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46" r:id="rId3"/>
    <p:sldId id="347" r:id="rId4"/>
    <p:sldId id="330" r:id="rId5"/>
    <p:sldId id="331" r:id="rId6"/>
    <p:sldId id="333" r:id="rId7"/>
    <p:sldId id="335" r:id="rId8"/>
    <p:sldId id="334" r:id="rId9"/>
    <p:sldId id="336" r:id="rId10"/>
    <p:sldId id="337" r:id="rId11"/>
    <p:sldId id="343" r:id="rId12"/>
    <p:sldId id="345" r:id="rId13"/>
    <p:sldId id="338" r:id="rId14"/>
    <p:sldId id="342" r:id="rId15"/>
    <p:sldId id="339" r:id="rId16"/>
    <p:sldId id="340" r:id="rId17"/>
    <p:sldId id="348" r:id="rId18"/>
    <p:sldId id="341" r:id="rId19"/>
    <p:sldId id="349" r:id="rId20"/>
    <p:sldId id="350" r:id="rId21"/>
    <p:sldId id="351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/>
    <p:restoredTop sz="94694"/>
  </p:normalViewPr>
  <p:slideViewPr>
    <p:cSldViewPr snapToGrid="0" showGuides="1">
      <p:cViewPr varScale="1">
        <p:scale>
          <a:sx n="98" d="100"/>
          <a:sy n="98" d="100"/>
        </p:scale>
        <p:origin x="216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8F5F5F-97B8-43A1-4966-B1BAD0384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DB363C3-68C0-6315-DDF7-5D3A28877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BBF856-B59A-7243-5106-AC68C4AEF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3CF9CE-6A4C-99E7-6EB4-E91AF987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B5F229-E614-6381-5B18-05A027B9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92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B3B0B3-A66D-0565-C5C7-3BF4100F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4EF2B35-6CCE-7788-79C3-EE6392377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2E31BD-1474-3119-C4E5-AFECF09C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52E88B-A556-0C78-9CDD-AE2D5203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E72DBD-146F-1E9A-166D-95F5FFDC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20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8142E8B-D01C-0E55-A290-E831B48EB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26B1331-5193-7B72-E693-CFDA51906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D3B5D0-EDAA-50D0-6608-5127C6F5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72CD7F-F1BD-54BF-4C89-BD30D172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49D094-1550-D28C-918A-E1D71D4E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76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8EB761-6331-26F3-C7CF-ED0D388B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60B476-0BEB-7678-5A2F-B13621634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15B72A-34D0-5E5B-E7BB-3859E06D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849DE9-C8C6-B915-8EF1-44816E7A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7202E1-EAE0-98B2-436E-2FE757B8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33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F58E11-0FFF-B6E2-0DF0-C5C65E05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3AF0035-B0FC-735B-0E5F-3FA6B80BE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69079E-2D57-0E03-8784-F3795260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F2A418-CCB8-3E91-AC43-528D3E9B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DE6B38-9EA4-1708-81DE-C5A4F568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32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7A73C8-0474-4008-1669-75A2C504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FF506E-63FC-FB1F-A601-A8FB246A3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6A76FB-AEF5-E1E8-B462-56B4033D8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C2DEF1-7DDF-6B2E-8206-FB16B7D6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F8CE9D-A2A2-5734-3920-2D438D4C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6CBEB6-FA58-FCE6-44D0-6A9301D3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27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C0901D-668D-9D21-471F-7C9E85A8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4BB441-85BD-8790-5CE9-80A9ED9C9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3E8AF-F543-84BE-345B-627429DC0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BF2D896-1BD3-AB00-BB18-BA90AF552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EA7BCCA-A3E3-CCE2-1DFE-CE47EE347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3E5E173-E701-ED63-48E3-29956F88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A3F550A-CCA7-455E-D3A2-EA931787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D633CEE-245F-234D-27A4-6B54C1D9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20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38125F-437A-D461-15B3-F7B26E41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0DD8821-FB65-8CFA-06A4-8E34BAEE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93B38FE-A5ED-8932-D125-5B9D4382D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A9705F-475E-73AA-EC22-E1E140E3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407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FF325E2-951A-BC59-2A3A-127EF3C3E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D735E9C-7879-9404-35CD-8FE91B4D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BE234B-0AB7-3B9A-86A1-12E48C3E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04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713EC-46DE-94A9-91F8-AB86D06F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63AB6C-7CF8-4F75-D291-0D2CC4124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13A57D-4AC0-93A1-44D5-131524E7E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E96F603-9D5D-21F1-3B6B-5DD4DC60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4013A8-2D72-3830-C8CE-2D2EDB6F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F34D06-98F7-C689-9A53-C26DC26C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549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7B4459-0332-DDB4-D4E6-8D77046E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59CAD9A-C95F-059D-FF8C-F1B92FED7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4EEB4DB-C783-135D-A0FB-6F3F3C653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E5EDDFA-8054-DBF8-37DB-CFB44F0F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CE7EEB-9817-67F8-36E1-6AE6866D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48FBCA4-C226-E527-D58B-B72DD7AA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97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31A730-6514-4957-0AC9-F53E5388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249218-BC5F-8335-F7C8-5D9BB6B51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FA921B-7E14-F397-981F-25FD2F8A8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475375-201A-C743-8C58-8CAB2C9C121F}" type="datetimeFigureOut">
              <a:rPr kumimoji="1" lang="ja-JP" altLang="en-US" smtClean="0"/>
              <a:t>2024/12/30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60779A-EAC4-9058-3F68-D6B72F6ED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B31DD5-B958-500A-564D-F110BD5C9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480141-47E9-5848-AA17-3DF0C063DE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病気で熱を冷やしている人のイラスト | かわいいフリー素材集 ...">
            <a:extLst>
              <a:ext uri="{FF2B5EF4-FFF2-40B4-BE49-F238E27FC236}">
                <a16:creationId xmlns:a16="http://schemas.microsoft.com/office/drawing/2014/main" id="{3B3B7F72-42B6-79EE-8518-8D01B792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148" y="1136611"/>
            <a:ext cx="401150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432385A-0007-A93C-BE5D-1303C705C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500" y="5222477"/>
            <a:ext cx="12501155" cy="877887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【</a:t>
            </a:r>
            <a:r>
              <a:rPr lang="ja-JP" altLang="en-US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医師が科学的根拠に基き解説</a:t>
            </a:r>
            <a:r>
              <a:rPr lang="en-US" altLang="ja-JP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】</a:t>
            </a:r>
            <a:endParaRPr kumimoji="1" lang="ja-JP" altLang="en-US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16C8777E-1353-21C0-F9F5-1E076E2AC2D9}"/>
              </a:ext>
            </a:extLst>
          </p:cNvPr>
          <p:cNvSpPr txBox="1">
            <a:spLocks/>
          </p:cNvSpPr>
          <p:nvPr/>
        </p:nvSpPr>
        <p:spPr>
          <a:xfrm>
            <a:off x="-1043014" y="2002668"/>
            <a:ext cx="8782756" cy="8778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solidFill>
                  <a:srgbClr val="FF0000"/>
                </a:solidFill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インフルエンザを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5571A832-4E6D-98E6-BB77-901BDD29E586}"/>
              </a:ext>
            </a:extLst>
          </p:cNvPr>
          <p:cNvSpPr txBox="1">
            <a:spLocks/>
          </p:cNvSpPr>
          <p:nvPr/>
        </p:nvSpPr>
        <p:spPr>
          <a:xfrm>
            <a:off x="-261500" y="3445189"/>
            <a:ext cx="8782756" cy="8778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solidFill>
                  <a:srgbClr val="FF0000"/>
                </a:solidFill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市販薬で乗り切る方法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8B9AED42-895B-1F22-7265-A744D52B53D8}"/>
              </a:ext>
            </a:extLst>
          </p:cNvPr>
          <p:cNvSpPr txBox="1">
            <a:spLocks/>
          </p:cNvSpPr>
          <p:nvPr/>
        </p:nvSpPr>
        <p:spPr>
          <a:xfrm>
            <a:off x="890290" y="4485646"/>
            <a:ext cx="8782756" cy="8778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Evidence</a:t>
            </a:r>
            <a:endParaRPr lang="ja-JP" altLang="en-US" sz="36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21B03E81-638E-BD0E-B857-95548AC1D8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40115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36000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インフルエンザに対する市販薬</a:t>
            </a:r>
          </a:p>
        </p:txBody>
      </p:sp>
      <p:pic>
        <p:nvPicPr>
          <p:cNvPr id="16" name="オーディオ 15">
            <a:extLst>
              <a:ext uri="{FF2B5EF4-FFF2-40B4-BE49-F238E27FC236}">
                <a16:creationId xmlns:a16="http://schemas.microsoft.com/office/drawing/2014/main" id="{0B81F7EB-B311-5E84-D5E8-70BB054A9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9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01"/>
    </mc:Choice>
    <mc:Fallback>
      <p:transition spd="slow" advTm="58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" x="10388600" y="3841750"/>
          <p14:tracePt t="354" x="10374313" y="3841750"/>
          <p14:tracePt t="363" x="10366375" y="3841750"/>
          <p14:tracePt t="370" x="10323513" y="3841750"/>
          <p14:tracePt t="380" x="10302875" y="3841750"/>
          <p14:tracePt t="386" x="10252075" y="3856038"/>
          <p14:tracePt t="394" x="10217150" y="3863975"/>
          <p14:tracePt t="1420" x="4127500" y="5103813"/>
          <p14:tracePt t="1423" x="4078288" y="5083175"/>
          <p14:tracePt t="1433" x="4070350" y="5068888"/>
          <p14:tracePt t="1436" x="4043363" y="5040313"/>
          <p14:tracePt t="1443" x="4029075" y="5018088"/>
          <p14:tracePt t="1449" x="4021138" y="4989513"/>
          <p14:tracePt t="1465" x="3992563" y="4954588"/>
          <p14:tracePt t="1473" x="3992563" y="4940300"/>
          <p14:tracePt t="1481" x="3992563" y="4933950"/>
          <p14:tracePt t="1498" x="3992563" y="4919663"/>
          <p14:tracePt t="1515" x="3992563" y="4891088"/>
          <p14:tracePt t="1532" x="4006850" y="4883150"/>
          <p14:tracePt t="1548" x="4057650" y="4840288"/>
          <p14:tracePt t="1564" x="4127500" y="4805363"/>
          <p14:tracePt t="1582" x="4241800" y="4768850"/>
          <p14:tracePt t="1599" x="4441825" y="4683125"/>
          <p14:tracePt t="1615" x="4633913" y="4633913"/>
          <p14:tracePt t="1632" x="4784725" y="4605338"/>
          <p14:tracePt t="1649" x="4983163" y="4583113"/>
          <p14:tracePt t="1651" x="5068888" y="4570413"/>
          <p14:tracePt t="1666" x="5154613" y="4570413"/>
          <p14:tracePt t="1667" x="5233988" y="4570413"/>
          <p14:tracePt t="1681" x="5303838" y="4570413"/>
          <p14:tracePt t="1698" x="5368925" y="4570413"/>
          <p14:tracePt t="1699" x="5418138" y="4570413"/>
          <p14:tracePt t="1700" x="5483225" y="4570413"/>
          <p14:tracePt t="1715" x="5532438" y="4570413"/>
          <p14:tracePt t="1716" x="5583238" y="4570413"/>
          <p14:tracePt t="1732" x="5668963" y="4556125"/>
          <p14:tracePt t="1748" x="5718175" y="4541838"/>
          <p14:tracePt t="1765" x="5761038" y="4541838"/>
          <p14:tracePt t="1781" x="5781675" y="4527550"/>
          <p14:tracePt t="1799" x="5795963" y="4527550"/>
          <p14:tracePt t="1816" x="5810250" y="4527550"/>
          <p14:tracePt t="1844" x="5810250" y="4519613"/>
          <p14:tracePt t="1859" x="5795963" y="4505325"/>
          <p14:tracePt t="1868" x="5781675" y="4470400"/>
          <p14:tracePt t="1882" x="5781675" y="4419600"/>
          <p14:tracePt t="1898" x="5781675" y="4276725"/>
          <p14:tracePt t="7583" x="5683250" y="4256088"/>
          <p14:tracePt t="7599" x="5561013" y="4191000"/>
          <p14:tracePt t="7615" x="5397500" y="4106863"/>
          <p14:tracePt t="7633" x="5248275" y="4006850"/>
          <p14:tracePt t="7648" x="5154613" y="3941763"/>
          <p14:tracePt t="7665" x="5097463" y="3892550"/>
          <p14:tracePt t="7682" x="5054600" y="3856038"/>
          <p14:tracePt t="7699" x="5048250" y="3813175"/>
          <p14:tracePt t="7715" x="5048250" y="3806825"/>
          <p14:tracePt t="7731" x="5048250" y="3778250"/>
          <p14:tracePt t="7748" x="5048250" y="3757613"/>
          <p14:tracePt t="7764" x="5048250" y="3743325"/>
          <p14:tracePt t="7766" x="5054600" y="3743325"/>
          <p14:tracePt t="7781" x="5054600" y="3729038"/>
          <p14:tracePt t="7855" x="5048250" y="3714750"/>
          <p14:tracePt t="7863" x="5033963" y="3714750"/>
          <p14:tracePt t="7879" x="5019675" y="3706813"/>
          <p14:tracePt t="7887" x="5005388" y="3706813"/>
          <p14:tracePt t="7896" x="4997450" y="3692525"/>
          <p14:tracePt t="7903" x="4983163" y="3678238"/>
          <p14:tracePt t="7916" x="4968875" y="3663950"/>
          <p14:tracePt t="7931" x="4968875" y="3643313"/>
          <p14:tracePt t="7948" x="4954588" y="3614738"/>
          <p14:tracePt t="7965" x="4940300" y="3578225"/>
          <p14:tracePt t="7982" x="4905375" y="3529013"/>
          <p14:tracePt t="7984" x="4891088" y="3506788"/>
          <p14:tracePt t="7999" x="4870450" y="3463925"/>
          <p14:tracePt t="8001" x="4841875" y="3443288"/>
          <p14:tracePt t="8016" x="4791075" y="3400425"/>
          <p14:tracePt t="8031" x="4770438" y="3379788"/>
          <p14:tracePt t="8033" x="4756150" y="3351213"/>
          <p14:tracePt t="8049" x="4719638" y="3314700"/>
          <p14:tracePt t="8065" x="4719638" y="3294063"/>
          <p14:tracePt t="8082" x="4719638" y="3265488"/>
          <p14:tracePt t="10647" x="4684713" y="3265488"/>
          <p14:tracePt t="10648" x="4641850" y="3265488"/>
          <p14:tracePt t="10664" x="4541838" y="3265488"/>
          <p14:tracePt t="10681" x="4406900" y="3243263"/>
          <p14:tracePt t="10698" x="4270375" y="3200400"/>
          <p14:tracePt t="10714" x="4141788" y="3165475"/>
          <p14:tracePt t="10731" x="4057650" y="3143250"/>
          <p14:tracePt t="10748" x="3978275" y="3114675"/>
          <p14:tracePt t="10765" x="3878263" y="3094038"/>
          <p14:tracePt t="10781" x="3829050" y="3065463"/>
          <p14:tracePt t="10798" x="3763963" y="3044825"/>
          <p14:tracePt t="10815" x="3714750" y="3001963"/>
          <p14:tracePt t="10831" x="3678238" y="2994025"/>
          <p14:tracePt t="10848" x="3643313" y="2951163"/>
          <p14:tracePt t="10865" x="3608388" y="2944813"/>
          <p14:tracePt t="10867" x="3608388" y="2930525"/>
          <p14:tracePt t="10882" x="3594100" y="2916238"/>
          <p14:tracePt t="10898" x="3579813" y="2916238"/>
          <p14:tracePt t="10915" x="3579813" y="2901950"/>
          <p14:tracePt t="10971" x="3579813" y="2894013"/>
          <p14:tracePt t="11010" x="3579813" y="2879725"/>
          <p14:tracePt t="11042" x="3579813" y="2865438"/>
          <p14:tracePt t="11051" x="3579813" y="2851150"/>
          <p14:tracePt t="11067" x="3579813" y="2836863"/>
          <p14:tracePt t="11075" x="3579813" y="2830513"/>
          <p14:tracePt t="11083" x="3579813" y="2816225"/>
          <p14:tracePt t="11091" x="3579813" y="2801938"/>
          <p14:tracePt t="11099" x="3579813" y="2787650"/>
          <p14:tracePt t="11114" x="3579813" y="2765425"/>
          <p14:tracePt t="11131" x="3594100" y="2736850"/>
          <p14:tracePt t="11132" x="3614738" y="2687638"/>
          <p14:tracePt t="11148" x="3629025" y="2679700"/>
          <p14:tracePt t="11149" x="3643313" y="2638425"/>
          <p14:tracePt t="11165" x="3692525" y="2587625"/>
          <p14:tracePt t="11184" x="3743325" y="2530475"/>
          <p14:tracePt t="11201" x="3792538" y="2481263"/>
          <p14:tracePt t="11215" x="3814763" y="2452688"/>
          <p14:tracePt t="11216" x="3843338" y="2430463"/>
          <p14:tracePt t="11232" x="3921125" y="2381250"/>
          <p14:tracePt t="11248" x="3978275" y="2338388"/>
          <p14:tracePt t="11265" x="4029075" y="2316163"/>
          <p14:tracePt t="11281" x="4106863" y="2274888"/>
          <p14:tracePt t="11298" x="4170363" y="2252663"/>
          <p14:tracePt t="11314" x="4206875" y="2238375"/>
          <p14:tracePt t="11331" x="4227513" y="2224088"/>
          <p14:tracePt t="11332" x="4241800" y="2217738"/>
          <p14:tracePt t="11333" x="4270375" y="2217738"/>
          <p14:tracePt t="11348" x="4278313" y="2203450"/>
          <p14:tracePt t="11349" x="4292600" y="2203450"/>
          <p14:tracePt t="11366" x="4306888" y="2203450"/>
          <p14:tracePt t="11382" x="4327525" y="2203450"/>
          <p14:tracePt t="11398" x="4370388" y="2189163"/>
          <p14:tracePt t="11415" x="4421188" y="2174875"/>
          <p14:tracePt t="11432" x="4484688" y="2166938"/>
          <p14:tracePt t="11448" x="4541838" y="2152650"/>
          <p14:tracePt t="11465" x="4605338" y="2138363"/>
          <p14:tracePt t="11481" x="4656138" y="2124075"/>
          <p14:tracePt t="11498" x="4691063" y="2124075"/>
          <p14:tracePt t="11514" x="4733925" y="2117725"/>
          <p14:tracePt t="11531" x="4756150" y="2117725"/>
          <p14:tracePt t="11547" x="4784725" y="2117725"/>
          <p14:tracePt t="11565" x="4819650" y="2103438"/>
          <p14:tracePt t="11580" x="4841875" y="2103438"/>
          <p14:tracePt t="11582" x="4870450" y="2103438"/>
          <p14:tracePt t="11583" x="4905375" y="2103438"/>
          <p14:tracePt t="11599" x="4933950" y="2103438"/>
          <p14:tracePt t="11600" x="4954588" y="2089150"/>
          <p14:tracePt t="11614" x="4983163" y="2089150"/>
          <p14:tracePt t="11616" x="5005388" y="2089150"/>
          <p14:tracePt t="11632" x="5054600" y="2074863"/>
          <p14:tracePt t="11648" x="5097463" y="2074863"/>
          <p14:tracePt t="11665" x="5105400" y="2074863"/>
          <p14:tracePt t="11681" x="5133975" y="2074863"/>
          <p14:tracePt t="11713" x="5148263" y="2074863"/>
          <p14:tracePt t="12436" x="5133975" y="2074863"/>
          <p14:tracePt t="12452" x="5119688" y="2074863"/>
          <p14:tracePt t="12460" x="5105400" y="2074863"/>
          <p14:tracePt t="12469" x="5083175" y="2074863"/>
          <p14:tracePt t="12476" x="5054600" y="2074863"/>
          <p14:tracePt t="12485" x="5033963" y="2074863"/>
          <p14:tracePt t="12493" x="4997450" y="2074863"/>
          <p14:tracePt t="12501" x="4954588" y="2074863"/>
          <p14:tracePt t="12513" x="4905375" y="2074863"/>
          <p14:tracePt t="12530" x="4819650" y="2074863"/>
          <p14:tracePt t="12547" x="4684713" y="2074863"/>
          <p14:tracePt t="12563" x="4533900" y="2074863"/>
          <p14:tracePt t="12580" x="4441825" y="2074863"/>
          <p14:tracePt t="12581" x="4341813" y="2074863"/>
          <p14:tracePt t="12582" x="4256088" y="2074863"/>
          <p14:tracePt t="12598" x="3978275" y="2074863"/>
          <p14:tracePt t="12615" x="3743325" y="2052638"/>
          <p14:tracePt t="12632" x="3508375" y="2024063"/>
          <p14:tracePt t="12649" x="3300413" y="1989138"/>
          <p14:tracePt t="12665" x="3030538" y="1938338"/>
          <p14:tracePt t="12682" x="2738438" y="1839913"/>
          <p14:tracePt t="12698" x="2601913" y="1789113"/>
          <p14:tracePt t="12715" x="2452688" y="1717675"/>
          <p14:tracePt t="12731" x="2381250" y="1674813"/>
          <p14:tracePt t="12748" x="2317750" y="1611313"/>
          <p14:tracePt t="12765" x="2281238" y="1589088"/>
          <p14:tracePt t="12781" x="2281238" y="1574800"/>
          <p14:tracePt t="12782" x="2266950" y="1560513"/>
          <p14:tracePt t="12798" x="2266950" y="1554163"/>
          <p14:tracePt t="13016" x="2281238" y="1554163"/>
          <p14:tracePt t="13056" x="2289175" y="1554163"/>
          <p14:tracePt t="13073" x="2303463" y="1554163"/>
          <p14:tracePt t="13081" x="2317750" y="1554163"/>
          <p14:tracePt t="13097" x="2338388" y="1554163"/>
          <p14:tracePt t="13105" x="2366963" y="1554163"/>
          <p14:tracePt t="13114" x="2389188" y="1554163"/>
          <p14:tracePt t="13121" x="2417763" y="1554163"/>
          <p14:tracePt t="13131" x="2438400" y="1554163"/>
          <p14:tracePt t="13147" x="2530475" y="1554163"/>
          <p14:tracePt t="13165" x="2616200" y="1554163"/>
          <p14:tracePt t="13183" x="2730500" y="1554163"/>
          <p14:tracePt t="13186" x="2795588" y="1554163"/>
          <p14:tracePt t="13200" x="2851150" y="1554163"/>
          <p14:tracePt t="13202" x="2930525" y="1554163"/>
          <p14:tracePt t="13214" x="2994025" y="1539875"/>
          <p14:tracePt t="13232" x="3144838" y="1539875"/>
          <p14:tracePt t="13247" x="3216275" y="1539875"/>
          <p14:tracePt t="13248" x="3279775" y="1539875"/>
          <p14:tracePt t="13265" x="3343275" y="1539875"/>
          <p14:tracePt t="13266" x="3429000" y="1554163"/>
          <p14:tracePt t="13281" x="3465513" y="1554163"/>
          <p14:tracePt t="13282" x="3508375" y="1560513"/>
          <p14:tracePt t="13298" x="3565525" y="1589088"/>
          <p14:tracePt t="13316" x="3608388" y="1603375"/>
          <p14:tracePt t="13332" x="3629025" y="1611313"/>
          <p14:tracePt t="13348" x="3678238" y="1639888"/>
          <p14:tracePt t="13365" x="3714750" y="1660525"/>
          <p14:tracePt t="13381" x="3778250" y="1689100"/>
          <p14:tracePt t="13398" x="3843338" y="1739900"/>
          <p14:tracePt t="13415" x="3892550" y="1774825"/>
          <p14:tracePt t="13431" x="3957638" y="1817688"/>
          <p14:tracePt t="13448" x="4021138" y="1854200"/>
          <p14:tracePt t="13465" x="4070350" y="1874838"/>
          <p14:tracePt t="13482" x="4106863" y="1903413"/>
          <p14:tracePt t="13498" x="4127500" y="1903413"/>
          <p14:tracePt t="13500" x="4170363" y="1917700"/>
          <p14:tracePt t="13501" x="4178300" y="1924050"/>
          <p14:tracePt t="13515" x="4192588" y="1924050"/>
          <p14:tracePt t="13516" x="4227513" y="1924050"/>
          <p14:tracePt t="13531" x="4270375" y="1938338"/>
          <p14:tracePt t="13533" x="4292600" y="1938338"/>
          <p14:tracePt t="13548" x="4327525" y="1952625"/>
          <p14:tracePt t="13549" x="4370388" y="1952625"/>
          <p14:tracePt t="13565" x="4484688" y="1966913"/>
          <p14:tracePt t="13581" x="4605338" y="1974850"/>
          <p14:tracePt t="13598" x="4733925" y="1989138"/>
          <p14:tracePt t="13615" x="4841875" y="2003425"/>
          <p14:tracePt t="13633" x="4905375" y="2003425"/>
          <p14:tracePt t="13648" x="4968875" y="2017713"/>
          <p14:tracePt t="13665" x="5005388" y="2017713"/>
          <p14:tracePt t="13681" x="5033963" y="2017713"/>
          <p14:tracePt t="13698" x="5054600" y="2024063"/>
          <p14:tracePt t="13718" x="5068888" y="2024063"/>
          <p14:tracePt t="13822" x="5054600" y="2024063"/>
          <p14:tracePt t="19169" x="5033963" y="2024063"/>
          <p14:tracePt t="19182" x="5005388" y="2024063"/>
          <p14:tracePt t="19184" x="4983163" y="2024063"/>
          <p14:tracePt t="19191" x="4968875" y="2024063"/>
          <p14:tracePt t="19199" x="4919663" y="2017713"/>
          <p14:tracePt t="19215" x="4805363" y="1989138"/>
          <p14:tracePt t="19232" x="4656138" y="1966913"/>
          <p14:tracePt t="19248" x="4484688" y="1924050"/>
          <p14:tracePt t="19265" x="4278313" y="1874838"/>
          <p14:tracePt t="19282" x="4106863" y="1817688"/>
          <p14:tracePt t="19299" x="4006850" y="1789113"/>
          <p14:tracePt t="19315" x="3929063" y="1739900"/>
          <p14:tracePt t="19331" x="3878263" y="1725613"/>
          <p14:tracePt t="19349" x="3863975" y="1717675"/>
          <p14:tracePt t="19364" x="3863975" y="1703388"/>
          <p14:tracePt t="19367" x="3857625" y="1703388"/>
          <p14:tracePt t="19568" x="3863975" y="1703388"/>
          <p14:tracePt t="19576" x="3878263" y="1703388"/>
          <p14:tracePt t="19584" x="3906838" y="1703388"/>
          <p14:tracePt t="19592" x="3943350" y="1689100"/>
          <p14:tracePt t="19600" x="3992563" y="1674813"/>
          <p14:tracePt t="19608" x="4057650" y="1660525"/>
          <p14:tracePt t="19616" x="4121150" y="1654175"/>
          <p14:tracePt t="19631" x="4192588" y="1639888"/>
          <p14:tracePt t="19633" x="4256088" y="1625600"/>
          <p14:tracePt t="19648" x="4341813" y="1611313"/>
          <p14:tracePt t="19649" x="4427538" y="1603375"/>
          <p14:tracePt t="19665" x="4584700" y="1589088"/>
          <p14:tracePt t="19682" x="4684713" y="1574800"/>
          <p14:tracePt t="19698" x="4770438" y="1574800"/>
          <p14:tracePt t="19715" x="4833938" y="1574800"/>
          <p14:tracePt t="19731" x="4870450" y="1574800"/>
          <p14:tracePt t="19748" x="4891088" y="1574800"/>
          <p14:tracePt t="19764" x="4905375" y="1574800"/>
          <p14:tracePt t="19810" x="4919663" y="1574800"/>
          <p14:tracePt t="19818" x="4919663" y="1589088"/>
          <p14:tracePt t="19849" x="4933950" y="1603375"/>
          <p14:tracePt t="19865" x="4940300" y="1611313"/>
          <p14:tracePt t="19882" x="4954588" y="1625600"/>
          <p14:tracePt t="19883" x="4968875" y="1639888"/>
          <p14:tracePt t="19899" x="4983163" y="1654175"/>
          <p14:tracePt t="19915" x="4997450" y="1660525"/>
          <p14:tracePt t="19932" x="5019675" y="1674813"/>
          <p14:tracePt t="19948" x="5048250" y="1703388"/>
          <p14:tracePt t="19965" x="5097463" y="1739900"/>
          <p14:tracePt t="19982" x="5148263" y="1774825"/>
          <p14:tracePt t="19999" x="5183188" y="1803400"/>
          <p14:tracePt t="20016" x="5233988" y="1825625"/>
          <p14:tracePt t="20031" x="5268913" y="1854200"/>
          <p14:tracePt t="20048" x="5303838" y="1874838"/>
          <p14:tracePt t="20064" x="5318125" y="1874838"/>
          <p14:tracePt t="20082" x="5318125" y="1889125"/>
          <p14:tracePt t="20309" x="5283200" y="1889125"/>
          <p14:tracePt t="20317" x="5248275" y="1889125"/>
          <p14:tracePt t="20326" x="5205413" y="1889125"/>
          <p14:tracePt t="20333" x="5168900" y="1889125"/>
          <p14:tracePt t="20341" x="5119688" y="1903413"/>
          <p14:tracePt t="20349" x="5083175" y="1903413"/>
          <p14:tracePt t="20364" x="5033963" y="1917700"/>
          <p14:tracePt t="20381" x="4933950" y="1917700"/>
          <p14:tracePt t="20382" x="4684713" y="1938338"/>
          <p14:tracePt t="20398" x="4456113" y="1952625"/>
          <p14:tracePt t="20415" x="4278313" y="1952625"/>
          <p14:tracePt t="20432" x="4070350" y="1952625"/>
          <p14:tracePt t="20448" x="3829050" y="1938338"/>
          <p14:tracePt t="20465" x="3657600" y="1889125"/>
          <p14:tracePt t="20481" x="3494088" y="1839913"/>
          <p14:tracePt t="20498" x="3343275" y="1789113"/>
          <p14:tracePt t="20514" x="3244850" y="1754188"/>
          <p14:tracePt t="20532" x="3165475" y="1725613"/>
          <p14:tracePt t="20548" x="3101975" y="1703388"/>
          <p14:tracePt t="20565" x="3065463" y="1674813"/>
          <p14:tracePt t="20580" x="3051175" y="1674813"/>
          <p14:tracePt t="20582" x="3044825" y="1660525"/>
          <p14:tracePt t="20583" x="3030538" y="1660525"/>
          <p14:tracePt t="20607" x="3016250" y="1660525"/>
          <p14:tracePt t="20680" x="3016250" y="1654175"/>
          <p14:tracePt t="20728" x="3030538" y="1654175"/>
          <p14:tracePt t="20744" x="3044825" y="1654175"/>
          <p14:tracePt t="20752" x="3079750" y="1654175"/>
          <p14:tracePt t="20760" x="3144838" y="1639888"/>
          <p14:tracePt t="20768" x="3216275" y="1625600"/>
          <p14:tracePt t="20776" x="3314700" y="1611313"/>
          <p14:tracePt t="20785" x="3457575" y="1603375"/>
          <p14:tracePt t="20799" x="3614738" y="1589088"/>
          <p14:tracePt t="20814" x="3814763" y="1560513"/>
          <p14:tracePt t="20815" x="4021138" y="1560513"/>
          <p14:tracePt t="20817" x="4221163" y="1560513"/>
          <p14:tracePt t="20832" x="4406900" y="1554163"/>
          <p14:tracePt t="20833" x="4491038" y="1554163"/>
          <p14:tracePt t="20848" x="4641850" y="1554163"/>
          <p14:tracePt t="20849" x="4770438" y="1554163"/>
          <p14:tracePt t="20865" x="4883150" y="1554163"/>
          <p14:tracePt t="20882" x="4983163" y="1554163"/>
          <p14:tracePt t="20899" x="5005388" y="1554163"/>
          <p14:tracePt t="20915" x="5019675" y="1554163"/>
          <p14:tracePt t="20961" x="5005388" y="1560513"/>
          <p14:tracePt t="20970" x="4997450" y="1560513"/>
          <p14:tracePt t="20978" x="4968875" y="1574800"/>
          <p14:tracePt t="20986" x="4933950" y="1589088"/>
          <p14:tracePt t="20999" x="4891088" y="1603375"/>
          <p14:tracePt t="21016" x="4770438" y="1639888"/>
          <p14:tracePt t="21031" x="4656138" y="1660525"/>
          <p14:tracePt t="21033" x="4541838" y="1689100"/>
          <p14:tracePt t="21047" x="4421188" y="1703388"/>
          <p14:tracePt t="21048" x="4270375" y="1725613"/>
          <p14:tracePt t="21064" x="4106863" y="1739900"/>
          <p14:tracePt t="21066" x="3929063" y="1739900"/>
          <p14:tracePt t="21067" x="3729038" y="1754188"/>
          <p14:tracePt t="21081" x="3529013" y="1754188"/>
          <p14:tracePt t="21082" x="3357563" y="1754188"/>
          <p14:tracePt t="21098" x="3165475" y="1754188"/>
          <p14:tracePt t="21099" x="2994025" y="1739900"/>
          <p14:tracePt t="21114" x="2781300" y="1689100"/>
          <p14:tracePt t="21132" x="2566988" y="1639888"/>
          <p14:tracePt t="21148" x="2403475" y="1589088"/>
          <p14:tracePt t="21166" x="2289175" y="1539875"/>
          <p14:tracePt t="21184" x="2189163" y="1476375"/>
          <p14:tracePt t="21201" x="2103438" y="1411288"/>
          <p14:tracePt t="21215" x="2003425" y="1325563"/>
          <p14:tracePt t="21232" x="1925638" y="1239838"/>
          <p14:tracePt t="21248" x="1839913" y="1141413"/>
          <p14:tracePt t="21265" x="1789113" y="1076325"/>
          <p14:tracePt t="21282" x="1725613" y="998538"/>
          <p14:tracePt t="21299" x="1689100" y="947738"/>
          <p14:tracePt t="21314" x="1668463" y="912813"/>
          <p14:tracePt t="21315" x="1654175" y="898525"/>
          <p14:tracePt t="21316" x="1654175" y="876300"/>
          <p14:tracePt t="21332" x="1625600" y="841375"/>
          <p14:tracePt t="21348" x="1611313" y="827088"/>
          <p14:tracePt t="21349" x="1611313" y="798513"/>
          <p14:tracePt t="21365" x="1611313" y="790575"/>
          <p14:tracePt t="21381" x="1604963" y="762000"/>
          <p14:tracePt t="21399" x="1604963" y="749300"/>
          <p14:tracePt t="21432" x="1604963" y="741363"/>
          <p14:tracePt t="21448" x="1604963" y="712788"/>
          <p14:tracePt t="21465" x="1625600" y="692150"/>
          <p14:tracePt t="21481" x="1654175" y="649288"/>
          <p14:tracePt t="21499" x="1703388" y="598488"/>
          <p14:tracePt t="21514" x="1768475" y="549275"/>
          <p14:tracePt t="21532" x="1868488" y="484188"/>
          <p14:tracePt t="21547" x="1917700" y="449263"/>
          <p14:tracePt t="21549" x="1974850" y="398463"/>
          <p14:tracePt t="21550" x="2052638" y="363538"/>
          <p14:tracePt t="21566" x="2189163" y="300038"/>
          <p14:tracePt t="21581" x="2266950" y="263525"/>
          <p14:tracePt t="21583" x="2332038" y="234950"/>
          <p14:tracePt t="21599" x="2438400" y="200025"/>
          <p14:tracePt t="21615" x="2566988" y="177800"/>
          <p14:tracePt t="21633" x="2667000" y="177800"/>
          <p14:tracePt t="21648" x="2795588" y="177800"/>
          <p14:tracePt t="21666" x="2916238" y="177800"/>
          <p14:tracePt t="21682" x="3065463" y="185738"/>
          <p14:tracePt t="21700" x="3201988" y="214313"/>
          <p14:tracePt t="21715" x="3265488" y="228600"/>
          <p14:tracePt t="21716" x="3343275" y="234950"/>
          <p14:tracePt t="21732" x="3494088" y="263525"/>
          <p14:tracePt t="21748" x="3663950" y="300038"/>
          <p14:tracePt t="21765" x="3921125" y="328613"/>
          <p14:tracePt t="21781" x="4043363" y="349250"/>
          <p14:tracePt t="21782" x="4170363" y="363538"/>
          <p14:tracePt t="21783" x="4306888" y="377825"/>
          <p14:tracePt t="21799" x="4441825" y="398463"/>
          <p14:tracePt t="21800" x="4556125" y="427038"/>
          <p14:tracePt t="21814" x="4705350" y="449263"/>
          <p14:tracePt t="21816" x="4841875" y="477838"/>
          <p14:tracePt t="21832" x="5133975" y="527050"/>
          <p14:tracePt t="21848" x="5383213" y="577850"/>
          <p14:tracePt t="21865" x="5546725" y="612775"/>
          <p14:tracePt t="21882" x="5732463" y="649288"/>
          <p14:tracePt t="21898" x="5832475" y="677863"/>
          <p14:tracePt t="21915" x="5932488" y="698500"/>
          <p14:tracePt t="21932" x="5981700" y="727075"/>
          <p14:tracePt t="21948" x="6032500" y="741363"/>
          <p14:tracePt t="21966" x="6067425" y="762000"/>
          <p14:tracePt t="21983" x="6096000" y="776288"/>
          <p14:tracePt t="21999" x="6124575" y="790575"/>
          <p14:tracePt t="22015" x="6130925" y="798513"/>
          <p14:tracePt t="22016" x="6145213" y="812800"/>
          <p14:tracePt t="22018" x="6159500" y="827088"/>
          <p14:tracePt t="22031" x="6173788" y="827088"/>
          <p14:tracePt t="22047" x="6196013" y="847725"/>
          <p14:tracePt t="22048" x="6210300" y="847725"/>
          <p14:tracePt t="22049" x="6224588" y="862013"/>
          <p14:tracePt t="22065" x="6230938" y="876300"/>
          <p14:tracePt t="22066" x="6245225" y="890588"/>
          <p14:tracePt t="22082" x="6273800" y="912813"/>
          <p14:tracePt t="22098" x="6273800" y="927100"/>
          <p14:tracePt t="22115" x="6281738" y="947738"/>
          <p14:tracePt t="22138" x="6281738" y="962025"/>
          <p14:tracePt t="22183" x="6273800" y="976313"/>
          <p14:tracePt t="22200" x="6245225" y="990600"/>
          <p14:tracePt t="22214" x="6230938" y="998538"/>
          <p14:tracePt t="22215" x="6210300" y="1027113"/>
          <p14:tracePt t="22231" x="6145213" y="1062038"/>
          <p14:tracePt t="22248" x="6018213" y="1154113"/>
          <p14:tracePt t="22264" x="5895975" y="1211263"/>
          <p14:tracePt t="22265" x="5810250" y="1276350"/>
          <p14:tracePt t="22267" x="5710238" y="1311275"/>
          <p14:tracePt t="22281" x="5597525" y="1376363"/>
          <p14:tracePt t="22298" x="5497513" y="1425575"/>
          <p14:tracePt t="22299" x="5332413" y="1504950"/>
          <p14:tracePt t="22315" x="5048250" y="1611313"/>
          <p14:tracePt t="22332" x="4883150" y="1674813"/>
          <p14:tracePt t="22348" x="4591050" y="1739900"/>
          <p14:tracePt t="22365" x="4341813" y="1789113"/>
          <p14:tracePt t="22381" x="4106863" y="1803400"/>
          <p14:tracePt t="22398" x="3863975" y="1803400"/>
          <p14:tracePt t="22414" x="3594100" y="1803400"/>
          <p14:tracePt t="22432" x="3328988" y="1774825"/>
          <p14:tracePt t="22448" x="3051175" y="1725613"/>
          <p14:tracePt t="22465" x="2767013" y="1703388"/>
          <p14:tracePt t="22481" x="2566988" y="1660525"/>
          <p14:tracePt t="22498" x="2303463" y="1639888"/>
          <p14:tracePt t="22514" x="2203450" y="1625600"/>
          <p14:tracePt t="22515" x="2103438" y="1611313"/>
          <p14:tracePt t="22516" x="2003425" y="1589088"/>
          <p14:tracePt t="22533" x="1825625" y="1539875"/>
          <p14:tracePt t="22548" x="1689100" y="1511300"/>
          <p14:tracePt t="22549" x="1639888" y="1490663"/>
          <p14:tracePt t="22565" x="1462088" y="1411288"/>
          <p14:tracePt t="22582" x="1311275" y="1325563"/>
          <p14:tracePt t="22598" x="1190625" y="1211263"/>
          <p14:tracePt t="22614" x="1090613" y="1127125"/>
          <p14:tracePt t="22632" x="1027113" y="1027113"/>
          <p14:tracePt t="22648" x="1012825" y="990600"/>
          <p14:tracePt t="22666" x="990600" y="927100"/>
          <p14:tracePt t="22682" x="976313" y="890588"/>
          <p14:tracePt t="22699" x="976313" y="847725"/>
          <p14:tracePt t="22714" x="976313" y="812800"/>
          <p14:tracePt t="22732" x="976313" y="790575"/>
          <p14:tracePt t="22749" x="976313" y="776288"/>
          <p14:tracePt t="22750" x="990600" y="741363"/>
          <p14:tracePt t="22765" x="1027113" y="698500"/>
          <p14:tracePt t="22766" x="1076325" y="649288"/>
          <p14:tracePt t="22781" x="1155700" y="598488"/>
          <p14:tracePt t="22783" x="1239838" y="534988"/>
          <p14:tracePt t="22798" x="1390650" y="449263"/>
          <p14:tracePt t="22815" x="1590675" y="349250"/>
          <p14:tracePt t="22832" x="1768475" y="277813"/>
          <p14:tracePt t="22849" x="1917700" y="234950"/>
          <p14:tracePt t="22865" x="2052638" y="214313"/>
          <p14:tracePt t="22881" x="2203450" y="200025"/>
          <p14:tracePt t="22899" x="2432050" y="200025"/>
          <p14:tracePt t="22915" x="2687638" y="200025"/>
          <p14:tracePt t="22932" x="3016250" y="200025"/>
          <p14:tracePt t="22948" x="3414713" y="249238"/>
          <p14:tracePt t="22965" x="3843338" y="349250"/>
          <p14:tracePt t="22982" x="4057650" y="384175"/>
          <p14:tracePt t="22984" x="4256088" y="434975"/>
          <p14:tracePt t="22985" x="4427538" y="484188"/>
          <p14:tracePt t="22999" x="4633913" y="527050"/>
          <p14:tracePt t="23000" x="4791075" y="563563"/>
          <p14:tracePt t="23016" x="4856163" y="577850"/>
          <p14:tracePt t="23017" x="4997450" y="627063"/>
          <p14:tracePt t="23032" x="5197475" y="692150"/>
          <p14:tracePt t="23048" x="5283200" y="727075"/>
          <p14:tracePt t="23065" x="5368925" y="776288"/>
          <p14:tracePt t="23082" x="5432425" y="812800"/>
          <p14:tracePt t="23098" x="5468938" y="847725"/>
          <p14:tracePt t="23115" x="5497513" y="876300"/>
          <p14:tracePt t="23132" x="5503863" y="898525"/>
          <p14:tracePt t="23148" x="5518150" y="912813"/>
          <p14:tracePt t="23165" x="5518150" y="941388"/>
          <p14:tracePt t="23182" x="5532438" y="976313"/>
          <p14:tracePt t="23199" x="5546725" y="990600"/>
          <p14:tracePt t="23201" x="5561013" y="1012825"/>
          <p14:tracePt t="23202" x="5568950" y="1027113"/>
          <p14:tracePt t="23215" x="5583238" y="1041400"/>
          <p14:tracePt t="23231" x="5597525" y="1062038"/>
          <p14:tracePt t="23233" x="5611813" y="1090613"/>
          <p14:tracePt t="23234" x="5618163" y="1112838"/>
          <p14:tracePt t="23248" x="5632450" y="1141413"/>
          <p14:tracePt t="23265" x="5646738" y="1154113"/>
          <p14:tracePt t="23266" x="5661025" y="1176338"/>
          <p14:tracePt t="23281" x="5661025" y="1204913"/>
          <p14:tracePt t="23298" x="5668963" y="1211263"/>
          <p14:tracePt t="23315" x="5668963" y="1225550"/>
          <p14:tracePt t="23348" x="5668963" y="1239838"/>
          <p14:tracePt t="23365" x="5646738" y="1262063"/>
          <p14:tracePt t="23381" x="5597525" y="1304925"/>
          <p14:tracePt t="23399" x="5503863" y="1362075"/>
          <p14:tracePt t="23414" x="5368925" y="1454150"/>
          <p14:tracePt t="23432" x="5197475" y="1554163"/>
          <p14:tracePt t="23447" x="5054600" y="1625600"/>
          <p14:tracePt t="23448" x="4933950" y="1674813"/>
          <p14:tracePt t="23464" x="4819650" y="1725613"/>
          <p14:tracePt t="23466" x="4705350" y="1768475"/>
          <p14:tracePt t="23467" x="4584700" y="1803400"/>
          <p14:tracePt t="23481" x="4441825" y="1839913"/>
          <p14:tracePt t="23498" x="4292600" y="1868488"/>
          <p14:tracePt t="23499" x="4156075" y="1889125"/>
          <p14:tracePt t="23500" x="4021138" y="1889125"/>
          <p14:tracePt t="23515" x="3892550" y="1903413"/>
          <p14:tracePt t="23516" x="3757613" y="1917700"/>
          <p14:tracePt t="23532" x="3543300" y="1917700"/>
          <p14:tracePt t="23548" x="3201988" y="1903413"/>
          <p14:tracePt t="23565" x="2944813" y="1854200"/>
          <p14:tracePt t="23581" x="2681288" y="1789113"/>
          <p14:tracePt t="23599" x="2516188" y="1768475"/>
          <p14:tracePt t="23615" x="2303463" y="1703388"/>
          <p14:tracePt t="23633" x="2124075" y="1654175"/>
          <p14:tracePt t="23648" x="1989138" y="1589088"/>
          <p14:tracePt t="23665" x="1854200" y="1539875"/>
          <p14:tracePt t="23682" x="1717675" y="1462088"/>
          <p14:tracePt t="23699" x="1604963" y="1404938"/>
          <p14:tracePt t="23701" x="1554163" y="1362075"/>
          <p14:tracePt t="23714" x="1504950" y="1325563"/>
          <p14:tracePt t="23731" x="1490663" y="1311275"/>
          <p14:tracePt t="23732" x="1439863" y="1276350"/>
          <p14:tracePt t="23734" x="1411288" y="1254125"/>
          <p14:tracePt t="23748" x="1390650" y="1225550"/>
          <p14:tracePt t="23750" x="1376363" y="1204913"/>
          <p14:tracePt t="23765" x="1354138" y="1176338"/>
          <p14:tracePt t="23782" x="1339850" y="1154113"/>
          <p14:tracePt t="23798" x="1339850" y="1127125"/>
          <p14:tracePt t="23815" x="1339850" y="1112838"/>
          <p14:tracePt t="23833" x="1339850" y="1098550"/>
          <p14:tracePt t="23848" x="1339850" y="1090613"/>
          <p14:tracePt t="23865" x="1339850" y="1076325"/>
          <p14:tracePt t="23898" x="1339850" y="1062038"/>
          <p14:tracePt t="23915" x="1354138" y="1047750"/>
          <p14:tracePt t="23932" x="1362075" y="1041400"/>
          <p14:tracePt t="23948" x="1404938" y="998538"/>
          <p14:tracePt t="23965" x="1439863" y="962025"/>
          <p14:tracePt t="23967" x="1462088" y="941388"/>
          <p14:tracePt t="23982" x="1504950" y="927100"/>
          <p14:tracePt t="23984" x="1525588" y="898525"/>
          <p14:tracePt t="23999" x="1611313" y="841375"/>
          <p14:tracePt t="24016" x="1717675" y="776288"/>
          <p14:tracePt t="24032" x="1839913" y="712788"/>
          <p14:tracePt t="24048" x="1989138" y="641350"/>
          <p14:tracePt t="24065" x="2124075" y="592138"/>
          <p14:tracePt t="24081" x="2266950" y="549275"/>
          <p14:tracePt t="24098" x="2389188" y="527050"/>
          <p14:tracePt t="24115" x="2530475" y="512763"/>
          <p14:tracePt t="24132" x="2667000" y="512763"/>
          <p14:tracePt t="24148" x="2801938" y="512763"/>
          <p14:tracePt t="24165" x="3051175" y="512763"/>
          <p14:tracePt t="24183" x="3314700" y="512763"/>
          <p14:tracePt t="24185" x="3457575" y="512763"/>
          <p14:tracePt t="24199" x="3629025" y="512763"/>
          <p14:tracePt t="24200" x="3806825" y="512763"/>
          <p14:tracePt t="24215" x="3971925" y="527050"/>
          <p14:tracePt t="24216" x="4141788" y="527050"/>
          <p14:tracePt t="24232" x="4306888" y="534988"/>
          <p14:tracePt t="24233" x="4470400" y="549275"/>
          <p14:tracePt t="24248" x="4770438" y="577850"/>
          <p14:tracePt t="24266" x="4968875" y="598488"/>
          <p14:tracePt t="24282" x="5197475" y="649288"/>
          <p14:tracePt t="24299" x="5397500" y="692150"/>
          <p14:tracePt t="24315" x="5546725" y="741363"/>
          <p14:tracePt t="24332" x="5668963" y="776288"/>
          <p14:tracePt t="24348" x="5746750" y="798513"/>
          <p14:tracePt t="24365" x="5795963" y="827088"/>
          <p14:tracePt t="24381" x="5832475" y="841375"/>
          <p14:tracePt t="24399" x="5846763" y="847725"/>
          <p14:tracePt t="24415" x="5861050" y="847725"/>
          <p14:tracePt t="24432" x="5867400" y="862013"/>
          <p14:tracePt t="24465" x="5867400" y="876300"/>
          <p14:tracePt t="24481" x="5867400" y="890588"/>
          <p14:tracePt t="24482" x="5881688" y="890588"/>
          <p14:tracePt t="24499" x="5895975" y="912813"/>
          <p14:tracePt t="24515" x="5918200" y="941388"/>
          <p14:tracePt t="24532" x="5946775" y="976313"/>
          <p14:tracePt t="24548" x="5967413" y="998538"/>
          <p14:tracePt t="24565" x="5995988" y="1027113"/>
          <p14:tracePt t="24581" x="6010275" y="1047750"/>
          <p14:tracePt t="24599" x="6018213" y="1062038"/>
          <p14:tracePt t="24615" x="6032500" y="1076325"/>
          <p14:tracePt t="24633" x="6046788" y="1090613"/>
          <p14:tracePt t="24648" x="6046788" y="1098550"/>
          <p14:tracePt t="24649" x="6061075" y="1098550"/>
          <p14:tracePt t="24665" x="6061075" y="1112838"/>
          <p14:tracePt t="24700" x="6061075" y="1127125"/>
          <p14:tracePt t="24740" x="6046788" y="1127125"/>
          <p14:tracePt t="24748" x="6046788" y="1141413"/>
          <p14:tracePt t="24771" x="6032500" y="1141413"/>
          <p14:tracePt t="24804" x="6018213" y="1154113"/>
          <p14:tracePt t="24812" x="6010275" y="1154113"/>
          <p14:tracePt t="24820" x="6010275" y="1162050"/>
          <p14:tracePt t="24828" x="5995988" y="1162050"/>
          <p14:tracePt t="24836" x="5967413" y="1176338"/>
          <p14:tracePt t="24847" x="5961063" y="1190625"/>
          <p14:tracePt t="24865" x="5910263" y="1211263"/>
          <p14:tracePt t="24882" x="5861050" y="1239838"/>
          <p14:tracePt t="24898" x="5818188" y="1262063"/>
          <p14:tracePt t="24915" x="5767388" y="1276350"/>
          <p14:tracePt t="24931" x="5761038" y="1290638"/>
          <p14:tracePt t="24932" x="5746750" y="1290638"/>
          <p14:tracePt t="24933" x="5718175" y="1304925"/>
          <p14:tracePt t="24949" x="5661025" y="1325563"/>
          <p14:tracePt t="24965" x="5597525" y="1354138"/>
          <p14:tracePt t="24983" x="5497513" y="1362075"/>
          <p14:tracePt t="24999" x="5397500" y="1390650"/>
          <p14:tracePt t="25016" x="5318125" y="1404938"/>
          <p14:tracePt t="25031" x="5248275" y="1411288"/>
          <p14:tracePt t="25048" x="5183188" y="1425575"/>
          <p14:tracePt t="25065" x="5133975" y="1425575"/>
          <p14:tracePt t="25082" x="5097463" y="1439863"/>
          <p14:tracePt t="25098" x="5054600" y="1439863"/>
          <p14:tracePt t="25115" x="4983163" y="1439863"/>
          <p14:tracePt t="25132" x="4905375" y="1439863"/>
          <p14:tracePt t="25148" x="4805363" y="1439863"/>
          <p14:tracePt t="25164" x="4741863" y="1439863"/>
          <p14:tracePt t="25165" x="4641850" y="1439863"/>
          <p14:tracePt t="25181" x="4541838" y="1454150"/>
          <p14:tracePt t="25183" x="4491038" y="1454150"/>
          <p14:tracePt t="25184" x="4341813" y="1462088"/>
          <p14:tracePt t="25199" x="4278313" y="1462088"/>
          <p14:tracePt t="25202" x="4106863" y="1476375"/>
          <p14:tracePt t="25216" x="3921125" y="1490663"/>
          <p14:tracePt t="25231" x="3692525" y="1504950"/>
          <p14:tracePt t="25249" x="3365500" y="1511300"/>
          <p14:tracePt t="25265" x="3079750" y="1511300"/>
          <p14:tracePt t="25281" x="2767013" y="1511300"/>
          <p14:tracePt t="25298" x="2516188" y="1511300"/>
          <p14:tracePt t="25315" x="2252663" y="1462088"/>
          <p14:tracePt t="25331" x="2017713" y="1390650"/>
          <p14:tracePt t="25348" x="1817688" y="1311275"/>
          <p14:tracePt t="25364" x="1668463" y="1239838"/>
          <p14:tracePt t="25382" x="1554163" y="1154113"/>
          <p14:tracePt t="25397" x="1490663" y="1098550"/>
          <p14:tracePt t="25398" x="1439863" y="1062038"/>
          <p14:tracePt t="25415" x="1404938" y="1027113"/>
          <p14:tracePt t="25416" x="1376363" y="998538"/>
          <p14:tracePt t="25417" x="1339850" y="941388"/>
          <p14:tracePt t="25432" x="1290638" y="876300"/>
          <p14:tracePt t="25449" x="1262063" y="827088"/>
          <p14:tracePt t="25465" x="1254125" y="776288"/>
          <p14:tracePt t="25482" x="1254125" y="741363"/>
          <p14:tracePt t="25498" x="1254125" y="677863"/>
          <p14:tracePt t="25515" x="1339850" y="563563"/>
          <p14:tracePt t="25532" x="1490663" y="434975"/>
          <p14:tracePt t="25549" x="1674813" y="277813"/>
          <p14:tracePt t="25565" x="1903413" y="128588"/>
          <p14:tracePt t="25716" x="5846763" y="134938"/>
          <p14:tracePt t="25728" x="6018213" y="214313"/>
          <p14:tracePt t="25732" x="6196013" y="285750"/>
          <p14:tracePt t="25749" x="6396038" y="377825"/>
          <p14:tracePt t="25755" x="6508750" y="434975"/>
          <p14:tracePt t="25765" x="6623050" y="498475"/>
          <p14:tracePt t="25782" x="6788150" y="598488"/>
          <p14:tracePt t="25799" x="6859588" y="677863"/>
          <p14:tracePt t="25816" x="6923088" y="741363"/>
          <p14:tracePt t="25831" x="6958013" y="776288"/>
          <p14:tracePt t="25848" x="6972300" y="812800"/>
          <p14:tracePt t="25864" x="6972300" y="841375"/>
          <p14:tracePt t="25882" x="6972300" y="862013"/>
          <p14:tracePt t="25897" x="6972300" y="876300"/>
          <p14:tracePt t="25899" x="6958013" y="898525"/>
          <p14:tracePt t="25900" x="6937375" y="941388"/>
          <p14:tracePt t="25915" x="6908800" y="976313"/>
          <p14:tracePt t="25916" x="6888163" y="1012825"/>
          <p14:tracePt t="25931" x="6859588" y="1062038"/>
          <p14:tracePt t="25933" x="6823075" y="1098550"/>
          <p14:tracePt t="25950" x="6759575" y="1204913"/>
          <p14:tracePt t="25965" x="6708775" y="1304925"/>
          <p14:tracePt t="25983" x="6630988" y="1390650"/>
          <p14:tracePt t="26000" x="6559550" y="1476375"/>
          <p14:tracePt t="26016" x="6445250" y="1560513"/>
          <p14:tracePt t="26031" x="6281738" y="1625600"/>
          <p14:tracePt t="26048" x="6061075" y="1674813"/>
          <p14:tracePt t="26065" x="5761038" y="1725613"/>
          <p14:tracePt t="26082" x="5432425" y="1754188"/>
          <p14:tracePt t="26098" x="5105400" y="1774825"/>
          <p14:tracePt t="26115" x="4756150" y="1774825"/>
          <p14:tracePt t="26131" x="4591050" y="1774825"/>
          <p14:tracePt t="26132" x="4406900" y="1774825"/>
          <p14:tracePt t="26133" x="4227513" y="1774825"/>
          <p14:tracePt t="26148" x="4070350" y="1768475"/>
          <p14:tracePt t="26150" x="3878263" y="1739900"/>
          <p14:tracePt t="26165" x="3714750" y="1689100"/>
          <p14:tracePt t="26166" x="3557588" y="1654175"/>
          <p14:tracePt t="26184" x="3343275" y="1574800"/>
          <p14:tracePt t="26201" x="3130550" y="1490663"/>
          <p14:tracePt t="26216" x="2979738" y="1411288"/>
          <p14:tracePt t="26232" x="2865438" y="1354138"/>
          <p14:tracePt t="26249" x="2816225" y="1304925"/>
          <p14:tracePt t="26265" x="2767013" y="1262063"/>
          <p14:tracePt t="26282" x="2730500" y="1225550"/>
          <p14:tracePt t="26298" x="2716213" y="1204913"/>
          <p14:tracePt t="26315" x="2701925" y="1176338"/>
          <p14:tracePt t="26331" x="2687638" y="1154113"/>
          <p14:tracePt t="26348" x="2687638" y="1141413"/>
          <p14:tracePt t="26365" x="2687638" y="1127125"/>
          <p14:tracePt t="26382" x="2687638" y="1112838"/>
          <p14:tracePt t="26383" x="2687638" y="1098550"/>
          <p14:tracePt t="26399" x="2701925" y="1090613"/>
          <p14:tracePt t="26416" x="2730500" y="1062038"/>
          <p14:tracePt t="26432" x="2767013" y="1041400"/>
          <p14:tracePt t="26448" x="2795588" y="1012825"/>
          <p14:tracePt t="26465" x="2816225" y="976313"/>
          <p14:tracePt t="26482" x="2851150" y="962025"/>
          <p14:tracePt t="26498" x="2894013" y="941388"/>
          <p14:tracePt t="26515" x="2951163" y="898525"/>
          <p14:tracePt t="26531" x="3030538" y="862013"/>
          <p14:tracePt t="26548" x="3116263" y="827088"/>
          <p14:tracePt t="26565" x="3230563" y="790575"/>
          <p14:tracePt t="26582" x="3343275" y="749300"/>
          <p14:tracePt t="26598" x="3479800" y="712788"/>
          <p14:tracePt t="26614" x="3557588" y="692150"/>
          <p14:tracePt t="26616" x="3629025" y="692150"/>
          <p14:tracePt t="26617" x="3714750" y="677863"/>
          <p14:tracePt t="26632" x="3792538" y="663575"/>
          <p14:tracePt t="26633" x="3863975" y="663575"/>
          <p14:tracePt t="26648" x="3957638" y="663575"/>
          <p14:tracePt t="26649" x="4057650" y="663575"/>
          <p14:tracePt t="26665" x="4156075" y="663575"/>
          <p14:tracePt t="26666" x="4241800" y="663575"/>
          <p14:tracePt t="26682" x="4441825" y="663575"/>
          <p14:tracePt t="26698" x="4633913" y="698500"/>
          <p14:tracePt t="26715" x="4819650" y="749300"/>
          <p14:tracePt t="26731" x="4968875" y="812800"/>
          <p14:tracePt t="26748" x="5119688" y="876300"/>
          <p14:tracePt t="26765" x="5248275" y="941388"/>
          <p14:tracePt t="26782" x="5354638" y="998538"/>
          <p14:tracePt t="26798" x="5446713" y="1076325"/>
          <p14:tracePt t="26815" x="5518150" y="1127125"/>
          <p14:tracePt t="26831" x="5561013" y="1176338"/>
          <p14:tracePt t="26848" x="5597525" y="1211263"/>
          <p14:tracePt t="26865" x="5611813" y="1225550"/>
          <p14:tracePt t="26866" x="5611813" y="1239838"/>
          <p14:tracePt t="26867" x="5618163" y="1254125"/>
          <p14:tracePt t="26883" x="5618163" y="1262063"/>
          <p14:tracePt t="26899" x="5618163" y="1276350"/>
          <p14:tracePt t="26915" x="5618163" y="1304925"/>
          <p14:tracePt t="26931" x="5568950" y="1354138"/>
          <p14:tracePt t="26949" x="5446713" y="1476375"/>
          <p14:tracePt t="26965" x="5332413" y="1574800"/>
          <p14:tracePt t="26982" x="5197475" y="1717675"/>
          <p14:tracePt t="26999" x="5054600" y="1825625"/>
          <p14:tracePt t="27016" x="4905375" y="1924050"/>
          <p14:tracePt t="27031" x="4756150" y="1989138"/>
          <p14:tracePt t="27048" x="4605338" y="2024063"/>
          <p14:tracePt t="27065" x="4378325" y="2038350"/>
          <p14:tracePt t="27082" x="4227513" y="2038350"/>
          <p14:tracePt t="27098" x="4127500" y="2024063"/>
          <p14:tracePt t="27099" x="4043363" y="2003425"/>
          <p14:tracePt t="27101" x="3957638" y="1966913"/>
          <p14:tracePt t="27115" x="3863975" y="1938338"/>
          <p14:tracePt t="27117" x="3778250" y="1903413"/>
          <p14:tracePt t="27132" x="3692525" y="1874838"/>
          <p14:tracePt t="27133" x="3614738" y="1839913"/>
          <p14:tracePt t="27148" x="3479800" y="1774825"/>
          <p14:tracePt t="27164" x="3379788" y="1725613"/>
          <p14:tracePt t="27184" x="3314700" y="1689100"/>
          <p14:tracePt t="27200" x="3251200" y="1625600"/>
          <p14:tracePt t="27215" x="3216275" y="1574800"/>
          <p14:tracePt t="27231" x="3194050" y="1525588"/>
          <p14:tracePt t="27248" x="3179763" y="1490663"/>
          <p14:tracePt t="27265" x="3179763" y="1454150"/>
          <p14:tracePt t="27282" x="3179763" y="1425575"/>
          <p14:tracePt t="27298" x="3194050" y="1362075"/>
          <p14:tracePt t="27315" x="3230563" y="1304925"/>
          <p14:tracePt t="27331" x="3279775" y="1225550"/>
          <p14:tracePt t="27332" x="3357563" y="1162050"/>
          <p14:tracePt t="27333" x="3414713" y="1098550"/>
          <p14:tracePt t="27348" x="3494088" y="1027113"/>
          <p14:tracePt t="27364" x="3594100" y="962025"/>
          <p14:tracePt t="27365" x="3643313" y="927100"/>
          <p14:tracePt t="27366" x="3743325" y="862013"/>
          <p14:tracePt t="27381" x="3843338" y="812800"/>
          <p14:tracePt t="27383" x="3929063" y="776288"/>
          <p14:tracePt t="27398" x="4141788" y="727075"/>
          <p14:tracePt t="27415" x="4356100" y="692150"/>
          <p14:tracePt t="27432" x="4633913" y="692150"/>
          <p14:tracePt t="27448" x="4791075" y="692150"/>
          <p14:tracePt t="27464" x="5083175" y="741363"/>
          <p14:tracePt t="27482" x="5318125" y="798513"/>
          <p14:tracePt t="27498" x="5546725" y="876300"/>
          <p14:tracePt t="27515" x="5710238" y="941388"/>
          <p14:tracePt t="27531" x="5867400" y="1027113"/>
          <p14:tracePt t="27549" x="6010275" y="1098550"/>
          <p14:tracePt t="27563" x="6061075" y="1141413"/>
          <p14:tracePt t="27565" x="6081713" y="1162050"/>
          <p14:tracePt t="27582" x="6159500" y="1239838"/>
          <p14:tracePt t="27597" x="6181725" y="1262063"/>
          <p14:tracePt t="27598" x="6196013" y="1290638"/>
          <p14:tracePt t="27600" x="6224588" y="1304925"/>
          <p14:tracePt t="27616" x="6230938" y="1339850"/>
          <p14:tracePt t="27632" x="6230938" y="1354138"/>
          <p14:tracePt t="27633" x="6245225" y="1362075"/>
          <p14:tracePt t="27649" x="6245225" y="1376363"/>
          <p14:tracePt t="27666" x="6245225" y="1390650"/>
          <p14:tracePt t="27686" x="6245225" y="1404938"/>
          <p14:tracePt t="27689" x="6245225" y="1411288"/>
          <p14:tracePt t="27720" x="6230938" y="1490663"/>
          <p14:tracePt t="27723" x="6224588" y="1525588"/>
          <p14:tracePt t="27741" x="6181725" y="1611313"/>
          <p14:tracePt t="27749" x="6159500" y="1654175"/>
          <p14:tracePt t="27757" x="6145213" y="1703388"/>
          <p14:tracePt t="27764" x="6124575" y="1717675"/>
          <p14:tracePt t="27783" x="6081713" y="1803400"/>
          <p14:tracePt t="27798" x="6061075" y="1825625"/>
          <p14:tracePt t="27800" x="6046788" y="1854200"/>
          <p14:tracePt t="27801" x="6018213" y="1874838"/>
          <p14:tracePt t="27817" x="5995988" y="1903413"/>
          <p14:tracePt t="27819" x="5967413" y="1924050"/>
          <p14:tracePt t="27832" x="5946775" y="1952625"/>
          <p14:tracePt t="27834" x="5918200" y="1974850"/>
          <p14:tracePt t="27850" x="5861050" y="2024063"/>
          <p14:tracePt t="27865" x="5810250" y="2066925"/>
          <p14:tracePt t="27867" x="5761038" y="2089150"/>
          <p14:tracePt t="27882" x="5611813" y="2152650"/>
          <p14:tracePt t="27898" x="5368925" y="2217738"/>
          <p14:tracePt t="27915" x="5148263" y="2238375"/>
          <p14:tracePt t="27932" x="4968875" y="2252663"/>
          <p14:tracePt t="27949" x="4784725" y="2252663"/>
          <p14:tracePt t="27965" x="4605338" y="2224088"/>
          <p14:tracePt t="27983" x="4484688" y="2174875"/>
          <p14:tracePt t="28000" x="4406900" y="2138363"/>
          <p14:tracePt t="28016" x="4327525" y="2103438"/>
          <p14:tracePt t="28017" x="4292600" y="2074863"/>
          <p14:tracePt t="28018" x="4256088" y="2052638"/>
          <p14:tracePt t="28032" x="4221163" y="2017713"/>
          <p14:tracePt t="28048" x="4170363" y="1989138"/>
          <p14:tracePt t="28049" x="4121150" y="1952625"/>
          <p14:tracePt t="28050" x="4057650" y="1903413"/>
          <p14:tracePt t="28064" x="3992563" y="1868488"/>
          <p14:tracePt t="28081" x="3929063" y="1817688"/>
          <p14:tracePt t="28082" x="3857625" y="1768475"/>
          <p14:tracePt t="28083" x="3778250" y="1703388"/>
          <p14:tracePt t="28098" x="3663950" y="1611313"/>
          <p14:tracePt t="28099" x="3565525" y="1554163"/>
          <p14:tracePt t="28115" x="3429000" y="1439863"/>
          <p14:tracePt t="28132" x="3265488" y="1311275"/>
          <p14:tracePt t="28148" x="3101975" y="1190625"/>
          <p14:tracePt t="28165" x="2965450" y="1062038"/>
          <p14:tracePt t="28184" x="2844800" y="947738"/>
          <p14:tracePt t="28198" x="2795588" y="890588"/>
          <p14:tracePt t="28199" x="2738438" y="841375"/>
          <p14:tracePt t="28215" x="2687638" y="776288"/>
          <p14:tracePt t="28232" x="2630488" y="692150"/>
          <p14:tracePt t="28249" x="2601913" y="627063"/>
          <p14:tracePt t="28265" x="2587625" y="598488"/>
          <p14:tracePt t="28282" x="2587625" y="577850"/>
          <p14:tracePt t="28298" x="2587625" y="563563"/>
          <p14:tracePt t="28299" x="2587625" y="534988"/>
          <p14:tracePt t="28300" x="2616200" y="527050"/>
          <p14:tracePt t="28315" x="2638425" y="512763"/>
          <p14:tracePt t="28316" x="2667000" y="498475"/>
          <p14:tracePt t="28331" x="2716213" y="477838"/>
          <p14:tracePt t="28333" x="2752725" y="463550"/>
          <p14:tracePt t="28348" x="2865438" y="412750"/>
          <p14:tracePt t="28365" x="2965450" y="363538"/>
          <p14:tracePt t="28382" x="3094038" y="328613"/>
          <p14:tracePt t="28398" x="3216275" y="300038"/>
          <p14:tracePt t="28415" x="3328988" y="300038"/>
          <p14:tracePt t="28432" x="3457575" y="285750"/>
          <p14:tracePt t="28449" x="3565525" y="285750"/>
          <p14:tracePt t="28465" x="3692525" y="285750"/>
          <p14:tracePt t="28482" x="3829050" y="328613"/>
          <p14:tracePt t="28498" x="3971925" y="363538"/>
          <p14:tracePt t="28515" x="4121150" y="427038"/>
          <p14:tracePt t="28532" x="4306888" y="498475"/>
          <p14:tracePt t="28548" x="4392613" y="549275"/>
          <p14:tracePt t="28549" x="4484688" y="592138"/>
          <p14:tracePt t="28550" x="4570413" y="627063"/>
          <p14:tracePt t="28564" x="4641850" y="663575"/>
          <p14:tracePt t="28581" x="4733925" y="698500"/>
          <p14:tracePt t="28582" x="4870450" y="776288"/>
          <p14:tracePt t="28598" x="4891088" y="790575"/>
          <p14:tracePt t="28600" x="4933950" y="812800"/>
          <p14:tracePt t="28615" x="4997450" y="862013"/>
          <p14:tracePt t="28632" x="5019675" y="890588"/>
          <p14:tracePt t="28649" x="5033963" y="898525"/>
          <p14:tracePt t="28665" x="5033963" y="912813"/>
          <p14:tracePt t="28682" x="5033963" y="927100"/>
          <p14:tracePt t="28699" x="5033963" y="941388"/>
          <p14:tracePt t="28715" x="5033963" y="947738"/>
          <p14:tracePt t="28731" x="5033963" y="962025"/>
          <p14:tracePt t="28748" x="5019675" y="998538"/>
          <p14:tracePt t="28764" x="5005388" y="1027113"/>
          <p14:tracePt t="28782" x="4983163" y="1047750"/>
          <p14:tracePt t="28797" x="4954588" y="1090613"/>
          <p14:tracePt t="28798" x="4940300" y="1098550"/>
          <p14:tracePt t="28800" x="4919663" y="1141413"/>
          <p14:tracePt t="28816" x="4870450" y="1176338"/>
          <p14:tracePt t="28831" x="4833938" y="1204913"/>
          <p14:tracePt t="28832" x="4805363" y="1225550"/>
          <p14:tracePt t="28848" x="4756150" y="1262063"/>
          <p14:tracePt t="28865" x="4705350" y="1311275"/>
          <p14:tracePt t="28882" x="4656138" y="1339850"/>
          <p14:tracePt t="28898" x="4633913" y="1362075"/>
          <p14:tracePt t="28915" x="4605338" y="1390650"/>
          <p14:tracePt t="28931" x="4584700" y="1390650"/>
          <p14:tracePt t="28948" x="4584700" y="1404938"/>
          <p14:tracePt t="28966" x="4570413" y="1411288"/>
          <p14:tracePt t="28982" x="4556125" y="1411288"/>
          <p14:tracePt t="28999" x="4541838" y="1425575"/>
          <p14:tracePt t="29016" x="4533900" y="1439863"/>
          <p14:tracePt t="29017" x="4519613" y="1439863"/>
          <p14:tracePt t="29031" x="4505325" y="1454150"/>
          <p14:tracePt t="29047" x="4491038" y="1454150"/>
          <p14:tracePt t="29049" x="4491038" y="1462088"/>
          <p14:tracePt t="29050" x="4484688" y="1462088"/>
          <p14:tracePt t="29082" x="4470400" y="1476375"/>
          <p14:tracePt t="29098" x="4456113" y="1476375"/>
          <p14:tracePt t="29132" x="4441825" y="1490663"/>
          <p14:tracePt t="29148" x="4427538" y="1490663"/>
          <p14:tracePt t="29164" x="4421188" y="1504950"/>
          <p14:tracePt t="29184" x="4378325" y="1511300"/>
          <p14:tracePt t="29198" x="4370388" y="1525588"/>
          <p14:tracePt t="29199" x="4341813" y="1539875"/>
          <p14:tracePt t="29215" x="4278313" y="1560513"/>
          <p14:tracePt t="29231" x="4221163" y="1589088"/>
          <p14:tracePt t="29248" x="4170363" y="1611313"/>
          <p14:tracePt t="29264" x="4127500" y="1625600"/>
          <p14:tracePt t="29265" x="4106863" y="1639888"/>
          <p14:tracePt t="29281" x="4057650" y="1654175"/>
          <p14:tracePt t="29282" x="4021138" y="1660525"/>
          <p14:tracePt t="29283" x="3992563" y="1660525"/>
          <p14:tracePt t="29298" x="3943350" y="1674813"/>
          <p14:tracePt t="29299" x="3892550" y="1689100"/>
          <p14:tracePt t="29316" x="3763963" y="1703388"/>
          <p14:tracePt t="29331" x="3629025" y="1703388"/>
          <p14:tracePt t="29348" x="3479800" y="1703388"/>
          <p14:tracePt t="29364" x="3294063" y="1703388"/>
          <p14:tracePt t="29382" x="3130550" y="1654175"/>
          <p14:tracePt t="29398" x="2994025" y="1603375"/>
          <p14:tracePt t="29415" x="2879725" y="1539875"/>
          <p14:tracePt t="29432" x="2795588" y="1462088"/>
          <p14:tracePt t="29448" x="2738438" y="1404938"/>
          <p14:tracePt t="29465" x="2716213" y="1354138"/>
          <p14:tracePt t="29482" x="2687638" y="1262063"/>
          <p14:tracePt t="29497" x="2687638" y="1225550"/>
          <p14:tracePt t="29515" x="2687638" y="1190625"/>
          <p14:tracePt t="29531" x="2687638" y="1162050"/>
          <p14:tracePt t="29532" x="2687638" y="1141413"/>
          <p14:tracePt t="29534" x="2687638" y="1127125"/>
          <p14:tracePt t="29548" x="2687638" y="1112838"/>
          <p14:tracePt t="29550" x="2716213" y="1098550"/>
          <p14:tracePt t="29564" x="2730500" y="1090613"/>
          <p14:tracePt t="29566" x="2738438" y="1062038"/>
          <p14:tracePt t="29582" x="2781300" y="1027113"/>
          <p14:tracePt t="29599" x="2830513" y="962025"/>
          <p14:tracePt t="29615" x="2894013" y="912813"/>
          <p14:tracePt t="29632" x="2965450" y="862013"/>
          <p14:tracePt t="29649" x="3101975" y="790575"/>
          <p14:tracePt t="29664" x="3279775" y="698500"/>
          <p14:tracePt t="29682" x="3494088" y="612775"/>
          <p14:tracePt t="29698" x="3778250" y="534988"/>
          <p14:tracePt t="29715" x="4057650" y="477838"/>
          <p14:tracePt t="29732" x="4256088" y="434975"/>
          <p14:tracePt t="29748" x="4370388" y="427038"/>
          <p14:tracePt t="29749" x="4484688" y="427038"/>
          <p14:tracePt t="29750" x="4591050" y="427038"/>
          <p14:tracePt t="29765" x="4691063" y="427038"/>
          <p14:tracePt t="29781" x="4784725" y="427038"/>
          <p14:tracePt t="29782" x="4940300" y="427038"/>
          <p14:tracePt t="29784" x="5005388" y="427038"/>
          <p14:tracePt t="29798" x="5097463" y="463550"/>
          <p14:tracePt t="29799" x="5197475" y="498475"/>
          <p14:tracePt t="29815" x="5454650" y="612775"/>
          <p14:tracePt t="29831" x="5597525" y="692150"/>
          <p14:tracePt t="29848" x="5761038" y="790575"/>
          <p14:tracePt t="29865" x="5881688" y="876300"/>
          <p14:tracePt t="29882" x="5961063" y="962025"/>
          <p14:tracePt t="29898" x="6010275" y="1027113"/>
          <p14:tracePt t="29915" x="6061075" y="1098550"/>
          <p14:tracePt t="29931" x="6096000" y="1190625"/>
          <p14:tracePt t="29949" x="6145213" y="1311275"/>
          <p14:tracePt t="29966" x="6181725" y="1454150"/>
          <p14:tracePt t="29982" x="6210300" y="1525588"/>
          <p14:tracePt t="29984" x="6210300" y="1603375"/>
          <p14:tracePt t="29985" x="6224588" y="1660525"/>
          <p14:tracePt t="29999" x="6224588" y="1689100"/>
          <p14:tracePt t="30000" x="6230938" y="1774825"/>
          <p14:tracePt t="30016" x="6230938" y="1817688"/>
          <p14:tracePt t="30017" x="6230938" y="1868488"/>
          <p14:tracePt t="30031" x="6230938" y="1903413"/>
          <p14:tracePt t="30032" x="6210300" y="1952625"/>
          <p14:tracePt t="30048" x="6110288" y="2074863"/>
          <p14:tracePt t="30065" x="5961063" y="2217738"/>
          <p14:tracePt t="30082" x="5718175" y="2401888"/>
          <p14:tracePt t="30098" x="5268913" y="2667000"/>
          <p14:tracePt t="30115" x="4805363" y="2816225"/>
          <p14:tracePt t="30132" x="4270375" y="2901950"/>
          <p14:tracePt t="30148" x="3843338" y="2916238"/>
          <p14:tracePt t="30165" x="3328988" y="2916238"/>
          <p14:tracePt t="30182" x="2851150" y="2816225"/>
          <p14:tracePt t="30198" x="2667000" y="2751138"/>
          <p14:tracePt t="30199" x="2481263" y="2667000"/>
          <p14:tracePt t="30215" x="2303463" y="2581275"/>
          <p14:tracePt t="30216" x="2138363" y="2466975"/>
          <p14:tracePt t="30218" x="1989138" y="2338388"/>
          <p14:tracePt t="30233" x="1854200" y="2189163"/>
          <p14:tracePt t="30234" x="1725613" y="2052638"/>
          <p14:tracePt t="30249" x="1625600" y="1903413"/>
          <p14:tracePt t="30250" x="1525588" y="1725613"/>
          <p14:tracePt t="30264" x="1425575" y="1560513"/>
          <p14:tracePt t="30266" x="1339850" y="1390650"/>
          <p14:tracePt t="30282" x="1254125" y="1162050"/>
          <p14:tracePt t="30298" x="1176338" y="962025"/>
          <p14:tracePt t="30315" x="1162050" y="876300"/>
          <p14:tracePt t="30332" x="1155700" y="727075"/>
          <p14:tracePt t="30348" x="1254125" y="627063"/>
          <p14:tracePt t="30365" x="1511300" y="484188"/>
          <p14:tracePt t="30382" x="1874838" y="384175"/>
          <p14:tracePt t="30399" x="2289175" y="328613"/>
          <p14:tracePt t="30415" x="2701925" y="314325"/>
          <p14:tracePt t="30431" x="3151188" y="314325"/>
          <p14:tracePt t="30448" x="3778250" y="398463"/>
          <p14:tracePt t="30464" x="4327525" y="534988"/>
          <p14:tracePt t="30481" x="4905375" y="741363"/>
          <p14:tracePt t="30498" x="5197475" y="847725"/>
          <p14:tracePt t="30499" x="5318125" y="912813"/>
          <p14:tracePt t="30500" x="5568950" y="1041400"/>
          <p14:tracePt t="30515" x="5781675" y="1154113"/>
          <p14:tracePt t="30516" x="5867400" y="1204913"/>
          <p14:tracePt t="30531" x="6018213" y="1276350"/>
          <p14:tracePt t="30532" x="6061075" y="1304925"/>
          <p14:tracePt t="30549" x="6210300" y="1376363"/>
          <p14:tracePt t="30565" x="6273800" y="1411288"/>
          <p14:tracePt t="30582" x="6296025" y="1439863"/>
          <p14:tracePt t="30599" x="6296025" y="1454150"/>
          <p14:tracePt t="30615" x="6296025" y="1462088"/>
          <p14:tracePt t="30632" x="6281738" y="1490663"/>
          <p14:tracePt t="30648" x="6224588" y="1554163"/>
          <p14:tracePt t="30666" x="6159500" y="1603375"/>
          <p14:tracePt t="30682" x="6081713" y="1674813"/>
          <p14:tracePt t="30698" x="5932488" y="1774825"/>
          <p14:tracePt t="30715" x="5846763" y="1817688"/>
          <p14:tracePt t="30716" x="5746750" y="1839913"/>
          <p14:tracePt t="30717" x="5695950" y="1854200"/>
          <p14:tracePt t="30732" x="5546725" y="1917700"/>
          <p14:tracePt t="30733" x="5418138" y="1938338"/>
          <p14:tracePt t="30748" x="5297488" y="1966913"/>
          <p14:tracePt t="30750" x="5219700" y="1974850"/>
          <p14:tracePt t="30765" x="5005388" y="2017713"/>
          <p14:tracePt t="30766" x="4883150" y="2024063"/>
          <p14:tracePt t="30782" x="4605338" y="2052638"/>
          <p14:tracePt t="30798" x="4306888" y="2052638"/>
          <p14:tracePt t="30816" x="3971925" y="2052638"/>
          <p14:tracePt t="30832" x="3657600" y="1989138"/>
          <p14:tracePt t="30848" x="3457575" y="1924050"/>
          <p14:tracePt t="30865" x="3230563" y="1839913"/>
          <p14:tracePt t="30881" x="3079750" y="1739900"/>
          <p14:tracePt t="30898" x="3016250" y="1689100"/>
          <p14:tracePt t="30915" x="2965450" y="1603375"/>
          <p14:tracePt t="30931" x="2951163" y="1511300"/>
          <p14:tracePt t="30948" x="2979738" y="1404938"/>
          <p14:tracePt t="30965" x="3116263" y="1225550"/>
          <p14:tracePt t="30982" x="3201988" y="1127125"/>
          <p14:tracePt t="30983" x="3457575" y="927100"/>
          <p14:tracePt t="30999" x="3729038" y="749300"/>
          <p14:tracePt t="31016" x="4006850" y="641350"/>
          <p14:tracePt t="31032" x="4278313" y="592138"/>
          <p14:tracePt t="31049" x="4584700" y="592138"/>
          <p14:tracePt t="31065" x="4891088" y="612775"/>
          <p14:tracePt t="31082" x="5197475" y="692150"/>
          <p14:tracePt t="31098" x="5483225" y="812800"/>
          <p14:tracePt t="31115" x="5683250" y="912813"/>
          <p14:tracePt t="31132" x="5867400" y="1047750"/>
          <p14:tracePt t="31148" x="6018213" y="1176338"/>
          <p14:tracePt t="31165" x="6061075" y="1225550"/>
          <p14:tracePt t="31184" x="6096000" y="1276350"/>
          <p14:tracePt t="31187" x="6096000" y="1304925"/>
          <p14:tracePt t="31199" x="6110288" y="1311275"/>
          <p14:tracePt t="31214" x="6110288" y="1325563"/>
          <p14:tracePt t="31217" x="6110288" y="1354138"/>
          <p14:tracePt t="31231" x="6096000" y="1362075"/>
          <p14:tracePt t="31248" x="6061075" y="1390650"/>
          <p14:tracePt t="31249" x="5967413" y="1454150"/>
          <p14:tracePt t="31265" x="5867400" y="1504950"/>
          <p14:tracePt t="31266" x="5795963" y="1560513"/>
          <p14:tracePt t="31282" x="5597525" y="1689100"/>
          <p14:tracePt t="31298" x="5346700" y="1839913"/>
          <p14:tracePt t="31315" x="5083175" y="1966913"/>
          <p14:tracePt t="31331" x="4805363" y="2089150"/>
          <p14:tracePt t="31348" x="4491038" y="2189163"/>
          <p14:tracePt t="31365" x="4141788" y="2224088"/>
          <p14:tracePt t="31382" x="3778250" y="2238375"/>
          <p14:tracePt t="31398" x="3457575" y="2238375"/>
          <p14:tracePt t="31415" x="3151188" y="2166938"/>
          <p14:tracePt t="31431" x="3101975" y="2138363"/>
          <p14:tracePt t="31432" x="2894013" y="2038350"/>
          <p14:tracePt t="31448" x="2844800" y="2017713"/>
          <p14:tracePt t="31449" x="2738438" y="1952625"/>
          <p14:tracePt t="31450" x="2652713" y="1874838"/>
          <p14:tracePt t="31465" x="2516188" y="1768475"/>
          <p14:tracePt t="31466" x="2438400" y="1689100"/>
          <p14:tracePt t="31482" x="2389188" y="1639888"/>
          <p14:tracePt t="31483" x="2332038" y="1554163"/>
          <p14:tracePt t="31498" x="2281238" y="1476375"/>
          <p14:tracePt t="31499" x="2238375" y="1404938"/>
          <p14:tracePt t="31515" x="2203450" y="1276350"/>
          <p14:tracePt t="31531" x="2203450" y="1090613"/>
          <p14:tracePt t="31548" x="2332038" y="912813"/>
          <p14:tracePt t="31565" x="2530475" y="712788"/>
          <p14:tracePt t="31582" x="2730500" y="592138"/>
          <p14:tracePt t="31598" x="2944813" y="463550"/>
          <p14:tracePt t="31615" x="3151188" y="384175"/>
          <p14:tracePt t="31632" x="3429000" y="334963"/>
          <p14:tracePt t="31648" x="3678238" y="334963"/>
          <p14:tracePt t="31665" x="3971925" y="334963"/>
          <p14:tracePt t="31682" x="4292600" y="412750"/>
          <p14:tracePt t="31698" x="4456113" y="463550"/>
          <p14:tracePt t="31699" x="4641850" y="527050"/>
          <p14:tracePt t="31700" x="4819650" y="592138"/>
          <p14:tracePt t="31715" x="4997450" y="663575"/>
          <p14:tracePt t="31717" x="5148263" y="727075"/>
          <p14:tracePt t="31731" x="5297488" y="790575"/>
          <p14:tracePt t="31732" x="5418138" y="862013"/>
          <p14:tracePt t="31749" x="5597525" y="962025"/>
          <p14:tracePt t="31765" x="5781675" y="1090613"/>
          <p14:tracePt t="31782" x="5910263" y="1204913"/>
          <p14:tracePt t="31798" x="5981700" y="1290638"/>
          <p14:tracePt t="31815" x="6018213" y="1354138"/>
          <p14:tracePt t="31831" x="6032500" y="1390650"/>
          <p14:tracePt t="31849" x="6046788" y="1439863"/>
          <p14:tracePt t="31865" x="6046788" y="1476375"/>
          <p14:tracePt t="31882" x="5995988" y="1539875"/>
          <p14:tracePt t="31898" x="5895975" y="1611313"/>
          <p14:tracePt t="31916" x="5781675" y="1703388"/>
          <p14:tracePt t="31917" x="5710238" y="1754188"/>
          <p14:tracePt t="31931" x="5632450" y="1803400"/>
          <p14:tracePt t="31948" x="5532438" y="1868488"/>
          <p14:tracePt t="31949" x="5397500" y="1952625"/>
          <p14:tracePt t="31950" x="5303838" y="2017713"/>
          <p14:tracePt t="31965" x="5254625" y="2038350"/>
          <p14:tracePt t="31967" x="5168900" y="2089150"/>
          <p14:tracePt t="31983" x="5005388" y="2189163"/>
          <p14:tracePt t="31999" x="4756150" y="2301875"/>
          <p14:tracePt t="32016" x="4541838" y="2366963"/>
          <p14:tracePt t="32031" x="4306888" y="2381250"/>
          <p14:tracePt t="32048" x="4057650" y="2381250"/>
          <p14:tracePt t="32064" x="3778250" y="2352675"/>
          <p14:tracePt t="32082" x="3608388" y="2287588"/>
          <p14:tracePt t="32098" x="3414713" y="2203450"/>
          <p14:tracePt t="32115" x="3251200" y="2103438"/>
          <p14:tracePt t="32132" x="3130550" y="1989138"/>
          <p14:tracePt t="32149" x="3016250" y="1868488"/>
          <p14:tracePt t="32164" x="2979738" y="1803400"/>
          <p14:tracePt t="32165" x="2944813" y="1739900"/>
          <p14:tracePt t="32181" x="2916238" y="1674813"/>
          <p14:tracePt t="32182" x="2894013" y="1625600"/>
          <p14:tracePt t="32186" x="2879725" y="1574800"/>
          <p14:tracePt t="32199" x="2865438" y="1511300"/>
          <p14:tracePt t="32200" x="2865438" y="1462088"/>
          <p14:tracePt t="32215" x="2865438" y="1411288"/>
          <p14:tracePt t="32216" x="2865438" y="1362075"/>
          <p14:tracePt t="32231" x="2865438" y="1262063"/>
          <p14:tracePt t="32232" x="2894013" y="1204913"/>
          <p14:tracePt t="32248" x="3016250" y="1027113"/>
          <p14:tracePt t="32264" x="3230563" y="798513"/>
          <p14:tracePt t="32281" x="3408363" y="663575"/>
          <p14:tracePt t="32298" x="3706813" y="498475"/>
          <p14:tracePt t="32315" x="3943350" y="434975"/>
          <p14:tracePt t="32331" x="4192588" y="427038"/>
          <p14:tracePt t="32349" x="4421188" y="427038"/>
          <p14:tracePt t="32365" x="4670425" y="463550"/>
          <p14:tracePt t="32382" x="4919663" y="549275"/>
          <p14:tracePt t="32398" x="5083175" y="641350"/>
          <p14:tracePt t="32415" x="5268913" y="749300"/>
          <p14:tracePt t="32416" x="5354638" y="812800"/>
          <p14:tracePt t="32432" x="5432425" y="876300"/>
          <p14:tracePt t="32433" x="5497513" y="927100"/>
          <p14:tracePt t="32449" x="5561013" y="998538"/>
          <p14:tracePt t="32465" x="5597525" y="1041400"/>
          <p14:tracePt t="32466" x="5611813" y="1076325"/>
          <p14:tracePt t="32482" x="5632450" y="1141413"/>
          <p14:tracePt t="32498" x="5646738" y="1176338"/>
          <p14:tracePt t="32515" x="5646738" y="1211263"/>
          <p14:tracePt t="32532" x="5646738" y="1239838"/>
          <p14:tracePt t="32548" x="5646738" y="1276350"/>
          <p14:tracePt t="32565" x="5632450" y="1339850"/>
          <p14:tracePt t="32584" x="5618163" y="1390650"/>
          <p14:tracePt t="32597" x="5611813" y="1425575"/>
          <p14:tracePt t="32599" x="5583238" y="1462088"/>
          <p14:tracePt t="32615" x="5532438" y="1554163"/>
          <p14:tracePt t="32632" x="5454650" y="1660525"/>
          <p14:tracePt t="32648" x="5403850" y="1725613"/>
          <p14:tracePt t="32649" x="5346700" y="1789113"/>
          <p14:tracePt t="32650" x="5297488" y="1854200"/>
          <p14:tracePt t="32665" x="5233988" y="1903413"/>
          <p14:tracePt t="32681" x="5168900" y="1966913"/>
          <p14:tracePt t="32682" x="5097463" y="2017713"/>
          <p14:tracePt t="32683" x="5033963" y="2052638"/>
          <p14:tracePt t="32699" x="4954588" y="2103438"/>
          <p14:tracePt t="32700" x="4883150" y="2138363"/>
          <p14:tracePt t="32715" x="4741863" y="2189163"/>
          <p14:tracePt t="32731" x="4605338" y="2217738"/>
          <p14:tracePt t="32748" x="4456113" y="2224088"/>
          <p14:tracePt t="32764" x="4306888" y="2224088"/>
          <p14:tracePt t="32782" x="4170363" y="2224088"/>
          <p14:tracePt t="32798" x="4029075" y="2174875"/>
          <p14:tracePt t="32816" x="3892550" y="2117725"/>
          <p14:tracePt t="32831" x="3763963" y="2038350"/>
          <p14:tracePt t="32849" x="3657600" y="1952625"/>
          <p14:tracePt t="32864" x="3608388" y="1917700"/>
          <p14:tracePt t="32865" x="3579813" y="1874838"/>
          <p14:tracePt t="32882" x="3543300" y="1817688"/>
          <p14:tracePt t="32897" x="3514725" y="1789113"/>
          <p14:tracePt t="32898" x="3514725" y="1754188"/>
          <p14:tracePt t="32915" x="3508375" y="1717675"/>
          <p14:tracePt t="32916" x="3508375" y="1674813"/>
          <p14:tracePt t="32917" x="3508375" y="1639888"/>
          <p14:tracePt t="32932" x="3508375" y="1603375"/>
          <p14:tracePt t="32933" x="3529013" y="1554163"/>
          <p14:tracePt t="32948" x="3643313" y="1411288"/>
          <p14:tracePt t="32965" x="3757613" y="1339850"/>
          <p14:tracePt t="32983" x="3921125" y="1262063"/>
          <p14:tracePt t="32999" x="4057650" y="1211263"/>
          <p14:tracePt t="33016" x="4206875" y="1204913"/>
          <p14:tracePt t="33032" x="4327525" y="1204913"/>
          <p14:tracePt t="33048" x="4470400" y="1204913"/>
          <p14:tracePt t="33065" x="4656138" y="1211263"/>
          <p14:tracePt t="33082" x="4841875" y="1262063"/>
          <p14:tracePt t="33098" x="5054600" y="1362075"/>
          <p14:tracePt t="33115" x="5318125" y="1490663"/>
          <p14:tracePt t="33132" x="5503863" y="1611313"/>
          <p14:tracePt t="33148" x="5611813" y="1689100"/>
          <p14:tracePt t="33149" x="5695950" y="1768475"/>
          <p14:tracePt t="33150" x="5761038" y="1825625"/>
          <p14:tracePt t="33165" x="5818188" y="1889125"/>
          <p14:tracePt t="33166" x="5832475" y="1924050"/>
          <p14:tracePt t="33185" x="5881688" y="2003425"/>
          <p14:tracePt t="33199" x="5881688" y="2038350"/>
          <p14:tracePt t="33215" x="5895975" y="2074863"/>
          <p14:tracePt t="33232" x="5861050" y="2138363"/>
          <p14:tracePt t="33248" x="5761038" y="2217738"/>
          <p14:tracePt t="33265" x="5583238" y="2330450"/>
          <p14:tracePt t="33281" x="5354638" y="2438400"/>
          <p14:tracePt t="33298" x="5097463" y="2552700"/>
          <p14:tracePt t="33315" x="4833938" y="2630488"/>
          <p14:tracePt t="33331" x="4541838" y="2679700"/>
          <p14:tracePt t="33348" x="4256088" y="2687638"/>
          <p14:tracePt t="33365" x="3978275" y="2687638"/>
          <p14:tracePt t="33381" x="3863975" y="2679700"/>
          <p14:tracePt t="33382" x="3806825" y="2652713"/>
          <p14:tracePt t="33383" x="3614738" y="2587625"/>
          <p14:tracePt t="33398" x="3565525" y="2552700"/>
          <p14:tracePt t="33400" x="3465513" y="2516188"/>
          <p14:tracePt t="33415" x="3379788" y="2452688"/>
          <p14:tracePt t="33417" x="3314700" y="2401888"/>
          <p14:tracePt t="33432" x="3194050" y="2287588"/>
          <p14:tracePt t="33433" x="3165475" y="2252663"/>
          <p14:tracePt t="33449" x="3051175" y="2089150"/>
          <p14:tracePt t="33465" x="2979738" y="1924050"/>
          <p14:tracePt t="33482" x="2916238" y="1768475"/>
          <p14:tracePt t="33498" x="2894013" y="1603375"/>
          <p14:tracePt t="33515" x="2879725" y="1454150"/>
          <p14:tracePt t="33531" x="2901950" y="1239838"/>
          <p14:tracePt t="33548" x="3030538" y="1012825"/>
          <p14:tracePt t="33565" x="3230563" y="776288"/>
          <p14:tracePt t="33582" x="3494088" y="549275"/>
          <p14:tracePt t="33598" x="3692525" y="412750"/>
          <p14:tracePt t="33615" x="3957638" y="285750"/>
          <p14:tracePt t="33631" x="4070350" y="249238"/>
          <p14:tracePt t="33632" x="4156075" y="234950"/>
          <p14:tracePt t="33633" x="4256088" y="234950"/>
          <p14:tracePt t="33648" x="4341813" y="234950"/>
          <p14:tracePt t="33650" x="4427538" y="234950"/>
          <p14:tracePt t="33665" x="4584700" y="249238"/>
          <p14:tracePt t="33666" x="4670425" y="277813"/>
          <p14:tracePt t="33682" x="4870450" y="363538"/>
          <p14:tracePt t="33698" x="5083175" y="477838"/>
          <p14:tracePt t="33715" x="5318125" y="612775"/>
          <p14:tracePt t="33731" x="5561013" y="762000"/>
          <p14:tracePt t="33748" x="5781675" y="927100"/>
          <p14:tracePt t="33764" x="5910263" y="1041400"/>
          <p14:tracePt t="33782" x="6032500" y="1154113"/>
          <p14:tracePt t="33798" x="6081713" y="1204913"/>
          <p14:tracePt t="33815" x="6110288" y="1254125"/>
          <p14:tracePt t="33831" x="6124575" y="1304925"/>
          <p14:tracePt t="33848" x="6124575" y="1325563"/>
          <p14:tracePt t="33865" x="6110288" y="1362075"/>
          <p14:tracePt t="33881" x="6096000" y="1376363"/>
          <p14:tracePt t="33882" x="6067425" y="1404938"/>
          <p14:tracePt t="33883" x="6046788" y="1425575"/>
          <p14:tracePt t="33898" x="6018213" y="1462088"/>
          <p14:tracePt t="33899" x="5995988" y="1490663"/>
          <p14:tracePt t="33916" x="5918200" y="1560513"/>
          <p14:tracePt t="33931" x="5861050" y="1625600"/>
          <p14:tracePt t="33948" x="5795963" y="1703388"/>
          <p14:tracePt t="33965" x="5718175" y="1774825"/>
          <p14:tracePt t="33983" x="5646738" y="1854200"/>
          <p14:tracePt t="33999" x="5568950" y="1917700"/>
          <p14:tracePt t="34016" x="5497513" y="1966913"/>
          <p14:tracePt t="34031" x="5397500" y="2003425"/>
          <p14:tracePt t="34049" x="5283200" y="2024063"/>
          <p14:tracePt t="34065" x="5154613" y="2038350"/>
          <p14:tracePt t="34082" x="5033963" y="2038350"/>
          <p14:tracePt t="34097" x="4968875" y="2038350"/>
          <p14:tracePt t="34099" x="4905375" y="2038350"/>
          <p14:tracePt t="34100" x="4841875" y="2017713"/>
          <p14:tracePt t="34115" x="4784725" y="2003425"/>
          <p14:tracePt t="34130" x="4719638" y="1974850"/>
          <p14:tracePt t="34132" x="4656138" y="1952625"/>
          <p14:tracePt t="34133" x="4533900" y="1889125"/>
          <p14:tracePt t="34149" x="4456113" y="1854200"/>
          <p14:tracePt t="34150" x="4406900" y="1817688"/>
          <p14:tracePt t="34165" x="4256088" y="1739900"/>
          <p14:tracePt t="34166" x="4156075" y="1660525"/>
          <p14:tracePt t="34184" x="4029075" y="1560513"/>
          <p14:tracePt t="34199" x="3906838" y="1454150"/>
          <p14:tracePt t="34215" x="3829050" y="1376363"/>
          <p14:tracePt t="34231" x="3778250" y="1304925"/>
          <p14:tracePt t="34249" x="3757613" y="1254125"/>
          <p14:tracePt t="34265" x="3743325" y="1211263"/>
          <p14:tracePt t="34281" x="3743325" y="1176338"/>
          <p14:tracePt t="34298" x="3743325" y="1141413"/>
          <p14:tracePt t="34316" x="3743325" y="1090613"/>
          <p14:tracePt t="34318" x="3757613" y="1062038"/>
          <p14:tracePt t="34331" x="3778250" y="1027113"/>
          <p14:tracePt t="34348" x="3829050" y="962025"/>
          <p14:tracePt t="34364" x="3878263" y="912813"/>
          <p14:tracePt t="34365" x="3929063" y="876300"/>
          <p14:tracePt t="34366" x="3992563" y="827088"/>
          <p14:tracePt t="34383" x="4057650" y="776288"/>
          <p14:tracePt t="34384" x="4127500" y="741363"/>
          <p14:tracePt t="34398" x="4221163" y="692150"/>
          <p14:tracePt t="34399" x="4341813" y="627063"/>
          <p14:tracePt t="34415" x="4491038" y="577850"/>
          <p14:tracePt t="34432" x="4684713" y="534988"/>
          <p14:tracePt t="34448" x="4940300" y="512763"/>
          <p14:tracePt t="34464" x="5168900" y="512763"/>
          <p14:tracePt t="34481" x="5403850" y="512763"/>
          <p14:tracePt t="34498" x="5695950" y="534988"/>
          <p14:tracePt t="34515" x="5918200" y="592138"/>
          <p14:tracePt t="34531" x="6196013" y="663575"/>
          <p14:tracePt t="34549" x="6396038" y="749300"/>
          <p14:tracePt t="34564" x="6481763" y="790575"/>
          <p14:tracePt t="34565" x="6559550" y="827088"/>
          <p14:tracePt t="34582" x="6623050" y="862013"/>
          <p14:tracePt t="34583" x="6673850" y="898525"/>
          <p14:tracePt t="34598" x="6694488" y="912813"/>
          <p14:tracePt t="34614" x="6723063" y="941388"/>
          <p14:tracePt t="34615" x="6745288" y="962025"/>
          <p14:tracePt t="34617" x="6759575" y="976313"/>
          <p14:tracePt t="34632" x="6773863" y="998538"/>
          <p14:tracePt t="34634" x="6788150" y="1012825"/>
          <p14:tracePt t="34649" x="6788150" y="1041400"/>
          <p14:tracePt t="34666" x="6794500" y="1062038"/>
          <p14:tracePt t="34682" x="6794500" y="1076325"/>
          <p14:tracePt t="34698" x="6794500" y="1090613"/>
          <p14:tracePt t="34715" x="6773863" y="1098550"/>
          <p14:tracePt t="34731" x="6708775" y="1154113"/>
          <p14:tracePt t="34748" x="6594475" y="1204913"/>
          <p14:tracePt t="34764" x="6445250" y="1276350"/>
          <p14:tracePt t="34782" x="6224588" y="1390650"/>
          <p14:tracePt t="34798" x="6061075" y="1462088"/>
          <p14:tracePt t="34816" x="5861050" y="1554163"/>
          <p14:tracePt t="34831" x="5767388" y="1589088"/>
          <p14:tracePt t="34832" x="5683250" y="1625600"/>
          <p14:tracePt t="34848" x="5597525" y="1654175"/>
          <p14:tracePt t="34849" x="5503863" y="1674813"/>
          <p14:tracePt t="34851" x="5432425" y="1689100"/>
          <p14:tracePt t="34865" x="5354638" y="1703388"/>
          <p14:tracePt t="34867" x="5297488" y="1717675"/>
          <p14:tracePt t="34882" x="5197475" y="1717675"/>
          <p14:tracePt t="34898" x="5105400" y="1717675"/>
          <p14:tracePt t="34915" x="5019675" y="1717675"/>
          <p14:tracePt t="34931" x="4933950" y="1689100"/>
          <p14:tracePt t="34948" x="4883150" y="1660525"/>
          <p14:tracePt t="34965" x="4819650" y="1639888"/>
          <p14:tracePt t="34983" x="4756150" y="1611313"/>
          <p14:tracePt t="34999" x="4719638" y="1603375"/>
          <p14:tracePt t="35016" x="4691063" y="1589088"/>
          <p14:tracePt t="35032" x="4684713" y="1574800"/>
          <p14:tracePt t="35048" x="4670425" y="1560513"/>
          <p14:tracePt t="35081" x="4670425" y="1554163"/>
          <p14:tracePt t="35115" x="4670425" y="1539875"/>
          <p14:tracePt t="35132" x="4684713" y="1539875"/>
          <p14:tracePt t="35165" x="4719638" y="1525588"/>
          <p14:tracePt t="35184" x="4770438" y="1511300"/>
          <p14:tracePt t="35199" x="4833938" y="1504950"/>
          <p14:tracePt t="35215" x="4905375" y="1504950"/>
          <p14:tracePt t="35232" x="4954588" y="1504950"/>
          <p14:tracePt t="35249" x="5019675" y="1504950"/>
          <p14:tracePt t="35265" x="5068888" y="1504950"/>
          <p14:tracePt t="35282" x="5133975" y="1504950"/>
          <p14:tracePt t="35298" x="5197475" y="1511300"/>
          <p14:tracePt t="35316" x="5248275" y="1539875"/>
          <p14:tracePt t="35317" x="5268913" y="1539875"/>
          <p14:tracePt t="35332" x="5297488" y="1554163"/>
          <p14:tracePt t="35333" x="5332413" y="1560513"/>
          <p14:tracePt t="35349" x="5354638" y="1560513"/>
          <p14:tracePt t="35350" x="5397500" y="1574800"/>
          <p14:tracePt t="35364" x="5418138" y="1589088"/>
          <p14:tracePt t="35366" x="5432425" y="1603375"/>
          <p14:tracePt t="35382" x="5454650" y="1603375"/>
          <p14:tracePt t="35398" x="5468938" y="1611313"/>
          <p14:tracePt t="35415" x="5468938" y="1625600"/>
          <p14:tracePt t="35449" x="5468938" y="1639888"/>
          <p14:tracePt t="35478" x="5454650" y="1654175"/>
          <p14:tracePt t="35486" x="5446713" y="1654175"/>
          <p14:tracePt t="35498" x="5418138" y="1660525"/>
          <p14:tracePt t="35515" x="5354638" y="1689100"/>
          <p14:tracePt t="35531" x="5283200" y="1725613"/>
          <p14:tracePt t="35548" x="5168900" y="1754188"/>
          <p14:tracePt t="35564" x="5119688" y="1768475"/>
          <p14:tracePt t="35565" x="5054600" y="1768475"/>
          <p14:tracePt t="35566" x="4983163" y="1789113"/>
          <p14:tracePt t="35582" x="4919663" y="1789113"/>
          <p14:tracePt t="35583" x="4841875" y="1803400"/>
          <p14:tracePt t="35598" x="4770438" y="1803400"/>
          <p14:tracePt t="35599" x="4684713" y="1803400"/>
          <p14:tracePt t="35615" x="4533900" y="1803400"/>
          <p14:tracePt t="35632" x="4378325" y="1754188"/>
          <p14:tracePt t="35649" x="4227513" y="1689100"/>
          <p14:tracePt t="35664" x="4121150" y="1611313"/>
          <p14:tracePt t="35682" x="4021138" y="1539875"/>
          <p14:tracePt t="35698" x="3943350" y="1476375"/>
          <p14:tracePt t="35715" x="3906838" y="1425575"/>
          <p14:tracePt t="35732" x="3863975" y="1376363"/>
          <p14:tracePt t="35748" x="3843338" y="1339850"/>
          <p14:tracePt t="35764" x="3829050" y="1325563"/>
          <p14:tracePt t="35781" x="3829050" y="1304925"/>
          <p14:tracePt t="35798" x="3829050" y="1290638"/>
          <p14:tracePt t="35816" x="3829050" y="1276350"/>
          <p14:tracePt t="35848" x="3829050" y="1262063"/>
          <p14:tracePt t="35865" x="3829050" y="1254125"/>
          <p14:tracePt t="35882" x="3863975" y="1211263"/>
          <p14:tracePt t="35899" x="3921125" y="1176338"/>
          <p14:tracePt t="35915" x="3957638" y="1141413"/>
          <p14:tracePt t="35931" x="4021138" y="1090613"/>
          <p14:tracePt t="35948" x="4078288" y="1047750"/>
          <p14:tracePt t="35965" x="4127500" y="1027113"/>
          <p14:tracePt t="35982" x="4170363" y="1012825"/>
          <p14:tracePt t="35999" x="4206875" y="998538"/>
          <p14:tracePt t="36016" x="4227513" y="990600"/>
          <p14:tracePt t="36018" x="4241800" y="990600"/>
          <p14:tracePt t="36031" x="4256088" y="990600"/>
          <p14:tracePt t="36047" x="4256088" y="976313"/>
          <p14:tracePt t="36049" x="4270375" y="976313"/>
          <p14:tracePt t="36050" x="4278313" y="976313"/>
          <p14:tracePt t="36066" x="4292600" y="976313"/>
          <p14:tracePt t="36082" x="4341813" y="962025"/>
          <p14:tracePt t="36099" x="4392613" y="962025"/>
          <p14:tracePt t="36115" x="4441825" y="962025"/>
          <p14:tracePt t="36132" x="4491038" y="962025"/>
          <p14:tracePt t="36149" x="4533900" y="962025"/>
          <p14:tracePt t="36165" x="4556125" y="962025"/>
          <p14:tracePt t="36184" x="4570413" y="976313"/>
          <p14:tracePt t="36198" x="4584700" y="976313"/>
          <p14:tracePt t="36215" x="4584700" y="990600"/>
          <p14:tracePt t="37137" x="4570413" y="998538"/>
          <p14:tracePt t="37145" x="4533900" y="1027113"/>
          <p14:tracePt t="37153" x="4519613" y="1047750"/>
          <p14:tracePt t="37161" x="4505325" y="1062038"/>
          <p14:tracePt t="37171" x="4484688" y="1090613"/>
          <p14:tracePt t="37177" x="4456113" y="1112838"/>
          <p14:tracePt t="37185" x="4427538" y="1127125"/>
          <p14:tracePt t="37197" x="4406900" y="1154113"/>
          <p14:tracePt t="37214" x="4370388" y="1176338"/>
          <p14:tracePt t="37232" x="4327525" y="1204913"/>
          <p14:tracePt t="37247" x="4292600" y="1225550"/>
          <p14:tracePt t="37249" x="4278313" y="1225550"/>
          <p14:tracePt t="37250" x="4241800" y="1239838"/>
          <p14:tracePt t="37266" x="4227513" y="1254125"/>
          <p14:tracePt t="37267" x="4192588" y="1254125"/>
          <p14:tracePt t="37281" x="4156075" y="1262063"/>
          <p14:tracePt t="37282" x="4121150" y="1276350"/>
          <p14:tracePt t="37298" x="4057650" y="1290638"/>
          <p14:tracePt t="37314" x="3971925" y="1311275"/>
          <p14:tracePt t="37332" x="3857625" y="1325563"/>
          <p14:tracePt t="37348" x="3757613" y="1339850"/>
          <p14:tracePt t="37365" x="3657600" y="1339850"/>
          <p14:tracePt t="37381" x="3594100" y="1339850"/>
          <p14:tracePt t="37398" x="3514725" y="1339850"/>
          <p14:tracePt t="37415" x="3465513" y="1339850"/>
          <p14:tracePt t="37432" x="3443288" y="1339850"/>
          <p14:tracePt t="37448" x="3414713" y="1339850"/>
          <p14:tracePt t="37480" x="3408363" y="1339850"/>
          <p14:tracePt t="38554" x="3379788" y="1339850"/>
          <p14:tracePt t="38563" x="3357563" y="1339850"/>
          <p14:tracePt t="38571" x="3328988" y="1339850"/>
          <p14:tracePt t="38579" x="3300413" y="1339850"/>
          <p14:tracePt t="38587" x="3279775" y="1339850"/>
          <p14:tracePt t="38596" x="3244850" y="1339850"/>
          <p14:tracePt t="38603" x="3179763" y="1339850"/>
          <p14:tracePt t="38614" x="3116263" y="1339850"/>
          <p14:tracePt t="38631" x="2994025" y="1339850"/>
          <p14:tracePt t="38647" x="2865438" y="1339850"/>
          <p14:tracePt t="38664" x="2730500" y="1339850"/>
          <p14:tracePt t="38682" x="2581275" y="1339850"/>
          <p14:tracePt t="38697" x="2501900" y="1325563"/>
          <p14:tracePt t="38698" x="2432050" y="1304925"/>
          <p14:tracePt t="38714" x="2352675" y="1276350"/>
          <p14:tracePt t="38716" x="2281238" y="1262063"/>
          <p14:tracePt t="38717" x="2203450" y="1239838"/>
          <p14:tracePt t="38732" x="2066925" y="1204913"/>
          <p14:tracePt t="38748" x="1989138" y="1176338"/>
          <p14:tracePt t="38749" x="1925638" y="1154113"/>
          <p14:tracePt t="38765" x="1803400" y="1090613"/>
          <p14:tracePt t="38782" x="1668463" y="1027113"/>
          <p14:tracePt t="38798" x="1539875" y="947738"/>
          <p14:tracePt t="38815" x="1425575" y="876300"/>
          <p14:tracePt t="38832" x="1339850" y="798513"/>
          <p14:tracePt t="38848" x="1276350" y="762000"/>
          <p14:tracePt t="38865" x="1239838" y="727075"/>
          <p14:tracePt t="38882" x="1204913" y="692150"/>
          <p14:tracePt t="38898" x="1190625" y="677863"/>
          <p14:tracePt t="38915" x="1176338" y="663575"/>
          <p14:tracePt t="38931" x="1176338" y="649288"/>
          <p14:tracePt t="38948" x="1176338" y="641350"/>
          <p14:tracePt t="38983" x="1176338" y="627063"/>
          <p14:tracePt t="39017" x="1176338" y="612775"/>
          <p14:tracePt t="39038" x="1190625" y="598488"/>
          <p14:tracePt t="39065" x="1204913" y="592138"/>
          <p14:tracePt t="39081" x="1239838" y="549275"/>
          <p14:tracePt t="39098" x="1304925" y="512763"/>
          <p14:tracePt t="39115" x="1439863" y="434975"/>
          <p14:tracePt t="39131" x="1625600" y="349250"/>
          <p14:tracePt t="39149" x="1774825" y="285750"/>
          <p14:tracePt t="39165" x="1974850" y="228600"/>
          <p14:tracePt t="39181" x="2066925" y="200025"/>
          <p14:tracePt t="39182" x="2152650" y="177800"/>
          <p14:tracePt t="39185" x="2217738" y="163513"/>
          <p14:tracePt t="39199" x="2281238" y="149225"/>
          <p14:tracePt t="39200" x="2338388" y="134938"/>
          <p14:tracePt t="39215" x="2389188" y="128588"/>
          <p14:tracePt t="39216" x="2452688" y="128588"/>
          <p14:tracePt t="39231" x="2516188" y="128588"/>
          <p14:tracePt t="39232" x="2581275" y="114300"/>
          <p14:tracePt t="39249" x="2801938" y="114300"/>
          <p14:tracePt t="39264" x="3051175" y="100013"/>
          <p14:tracePt t="39282" x="3408363" y="77788"/>
          <p14:tracePt t="39298" x="3763963" y="49213"/>
          <p14:tracePt t="39315" x="4127500" y="49213"/>
          <p14:tracePt t="39331" x="4456113" y="49213"/>
          <p14:tracePt t="39348" x="4756150" y="49213"/>
          <p14:tracePt t="39365" x="5033963" y="114300"/>
          <p14:tracePt t="39382" x="5219700" y="163513"/>
          <p14:tracePt t="39398" x="5397500" y="214313"/>
          <p14:tracePt t="39416" x="5532438" y="277813"/>
          <p14:tracePt t="39417" x="5561013" y="277813"/>
          <p14:tracePt t="39432" x="5646738" y="314325"/>
          <p14:tracePt t="39448" x="5661025" y="328613"/>
          <p14:tracePt t="39449" x="5695950" y="349250"/>
          <p14:tracePt t="39450" x="5718175" y="363538"/>
          <p14:tracePt t="39465" x="5746750" y="377825"/>
          <p14:tracePt t="39466" x="5761038" y="384175"/>
          <p14:tracePt t="39482" x="5781675" y="398463"/>
          <p14:tracePt t="39498" x="5795963" y="412750"/>
          <p14:tracePt t="39515" x="5818188" y="434975"/>
          <p14:tracePt t="39532" x="5846763" y="463550"/>
          <p14:tracePt t="39548" x="5910263" y="498475"/>
          <p14:tracePt t="39564" x="5967413" y="534988"/>
          <p14:tracePt t="39582" x="6061075" y="577850"/>
          <p14:tracePt t="39599" x="6145213" y="598488"/>
          <p14:tracePt t="39615" x="6245225" y="641350"/>
          <p14:tracePt t="39632" x="6310313" y="677863"/>
          <p14:tracePt t="39648" x="6345238" y="692150"/>
          <p14:tracePt t="39649" x="6359525" y="698500"/>
          <p14:tracePt t="39651" x="6381750" y="712788"/>
          <p14:tracePt t="39665" x="6396038" y="712788"/>
          <p14:tracePt t="39681" x="6410325" y="727075"/>
          <p14:tracePt t="39683" x="6424613" y="727075"/>
          <p14:tracePt t="39698" x="6424613" y="741363"/>
          <p14:tracePt t="39731" x="6424613" y="749300"/>
          <p14:tracePt t="39765" x="6424613" y="762000"/>
          <p14:tracePt t="39798" x="6424613" y="776288"/>
          <p14:tracePt t="39815" x="6410325" y="776288"/>
          <p14:tracePt t="39831" x="6410325" y="790575"/>
          <p14:tracePt t="39849" x="6396038" y="790575"/>
          <p14:tracePt t="39865" x="6381750" y="812800"/>
          <p14:tracePt t="39882" x="6359525" y="827088"/>
          <p14:tracePt t="39898" x="6330950" y="862013"/>
          <p14:tracePt t="39916" x="6324600" y="898525"/>
          <p14:tracePt t="39917" x="6310313" y="912813"/>
          <p14:tracePt t="39931" x="6296025" y="941388"/>
          <p14:tracePt t="39933" x="6281738" y="947738"/>
          <p14:tracePt t="39948" x="6273800" y="962025"/>
          <p14:tracePt t="39950" x="6259513" y="990600"/>
          <p14:tracePt t="39965" x="6230938" y="998538"/>
          <p14:tracePt t="39983" x="6210300" y="1027113"/>
          <p14:tracePt t="39999" x="6181725" y="1047750"/>
          <p14:tracePt t="40017" x="6159500" y="1076325"/>
          <p14:tracePt t="40032" x="6110288" y="1098550"/>
          <p14:tracePt t="40049" x="6067425" y="1127125"/>
          <p14:tracePt t="40065" x="6010275" y="1162050"/>
          <p14:tracePt t="40082" x="5961063" y="1204913"/>
          <p14:tracePt t="40098" x="5895975" y="1239838"/>
          <p14:tracePt t="40116" x="5832475" y="1276350"/>
          <p14:tracePt t="40132" x="5761038" y="1325563"/>
          <p14:tracePt t="40148" x="5718175" y="1354138"/>
          <p14:tracePt t="40150" x="5668963" y="1376363"/>
          <p14:tracePt t="40151" x="5611813" y="1404938"/>
          <p14:tracePt t="40165" x="5546725" y="1439863"/>
          <p14:tracePt t="40181" x="5418138" y="1504950"/>
          <p14:tracePt t="40182" x="5368925" y="1511300"/>
          <p14:tracePt t="40187" x="5248275" y="1574800"/>
          <p14:tracePt t="40201" x="5033963" y="1639888"/>
          <p14:tracePt t="40215" x="4784725" y="1703388"/>
          <p14:tracePt t="40231" x="4533900" y="1739900"/>
          <p14:tracePt t="40248" x="4227513" y="1754188"/>
          <p14:tracePt t="40265" x="4029075" y="1774825"/>
          <p14:tracePt t="40282" x="3757613" y="1774825"/>
          <p14:tracePt t="40298" x="3529013" y="1789113"/>
          <p14:tracePt t="40315" x="3365500" y="1803400"/>
          <p14:tracePt t="40332" x="3244850" y="1803400"/>
          <p14:tracePt t="40350" x="3194050" y="1803400"/>
          <p14:tracePt t="41092" x="3151188" y="1803400"/>
          <p14:tracePt t="41100" x="3116263" y="1803400"/>
          <p14:tracePt t="41108" x="3079750" y="1803400"/>
          <p14:tracePt t="41117" x="3044825" y="1803400"/>
          <p14:tracePt t="41124" x="3001963" y="1803400"/>
          <p14:tracePt t="41132" x="2965450" y="1803400"/>
          <p14:tracePt t="41147" x="2865438" y="1817688"/>
          <p14:tracePt t="41163" x="2816225" y="1825625"/>
          <p14:tracePt t="41164" x="2652713" y="1825625"/>
          <p14:tracePt t="41165" x="2530475" y="1839913"/>
          <p14:tracePt t="41182" x="2389188" y="1839913"/>
          <p14:tracePt t="41184" x="2252663" y="1839913"/>
          <p14:tracePt t="41200" x="2025650" y="1839913"/>
          <p14:tracePt t="41216" x="1789113" y="1803400"/>
          <p14:tracePt t="41231" x="1554163" y="1739900"/>
          <p14:tracePt t="41248" x="1390650" y="1689100"/>
          <p14:tracePt t="41265" x="1239838" y="1611313"/>
          <p14:tracePt t="41282" x="1155700" y="1554163"/>
          <p14:tracePt t="41298" x="1062038" y="1504950"/>
          <p14:tracePt t="41316" x="990600" y="1454150"/>
          <p14:tracePt t="41331" x="962025" y="1411288"/>
          <p14:tracePt t="41332" x="927100" y="1390650"/>
          <p14:tracePt t="41347" x="898525" y="1362075"/>
          <p14:tracePt t="41349" x="890588" y="1354138"/>
          <p14:tracePt t="41364" x="862013" y="1325563"/>
          <p14:tracePt t="41365" x="847725" y="1304925"/>
          <p14:tracePt t="41366" x="827088" y="1276350"/>
          <p14:tracePt t="41383" x="812800" y="1262063"/>
          <p14:tracePt t="41384" x="798513" y="1254125"/>
          <p14:tracePt t="41398" x="798513" y="1225550"/>
          <p14:tracePt t="41400" x="792163" y="1211263"/>
          <p14:tracePt t="41415" x="792163" y="1204913"/>
          <p14:tracePt t="41432" x="792163" y="1190625"/>
          <p14:tracePt t="41449" x="792163" y="1176338"/>
          <p14:tracePt t="41465" x="792163" y="1162050"/>
          <p14:tracePt t="41482" x="792163" y="1141413"/>
          <p14:tracePt t="41498" x="827088" y="1090613"/>
          <p14:tracePt t="41515" x="912813" y="976313"/>
          <p14:tracePt t="41531" x="998538" y="876300"/>
          <p14:tracePt t="41548" x="1127125" y="776288"/>
          <p14:tracePt t="41564" x="1225550" y="698500"/>
          <p14:tracePt t="41583" x="1339850" y="641350"/>
          <p14:tracePt t="41584" x="1390650" y="627063"/>
          <p14:tracePt t="41599" x="1462088" y="598488"/>
          <p14:tracePt t="41600" x="1525588" y="592138"/>
          <p14:tracePt t="41615" x="1590675" y="577850"/>
          <p14:tracePt t="41631" x="1668463" y="563563"/>
          <p14:tracePt t="41632" x="1789113" y="549275"/>
          <p14:tracePt t="41633" x="1903413" y="534988"/>
          <p14:tracePt t="41649" x="2066925" y="527050"/>
          <p14:tracePt t="41666" x="2381250" y="498475"/>
          <p14:tracePt t="41682" x="2667000" y="498475"/>
          <p14:tracePt t="41699" x="2979738" y="498475"/>
          <p14:tracePt t="41715" x="3328988" y="498475"/>
          <p14:tracePt t="41731" x="3706813" y="498475"/>
          <p14:tracePt t="41748" x="4070350" y="563563"/>
          <p14:tracePt t="41764" x="4370388" y="627063"/>
          <p14:tracePt t="41782" x="4556125" y="663575"/>
          <p14:tracePt t="41799" x="4741863" y="727075"/>
          <p14:tracePt t="41815" x="4833938" y="741363"/>
          <p14:tracePt t="41830" x="4883150" y="762000"/>
          <p14:tracePt t="41832" x="4919663" y="790575"/>
          <p14:tracePt t="41848" x="4940300" y="798513"/>
          <p14:tracePt t="41849" x="4968875" y="812800"/>
          <p14:tracePt t="41850" x="4997450" y="827088"/>
          <p14:tracePt t="41865" x="5005388" y="841375"/>
          <p14:tracePt t="41866" x="5019675" y="847725"/>
          <p14:tracePt t="41882" x="5033963" y="876300"/>
          <p14:tracePt t="41883" x="5048250" y="890588"/>
          <p14:tracePt t="41898" x="5054600" y="912813"/>
          <p14:tracePt t="41899" x="5054600" y="927100"/>
          <p14:tracePt t="41915" x="5068888" y="947738"/>
          <p14:tracePt t="41931" x="5068888" y="976313"/>
          <p14:tracePt t="41948" x="5068888" y="1012825"/>
          <p14:tracePt t="41965" x="5033963" y="1047750"/>
          <p14:tracePt t="41983" x="4968875" y="1112838"/>
          <p14:tracePt t="41999" x="4883150" y="1190625"/>
          <p14:tracePt t="42016" x="4784725" y="1276350"/>
          <p14:tracePt t="42032" x="4670425" y="1376363"/>
          <p14:tracePt t="42048" x="4570413" y="1476375"/>
          <p14:tracePt t="42064" x="4427538" y="1560513"/>
          <p14:tracePt t="42082" x="4292600" y="1654175"/>
          <p14:tracePt t="42083" x="4221163" y="1689100"/>
          <p14:tracePt t="42098" x="4121150" y="1725613"/>
          <p14:tracePt t="42115" x="3978275" y="1774825"/>
          <p14:tracePt t="42116" x="3757613" y="1817688"/>
          <p14:tracePt t="42132" x="3494088" y="1825625"/>
          <p14:tracePt t="42148" x="3230563" y="1825625"/>
          <p14:tracePt t="42165" x="3030538" y="1789113"/>
          <p14:tracePt t="42184" x="2801938" y="1717675"/>
          <p14:tracePt t="42199" x="2630488" y="1625600"/>
          <p14:tracePt t="42215" x="2538413" y="1574800"/>
          <p14:tracePt t="42231" x="2452688" y="1511300"/>
          <p14:tracePt t="42249" x="2417763" y="1476375"/>
          <p14:tracePt t="42265" x="2403475" y="1454150"/>
          <p14:tracePt t="42282" x="2403475" y="1439863"/>
          <p14:tracePt t="42298" x="2403475" y="1425575"/>
          <p14:tracePt t="42315" x="2403475" y="1411288"/>
          <p14:tracePt t="42331" x="2403475" y="1404938"/>
          <p14:tracePt t="42332" x="2403475" y="1390650"/>
          <p14:tracePt t="42333" x="2417763" y="1362075"/>
          <p14:tracePt t="42349" x="2417763" y="1354138"/>
          <p14:tracePt t="42350" x="2438400" y="1325563"/>
          <p14:tracePt t="42365" x="2452688" y="1311275"/>
          <p14:tracePt t="42366" x="2466975" y="1290638"/>
          <p14:tracePt t="42382" x="2516188" y="1254125"/>
          <p14:tracePt t="42398" x="2587625" y="1204913"/>
          <p14:tracePt t="42415" x="2667000" y="1162050"/>
          <p14:tracePt t="42432" x="2851150" y="1127125"/>
          <p14:tracePt t="42448" x="3065463" y="1112838"/>
          <p14:tracePt t="42464" x="3408363" y="1112838"/>
          <p14:tracePt t="42482" x="3829050" y="1112838"/>
          <p14:tracePt t="42499" x="4278313" y="1162050"/>
          <p14:tracePt t="42516" x="4684713" y="1254125"/>
          <p14:tracePt t="42531" x="4919663" y="1339850"/>
          <p14:tracePt t="42548" x="5054600" y="1390650"/>
          <p14:tracePt t="42564" x="5133975" y="1425575"/>
          <p14:tracePt t="42566" x="5168900" y="1439863"/>
          <p14:tracePt t="42567" x="5197475" y="1462088"/>
          <p14:tracePt t="42582" x="5219700" y="1476375"/>
          <p14:tracePt t="42598" x="5219700" y="1490663"/>
          <p14:tracePt t="42599" x="5233988" y="1490663"/>
          <p14:tracePt t="42615" x="5233988" y="1504950"/>
          <p14:tracePt t="42639" x="5233988" y="1511300"/>
          <p14:tracePt t="42649" x="5219700" y="1511300"/>
          <p14:tracePt t="42682" x="5205413" y="1525588"/>
          <p14:tracePt t="42849" x="5205413" y="1539875"/>
          <p14:tracePt t="42880" x="5197475" y="1539875"/>
          <p14:tracePt t="42929" x="5183188" y="1554163"/>
          <p14:tracePt t="42937" x="5168900" y="1554163"/>
          <p14:tracePt t="42945" x="5148263" y="1560513"/>
          <p14:tracePt t="42953" x="5105400" y="1574800"/>
          <p14:tracePt t="42961" x="5068888" y="1589088"/>
          <p14:tracePt t="42969" x="4983163" y="1625600"/>
          <p14:tracePt t="42982" x="4905375" y="1639888"/>
          <p14:tracePt t="42998" x="4656138" y="1717675"/>
          <p14:tracePt t="43016" x="4341813" y="1768475"/>
          <p14:tracePt t="43030" x="4029075" y="1789113"/>
          <p14:tracePt t="43032" x="3906838" y="1803400"/>
          <p14:tracePt t="43047" x="3678238" y="1803400"/>
          <p14:tracePt t="43049" x="3265488" y="1803400"/>
          <p14:tracePt t="43050" x="3144838" y="1803400"/>
          <p14:tracePt t="43064" x="2901950" y="1754188"/>
          <p14:tracePt t="43081" x="2687638" y="1703388"/>
          <p14:tracePt t="43082" x="2481263" y="1625600"/>
          <p14:tracePt t="43083" x="2317750" y="1560513"/>
          <p14:tracePt t="43099" x="2252663" y="1525588"/>
          <p14:tracePt t="43100" x="2152650" y="1454150"/>
          <p14:tracePt t="43115" x="2003425" y="1311275"/>
          <p14:tracePt t="43132" x="1939925" y="1211263"/>
          <p14:tracePt t="43149" x="1939925" y="1112838"/>
          <p14:tracePt t="43165" x="1939925" y="1012825"/>
          <p14:tracePt t="43184" x="2017713" y="862013"/>
          <p14:tracePt t="43199" x="2052638" y="827088"/>
          <p14:tracePt t="43201" x="2103438" y="762000"/>
          <p14:tracePt t="43215" x="2252663" y="649288"/>
          <p14:tracePt t="43231" x="2481263" y="527050"/>
          <p14:tracePt t="43248" x="2687638" y="449263"/>
          <p14:tracePt t="43264" x="2965450" y="427038"/>
          <p14:tracePt t="43282" x="3265488" y="427038"/>
          <p14:tracePt t="43283" x="3429000" y="427038"/>
          <p14:tracePt t="43298" x="3579813" y="427038"/>
          <p14:tracePt t="43300" x="3729038" y="449263"/>
          <p14:tracePt t="43315" x="3806825" y="477838"/>
          <p14:tracePt t="43316" x="3921125" y="498475"/>
          <p14:tracePt t="43332" x="4043363" y="534988"/>
          <p14:tracePt t="43333" x="4141788" y="577850"/>
          <p14:tracePt t="43348" x="4292600" y="641350"/>
          <p14:tracePt t="43364" x="4370388" y="692150"/>
          <p14:tracePt t="43382" x="4427538" y="741363"/>
          <p14:tracePt t="43398" x="4456113" y="776288"/>
          <p14:tracePt t="43415" x="4470400" y="798513"/>
          <p14:tracePt t="43431" x="4484688" y="827088"/>
          <p14:tracePt t="43448" x="4484688" y="841375"/>
          <p14:tracePt t="43465" x="4484688" y="862013"/>
          <p14:tracePt t="43481" x="4456113" y="927100"/>
          <p14:tracePt t="43498" x="4392613" y="990600"/>
          <p14:tracePt t="43515" x="4278313" y="1127125"/>
          <p14:tracePt t="43530" x="4221163" y="1190625"/>
          <p14:tracePt t="43532" x="4141788" y="1254125"/>
          <p14:tracePt t="43548" x="4057650" y="1311275"/>
          <p14:tracePt t="43549" x="4006850" y="1339850"/>
          <p14:tracePt t="43550" x="3906838" y="1404938"/>
          <p14:tracePt t="43565" x="3814763" y="1454150"/>
          <p14:tracePt t="43566" x="3714750" y="1511300"/>
          <p14:tracePt t="43582" x="3557588" y="1574800"/>
          <p14:tracePt t="43598" x="3479800" y="1603375"/>
          <p14:tracePt t="43615" x="3379788" y="1611313"/>
          <p14:tracePt t="43632" x="3279775" y="1625600"/>
          <p14:tracePt t="44306" x="3328988" y="1625600"/>
          <p14:tracePt t="44314" x="3379788" y="1625600"/>
          <p14:tracePt t="44322" x="3443288" y="1625600"/>
          <p14:tracePt t="44330" x="3514725" y="1639888"/>
          <p14:tracePt t="44339" x="3594100" y="1654175"/>
          <p14:tracePt t="44347" x="3729038" y="1674813"/>
          <p14:tracePt t="44354" x="3878263" y="1725613"/>
          <p14:tracePt t="44365" x="4029075" y="1768475"/>
          <p14:tracePt t="44381" x="4341813" y="1889125"/>
          <p14:tracePt t="44397" x="4633913" y="2024063"/>
          <p14:tracePt t="44414" x="4905375" y="2203450"/>
          <p14:tracePt t="44431" x="5068888" y="2338388"/>
          <p14:tracePt t="44447" x="5233988" y="2516188"/>
          <p14:tracePt t="44464" x="5346700" y="2687638"/>
          <p14:tracePt t="44482" x="5403850" y="2865438"/>
          <p14:tracePt t="44498" x="5418138" y="2951163"/>
          <p14:tracePt t="44499" x="5418138" y="3100388"/>
          <p14:tracePt t="44500" x="5418138" y="3151188"/>
          <p14:tracePt t="44515" x="5418138" y="3251200"/>
          <p14:tracePt t="44516" x="5418138" y="3328988"/>
          <p14:tracePt t="44532" x="5346700" y="3478213"/>
          <p14:tracePt t="44548" x="5303838" y="3529013"/>
          <p14:tracePt t="44549" x="5268913" y="3563938"/>
          <p14:tracePt t="44565" x="5219700" y="3606800"/>
          <p14:tracePt t="45144" x="5219700" y="3614738"/>
          <p14:tracePt t="45152" x="5248275" y="3629025"/>
          <p14:tracePt t="45160" x="5254625" y="3657600"/>
          <p14:tracePt t="45168" x="5297488" y="3692525"/>
          <p14:tracePt t="45177" x="5332413" y="3729038"/>
          <p14:tracePt t="45184" x="5368925" y="3757613"/>
          <p14:tracePt t="45198" x="5403850" y="3806825"/>
          <p14:tracePt t="45215" x="5518150" y="3906838"/>
          <p14:tracePt t="45231" x="5568950" y="3941763"/>
          <p14:tracePt t="45232" x="5618163" y="3978275"/>
          <p14:tracePt t="45233" x="5646738" y="4006850"/>
          <p14:tracePt t="45249" x="5718175" y="4056063"/>
          <p14:tracePt t="45266" x="5767388" y="4092575"/>
          <p14:tracePt t="45282" x="5795963" y="4121150"/>
          <p14:tracePt t="45298" x="5810250" y="4127500"/>
          <p14:tracePt t="45315" x="5810250" y="4141788"/>
          <p14:tracePt t="45348" x="5810250" y="4170363"/>
          <p14:tracePt t="45365" x="5761038" y="4219575"/>
          <p14:tracePt t="45381" x="5695950" y="4291013"/>
          <p14:tracePt t="45398" x="5618163" y="4370388"/>
          <p14:tracePt t="45415" x="5446713" y="4505325"/>
          <p14:tracePt t="45432" x="5268913" y="4605338"/>
          <p14:tracePt t="45448" x="5148263" y="4640263"/>
          <p14:tracePt t="45449" x="5005388" y="4705350"/>
          <p14:tracePt t="45450" x="4870450" y="4740275"/>
          <p14:tracePt t="45466" x="4719638" y="4791075"/>
          <p14:tracePt t="45468" x="4570413" y="4819650"/>
          <p14:tracePt t="45481" x="4421188" y="4840288"/>
          <p14:tracePt t="45483" x="4256088" y="4854575"/>
          <p14:tracePt t="45499" x="3929063" y="4883150"/>
          <p14:tracePt t="45515" x="3614738" y="4883150"/>
          <p14:tracePt t="45532" x="3414713" y="4840288"/>
          <p14:tracePt t="45548" x="3216275" y="4768850"/>
          <p14:tracePt t="45565" x="3094038" y="4668838"/>
          <p14:tracePt t="45581" x="3044825" y="4541838"/>
          <p14:tracePt t="45598" x="3044825" y="4441825"/>
          <p14:tracePt t="45934" x="3001963" y="4441825"/>
          <p14:tracePt t="45942" x="2944813" y="4441825"/>
          <p14:tracePt t="45950" x="2851150" y="4441825"/>
          <p14:tracePt t="45957" x="2738438" y="4441825"/>
          <p14:tracePt t="45966" x="2652713" y="4427538"/>
          <p14:tracePt t="45974" x="2538413" y="4427538"/>
          <p14:tracePt t="45982" x="2432050" y="4405313"/>
          <p14:tracePt t="45998" x="2217738" y="4376738"/>
          <p14:tracePt t="46016" x="1839913" y="4305300"/>
          <p14:tracePt t="46031" x="1490663" y="4227513"/>
          <p14:tracePt t="46049" x="1290638" y="4156075"/>
          <p14:tracePt t="46065" x="1090613" y="4056063"/>
          <p14:tracePt t="46082" x="941388" y="3956050"/>
          <p14:tracePt t="46099" x="777875" y="3778250"/>
          <p14:tracePt t="46115" x="692150" y="3657600"/>
          <p14:tracePt t="46132" x="612775" y="3514725"/>
          <p14:tracePt t="46148" x="577850" y="3429000"/>
          <p14:tracePt t="46165" x="549275" y="3343275"/>
          <p14:tracePt t="46184" x="549275" y="3251200"/>
          <p14:tracePt t="46186" x="549275" y="3214688"/>
          <p14:tracePt t="46200" x="677863" y="3128963"/>
          <p14:tracePt t="46216" x="777875" y="3065463"/>
          <p14:tracePt t="46217" x="890588" y="3030538"/>
          <p14:tracePt t="46231" x="990600" y="2979738"/>
          <p14:tracePt t="46233" x="1127125" y="2951163"/>
          <p14:tracePt t="46249" x="1390650" y="2901950"/>
          <p14:tracePt t="46265" x="1639888" y="2879725"/>
          <p14:tracePt t="46282" x="1917700" y="2865438"/>
          <p14:tracePt t="46298" x="2232025" y="2865438"/>
          <p14:tracePt t="46315" x="2781300" y="2865438"/>
          <p14:tracePt t="46331" x="3314700" y="2930525"/>
          <p14:tracePt t="46348" x="3757613" y="3016250"/>
          <p14:tracePt t="46365" x="4292600" y="3194050"/>
          <p14:tracePt t="46382" x="4633913" y="3314700"/>
          <p14:tracePt t="46398" x="4905375" y="3443288"/>
          <p14:tracePt t="46415" x="5019675" y="3514725"/>
          <p14:tracePt t="46431" x="5083175" y="3557588"/>
          <p14:tracePt t="46432" x="5105400" y="3578225"/>
          <p14:tracePt t="46447" x="5148263" y="3606800"/>
          <p14:tracePt t="46449" x="5154613" y="3614738"/>
          <p14:tracePt t="46450" x="5154613" y="3643313"/>
          <p14:tracePt t="46464" x="5168900" y="3657600"/>
          <p14:tracePt t="46466" x="5168900" y="3692525"/>
          <p14:tracePt t="46482" x="5183188" y="3763963"/>
          <p14:tracePt t="46498" x="5183188" y="3863975"/>
          <p14:tracePt t="46515" x="5168900" y="4006850"/>
          <p14:tracePt t="46531" x="5105400" y="4178300"/>
          <p14:tracePt t="46548" x="4997450" y="4391025"/>
          <p14:tracePt t="46564" x="4833938" y="4556125"/>
          <p14:tracePt t="46582" x="4719638" y="4619625"/>
          <p14:tracePt t="46940" x="4719638" y="4640263"/>
          <p14:tracePt t="46948" x="4733925" y="4654550"/>
          <p14:tracePt t="46956" x="4733925" y="4683125"/>
          <p14:tracePt t="46965" x="4741863" y="4691063"/>
          <p14:tracePt t="46972" x="4756150" y="4705350"/>
          <p14:tracePt t="46981" x="4791075" y="4740275"/>
          <p14:tracePt t="46998" x="4841875" y="4768850"/>
          <p14:tracePt t="47015" x="4905375" y="4805363"/>
          <p14:tracePt t="47031" x="4997450" y="4840288"/>
          <p14:tracePt t="47048" x="5105400" y="4868863"/>
          <p14:tracePt t="47065" x="5205413" y="4905375"/>
          <p14:tracePt t="47081" x="5318125" y="4940300"/>
          <p14:tracePt t="47098" x="5418138" y="4968875"/>
          <p14:tracePt t="47115" x="5518150" y="4989513"/>
          <p14:tracePt t="47133" x="5618163" y="5032375"/>
          <p14:tracePt t="47134" x="5661025" y="5040313"/>
          <p14:tracePt t="47148" x="5718175" y="5054600"/>
          <p14:tracePt t="47164" x="5767388" y="5083175"/>
          <p14:tracePt t="47166" x="5818188" y="5089525"/>
          <p14:tracePt t="47167" x="5867400" y="5118100"/>
          <p14:tracePt t="47185" x="5967413" y="5154613"/>
          <p14:tracePt t="47202" x="6046788" y="5168900"/>
          <p14:tracePt t="47216" x="6124575" y="5197475"/>
          <p14:tracePt t="47232" x="6173788" y="5218113"/>
          <p14:tracePt t="47248" x="6224588" y="5232400"/>
          <p14:tracePt t="47265" x="6230938" y="5232400"/>
          <p14:tracePt t="47282" x="6259513" y="5246688"/>
          <p14:tracePt t="47298" x="6273800" y="5246688"/>
          <p14:tracePt t="47314" x="6296025" y="5254625"/>
          <p14:tracePt t="47332" x="6324600" y="5254625"/>
          <p14:tracePt t="47348" x="6345238" y="5268913"/>
          <p14:tracePt t="47365" x="6373813" y="5268913"/>
          <p14:tracePt t="47381" x="6381750" y="5283200"/>
          <p14:tracePt t="47400" x="6396038" y="5297488"/>
          <p14:tracePt t="47746" x="6381750" y="5297488"/>
          <p14:tracePt t="47762" x="6373813" y="5297488"/>
          <p14:tracePt t="47770" x="6359525" y="5297488"/>
          <p14:tracePt t="47778" x="6345238" y="5303838"/>
          <p14:tracePt t="47794" x="6330950" y="5303838"/>
          <p14:tracePt t="47802" x="6324600" y="5318125"/>
          <p14:tracePt t="47810" x="6324600" y="5332413"/>
          <p14:tracePt t="47818" x="6310313" y="5332413"/>
          <p14:tracePt t="47830" x="6296025" y="5346700"/>
          <p14:tracePt t="47847" x="6281738" y="5353050"/>
          <p14:tracePt t="47864" x="6259513" y="5381625"/>
          <p14:tracePt t="47881" x="6224588" y="5403850"/>
          <p14:tracePt t="47898" x="6181725" y="5446713"/>
          <p14:tracePt t="47900" x="6173788" y="5453063"/>
          <p14:tracePt t="47915" x="6159500" y="5481638"/>
          <p14:tracePt t="47916" x="6145213" y="5503863"/>
          <p14:tracePt t="47932" x="6110288" y="5553075"/>
          <p14:tracePt t="47948" x="6067425" y="5603875"/>
          <p14:tracePt t="47965" x="6032500" y="5653088"/>
          <p14:tracePt t="47982" x="5918200" y="5745163"/>
          <p14:tracePt t="47999" x="5781675" y="5845175"/>
          <p14:tracePt t="48016" x="5597525" y="5945188"/>
          <p14:tracePt t="48032" x="5303838" y="6059488"/>
          <p14:tracePt t="48048" x="4983163" y="6145213"/>
          <p14:tracePt t="48065" x="4633913" y="6208713"/>
          <p14:tracePt t="48081" x="4278313" y="6216650"/>
          <p14:tracePt t="48098" x="3971925" y="6216650"/>
          <p14:tracePt t="48114" x="3763963" y="6208713"/>
          <p14:tracePt t="48132" x="3543300" y="6130925"/>
          <p14:tracePt t="48133" x="3457575" y="6081713"/>
          <p14:tracePt t="48148" x="3394075" y="6030913"/>
          <p14:tracePt t="48149" x="3328988" y="5967413"/>
          <p14:tracePt t="48165" x="3251200" y="5845175"/>
          <p14:tracePt t="48184" x="3230563" y="5646738"/>
          <p14:tracePt t="48200" x="3251200" y="5432425"/>
          <p14:tracePt t="48215" x="3414713" y="5168900"/>
          <p14:tracePt t="48232" x="3663950" y="4919663"/>
          <p14:tracePt t="48248" x="3957638" y="4733925"/>
          <p14:tracePt t="48265" x="4484688" y="4570413"/>
          <p14:tracePt t="48281" x="4983163" y="4556125"/>
          <p14:tracePt t="48298" x="5561013" y="4591050"/>
          <p14:tracePt t="48315" x="5995988" y="4733925"/>
          <p14:tracePt t="48331" x="6324600" y="4868863"/>
          <p14:tracePt t="48348" x="6645275" y="5032375"/>
          <p14:tracePt t="48365" x="6788150" y="5118100"/>
          <p14:tracePt t="48380" x="6908800" y="5203825"/>
          <p14:tracePt t="48381" x="6923088" y="5232400"/>
          <p14:tracePt t="48383" x="6972300" y="5254625"/>
          <p14:tracePt t="48399" x="7023100" y="5318125"/>
          <p14:tracePt t="48415" x="7058025" y="5367338"/>
          <p14:tracePt t="48432" x="7086600" y="5432425"/>
          <p14:tracePt t="48449" x="7108825" y="5532438"/>
          <p14:tracePt t="48465" x="7123113" y="5646738"/>
          <p14:tracePt t="48481" x="7137400" y="5759450"/>
          <p14:tracePt t="48498" x="7137400" y="5810250"/>
          <p14:tracePt t="48515" x="7137400" y="5895975"/>
          <p14:tracePt t="48532" x="7086600" y="5959475"/>
          <p14:tracePt t="48548" x="6943725" y="6030913"/>
          <p14:tracePt t="48565" x="6737350" y="6116638"/>
          <p14:tracePt t="48581" x="6396038" y="6216650"/>
          <p14:tracePt t="48598" x="5881688" y="6359525"/>
          <p14:tracePt t="48614" x="5767388" y="6380163"/>
          <p14:tracePt t="48615" x="5532438" y="6423025"/>
          <p14:tracePt t="48617" x="5133975" y="6459538"/>
          <p14:tracePt t="48633" x="5005388" y="6459538"/>
          <p14:tracePt t="48634" x="4784725" y="6459538"/>
          <p14:tracePt t="48648" x="4541838" y="6459538"/>
          <p14:tracePt t="48649" x="4327525" y="6459538"/>
          <p14:tracePt t="48666" x="4043363" y="6394450"/>
          <p14:tracePt t="48682" x="3778250" y="6294438"/>
          <p14:tracePt t="48699" x="3657600" y="6180138"/>
          <p14:tracePt t="48715" x="3579813" y="6081713"/>
          <p14:tracePt t="48732" x="3579813" y="5959475"/>
          <p14:tracePt t="48748" x="3614738" y="5795963"/>
          <p14:tracePt t="48765" x="3757613" y="5581650"/>
          <p14:tracePt t="48781" x="3892550" y="5432425"/>
          <p14:tracePt t="48798" x="4078288" y="5268913"/>
          <p14:tracePt t="48814" x="4356100" y="5103813"/>
          <p14:tracePt t="48832" x="4591050" y="5040313"/>
          <p14:tracePt t="48847" x="4741863" y="5040313"/>
          <p14:tracePt t="48848" x="4919663" y="5040313"/>
          <p14:tracePt t="48864" x="5083175" y="5040313"/>
          <p14:tracePt t="48865" x="5233988" y="5040313"/>
          <p14:tracePt t="48866" x="5397500" y="5040313"/>
          <p14:tracePt t="48882" x="5468938" y="5054600"/>
          <p14:tracePt t="48883" x="5597525" y="5103813"/>
          <p14:tracePt t="48898" x="5732463" y="5154613"/>
          <p14:tracePt t="48915" x="5861050" y="5203825"/>
          <p14:tracePt t="48932" x="5918200" y="5254625"/>
          <p14:tracePt t="48948" x="5961063" y="5283200"/>
          <p14:tracePt t="48965" x="5967413" y="5303838"/>
          <p14:tracePt t="48982" x="5967413" y="5332413"/>
          <p14:tracePt t="48999" x="5967413" y="5346700"/>
          <p14:tracePt t="49016" x="5967413" y="5367338"/>
          <p14:tracePt t="49031" x="5967413" y="5395913"/>
          <p14:tracePt t="49049" x="5967413" y="5418138"/>
          <p14:tracePt t="49064" x="5967413" y="5432425"/>
          <p14:tracePt t="49066" x="5967413" y="5446713"/>
          <p14:tracePt t="49082" x="5967413" y="5453063"/>
          <p14:tracePt t="49097" x="5961063" y="5467350"/>
          <p14:tracePt t="49099" x="5961063" y="5481638"/>
          <p14:tracePt t="49100" x="5932488" y="5495925"/>
          <p14:tracePt t="49115" x="5918200" y="5503863"/>
          <p14:tracePt t="49116" x="5895975" y="5532438"/>
          <p14:tracePt t="49132" x="5861050" y="5553075"/>
          <p14:tracePt t="49133" x="5832475" y="5567363"/>
          <p14:tracePt t="49148" x="5746750" y="5618163"/>
          <p14:tracePt t="49165" x="5568950" y="5681663"/>
          <p14:tracePt t="49184" x="5432425" y="5716588"/>
          <p14:tracePt t="49200" x="5254625" y="5759450"/>
          <p14:tracePt t="49215" x="5068888" y="5781675"/>
          <p14:tracePt t="49232" x="4870450" y="5810250"/>
          <p14:tracePt t="49248" x="4684713" y="5810250"/>
          <p14:tracePt t="49266" x="4441825" y="5767388"/>
          <p14:tracePt t="49281" x="4256088" y="5667375"/>
          <p14:tracePt t="49298" x="4127500" y="5581650"/>
          <p14:tracePt t="49315" x="4029075" y="5453063"/>
          <p14:tracePt t="49331" x="3992563" y="5395913"/>
          <p14:tracePt t="49332" x="3971925" y="5346700"/>
          <p14:tracePt t="49333" x="3957638" y="5283200"/>
          <p14:tracePt t="49348" x="3957638" y="5232400"/>
          <p14:tracePt t="49350" x="3957638" y="5132388"/>
          <p14:tracePt t="49365" x="3957638" y="5068888"/>
          <p14:tracePt t="49366" x="4006850" y="4983163"/>
          <p14:tracePt t="49381" x="4092575" y="4883150"/>
          <p14:tracePt t="49382" x="4178300" y="4783138"/>
          <p14:tracePt t="49398" x="4441825" y="4570413"/>
          <p14:tracePt t="49415" x="4741863" y="4376738"/>
          <p14:tracePt t="49432" x="5097463" y="4219575"/>
          <p14:tracePt t="49448" x="5483225" y="4141788"/>
          <p14:tracePt t="49465" x="5867400" y="4127500"/>
          <p14:tracePt t="49481" x="6273800" y="4127500"/>
          <p14:tracePt t="49499" x="6580188" y="4227513"/>
          <p14:tracePt t="49515" x="6773863" y="4327525"/>
          <p14:tracePt t="49532" x="6972300" y="4456113"/>
          <p14:tracePt t="49547" x="7043738" y="4519613"/>
          <p14:tracePt t="49549" x="7108825" y="4583113"/>
          <p14:tracePt t="49565" x="7172325" y="4633913"/>
          <p14:tracePt t="49566" x="7208838" y="4668838"/>
          <p14:tracePt t="49568" x="7237413" y="4719638"/>
          <p14:tracePt t="49581" x="7258050" y="4768850"/>
          <p14:tracePt t="49583" x="7286625" y="4805363"/>
          <p14:tracePt t="49598" x="7308850" y="4854575"/>
          <p14:tracePt t="49600" x="7321550" y="4891088"/>
          <p14:tracePt t="49615" x="7335838" y="4933950"/>
          <p14:tracePt t="49616" x="7350125" y="4983163"/>
          <p14:tracePt t="49633" x="7358063" y="5068888"/>
          <p14:tracePt t="49648" x="7358063" y="5154613"/>
          <p14:tracePt t="49665" x="7358063" y="5254625"/>
          <p14:tracePt t="49681" x="7358063" y="5367338"/>
          <p14:tracePt t="49699" x="7350125" y="5467350"/>
          <p14:tracePt t="49714" x="7321550" y="5553075"/>
          <p14:tracePt t="49731" x="7308850" y="5632450"/>
          <p14:tracePt t="49749" x="7300913" y="5695950"/>
          <p14:tracePt t="49766" x="7286625" y="5745163"/>
          <p14:tracePt t="49781" x="7272338" y="5795963"/>
          <p14:tracePt t="49798" x="7237413" y="5830888"/>
          <p14:tracePt t="49814" x="7194550" y="5859463"/>
          <p14:tracePt t="49815" x="7137400" y="5895975"/>
          <p14:tracePt t="49816" x="7072313" y="5930900"/>
          <p14:tracePt t="49832" x="7023100" y="5945188"/>
          <p14:tracePt t="49833" x="6888163" y="6010275"/>
          <p14:tracePt t="49848" x="6788150" y="6045200"/>
          <p14:tracePt t="49849" x="6737350" y="6067425"/>
          <p14:tracePt t="49865" x="6545263" y="6145213"/>
          <p14:tracePt t="49881" x="6373813" y="6216650"/>
          <p14:tracePt t="49899" x="6230938" y="6265863"/>
          <p14:tracePt t="49915" x="6110288" y="6323013"/>
          <p14:tracePt t="49932" x="5995988" y="6359525"/>
          <p14:tracePt t="49948" x="5861050" y="6394450"/>
          <p14:tracePt t="49966" x="5683250" y="6423025"/>
          <p14:tracePt t="49983" x="5497513" y="6423025"/>
          <p14:tracePt t="50000" x="5346700" y="6423025"/>
          <p14:tracePt t="50016" x="5097463" y="6380163"/>
          <p14:tracePt t="50031" x="4997450" y="6359525"/>
          <p14:tracePt t="50032" x="4940300" y="6345238"/>
          <p14:tracePt t="50047" x="4841875" y="6308725"/>
          <p14:tracePt t="50048" x="4756150" y="6265863"/>
          <p14:tracePt t="50064" x="4670425" y="6216650"/>
          <p14:tracePt t="50066" x="4584700" y="6180138"/>
          <p14:tracePt t="50067" x="4505325" y="6130925"/>
          <p14:tracePt t="50081" x="4427538" y="6081713"/>
          <p14:tracePt t="50083" x="4370388" y="6030913"/>
          <p14:tracePt t="50099" x="4241800" y="5916613"/>
          <p14:tracePt t="50115" x="4127500" y="5830888"/>
          <p14:tracePt t="50133" x="4057650" y="5730875"/>
          <p14:tracePt t="50148" x="3992563" y="5646738"/>
          <p14:tracePt t="50165" x="3957638" y="5553075"/>
          <p14:tracePt t="50182" x="3929063" y="5503863"/>
          <p14:tracePt t="50199" x="3906838" y="5432425"/>
          <p14:tracePt t="50215" x="3906838" y="5403850"/>
          <p14:tracePt t="50216" x="3892550" y="5381625"/>
          <p14:tracePt t="50232" x="3878263" y="5332413"/>
          <p14:tracePt t="50248" x="3863975" y="5297488"/>
          <p14:tracePt t="50265" x="3863975" y="5246688"/>
          <p14:tracePt t="50281" x="3863975" y="5183188"/>
          <p14:tracePt t="50299" x="3921125" y="5089525"/>
          <p14:tracePt t="50314" x="3943350" y="5040313"/>
          <p14:tracePt t="50315" x="3971925" y="5003800"/>
          <p14:tracePt t="50316" x="3978275" y="4983163"/>
          <p14:tracePt t="50332" x="3992563" y="4940300"/>
          <p14:tracePt t="50333" x="4021138" y="4905375"/>
          <p14:tracePt t="50348" x="4029075" y="4883150"/>
          <p14:tracePt t="50350" x="4043363" y="4854575"/>
          <p14:tracePt t="50365" x="4078288" y="4805363"/>
          <p14:tracePt t="50381" x="4141788" y="4754563"/>
          <p14:tracePt t="50399" x="4256088" y="4691063"/>
          <p14:tracePt t="50415" x="4441825" y="4619625"/>
          <p14:tracePt t="50432" x="4641850" y="4570413"/>
          <p14:tracePt t="50448" x="4805363" y="4556125"/>
          <p14:tracePt t="50465" x="5019675" y="4556125"/>
          <p14:tracePt t="50481" x="5318125" y="4556125"/>
          <p14:tracePt t="50498" x="5561013" y="4556125"/>
          <p14:tracePt t="50515" x="5795963" y="4591050"/>
          <p14:tracePt t="50531" x="6046788" y="4640263"/>
          <p14:tracePt t="50547" x="6110288" y="4668838"/>
          <p14:tracePt t="50548" x="6210300" y="4705350"/>
          <p14:tracePt t="50549" x="6324600" y="4740275"/>
          <p14:tracePt t="50565" x="6424613" y="4783138"/>
          <p14:tracePt t="50567" x="6508750" y="4819650"/>
          <p14:tracePt t="50581" x="6580188" y="4854575"/>
          <p14:tracePt t="50582" x="6645275" y="4883150"/>
          <p14:tracePt t="50598" x="6737350" y="4940300"/>
          <p14:tracePt t="50614" x="6823075" y="5003800"/>
          <p14:tracePt t="50632" x="6873875" y="5054600"/>
          <p14:tracePt t="50649" x="6908800" y="5083175"/>
          <p14:tracePt t="50665" x="6972300" y="5132388"/>
          <p14:tracePt t="50681" x="7008813" y="5168900"/>
          <p14:tracePt t="50699" x="7043738" y="5203825"/>
          <p14:tracePt t="50715" x="7072313" y="5232400"/>
          <p14:tracePt t="50732" x="7086600" y="5254625"/>
          <p14:tracePt t="50748" x="7094538" y="5268913"/>
          <p14:tracePt t="50765" x="7108825" y="5297488"/>
          <p14:tracePt t="50781" x="7137400" y="5303838"/>
          <p14:tracePt t="50798" x="7137400" y="5318125"/>
          <p14:tracePt t="50799" x="7143750" y="5332413"/>
          <p14:tracePt t="50801" x="7143750" y="5346700"/>
          <p14:tracePt t="50815" x="7158038" y="5353050"/>
          <p14:tracePt t="50816" x="7158038" y="5367338"/>
          <p14:tracePt t="50832" x="7172325" y="5381625"/>
          <p14:tracePt t="50848" x="7172325" y="5395913"/>
          <p14:tracePt t="50865" x="7172325" y="5403850"/>
          <p14:tracePt t="50898" x="7172325" y="5418138"/>
          <p14:tracePt t="50915" x="7172325" y="5432425"/>
          <p14:tracePt t="50932" x="7172325" y="5453063"/>
          <p14:tracePt t="50948" x="7172325" y="5467350"/>
          <p14:tracePt t="50966" x="7172325" y="5495925"/>
          <p14:tracePt t="50983" x="7172325" y="5503863"/>
          <p14:tracePt t="51000" x="7172325" y="5518150"/>
          <p14:tracePt t="51001" x="7172325" y="5532438"/>
          <p14:tracePt t="51016" x="7172325" y="5546725"/>
          <p14:tracePt t="51031" x="7172325" y="5553075"/>
          <p14:tracePt t="51048" x="7172325" y="5567363"/>
          <p14:tracePt t="51064" x="7172325" y="5581650"/>
          <p14:tracePt t="51066" x="7172325" y="5595938"/>
          <p14:tracePt t="51082" x="7172325" y="5603875"/>
          <p14:tracePt t="51099" x="7172325" y="5618163"/>
          <p14:tracePt t="51115" x="7158038" y="5646738"/>
          <p14:tracePt t="51133" x="7143750" y="5653088"/>
          <p14:tracePt t="51149" x="7137400" y="5681663"/>
          <p14:tracePt t="51166" x="7108825" y="5695950"/>
          <p14:tracePt t="51184" x="7094538" y="5716588"/>
          <p14:tracePt t="51198" x="7086600" y="5730875"/>
          <p14:tracePt t="51200" x="7072313" y="5745163"/>
          <p14:tracePt t="51215" x="7043738" y="5767388"/>
          <p14:tracePt t="51232" x="7023100" y="5795963"/>
          <p14:tracePt t="51248" x="6972300" y="5816600"/>
          <p14:tracePt t="51265" x="6908800" y="5859463"/>
          <p14:tracePt t="51266" x="6873875" y="5867400"/>
          <p14:tracePt t="51774" x="6873875" y="5881688"/>
          <p14:tracePt t="51806" x="6873875" y="5895975"/>
          <p14:tracePt t="51822" x="6859588" y="5895975"/>
          <p14:tracePt t="51846" x="6859588" y="5910263"/>
          <p14:tracePt t="51870" x="6859588" y="5916613"/>
          <p14:tracePt t="51878" x="6859588" y="5930900"/>
          <p14:tracePt t="51887" x="6845300" y="5930900"/>
          <p14:tracePt t="51895" x="6845300" y="5945188"/>
          <p14:tracePt t="51903" x="6845300" y="5959475"/>
          <p14:tracePt t="51910" x="6845300" y="5967413"/>
          <p14:tracePt t="51919" x="6837363" y="5981700"/>
          <p14:tracePt t="51947" x="6823075" y="5995988"/>
          <p14:tracePt t="51965" x="6823075" y="6010275"/>
          <p14:tracePt t="51982" x="6808788" y="6016625"/>
          <p14:tracePt t="51999" x="6794500" y="6016625"/>
          <p14:tracePt t="52000" x="6794500" y="6030913"/>
          <p14:tracePt t="52016" x="6759575" y="6059488"/>
          <p14:tracePt t="52032" x="6723063" y="6067425"/>
          <p14:tracePt t="52049" x="6659563" y="6108700"/>
          <p14:tracePt t="52066" x="6573838" y="6159500"/>
          <p14:tracePt t="52082" x="6459538" y="6208713"/>
          <p14:tracePt t="52098" x="6324600" y="6245225"/>
          <p14:tracePt t="52115" x="6173788" y="6294438"/>
          <p14:tracePt t="52132" x="5981700" y="6330950"/>
          <p14:tracePt t="52148" x="5781675" y="6373813"/>
          <p14:tracePt t="52165" x="5503863" y="6394450"/>
          <p14:tracePt t="52184" x="5268913" y="6423025"/>
          <p14:tracePt t="52186" x="5205413" y="6423025"/>
          <p14:tracePt t="52201" x="4983163" y="6423025"/>
          <p14:tracePt t="52214" x="4791075" y="6423025"/>
          <p14:tracePt t="52232" x="4633913" y="6423025"/>
          <p14:tracePt t="52233" x="4519613" y="6423025"/>
          <p14:tracePt t="52248" x="4406900" y="6423025"/>
          <p14:tracePt t="52249" x="4321175" y="6380163"/>
          <p14:tracePt t="52265" x="4141788" y="6345238"/>
          <p14:tracePt t="52266" x="4057650" y="6308725"/>
          <p14:tracePt t="52282" x="3892550" y="6245225"/>
          <p14:tracePt t="52298" x="3706813" y="6145213"/>
          <p14:tracePt t="52315" x="3529013" y="6045200"/>
          <p14:tracePt t="52333" x="3408363" y="5945188"/>
          <p14:tracePt t="52348" x="3294063" y="5859463"/>
          <p14:tracePt t="52365" x="3216275" y="5781675"/>
          <p14:tracePt t="52382" x="3165475" y="5716588"/>
          <p14:tracePt t="52398" x="3101975" y="5632450"/>
          <p14:tracePt t="52415" x="3065463" y="5567363"/>
          <p14:tracePt t="52432" x="3044825" y="5495925"/>
          <p14:tracePt t="52448" x="3016250" y="5446713"/>
          <p14:tracePt t="52464" x="3001963" y="5403850"/>
          <p14:tracePt t="52466" x="3001963" y="5381625"/>
          <p14:tracePt t="52467" x="3001963" y="5353050"/>
          <p14:tracePt t="52481" x="3001963" y="5332413"/>
          <p14:tracePt t="52497" x="3001963" y="5318125"/>
          <p14:tracePt t="52499" x="3001963" y="5297488"/>
          <p14:tracePt t="52500" x="3001963" y="5283200"/>
          <p14:tracePt t="52515" x="3001963" y="5268913"/>
          <p14:tracePt t="52516" x="3001963" y="5254625"/>
          <p14:tracePt t="52532" x="3001963" y="5246688"/>
          <p14:tracePt t="52548" x="3016250" y="5218113"/>
          <p14:tracePt t="52565" x="3030538" y="5203825"/>
          <p14:tracePt t="52582" x="3030538" y="5197475"/>
          <p14:tracePt t="52599" x="3051175" y="5168900"/>
          <p14:tracePt t="52615" x="3079750" y="5146675"/>
          <p14:tracePt t="52633" x="3101975" y="5103813"/>
          <p14:tracePt t="52649" x="3144838" y="5068888"/>
          <p14:tracePt t="52665" x="3194050" y="5032375"/>
          <p14:tracePt t="52682" x="3251200" y="4989513"/>
          <p14:tracePt t="52698" x="3294063" y="4968875"/>
          <p14:tracePt t="52699" x="3328988" y="4940300"/>
          <p14:tracePt t="52700" x="3365500" y="4933950"/>
          <p14:tracePt t="52717" x="3429000" y="4905375"/>
          <p14:tracePt t="52732" x="3465513" y="4883150"/>
          <p14:tracePt t="52734" x="3508375" y="4868863"/>
          <p14:tracePt t="52748" x="3557588" y="4854575"/>
          <p14:tracePt t="52749" x="3608388" y="4840288"/>
          <p14:tracePt t="52765" x="3714750" y="4819650"/>
          <p14:tracePt t="52781" x="3863975" y="4791075"/>
          <p14:tracePt t="52800" x="4078288" y="4768850"/>
          <p14:tracePt t="52815" x="4306888" y="4740275"/>
          <p14:tracePt t="52832" x="4533900" y="4733925"/>
          <p14:tracePt t="52848" x="4819650" y="4719638"/>
          <p14:tracePt t="52865" x="5105400" y="4719638"/>
          <p14:tracePt t="52881" x="5418138" y="4719638"/>
          <p14:tracePt t="52898" x="5746750" y="4719638"/>
          <p14:tracePt t="52915" x="6061075" y="4783138"/>
          <p14:tracePt t="52932" x="6381750" y="4854575"/>
          <p14:tracePt t="52948" x="6580188" y="4905375"/>
          <p14:tracePt t="52965" x="6694488" y="4933950"/>
          <p14:tracePt t="52967" x="6808788" y="4968875"/>
          <p14:tracePt t="52968" x="6908800" y="4989513"/>
          <p14:tracePt t="52983" x="6994525" y="5032375"/>
          <p14:tracePt t="52984" x="7058025" y="5054600"/>
          <p14:tracePt t="52999" x="7143750" y="5089525"/>
          <p14:tracePt t="53016" x="7258050" y="5168900"/>
          <p14:tracePt t="53032" x="7321550" y="5203825"/>
          <p14:tracePt t="53048" x="7407275" y="5283200"/>
          <p14:tracePt t="53066" x="7458075" y="5332413"/>
          <p14:tracePt t="53082" x="7500938" y="5381625"/>
          <p14:tracePt t="53099" x="7535863" y="5418138"/>
          <p14:tracePt t="53115" x="7558088" y="5453063"/>
          <p14:tracePt t="53132" x="7572375" y="5495925"/>
          <p14:tracePt t="53148" x="7586663" y="5518150"/>
          <p14:tracePt t="53165" x="7586663" y="5553075"/>
          <p14:tracePt t="53182" x="7607300" y="5603875"/>
          <p14:tracePt t="53183" x="7607300" y="5632450"/>
          <p14:tracePt t="53201" x="7621588" y="5646738"/>
          <p14:tracePt t="53203" x="7621588" y="5667375"/>
          <p14:tracePt t="53217" x="7635875" y="5703888"/>
          <p14:tracePt t="53232" x="7650163" y="5745163"/>
          <p14:tracePt t="53248" x="7650163" y="5781675"/>
          <p14:tracePt t="53265" x="7650163" y="5810250"/>
          <p14:tracePt t="53282" x="7650163" y="5830888"/>
          <p14:tracePt t="53299" x="7650163" y="5867400"/>
          <p14:tracePt t="53315" x="7650163" y="5910263"/>
          <p14:tracePt t="53332" x="7635875" y="5930900"/>
          <p14:tracePt t="53349" x="7621588" y="5959475"/>
          <p14:tracePt t="53365" x="7621588" y="5981700"/>
          <p14:tracePt t="53381" x="7607300" y="6010275"/>
          <p14:tracePt t="53399" x="7600950" y="6016625"/>
          <p14:tracePt t="53414" x="7586663" y="6016625"/>
          <p14:tracePt t="53415" x="7586663" y="6030913"/>
          <p14:tracePt t="53432" x="7586663" y="6045200"/>
          <p14:tracePt t="53433" x="7572375" y="6059488"/>
          <p14:tracePt t="53448" x="7572375" y="6067425"/>
          <p14:tracePt t="53450" x="7558088" y="6067425"/>
          <p14:tracePt t="53465" x="7558088" y="6081713"/>
          <p14:tracePt t="53482" x="7550150" y="6096000"/>
          <p14:tracePt t="53483" x="7535863" y="6108700"/>
          <p14:tracePt t="53499" x="7521575" y="6116638"/>
          <p14:tracePt t="53515" x="7500938" y="6130925"/>
          <p14:tracePt t="53532" x="7472363" y="6145213"/>
          <p14:tracePt t="53548" x="7435850" y="6159500"/>
          <p14:tracePt t="53565" x="7407275" y="6165850"/>
          <p14:tracePt t="53581" x="7386638" y="6180138"/>
          <p14:tracePt t="53598" x="7358063" y="6194425"/>
          <p14:tracePt t="53615" x="7335838" y="6208713"/>
          <p14:tracePt t="53633" x="7308850" y="6208713"/>
          <p14:tracePt t="53647" x="7308850" y="6216650"/>
          <p14:tracePt t="53648" x="7286625" y="6216650"/>
          <p14:tracePt t="53665" x="7251700" y="6230938"/>
          <p14:tracePt t="53680" x="7223125" y="6230938"/>
          <p14:tracePt t="53682" x="7194550" y="6259513"/>
          <p14:tracePt t="53683" x="7158038" y="6259513"/>
          <p14:tracePt t="53698" x="7137400" y="6265863"/>
          <p14:tracePt t="53699" x="7108825" y="6265863"/>
          <p14:tracePt t="53716" x="7037388" y="6294438"/>
          <p14:tracePt t="53732" x="6972300" y="6323013"/>
          <p14:tracePt t="53748" x="6923088" y="6330950"/>
          <p14:tracePt t="53765" x="6845300" y="6345238"/>
          <p14:tracePt t="53782" x="6794500" y="6359525"/>
          <p14:tracePt t="53799" x="6708775" y="6380163"/>
          <p14:tracePt t="53815" x="6630988" y="6380163"/>
          <p14:tracePt t="53832" x="6559550" y="6408738"/>
          <p14:tracePt t="53848" x="6473825" y="6423025"/>
          <p14:tracePt t="53865" x="6330950" y="6445250"/>
          <p14:tracePt t="53881" x="6196013" y="6459538"/>
          <p14:tracePt t="53899" x="6061075" y="6473825"/>
          <p14:tracePt t="53914" x="5967413" y="6480175"/>
          <p14:tracePt t="53915" x="5881688" y="6480175"/>
          <p14:tracePt t="53931" x="5810250" y="6494463"/>
          <p14:tracePt t="53932" x="5718175" y="6494463"/>
          <p14:tracePt t="53933" x="5646738" y="6494463"/>
          <p14:tracePt t="53948" x="5583238" y="6494463"/>
          <p14:tracePt t="53949" x="5503863" y="6494463"/>
          <p14:tracePt t="53966" x="5346700" y="6494463"/>
          <p14:tracePt t="53983" x="5197475" y="6480175"/>
          <p14:tracePt t="53999" x="5048250" y="6445250"/>
          <p14:tracePt t="54016" x="4905375" y="6423025"/>
          <p14:tracePt t="54032" x="4784725" y="6394450"/>
          <p14:tracePt t="54048" x="4656138" y="6359525"/>
          <p14:tracePt t="54066" x="4533900" y="6323013"/>
          <p14:tracePt t="54082" x="4406900" y="6280150"/>
          <p14:tracePt t="54098" x="4306888" y="6245225"/>
          <p14:tracePt t="54115" x="4192588" y="6194425"/>
          <p14:tracePt t="54133" x="4092575" y="6130925"/>
          <p14:tracePt t="54135" x="4043363" y="6108700"/>
          <p14:tracePt t="54148" x="4006850" y="6081713"/>
          <p14:tracePt t="54164" x="3971925" y="6045200"/>
          <p14:tracePt t="54165" x="3943350" y="6030913"/>
          <p14:tracePt t="54167" x="3878263" y="5981700"/>
          <p14:tracePt t="54184" x="3857625" y="5945188"/>
          <p14:tracePt t="54186" x="3814763" y="5916613"/>
          <p14:tracePt t="54199" x="3763963" y="5867400"/>
          <p14:tracePt t="54215" x="3729038" y="5830888"/>
          <p14:tracePt t="54216" x="3706813" y="5810250"/>
          <p14:tracePt t="54232" x="3663950" y="5759450"/>
          <p14:tracePt t="54248" x="3629025" y="5703888"/>
          <p14:tracePt t="54265" x="3608388" y="5653088"/>
          <p14:tracePt t="54282" x="3594100" y="5603875"/>
          <p14:tracePt t="54299" x="3579813" y="5567363"/>
          <p14:tracePt t="54315" x="3565525" y="5532438"/>
          <p14:tracePt t="54331" x="3557588" y="5495925"/>
          <p14:tracePt t="54348" x="3543300" y="5453063"/>
          <p14:tracePt t="54365" x="3543300" y="5403850"/>
          <p14:tracePt t="54381" x="3543300" y="5353050"/>
          <p14:tracePt t="54398" x="3543300" y="5297488"/>
          <p14:tracePt t="54414" x="3557588" y="5268913"/>
          <p14:tracePt t="54415" x="3565525" y="5232400"/>
          <p14:tracePt t="54416" x="3594100" y="5197475"/>
          <p14:tracePt t="54433" x="3614738" y="5146675"/>
          <p14:tracePt t="54448" x="3657600" y="5089525"/>
          <p14:tracePt t="54450" x="3692525" y="5054600"/>
          <p14:tracePt t="54465" x="3757613" y="4968875"/>
          <p14:tracePt t="54481" x="3857625" y="4883150"/>
          <p14:tracePt t="54499" x="4021138" y="4740275"/>
          <p14:tracePt t="54516" x="4156075" y="4668838"/>
          <p14:tracePt t="54532" x="4321175" y="4591050"/>
          <p14:tracePt t="54548" x="4484688" y="4541838"/>
          <p14:tracePt t="54565" x="4641850" y="4519613"/>
          <p14:tracePt t="54581" x="4856163" y="4505325"/>
          <p14:tracePt t="54598" x="5054600" y="4505325"/>
          <p14:tracePt t="54615" x="5268913" y="4505325"/>
          <p14:tracePt t="54633" x="5518150" y="4505325"/>
          <p14:tracePt t="54634" x="5661025" y="4505325"/>
          <p14:tracePt t="54648" x="5767388" y="4527550"/>
          <p14:tracePt t="54665" x="5918200" y="4541838"/>
          <p14:tracePt t="54666" x="6061075" y="4570413"/>
          <p14:tracePt t="54667" x="6124575" y="4583113"/>
          <p14:tracePt t="54681" x="6245225" y="4605338"/>
          <p14:tracePt t="54683" x="6445250" y="4654550"/>
          <p14:tracePt t="54699" x="6608763" y="4705350"/>
          <p14:tracePt t="54715" x="6808788" y="4768850"/>
          <p14:tracePt t="54732" x="6994525" y="4854575"/>
          <p14:tracePt t="54748" x="7172325" y="4940300"/>
          <p14:tracePt t="54765" x="7350125" y="5032375"/>
          <p14:tracePt t="54781" x="7486650" y="5118100"/>
          <p14:tracePt t="54799" x="7600950" y="5197475"/>
          <p14:tracePt t="54815" x="7658100" y="5246688"/>
          <p14:tracePt t="54832" x="7721600" y="5297488"/>
          <p14:tracePt t="54848" x="7764463" y="5332413"/>
          <p14:tracePt t="54865" x="7785100" y="5367338"/>
          <p14:tracePt t="54880" x="7799388" y="5395913"/>
          <p14:tracePt t="54882" x="7813675" y="5403850"/>
          <p14:tracePt t="54898" x="7821613" y="5418138"/>
          <p14:tracePt t="54899" x="7821613" y="5432425"/>
          <p14:tracePt t="54900" x="7835900" y="5446713"/>
          <p14:tracePt t="54915" x="7835900" y="5453063"/>
          <p14:tracePt t="54932" x="7850188" y="5467350"/>
          <p14:tracePt t="54948" x="7864475" y="5481638"/>
          <p14:tracePt t="54966" x="7864475" y="5495925"/>
          <p14:tracePt t="54999" x="7864475" y="5503863"/>
          <p14:tracePt t="55028" x="7864475" y="5518150"/>
          <p14:tracePt t="55053" x="7864475" y="5532438"/>
          <p14:tracePt t="55069" x="7864475" y="5546725"/>
          <p14:tracePt t="55085" x="7864475" y="5553075"/>
          <p14:tracePt t="55093" x="7864475" y="5567363"/>
          <p14:tracePt t="55109" x="7864475" y="5581650"/>
          <p14:tracePt t="55117" x="7864475" y="5595938"/>
          <p14:tracePt t="55133" x="7864475" y="5603875"/>
          <p14:tracePt t="55157" x="7864475" y="5618163"/>
          <p14:tracePt t="55181" x="7864475" y="5632450"/>
          <p14:tracePt t="55197" x="7850188" y="5632450"/>
          <p14:tracePt t="55222" x="7850188" y="5646738"/>
          <p14:tracePt t="55246" x="7835900" y="5653088"/>
          <p14:tracePt t="55254" x="7835900" y="5667375"/>
          <p14:tracePt t="55270" x="7821613" y="5681663"/>
          <p14:tracePt t="55278" x="7813675" y="5703888"/>
          <p14:tracePt t="55286" x="7813675" y="5716588"/>
          <p14:tracePt t="55297" x="7799388" y="5730875"/>
          <p14:tracePt t="55314" x="7764463" y="5767388"/>
          <p14:tracePt t="55331" x="7707313" y="5810250"/>
          <p14:tracePt t="55348" x="7658100" y="5859463"/>
          <p14:tracePt t="55364" x="7586663" y="5910263"/>
          <p14:tracePt t="55382" x="7472363" y="5981700"/>
          <p14:tracePt t="55383" x="7407275" y="6016625"/>
          <p14:tracePt t="55399" x="7335838" y="6059488"/>
          <p14:tracePt t="55400" x="7208838" y="6130925"/>
          <p14:tracePt t="55415" x="6994525" y="6245225"/>
          <p14:tracePt t="55432" x="6745288" y="6345238"/>
          <p14:tracePt t="55448" x="6496050" y="6423025"/>
          <p14:tracePt t="55465" x="6210300" y="6508750"/>
          <p14:tracePt t="55482" x="6010275" y="6543675"/>
          <p14:tracePt t="55498" x="5767388" y="6580188"/>
          <p14:tracePt t="55515" x="5561013" y="6608763"/>
          <p14:tracePt t="55531" x="5368925" y="6629400"/>
          <p14:tracePt t="55548" x="5197475" y="6629400"/>
          <p14:tracePt t="55564" x="5033963" y="6629400"/>
          <p14:tracePt t="55581" x="4870450" y="6608763"/>
          <p14:tracePt t="55598" x="4719638" y="6557963"/>
          <p14:tracePt t="55615" x="4591050" y="6494463"/>
          <p14:tracePt t="55631" x="4533900" y="6459538"/>
          <p14:tracePt t="55632" x="4470400" y="6423025"/>
          <p14:tracePt t="55633" x="4392613" y="6380163"/>
          <p14:tracePt t="55650" x="4270375" y="6280150"/>
          <p14:tracePt t="55666" x="4141788" y="6165850"/>
          <p14:tracePt t="55683" x="4021138" y="6059488"/>
          <p14:tracePt t="55699" x="3906838" y="5945188"/>
          <p14:tracePt t="55715" x="3806825" y="5816600"/>
          <p14:tracePt t="55732" x="3729038" y="5695950"/>
          <p14:tracePt t="55749" x="3692525" y="5553075"/>
          <p14:tracePt t="55765" x="3678238" y="5332413"/>
          <p14:tracePt t="55782" x="3678238" y="5132388"/>
          <p14:tracePt t="55798" x="3706813" y="4983163"/>
          <p14:tracePt t="55815" x="3763963" y="4805363"/>
          <p14:tracePt t="55831" x="3857625" y="4668838"/>
          <p14:tracePt t="55849" x="3943350" y="4541838"/>
          <p14:tracePt t="55850" x="3992563" y="4491038"/>
          <p14:tracePt t="55865" x="4092575" y="4391025"/>
          <p14:tracePt t="55866" x="4178300" y="4341813"/>
          <p14:tracePt t="55882" x="4256088" y="4276725"/>
          <p14:tracePt t="55883" x="4341813" y="4219575"/>
          <p14:tracePt t="55898" x="4406900" y="4191000"/>
          <p14:tracePt t="55899" x="4491038" y="4156075"/>
          <p14:tracePt t="55915" x="4770438" y="4041775"/>
          <p14:tracePt t="55931" x="4933950" y="3992563"/>
          <p14:tracePt t="55948" x="5105400" y="3963988"/>
          <p14:tracePt t="55965" x="5303838" y="3941763"/>
          <p14:tracePt t="55982" x="5561013" y="3941763"/>
          <p14:tracePt t="56000" x="5781675" y="3941763"/>
          <p14:tracePt t="56016" x="6018213" y="3956050"/>
          <p14:tracePt t="56031" x="6296025" y="4021138"/>
          <p14:tracePt t="56048" x="6559550" y="4121150"/>
          <p14:tracePt t="56065" x="6808788" y="4219575"/>
          <p14:tracePt t="56083" x="7072313" y="4341813"/>
          <p14:tracePt t="56084" x="7123113" y="4370388"/>
          <p14:tracePt t="56098" x="7223125" y="4441825"/>
          <p14:tracePt t="56114" x="7308850" y="4491038"/>
          <p14:tracePt t="56116" x="7400925" y="4556125"/>
          <p14:tracePt t="56117" x="7472363" y="4619625"/>
          <p14:tracePt t="56133" x="7586663" y="4733925"/>
          <p14:tracePt t="56148" x="7635875" y="4805363"/>
          <p14:tracePt t="56165" x="7686675" y="4868863"/>
          <p14:tracePt t="56184" x="7707313" y="4919663"/>
          <p14:tracePt t="56199" x="7721600" y="4954588"/>
          <p14:tracePt t="56215" x="7735888" y="4989513"/>
          <p14:tracePt t="56231" x="7735888" y="5003800"/>
          <p14:tracePt t="56248" x="7735888" y="5040313"/>
          <p14:tracePt t="56265" x="7735888" y="5103813"/>
          <p14:tracePt t="56282" x="7735888" y="5197475"/>
          <p14:tracePt t="56299" x="7700963" y="5303838"/>
          <p14:tracePt t="56315" x="7621588" y="5453063"/>
          <p14:tracePt t="56330" x="7572375" y="5532438"/>
          <p14:tracePt t="56332" x="7535863" y="5603875"/>
          <p14:tracePt t="56347" x="7486650" y="5667375"/>
          <p14:tracePt t="56349" x="7450138" y="5716588"/>
          <p14:tracePt t="56350" x="7407275" y="5767388"/>
          <p14:tracePt t="56365" x="7372350" y="5816600"/>
          <p14:tracePt t="56366" x="7358063" y="5845175"/>
          <p14:tracePt t="56382" x="7300913" y="5910263"/>
          <p14:tracePt t="56398" x="7258050" y="5959475"/>
          <p14:tracePt t="56415" x="7237413" y="5995988"/>
          <p14:tracePt t="56432" x="7194550" y="6030913"/>
          <p14:tracePt t="56448" x="7137400" y="6081713"/>
          <p14:tracePt t="56464" x="7086600" y="6130925"/>
          <p14:tracePt t="56482" x="7008813" y="6165850"/>
          <p14:tracePt t="56498" x="6923088" y="6216650"/>
          <p14:tracePt t="56515" x="6794500" y="6265863"/>
          <p14:tracePt t="56532" x="6645275" y="6323013"/>
          <p14:tracePt t="56548" x="6481763" y="6373813"/>
          <p14:tracePt t="56564" x="6230938" y="6445250"/>
          <p14:tracePt t="56582" x="6032500" y="6480175"/>
          <p14:tracePt t="56584" x="5910263" y="6494463"/>
          <p14:tracePt t="56598" x="5781675" y="6508750"/>
          <p14:tracePt t="56599" x="5646738" y="6523038"/>
          <p14:tracePt t="56615" x="5383213" y="6529388"/>
          <p14:tracePt t="56632" x="5205413" y="6529388"/>
          <p14:tracePt t="56649" x="5005388" y="6523038"/>
          <p14:tracePt t="56665" x="4833938" y="6473825"/>
          <p14:tracePt t="56682" x="4691063" y="6408738"/>
          <p14:tracePt t="56699" x="4570413" y="6323013"/>
          <p14:tracePt t="56715" x="4470400" y="6208713"/>
          <p14:tracePt t="56731" x="4378325" y="6067425"/>
          <p14:tracePt t="56749" x="4292600" y="5945188"/>
          <p14:tracePt t="56765" x="4221163" y="5810250"/>
          <p14:tracePt t="56782" x="4141788" y="5681663"/>
          <p14:tracePt t="56798" x="4121150" y="5595938"/>
          <p14:tracePt t="56815" x="4078288" y="5481638"/>
          <p14:tracePt t="56817" x="4078288" y="5432425"/>
          <p14:tracePt t="56832" x="4078288" y="5381625"/>
          <p14:tracePt t="56833" x="4078288" y="5268913"/>
          <p14:tracePt t="56849" x="4127500" y="5183188"/>
          <p14:tracePt t="56850" x="4192588" y="5068888"/>
          <p14:tracePt t="56865" x="4270375" y="4940300"/>
          <p14:tracePt t="56866" x="4356100" y="4805363"/>
          <p14:tracePt t="56882" x="4533900" y="4527550"/>
          <p14:tracePt t="56899" x="4733925" y="4256088"/>
          <p14:tracePt t="56915" x="4968875" y="4021138"/>
          <p14:tracePt t="56931" x="5248275" y="3757613"/>
          <p14:tracePt t="56948" x="5611813" y="3492500"/>
          <p14:tracePt t="56965" x="6010275" y="3279775"/>
          <p14:tracePt t="56983" x="6508750" y="3065463"/>
          <p14:tracePt t="56999" x="7172325" y="2879725"/>
          <p14:tracePt t="57016" x="7764463" y="2751138"/>
          <p14:tracePt t="57031" x="8348663" y="2679700"/>
          <p14:tracePt t="57048" x="8990013" y="2616200"/>
          <p14:tracePt t="57064" x="9097963" y="2616200"/>
          <p14:tracePt t="57065" x="9347200" y="2601913"/>
          <p14:tracePt t="57066" x="9575800" y="2601913"/>
          <p14:tracePt t="57082" x="9653588" y="2601913"/>
          <p14:tracePt t="57083" x="9802813" y="2601913"/>
          <p14:tracePt t="57098" x="9910763" y="2601913"/>
          <p14:tracePt t="57099" x="9953625" y="2616200"/>
          <p14:tracePt t="57115" x="10067925" y="2638425"/>
          <p14:tracePt t="57132" x="10117138" y="2679700"/>
          <p14:tracePt t="57148" x="10117138" y="2716213"/>
          <p14:tracePt t="57397" x="10117138" y="2687638"/>
          <p14:tracePt t="57404" x="10153650" y="2630488"/>
          <p14:tracePt t="57414" x="10188575" y="2566988"/>
          <p14:tracePt t="57420" x="10237788" y="2481263"/>
          <p14:tracePt t="57430" x="10302875" y="2381250"/>
          <p14:tracePt t="57437" x="10374313" y="2252663"/>
          <p14:tracePt t="57448" x="10466388" y="2117725"/>
          <p14:tracePt t="57465" x="10687050" y="1789113"/>
          <p14:tracePt t="57481" x="10966450" y="1454150"/>
          <p14:tracePt t="57498" x="11164888" y="1239838"/>
          <p14:tracePt t="57515" x="11379200" y="1012825"/>
          <p14:tracePt t="57531" x="11464925" y="927100"/>
          <p14:tracePt t="57532" x="11528425" y="847725"/>
          <p14:tracePt t="57547" x="11593513" y="790575"/>
          <p14:tracePt t="57549" x="11628438" y="741363"/>
          <p14:tracePt t="57550" x="11664950" y="698500"/>
          <p14:tracePt t="57566" x="11707813" y="663575"/>
          <p14:tracePt t="57567" x="11742738" y="612775"/>
          <p14:tracePt t="57582" x="11791950" y="534988"/>
          <p14:tracePt t="57598" x="11842750" y="463550"/>
          <p14:tracePt t="57615" x="11863388" y="398463"/>
          <p14:tracePt t="57632" x="11914188" y="314325"/>
          <p14:tracePt t="57648" x="11928475" y="263525"/>
          <p14:tracePt t="57665" x="11942763" y="200025"/>
          <p14:tracePt t="57682" x="11957050" y="128588"/>
          <p14:tracePt t="57699" x="11957050" y="635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B448B-C0AC-780A-F0F6-A8DA38326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FE780B-6B71-2886-A969-2AC914DE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両方いっぺんに飲んだら？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AAD58B-1613-4DEF-B212-5A7A3E976C0E}"/>
              </a:ext>
            </a:extLst>
          </p:cNvPr>
          <p:cNvSpPr txBox="1"/>
          <p:nvPr/>
        </p:nvSpPr>
        <p:spPr>
          <a:xfrm>
            <a:off x="781987" y="2105561"/>
            <a:ext cx="114100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効果の上乗せははっきりしない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副作用が増えるだけなのでやめといた方が良い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オーディオ 8">
            <a:extLst>
              <a:ext uri="{FF2B5EF4-FFF2-40B4-BE49-F238E27FC236}">
                <a16:creationId xmlns:a16="http://schemas.microsoft.com/office/drawing/2014/main" id="{D64F0E78-9FB9-B03F-6F16-5A4DA6FA1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9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76"/>
    </mc:Choice>
    <mc:Fallback>
      <p:transition spd="slow" advTm="3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7" x="9661525" y="4092575"/>
          <p14:tracePt t="465" x="9639300" y="4092575"/>
          <p14:tracePt t="473" x="9610725" y="4092575"/>
          <p14:tracePt t="1523" x="85725" y="3763963"/>
          <p14:tracePt t="1536" x="177800" y="3706813"/>
          <p14:tracePt t="1537" x="263525" y="3657600"/>
          <p14:tracePt t="1547" x="349250" y="3614738"/>
          <p14:tracePt t="1554" x="385763" y="3606800"/>
          <p14:tracePt t="1561" x="427038" y="3592513"/>
          <p14:tracePt t="1571" x="477838" y="3578225"/>
          <p14:tracePt t="1577" x="498475" y="3578225"/>
          <p14:tracePt t="1588" x="527050" y="3563938"/>
          <p14:tracePt t="1607" x="534988" y="3563938"/>
          <p14:tracePt t="1621" x="549275" y="3563938"/>
          <p14:tracePt t="1654" x="563563" y="3563938"/>
          <p14:tracePt t="1672" x="612775" y="3563938"/>
          <p14:tracePt t="1688" x="692150" y="3578225"/>
          <p14:tracePt t="1689" x="749300" y="3592513"/>
          <p14:tracePt t="1690" x="862013" y="3606800"/>
          <p14:tracePt t="1706" x="1141413" y="3663950"/>
          <p14:tracePt t="1722" x="1439863" y="3714750"/>
          <p14:tracePt t="1739" x="1654175" y="3757613"/>
          <p14:tracePt t="1755" x="1925638" y="3778250"/>
          <p14:tracePt t="1772" x="2238375" y="3792538"/>
          <p14:tracePt t="1788" x="2466975" y="3792538"/>
          <p14:tracePt t="1806" x="2638425" y="3743325"/>
          <p14:tracePt t="1823" x="2865438" y="3706813"/>
          <p14:tracePt t="1839" x="3051175" y="3663950"/>
          <p14:tracePt t="1855" x="3230563" y="3629025"/>
          <p14:tracePt t="1872" x="3379788" y="3629025"/>
          <p14:tracePt t="1888" x="3514725" y="3614738"/>
          <p14:tracePt t="1906" x="3663950" y="3614738"/>
          <p14:tracePt t="1907" x="3743325" y="3614738"/>
          <p14:tracePt t="1922" x="3829050" y="3614738"/>
          <p14:tracePt t="1938" x="3921125" y="3614738"/>
          <p14:tracePt t="1939" x="3992563" y="3614738"/>
          <p14:tracePt t="1940" x="4078288" y="3614738"/>
          <p14:tracePt t="1955" x="4170363" y="3614738"/>
          <p14:tracePt t="1957" x="4256088" y="3614738"/>
          <p14:tracePt t="1972" x="4427538" y="3614738"/>
          <p14:tracePt t="1988" x="4619625" y="3614738"/>
          <p14:tracePt t="2006" x="4784725" y="3614738"/>
          <p14:tracePt t="2023" x="4940300" y="3606800"/>
          <p14:tracePt t="2039" x="5033963" y="3578225"/>
          <p14:tracePt t="2056" x="5105400" y="3563938"/>
          <p14:tracePt t="2072" x="5148263" y="3557588"/>
          <p14:tracePt t="2089" x="5148263" y="3543300"/>
          <p14:tracePt t="2106" x="5154613" y="3543300"/>
          <p14:tracePt t="2125" x="5148263" y="3543300"/>
          <p14:tracePt t="2326" x="5083175" y="3529013"/>
          <p14:tracePt t="2334" x="5033963" y="3514725"/>
          <p14:tracePt t="2342" x="4954588" y="3506788"/>
          <p14:tracePt t="2350" x="4870450" y="3478213"/>
          <p14:tracePt t="2358" x="4784725" y="3457575"/>
          <p14:tracePt t="2366" x="4684713" y="3414713"/>
          <p14:tracePt t="2374" x="4584700" y="3394075"/>
          <p14:tracePt t="2389" x="4470400" y="3343275"/>
          <p14:tracePt t="2390" x="4241800" y="3251200"/>
          <p14:tracePt t="2406" x="4127500" y="3200400"/>
          <p14:tracePt t="2407" x="3921125" y="3100388"/>
          <p14:tracePt t="2423" x="3443288" y="2865438"/>
          <p14:tracePt t="2440" x="3044825" y="2581275"/>
          <p14:tracePt t="2456" x="2716213" y="2274888"/>
          <p14:tracePt t="2472" x="2438400" y="1924050"/>
          <p14:tracePt t="2489" x="2232025" y="1560513"/>
          <p14:tracePt t="2505" x="2066925" y="1225550"/>
          <p14:tracePt t="2522" x="2017713" y="1041400"/>
          <p14:tracePt t="2538" x="1974850" y="841375"/>
          <p14:tracePt t="2556" x="1954213" y="749300"/>
          <p14:tracePt t="2572" x="1954213" y="663575"/>
          <p14:tracePt t="2589" x="1954213" y="627063"/>
          <p14:tracePt t="2593" x="1954213" y="598488"/>
          <p14:tracePt t="2610" x="1954213" y="592138"/>
          <p14:tracePt t="2622" x="1954213" y="577850"/>
          <p14:tracePt t="2637" x="1954213" y="563563"/>
          <p14:tracePt t="2639" x="1954213" y="549275"/>
          <p14:tracePt t="2640" x="1974850" y="534988"/>
          <p14:tracePt t="2656" x="2003425" y="512763"/>
          <p14:tracePt t="2657" x="2066925" y="463550"/>
          <p14:tracePt t="2672" x="2138363" y="412750"/>
          <p14:tracePt t="2674" x="2252663" y="349250"/>
          <p14:tracePt t="2689" x="2716213" y="85725"/>
          <p14:tracePt t="2860" x="7558088" y="228600"/>
          <p14:tracePt t="2871" x="7750175" y="377825"/>
          <p14:tracePt t="2875" x="7935913" y="527050"/>
          <p14:tracePt t="2891" x="8099425" y="663575"/>
          <p14:tracePt t="2893" x="8162925" y="727075"/>
          <p14:tracePt t="2898" x="8270875" y="841375"/>
          <p14:tracePt t="2906" x="8377238" y="927100"/>
          <p14:tracePt t="2922" x="8462963" y="1012825"/>
          <p14:tracePt t="2938" x="8528050" y="1076325"/>
          <p14:tracePt t="2956" x="8548688" y="1112838"/>
          <p14:tracePt t="2972" x="8562975" y="1127125"/>
          <p14:tracePt t="2989" x="8562975" y="1141413"/>
          <p14:tracePt t="3022" x="8562975" y="1162050"/>
          <p14:tracePt t="3039" x="8548688" y="1204913"/>
          <p14:tracePt t="3056" x="8528050" y="1239838"/>
          <p14:tracePt t="3072" x="8485188" y="1311275"/>
          <p14:tracePt t="3089" x="8477250" y="1354138"/>
          <p14:tracePt t="3104" x="8462963" y="1376363"/>
          <p14:tracePt t="3106" x="8448675" y="1390650"/>
          <p14:tracePt t="3121" x="8434388" y="1404938"/>
          <p14:tracePt t="3124" x="8428038" y="1411288"/>
          <p14:tracePt t="3140" x="8413750" y="1425575"/>
          <p14:tracePt t="3156" x="8385175" y="1425575"/>
          <p14:tracePt t="3172" x="8313738" y="1439863"/>
          <p14:tracePt t="3189" x="8148638" y="1454150"/>
          <p14:tracePt t="3205" x="7913688" y="1476375"/>
          <p14:tracePt t="3222" x="7607300" y="1504950"/>
          <p14:tracePt t="3238" x="7272338" y="1525588"/>
          <p14:tracePt t="3256" x="6888163" y="1554163"/>
          <p14:tracePt t="3272" x="6508750" y="1554163"/>
          <p14:tracePt t="3289" x="6096000" y="1554163"/>
          <p14:tracePt t="3306" x="5668963" y="1539875"/>
          <p14:tracePt t="3323" x="5254625" y="1462088"/>
          <p14:tracePt t="3339" x="5048250" y="1411288"/>
          <p14:tracePt t="3340" x="4833938" y="1362075"/>
          <p14:tracePt t="3341" x="4633913" y="1311275"/>
          <p14:tracePt t="3356" x="4470400" y="1262063"/>
          <p14:tracePt t="3357" x="4292600" y="1204913"/>
          <p14:tracePt t="3372" x="4141788" y="1154113"/>
          <p14:tracePt t="3373" x="3992563" y="1090613"/>
          <p14:tracePt t="3390" x="3806825" y="1012825"/>
          <p14:tracePt t="3407" x="3614738" y="898525"/>
          <p14:tracePt t="3424" x="3465513" y="798513"/>
          <p14:tracePt t="3440" x="3357563" y="698500"/>
          <p14:tracePt t="3456" x="3294063" y="641350"/>
          <p14:tracePt t="3472" x="3244850" y="563563"/>
          <p14:tracePt t="3489" x="3230563" y="498475"/>
          <p14:tracePt t="3505" x="3216275" y="463550"/>
          <p14:tracePt t="3522" x="3216275" y="427038"/>
          <p14:tracePt t="3539" x="3216275" y="398463"/>
          <p14:tracePt t="3557" x="3216275" y="384175"/>
          <p14:tracePt t="3572" x="3216275" y="377825"/>
          <p14:tracePt t="3573" x="3230563" y="363538"/>
          <p14:tracePt t="3589" x="3244850" y="363538"/>
          <p14:tracePt t="3591" x="3244850" y="349250"/>
          <p14:tracePt t="3608" x="3265488" y="334963"/>
          <p14:tracePt t="3622" x="3265488" y="328613"/>
          <p14:tracePt t="3638" x="3279775" y="314325"/>
          <p14:tracePt t="3640" x="3294063" y="314325"/>
          <p14:tracePt t="3672" x="3300413" y="300038"/>
          <p14:tracePt t="3689" x="3314700" y="300038"/>
          <p14:tracePt t="3705" x="3328988" y="285750"/>
          <p14:tracePt t="3738" x="3343275" y="285750"/>
          <p14:tracePt t="3756" x="3357563" y="277813"/>
          <p14:tracePt t="3772" x="3379788" y="277813"/>
          <p14:tracePt t="3790" x="3414713" y="249238"/>
          <p14:tracePt t="3805" x="3479800" y="228600"/>
          <p14:tracePt t="3806" x="3514725" y="228600"/>
          <p14:tracePt t="3823" x="3614738" y="185738"/>
          <p14:tracePt t="3824" x="3663950" y="163513"/>
          <p14:tracePt t="3825" x="3757613" y="134938"/>
          <p14:tracePt t="3840" x="3906838" y="100013"/>
          <p14:tracePt t="3842" x="3957638" y="85725"/>
          <p14:tracePt t="3856" x="4070350" y="63500"/>
          <p14:tracePt t="3857" x="4141788" y="34925"/>
          <p14:tracePt t="3872" x="4227513" y="28575"/>
          <p14:tracePt t="3873" x="4292600" y="14288"/>
          <p14:tracePt t="3985" x="5368925" y="34925"/>
          <p14:tracePt t="3994" x="5497513" y="63500"/>
          <p14:tracePt t="4001" x="5646738" y="100013"/>
          <p14:tracePt t="4023" x="5961063" y="163513"/>
          <p14:tracePt t="4027" x="6124575" y="200025"/>
          <p14:tracePt t="4039" x="6281738" y="234950"/>
          <p14:tracePt t="4056" x="6645275" y="300038"/>
          <p14:tracePt t="4071" x="6808788" y="334963"/>
          <p14:tracePt t="4072" x="6958013" y="363538"/>
          <p14:tracePt t="4089" x="7037388" y="377825"/>
          <p14:tracePt t="4090" x="7172325" y="398463"/>
          <p14:tracePt t="4092" x="7300913" y="427038"/>
          <p14:tracePt t="4107" x="7400925" y="449263"/>
          <p14:tracePt t="4108" x="7486650" y="463550"/>
          <p14:tracePt t="4123" x="7607300" y="498475"/>
          <p14:tracePt t="4139" x="7672388" y="527050"/>
          <p14:tracePt t="4156" x="7750175" y="549275"/>
          <p14:tracePt t="4172" x="7785100" y="563563"/>
          <p14:tracePt t="4189" x="7821613" y="592138"/>
          <p14:tracePt t="4205" x="7864475" y="598488"/>
          <p14:tracePt t="4223" x="7885113" y="598488"/>
          <p14:tracePt t="4238" x="7899400" y="612775"/>
          <p14:tracePt t="4256" x="7913688" y="627063"/>
          <p14:tracePt t="4272" x="7921625" y="627063"/>
          <p14:tracePt t="4305" x="7935913" y="627063"/>
          <p14:tracePt t="4322" x="7950200" y="627063"/>
          <p14:tracePt t="4339" x="7950200" y="641350"/>
          <p14:tracePt t="4355" x="7964488" y="641350"/>
          <p14:tracePt t="4372" x="7970838" y="641350"/>
          <p14:tracePt t="4718" x="7985125" y="641350"/>
          <p14:tracePt t="4734" x="7999413" y="641350"/>
          <p14:tracePt t="4742" x="8013700" y="649288"/>
          <p14:tracePt t="4750" x="8021638" y="649288"/>
          <p14:tracePt t="4766" x="8035925" y="663575"/>
          <p14:tracePt t="4775" x="8050213" y="663575"/>
          <p14:tracePt t="4782" x="8064500" y="663575"/>
          <p14:tracePt t="4791" x="8064500" y="677863"/>
          <p14:tracePt t="4805" x="8070850" y="677863"/>
          <p14:tracePt t="4823" x="8085138" y="677863"/>
          <p14:tracePt t="4838" x="8085138" y="692150"/>
          <p14:tracePt t="4896" x="8085138" y="698500"/>
          <p14:tracePt t="5000" x="8070850" y="698500"/>
          <p14:tracePt t="5032" x="8064500" y="698500"/>
          <p14:tracePt t="5048" x="8064500" y="712788"/>
          <p14:tracePt t="5072" x="8050213" y="712788"/>
          <p14:tracePt t="5185" x="8050213" y="727075"/>
          <p14:tracePt t="5233" x="8050213" y="741363"/>
          <p14:tracePt t="5241" x="8035925" y="741363"/>
          <p14:tracePt t="5250" x="8035925" y="749300"/>
          <p14:tracePt t="5257" x="8035925" y="762000"/>
          <p14:tracePt t="5266" x="8021638" y="776288"/>
          <p14:tracePt t="5282" x="8021638" y="790575"/>
          <p14:tracePt t="5290" x="8013700" y="798513"/>
          <p14:tracePt t="5305" x="8013700" y="812800"/>
          <p14:tracePt t="5306" x="8013700" y="827088"/>
          <p14:tracePt t="5322" x="8013700" y="841375"/>
          <p14:tracePt t="5339" x="7999413" y="847725"/>
          <p14:tracePt t="5356" x="7985125" y="862013"/>
          <p14:tracePt t="5372" x="7985125" y="876300"/>
          <p14:tracePt t="5406" x="7985125" y="890588"/>
          <p14:tracePt t="5439" x="7970838" y="898525"/>
          <p14:tracePt t="5475" x="7964488" y="912813"/>
          <p14:tracePt t="5522" x="7950200" y="927100"/>
          <p14:tracePt t="5524" x="7935913" y="927100"/>
          <p14:tracePt t="5540" x="7921625" y="927100"/>
          <p14:tracePt t="5556" x="7913688" y="941388"/>
          <p14:tracePt t="5557" x="7899400" y="941388"/>
          <p14:tracePt t="5572" x="7870825" y="947738"/>
          <p14:tracePt t="5589" x="7835900" y="962025"/>
          <p14:tracePt t="5610" x="7785100" y="990600"/>
          <p14:tracePt t="5623" x="7721600" y="1012825"/>
          <p14:tracePt t="5639" x="7658100" y="1041400"/>
          <p14:tracePt t="5655" x="7558088" y="1062038"/>
          <p14:tracePt t="5672" x="7450138" y="1098550"/>
          <p14:tracePt t="5689" x="7321550" y="1127125"/>
          <p14:tracePt t="5706" x="7186613" y="1162050"/>
          <p14:tracePt t="5722" x="7023100" y="1190625"/>
          <p14:tracePt t="5738" x="6794500" y="1204913"/>
          <p14:tracePt t="5756" x="6559550" y="1225550"/>
          <p14:tracePt t="5771" x="6424613" y="1225550"/>
          <p14:tracePt t="5772" x="6281738" y="1225550"/>
          <p14:tracePt t="5773" x="6159500" y="1225550"/>
          <p14:tracePt t="5789" x="6010275" y="1225550"/>
          <p14:tracePt t="5790" x="5861050" y="1225550"/>
          <p14:tracePt t="5805" x="5710238" y="1225550"/>
          <p14:tracePt t="5806" x="5632450" y="1225550"/>
          <p14:tracePt t="5822" x="5368925" y="1225550"/>
          <p14:tracePt t="5839" x="5033963" y="1225550"/>
          <p14:tracePt t="5856" x="4791075" y="1176338"/>
          <p14:tracePt t="5872" x="4533900" y="1112838"/>
          <p14:tracePt t="5890" x="4278313" y="1047750"/>
          <p14:tracePt t="5905" x="4021138" y="962025"/>
          <p14:tracePt t="5922" x="3743325" y="876300"/>
          <p14:tracePt t="5939" x="3479800" y="762000"/>
          <p14:tracePt t="5956" x="3230563" y="663575"/>
          <p14:tracePt t="5972" x="3065463" y="592138"/>
          <p14:tracePt t="5989" x="2894013" y="498475"/>
          <p14:tracePt t="6005" x="2816225" y="463550"/>
          <p14:tracePt t="6006" x="2738438" y="427038"/>
          <p14:tracePt t="6007" x="2701925" y="398463"/>
          <p14:tracePt t="6023" x="2630488" y="349250"/>
          <p14:tracePt t="6039" x="2581275" y="328613"/>
          <p14:tracePt t="6040" x="2552700" y="314325"/>
          <p14:tracePt t="6056" x="2501900" y="277813"/>
          <p14:tracePt t="6073" x="2481263" y="263525"/>
          <p14:tracePt t="6090" x="2466975" y="234950"/>
          <p14:tracePt t="6106" x="2452688" y="234950"/>
          <p14:tracePt t="6123" x="2452688" y="228600"/>
          <p14:tracePt t="6138" x="2452688" y="214313"/>
          <p14:tracePt t="6171" x="2452688" y="200025"/>
          <p14:tracePt t="6189" x="2466975" y="200025"/>
          <p14:tracePt t="6205" x="2481263" y="185738"/>
          <p14:tracePt t="6222" x="2516188" y="177800"/>
          <p14:tracePt t="6238" x="2552700" y="177800"/>
          <p14:tracePt t="6239" x="2616200" y="149225"/>
          <p14:tracePt t="6240" x="2687638" y="128588"/>
          <p14:tracePt t="6256" x="2801938" y="85725"/>
          <p14:tracePt t="6257" x="2944813" y="63500"/>
          <p14:tracePt t="6272" x="3101975" y="28575"/>
          <p14:tracePt t="6412" x="6210300" y="85725"/>
          <p14:tracePt t="6422" x="6310313" y="128588"/>
          <p14:tracePt t="6429" x="6396038" y="163513"/>
          <p14:tracePt t="6441" x="6481763" y="214313"/>
          <p14:tracePt t="6443" x="6573838" y="249238"/>
          <p14:tracePt t="6450" x="6659563" y="300038"/>
          <p14:tracePt t="6458" x="6737350" y="349250"/>
          <p14:tracePt t="6472" x="6823075" y="398463"/>
          <p14:tracePt t="6488" x="6943725" y="477838"/>
          <p14:tracePt t="6489" x="6994525" y="512763"/>
          <p14:tracePt t="6490" x="7086600" y="549275"/>
          <p14:tracePt t="6505" x="7237413" y="641350"/>
          <p14:tracePt t="6507" x="7286625" y="663575"/>
          <p14:tracePt t="6522" x="7358063" y="712788"/>
          <p14:tracePt t="6523" x="7435850" y="762000"/>
          <p14:tracePt t="6539" x="7586663" y="841375"/>
          <p14:tracePt t="6556" x="7658100" y="876300"/>
          <p14:tracePt t="6572" x="7735888" y="927100"/>
          <p14:tracePt t="6589" x="7770813" y="947738"/>
          <p14:tracePt t="6608" x="7799388" y="962025"/>
          <p14:tracePt t="6622" x="7813675" y="976313"/>
          <p14:tracePt t="6639" x="7813675" y="990600"/>
          <p14:tracePt t="6672" x="7821613" y="998538"/>
          <p14:tracePt t="6700" x="7835900" y="1012825"/>
          <p14:tracePt t="6716" x="7835900" y="1027113"/>
          <p14:tracePt t="6724" x="7850188" y="1027113"/>
          <p14:tracePt t="6739" x="7850188" y="1041400"/>
          <p14:tracePt t="6740" x="7864475" y="1041400"/>
          <p14:tracePt t="6755" x="7870825" y="1047750"/>
          <p14:tracePt t="6756" x="7870825" y="1062038"/>
          <p14:tracePt t="6772" x="7885113" y="1076325"/>
          <p14:tracePt t="6789" x="7899400" y="1090613"/>
          <p14:tracePt t="6822" x="7913688" y="1098550"/>
          <p14:tracePt t="6901" x="7899400" y="1098550"/>
          <p14:tracePt t="6917" x="7885113" y="1098550"/>
          <p14:tracePt t="6925" x="7864475" y="1112838"/>
          <p14:tracePt t="6933" x="7835900" y="1112838"/>
          <p14:tracePt t="6941" x="7785100" y="1112838"/>
          <p14:tracePt t="6949" x="7721600" y="1127125"/>
          <p14:tracePt t="6957" x="7607300" y="1154113"/>
          <p14:tracePt t="6971" x="7521575" y="1176338"/>
          <p14:tracePt t="6988" x="7400925" y="1204913"/>
          <p14:tracePt t="6989" x="7251700" y="1225550"/>
          <p14:tracePt t="6991" x="7058025" y="1254125"/>
          <p14:tracePt t="7005" x="6737350" y="1304925"/>
          <p14:tracePt t="7006" x="6481763" y="1354138"/>
          <p14:tracePt t="7023" x="5895975" y="1411288"/>
          <p14:tracePt t="7039" x="5233988" y="1476375"/>
          <p14:tracePt t="7056" x="4541838" y="1511300"/>
          <p14:tracePt t="7072" x="4121150" y="1525588"/>
          <p14:tracePt t="7089" x="3614738" y="1525588"/>
          <p14:tracePt t="7106" x="3379788" y="1525588"/>
          <p14:tracePt t="7122" x="3216275" y="1511300"/>
          <p14:tracePt t="7138" x="3079750" y="1476375"/>
          <p14:tracePt t="7156" x="3001963" y="1454150"/>
          <p14:tracePt t="7172" x="2979738" y="1439863"/>
          <p14:tracePt t="7190" x="2965450" y="1425575"/>
          <p14:tracePt t="7205" x="2965450" y="1411288"/>
          <p14:tracePt t="7224" x="2965450" y="1404938"/>
          <p14:tracePt t="7240" x="2979738" y="1404938"/>
          <p14:tracePt t="7256" x="2994025" y="1404938"/>
          <p14:tracePt t="7272" x="3001963" y="1390650"/>
          <p14:tracePt t="7289" x="3044825" y="1390650"/>
          <p14:tracePt t="7306" x="3165475" y="1362075"/>
          <p14:tracePt t="7322" x="3343275" y="1354138"/>
          <p14:tracePt t="7338" x="3614738" y="1339850"/>
          <p14:tracePt t="7355" x="3929063" y="1339850"/>
          <p14:tracePt t="7372" x="4327525" y="1339850"/>
          <p14:tracePt t="7390" x="4719638" y="1339850"/>
          <p14:tracePt t="7407" x="5133975" y="1376363"/>
          <p14:tracePt t="7422" x="5332413" y="1404938"/>
          <p14:tracePt t="7423" x="5503863" y="1425575"/>
          <p14:tracePt t="7425" x="5695950" y="1462088"/>
          <p14:tracePt t="7440" x="5846763" y="1476375"/>
          <p14:tracePt t="7441" x="5995988" y="1504950"/>
          <p14:tracePt t="7456" x="6067425" y="1511300"/>
          <p14:tracePt t="7457" x="6181725" y="1539875"/>
          <p14:tracePt t="7472" x="6296025" y="1554163"/>
          <p14:tracePt t="7473" x="6410325" y="1574800"/>
          <p14:tracePt t="7489" x="6573838" y="1603375"/>
          <p14:tracePt t="7505" x="6673850" y="1611313"/>
          <p14:tracePt t="7523" x="6759575" y="1625600"/>
          <p14:tracePt t="7539" x="6808788" y="1654175"/>
          <p14:tracePt t="7556" x="6845300" y="1654175"/>
          <p14:tracePt t="7572" x="6859588" y="1660525"/>
          <p14:tracePt t="7589" x="6873875" y="1660525"/>
          <p14:tracePt t="7610" x="6873875" y="1674813"/>
          <p14:tracePt t="7714" x="6859588" y="1674813"/>
          <p14:tracePt t="7723" x="6837363" y="1674813"/>
          <p14:tracePt t="7730" x="6808788" y="1674813"/>
          <p14:tracePt t="7739" x="6745288" y="1674813"/>
          <p14:tracePt t="7746" x="6673850" y="1674813"/>
          <p14:tracePt t="7756" x="6580188" y="1674813"/>
          <p14:tracePt t="7772" x="6359525" y="1639888"/>
          <p14:tracePt t="7788" x="6046788" y="1603375"/>
          <p14:tracePt t="7806" x="5695950" y="1525588"/>
          <p14:tracePt t="7822" x="5318125" y="1462088"/>
          <p14:tracePt t="7839" x="4919663" y="1390650"/>
          <p14:tracePt t="7855" x="4670425" y="1354138"/>
          <p14:tracePt t="7872" x="4392613" y="1304925"/>
          <p14:tracePt t="7889" x="4256088" y="1262063"/>
          <p14:tracePt t="7906" x="4141788" y="1239838"/>
          <p14:tracePt t="7922" x="4078288" y="1225550"/>
          <p14:tracePt t="7938" x="4057650" y="1211263"/>
          <p14:tracePt t="7940" x="4043363" y="1211263"/>
          <p14:tracePt t="7941" x="4029075" y="1204913"/>
          <p14:tracePt t="7973" x="4021138" y="1190625"/>
          <p14:tracePt t="7996" x="4006850" y="1190625"/>
          <p14:tracePt t="8005" x="4006850" y="1176338"/>
          <p14:tracePt t="8023" x="3992563" y="1162050"/>
          <p14:tracePt t="8039" x="3957638" y="1141413"/>
          <p14:tracePt t="8055" x="3892550" y="1098550"/>
          <p14:tracePt t="8072" x="3714750" y="998538"/>
          <p14:tracePt t="8088" x="3529013" y="898525"/>
          <p14:tracePt t="8106" x="3314700" y="776288"/>
          <p14:tracePt t="8122" x="3151188" y="698500"/>
          <p14:tracePt t="8139" x="2979738" y="598488"/>
          <p14:tracePt t="8155" x="2844800" y="527050"/>
          <p14:tracePt t="8172" x="2767013" y="477838"/>
          <p14:tracePt t="8174" x="2738438" y="463550"/>
          <p14:tracePt t="8189" x="2716213" y="434975"/>
          <p14:tracePt t="8190" x="2701925" y="427038"/>
          <p14:tracePt t="8206" x="2687638" y="398463"/>
          <p14:tracePt t="8230" x="2687638" y="384175"/>
          <p14:tracePt t="8255" x="2716213" y="377825"/>
          <p14:tracePt t="8273" x="2801938" y="349250"/>
          <p14:tracePt t="8289" x="2944813" y="314325"/>
          <p14:tracePt t="8306" x="3179763" y="263525"/>
          <p14:tracePt t="8322" x="3494088" y="214313"/>
          <p14:tracePt t="8339" x="3857625" y="163513"/>
          <p14:tracePt t="8355" x="4270375" y="128588"/>
          <p14:tracePt t="8372" x="4684713" y="100013"/>
          <p14:tracePt t="8389" x="5068888" y="85725"/>
          <p14:tracePt t="8406" x="5268913" y="85725"/>
          <p14:tracePt t="8407" x="5468938" y="85725"/>
          <p14:tracePt t="8408" x="5646738" y="85725"/>
          <p14:tracePt t="8423" x="5818188" y="85725"/>
          <p14:tracePt t="8424" x="5995988" y="85725"/>
          <p14:tracePt t="8441" x="6310313" y="85725"/>
          <p14:tracePt t="8455" x="6459538" y="85725"/>
          <p14:tracePt t="8456" x="6608763" y="114300"/>
          <p14:tracePt t="8472" x="6894513" y="163513"/>
          <p14:tracePt t="8489" x="7186613" y="228600"/>
          <p14:tracePt t="8506" x="7435850" y="300038"/>
          <p14:tracePt t="8522" x="7607300" y="349250"/>
          <p14:tracePt t="8539" x="7864475" y="427038"/>
          <p14:tracePt t="8556" x="8099425" y="512763"/>
          <p14:tracePt t="8572" x="8285163" y="577850"/>
          <p14:tracePt t="8588" x="8462963" y="641350"/>
          <p14:tracePt t="8608" x="8583613" y="692150"/>
          <p14:tracePt t="8610" x="8634413" y="727075"/>
          <p14:tracePt t="8623" x="8648700" y="727075"/>
          <p14:tracePt t="8638" x="8683625" y="749300"/>
          <p14:tracePt t="8639" x="8726488" y="762000"/>
          <p14:tracePt t="8640" x="8734425" y="790575"/>
          <p14:tracePt t="8657" x="8763000" y="790575"/>
          <p14:tracePt t="8659" x="8777288" y="798513"/>
          <p14:tracePt t="8672" x="8783638" y="812800"/>
          <p14:tracePt t="8688" x="8797925" y="827088"/>
          <p14:tracePt t="8690" x="8797925" y="841375"/>
          <p14:tracePt t="8705" x="8812213" y="841375"/>
          <p14:tracePt t="8722" x="8812213" y="847725"/>
          <p14:tracePt t="8739" x="8812213" y="862013"/>
          <p14:tracePt t="8755" x="8826500" y="890588"/>
          <p14:tracePt t="8772" x="8834438" y="912813"/>
          <p14:tracePt t="8788" x="8848725" y="941388"/>
          <p14:tracePt t="8806" x="8863013" y="976313"/>
          <p14:tracePt t="8822" x="8891588" y="1012825"/>
          <p14:tracePt t="8839" x="8912225" y="1047750"/>
          <p14:tracePt t="8855" x="8926513" y="1090613"/>
          <p14:tracePt t="8872" x="8940800" y="1112838"/>
          <p14:tracePt t="8888" x="8940800" y="1127125"/>
          <p14:tracePt t="8890" x="8940800" y="1141413"/>
          <p14:tracePt t="8906" x="8947150" y="1141413"/>
          <p14:tracePt t="8907" x="8947150" y="1154113"/>
          <p14:tracePt t="8979" x="8947150" y="1162050"/>
          <p14:tracePt t="9012" x="8947150" y="1176338"/>
          <p14:tracePt t="9020" x="8940800" y="1176338"/>
          <p14:tracePt t="9035" x="8940800" y="1190625"/>
          <p14:tracePt t="9043" x="8912225" y="1204913"/>
          <p14:tracePt t="9052" x="8891588" y="1211263"/>
          <p14:tracePt t="9059" x="8826500" y="1254125"/>
          <p14:tracePt t="9071" x="8748713" y="1276350"/>
          <p14:tracePt t="9088" x="8528050" y="1362075"/>
          <p14:tracePt t="9106" x="8199438" y="1490663"/>
          <p14:tracePt t="9122" x="7785100" y="1611313"/>
          <p14:tracePt t="9138" x="7421563" y="1703388"/>
          <p14:tracePt t="9139" x="7172325" y="1754188"/>
          <p14:tracePt t="9140" x="7037388" y="1768475"/>
          <p14:tracePt t="9155" x="6608763" y="1817688"/>
          <p14:tracePt t="9156" x="6324600" y="1825625"/>
          <p14:tracePt t="9172" x="5695950" y="1839913"/>
          <p14:tracePt t="9189" x="5033963" y="1839913"/>
          <p14:tracePt t="9206" x="4378325" y="1768475"/>
          <p14:tracePt t="9222" x="3971925" y="1674813"/>
          <p14:tracePt t="9239" x="3443288" y="1560513"/>
          <p14:tracePt t="9255" x="3030538" y="1425575"/>
          <p14:tracePt t="9272" x="2681288" y="1304925"/>
          <p14:tracePt t="9288" x="2403475" y="1154113"/>
          <p14:tracePt t="9305" x="2238375" y="1047750"/>
          <p14:tracePt t="9322" x="2066925" y="927100"/>
          <p14:tracePt t="9339" x="1954213" y="827088"/>
          <p14:tracePt t="9356" x="1889125" y="762000"/>
          <p14:tracePt t="9371" x="1874838" y="741363"/>
          <p14:tracePt t="9373" x="1868488" y="712788"/>
          <p14:tracePt t="9374" x="1868488" y="692150"/>
          <p14:tracePt t="9389" x="1868488" y="677863"/>
          <p14:tracePt t="9390" x="1868488" y="663575"/>
          <p14:tracePt t="9406" x="1874838" y="641350"/>
          <p14:tracePt t="9423" x="2017713" y="563563"/>
          <p14:tracePt t="9440" x="2238375" y="484188"/>
          <p14:tracePt t="9455" x="2701925" y="363538"/>
          <p14:tracePt t="9472" x="3051175" y="300038"/>
          <p14:tracePt t="9489" x="3792538" y="214313"/>
          <p14:tracePt t="9505" x="4484688" y="177800"/>
          <p14:tracePt t="9522" x="5297488" y="163513"/>
          <p14:tracePt t="9539" x="6145213" y="163513"/>
          <p14:tracePt t="9556" x="6994525" y="249238"/>
          <p14:tracePt t="9572" x="7735888" y="384175"/>
          <p14:tracePt t="9589" x="8199438" y="498475"/>
          <p14:tracePt t="9605" x="8477250" y="563563"/>
          <p14:tracePt t="9606" x="8677275" y="641350"/>
          <p14:tracePt t="9607" x="8763000" y="663575"/>
          <p14:tracePt t="9624" x="8912225" y="727075"/>
          <p14:tracePt t="9626" x="9040813" y="776288"/>
          <p14:tracePt t="9640" x="9190038" y="841375"/>
          <p14:tracePt t="9656" x="9297988" y="912813"/>
          <p14:tracePt t="9657" x="9326563" y="927100"/>
          <p14:tracePt t="9673" x="9410700" y="998538"/>
          <p14:tracePt t="9689" x="9453563" y="1047750"/>
          <p14:tracePt t="9706" x="9475788" y="1098550"/>
          <p14:tracePt t="9722" x="9490075" y="1154113"/>
          <p14:tracePt t="9739" x="9504363" y="1204913"/>
          <p14:tracePt t="9755" x="9504363" y="1262063"/>
          <p14:tracePt t="9772" x="9504363" y="1304925"/>
          <p14:tracePt t="9789" x="9475788" y="1339850"/>
          <p14:tracePt t="9806" x="9461500" y="1376363"/>
          <p14:tracePt t="9822" x="9410700" y="1425575"/>
          <p14:tracePt t="9839" x="9347200" y="1490663"/>
          <p14:tracePt t="9855" x="9312275" y="1525588"/>
          <p14:tracePt t="9856" x="9261475" y="1560513"/>
          <p14:tracePt t="9857" x="9161463" y="1654175"/>
          <p14:tracePt t="9872" x="9112250" y="1674813"/>
          <p14:tracePt t="9874" x="8975725" y="1774825"/>
          <p14:tracePt t="9888" x="8891588" y="1839913"/>
          <p14:tracePt t="9890" x="8763000" y="1917700"/>
          <p14:tracePt t="9906" x="8513763" y="2038350"/>
          <p14:tracePt t="9922" x="8220075" y="2152650"/>
          <p14:tracePt t="9939" x="7921625" y="2238375"/>
          <p14:tracePt t="9955" x="7600950" y="2316163"/>
          <p14:tracePt t="9972" x="7223125" y="2352675"/>
          <p14:tracePt t="9988" x="6688138" y="2366963"/>
          <p14:tracePt t="10006" x="6181725" y="2338388"/>
          <p14:tracePt t="10022" x="5646738" y="2217738"/>
          <p14:tracePt t="10039" x="5097463" y="2074863"/>
          <p14:tracePt t="10056" x="4519613" y="1924050"/>
          <p14:tracePt t="10072" x="3863975" y="1754188"/>
          <p14:tracePt t="10089" x="3414713" y="1639888"/>
          <p14:tracePt t="10105" x="2944813" y="1525588"/>
          <p14:tracePt t="10107" x="2816225" y="1490663"/>
          <p14:tracePt t="10108" x="2566988" y="1411288"/>
          <p14:tracePt t="10122" x="2332038" y="1339850"/>
          <p14:tracePt t="10123" x="2103438" y="1262063"/>
          <p14:tracePt t="10139" x="1703388" y="1112838"/>
          <p14:tracePt t="10155" x="1504950" y="1012825"/>
          <p14:tracePt t="10174" x="1311275" y="898525"/>
          <p14:tracePt t="10189" x="1212850" y="812800"/>
          <p14:tracePt t="10206" x="1141413" y="749300"/>
          <p14:tracePt t="10222" x="1098550" y="698500"/>
          <p14:tracePt t="10239" x="1090613" y="677863"/>
          <p14:tracePt t="10255" x="1090613" y="663575"/>
          <p14:tracePt t="10284" x="1098550" y="649288"/>
          <p14:tracePt t="10292" x="1112838" y="649288"/>
          <p14:tracePt t="10306" x="1127125" y="649288"/>
          <p14:tracePt t="10322" x="1162050" y="627063"/>
          <p14:tracePt t="10338" x="1204913" y="612775"/>
          <p14:tracePt t="10339" x="1239838" y="598488"/>
          <p14:tracePt t="10340" x="1290638" y="592138"/>
          <p14:tracePt t="10356" x="1390650" y="549275"/>
          <p14:tracePt t="10357" x="1476375" y="527050"/>
          <p14:tracePt t="10372" x="1703388" y="449263"/>
          <p14:tracePt t="10389" x="2066925" y="334963"/>
          <p14:tracePt t="10407" x="2681288" y="185738"/>
          <p14:tracePt t="10423" x="3279775" y="49213"/>
          <p14:tracePt t="10656" x="8975725" y="49213"/>
          <p14:tracePt t="10671" x="8990013" y="63500"/>
          <p14:tracePt t="10673" x="9026525" y="114300"/>
          <p14:tracePt t="10680" x="9026525" y="128588"/>
          <p14:tracePt t="10690" x="9061450" y="177800"/>
          <p14:tracePt t="10695" x="9061450" y="214313"/>
          <p14:tracePt t="10705" x="9075738" y="249238"/>
          <p14:tracePt t="10722" x="9097963" y="314325"/>
          <p14:tracePt t="10738" x="9097963" y="398463"/>
          <p14:tracePt t="10755" x="9097963" y="484188"/>
          <p14:tracePt t="10772" x="9097963" y="592138"/>
          <p14:tracePt t="10789" x="9075738" y="692150"/>
          <p14:tracePt t="10805" x="9026525" y="776288"/>
          <p14:tracePt t="10822" x="8997950" y="812800"/>
          <p14:tracePt t="10823" x="8961438" y="862013"/>
          <p14:tracePt t="10824" x="8926513" y="890588"/>
          <p14:tracePt t="10839" x="8834438" y="962025"/>
          <p14:tracePt t="10855" x="8777288" y="998538"/>
          <p14:tracePt t="10856" x="8562975" y="1090613"/>
          <p14:tracePt t="10872" x="8285163" y="1176338"/>
          <p14:tracePt t="10889" x="7799388" y="1262063"/>
          <p14:tracePt t="10905" x="7272338" y="1290638"/>
          <p14:tracePt t="10923" x="6708775" y="1304925"/>
          <p14:tracePt t="10939" x="6081713" y="1304925"/>
          <p14:tracePt t="10956" x="5446713" y="1239838"/>
          <p14:tracePt t="10972" x="4968875" y="1162050"/>
          <p14:tracePt t="10989" x="4341813" y="1062038"/>
          <p14:tracePt t="11005" x="3892550" y="976313"/>
          <p14:tracePt t="11022" x="3663950" y="927100"/>
          <p14:tracePt t="11039" x="3429000" y="890588"/>
          <p14:tracePt t="11057" x="3328988" y="876300"/>
          <p14:tracePt t="11058" x="3279775" y="862013"/>
          <p14:tracePt t="11072" x="3244850" y="847725"/>
          <p14:tracePt t="11073" x="3230563" y="847725"/>
          <p14:tracePt t="11089" x="3216275" y="841375"/>
          <p14:tracePt t="11091" x="3201988" y="841375"/>
          <p14:tracePt t="11106" x="3194050" y="841375"/>
          <p14:tracePt t="11170" x="3194050" y="827088"/>
          <p14:tracePt t="11476" x="3201988" y="827088"/>
          <p14:tracePt t="11532" x="3216275" y="827088"/>
          <p14:tracePt t="11605" x="3230563" y="827088"/>
          <p14:tracePt t="11628" x="3244850" y="841375"/>
          <p14:tracePt t="11637" x="3265488" y="841375"/>
          <p14:tracePt t="11645" x="3328988" y="862013"/>
          <p14:tracePt t="11654" x="3394075" y="876300"/>
          <p14:tracePt t="11661" x="3494088" y="912813"/>
          <p14:tracePt t="11671" x="3706813" y="990600"/>
          <p14:tracePt t="11688" x="4127500" y="1154113"/>
          <p14:tracePt t="11704" x="4605338" y="1354138"/>
          <p14:tracePt t="11721" x="4968875" y="1504950"/>
          <p14:tracePt t="11738" x="5283200" y="1625600"/>
          <p14:tracePt t="11755" x="5497513" y="1725613"/>
          <p14:tracePt t="11771" x="5668963" y="1803400"/>
          <p14:tracePt t="11789" x="5746750" y="1839913"/>
          <p14:tracePt t="11805" x="5761038" y="1854200"/>
          <p14:tracePt t="11806" x="5767388" y="1868488"/>
          <p14:tracePt t="11823" x="5767388" y="1874838"/>
          <p14:tracePt t="12161" x="5795963" y="1874838"/>
          <p14:tracePt t="12169" x="5861050" y="1874838"/>
          <p14:tracePt t="12177" x="5946775" y="1874838"/>
          <p14:tracePt t="12185" x="6032500" y="1874838"/>
          <p14:tracePt t="12193" x="6173788" y="1874838"/>
          <p14:tracePt t="12201" x="6330950" y="1903413"/>
          <p14:tracePt t="12209" x="6523038" y="1924050"/>
          <p14:tracePt t="12221" x="6694488" y="1966913"/>
          <p14:tracePt t="12238" x="7072313" y="2052638"/>
          <p14:tracePt t="12256" x="7321550" y="2117725"/>
          <p14:tracePt t="12271" x="7558088" y="2166938"/>
          <p14:tracePt t="12272" x="7621588" y="2174875"/>
          <p14:tracePt t="12273" x="7735888" y="2203450"/>
          <p14:tracePt t="12289" x="7821613" y="2217738"/>
          <p14:tracePt t="12291" x="7864475" y="2224088"/>
          <p14:tracePt t="12305" x="7935913" y="2224088"/>
          <p14:tracePt t="12307" x="7999413" y="2238375"/>
          <p14:tracePt t="12323" x="8070850" y="2266950"/>
          <p14:tracePt t="12339" x="8121650" y="2274888"/>
          <p14:tracePt t="12356" x="8162925" y="2301875"/>
          <p14:tracePt t="12372" x="8170863" y="2330450"/>
          <p14:tracePt t="12389" x="8185150" y="2352675"/>
          <p14:tracePt t="12406" x="8185150" y="2381250"/>
          <p14:tracePt t="12423" x="8185150" y="2401888"/>
          <p14:tracePt t="12441" x="8185150" y="2430463"/>
          <p14:tracePt t="12455" x="8185150" y="2438400"/>
          <p14:tracePt t="12456" x="8185150" y="2466975"/>
          <p14:tracePt t="12472" x="8148638" y="2530475"/>
          <p14:tracePt t="12489" x="8070850" y="2652713"/>
          <p14:tracePt t="12504" x="8013700" y="2730500"/>
          <p14:tracePt t="12506" x="7950200" y="2816225"/>
          <p14:tracePt t="12507" x="7864475" y="2916238"/>
          <p14:tracePt t="12523" x="7770813" y="3016250"/>
          <p14:tracePt t="12524" x="7672388" y="3114675"/>
          <p14:tracePt t="12539" x="7558088" y="3200400"/>
          <p14:tracePt t="12540" x="7458075" y="3294063"/>
          <p14:tracePt t="12556" x="7208838" y="3400425"/>
          <p14:tracePt t="12572" x="6943725" y="3478213"/>
          <p14:tracePt t="12589" x="6673850" y="3506788"/>
          <p14:tracePt t="12609" x="6381750" y="3514725"/>
          <p14:tracePt t="12623" x="6081713" y="3514725"/>
          <p14:tracePt t="12638" x="5795963" y="3443288"/>
          <p14:tracePt t="12655" x="5518150" y="3351213"/>
          <p14:tracePt t="12672" x="5254625" y="3243263"/>
          <p14:tracePt t="12690" x="4983163" y="3094038"/>
          <p14:tracePt t="12705" x="4756150" y="2930525"/>
          <p14:tracePt t="12722" x="4605338" y="2830513"/>
          <p14:tracePt t="12738" x="4533900" y="2751138"/>
          <p14:tracePt t="12739" x="4505325" y="2730500"/>
          <p14:tracePt t="12755" x="4441825" y="2667000"/>
          <p14:tracePt t="12756" x="4421188" y="2638425"/>
          <p14:tracePt t="12757" x="4392613" y="2601913"/>
          <p14:tracePt t="12772" x="4370388" y="2581275"/>
          <p14:tracePt t="12773" x="4356100" y="2552700"/>
          <p14:tracePt t="12789" x="4341813" y="2530475"/>
          <p14:tracePt t="12805" x="4341813" y="2516188"/>
          <p14:tracePt t="12839" x="4341813" y="2501900"/>
          <p14:tracePt t="12856" x="4356100" y="2501900"/>
          <p14:tracePt t="12872" x="4356100" y="2487613"/>
          <p14:tracePt t="12890" x="4370388" y="2487613"/>
          <p14:tracePt t="12906" x="4392613" y="2481263"/>
          <p14:tracePt t="12922" x="4456113" y="2452688"/>
          <p14:tracePt t="12938" x="4570413" y="2401888"/>
          <p14:tracePt t="12956" x="4756150" y="2316163"/>
          <p14:tracePt t="12971" x="4856163" y="2274888"/>
          <p14:tracePt t="12973" x="4954588" y="2238375"/>
          <p14:tracePt t="12974" x="5054600" y="2203450"/>
          <p14:tracePt t="12989" x="5168900" y="2166938"/>
          <p14:tracePt t="12991" x="5297488" y="2117725"/>
          <p14:tracePt t="13005" x="5432425" y="2066925"/>
          <p14:tracePt t="13006" x="5583238" y="2017713"/>
          <p14:tracePt t="13022" x="5932488" y="1903413"/>
          <p14:tracePt t="13038" x="6130925" y="1854200"/>
          <p14:tracePt t="13040" x="6345238" y="1803400"/>
          <p14:tracePt t="13056" x="6759575" y="1739900"/>
          <p14:tracePt t="13073" x="7186613" y="1689100"/>
          <p14:tracePt t="13089" x="7586663" y="1689100"/>
          <p14:tracePt t="13106" x="7970838" y="1689100"/>
          <p14:tracePt t="13123" x="8362950" y="1717675"/>
          <p14:tracePt t="13138" x="8726488" y="1774825"/>
          <p14:tracePt t="13155" x="9040813" y="1854200"/>
          <p14:tracePt t="13172" x="9240838" y="1917700"/>
          <p14:tracePt t="13189" x="9424988" y="1989138"/>
          <p14:tracePt t="13205" x="9539288" y="2038350"/>
          <p14:tracePt t="13222" x="9625013" y="2089150"/>
          <p14:tracePt t="13238" x="9661525" y="2103438"/>
          <p14:tracePt t="13239" x="9675813" y="2117725"/>
          <p14:tracePt t="13240" x="9690100" y="2124075"/>
          <p14:tracePt t="13256" x="9704388" y="2138363"/>
          <p14:tracePt t="13257" x="9704388" y="2152650"/>
          <p14:tracePt t="13272" x="9710738" y="2152650"/>
          <p14:tracePt t="13273" x="9710738" y="2166938"/>
          <p14:tracePt t="13305" x="9710738" y="2174875"/>
          <p14:tracePt t="13322" x="9725025" y="2203450"/>
          <p14:tracePt t="13339" x="9739313" y="2224088"/>
          <p14:tracePt t="13355" x="9753600" y="2266950"/>
          <p14:tracePt t="13372" x="9759950" y="2316163"/>
          <p14:tracePt t="13390" x="9774238" y="2352675"/>
          <p14:tracePt t="13407" x="9774238" y="2387600"/>
          <p14:tracePt t="13423" x="9774238" y="2416175"/>
          <p14:tracePt t="13439" x="9774238" y="2438400"/>
          <p14:tracePt t="13456" x="9759950" y="2466975"/>
          <p14:tracePt t="13457" x="9759950" y="2481263"/>
          <p14:tracePt t="13472" x="9753600" y="2501900"/>
          <p14:tracePt t="13488" x="9725025" y="2516188"/>
          <p14:tracePt t="13490" x="9710738" y="2538413"/>
          <p14:tracePt t="13491" x="9704388" y="2566988"/>
          <p14:tracePt t="13505" x="9675813" y="2587625"/>
          <p14:tracePt t="13507" x="9639300" y="2630488"/>
          <p14:tracePt t="13522" x="9553575" y="2701925"/>
          <p14:tracePt t="13539" x="9375775" y="2816225"/>
          <p14:tracePt t="13557" x="9175750" y="2901950"/>
          <p14:tracePt t="13573" x="8848725" y="2965450"/>
          <p14:tracePt t="13589" x="8328025" y="3044825"/>
          <p14:tracePt t="13606" x="7799388" y="3044825"/>
          <p14:tracePt t="13623" x="7208838" y="3044825"/>
          <p14:tracePt t="13639" x="6580188" y="2951163"/>
          <p14:tracePt t="13656" x="6210300" y="2851150"/>
          <p14:tracePt t="13672" x="5781675" y="2679700"/>
          <p14:tracePt t="13689" x="5432425" y="2487613"/>
          <p14:tracePt t="13705" x="5297488" y="2401888"/>
          <p14:tracePt t="13706" x="5233988" y="2352675"/>
          <p14:tracePt t="13707" x="5133975" y="2266950"/>
          <p14:tracePt t="13722" x="5033963" y="2174875"/>
          <p14:tracePt t="13724" x="4954588" y="2103438"/>
          <p14:tracePt t="13739" x="4891088" y="2024063"/>
          <p14:tracePt t="13740" x="4870450" y="2003425"/>
          <p14:tracePt t="13756" x="4819650" y="1917700"/>
          <p14:tracePt t="13772" x="4791075" y="1868488"/>
          <p14:tracePt t="13790" x="4791075" y="1825625"/>
          <p14:tracePt t="13805" x="4819650" y="1774825"/>
          <p14:tracePt t="13822" x="4968875" y="1703388"/>
          <p14:tracePt t="13839" x="5248275" y="1611313"/>
          <p14:tracePt t="13855" x="5718175" y="1511300"/>
          <p14:tracePt t="13872" x="6096000" y="1490663"/>
          <p14:tracePt t="13889" x="6630988" y="1462088"/>
          <p14:tracePt t="13905" x="7137400" y="1462088"/>
          <p14:tracePt t="13922" x="7621588" y="1539875"/>
          <p14:tracePt t="13938" x="7850188" y="1574800"/>
          <p14:tracePt t="13939" x="8085138" y="1625600"/>
          <p14:tracePt t="13941" x="8299450" y="1674813"/>
          <p14:tracePt t="13956" x="8513763" y="1725613"/>
          <p14:tracePt t="13957" x="8697913" y="1774825"/>
          <p14:tracePt t="13972" x="8777288" y="1803400"/>
          <p14:tracePt t="13973" x="8926513" y="1839913"/>
          <p14:tracePt t="13990" x="9147175" y="1924050"/>
          <p14:tracePt t="14005" x="9297988" y="2003425"/>
          <p14:tracePt t="14022" x="9396413" y="2066925"/>
          <p14:tracePt t="14039" x="9461500" y="2117725"/>
          <p14:tracePt t="14056" x="9553575" y="2203450"/>
          <p14:tracePt t="14072" x="9604375" y="2266950"/>
          <p14:tracePt t="14089" x="9625013" y="2316163"/>
          <p14:tracePt t="14106" x="9661525" y="2381250"/>
          <p14:tracePt t="14122" x="9675813" y="2401888"/>
          <p14:tracePt t="14139" x="9690100" y="2438400"/>
          <p14:tracePt t="14156" x="9690100" y="2452688"/>
          <p14:tracePt t="14171" x="9704388" y="2466975"/>
          <p14:tracePt t="14172" x="9704388" y="2481263"/>
          <p14:tracePt t="14189" x="9704388" y="2487613"/>
          <p14:tracePt t="14190" x="9710738" y="2501900"/>
          <p14:tracePt t="14206" x="9710738" y="2516188"/>
          <p14:tracePt t="14207" x="9710738" y="2530475"/>
          <p14:tracePt t="14222" x="9710738" y="2566988"/>
          <p14:tracePt t="14238" x="9710738" y="2630488"/>
          <p14:tracePt t="14256" x="9704388" y="2679700"/>
          <p14:tracePt t="14272" x="9661525" y="2716213"/>
          <p14:tracePt t="14289" x="9639300" y="2751138"/>
          <p14:tracePt t="14305" x="9625013" y="2779713"/>
          <p14:tracePt t="14322" x="9604375" y="2787650"/>
          <p14:tracePt t="14339" x="9590088" y="2801938"/>
          <p14:tracePt t="14356" x="9553575" y="2816225"/>
          <p14:tracePt t="14372" x="9510713" y="2851150"/>
          <p14:tracePt t="14389" x="9424988" y="2901950"/>
          <p14:tracePt t="14406" x="9361488" y="2944813"/>
          <p14:tracePt t="14407" x="9297988" y="2965450"/>
          <p14:tracePt t="14408" x="9212263" y="3001963"/>
          <p14:tracePt t="14424" x="9075738" y="3065463"/>
          <p14:tracePt t="14425" x="8961438" y="3100388"/>
          <p14:tracePt t="14440" x="8863013" y="3143250"/>
          <p14:tracePt t="14441" x="8748713" y="3179763"/>
          <p14:tracePt t="14456" x="8612188" y="3214688"/>
          <p14:tracePt t="14457" x="8477250" y="3243263"/>
          <p14:tracePt t="14472" x="8328025" y="3265488"/>
          <p14:tracePt t="14474" x="8185150" y="3294063"/>
          <p14:tracePt t="14489" x="7850188" y="3300413"/>
          <p14:tracePt t="14505" x="7521575" y="3314700"/>
          <p14:tracePt t="14522" x="7300913" y="3314700"/>
          <p14:tracePt t="14538" x="7037388" y="3300413"/>
          <p14:tracePt t="14556" x="6823075" y="3243263"/>
          <p14:tracePt t="14572" x="6630988" y="3179763"/>
          <p14:tracePt t="14589" x="6459538" y="3114675"/>
          <p14:tracePt t="14594" x="6381750" y="3079750"/>
          <p14:tracePt t="14606" x="6310313" y="3044825"/>
          <p14:tracePt t="14622" x="6173788" y="2965450"/>
          <p14:tracePt t="14639" x="6096000" y="2944813"/>
          <p14:tracePt t="14656" x="6046788" y="2916238"/>
          <p14:tracePt t="14657" x="6018213" y="2901950"/>
          <p14:tracePt t="14658" x="5981700" y="2879725"/>
          <p14:tracePt t="14672" x="5961063" y="2865438"/>
          <p14:tracePt t="14688" x="5946775" y="2851150"/>
          <p14:tracePt t="14689" x="5918200" y="2851150"/>
          <p14:tracePt t="14705" x="5910263" y="2836863"/>
          <p14:tracePt t="14722" x="5895975" y="2836863"/>
          <p14:tracePt t="14762" x="5895975" y="2830513"/>
          <p14:tracePt t="14980" x="5895975" y="2836863"/>
          <p14:tracePt t="14995" x="5910263" y="2851150"/>
          <p14:tracePt t="15374" x="5867400" y="2851150"/>
          <p14:tracePt t="15382" x="5810250" y="2836863"/>
          <p14:tracePt t="15390" x="5732463" y="2830513"/>
          <p14:tracePt t="15398" x="5646738" y="2830513"/>
          <p14:tracePt t="15406" x="5561013" y="2816225"/>
          <p14:tracePt t="15414" x="5446713" y="2816225"/>
          <p14:tracePt t="15422" x="5346700" y="2816225"/>
          <p14:tracePt t="15439" x="5105400" y="2816225"/>
          <p14:tracePt t="15456" x="4456113" y="2816225"/>
          <p14:tracePt t="15472" x="4070350" y="2879725"/>
          <p14:tracePt t="15489" x="3565525" y="2951163"/>
          <p14:tracePt t="15505" x="3151188" y="3016250"/>
          <p14:tracePt t="15522" x="2916238" y="3051175"/>
          <p14:tracePt t="15538" x="2687638" y="3079750"/>
          <p14:tracePt t="15556" x="2587625" y="3094038"/>
          <p14:tracePt t="15572" x="2487613" y="3094038"/>
          <p14:tracePt t="15589" x="2432050" y="3094038"/>
          <p14:tracePt t="15593" x="2417763" y="3094038"/>
          <p14:tracePt t="15608" x="2381250" y="3094038"/>
          <p14:tracePt t="15622" x="2352675" y="3094038"/>
          <p14:tracePt t="15638" x="2338388" y="3094038"/>
          <p14:tracePt t="15639" x="2317750" y="3094038"/>
          <p14:tracePt t="15640" x="2303463" y="3094038"/>
          <p14:tracePt t="15656" x="2266950" y="3094038"/>
          <p14:tracePt t="15672" x="2238375" y="3079750"/>
          <p14:tracePt t="15689" x="2238375" y="3065463"/>
          <p14:tracePt t="15739" x="2281238" y="3051175"/>
          <p14:tracePt t="15755" x="2352675" y="3030538"/>
          <p14:tracePt t="15772" x="2501900" y="3001963"/>
          <p14:tracePt t="15789" x="2752725" y="2965450"/>
          <p14:tracePt t="15805" x="3101975" y="2965450"/>
          <p14:tracePt t="15822" x="3508375" y="2951163"/>
          <p14:tracePt t="15839" x="3943350" y="2951163"/>
          <p14:tracePt t="15856" x="4321175" y="2965450"/>
          <p14:tracePt t="15857" x="4491038" y="2994025"/>
          <p14:tracePt t="15873" x="4670425" y="3001963"/>
          <p14:tracePt t="15874" x="4833938" y="3030538"/>
          <p14:tracePt t="15890" x="4891088" y="3030538"/>
          <p14:tracePt t="15891" x="5033963" y="3051175"/>
          <p14:tracePt t="15906" x="5254625" y="3079750"/>
          <p14:tracePt t="15923" x="5468938" y="3114675"/>
          <p14:tracePt t="15939" x="5668963" y="3165475"/>
          <p14:tracePt t="15956" x="5881688" y="3228975"/>
          <p14:tracePt t="15972" x="6046788" y="3300413"/>
          <p14:tracePt t="15989" x="6196013" y="3379788"/>
          <p14:tracePt t="16005" x="6324600" y="3463925"/>
          <p14:tracePt t="16023" x="6396038" y="3529013"/>
          <p14:tracePt t="16039" x="6459538" y="3592513"/>
          <p14:tracePt t="16056" x="6508750" y="3643313"/>
          <p14:tracePt t="16071" x="6523038" y="3657600"/>
          <p14:tracePt t="16073" x="6545263" y="3678238"/>
          <p14:tracePt t="16089" x="6559550" y="3706813"/>
          <p14:tracePt t="16106" x="6573838" y="3714750"/>
          <p14:tracePt t="16125" x="6573838" y="3729038"/>
          <p14:tracePt t="16195" x="6573838" y="3743325"/>
          <p14:tracePt t="16260" x="6573838" y="3757613"/>
          <p14:tracePt t="16292" x="6573838" y="3763963"/>
          <p14:tracePt t="16300" x="6573838" y="3778250"/>
          <p14:tracePt t="16316" x="6573838" y="3792538"/>
          <p14:tracePt t="16325" x="6573838" y="3806825"/>
          <p14:tracePt t="16333" x="6573838" y="3813175"/>
          <p14:tracePt t="16340" x="6573838" y="3827463"/>
          <p14:tracePt t="16349" x="6573838" y="3841750"/>
          <p14:tracePt t="16357" x="6573838" y="3856038"/>
          <p14:tracePt t="16372" x="6573838" y="3863975"/>
          <p14:tracePt t="16373" x="6573838" y="3878263"/>
          <p14:tracePt t="16389" x="6573838" y="3892550"/>
          <p14:tracePt t="16424" x="6573838" y="3906838"/>
          <p14:tracePt t="16455" x="6559550" y="3913188"/>
          <p14:tracePt t="16472" x="6545263" y="3913188"/>
          <p14:tracePt t="16489" x="6523038" y="3956050"/>
          <p14:tracePt t="16506" x="6424613" y="4027488"/>
          <p14:tracePt t="16522" x="6273800" y="4127500"/>
          <p14:tracePt t="16539" x="6067425" y="4241800"/>
          <p14:tracePt t="16556" x="5761038" y="4376738"/>
          <p14:tracePt t="16572" x="5583238" y="4456113"/>
          <p14:tracePt t="16573" x="5248275" y="4570413"/>
          <p14:tracePt t="16574" x="5005388" y="4633913"/>
          <p14:tracePt t="16589" x="4756150" y="4691063"/>
          <p14:tracePt t="16591" x="4484688" y="4754563"/>
          <p14:tracePt t="16608" x="3878263" y="4833938"/>
          <p14:tracePt t="16625" x="3465513" y="4868863"/>
          <p14:tracePt t="16639" x="2979738" y="4883150"/>
          <p14:tracePt t="16656" x="2701925" y="4883150"/>
          <p14:tracePt t="16672" x="2432050" y="4819650"/>
          <p14:tracePt t="16689" x="2232025" y="4740275"/>
          <p14:tracePt t="16706" x="2074863" y="4668838"/>
          <p14:tracePt t="16722" x="2017713" y="4633913"/>
          <p14:tracePt t="16739" x="1939925" y="4570413"/>
          <p14:tracePt t="16755" x="1903413" y="4519613"/>
          <p14:tracePt t="16772" x="1874838" y="4491038"/>
          <p14:tracePt t="16789" x="1874838" y="4470400"/>
          <p14:tracePt t="16806" x="1874838" y="4456113"/>
          <p14:tracePt t="16807" x="1874838" y="4441825"/>
          <p14:tracePt t="16838" x="1874838" y="4427538"/>
          <p14:tracePt t="16840" x="1874838" y="4419600"/>
          <p14:tracePt t="16856" x="1889125" y="4405313"/>
          <p14:tracePt t="16857" x="1889125" y="4391025"/>
          <p14:tracePt t="16872" x="1917700" y="4370388"/>
          <p14:tracePt t="16889" x="1939925" y="4341813"/>
          <p14:tracePt t="16906" x="1989138" y="4291013"/>
          <p14:tracePt t="16922" x="2025650" y="4276725"/>
          <p14:tracePt t="16939" x="2089150" y="4241800"/>
          <p14:tracePt t="16955" x="2152650" y="4227513"/>
          <p14:tracePt t="16972" x="2217738" y="4219575"/>
          <p14:tracePt t="16988" x="2281238" y="4219575"/>
          <p14:tracePt t="17006" x="2352675" y="4205288"/>
          <p14:tracePt t="17022" x="2417763" y="4205288"/>
          <p14:tracePt t="17039" x="2487613" y="4205288"/>
          <p14:tracePt t="17055" x="2530475" y="4205288"/>
          <p14:tracePt t="17056" x="2566988" y="4205288"/>
          <p14:tracePt t="17057" x="2601913" y="4205288"/>
          <p14:tracePt t="17072" x="2652713" y="4205288"/>
          <p14:tracePt t="17074" x="2701925" y="4205288"/>
          <p14:tracePt t="17088" x="2738438" y="4205288"/>
          <p14:tracePt t="17089" x="2795588" y="4205288"/>
          <p14:tracePt t="17106" x="2851150" y="4205288"/>
          <p14:tracePt t="17123" x="2951163" y="4205288"/>
          <p14:tracePt t="17139" x="3016250" y="4219575"/>
          <p14:tracePt t="17155" x="3065463" y="4227513"/>
          <p14:tracePt t="17172" x="3116263" y="4241800"/>
          <p14:tracePt t="17188" x="3179763" y="4256088"/>
          <p14:tracePt t="17206" x="3230563" y="4276725"/>
          <p14:tracePt t="17222" x="3314700" y="4319588"/>
          <p14:tracePt t="17239" x="3408363" y="4370388"/>
          <p14:tracePt t="17256" x="3529013" y="4427538"/>
          <p14:tracePt t="17272" x="3657600" y="4505325"/>
          <p14:tracePt t="17288" x="3778250" y="4591050"/>
          <p14:tracePt t="17305" x="3857625" y="4633913"/>
          <p14:tracePt t="17306" x="3906838" y="4668838"/>
          <p14:tracePt t="17307" x="3971925" y="4719638"/>
          <p14:tracePt t="17324" x="4021138" y="4768850"/>
          <p14:tracePt t="17339" x="4070350" y="4805363"/>
          <p14:tracePt t="17356" x="4092575" y="4833938"/>
          <p14:tracePt t="17372" x="4092575" y="4840288"/>
          <p14:tracePt t="17390" x="4106863" y="4854575"/>
          <p14:tracePt t="17444" x="4092575" y="4868863"/>
          <p14:tracePt t="17774" x="4127500" y="4840288"/>
          <p14:tracePt t="17783" x="4178300" y="4819650"/>
          <p14:tracePt t="17790" x="4270375" y="4791075"/>
          <p14:tracePt t="17798" x="4370388" y="4754563"/>
          <p14:tracePt t="17807" x="4484688" y="4719638"/>
          <p14:tracePt t="17814" x="4633913" y="4691063"/>
          <p14:tracePt t="17822" x="4791075" y="4654550"/>
          <p14:tracePt t="17839" x="5148263" y="4633913"/>
          <p14:tracePt t="17856" x="5454650" y="4619625"/>
          <p14:tracePt t="17872" x="5683250" y="4619625"/>
          <p14:tracePt t="17889" x="5918200" y="4633913"/>
          <p14:tracePt t="17906" x="6110288" y="4654550"/>
          <p14:tracePt t="17922" x="6259513" y="4691063"/>
          <p14:tracePt t="17938" x="6345238" y="4719638"/>
          <p14:tracePt t="17956" x="6430963" y="4754563"/>
          <p14:tracePt t="17972" x="6496050" y="4783138"/>
          <p14:tracePt t="17989" x="6545263" y="4805363"/>
          <p14:tracePt t="18005" x="6573838" y="4833938"/>
          <p14:tracePt t="18022" x="6580188" y="4840288"/>
          <p14:tracePt t="18023" x="6594475" y="4854575"/>
          <p14:tracePt t="18024" x="6594475" y="4868863"/>
          <p14:tracePt t="18039" x="6608763" y="4883150"/>
          <p14:tracePt t="18056" x="6608763" y="4905375"/>
          <p14:tracePt t="18073" x="6623050" y="4919663"/>
          <p14:tracePt t="18089" x="6623050" y="4940300"/>
          <p14:tracePt t="18106" x="6623050" y="4983163"/>
          <p14:tracePt t="18122" x="6608763" y="5018088"/>
          <p14:tracePt t="18139" x="6559550" y="5089525"/>
          <p14:tracePt t="18155" x="6473825" y="5183188"/>
          <p14:tracePt t="18172" x="6359525" y="5268913"/>
          <p14:tracePt t="18189" x="6224588" y="5367338"/>
          <p14:tracePt t="18205" x="5981700" y="5467350"/>
          <p14:tracePt t="18222" x="5767388" y="5546725"/>
          <p14:tracePt t="18239" x="5532438" y="5603875"/>
          <p14:tracePt t="18255" x="5418138" y="5632450"/>
          <p14:tracePt t="18256" x="5354638" y="5646738"/>
          <p14:tracePt t="18257" x="5248275" y="5667375"/>
          <p14:tracePt t="18272" x="5133975" y="5681663"/>
          <p14:tracePt t="18288" x="5048250" y="5703888"/>
          <p14:tracePt t="18290" x="4856163" y="5703888"/>
          <p14:tracePt t="18660" x="4870450" y="5703888"/>
          <p14:tracePt t="18668" x="4891088" y="5703888"/>
          <p14:tracePt t="18676" x="4940300" y="5681663"/>
          <p14:tracePt t="18689" x="4997450" y="5667375"/>
          <p14:tracePt t="18692" x="5048250" y="5646738"/>
          <p14:tracePt t="18705" x="5119688" y="5618163"/>
          <p14:tracePt t="18721" x="5297488" y="5553075"/>
          <p14:tracePt t="18738" x="5468938" y="5495925"/>
          <p14:tracePt t="18755" x="5661025" y="5432425"/>
          <p14:tracePt t="18757" x="5746750" y="5403850"/>
          <p14:tracePt t="18772" x="5832475" y="5381625"/>
          <p14:tracePt t="18774" x="5932488" y="5353050"/>
          <p14:tracePt t="18791" x="6096000" y="5297488"/>
          <p14:tracePt t="18806" x="6259513" y="5254625"/>
          <p14:tracePt t="18822" x="6381750" y="5232400"/>
          <p14:tracePt t="18839" x="6508750" y="5203825"/>
          <p14:tracePt t="18856" x="6623050" y="5183188"/>
          <p14:tracePt t="18872" x="6688138" y="5154613"/>
          <p14:tracePt t="18889" x="6737350" y="5146675"/>
          <p14:tracePt t="18906" x="6788150" y="5146675"/>
          <p14:tracePt t="18922" x="6808788" y="5132388"/>
          <p14:tracePt t="18939" x="6823075" y="5132388"/>
          <p14:tracePt t="19433" x="6808788" y="5132388"/>
          <p14:tracePt t="19441" x="6788150" y="5132388"/>
          <p14:tracePt t="19449" x="6745288" y="5132388"/>
          <p14:tracePt t="19457" x="6708775" y="5132388"/>
          <p14:tracePt t="19465" x="6645275" y="5132388"/>
          <p14:tracePt t="19473" x="6559550" y="5132388"/>
          <p14:tracePt t="19488" x="6459538" y="5132388"/>
          <p14:tracePt t="19504" x="6330950" y="5132388"/>
          <p14:tracePt t="19505" x="6196013" y="5132388"/>
          <p14:tracePt t="19506" x="6032500" y="5132388"/>
          <p14:tracePt t="19522" x="5668963" y="5132388"/>
          <p14:tracePt t="19539" x="5268913" y="5083175"/>
          <p14:tracePt t="19557" x="4841875" y="5018088"/>
          <p14:tracePt t="19572" x="4470400" y="4954588"/>
          <p14:tracePt t="19589" x="4256088" y="4905375"/>
          <p14:tracePt t="19608" x="4043363" y="4840288"/>
          <p14:tracePt t="19622" x="3957638" y="4819650"/>
          <p14:tracePt t="19623" x="3929063" y="4805363"/>
          <p14:tracePt t="19638" x="3843338" y="4783138"/>
          <p14:tracePt t="19656" x="3792538" y="4768850"/>
          <p14:tracePt t="19672" x="3763963" y="4754563"/>
          <p14:tracePt t="32158" x="3792538" y="4668838"/>
          <p14:tracePt t="32173" x="3929063" y="4427538"/>
          <p14:tracePt t="32175" x="4121150" y="4170363"/>
          <p14:tracePt t="32188" x="4341813" y="3878263"/>
          <p14:tracePt t="32190" x="4541838" y="3643313"/>
          <p14:tracePt t="32206" x="5005388" y="3165475"/>
          <p14:tracePt t="32222" x="5668963" y="2552700"/>
          <p14:tracePt t="32239" x="6559550" y="1868488"/>
          <p14:tracePt t="32255" x="6994525" y="1560513"/>
          <p14:tracePt t="32256" x="7386638" y="1325563"/>
          <p14:tracePt t="32257" x="7721600" y="1098550"/>
          <p14:tracePt t="32273" x="7864475" y="998538"/>
          <p14:tracePt t="32275" x="8121650" y="847725"/>
          <p14:tracePt t="32288" x="8199438" y="812800"/>
          <p14:tracePt t="32289" x="8248650" y="776288"/>
          <p14:tracePt t="32306" x="8462963" y="677863"/>
          <p14:tracePt t="32322" x="8534400" y="649288"/>
          <p14:tracePt t="32339" x="8548688" y="649288"/>
          <p14:tracePt t="32587" x="8548688" y="641350"/>
          <p14:tracePt t="32596" x="8583613" y="612775"/>
          <p14:tracePt t="32607" x="8634413" y="577850"/>
          <p14:tracePt t="32612" x="8697913" y="527050"/>
          <p14:tracePt t="32620" x="8783638" y="477838"/>
          <p14:tracePt t="32627" x="8891588" y="434975"/>
          <p14:tracePt t="32638" x="9075738" y="363538"/>
          <p14:tracePt t="32655" x="9604375" y="200025"/>
          <p14:tracePt t="32671" x="10217150" y="77788"/>
          <p14:tracePt t="32789" x="11542713" y="49213"/>
          <p14:tracePt t="33014" x="11528425" y="49213"/>
          <p14:tracePt t="33022" x="11499850" y="49213"/>
          <p14:tracePt t="33030" x="11479213" y="49213"/>
          <p14:tracePt t="33039" x="11428413" y="63500"/>
          <p14:tracePt t="33046" x="11379200" y="63500"/>
          <p14:tracePt t="33055" x="11315700" y="77788"/>
          <p14:tracePt t="33071" x="11179175" y="77788"/>
          <p14:tracePt t="33088" x="11050588" y="77788"/>
          <p14:tracePt t="33105" x="10952163" y="285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DE9B4-5516-083E-C25E-E500A9D75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タイレノールA(新パッケージ)">
            <a:extLst>
              <a:ext uri="{FF2B5EF4-FFF2-40B4-BE49-F238E27FC236}">
                <a16:creationId xmlns:a16="http://schemas.microsoft.com/office/drawing/2014/main" id="{4D5FDD89-E5F3-D565-E82F-A2975A403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94" y="3677195"/>
            <a:ext cx="65214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609CC79-BC39-A02C-40D8-666D288CF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アセトアミノフェン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B5580C-8851-4F37-81C0-4C96BC4D83A2}"/>
              </a:ext>
            </a:extLst>
          </p:cNvPr>
          <p:cNvSpPr txBox="1"/>
          <p:nvPr/>
        </p:nvSpPr>
        <p:spPr>
          <a:xfrm>
            <a:off x="781987" y="2105561"/>
            <a:ext cx="11410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タイレノールなど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錠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300mg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（市販薬はちょっと少なめ）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過量内服・肝機能障害に注意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オーディオ 8">
            <a:extLst>
              <a:ext uri="{FF2B5EF4-FFF2-40B4-BE49-F238E27FC236}">
                <a16:creationId xmlns:a16="http://schemas.microsoft.com/office/drawing/2014/main" id="{A0F9098E-A88E-9791-A515-AA2AD0AD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94"/>
    </mc:Choice>
    <mc:Fallback>
      <p:transition spd="slow" advTm="12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4" x="9653588" y="3614738"/>
          <p14:tracePt t="782" x="9639300" y="3614738"/>
          <p14:tracePt t="790" x="9625013" y="3614738"/>
          <p14:tracePt t="1312" x="6573838" y="2652713"/>
          <p14:tracePt t="1861" x="6530975" y="2601913"/>
          <p14:tracePt t="1869" x="6473825" y="2552700"/>
          <p14:tracePt t="1878" x="6424613" y="2501900"/>
          <p14:tracePt t="1885" x="6373813" y="2452688"/>
          <p14:tracePt t="1894" x="6296025" y="2401888"/>
          <p14:tracePt t="1901" x="6230938" y="2366963"/>
          <p14:tracePt t="1910" x="6173788" y="2330450"/>
          <p14:tracePt t="1922" x="6110288" y="2287588"/>
          <p14:tracePt t="1939" x="5861050" y="2166938"/>
          <p14:tracePt t="1956" x="5695950" y="2074863"/>
          <p14:tracePt t="1973" x="5483225" y="1974850"/>
          <p14:tracePt t="1975" x="5418138" y="1938338"/>
          <p14:tracePt t="1990" x="5354638" y="1889125"/>
          <p14:tracePt t="1991" x="5332413" y="1868488"/>
          <p14:tracePt t="2006" x="5297488" y="1839913"/>
          <p14:tracePt t="2007" x="5268913" y="1803400"/>
          <p14:tracePt t="2023" x="5233988" y="1768475"/>
          <p14:tracePt t="2039" x="5233988" y="1754188"/>
          <p14:tracePt t="2056" x="5219700" y="1739900"/>
          <p14:tracePt t="2369" x="5219700" y="1725613"/>
          <p14:tracePt t="2843" x="5183188" y="1725613"/>
          <p14:tracePt t="2852" x="5148263" y="1717675"/>
          <p14:tracePt t="2860" x="5105400" y="1703388"/>
          <p14:tracePt t="2868" x="5068888" y="1689100"/>
          <p14:tracePt t="2876" x="5048250" y="1674813"/>
          <p14:tracePt t="2884" x="5005388" y="1674813"/>
          <p14:tracePt t="2892" x="4983163" y="1674813"/>
          <p14:tracePt t="2905" x="4954588" y="1660525"/>
          <p14:tracePt t="2922" x="4883150" y="1654175"/>
          <p14:tracePt t="2939" x="4784725" y="1639888"/>
          <p14:tracePt t="2940" x="4741863" y="1639888"/>
          <p14:tracePt t="2956" x="4719638" y="1639888"/>
          <p14:tracePt t="2957" x="4684713" y="1639888"/>
          <p14:tracePt t="2973" x="4641850" y="1625600"/>
          <p14:tracePt t="2974" x="4619625" y="1625600"/>
          <p14:tracePt t="2989" x="4570413" y="1611313"/>
          <p14:tracePt t="3006" x="4541838" y="1603375"/>
          <p14:tracePt t="3023" x="4533900" y="1589088"/>
          <p14:tracePt t="3039" x="4519613" y="1589088"/>
          <p14:tracePt t="3056" x="4519613" y="1574800"/>
          <p14:tracePt t="3963" x="4491038" y="1574800"/>
          <p14:tracePt t="3971" x="4470400" y="1574800"/>
          <p14:tracePt t="3979" x="4441825" y="1574800"/>
          <p14:tracePt t="3987" x="4406900" y="1574800"/>
          <p14:tracePt t="3996" x="4370388" y="1560513"/>
          <p14:tracePt t="4004" x="4306888" y="1560513"/>
          <p14:tracePt t="4012" x="4227513" y="1554163"/>
          <p14:tracePt t="4021" x="4156075" y="1539875"/>
          <p14:tracePt t="4038" x="3971925" y="1504950"/>
          <p14:tracePt t="4055" x="3806825" y="1454150"/>
          <p14:tracePt t="4071" x="3657600" y="1390650"/>
          <p14:tracePt t="4088" x="3579813" y="1354138"/>
          <p14:tracePt t="4105" x="3465513" y="1262063"/>
          <p14:tracePt t="4122" x="3414713" y="1204913"/>
          <p14:tracePt t="4139" x="3365500" y="1127125"/>
          <p14:tracePt t="4155" x="3343275" y="1076325"/>
          <p14:tracePt t="4156" x="3328988" y="1027113"/>
          <p14:tracePt t="4157" x="3314700" y="990600"/>
          <p14:tracePt t="4174" x="3294063" y="890588"/>
          <p14:tracePt t="4190" x="3265488" y="790575"/>
          <p14:tracePt t="4206" x="3251200" y="692150"/>
          <p14:tracePt t="4223" x="3251200" y="641350"/>
          <p14:tracePt t="4240" x="3244850" y="592138"/>
          <p14:tracePt t="4256" x="3244850" y="534988"/>
          <p14:tracePt t="4272" x="3244850" y="527050"/>
          <p14:tracePt t="4289" x="3244850" y="512763"/>
          <p14:tracePt t="4306" x="3244850" y="498475"/>
          <p14:tracePt t="4339" x="3244850" y="484188"/>
          <p14:tracePt t="4372" x="3244850" y="477838"/>
          <p14:tracePt t="4373" x="3265488" y="449263"/>
          <p14:tracePt t="4374" x="3328988" y="427038"/>
          <p14:tracePt t="4389" x="3394075" y="384175"/>
          <p14:tracePt t="4391" x="3443288" y="363538"/>
          <p14:tracePt t="4406" x="3529013" y="328613"/>
          <p14:tracePt t="4408" x="3614738" y="285750"/>
          <p14:tracePt t="4423" x="3806825" y="214313"/>
          <p14:tracePt t="4439" x="3957638" y="163513"/>
          <p14:tracePt t="4457" x="4092575" y="134938"/>
          <p14:tracePt t="4473" x="4221163" y="128588"/>
          <p14:tracePt t="4489" x="4392613" y="128588"/>
          <p14:tracePt t="4505" x="4591050" y="128588"/>
          <p14:tracePt t="4525" x="4741863" y="128588"/>
          <p14:tracePt t="4543" x="4919663" y="128588"/>
          <p14:tracePt t="4544" x="5148263" y="128588"/>
          <p14:tracePt t="4556" x="5254625" y="128588"/>
          <p14:tracePt t="4572" x="5503863" y="134938"/>
          <p14:tracePt t="4589" x="5761038" y="149225"/>
          <p14:tracePt t="4605" x="6032500" y="185738"/>
          <p14:tracePt t="4623" x="6324600" y="234950"/>
          <p14:tracePt t="4638" x="6473825" y="249238"/>
          <p14:tracePt t="4640" x="6623050" y="277813"/>
          <p14:tracePt t="4641" x="6788150" y="300038"/>
          <p14:tracePt t="4657" x="7108825" y="363538"/>
          <p14:tracePt t="4672" x="7194550" y="384175"/>
          <p14:tracePt t="4673" x="7335838" y="427038"/>
          <p14:tracePt t="4690" x="7558088" y="498475"/>
          <p14:tracePt t="4706" x="7764463" y="577850"/>
          <p14:tracePt t="4722" x="7913688" y="649288"/>
          <p14:tracePt t="4739" x="8021638" y="712788"/>
          <p14:tracePt t="4756" x="8085138" y="749300"/>
          <p14:tracePt t="4772" x="8148638" y="790575"/>
          <p14:tracePt t="4789" x="8220075" y="827088"/>
          <p14:tracePt t="4805" x="8270875" y="862013"/>
          <p14:tracePt t="4822" x="8334375" y="890588"/>
          <p14:tracePt t="4838" x="8385175" y="912813"/>
          <p14:tracePt t="4856" x="8462963" y="947738"/>
          <p14:tracePt t="4872" x="8499475" y="976313"/>
          <p14:tracePt t="4873" x="8528050" y="990600"/>
          <p14:tracePt t="4875" x="8562975" y="1012825"/>
          <p14:tracePt t="4890" x="8612188" y="1047750"/>
          <p14:tracePt t="4906" x="8662988" y="1062038"/>
          <p14:tracePt t="4907" x="8677275" y="1076325"/>
          <p14:tracePt t="4923" x="8726488" y="1098550"/>
          <p14:tracePt t="4939" x="8763000" y="1127125"/>
          <p14:tracePt t="4956" x="8783638" y="1141413"/>
          <p14:tracePt t="4973" x="8797925" y="1162050"/>
          <p14:tracePt t="4989" x="8812213" y="1162050"/>
          <p14:tracePt t="5006" x="8812213" y="1176338"/>
          <p14:tracePt t="5022" x="8812213" y="1190625"/>
          <p14:tracePt t="5039" x="8812213" y="1204913"/>
          <p14:tracePt t="5056" x="8797925" y="1204913"/>
          <p14:tracePt t="5072" x="8783638" y="1211263"/>
          <p14:tracePt t="5089" x="8726488" y="1254125"/>
          <p14:tracePt t="5105" x="8677275" y="1290638"/>
          <p14:tracePt t="5107" x="8597900" y="1339850"/>
          <p14:tracePt t="5108" x="8499475" y="1404938"/>
          <p14:tracePt t="5123" x="8377238" y="1454150"/>
          <p14:tracePt t="5124" x="8220075" y="1511300"/>
          <p14:tracePt t="5139" x="7921625" y="1625600"/>
          <p14:tracePt t="5140" x="7686675" y="1674813"/>
          <p14:tracePt t="5156" x="7137400" y="1774825"/>
          <p14:tracePt t="5173" x="6559550" y="1817688"/>
          <p14:tracePt t="5189" x="5932488" y="1825625"/>
          <p14:tracePt t="5206" x="5303838" y="1825625"/>
          <p14:tracePt t="5222" x="4641850" y="1703388"/>
          <p14:tracePt t="5239" x="4006850" y="1511300"/>
          <p14:tracePt t="5256" x="3608388" y="1354138"/>
          <p14:tracePt t="5272" x="3130550" y="1127125"/>
          <p14:tracePt t="5289" x="2767013" y="898525"/>
          <p14:tracePt t="5306" x="2538413" y="727075"/>
          <p14:tracePt t="5323" x="2338388" y="534988"/>
          <p14:tracePt t="5339" x="2281238" y="463550"/>
          <p14:tracePt t="5341" x="2217738" y="398463"/>
          <p14:tracePt t="5342" x="2189163" y="377825"/>
          <p14:tracePt t="5357" x="2152650" y="328613"/>
          <p14:tracePt t="5358" x="2117725" y="285750"/>
          <p14:tracePt t="5372" x="2089150" y="249238"/>
          <p14:tracePt t="5373" x="2074863" y="228600"/>
          <p14:tracePt t="5390" x="2052638" y="177800"/>
          <p14:tracePt t="5406" x="2038350" y="149225"/>
          <p14:tracePt t="5423" x="2038350" y="128588"/>
          <p14:tracePt t="5439" x="2038350" y="114300"/>
          <p14:tracePt t="5456" x="2038350" y="100013"/>
          <p14:tracePt t="5472" x="2052638" y="77788"/>
          <p14:tracePt t="5489" x="2103438" y="34925"/>
          <p14:tracePt t="5721" x="6845300" y="100013"/>
          <p14:tracePt t="5728" x="6986588" y="177800"/>
          <p14:tracePt t="5737" x="7094538" y="228600"/>
          <p14:tracePt t="5744" x="7143750" y="263525"/>
          <p14:tracePt t="5752" x="7251700" y="314325"/>
          <p14:tracePt t="5760" x="7335838" y="363538"/>
          <p14:tracePt t="5772" x="7407275" y="412750"/>
          <p14:tracePt t="5788" x="7521575" y="484188"/>
          <p14:tracePt t="5805" x="7586663" y="534988"/>
          <p14:tracePt t="5822" x="7658100" y="612775"/>
          <p14:tracePt t="5839" x="7700963" y="677863"/>
          <p14:tracePt t="5840" x="7707313" y="698500"/>
          <p14:tracePt t="5856" x="7721600" y="741363"/>
          <p14:tracePt t="5857" x="7735888" y="776288"/>
          <p14:tracePt t="5873" x="7750175" y="841375"/>
          <p14:tracePt t="5889" x="7750175" y="912813"/>
          <p14:tracePt t="5906" x="7750175" y="998538"/>
          <p14:tracePt t="5922" x="7707313" y="1098550"/>
          <p14:tracePt t="5940" x="7672388" y="1204913"/>
          <p14:tracePt t="5956" x="7650163" y="1254125"/>
          <p14:tracePt t="5972" x="7621588" y="1304925"/>
          <p14:tracePt t="5989" x="7607300" y="1325563"/>
          <p14:tracePt t="6007" x="7572375" y="1362075"/>
          <p14:tracePt t="6023" x="7472363" y="1404938"/>
          <p14:tracePt t="6039" x="7286625" y="1462088"/>
          <p14:tracePt t="6055" x="6859588" y="1560513"/>
          <p14:tracePt t="6072" x="6623050" y="1611313"/>
          <p14:tracePt t="6073" x="6496050" y="1654175"/>
          <p14:tracePt t="6074" x="6067425" y="1725613"/>
          <p14:tracePt t="6089" x="5946775" y="1754188"/>
          <p14:tracePt t="6090" x="5695950" y="1817688"/>
          <p14:tracePt t="6106" x="5446713" y="1868488"/>
          <p14:tracePt t="6107" x="5019675" y="1966913"/>
          <p14:tracePt t="6122" x="4891088" y="1989138"/>
          <p14:tracePt t="6123" x="4670425" y="2052638"/>
          <p14:tracePt t="6140" x="4178300" y="2138363"/>
          <p14:tracePt t="6156" x="3763963" y="2224088"/>
          <p14:tracePt t="6173" x="3429000" y="2252663"/>
          <p14:tracePt t="6189" x="3230563" y="2266950"/>
          <p14:tracePt t="6206" x="3094038" y="2266950"/>
          <p14:tracePt t="6222" x="2979738" y="2252663"/>
          <p14:tracePt t="6240" x="2901950" y="2217738"/>
          <p14:tracePt t="6255" x="2865438" y="2203450"/>
          <p14:tracePt t="6272" x="2851150" y="2189163"/>
          <p14:tracePt t="6428" x="2865438" y="2189163"/>
          <p14:tracePt t="6436" x="2879725" y="2189163"/>
          <p14:tracePt t="6444" x="2894013" y="2189163"/>
          <p14:tracePt t="6456" x="2930525" y="2189163"/>
          <p14:tracePt t="6460" x="2965450" y="2174875"/>
          <p14:tracePt t="6471" x="3030538" y="2174875"/>
          <p14:tracePt t="6489" x="3179763" y="2152650"/>
          <p14:tracePt t="6505" x="3328988" y="2138363"/>
          <p14:tracePt t="6510" x="3414713" y="2138363"/>
          <p14:tracePt t="6525" x="3494088" y="2138363"/>
          <p14:tracePt t="6526" x="3557588" y="2138363"/>
          <p14:tracePt t="6539" x="3579813" y="2138363"/>
          <p14:tracePt t="6556" x="3678238" y="2138363"/>
          <p14:tracePt t="6571" x="3714750" y="2138363"/>
          <p14:tracePt t="6572" x="3743325" y="2152650"/>
          <p14:tracePt t="6574" x="3763963" y="2166938"/>
          <p14:tracePt t="6589" x="3806825" y="2189163"/>
          <p14:tracePt t="6606" x="3857625" y="2224088"/>
          <p14:tracePt t="6623" x="3906838" y="2266950"/>
          <p14:tracePt t="6639" x="3971925" y="2330450"/>
          <p14:tracePt t="6656" x="4043363" y="2381250"/>
          <p14:tracePt t="6673" x="4092575" y="2401888"/>
          <p14:tracePt t="6690" x="4127500" y="2438400"/>
          <p14:tracePt t="6705" x="4170363" y="2466975"/>
          <p14:tracePt t="6722" x="4192588" y="2481263"/>
          <p14:tracePt t="6739" x="4227513" y="2501900"/>
          <p14:tracePt t="6756" x="4256088" y="2530475"/>
          <p14:tracePt t="6772" x="4292600" y="2552700"/>
          <p14:tracePt t="6789" x="4321175" y="2581275"/>
          <p14:tracePt t="6804" x="4321175" y="2587625"/>
          <p14:tracePt t="6806" x="4327525" y="2601913"/>
          <p14:tracePt t="6823" x="4327525" y="2616200"/>
          <p14:tracePt t="6824" x="4341813" y="2616200"/>
          <p14:tracePt t="6856" x="4341813" y="2630488"/>
          <p14:tracePt t="6920" x="4341813" y="2638425"/>
          <p14:tracePt t="6943" x="4327525" y="2638425"/>
          <p14:tracePt t="6952" x="4321175" y="2667000"/>
          <p14:tracePt t="6960" x="4306888" y="2679700"/>
          <p14:tracePt t="6968" x="4292600" y="2687638"/>
          <p14:tracePt t="6976" x="4270375" y="2716213"/>
          <p14:tracePt t="6989" x="4227513" y="2736850"/>
          <p14:tracePt t="7005" x="4156075" y="2787650"/>
          <p14:tracePt t="7023" x="4057650" y="2836863"/>
          <p14:tracePt t="7024" x="4021138" y="2865438"/>
          <p14:tracePt t="7039" x="3957638" y="2894013"/>
          <p14:tracePt t="7055" x="3892550" y="2901950"/>
          <p14:tracePt t="7056" x="3829050" y="2930525"/>
          <p14:tracePt t="7057" x="3757613" y="2944813"/>
          <p14:tracePt t="7074" x="3614738" y="2979738"/>
          <p14:tracePt t="7089" x="3379788" y="2994025"/>
          <p14:tracePt t="7105" x="3179763" y="2994025"/>
          <p14:tracePt t="7123" x="2965450" y="2951163"/>
          <p14:tracePt t="7139" x="2801938" y="2894013"/>
          <p14:tracePt t="7156" x="2552700" y="2787650"/>
          <p14:tracePt t="7172" x="2403475" y="2716213"/>
          <p14:tracePt t="7189" x="2238375" y="2638425"/>
          <p14:tracePt t="7206" x="2089150" y="2581275"/>
          <p14:tracePt t="7223" x="1968500" y="2530475"/>
          <p14:tracePt t="7239" x="1854200" y="2466975"/>
          <p14:tracePt t="7256" x="1768475" y="2430463"/>
          <p14:tracePt t="7272" x="1717675" y="2387600"/>
          <p14:tracePt t="7273" x="1703388" y="2381250"/>
          <p14:tracePt t="7274" x="1668463" y="2366963"/>
          <p14:tracePt t="7290" x="1639888" y="2338388"/>
          <p14:tracePt t="7291" x="1625600" y="2316163"/>
          <p14:tracePt t="7306" x="1604963" y="2287588"/>
          <p14:tracePt t="7324" x="1576388" y="2252663"/>
          <p14:tracePt t="7341" x="1576388" y="2224088"/>
          <p14:tracePt t="7357" x="1562100" y="2203450"/>
          <p14:tracePt t="7372" x="1562100" y="2189163"/>
          <p14:tracePt t="7389" x="1562100" y="2174875"/>
          <p14:tracePt t="7405" x="1562100" y="2166938"/>
          <p14:tracePt t="7422" x="1562100" y="2152650"/>
          <p14:tracePt t="7439" x="1639888" y="2103438"/>
          <p14:tracePt t="7456" x="1754188" y="2024063"/>
          <p14:tracePt t="7473" x="1874838" y="1938338"/>
          <p14:tracePt t="7489" x="2038350" y="1839913"/>
          <p14:tracePt t="7505" x="2203450" y="1754188"/>
          <p14:tracePt t="7509" x="2266950" y="1725613"/>
          <p14:tracePt t="7524" x="2417763" y="1660525"/>
          <p14:tracePt t="7539" x="2538413" y="1611313"/>
          <p14:tracePt t="7540" x="2652713" y="1603375"/>
          <p14:tracePt t="7556" x="2879725" y="1560513"/>
          <p14:tracePt t="7572" x="3151188" y="1554163"/>
          <p14:tracePt t="7589" x="3457575" y="1554163"/>
          <p14:tracePt t="7606" x="3743325" y="1554163"/>
          <p14:tracePt t="7622" x="4070350" y="1611313"/>
          <p14:tracePt t="7639" x="4370388" y="1703388"/>
          <p14:tracePt t="7656" x="4641850" y="1774825"/>
          <p14:tracePt t="7672" x="4833938" y="1839913"/>
          <p14:tracePt t="7689" x="5033963" y="1917700"/>
          <p14:tracePt t="7705" x="5133975" y="1966913"/>
          <p14:tracePt t="7722" x="5233988" y="2024063"/>
          <p14:tracePt t="7739" x="5283200" y="2066925"/>
          <p14:tracePt t="7755" x="5297488" y="2089150"/>
          <p14:tracePt t="7757" x="5318125" y="2103438"/>
          <p14:tracePt t="7758" x="5332413" y="2124075"/>
          <p14:tracePt t="7774" x="5346700" y="2138363"/>
          <p14:tracePt t="7775" x="5368925" y="2174875"/>
          <p14:tracePt t="7789" x="5397500" y="2217738"/>
          <p14:tracePt t="7806" x="5418138" y="2252663"/>
          <p14:tracePt t="7807" x="5418138" y="2266950"/>
          <p14:tracePt t="7823" x="5454650" y="2316163"/>
          <p14:tracePt t="7839" x="5483225" y="2366963"/>
          <p14:tracePt t="7856" x="5497513" y="2401888"/>
          <p14:tracePt t="7872" x="5503863" y="2430463"/>
          <p14:tracePt t="7889" x="5503863" y="2452688"/>
          <p14:tracePt t="7905" x="5503863" y="2466975"/>
          <p14:tracePt t="7922" x="5503863" y="2481263"/>
          <p14:tracePt t="7939" x="5483225" y="2516188"/>
          <p14:tracePt t="7956" x="5432425" y="2566988"/>
          <p14:tracePt t="7972" x="5368925" y="2630488"/>
          <p14:tracePt t="7989" x="5297488" y="2701925"/>
          <p14:tracePt t="8006" x="5283200" y="2730500"/>
          <p14:tracePt t="8008" x="5183188" y="2816225"/>
          <p14:tracePt t="8023" x="5148263" y="2836863"/>
          <p14:tracePt t="8024" x="5105400" y="2865438"/>
          <p14:tracePt t="8039" x="5019675" y="2901950"/>
          <p14:tracePt t="8056" x="4891088" y="2944813"/>
          <p14:tracePt t="8072" x="4705350" y="2994025"/>
          <p14:tracePt t="8089" x="4491038" y="3016250"/>
          <p14:tracePt t="8106" x="4256088" y="3016250"/>
          <p14:tracePt t="8123" x="3971925" y="3016250"/>
          <p14:tracePt t="8139" x="3663950" y="3016250"/>
          <p14:tracePt t="8156" x="3379788" y="2951163"/>
          <p14:tracePt t="8172" x="3094038" y="2894013"/>
          <p14:tracePt t="8189" x="2830513" y="2816225"/>
          <p14:tracePt t="8205" x="2581275" y="2730500"/>
          <p14:tracePt t="8222" x="2403475" y="2679700"/>
          <p14:tracePt t="8239" x="2317750" y="2638425"/>
          <p14:tracePt t="8240" x="2232025" y="2616200"/>
          <p14:tracePt t="8241" x="2166938" y="2587625"/>
          <p14:tracePt t="8256" x="2103438" y="2566988"/>
          <p14:tracePt t="8257" x="2052638" y="2538413"/>
          <p14:tracePt t="8272" x="2003425" y="2516188"/>
          <p14:tracePt t="8274" x="1968500" y="2501900"/>
          <p14:tracePt t="8290" x="1874838" y="2466975"/>
          <p14:tracePt t="8306" x="1789113" y="2430463"/>
          <p14:tracePt t="8324" x="1717675" y="2387600"/>
          <p14:tracePt t="8340" x="1639888" y="2352675"/>
          <p14:tracePt t="8357" x="1554163" y="2301875"/>
          <p14:tracePt t="8372" x="1462088" y="2252663"/>
          <p14:tracePt t="8389" x="1411288" y="2224088"/>
          <p14:tracePt t="8405" x="1362075" y="2203450"/>
          <p14:tracePt t="8422" x="1325563" y="2174875"/>
          <p14:tracePt t="8439" x="1290638" y="2166938"/>
          <p14:tracePt t="8456" x="1262063" y="2138363"/>
          <p14:tracePt t="8472" x="1239838" y="2124075"/>
          <p14:tracePt t="8490" x="1225550" y="2117725"/>
          <p14:tracePt t="8506" x="1225550" y="2103438"/>
          <p14:tracePt t="8508" x="1225550" y="2089150"/>
          <p14:tracePt t="8525" x="1225550" y="2074863"/>
          <p14:tracePt t="8539" x="1225550" y="2066925"/>
          <p14:tracePt t="8556" x="1239838" y="2066925"/>
          <p14:tracePt t="8572" x="1262063" y="2038350"/>
          <p14:tracePt t="8589" x="1354138" y="1989138"/>
          <p14:tracePt t="8605" x="1554163" y="1889125"/>
          <p14:tracePt t="8622" x="1874838" y="1754188"/>
          <p14:tracePt t="8639" x="2281238" y="1625600"/>
          <p14:tracePt t="8656" x="2638425" y="1511300"/>
          <p14:tracePt t="8672" x="2844800" y="1476375"/>
          <p14:tracePt t="8689" x="3044825" y="1439863"/>
          <p14:tracePt t="8706" x="3194050" y="1439863"/>
          <p14:tracePt t="8722" x="3251200" y="1439863"/>
          <p14:tracePt t="8723" x="3314700" y="1439863"/>
          <p14:tracePt t="8724" x="3379788" y="1439863"/>
          <p14:tracePt t="8739" x="3443288" y="1439863"/>
          <p14:tracePt t="8741" x="3514725" y="1439863"/>
          <p14:tracePt t="8756" x="3663950" y="1462088"/>
          <p14:tracePt t="8773" x="3814763" y="1525588"/>
          <p14:tracePt t="8789" x="3978275" y="1589088"/>
          <p14:tracePt t="8806" x="4141788" y="1660525"/>
          <p14:tracePt t="8823" x="4292600" y="1739900"/>
          <p14:tracePt t="8839" x="4427538" y="1789113"/>
          <p14:tracePt t="8856" x="4556125" y="1839913"/>
          <p14:tracePt t="8872" x="4670425" y="1903413"/>
          <p14:tracePt t="8889" x="4756150" y="1952625"/>
          <p14:tracePt t="8905" x="4833938" y="2017713"/>
          <p14:tracePt t="8922" x="4883150" y="2052638"/>
          <p14:tracePt t="8939" x="4940300" y="2103438"/>
          <p14:tracePt t="8955" x="4968875" y="2124075"/>
          <p14:tracePt t="8956" x="4983163" y="2138363"/>
          <p14:tracePt t="8957" x="5005388" y="2166938"/>
          <p14:tracePt t="8972" x="5005388" y="2174875"/>
          <p14:tracePt t="8973" x="5019675" y="2189163"/>
          <p14:tracePt t="8989" x="5033963" y="2217738"/>
          <p14:tracePt t="8991" x="5033963" y="2224088"/>
          <p14:tracePt t="9006" x="5033963" y="2238375"/>
          <p14:tracePt t="9024" x="5033963" y="2252663"/>
          <p14:tracePt t="9039" x="5033963" y="2266950"/>
          <p14:tracePt t="9072" x="5033963" y="2274888"/>
          <p14:tracePt t="9089" x="5019675" y="2316163"/>
          <p14:tracePt t="9106" x="5005388" y="2352675"/>
          <p14:tracePt t="9123" x="4997450" y="2387600"/>
          <p14:tracePt t="9139" x="4968875" y="2452688"/>
          <p14:tracePt t="9157" x="4954588" y="2487613"/>
          <p14:tracePt t="9171" x="4940300" y="2501900"/>
          <p14:tracePt t="9173" x="4933950" y="2516188"/>
          <p14:tracePt t="9189" x="4933950" y="2530475"/>
          <p14:tracePt t="9191" x="4919663" y="2530475"/>
          <p14:tracePt t="9192" x="4919663" y="2538413"/>
          <p14:tracePt t="9206" x="4905375" y="2538413"/>
          <p14:tracePt t="9207" x="4905375" y="2552700"/>
          <p14:tracePt t="9224" x="4891088" y="2566988"/>
          <p14:tracePt t="9240" x="4883150" y="2566988"/>
          <p14:tracePt t="9256" x="4883150" y="2581275"/>
          <p14:tracePt t="9272" x="4870450" y="2587625"/>
          <p14:tracePt t="9323" x="4856163" y="2587625"/>
          <p14:tracePt t="15054" x="4856163" y="2581275"/>
          <p14:tracePt t="15658" x="4841875" y="2581275"/>
          <p14:tracePt t="16125" x="4833938" y="2581275"/>
          <p14:tracePt t="16173" x="4819650" y="2581275"/>
          <p14:tracePt t="16197" x="4805363" y="2587625"/>
          <p14:tracePt t="16206" x="4791075" y="2587625"/>
          <p14:tracePt t="16213" x="4770438" y="2587625"/>
          <p14:tracePt t="16222" x="4756150" y="2601913"/>
          <p14:tracePt t="16229" x="4741863" y="2601913"/>
          <p14:tracePt t="16238" x="4719638" y="2601913"/>
          <p14:tracePt t="16255" x="4670425" y="2616200"/>
          <p14:tracePt t="16271" x="4619625" y="2638425"/>
          <p14:tracePt t="16288" x="4556125" y="2652713"/>
          <p14:tracePt t="16305" x="4491038" y="2679700"/>
          <p14:tracePt t="16323" x="4421188" y="2701925"/>
          <p14:tracePt t="16340" x="4341813" y="2730500"/>
          <p14:tracePt t="16356" x="4270375" y="2751138"/>
          <p14:tracePt t="16372" x="4206875" y="2765425"/>
          <p14:tracePt t="16389" x="4121150" y="2779713"/>
          <p14:tracePt t="16405" x="4078288" y="2787650"/>
          <p14:tracePt t="16406" x="4043363" y="2787650"/>
          <p14:tracePt t="16407" x="3992563" y="2801938"/>
          <p14:tracePt t="16423" x="3971925" y="2801938"/>
          <p14:tracePt t="16424" x="3921125" y="2801938"/>
          <p14:tracePt t="16439" x="3863975" y="2801938"/>
          <p14:tracePt t="16440" x="3829050" y="2801938"/>
          <p14:tracePt t="16456" x="3757613" y="2801938"/>
          <p14:tracePt t="16473" x="3643313" y="2801938"/>
          <p14:tracePt t="16489" x="3457575" y="2801938"/>
          <p14:tracePt t="16505" x="3251200" y="2801938"/>
          <p14:tracePt t="16525" x="3001963" y="2801938"/>
          <p14:tracePt t="16539" x="2730500" y="2816225"/>
          <p14:tracePt t="16556" x="2438400" y="2816225"/>
          <p14:tracePt t="16573" x="2138363" y="2816225"/>
          <p14:tracePt t="16589" x="1825625" y="2816225"/>
          <p14:tracePt t="16605" x="1511300" y="2830513"/>
          <p14:tracePt t="16622" x="1276350" y="2830513"/>
          <p14:tracePt t="16638" x="1127125" y="2830513"/>
          <p14:tracePt t="16640" x="1012825" y="2830513"/>
          <p14:tracePt t="16641" x="890588" y="2830513"/>
          <p14:tracePt t="16656" x="777875" y="2830513"/>
          <p14:tracePt t="16657" x="663575" y="2816225"/>
          <p14:tracePt t="16672" x="577850" y="2787650"/>
          <p14:tracePt t="16673" x="498475" y="2779713"/>
          <p14:tracePt t="16689" x="363538" y="2736850"/>
          <p14:tracePt t="16705" x="285750" y="2716213"/>
          <p14:tracePt t="16723" x="214313" y="2679700"/>
          <p14:tracePt t="16739" x="177800" y="2652713"/>
          <p14:tracePt t="16758" x="163513" y="2638425"/>
          <p14:tracePt t="16772" x="149225" y="2616200"/>
          <p14:tracePt t="16789" x="149225" y="2601913"/>
          <p14:tracePt t="16806" x="149225" y="2581275"/>
          <p14:tracePt t="16822" x="149225" y="2566988"/>
          <p14:tracePt t="16839" x="177800" y="2538413"/>
          <p14:tracePt t="16856" x="214313" y="2501900"/>
          <p14:tracePt t="16871" x="228600" y="2481263"/>
          <p14:tracePt t="16873" x="249238" y="2452688"/>
          <p14:tracePt t="16888" x="277813" y="2430463"/>
          <p14:tracePt t="16890" x="314325" y="2401888"/>
          <p14:tracePt t="16891" x="349250" y="2366963"/>
          <p14:tracePt t="16906" x="385763" y="2338388"/>
          <p14:tracePt t="16907" x="434975" y="2316163"/>
          <p14:tracePt t="16922" x="527050" y="2266950"/>
          <p14:tracePt t="16939" x="649288" y="2203450"/>
          <p14:tracePt t="16956" x="841375" y="2138363"/>
          <p14:tracePt t="16972" x="1041400" y="2074863"/>
          <p14:tracePt t="16989" x="1254125" y="2024063"/>
          <p14:tracePt t="17005" x="1511300" y="1974850"/>
          <p14:tracePt t="17023" x="1774825" y="1938338"/>
          <p14:tracePt t="17039" x="2052638" y="1903413"/>
          <p14:tracePt t="17058" x="2338388" y="1868488"/>
          <p14:tracePt t="17059" x="2487613" y="1839913"/>
          <p14:tracePt t="17072" x="2638425" y="1825625"/>
          <p14:tracePt t="17089" x="2930525" y="1803400"/>
          <p14:tracePt t="17105" x="3201988" y="1789113"/>
          <p14:tracePt t="17122" x="3508375" y="1789113"/>
          <p14:tracePt t="17138" x="3643313" y="1789113"/>
          <p14:tracePt t="17139" x="3714750" y="1789113"/>
          <p14:tracePt t="17140" x="3843338" y="1789113"/>
          <p14:tracePt t="17156" x="4078288" y="1789113"/>
          <p14:tracePt t="17172" x="4306888" y="1789113"/>
          <p14:tracePt t="17189" x="4484688" y="1789113"/>
          <p14:tracePt t="17205" x="4633913" y="1803400"/>
          <p14:tracePt t="17223" x="4756150" y="1825625"/>
          <p14:tracePt t="17240" x="4883150" y="1868488"/>
          <p14:tracePt t="17256" x="5005388" y="1903413"/>
          <p14:tracePt t="17272" x="5148263" y="1966913"/>
          <p14:tracePt t="17290" x="5268913" y="2024063"/>
          <p14:tracePt t="17306" x="5397500" y="2089150"/>
          <p14:tracePt t="17324" x="5503863" y="2152650"/>
          <p14:tracePt t="17339" x="5546725" y="2174875"/>
          <p14:tracePt t="17340" x="5583238" y="2203450"/>
          <p14:tracePt t="17342" x="5597525" y="2217738"/>
          <p14:tracePt t="17357" x="5661025" y="2266950"/>
          <p14:tracePt t="17358" x="5683250" y="2287588"/>
          <p14:tracePt t="17372" x="5695950" y="2301875"/>
          <p14:tracePt t="17374" x="5718175" y="2338388"/>
          <p14:tracePt t="17389" x="5746750" y="2366963"/>
          <p14:tracePt t="17391" x="5761038" y="2387600"/>
          <p14:tracePt t="17406" x="5767388" y="2416175"/>
          <p14:tracePt t="17407" x="5781675" y="2438400"/>
          <p14:tracePt t="17423" x="5810250" y="2481263"/>
          <p14:tracePt t="17439" x="5810250" y="2516188"/>
          <p14:tracePt t="17457" x="5810250" y="2552700"/>
          <p14:tracePt t="17472" x="5810250" y="2587625"/>
          <p14:tracePt t="17489" x="5795963" y="2652713"/>
          <p14:tracePt t="17505" x="5761038" y="2716213"/>
          <p14:tracePt t="17523" x="5718175" y="2779713"/>
          <p14:tracePt t="17524" x="5668963" y="2836863"/>
          <p14:tracePt t="17539" x="5518150" y="2994025"/>
          <p14:tracePt t="17556" x="5346700" y="3143250"/>
          <p14:tracePt t="17572" x="5097463" y="3328988"/>
          <p14:tracePt t="17589" x="4805363" y="3506788"/>
          <p14:tracePt t="17605" x="4641850" y="3592513"/>
          <p14:tracePt t="17606" x="4491038" y="3657600"/>
          <p14:tracePt t="17607" x="4292600" y="3706813"/>
          <p14:tracePt t="17623" x="4092575" y="3757613"/>
          <p14:tracePt t="17625" x="3757613" y="3806825"/>
          <p14:tracePt t="17639" x="3508375" y="3813175"/>
          <p14:tracePt t="17641" x="3394075" y="3813175"/>
          <p14:tracePt t="17656" x="2944813" y="3813175"/>
          <p14:tracePt t="17673" x="2530475" y="3714750"/>
          <p14:tracePt t="17689" x="2174875" y="3578225"/>
          <p14:tracePt t="17706" x="1917700" y="3443288"/>
          <p14:tracePt t="17722" x="1668463" y="3300413"/>
          <p14:tracePt t="17739" x="1504950" y="3214688"/>
          <p14:tracePt t="17756" x="1225550" y="3065463"/>
          <p14:tracePt t="17772" x="1076325" y="3001963"/>
          <p14:tracePt t="17789" x="898525" y="2901950"/>
          <p14:tracePt t="17805" x="749300" y="2801938"/>
          <p14:tracePt t="17823" x="641350" y="2716213"/>
          <p14:tracePt t="17838" x="612775" y="2687638"/>
          <p14:tracePt t="17840" x="592138" y="2652713"/>
          <p14:tracePt t="17841" x="549275" y="2616200"/>
          <p14:tracePt t="17856" x="527050" y="2581275"/>
          <p14:tracePt t="17857" x="498475" y="2552700"/>
          <p14:tracePt t="17872" x="477838" y="2530475"/>
          <p14:tracePt t="17873" x="477838" y="2516188"/>
          <p14:tracePt t="17890" x="463550" y="2481263"/>
          <p14:tracePt t="17905" x="463550" y="2452688"/>
          <p14:tracePt t="17923" x="463550" y="2416175"/>
          <p14:tracePt t="17939" x="484188" y="2381250"/>
          <p14:tracePt t="17956" x="534988" y="2316163"/>
          <p14:tracePt t="17973" x="592138" y="2266950"/>
          <p14:tracePt t="17989" x="641350" y="2203450"/>
          <p14:tracePt t="18005" x="712788" y="2138363"/>
          <p14:tracePt t="18023" x="812800" y="2066925"/>
          <p14:tracePt t="18039" x="941388" y="1974850"/>
          <p14:tracePt t="18056" x="1090613" y="1903413"/>
          <p14:tracePt t="18072" x="1254125" y="1825625"/>
          <p14:tracePt t="18088" x="1311275" y="1817688"/>
          <p14:tracePt t="18090" x="1390650" y="1789113"/>
          <p14:tracePt t="18091" x="1454150" y="1774825"/>
          <p14:tracePt t="18105" x="1525588" y="1768475"/>
          <p14:tracePt t="18107" x="1604963" y="1768475"/>
          <p14:tracePt t="18123" x="1825625" y="1739900"/>
          <p14:tracePt t="18139" x="2103438" y="1725613"/>
          <p14:tracePt t="18156" x="2630488" y="1717675"/>
          <p14:tracePt t="18172" x="3165475" y="1717675"/>
          <p14:tracePt t="18189" x="3579813" y="1717675"/>
          <p14:tracePt t="18206" x="4078288" y="1717675"/>
          <p14:tracePt t="18223" x="4533900" y="1717675"/>
          <p14:tracePt t="18239" x="4905375" y="1717675"/>
          <p14:tracePt t="18256" x="5233988" y="1768475"/>
          <p14:tracePt t="18272" x="5432425" y="1803400"/>
          <p14:tracePt t="18289" x="5668963" y="1839913"/>
          <p14:tracePt t="18305" x="5761038" y="1854200"/>
          <p14:tracePt t="18307" x="5846763" y="1874838"/>
          <p14:tracePt t="18308" x="5881688" y="1874838"/>
          <p14:tracePt t="18323" x="5932488" y="1889125"/>
          <p14:tracePt t="18325" x="5981700" y="1903413"/>
          <p14:tracePt t="18340" x="6010275" y="1917700"/>
          <p14:tracePt t="18341" x="6032500" y="1917700"/>
          <p14:tracePt t="18357" x="6067425" y="1924050"/>
          <p14:tracePt t="18372" x="6096000" y="1938338"/>
          <p14:tracePt t="18389" x="6110288" y="1952625"/>
          <p14:tracePt t="18405" x="6130925" y="1966913"/>
          <p14:tracePt t="18423" x="6159500" y="1974850"/>
          <p14:tracePt t="18439" x="6181725" y="1989138"/>
          <p14:tracePt t="18456" x="6230938" y="2017713"/>
          <p14:tracePt t="18473" x="6296025" y="2038350"/>
          <p14:tracePt t="18489" x="6359525" y="2052638"/>
          <p14:tracePt t="18505" x="6424613" y="2066925"/>
          <p14:tracePt t="18510" x="6445250" y="2066925"/>
          <p14:tracePt t="18523" x="6473825" y="2066925"/>
          <p14:tracePt t="18538" x="6496050" y="2066925"/>
          <p14:tracePt t="18539" x="6523038" y="2066925"/>
          <p14:tracePt t="18555" x="6545263" y="2066925"/>
          <p14:tracePt t="18557" x="6559550" y="2066925"/>
          <p14:tracePt t="18572" x="6573838" y="2074863"/>
          <p14:tracePt t="18588" x="6580188" y="2074863"/>
          <p14:tracePt t="18646" x="6573838" y="2074863"/>
          <p14:tracePt t="18656" x="6559550" y="2074863"/>
          <p14:tracePt t="18663" x="6530975" y="2074863"/>
          <p14:tracePt t="18672" x="6508750" y="2074863"/>
          <p14:tracePt t="18689" x="6410325" y="2052638"/>
          <p14:tracePt t="18705" x="6245225" y="2003425"/>
          <p14:tracePt t="18723" x="6032500" y="1952625"/>
          <p14:tracePt t="18739" x="5795963" y="1874838"/>
          <p14:tracePt t="18757" x="5518150" y="1789113"/>
          <p14:tracePt t="18772" x="5403850" y="1754188"/>
          <p14:tracePt t="18773" x="5268913" y="1703388"/>
          <p14:tracePt t="18788" x="5133975" y="1654175"/>
          <p14:tracePt t="18790" x="5054600" y="1625600"/>
          <p14:tracePt t="18791" x="4940300" y="1589088"/>
          <p14:tracePt t="18806" x="4833938" y="1554163"/>
          <p14:tracePt t="18808" x="4705350" y="1504950"/>
          <p14:tracePt t="18822" x="4605338" y="1476375"/>
          <p14:tracePt t="18824" x="4505325" y="1439863"/>
          <p14:tracePt t="18839" x="4406900" y="1411288"/>
          <p14:tracePt t="18840" x="4321175" y="1390650"/>
          <p14:tracePt t="18856" x="4141788" y="1339850"/>
          <p14:tracePt t="18872" x="3957638" y="1290638"/>
          <p14:tracePt t="18890" x="3806825" y="1239838"/>
          <p14:tracePt t="18906" x="3663950" y="1176338"/>
          <p14:tracePt t="18923" x="3543300" y="1112838"/>
          <p14:tracePt t="18939" x="3414713" y="1041400"/>
          <p14:tracePt t="18956" x="3294063" y="962025"/>
          <p14:tracePt t="18973" x="3194050" y="898525"/>
          <p14:tracePt t="18989" x="3144838" y="862013"/>
          <p14:tracePt t="19005" x="3101975" y="827088"/>
          <p14:tracePt t="19023" x="3079750" y="790575"/>
          <p14:tracePt t="19040" x="3079750" y="776288"/>
          <p14:tracePt t="19041" x="3079750" y="762000"/>
          <p14:tracePt t="19057" x="3079750" y="749300"/>
          <p14:tracePt t="19074" x="3101975" y="741363"/>
          <p14:tracePt t="19089" x="3165475" y="692150"/>
          <p14:tracePt t="19106" x="3314700" y="627063"/>
          <p14:tracePt t="19123" x="3543300" y="527050"/>
          <p14:tracePt t="19139" x="3843338" y="427038"/>
          <p14:tracePt t="19156" x="4141788" y="334963"/>
          <p14:tracePt t="19172" x="4456113" y="285750"/>
          <p14:tracePt t="19189" x="4756150" y="249238"/>
          <p14:tracePt t="19205" x="5097463" y="249238"/>
          <p14:tracePt t="19223" x="5468938" y="249238"/>
          <p14:tracePt t="19239" x="5881688" y="249238"/>
          <p14:tracePt t="19256" x="6296025" y="277813"/>
          <p14:tracePt t="19273" x="6708775" y="314325"/>
          <p14:tracePt t="19289" x="6923088" y="314325"/>
          <p14:tracePt t="19290" x="7094538" y="334963"/>
          <p14:tracePt t="19291" x="7300913" y="349250"/>
          <p14:tracePt t="19306" x="7500938" y="363538"/>
          <p14:tracePt t="19308" x="7672388" y="363538"/>
          <p14:tracePt t="19324" x="7999413" y="398463"/>
          <p14:tracePt t="19340" x="8199438" y="412750"/>
          <p14:tracePt t="19357" x="8428038" y="449263"/>
          <p14:tracePt t="19372" x="8648700" y="498475"/>
          <p14:tracePt t="19389" x="8826500" y="534988"/>
          <p14:tracePt t="19406" x="8997950" y="592138"/>
          <p14:tracePt t="19423" x="9147175" y="641350"/>
          <p14:tracePt t="19439" x="9226550" y="677863"/>
          <p14:tracePt t="19456" x="9312275" y="712788"/>
          <p14:tracePt t="19472" x="9375775" y="749300"/>
          <p14:tracePt t="19490" x="9453563" y="790575"/>
          <p14:tracePt t="19504" x="9475788" y="798513"/>
          <p14:tracePt t="19506" x="9504363" y="798513"/>
          <p14:tracePt t="19522" x="9525000" y="827088"/>
          <p14:tracePt t="19523" x="9539288" y="841375"/>
          <p14:tracePt t="19525" x="9561513" y="847725"/>
          <p14:tracePt t="19540" x="9575800" y="862013"/>
          <p14:tracePt t="19541" x="9590088" y="876300"/>
          <p14:tracePt t="19556" x="9604375" y="876300"/>
          <p14:tracePt t="19557" x="9604375" y="890588"/>
          <p14:tracePt t="19572" x="9610725" y="890588"/>
          <p14:tracePt t="19573" x="9610725" y="898525"/>
          <p14:tracePt t="19589" x="9610725" y="912813"/>
          <p14:tracePt t="19623" x="9604375" y="927100"/>
          <p14:tracePt t="19639" x="9604375" y="941388"/>
          <p14:tracePt t="19656" x="9590088" y="947738"/>
          <p14:tracePt t="19672" x="9561513" y="962025"/>
          <p14:tracePt t="19690" x="9504363" y="998538"/>
          <p14:tracePt t="19705" x="9326563" y="1098550"/>
          <p14:tracePt t="19723" x="9147175" y="1162050"/>
          <p14:tracePt t="19739" x="8940800" y="1254125"/>
          <p14:tracePt t="19756" x="8626475" y="1325563"/>
          <p14:tracePt t="19771" x="8513763" y="1339850"/>
          <p14:tracePt t="19772" x="8377238" y="1362075"/>
          <p14:tracePt t="19774" x="8234363" y="1376363"/>
          <p14:tracePt t="19789" x="8085138" y="1390650"/>
          <p14:tracePt t="19791" x="7885113" y="1411288"/>
          <p14:tracePt t="19805" x="7686675" y="1439863"/>
          <p14:tracePt t="19807" x="7500938" y="1462088"/>
          <p14:tracePt t="19823" x="7086600" y="1504950"/>
          <p14:tracePt t="19839" x="6645275" y="1539875"/>
          <p14:tracePt t="19856" x="6259513" y="1554163"/>
          <p14:tracePt t="19872" x="5910263" y="1560513"/>
          <p14:tracePt t="19889" x="5583238" y="1560513"/>
          <p14:tracePt t="19905" x="5283200" y="1539875"/>
          <p14:tracePt t="19922" x="5083175" y="1511300"/>
          <p14:tracePt t="19940" x="4833938" y="1462088"/>
          <p14:tracePt t="19956" x="4619625" y="1411288"/>
          <p14:tracePt t="19973" x="4427538" y="1354138"/>
          <p14:tracePt t="19990" x="4256088" y="1290638"/>
          <p14:tracePt t="20005" x="4178300" y="1254125"/>
          <p14:tracePt t="20006" x="4092575" y="1211263"/>
          <p14:tracePt t="20008" x="4006850" y="1162050"/>
          <p14:tracePt t="20023" x="3929063" y="1141413"/>
          <p14:tracePt t="20024" x="3857625" y="1090613"/>
          <p14:tracePt t="20040" x="3763963" y="1047750"/>
          <p14:tracePt t="20041" x="3706813" y="1012825"/>
          <p14:tracePt t="20057" x="3557588" y="941388"/>
          <p14:tracePt t="20072" x="3443288" y="862013"/>
          <p14:tracePt t="20089" x="3357563" y="798513"/>
          <p14:tracePt t="20105" x="3300413" y="749300"/>
          <p14:tracePt t="20122" x="3251200" y="712788"/>
          <p14:tracePt t="20139" x="3230563" y="663575"/>
          <p14:tracePt t="20156" x="3216275" y="641350"/>
          <p14:tracePt t="20173" x="3201988" y="612775"/>
          <p14:tracePt t="20190" x="3201988" y="592138"/>
          <p14:tracePt t="20205" x="3201988" y="563563"/>
          <p14:tracePt t="20223" x="3201988" y="549275"/>
          <p14:tracePt t="20239" x="3201988" y="534988"/>
          <p14:tracePt t="20255" x="3216275" y="534988"/>
          <p14:tracePt t="20257" x="3216275" y="527050"/>
          <p14:tracePt t="20290" x="3244850" y="512763"/>
          <p14:tracePt t="20306" x="3265488" y="498475"/>
          <p14:tracePt t="20324" x="3328988" y="484188"/>
          <p14:tracePt t="20340" x="3414713" y="449263"/>
          <p14:tracePt t="20358" x="3543300" y="398463"/>
          <p14:tracePt t="20373" x="3743325" y="334963"/>
          <p14:tracePt t="20390" x="3971925" y="285750"/>
          <p14:tracePt t="20407" x="4241800" y="249238"/>
          <p14:tracePt t="20424" x="4556125" y="228600"/>
          <p14:tracePt t="20439" x="4933950" y="228600"/>
          <p14:tracePt t="20456" x="5346700" y="228600"/>
          <p14:tracePt t="20473" x="5967413" y="300038"/>
          <p14:tracePt t="20475" x="6096000" y="314325"/>
          <p14:tracePt t="20490" x="6345238" y="349250"/>
          <p14:tracePt t="20491" x="6745288" y="412750"/>
          <p14:tracePt t="20509" x="6888163" y="427038"/>
          <p14:tracePt t="20511" x="7123113" y="463550"/>
          <p14:tracePt t="20524" x="7586663" y="534988"/>
          <p14:tracePt t="20539" x="7864475" y="592138"/>
          <p14:tracePt t="20556" x="8134350" y="649288"/>
          <p14:tracePt t="20572" x="8334375" y="727075"/>
          <p14:tracePt t="20590" x="8462963" y="776288"/>
          <p14:tracePt t="20605" x="8528050" y="812800"/>
          <p14:tracePt t="20623" x="8597900" y="862013"/>
          <p14:tracePt t="20640" x="8648700" y="912813"/>
          <p14:tracePt t="20656" x="8677275" y="947738"/>
          <p14:tracePt t="20672" x="8697913" y="990600"/>
          <p14:tracePt t="20689" x="8697913" y="1012825"/>
          <p14:tracePt t="20705" x="8697913" y="1027113"/>
          <p14:tracePt t="20722" x="8697913" y="1047750"/>
          <p14:tracePt t="20739" x="8697913" y="1076325"/>
          <p14:tracePt t="20740" x="8697913" y="1090613"/>
          <p14:tracePt t="20756" x="8683625" y="1098550"/>
          <p14:tracePt t="20757" x="8683625" y="1127125"/>
          <p14:tracePt t="20773" x="8677275" y="1141413"/>
          <p14:tracePt t="20774" x="8662988" y="1154113"/>
          <p14:tracePt t="20790" x="8648700" y="1204913"/>
          <p14:tracePt t="20806" x="8626475" y="1225550"/>
          <p14:tracePt t="20823" x="8612188" y="1262063"/>
          <p14:tracePt t="20840" x="8577263" y="1311275"/>
          <p14:tracePt t="20856" x="8499475" y="1376363"/>
          <p14:tracePt t="20872" x="8348663" y="1490663"/>
          <p14:tracePt t="20889" x="8099425" y="1625600"/>
          <p14:tracePt t="20905" x="7785100" y="1774825"/>
          <p14:tracePt t="20922" x="7407275" y="1924050"/>
          <p14:tracePt t="20939" x="7008813" y="2052638"/>
          <p14:tracePt t="20956" x="6580188" y="2138363"/>
          <p14:tracePt t="20972" x="6381750" y="2174875"/>
          <p14:tracePt t="20973" x="6181725" y="2203450"/>
          <p14:tracePt t="20974" x="5967413" y="2224088"/>
          <p14:tracePt t="20989" x="5761038" y="2224088"/>
          <p14:tracePt t="20991" x="5583238" y="2224088"/>
          <p14:tracePt t="21005" x="5383213" y="2224088"/>
          <p14:tracePt t="21006" x="5219700" y="2224088"/>
          <p14:tracePt t="21024" x="4883150" y="2217738"/>
          <p14:tracePt t="21039" x="4684713" y="2174875"/>
          <p14:tracePt t="21056" x="4341813" y="2089150"/>
          <p14:tracePt t="21073" x="4121150" y="2017713"/>
          <p14:tracePt t="21089" x="3906838" y="1938338"/>
          <p14:tracePt t="21105" x="3663950" y="1854200"/>
          <p14:tracePt t="21122" x="3514725" y="1789113"/>
          <p14:tracePt t="21139" x="3343275" y="1717675"/>
          <p14:tracePt t="21156" x="3194050" y="1639888"/>
          <p14:tracePt t="21172" x="3130550" y="1603375"/>
          <p14:tracePt t="21189" x="3065463" y="1554163"/>
          <p14:tracePt t="21205" x="3044825" y="1539875"/>
          <p14:tracePt t="21206" x="3030538" y="1525588"/>
          <p14:tracePt t="21222" x="3016250" y="1511300"/>
          <p14:tracePt t="21223" x="3001963" y="1504950"/>
          <p14:tracePt t="21224" x="3001963" y="1490663"/>
          <p14:tracePt t="21239" x="2994025" y="1476375"/>
          <p14:tracePt t="21256" x="2994025" y="1462088"/>
          <p14:tracePt t="21272" x="2994025" y="1454150"/>
          <p14:tracePt t="21296" x="2994025" y="1439863"/>
          <p14:tracePt t="21324" x="3001963" y="1425575"/>
          <p14:tracePt t="21340" x="3016250" y="1425575"/>
          <p14:tracePt t="21357" x="3030538" y="1425575"/>
          <p14:tracePt t="21373" x="3044825" y="1425575"/>
          <p14:tracePt t="21389" x="3051175" y="1425575"/>
          <p14:tracePt t="21489" x="3051175" y="1439863"/>
          <p14:tracePt t="21554" x="3051175" y="1454150"/>
          <p14:tracePt t="21626" x="3051175" y="1462088"/>
          <p14:tracePt t="21634" x="3065463" y="1462088"/>
          <p14:tracePt t="21666" x="3079750" y="1476375"/>
          <p14:tracePt t="21675" x="3094038" y="1476375"/>
          <p14:tracePt t="21682" x="3130550" y="1490663"/>
          <p14:tracePt t="21691" x="3194050" y="1511300"/>
          <p14:tracePt t="21699" x="3279775" y="1539875"/>
          <p14:tracePt t="21707" x="3457575" y="1603375"/>
          <p14:tracePt t="21721" x="3643313" y="1654175"/>
          <p14:tracePt t="21723" x="3863975" y="1717675"/>
          <p14:tracePt t="21738" x="4156075" y="1817688"/>
          <p14:tracePt t="21739" x="4427538" y="1917700"/>
          <p14:tracePt t="21756" x="5048250" y="2152650"/>
          <p14:tracePt t="21772" x="5446713" y="2316163"/>
          <p14:tracePt t="21789" x="5767388" y="2438400"/>
          <p14:tracePt t="21805" x="6067425" y="2552700"/>
          <p14:tracePt t="21823" x="6173788" y="2587625"/>
          <p14:tracePt t="21839" x="6245225" y="2616200"/>
          <p14:tracePt t="21856" x="6281738" y="2630488"/>
          <p14:tracePt t="21872" x="6281738" y="2638425"/>
          <p14:tracePt t="21905" x="6281738" y="2652713"/>
          <p14:tracePt t="21922" x="6230938" y="2667000"/>
          <p14:tracePt t="21938" x="6173788" y="2679700"/>
          <p14:tracePt t="21939" x="6130925" y="2687638"/>
          <p14:tracePt t="21940" x="6067425" y="2716213"/>
          <p14:tracePt t="21956" x="5995988" y="2736850"/>
          <p14:tracePt t="21958" x="5918200" y="2765425"/>
          <p14:tracePt t="21972" x="5846763" y="2787650"/>
          <p14:tracePt t="21973" x="5761038" y="2801938"/>
          <p14:tracePt t="21990" x="5611813" y="2830513"/>
          <p14:tracePt t="22007" x="5468938" y="2851150"/>
          <p14:tracePt t="22024" x="5397500" y="2851150"/>
          <p14:tracePt t="22039" x="5303838" y="2851150"/>
          <p14:tracePt t="22056" x="5254625" y="2851150"/>
          <p14:tracePt t="22072" x="5219700" y="2851150"/>
          <p14:tracePt t="22105" x="5205413" y="2851150"/>
          <p14:tracePt t="22142" x="5219700" y="2851150"/>
          <p14:tracePt t="22166" x="5233988" y="2851150"/>
          <p14:tracePt t="22190" x="5248275" y="2851150"/>
          <p14:tracePt t="22464" x="5233988" y="2851150"/>
          <p14:tracePt t="22472" x="5219700" y="2851150"/>
          <p14:tracePt t="22480" x="5197475" y="2851150"/>
          <p14:tracePt t="22489" x="5168900" y="2836863"/>
          <p14:tracePt t="22496" x="5148263" y="2830513"/>
          <p14:tracePt t="22505" x="5083175" y="2801938"/>
          <p14:tracePt t="22524" x="4968875" y="2751138"/>
          <p14:tracePt t="22540" x="4856163" y="2687638"/>
          <p14:tracePt t="22555" x="4741863" y="2630488"/>
          <p14:tracePt t="22572" x="4684713" y="2581275"/>
          <p14:tracePt t="22588" x="4619625" y="2530475"/>
          <p14:tracePt t="22605" x="4591050" y="2501900"/>
          <p14:tracePt t="22623" x="4584700" y="2466975"/>
          <p14:tracePt t="22639" x="4584700" y="2452688"/>
          <p14:tracePt t="22656" x="4584700" y="2438400"/>
          <p14:tracePt t="22671" x="4591050" y="2430463"/>
          <p14:tracePt t="22673" x="4605338" y="2416175"/>
          <p14:tracePt t="22674" x="4633913" y="2387600"/>
          <p14:tracePt t="22690" x="4705350" y="2352675"/>
          <p14:tracePt t="22706" x="4833938" y="2301875"/>
          <p14:tracePt t="22723" x="4968875" y="2238375"/>
          <p14:tracePt t="22740" x="5148263" y="2203450"/>
          <p14:tracePt t="22756" x="5318125" y="2174875"/>
          <p14:tracePt t="22773" x="5468938" y="2166938"/>
          <p14:tracePt t="22789" x="5597525" y="2166938"/>
          <p14:tracePt t="22806" x="5661025" y="2174875"/>
          <p14:tracePt t="22823" x="5718175" y="2203450"/>
          <p14:tracePt t="22839" x="5767388" y="2217738"/>
          <p14:tracePt t="22856" x="5810250" y="2252663"/>
          <p14:tracePt t="22872" x="5846763" y="2274888"/>
          <p14:tracePt t="22889" x="5867400" y="2301875"/>
          <p14:tracePt t="22905" x="5881688" y="2330450"/>
          <p14:tracePt t="22906" x="5895975" y="2338388"/>
          <p14:tracePt t="22907" x="5910263" y="2352675"/>
          <p14:tracePt t="22923" x="5918200" y="2381250"/>
          <p14:tracePt t="22924" x="5918200" y="2387600"/>
          <p14:tracePt t="22939" x="5932488" y="2401888"/>
          <p14:tracePt t="22957" x="5946775" y="2430463"/>
          <p14:tracePt t="22979" x="5946775" y="2438400"/>
          <p14:tracePt t="23022" x="5932488" y="2452688"/>
          <p14:tracePt t="23039" x="5918200" y="2466975"/>
          <p14:tracePt t="23056" x="5881688" y="2481263"/>
          <p14:tracePt t="23072" x="5846763" y="2487613"/>
          <p14:tracePt t="23089" x="5810250" y="2501900"/>
          <p14:tracePt t="23106" x="5761038" y="2516188"/>
          <p14:tracePt t="23123" x="5710238" y="2530475"/>
          <p14:tracePt t="23138" x="5683250" y="2538413"/>
          <p14:tracePt t="23140" x="5632450" y="2552700"/>
          <p14:tracePt t="23141" x="5611813" y="2552700"/>
          <p14:tracePt t="23156" x="5583238" y="2566988"/>
          <p14:tracePt t="23157" x="5546725" y="2566988"/>
          <p14:tracePt t="23172" x="5497513" y="2581275"/>
          <p14:tracePt t="23173" x="5446713" y="2581275"/>
          <p14:tracePt t="23190" x="5332413" y="2581275"/>
          <p14:tracePt t="23206" x="5219700" y="2581275"/>
          <p14:tracePt t="23222" x="5083175" y="2581275"/>
          <p14:tracePt t="23239" x="4968875" y="2581275"/>
          <p14:tracePt t="23256" x="4891088" y="2552700"/>
          <p14:tracePt t="23272" x="4819650" y="2530475"/>
          <p14:tracePt t="23289" x="4756150" y="2516188"/>
          <p14:tracePt t="23306" x="4705350" y="2487613"/>
          <p14:tracePt t="23324" x="4656138" y="2452688"/>
          <p14:tracePt t="23340" x="4605338" y="2438400"/>
          <p14:tracePt t="23357" x="4556125" y="2401888"/>
          <p14:tracePt t="23358" x="4541838" y="2387600"/>
          <p14:tracePt t="23372" x="4519613" y="2381250"/>
          <p14:tracePt t="23388" x="4505325" y="2352675"/>
          <p14:tracePt t="23390" x="4491038" y="2338388"/>
          <p14:tracePt t="23391" x="4491038" y="2330450"/>
          <p14:tracePt t="23406" x="4491038" y="2316163"/>
          <p14:tracePt t="23423" x="4491038" y="2287588"/>
          <p14:tracePt t="23439" x="4519613" y="2266950"/>
          <p14:tracePt t="23456" x="4570413" y="2238375"/>
          <p14:tracePt t="23473" x="4705350" y="2166938"/>
          <p14:tracePt t="23489" x="4891088" y="2089150"/>
          <p14:tracePt t="23505" x="5168900" y="2017713"/>
          <p14:tracePt t="23524" x="5497513" y="1924050"/>
          <p14:tracePt t="23539" x="5861050" y="1874838"/>
          <p14:tracePt t="23556" x="6196013" y="1868488"/>
          <p14:tracePt t="23572" x="6381750" y="1868488"/>
          <p14:tracePt t="23589" x="6580188" y="1889125"/>
          <p14:tracePt t="23605" x="6608763" y="1903413"/>
          <p14:tracePt t="23606" x="6708775" y="1938338"/>
          <p14:tracePt t="23622" x="6723063" y="1952625"/>
          <p14:tracePt t="23623" x="6759575" y="1974850"/>
          <p14:tracePt t="23624" x="6773863" y="2003425"/>
          <p14:tracePt t="23640" x="6794500" y="2024063"/>
          <p14:tracePt t="23641" x="6808788" y="2052638"/>
          <p14:tracePt t="23656" x="6823075" y="2103438"/>
          <p14:tracePt t="23672" x="6837363" y="2174875"/>
          <p14:tracePt t="23689" x="6837363" y="2252663"/>
          <p14:tracePt t="23705" x="6837363" y="2316163"/>
          <p14:tracePt t="23723" x="6837363" y="2401888"/>
          <p14:tracePt t="23739" x="6823075" y="2481263"/>
          <p14:tracePt t="23756" x="6794500" y="2530475"/>
          <p14:tracePt t="23772" x="6773863" y="2566988"/>
          <p14:tracePt t="23789" x="6737350" y="2601913"/>
          <p14:tracePt t="23806" x="6623050" y="2638425"/>
          <p14:tracePt t="23823" x="6473825" y="2679700"/>
          <p14:tracePt t="23839" x="6245225" y="2716213"/>
          <p14:tracePt t="23857" x="5967413" y="2751138"/>
          <p14:tracePt t="23858" x="5832475" y="2765425"/>
          <p14:tracePt t="23872" x="5695950" y="2765425"/>
          <p14:tracePt t="23873" x="5546725" y="2765425"/>
          <p14:tracePt t="23889" x="5418138" y="2765425"/>
          <p14:tracePt t="23891" x="5346700" y="2765425"/>
          <p14:tracePt t="23905" x="5233988" y="2765425"/>
          <p14:tracePt t="23907" x="5119688" y="2765425"/>
          <p14:tracePt t="23923" x="4870450" y="2736850"/>
          <p14:tracePt t="23939" x="4684713" y="2716213"/>
          <p14:tracePt t="23956" x="4505325" y="2701925"/>
          <p14:tracePt t="23973" x="4356100" y="2687638"/>
          <p14:tracePt t="23990" x="4278313" y="2679700"/>
          <p14:tracePt t="24005" x="4221163" y="2667000"/>
          <p14:tracePt t="24024" x="4178300" y="2652713"/>
          <p14:tracePt t="24252" x="4156075" y="2652713"/>
          <p14:tracePt t="24260" x="4078288" y="2652713"/>
          <p14:tracePt t="24268" x="4021138" y="2652713"/>
          <p14:tracePt t="24276" x="3929063" y="2652713"/>
          <p14:tracePt t="24284" x="3843338" y="2652713"/>
          <p14:tracePt t="24292" x="3757613" y="2652713"/>
          <p14:tracePt t="24305" x="3657600" y="2667000"/>
          <p14:tracePt t="24322" x="3244850" y="2687638"/>
          <p14:tracePt t="24340" x="2830513" y="2716213"/>
          <p14:tracePt t="24341" x="2652713" y="2716213"/>
          <p14:tracePt t="24356" x="2566988" y="2716213"/>
          <p14:tracePt t="24357" x="2417763" y="2716213"/>
          <p14:tracePt t="24373" x="2281238" y="2716213"/>
          <p14:tracePt t="24374" x="2152650" y="2716213"/>
          <p14:tracePt t="24389" x="2066925" y="2716213"/>
          <p14:tracePt t="24390" x="1989138" y="2701925"/>
          <p14:tracePt t="24406" x="1903413" y="2687638"/>
          <p14:tracePt t="24422" x="1825625" y="2679700"/>
          <p14:tracePt t="24439" x="1774825" y="2667000"/>
          <p14:tracePt t="24455" x="1754188" y="2667000"/>
          <p14:tracePt t="24473" x="1725613" y="2652713"/>
          <p14:tracePt t="24489" x="1717675" y="2652713"/>
          <p14:tracePt t="24524" x="1717675" y="2638425"/>
          <p14:tracePt t="24599" x="1725613" y="2638425"/>
          <p14:tracePt t="24606" x="1739900" y="2638425"/>
          <p14:tracePt t="24614" x="1768475" y="2630488"/>
          <p14:tracePt t="24623" x="1803400" y="2630488"/>
          <p14:tracePt t="24631" x="1839913" y="2616200"/>
          <p14:tracePt t="24639" x="1903413" y="2616200"/>
          <p14:tracePt t="24656" x="2103438" y="2587625"/>
          <p14:tracePt t="24672" x="2303463" y="2587625"/>
          <p14:tracePt t="24689" x="2552700" y="2587625"/>
          <p14:tracePt t="24705" x="2801938" y="2587625"/>
          <p14:tracePt t="24722" x="3079750" y="2587625"/>
          <p14:tracePt t="24739" x="3251200" y="2587625"/>
          <p14:tracePt t="24757" x="3543300" y="2616200"/>
          <p14:tracePt t="24772" x="3706813" y="2630488"/>
          <p14:tracePt t="24789" x="3878263" y="2652713"/>
          <p14:tracePt t="24805" x="4021138" y="2667000"/>
          <p14:tracePt t="24823" x="4127500" y="2687638"/>
          <p14:tracePt t="24824" x="4170363" y="2687638"/>
          <p14:tracePt t="24839" x="4206875" y="2701925"/>
          <p14:tracePt t="24840" x="4241800" y="2716213"/>
          <p14:tracePt t="24856" x="4306888" y="2736850"/>
          <p14:tracePt t="24872" x="4356100" y="2765425"/>
          <p14:tracePt t="24890" x="4392613" y="2787650"/>
          <p14:tracePt t="24905" x="4427538" y="2816225"/>
          <p14:tracePt t="24923" x="4470400" y="2836863"/>
          <p14:tracePt t="24939" x="4505325" y="2865438"/>
          <p14:tracePt t="24956" x="4556125" y="2901950"/>
          <p14:tracePt t="24973" x="4591050" y="2930525"/>
          <p14:tracePt t="24990" x="4633913" y="2965450"/>
          <p14:tracePt t="25005" x="4656138" y="2994025"/>
          <p14:tracePt t="25023" x="4684713" y="3016250"/>
          <p14:tracePt t="25039" x="4691063" y="3044825"/>
          <p14:tracePt t="25056" x="4705350" y="3051175"/>
          <p14:tracePt t="25072" x="4719638" y="3065463"/>
          <p14:tracePt t="25091" x="4733925" y="3079750"/>
          <p14:tracePt t="25106" x="4733925" y="3094038"/>
          <p14:tracePt t="25139" x="4733925" y="3100388"/>
          <p14:tracePt t="25156" x="4733925" y="3128963"/>
          <p14:tracePt t="25172" x="4741863" y="3151188"/>
          <p14:tracePt t="25189" x="4741863" y="3194050"/>
          <p14:tracePt t="25205" x="4741863" y="3200400"/>
          <p14:tracePt t="25223" x="4741863" y="3243263"/>
          <p14:tracePt t="25239" x="4741863" y="3265488"/>
          <p14:tracePt t="25257" x="4741863" y="3294063"/>
          <p14:tracePt t="25271" x="4733925" y="3300413"/>
          <p14:tracePt t="25273" x="4705350" y="3328988"/>
          <p14:tracePt t="25289" x="4670425" y="3365500"/>
          <p14:tracePt t="25305" x="4656138" y="3365500"/>
          <p14:tracePt t="25307" x="4633913" y="3379788"/>
          <p14:tracePt t="25308" x="4605338" y="3400425"/>
          <p14:tracePt t="25324" x="4541838" y="3443288"/>
          <p14:tracePt t="25340" x="4456113" y="3478213"/>
          <p14:tracePt t="25357" x="4370388" y="3529013"/>
          <p14:tracePt t="25372" x="4256088" y="3563938"/>
          <p14:tracePt t="25390" x="4127500" y="3614738"/>
          <p14:tracePt t="25406" x="3971925" y="3657600"/>
          <p14:tracePt t="25423" x="3806825" y="3692525"/>
          <p14:tracePt t="25439" x="3614738" y="3714750"/>
          <p14:tracePt t="25457" x="3343275" y="3729038"/>
          <p14:tracePt t="25473" x="3116263" y="3743325"/>
          <p14:tracePt t="25490" x="2879725" y="3743325"/>
          <p14:tracePt t="25506" x="2687638" y="3743325"/>
          <p14:tracePt t="25510" x="2587625" y="3729038"/>
          <p14:tracePt t="25525" x="2381250" y="3706813"/>
          <p14:tracePt t="25539" x="2303463" y="3692525"/>
          <p14:tracePt t="25555" x="2217738" y="3678238"/>
          <p14:tracePt t="25557" x="2138363" y="3663950"/>
          <p14:tracePt t="25558" x="2066925" y="3663950"/>
          <p14:tracePt t="25572" x="1989138" y="3657600"/>
          <p14:tracePt t="25573" x="1903413" y="3643313"/>
          <p14:tracePt t="25590" x="1739900" y="3614738"/>
          <p14:tracePt t="25605" x="1490663" y="3578225"/>
          <p14:tracePt t="25623" x="1325563" y="3543300"/>
          <p14:tracePt t="25639" x="1127125" y="3492500"/>
          <p14:tracePt t="25656" x="941388" y="3443288"/>
          <p14:tracePt t="25672" x="792163" y="3394075"/>
          <p14:tracePt t="25690" x="677863" y="3328988"/>
          <p14:tracePt t="25706" x="612775" y="3294063"/>
          <p14:tracePt t="25722" x="527050" y="3243263"/>
          <p14:tracePt t="25739" x="477838" y="3194050"/>
          <p14:tracePt t="25756" x="427038" y="3151188"/>
          <p14:tracePt t="25772" x="400050" y="3100388"/>
          <p14:tracePt t="25788" x="385763" y="3079750"/>
          <p14:tracePt t="25790" x="385763" y="3065463"/>
          <p14:tracePt t="25791" x="377825" y="3044825"/>
          <p14:tracePt t="25806" x="377825" y="3030538"/>
          <p14:tracePt t="25807" x="377825" y="3016250"/>
          <p14:tracePt t="25823" x="377825" y="3001963"/>
          <p14:tracePt t="25824" x="363538" y="2994025"/>
          <p14:tracePt t="25839" x="363538" y="2979738"/>
          <p14:tracePt t="25856" x="363538" y="2965450"/>
          <p14:tracePt t="25872" x="363538" y="2951163"/>
          <p14:tracePt t="25889" x="363538" y="2944813"/>
          <p14:tracePt t="25906" x="377825" y="2944813"/>
          <p14:tracePt t="25922" x="377825" y="2916238"/>
          <p14:tracePt t="25939" x="385763" y="2901950"/>
          <p14:tracePt t="25956" x="412750" y="2879725"/>
          <p14:tracePt t="25972" x="449263" y="2836863"/>
          <p14:tracePt t="25989" x="512763" y="2779713"/>
          <p14:tracePt t="26006" x="598488" y="2701925"/>
          <p14:tracePt t="26022" x="649288" y="2652713"/>
          <p14:tracePt t="26023" x="712788" y="2601913"/>
          <p14:tracePt t="26025" x="763588" y="2552700"/>
          <p14:tracePt t="26040" x="827088" y="2501900"/>
          <p14:tracePt t="26042" x="876300" y="2466975"/>
          <p14:tracePt t="26056" x="941388" y="2430463"/>
          <p14:tracePt t="26057" x="990600" y="2401888"/>
          <p14:tracePt t="26072" x="1090613" y="2352675"/>
          <p14:tracePt t="26090" x="1190625" y="2330450"/>
          <p14:tracePt t="26105" x="1276350" y="2330450"/>
          <p14:tracePt t="26123" x="1404938" y="2316163"/>
          <p14:tracePt t="26140" x="1525588" y="2316163"/>
          <p14:tracePt t="26156" x="1754188" y="2316163"/>
          <p14:tracePt t="26172" x="1974850" y="2316163"/>
          <p14:tracePt t="26189" x="2289175" y="2316163"/>
          <p14:tracePt t="26205" x="2667000" y="2338388"/>
          <p14:tracePt t="26223" x="3079750" y="2366963"/>
          <p14:tracePt t="26239" x="3529013" y="2416175"/>
          <p14:tracePt t="26256" x="3929063" y="2452688"/>
          <p14:tracePt t="26271" x="4106863" y="2487613"/>
          <p14:tracePt t="26272" x="4292600" y="2501900"/>
          <p14:tracePt t="26274" x="4356100" y="2516188"/>
          <p14:tracePt t="26290" x="4484688" y="2538413"/>
          <p14:tracePt t="26291" x="4605338" y="2552700"/>
          <p14:tracePt t="26306" x="4705350" y="2581275"/>
          <p14:tracePt t="26307" x="4733925" y="2587625"/>
          <p14:tracePt t="26324" x="4870450" y="2616200"/>
          <p14:tracePt t="26340" x="4933950" y="2630488"/>
          <p14:tracePt t="26357" x="4954588" y="2638425"/>
          <p14:tracePt t="26373" x="4968875" y="2652713"/>
          <p14:tracePt t="26389" x="4983163" y="2667000"/>
          <p14:tracePt t="26405" x="4997450" y="2679700"/>
          <p14:tracePt t="26422" x="4997450" y="2687638"/>
          <p14:tracePt t="26439" x="5019675" y="2716213"/>
          <p14:tracePt t="26456" x="5048250" y="2736850"/>
          <p14:tracePt t="26472" x="5083175" y="2779713"/>
          <p14:tracePt t="26489" x="5119688" y="2816225"/>
          <p14:tracePt t="26505" x="5119688" y="2830513"/>
          <p14:tracePt t="26506" x="5133975" y="2836863"/>
          <p14:tracePt t="26508" x="5148263" y="2851150"/>
          <p14:tracePt t="26525" x="5148263" y="2865438"/>
          <p14:tracePt t="26539" x="5154613" y="2879725"/>
          <p14:tracePt t="26557" x="5154613" y="2894013"/>
          <p14:tracePt t="26580" x="5154613" y="2901950"/>
          <p14:tracePt t="26623" x="5154613" y="2916238"/>
          <p14:tracePt t="26656" x="5154613" y="2930525"/>
          <p14:tracePt t="26672" x="5119688" y="2965450"/>
          <p14:tracePt t="26690" x="5054600" y="3016250"/>
          <p14:tracePt t="26705" x="4954588" y="3100388"/>
          <p14:tracePt t="26722" x="4770438" y="3228975"/>
          <p14:tracePt t="26739" x="4633913" y="3328988"/>
          <p14:tracePt t="26755" x="4533900" y="3394075"/>
          <p14:tracePt t="26757" x="4456113" y="3443288"/>
          <p14:tracePt t="26758" x="4356100" y="3514725"/>
          <p14:tracePt t="26772" x="4278313" y="3578225"/>
          <p14:tracePt t="26774" x="4206875" y="3629025"/>
          <p14:tracePt t="26790" x="4078288" y="3714750"/>
          <p14:tracePt t="26805" x="3978275" y="3792538"/>
          <p14:tracePt t="26823" x="3921125" y="3813175"/>
          <p14:tracePt t="26839" x="3863975" y="3841750"/>
          <p14:tracePt t="26856" x="3829050" y="3856038"/>
          <p14:tracePt t="26872" x="3778250" y="3878263"/>
          <p14:tracePt t="26889" x="3729038" y="3878263"/>
          <p14:tracePt t="26905" x="3663950" y="3892550"/>
          <p14:tracePt t="26923" x="3579813" y="3892550"/>
          <p14:tracePt t="26939" x="3494088" y="3892550"/>
          <p14:tracePt t="26956" x="3394075" y="3906838"/>
          <p14:tracePt t="26973" x="3294063" y="3906838"/>
          <p14:tracePt t="26974" x="3216275" y="3906838"/>
          <p14:tracePt t="26990" x="3151188" y="3906838"/>
          <p14:tracePt t="26991" x="3094038" y="3913188"/>
          <p14:tracePt t="27006" x="3016250" y="3913188"/>
          <p14:tracePt t="27007" x="2944813" y="3927475"/>
          <p14:tracePt t="27023" x="2730500" y="3941763"/>
          <p14:tracePt t="27039" x="2487613" y="3956050"/>
          <p14:tracePt t="27056" x="2317750" y="3956050"/>
          <p14:tracePt t="27072" x="2066925" y="3956050"/>
          <p14:tracePt t="27089" x="1839913" y="3956050"/>
          <p14:tracePt t="27106" x="1674813" y="3941763"/>
          <p14:tracePt t="27122" x="1554163" y="3927475"/>
          <p14:tracePt t="27139" x="1454150" y="3906838"/>
          <p14:tracePt t="27156" x="1362075" y="3878263"/>
          <p14:tracePt t="27172" x="1290638" y="3856038"/>
          <p14:tracePt t="27189" x="1212850" y="3813175"/>
          <p14:tracePt t="27206" x="1162050" y="3792538"/>
          <p14:tracePt t="27222" x="1141413" y="3763963"/>
          <p14:tracePt t="27223" x="1112838" y="3743325"/>
          <p14:tracePt t="27224" x="1098550" y="3729038"/>
          <p14:tracePt t="27239" x="1090613" y="3714750"/>
          <p14:tracePt t="27241" x="1076325" y="3692525"/>
          <p14:tracePt t="27257" x="1062038" y="3692525"/>
          <p14:tracePt t="27258" x="1062038" y="3678238"/>
          <p14:tracePt t="27273" x="1047750" y="3663950"/>
          <p14:tracePt t="27274" x="1047750" y="3657600"/>
          <p14:tracePt t="27306" x="1047750" y="3643313"/>
          <p14:tracePt t="27324" x="1047750" y="3629025"/>
          <p14:tracePt t="27356" x="1062038" y="3614738"/>
          <p14:tracePt t="27372" x="1062038" y="3606800"/>
          <p14:tracePt t="27389" x="1076325" y="3592513"/>
          <p14:tracePt t="27406" x="1090613" y="3578225"/>
          <p14:tracePt t="27423" x="1127125" y="3557588"/>
          <p14:tracePt t="27439" x="1190625" y="3514725"/>
          <p14:tracePt t="27456" x="1212850" y="3492500"/>
          <p14:tracePt t="27457" x="1262063" y="3463925"/>
          <p14:tracePt t="27458" x="1311275" y="3429000"/>
          <p14:tracePt t="27473" x="1362075" y="3394075"/>
          <p14:tracePt t="27474" x="1425575" y="3351213"/>
          <p14:tracePt t="27490" x="1490663" y="3314700"/>
          <p14:tracePt t="27492" x="1539875" y="3294063"/>
          <p14:tracePt t="27506" x="1604963" y="3251200"/>
          <p14:tracePt t="27507" x="1668463" y="3214688"/>
          <p14:tracePt t="27524" x="1774825" y="3151188"/>
          <p14:tracePt t="27539" x="1854200" y="3128963"/>
          <p14:tracePt t="27556" x="1968500" y="3079750"/>
          <p14:tracePt t="27572" x="2052638" y="3065463"/>
          <p14:tracePt t="27589" x="2124075" y="3051175"/>
          <p14:tracePt t="27605" x="2174875" y="3044825"/>
          <p14:tracePt t="27623" x="2252663" y="3044825"/>
          <p14:tracePt t="27639" x="2317750" y="3030538"/>
          <p14:tracePt t="27656" x="2366963" y="3030538"/>
          <p14:tracePt t="27672" x="2438400" y="3016250"/>
          <p14:tracePt t="27689" x="2530475" y="3001963"/>
          <p14:tracePt t="27705" x="2581275" y="3001963"/>
          <p14:tracePt t="27706" x="2638425" y="3001963"/>
          <p14:tracePt t="27722" x="2687638" y="2994025"/>
          <p14:tracePt t="27723" x="2752725" y="2994025"/>
          <p14:tracePt t="27724" x="2816225" y="2979738"/>
          <p14:tracePt t="27740" x="2879725" y="2965450"/>
          <p14:tracePt t="27741" x="2951163" y="2965450"/>
          <p14:tracePt t="27756" x="3116263" y="2951163"/>
          <p14:tracePt t="27772" x="3265488" y="2951163"/>
          <p14:tracePt t="27789" x="3443288" y="2944813"/>
          <p14:tracePt t="27805" x="3608388" y="2944813"/>
          <p14:tracePt t="27822" x="3743325" y="2944813"/>
          <p14:tracePt t="27839" x="3829050" y="2944813"/>
          <p14:tracePt t="27856" x="3921125" y="2944813"/>
          <p14:tracePt t="27872" x="3978275" y="2944813"/>
          <p14:tracePt t="27889" x="4029075" y="2944813"/>
          <p14:tracePt t="27905" x="4070350" y="2944813"/>
          <p14:tracePt t="27923" x="4092575" y="2944813"/>
          <p14:tracePt t="27939" x="4106863" y="2944813"/>
          <p14:tracePt t="27958" x="4121150" y="2944813"/>
          <p14:tracePt t="27981" x="4127500" y="2944813"/>
          <p14:tracePt t="27990" x="4127500" y="2951163"/>
          <p14:tracePt t="28006" x="4141788" y="2951163"/>
          <p14:tracePt t="28023" x="4156075" y="2951163"/>
          <p14:tracePt t="28039" x="4178300" y="2951163"/>
          <p14:tracePt t="28056" x="4192588" y="2951163"/>
          <p14:tracePt t="28072" x="4221163" y="2965450"/>
          <p14:tracePt t="28089" x="4227513" y="2965450"/>
          <p14:tracePt t="28106" x="4241800" y="2965450"/>
          <p14:tracePt t="28139" x="4256088" y="2965450"/>
          <p14:tracePt t="28156" x="4256088" y="2979738"/>
          <p14:tracePt t="28207" x="4270375" y="2979738"/>
          <p14:tracePt t="28239" x="4278313" y="2979738"/>
          <p14:tracePt t="28247" x="4278313" y="2994025"/>
          <p14:tracePt t="28255" x="4292600" y="2994025"/>
          <p14:tracePt t="28263" x="4306888" y="2994025"/>
          <p14:tracePt t="28271" x="4327525" y="3001963"/>
          <p14:tracePt t="28279" x="4341813" y="3001963"/>
          <p14:tracePt t="28288" x="4356100" y="3016250"/>
          <p14:tracePt t="28305" x="4392613" y="3030538"/>
          <p14:tracePt t="28322" x="4427538" y="3051175"/>
          <p14:tracePt t="28340" x="4456113" y="3065463"/>
          <p14:tracePt t="28356" x="4470400" y="3079750"/>
          <p14:tracePt t="28372" x="4484688" y="3094038"/>
          <p14:tracePt t="28390" x="4491038" y="3094038"/>
          <p14:tracePt t="28408" x="4491038" y="3100388"/>
          <p14:tracePt t="28489" x="4491038" y="3114675"/>
          <p14:tracePt t="28529" x="4491038" y="3128963"/>
          <p14:tracePt t="28545" x="4505325" y="3128963"/>
          <p14:tracePt t="28570" x="4505325" y="3143250"/>
          <p14:tracePt t="28972" x="4491038" y="3143250"/>
          <p14:tracePt t="28996" x="4484688" y="3143250"/>
          <p14:tracePt t="29012" x="4470400" y="3143250"/>
          <p14:tracePt t="29020" x="4456113" y="3143250"/>
          <p14:tracePt t="29036" x="4441825" y="3143250"/>
          <p14:tracePt t="29044" x="4421188" y="3143250"/>
          <p14:tracePt t="29052" x="4392613" y="3143250"/>
          <p14:tracePt t="29060" x="4370388" y="3143250"/>
          <p14:tracePt t="29068" x="4341813" y="3143250"/>
          <p14:tracePt t="29076" x="4321175" y="3143250"/>
          <p14:tracePt t="29088" x="4292600" y="3143250"/>
          <p14:tracePt t="29105" x="4206875" y="3143250"/>
          <p14:tracePt t="29121" x="4170363" y="3151188"/>
          <p14:tracePt t="29138" x="4121150" y="3151188"/>
          <p14:tracePt t="29155" x="4078288" y="3151188"/>
          <p14:tracePt t="29171" x="4070350" y="3151188"/>
          <p14:tracePt t="29173" x="4057650" y="3151188"/>
          <p14:tracePt t="29189" x="4043363" y="3151188"/>
          <p14:tracePt t="29584" x="4057650" y="3151188"/>
          <p14:tracePt t="29696" x="4070350" y="3151188"/>
          <p14:tracePt t="30840" x="4057650" y="3151188"/>
          <p14:tracePt t="30889" x="4043363" y="3151188"/>
          <p14:tracePt t="30913" x="4029075" y="3151188"/>
          <p14:tracePt t="30921" x="4006850" y="3165475"/>
          <p14:tracePt t="30929" x="3978275" y="3179763"/>
          <p14:tracePt t="30937" x="3943350" y="3194050"/>
          <p14:tracePt t="30945" x="3892550" y="3200400"/>
          <p14:tracePt t="30954" x="3814763" y="3228975"/>
          <p14:tracePt t="30961" x="3757613" y="3251200"/>
          <p14:tracePt t="30971" x="3678238" y="3279775"/>
          <p14:tracePt t="30988" x="3514725" y="3343275"/>
          <p14:tracePt t="31005" x="3365500" y="3379788"/>
          <p14:tracePt t="31022" x="3230563" y="3414713"/>
          <p14:tracePt t="31038" x="3079750" y="3457575"/>
          <p14:tracePt t="31055" x="2951163" y="3478213"/>
          <p14:tracePt t="31072" x="2801938" y="3492500"/>
          <p14:tracePt t="31088" x="2730500" y="3492500"/>
          <p14:tracePt t="31089" x="2638425" y="3492500"/>
          <p14:tracePt t="31090" x="2552700" y="3492500"/>
          <p14:tracePt t="31107" x="2481263" y="3492500"/>
          <p14:tracePt t="31108" x="2403475" y="3463925"/>
          <p14:tracePt t="31122" x="2338388" y="3457575"/>
          <p14:tracePt t="31123" x="2281238" y="3429000"/>
          <p14:tracePt t="31140" x="2174875" y="3365500"/>
          <p14:tracePt t="31156" x="2124075" y="3328988"/>
          <p14:tracePt t="31173" x="2066925" y="3294063"/>
          <p14:tracePt t="31189" x="2038350" y="3251200"/>
          <p14:tracePt t="31206" x="2025650" y="3243263"/>
          <p14:tracePt t="31222" x="2025650" y="3214688"/>
          <p14:tracePt t="31256" x="2025650" y="3200400"/>
          <p14:tracePt t="31273" x="2025650" y="3194050"/>
          <p14:tracePt t="31289" x="2025650" y="3179763"/>
          <p14:tracePt t="31306" x="2038350" y="3165475"/>
          <p14:tracePt t="31322" x="2052638" y="3143250"/>
          <p14:tracePt t="31324" x="2066925" y="3128963"/>
          <p14:tracePt t="31325" x="2074863" y="3100388"/>
          <p14:tracePt t="31341" x="2138363" y="3051175"/>
          <p14:tracePt t="31357" x="2217738" y="2979738"/>
          <p14:tracePt t="31373" x="2317750" y="2879725"/>
          <p14:tracePt t="31389" x="2438400" y="2765425"/>
          <p14:tracePt t="31406" x="2587625" y="2667000"/>
          <p14:tracePt t="31423" x="2801938" y="2530475"/>
          <p14:tracePt t="31439" x="2944813" y="2466975"/>
          <p14:tracePt t="31455" x="3130550" y="2416175"/>
          <p14:tracePt t="31473" x="3408363" y="2387600"/>
          <p14:tracePt t="31489" x="3678238" y="2387600"/>
          <p14:tracePt t="31508" x="3971925" y="2401888"/>
          <p14:tracePt t="31511" x="4127500" y="2438400"/>
          <p14:tracePt t="31525" x="4278313" y="2481263"/>
          <p14:tracePt t="31527" x="4427538" y="2516188"/>
          <p14:tracePt t="31539" x="4505325" y="2538413"/>
          <p14:tracePt t="31555" x="4641850" y="2581275"/>
          <p14:tracePt t="31556" x="4741863" y="2616200"/>
          <p14:tracePt t="31572" x="4841875" y="2652713"/>
          <p14:tracePt t="31573" x="4933950" y="2687638"/>
          <p14:tracePt t="31574" x="4954588" y="2701925"/>
          <p14:tracePt t="31589" x="5005388" y="2716213"/>
          <p14:tracePt t="31590" x="5048250" y="2736850"/>
          <p14:tracePt t="31606" x="5097463" y="2765425"/>
          <p14:tracePt t="31622" x="5133975" y="2787650"/>
          <p14:tracePt t="31640" x="5148263" y="2801938"/>
          <p14:tracePt t="31656" x="5148263" y="2816225"/>
          <p14:tracePt t="31673" x="5148263" y="2836863"/>
          <p14:tracePt t="31689" x="5148263" y="2865438"/>
          <p14:tracePt t="31706" x="5148263" y="2894013"/>
          <p14:tracePt t="31722" x="5148263" y="2916238"/>
          <p14:tracePt t="31739" x="5148263" y="2944813"/>
          <p14:tracePt t="31756" x="5133975" y="2951163"/>
          <p14:tracePt t="31773" x="5105400" y="2994025"/>
          <p14:tracePt t="31788" x="5097463" y="3001963"/>
          <p14:tracePt t="31789" x="5083175" y="3016250"/>
          <p14:tracePt t="31791" x="5068888" y="3044825"/>
          <p14:tracePt t="31806" x="5033963" y="3065463"/>
          <p14:tracePt t="31808" x="5019675" y="3079750"/>
          <p14:tracePt t="31822" x="4997450" y="3114675"/>
          <p14:tracePt t="31823" x="4983163" y="3143250"/>
          <p14:tracePt t="31840" x="4933950" y="3179763"/>
          <p14:tracePt t="31855" x="4883150" y="3243263"/>
          <p14:tracePt t="31873" x="4819650" y="3279775"/>
          <p14:tracePt t="31889" x="4719638" y="3343275"/>
          <p14:tracePt t="31906" x="4619625" y="3394075"/>
          <p14:tracePt t="31922" x="4491038" y="3443288"/>
          <p14:tracePt t="31939" x="4341813" y="3492500"/>
          <p14:tracePt t="31955" x="4106863" y="3557588"/>
          <p14:tracePt t="31973" x="3878263" y="3592513"/>
          <p14:tracePt t="31989" x="3594100" y="3629025"/>
          <p14:tracePt t="32007" x="3244850" y="3643313"/>
          <p14:tracePt t="32008" x="3065463" y="3657600"/>
          <p14:tracePt t="32022" x="2894013" y="3657600"/>
          <p14:tracePt t="32038" x="2687638" y="3657600"/>
          <p14:tracePt t="32040" x="2501900" y="3657600"/>
          <p14:tracePt t="32041" x="2332038" y="3614738"/>
          <p14:tracePt t="32055" x="2166938" y="3592513"/>
          <p14:tracePt t="32057" x="2017713" y="3543300"/>
          <p14:tracePt t="32073" x="1803400" y="3457575"/>
          <p14:tracePt t="32089" x="1554163" y="3328988"/>
          <p14:tracePt t="32106" x="1362075" y="3194050"/>
          <p14:tracePt t="32122" x="1225550" y="3079750"/>
          <p14:tracePt t="32139" x="1162050" y="3001963"/>
          <p14:tracePt t="32156" x="1098550" y="2916238"/>
          <p14:tracePt t="32173" x="1090613" y="2865438"/>
          <p14:tracePt t="32189" x="1076325" y="2836863"/>
          <p14:tracePt t="32206" x="1076325" y="2816225"/>
          <p14:tracePt t="32222" x="1098550" y="2787650"/>
          <p14:tracePt t="32240" x="1127125" y="2765425"/>
          <p14:tracePt t="32255" x="1162050" y="2751138"/>
          <p14:tracePt t="32256" x="1190625" y="2730500"/>
          <p14:tracePt t="32273" x="1225550" y="2701925"/>
          <p14:tracePt t="32274" x="1262063" y="2679700"/>
          <p14:tracePt t="32275" x="1304925" y="2667000"/>
          <p14:tracePt t="32289" x="1354138" y="2630488"/>
          <p14:tracePt t="32290" x="1390650" y="2601913"/>
          <p14:tracePt t="32306" x="1576388" y="2530475"/>
          <p14:tracePt t="32324" x="1703388" y="2487613"/>
          <p14:tracePt t="32340" x="1903413" y="2452688"/>
          <p14:tracePt t="32357" x="2117725" y="2438400"/>
          <p14:tracePt t="32373" x="2389188" y="2438400"/>
          <p14:tracePt t="32389" x="2630488" y="2438400"/>
          <p14:tracePt t="32406" x="2879725" y="2438400"/>
          <p14:tracePt t="32422" x="3165475" y="2452688"/>
          <p14:tracePt t="32439" x="3508375" y="2501900"/>
          <p14:tracePt t="32456" x="3843338" y="2566988"/>
          <p14:tracePt t="32473" x="4070350" y="2630488"/>
          <p14:tracePt t="32489" x="4306888" y="2687638"/>
          <p14:tracePt t="32506" x="4427538" y="2730500"/>
          <p14:tracePt t="32510" x="4484688" y="2751138"/>
          <p14:tracePt t="32524" x="4533900" y="2765425"/>
          <p14:tracePt t="32525" x="4570413" y="2779713"/>
          <p14:tracePt t="32539" x="4584700" y="2801938"/>
          <p14:tracePt t="32540" x="4591050" y="2801938"/>
          <p14:tracePt t="32556" x="4605338" y="2816225"/>
          <p14:tracePt t="32557" x="4619625" y="2816225"/>
          <p14:tracePt t="32573" x="4619625" y="2830513"/>
          <p14:tracePt t="32589" x="4633913" y="2836863"/>
          <p14:tracePt t="32606" x="4633913" y="2851150"/>
          <p14:tracePt t="32623" x="4633913" y="2865438"/>
          <p14:tracePt t="32639" x="4633913" y="2901950"/>
          <p14:tracePt t="32655" x="4633913" y="2944813"/>
          <p14:tracePt t="32673" x="4633913" y="2994025"/>
          <p14:tracePt t="32689" x="4633913" y="3030538"/>
          <p14:tracePt t="32706" x="4633913" y="3065463"/>
          <p14:tracePt t="32722" x="4633913" y="3079750"/>
          <p14:tracePt t="32739" x="4633913" y="3100388"/>
          <p14:tracePt t="32772" x="4633913" y="3114675"/>
          <p14:tracePt t="32790" x="4633913" y="3128963"/>
          <p14:tracePt t="32822" x="4591050" y="3151188"/>
          <p14:tracePt t="32840" x="4541838" y="3194050"/>
          <p14:tracePt t="32856" x="4441825" y="3251200"/>
          <p14:tracePt t="32873" x="4321175" y="3328988"/>
          <p14:tracePt t="32889" x="4106863" y="3443288"/>
          <p14:tracePt t="32907" x="3906838" y="3514725"/>
          <p14:tracePt t="32923" x="3678238" y="3614738"/>
          <p14:tracePt t="32940" x="3394075" y="3692525"/>
          <p14:tracePt t="32956" x="3044825" y="3778250"/>
          <p14:tracePt t="32972" x="2730500" y="3841750"/>
          <p14:tracePt t="32973" x="2501900" y="3863975"/>
          <p14:tracePt t="32988" x="2381250" y="3878263"/>
          <p14:tracePt t="32989" x="2138363" y="3906838"/>
          <p14:tracePt t="33005" x="1925638" y="3913188"/>
          <p14:tracePt t="33006" x="1717675" y="3927475"/>
          <p14:tracePt t="33007" x="1611313" y="3927475"/>
          <p14:tracePt t="33023" x="1454150" y="3927475"/>
          <p14:tracePt t="33024" x="1311275" y="3927475"/>
          <p14:tracePt t="33039" x="1098550" y="3927475"/>
          <p14:tracePt t="33055" x="1012825" y="3906838"/>
          <p14:tracePt t="33057" x="947738" y="3878263"/>
          <p14:tracePt t="33073" x="876300" y="3856038"/>
          <p14:tracePt t="33089" x="812800" y="3813175"/>
          <p14:tracePt t="33106" x="777875" y="3778250"/>
          <p14:tracePt t="33123" x="741363" y="3743325"/>
          <p14:tracePt t="33140" x="712788" y="3692525"/>
          <p14:tracePt t="33155" x="692150" y="3643313"/>
          <p14:tracePt t="33173" x="677863" y="3606800"/>
          <p14:tracePt t="33189" x="663575" y="3563938"/>
          <p14:tracePt t="33206" x="663575" y="3557588"/>
          <p14:tracePt t="33222" x="698500" y="3506788"/>
          <p14:tracePt t="33239" x="827088" y="3414713"/>
          <p14:tracePt t="33255" x="927100" y="3351213"/>
          <p14:tracePt t="33256" x="1027113" y="3294063"/>
          <p14:tracePt t="33257" x="1162050" y="3214688"/>
          <p14:tracePt t="33273" x="1411288" y="3094038"/>
          <p14:tracePt t="33289" x="1625600" y="2994025"/>
          <p14:tracePt t="33307" x="1968500" y="2865438"/>
          <p14:tracePt t="33324" x="2232025" y="2787650"/>
          <p14:tracePt t="33341" x="2481263" y="2751138"/>
          <p14:tracePt t="33357" x="2752725" y="2751138"/>
          <p14:tracePt t="33372" x="3016250" y="2751138"/>
          <p14:tracePt t="33389" x="3279775" y="2779713"/>
          <p14:tracePt t="33406" x="3557588" y="2851150"/>
          <p14:tracePt t="33422" x="3729038" y="2901950"/>
          <p14:tracePt t="33439" x="3921125" y="2979738"/>
          <p14:tracePt t="33456" x="4021138" y="3016250"/>
          <p14:tracePt t="33473" x="4057650" y="3044825"/>
          <p14:tracePt t="33474" x="4092575" y="3051175"/>
          <p14:tracePt t="33475" x="4127500" y="3065463"/>
          <p14:tracePt t="33489" x="4141788" y="3079750"/>
          <p14:tracePt t="33505" x="4156075" y="3079750"/>
          <p14:tracePt t="33506" x="4156075" y="3094038"/>
          <p14:tracePt t="33507" x="4170363" y="3094038"/>
          <p14:tracePt t="33523" x="4178300" y="3100388"/>
          <p14:tracePt t="33573" x="4178300" y="3114675"/>
          <p14:tracePt t="33611" x="4178300" y="3128963"/>
          <p14:tracePt t="33667" x="4170363" y="3143250"/>
          <p14:tracePt t="33684" x="4156075" y="3143250"/>
          <p14:tracePt t="33700" x="4156075" y="3151188"/>
          <p14:tracePt t="33708" x="4141788" y="3165475"/>
          <p14:tracePt t="33724" x="4127500" y="3179763"/>
          <p14:tracePt t="33740" x="4121150" y="3194050"/>
          <p14:tracePt t="33748" x="4121150" y="3200400"/>
          <p14:tracePt t="33756" x="4106863" y="3200400"/>
          <p14:tracePt t="33764" x="4106863" y="3214688"/>
          <p14:tracePt t="33772" x="4092575" y="3214688"/>
          <p14:tracePt t="33789" x="4070350" y="3228975"/>
          <p14:tracePt t="33806" x="4029075" y="3251200"/>
          <p14:tracePt t="33822" x="3957638" y="3294063"/>
          <p14:tracePt t="33839" x="3778250" y="3351213"/>
          <p14:tracePt t="33855" x="3579813" y="3400425"/>
          <p14:tracePt t="33872" x="3265488" y="3457575"/>
          <p14:tracePt t="33889" x="2901950" y="3506788"/>
          <p14:tracePt t="33906" x="2487613" y="3529013"/>
          <p14:tracePt t="33922" x="2117725" y="3529013"/>
          <p14:tracePt t="33940" x="1868488" y="3529013"/>
          <p14:tracePt t="33955" x="1739900" y="3506788"/>
          <p14:tracePt t="33957" x="1611313" y="3478213"/>
          <p14:tracePt t="33958" x="1511300" y="3457575"/>
          <p14:tracePt t="33973" x="1425575" y="3429000"/>
          <p14:tracePt t="33974" x="1362075" y="3400425"/>
          <p14:tracePt t="33989" x="1304925" y="3379788"/>
          <p14:tracePt t="33990" x="1254125" y="3351213"/>
          <p14:tracePt t="34006" x="1162050" y="3314700"/>
          <p14:tracePt t="34023" x="1062038" y="3265488"/>
          <p14:tracePt t="34040" x="962025" y="3214688"/>
          <p14:tracePt t="34056" x="912813" y="3179763"/>
          <p14:tracePt t="34073" x="847725" y="3128963"/>
          <p14:tracePt t="34089" x="812800" y="3079750"/>
          <p14:tracePt t="34106" x="798513" y="3044825"/>
          <p14:tracePt t="34122" x="798513" y="3001963"/>
          <p14:tracePt t="34139" x="798513" y="2965450"/>
          <p14:tracePt t="34155" x="898525" y="2851150"/>
          <p14:tracePt t="34173" x="1112838" y="2701925"/>
          <p14:tracePt t="34188" x="1254125" y="2630488"/>
          <p14:tracePt t="34189" x="1411288" y="2530475"/>
          <p14:tracePt t="34205" x="1604963" y="2438400"/>
          <p14:tracePt t="34207" x="1789113" y="2366963"/>
          <p14:tracePt t="34208" x="1968500" y="2301875"/>
          <p14:tracePt t="34223" x="2124075" y="2252663"/>
          <p14:tracePt t="34224" x="2303463" y="2217738"/>
          <p14:tracePt t="34239" x="2638425" y="2189163"/>
          <p14:tracePt t="34256" x="2965450" y="2174875"/>
          <p14:tracePt t="34273" x="3300413" y="2174875"/>
          <p14:tracePt t="34289" x="3629025" y="2217738"/>
          <p14:tracePt t="34306" x="3957638" y="2274888"/>
          <p14:tracePt t="34323" x="4270375" y="2366963"/>
          <p14:tracePt t="34340" x="4491038" y="2430463"/>
          <p14:tracePt t="34357" x="4733925" y="2487613"/>
          <p14:tracePt t="34372" x="4883150" y="2552700"/>
          <p14:tracePt t="34389" x="4968875" y="2587625"/>
          <p14:tracePt t="34406" x="5019675" y="2616200"/>
          <p14:tracePt t="34422" x="5048250" y="2638425"/>
          <p14:tracePt t="34439" x="5054600" y="2652713"/>
          <p14:tracePt t="34456" x="5054600" y="2667000"/>
          <p14:tracePt t="34474" x="5054600" y="2679700"/>
          <p14:tracePt t="34489" x="5048250" y="2701925"/>
          <p14:tracePt t="34506" x="5033963" y="2736850"/>
          <p14:tracePt t="34525" x="4997450" y="2787650"/>
          <p14:tracePt t="34540" x="4933950" y="2865438"/>
          <p14:tracePt t="34556" x="4856163" y="2965450"/>
          <p14:tracePt t="34573" x="4756150" y="3065463"/>
          <p14:tracePt t="34589" x="4656138" y="3165475"/>
          <p14:tracePt t="34606" x="4541838" y="3265488"/>
          <p14:tracePt t="34622" x="4427538" y="3351213"/>
          <p14:tracePt t="34639" x="4327525" y="3429000"/>
          <p14:tracePt t="34656" x="4227513" y="3506788"/>
          <p14:tracePt t="34672" x="4141788" y="3543300"/>
          <p14:tracePt t="34688" x="4092575" y="3563938"/>
          <p14:tracePt t="34690" x="4057650" y="3563938"/>
          <p14:tracePt t="34691" x="4006850" y="3592513"/>
          <p14:tracePt t="34707" x="3943350" y="3606800"/>
          <p14:tracePt t="34722" x="3906838" y="3606800"/>
          <p14:tracePt t="34724" x="3863975" y="3606800"/>
          <p14:tracePt t="34740" x="3806825" y="3606800"/>
          <p14:tracePt t="34756" x="3743325" y="3592513"/>
          <p14:tracePt t="34773" x="3706813" y="3563938"/>
          <p14:tracePt t="34789" x="3663950" y="3543300"/>
          <p14:tracePt t="34806" x="3643313" y="3514725"/>
          <p14:tracePt t="34822" x="3629025" y="3506788"/>
          <p14:tracePt t="34839" x="3629025" y="3478213"/>
          <p14:tracePt t="34855" x="3629025" y="3443288"/>
          <p14:tracePt t="34872" x="3706813" y="3343275"/>
          <p14:tracePt t="34889" x="3978275" y="3065463"/>
          <p14:tracePt t="34906" x="4370388" y="2730500"/>
          <p14:tracePt t="34908" x="4584700" y="2530475"/>
          <p14:tracePt t="34923" x="4819650" y="2338388"/>
          <p14:tracePt t="34924" x="5054600" y="2138363"/>
          <p14:tracePt t="34940" x="5332413" y="1938338"/>
          <p14:tracePt t="34941" x="5568950" y="1768475"/>
          <p14:tracePt t="34956" x="5695950" y="1689100"/>
          <p14:tracePt t="34957" x="5932488" y="1525588"/>
          <p14:tracePt t="34973" x="6345238" y="1290638"/>
          <p14:tracePt t="34990" x="6559550" y="1204913"/>
          <p14:tracePt t="35006" x="6673850" y="1154113"/>
          <p14:tracePt t="35022" x="6773863" y="1112838"/>
          <p14:tracePt t="35040" x="6794500" y="1098550"/>
          <p14:tracePt t="35055" x="6808788" y="1098550"/>
          <p14:tracePt t="35101" x="6794500" y="1098550"/>
          <p14:tracePt t="35109" x="6788150" y="1098550"/>
          <p14:tracePt t="35133" x="6773863" y="1098550"/>
          <p14:tracePt t="35149" x="6759575" y="1098550"/>
          <p14:tracePt t="35173" x="6745288" y="1098550"/>
          <p14:tracePt t="35189" x="6723063" y="1098550"/>
          <p14:tracePt t="35197" x="6708775" y="1098550"/>
          <p14:tracePt t="35205" x="6645275" y="1098550"/>
          <p14:tracePt t="35213" x="6594475" y="1098550"/>
          <p14:tracePt t="35221" x="6508750" y="1098550"/>
          <p14:tracePt t="35239" x="6273800" y="1098550"/>
          <p14:tracePt t="35256" x="5967413" y="1098550"/>
          <p14:tracePt t="35272" x="5583238" y="1098550"/>
          <p14:tracePt t="35289" x="5197475" y="1090613"/>
          <p14:tracePt t="35306" x="4691063" y="1076325"/>
          <p14:tracePt t="35323" x="4227513" y="1041400"/>
          <p14:tracePt t="35340" x="3778250" y="998538"/>
          <p14:tracePt t="35357" x="3508375" y="941388"/>
          <p14:tracePt t="35371" x="3357563" y="912813"/>
          <p14:tracePt t="35373" x="3244850" y="876300"/>
          <p14:tracePt t="35389" x="3116263" y="827088"/>
          <p14:tracePt t="35406" x="3051175" y="798513"/>
          <p14:tracePt t="35407" x="3016250" y="762000"/>
          <p14:tracePt t="35408" x="2994025" y="741363"/>
          <p14:tracePt t="35423" x="2965450" y="698500"/>
          <p14:tracePt t="35439" x="2951163" y="677863"/>
          <p14:tracePt t="35440" x="2951163" y="663575"/>
          <p14:tracePt t="35456" x="2951163" y="627063"/>
          <p14:tracePt t="35473" x="2951163" y="598488"/>
          <p14:tracePt t="35489" x="2994025" y="563563"/>
          <p14:tracePt t="35505" x="3051175" y="512763"/>
          <p14:tracePt t="35524" x="3179763" y="434975"/>
          <p14:tracePt t="35539" x="3443288" y="314325"/>
          <p14:tracePt t="35556" x="3778250" y="200025"/>
          <p14:tracePt t="35572" x="4156075" y="114300"/>
          <p14:tracePt t="35589" x="4491038" y="49213"/>
          <p14:tracePt t="35605" x="4841875" y="34925"/>
          <p14:tracePt t="35623" x="5168900" y="34925"/>
          <p14:tracePt t="35638" x="5346700" y="34925"/>
          <p14:tracePt t="35640" x="5518150" y="34925"/>
          <p14:tracePt t="35641" x="5718175" y="34925"/>
          <p14:tracePt t="35656" x="5918200" y="63500"/>
          <p14:tracePt t="35657" x="6110288" y="85725"/>
          <p14:tracePt t="35672" x="6310313" y="128588"/>
          <p14:tracePt t="35673" x="6523038" y="185738"/>
          <p14:tracePt t="35689" x="6908800" y="277813"/>
          <p14:tracePt t="35705" x="7143750" y="349250"/>
          <p14:tracePt t="35723" x="7400925" y="412750"/>
          <p14:tracePt t="35739" x="7572375" y="463550"/>
          <p14:tracePt t="35756" x="7686675" y="498475"/>
          <p14:tracePt t="35772" x="7764463" y="512763"/>
          <p14:tracePt t="35789" x="7835900" y="549275"/>
          <p14:tracePt t="35806" x="7899400" y="592138"/>
          <p14:tracePt t="35823" x="7950200" y="612775"/>
          <p14:tracePt t="35839" x="7999413" y="663575"/>
          <p14:tracePt t="35857" x="8035925" y="712788"/>
          <p14:tracePt t="35858" x="8050213" y="727075"/>
          <p14:tracePt t="35873" x="8064500" y="749300"/>
          <p14:tracePt t="35874" x="8070850" y="762000"/>
          <p14:tracePt t="35889" x="8070850" y="790575"/>
          <p14:tracePt t="35890" x="8085138" y="798513"/>
          <p14:tracePt t="35906" x="8085138" y="812800"/>
          <p14:tracePt t="35907" x="8099425" y="827088"/>
          <p14:tracePt t="35923" x="8113713" y="847725"/>
          <p14:tracePt t="35939" x="8113713" y="862013"/>
          <p14:tracePt t="35956" x="8121650" y="890588"/>
          <p14:tracePt t="35973" x="8121650" y="898525"/>
          <p14:tracePt t="35990" x="8121650" y="912813"/>
          <p14:tracePt t="36007" x="8121650" y="941388"/>
          <p14:tracePt t="36023" x="8121650" y="947738"/>
          <p14:tracePt t="36056" x="8113713" y="962025"/>
          <p14:tracePt t="36073" x="8113713" y="976313"/>
          <p14:tracePt t="36089" x="8099425" y="976313"/>
          <p14:tracePt t="36106" x="8064500" y="1012825"/>
          <p14:tracePt t="36122" x="8021638" y="1027113"/>
          <p14:tracePt t="36123" x="7964488" y="1076325"/>
          <p14:tracePt t="36125" x="7885113" y="1098550"/>
          <p14:tracePt t="36140" x="7799388" y="1154113"/>
          <p14:tracePt t="36141" x="7686675" y="1204913"/>
          <p14:tracePt t="36156" x="7407275" y="1290638"/>
          <p14:tracePt t="36173" x="7058025" y="1404938"/>
          <p14:tracePt t="36190" x="6530975" y="1525588"/>
          <p14:tracePt t="36206" x="6181725" y="1603375"/>
          <p14:tracePt t="36223" x="5668963" y="1674813"/>
          <p14:tracePt t="36239" x="5205413" y="1739900"/>
          <p14:tracePt t="36256" x="4791075" y="1739900"/>
          <p14:tracePt t="36272" x="4427538" y="1739900"/>
          <p14:tracePt t="36290" x="4141788" y="1674813"/>
          <p14:tracePt t="36307" x="3992563" y="1625600"/>
          <p14:tracePt t="36324" x="3729038" y="1490663"/>
          <p14:tracePt t="36340" x="3629025" y="1439863"/>
          <p14:tracePt t="36341" x="3529013" y="1376363"/>
          <p14:tracePt t="36342" x="3429000" y="1325563"/>
          <p14:tracePt t="36358" x="3343275" y="1262063"/>
          <p14:tracePt t="36359" x="3279775" y="1225550"/>
          <p14:tracePt t="36372" x="3201988" y="1176338"/>
          <p14:tracePt t="36374" x="3130550" y="1127125"/>
          <p14:tracePt t="36390" x="3051175" y="1076325"/>
          <p14:tracePt t="36391" x="3044825" y="1062038"/>
          <p14:tracePt t="36406" x="3001963" y="1027113"/>
          <p14:tracePt t="36407" x="2965450" y="998538"/>
          <p14:tracePt t="36423" x="2951163" y="962025"/>
          <p14:tracePt t="36439" x="2951163" y="927100"/>
          <p14:tracePt t="36456" x="2979738" y="862013"/>
          <p14:tracePt t="36473" x="3194050" y="727075"/>
          <p14:tracePt t="36489" x="3565525" y="527050"/>
          <p14:tracePt t="36505" x="4070350" y="328613"/>
          <p14:tracePt t="36524" x="4691063" y="163513"/>
          <p14:tracePt t="36539" x="5368925" y="63500"/>
          <p14:tracePt t="36556" x="6061075" y="49213"/>
          <p14:tracePt t="36572" x="6694488" y="49213"/>
          <p14:tracePt t="36589" x="7123113" y="128588"/>
          <p14:tracePt t="36591" x="7400925" y="185738"/>
          <p14:tracePt t="36605" x="7635875" y="234950"/>
          <p14:tracePt t="36622" x="7864475" y="300038"/>
          <p14:tracePt t="36623" x="8070850" y="377825"/>
          <p14:tracePt t="36624" x="8262938" y="434975"/>
          <p14:tracePt t="36639" x="8413750" y="498475"/>
          <p14:tracePt t="36640" x="8548688" y="577850"/>
          <p14:tracePt t="36656" x="8712200" y="677863"/>
          <p14:tracePt t="36672" x="8848725" y="776288"/>
          <p14:tracePt t="36689" x="8912225" y="827088"/>
          <p14:tracePt t="36706" x="8961438" y="890588"/>
          <p14:tracePt t="36723" x="8975725" y="927100"/>
          <p14:tracePt t="36739" x="8997950" y="962025"/>
          <p14:tracePt t="36757" x="8997950" y="1012825"/>
          <p14:tracePt t="36773" x="8997950" y="1076325"/>
          <p14:tracePt t="36789" x="8990013" y="1154113"/>
          <p14:tracePt t="36805" x="8926513" y="1254125"/>
          <p14:tracePt t="36823" x="8826500" y="1362075"/>
          <p14:tracePt t="36838" x="8777288" y="1425575"/>
          <p14:tracePt t="36839" x="8697913" y="1476375"/>
          <p14:tracePt t="36855" x="8634413" y="1539875"/>
          <p14:tracePt t="36857" x="8548688" y="1589088"/>
          <p14:tracePt t="36858" x="8428038" y="1674813"/>
          <p14:tracePt t="36872" x="8334375" y="1739900"/>
          <p14:tracePt t="36873" x="8248650" y="1789113"/>
          <p14:tracePt t="36889" x="8021638" y="1903413"/>
          <p14:tracePt t="36906" x="7764463" y="1989138"/>
          <p14:tracePt t="36923" x="7486650" y="2066925"/>
          <p14:tracePt t="36939" x="7208838" y="2117725"/>
          <p14:tracePt t="36957" x="6943725" y="2138363"/>
          <p14:tracePt t="36973" x="6773863" y="2152650"/>
          <p14:tracePt t="36989" x="6659563" y="2152650"/>
          <p14:tracePt t="37005" x="6545263" y="2152650"/>
          <p14:tracePt t="37023" x="6481763" y="2152650"/>
          <p14:tracePt t="37039" x="6473825" y="2138363"/>
          <p14:tracePt t="37056" x="6459538" y="2138363"/>
          <p14:tracePt t="37317" x="6459538" y="2166938"/>
          <p14:tracePt t="37325" x="6496050" y="2224088"/>
          <p14:tracePt t="37332" x="6530975" y="2316163"/>
          <p14:tracePt t="37342" x="6580188" y="2430463"/>
          <p14:tracePt t="37348" x="6645275" y="2552700"/>
          <p14:tracePt t="37357" x="6708775" y="2687638"/>
          <p14:tracePt t="37372" x="6808788" y="2879725"/>
          <p14:tracePt t="37389" x="6937375" y="3114675"/>
          <p14:tracePt t="37406" x="7037388" y="3294063"/>
          <p14:tracePt t="37422" x="7186613" y="3514725"/>
          <p14:tracePt t="37440" x="7321550" y="3714750"/>
          <p14:tracePt t="37455" x="7500938" y="3941763"/>
          <p14:tracePt t="37473" x="7672388" y="4219575"/>
          <p14:tracePt t="37489" x="7799388" y="4419600"/>
          <p14:tracePt t="37506" x="7913688" y="4619625"/>
          <p14:tracePt t="37510" x="7950200" y="4705350"/>
          <p14:tracePt t="37525" x="7950200" y="4733925"/>
          <p14:tracePt t="37526" x="7970838" y="4791075"/>
          <p14:tracePt t="37540" x="7985125" y="4840288"/>
          <p14:tracePt t="37555" x="7999413" y="4883150"/>
          <p14:tracePt t="37556" x="7999413" y="4940300"/>
          <p14:tracePt t="37572" x="7999413" y="4989513"/>
          <p14:tracePt t="37573" x="7999413" y="5040313"/>
          <p14:tracePt t="37574" x="7999413" y="5089525"/>
          <p14:tracePt t="37589" x="7964488" y="5203825"/>
          <p14:tracePt t="37590" x="7950200" y="5246688"/>
          <p14:tracePt t="37607" x="7850188" y="5481638"/>
          <p14:tracePt t="37622" x="7785100" y="5618163"/>
          <p14:tracePt t="37639" x="7707313" y="5759450"/>
          <p14:tracePt t="37655" x="7650163" y="5859463"/>
          <p14:tracePt t="37673" x="7558088" y="5945188"/>
          <p14:tracePt t="37689" x="7472363" y="5995988"/>
          <p14:tracePt t="37706" x="7286625" y="6059488"/>
          <p14:tracePt t="37722" x="7043738" y="6081713"/>
          <p14:tracePt t="37739" x="6737350" y="6130925"/>
          <p14:tracePt t="37756" x="6396038" y="6145213"/>
          <p14:tracePt t="37773" x="6032500" y="6165850"/>
          <p14:tracePt t="37789" x="5668963" y="6165850"/>
          <p14:tracePt t="37806" x="5318125" y="6159500"/>
          <p14:tracePt t="37808" x="5133975" y="6116638"/>
          <p14:tracePt t="37822" x="4968875" y="6081713"/>
          <p14:tracePt t="37823" x="4905375" y="6059488"/>
          <p14:tracePt t="37839" x="4791075" y="6016625"/>
          <p14:tracePt t="37840" x="4691063" y="5981700"/>
          <p14:tracePt t="37856" x="4619625" y="5930900"/>
          <p14:tracePt t="37857" x="4556125" y="5881688"/>
          <p14:tracePt t="37873" x="4484688" y="5781675"/>
          <p14:tracePt t="37889" x="4441825" y="5595938"/>
          <p14:tracePt t="37906" x="4441825" y="5246688"/>
          <p14:tracePt t="37922" x="4491038" y="4968875"/>
          <p14:tracePt t="37939" x="4656138" y="4640263"/>
          <p14:tracePt t="37955" x="4870450" y="4376738"/>
          <p14:tracePt t="37973" x="5119688" y="4219575"/>
          <p14:tracePt t="37989" x="5503863" y="4078288"/>
          <p14:tracePt t="38006" x="6124575" y="4041775"/>
          <p14:tracePt t="38023" x="6723063" y="4041775"/>
          <p14:tracePt t="38038" x="7058025" y="4092575"/>
          <p14:tracePt t="38040" x="7386638" y="4170363"/>
          <p14:tracePt t="38055" x="7700963" y="4256088"/>
          <p14:tracePt t="38056" x="8021638" y="4356100"/>
          <p14:tracePt t="38057" x="8162925" y="4405313"/>
          <p14:tracePt t="38073" x="8428038" y="4491038"/>
          <p14:tracePt t="38074" x="8648700" y="4591050"/>
          <p14:tracePt t="38089" x="8834438" y="4683125"/>
          <p14:tracePt t="38091" x="8897938" y="4719638"/>
          <p14:tracePt t="38106" x="9061450" y="4819650"/>
          <p14:tracePt t="38122" x="9190038" y="4919663"/>
          <p14:tracePt t="38139" x="9240838" y="4983163"/>
          <p14:tracePt t="38156" x="9247188" y="5003800"/>
          <p14:tracePt t="38173" x="9247188" y="5054600"/>
          <p14:tracePt t="38189" x="9175750" y="5168900"/>
          <p14:tracePt t="38206" x="8990013" y="5367338"/>
          <p14:tracePt t="38222" x="8763000" y="5618163"/>
          <p14:tracePt t="38239" x="8499475" y="5867400"/>
          <p14:tracePt t="38256" x="8299450" y="6059488"/>
          <p14:tracePt t="38273" x="8099425" y="6216650"/>
          <p14:tracePt t="38288" x="7999413" y="6294438"/>
          <p14:tracePt t="38290" x="7913688" y="6345238"/>
          <p14:tracePt t="38291" x="7835900" y="6380163"/>
          <p14:tracePt t="38307" x="7658100" y="6430963"/>
          <p14:tracePt t="38324" x="7407275" y="6473825"/>
          <p14:tracePt t="38340" x="7143750" y="6473825"/>
          <p14:tracePt t="38357" x="6845300" y="6394450"/>
          <p14:tracePt t="38373" x="6523038" y="6265863"/>
          <p14:tracePt t="38389" x="6196013" y="6096000"/>
          <p14:tracePt t="38406" x="5910263" y="5916613"/>
          <p14:tracePt t="38422" x="5646738" y="5730875"/>
          <p14:tracePt t="38439" x="5497513" y="5603875"/>
          <p14:tracePt t="38455" x="5318125" y="5453063"/>
          <p14:tracePt t="38473" x="5183188" y="5318125"/>
          <p14:tracePt t="38489" x="5083175" y="5197475"/>
          <p14:tracePt t="38506" x="5019675" y="5054600"/>
          <p14:tracePt t="38523" x="5005388" y="4989513"/>
          <p14:tracePt t="38525" x="5005388" y="4854575"/>
          <p14:tracePt t="38540" x="5005388" y="4791075"/>
          <p14:tracePt t="38541" x="5033963" y="4683125"/>
          <p14:tracePt t="38555" x="5097463" y="4591050"/>
          <p14:tracePt t="38557" x="5168900" y="4505325"/>
          <p14:tracePt t="38572" x="5383213" y="4319588"/>
          <p14:tracePt t="38589" x="5646738" y="4127500"/>
          <p14:tracePt t="38606" x="5918200" y="4006850"/>
          <p14:tracePt t="38622" x="6230938" y="3906838"/>
          <p14:tracePt t="38640" x="6594475" y="3863975"/>
          <p14:tracePt t="38655" x="7143750" y="3841750"/>
          <p14:tracePt t="38672" x="7672388" y="3841750"/>
          <p14:tracePt t="38689" x="8035925" y="3906838"/>
          <p14:tracePt t="38706" x="8485188" y="4021138"/>
          <p14:tracePt t="38723" x="8734425" y="4127500"/>
          <p14:tracePt t="38739" x="8975725" y="4241800"/>
          <p14:tracePt t="38755" x="9012238" y="4270375"/>
          <p14:tracePt t="38756" x="9075738" y="4319588"/>
          <p14:tracePt t="38772" x="9112250" y="4341813"/>
          <p14:tracePt t="38774" x="9140825" y="4370388"/>
          <p14:tracePt t="38775" x="9147175" y="4391025"/>
          <p14:tracePt t="38791" x="9161463" y="4419600"/>
          <p14:tracePt t="38806" x="9161463" y="4441825"/>
          <p14:tracePt t="38822" x="9126538" y="4505325"/>
          <p14:tracePt t="38839" x="9012238" y="4668838"/>
          <p14:tracePt t="38855" x="8863013" y="4883150"/>
          <p14:tracePt t="38873" x="8648700" y="5103813"/>
          <p14:tracePt t="38889" x="8428038" y="5318125"/>
          <p14:tracePt t="38906" x="8199438" y="5467350"/>
          <p14:tracePt t="38922" x="7950200" y="5595938"/>
          <p14:tracePt t="38939" x="7700963" y="5681663"/>
          <p14:tracePt t="38957" x="7450138" y="5745163"/>
          <p14:tracePt t="38973" x="7251700" y="5767388"/>
          <p14:tracePt t="38988" x="7137400" y="5781675"/>
          <p14:tracePt t="38989" x="7037388" y="5781675"/>
          <p14:tracePt t="39005" x="6937375" y="5781675"/>
          <p14:tracePt t="39007" x="6845300" y="5781675"/>
          <p14:tracePt t="39008" x="6773863" y="5781675"/>
          <p14:tracePt t="39023" x="6694488" y="5781675"/>
          <p14:tracePt t="39024" x="6630988" y="5767388"/>
          <p14:tracePt t="39040" x="6573838" y="5745163"/>
          <p14:tracePt t="39041" x="6523038" y="5716588"/>
          <p14:tracePt t="39056" x="6424613" y="5653088"/>
          <p14:tracePt t="39073" x="6359525" y="5595938"/>
          <p14:tracePt t="39732" x="6324600" y="5595938"/>
          <p14:tracePt t="39740" x="6173788" y="5553075"/>
          <p14:tracePt t="39748" x="6046788" y="5495925"/>
          <p14:tracePt t="39756" x="5918200" y="5432425"/>
          <p14:tracePt t="39764" x="5795963" y="5381625"/>
          <p14:tracePt t="39772" x="5683250" y="5346700"/>
          <p14:tracePt t="39789" x="5483225" y="5232400"/>
          <p14:tracePt t="39805" x="5205413" y="5089525"/>
          <p14:tracePt t="39822" x="5005388" y="4954588"/>
          <p14:tracePt t="39839" x="4805363" y="4768850"/>
          <p14:tracePt t="39856" x="4691063" y="4591050"/>
          <p14:tracePt t="39872" x="4633913" y="4341813"/>
          <p14:tracePt t="39889" x="4633913" y="4106863"/>
          <p14:tracePt t="39906" x="4684713" y="3806825"/>
          <p14:tracePt t="39922" x="4856163" y="3492500"/>
          <p14:tracePt t="39939" x="5197475" y="3016250"/>
          <p14:tracePt t="39957" x="5583238" y="2630488"/>
          <p14:tracePt t="39958" x="5695950" y="2538413"/>
          <p14:tracePt t="39972" x="6081713" y="2266950"/>
          <p14:tracePt t="39974" x="6345238" y="2103438"/>
          <p14:tracePt t="39990" x="6481763" y="2024063"/>
          <p14:tracePt t="39991" x="6708775" y="1903413"/>
          <p14:tracePt t="40006" x="6943725" y="1803400"/>
          <p14:tracePt t="40007" x="7143750" y="1703388"/>
          <p14:tracePt t="40024" x="7407275" y="1603375"/>
          <p14:tracePt t="40039" x="7672388" y="1504950"/>
          <p14:tracePt t="40056" x="7785100" y="1462088"/>
          <p14:tracePt t="40072" x="7864475" y="1425575"/>
          <p14:tracePt t="40089" x="7899400" y="1411288"/>
          <p14:tracePt t="40105" x="7913688" y="1404938"/>
          <p14:tracePt t="40123" x="7921625" y="1390650"/>
          <p14:tracePt t="40156" x="7935913" y="1390650"/>
          <p14:tracePt t="40172" x="7950200" y="1390650"/>
          <p14:tracePt t="40369" x="7935913" y="1390650"/>
          <p14:tracePt t="40376" x="7870825" y="1376363"/>
          <p14:tracePt t="40384" x="7799388" y="1325563"/>
          <p14:tracePt t="40392" x="7707313" y="1276350"/>
          <p14:tracePt t="40400" x="7621588" y="1239838"/>
          <p14:tracePt t="40408" x="7550150" y="1204913"/>
          <p14:tracePt t="40421" x="7458075" y="1176338"/>
          <p14:tracePt t="40438" x="7308850" y="1141413"/>
          <p14:tracePt t="40455" x="7023100" y="1098550"/>
          <p14:tracePt t="40471" x="6888163" y="1098550"/>
          <p14:tracePt t="40472" x="6737350" y="1098550"/>
          <p14:tracePt t="40473" x="6594475" y="1098550"/>
          <p14:tracePt t="40490" x="6310313" y="1141413"/>
          <p14:tracePt t="40506" x="5961063" y="1211263"/>
          <p14:tracePt t="40527" x="5597525" y="1262063"/>
          <p14:tracePt t="40539" x="5233988" y="1304925"/>
          <p14:tracePt t="40556" x="4905375" y="1311275"/>
          <p14:tracePt t="40572" x="4605338" y="1311275"/>
          <p14:tracePt t="40589" x="4406900" y="1262063"/>
          <p14:tracePt t="40605" x="4206875" y="1204913"/>
          <p14:tracePt t="40622" x="4006850" y="1112838"/>
          <p14:tracePt t="40639" x="3829050" y="1012825"/>
          <p14:tracePt t="40656" x="3663950" y="927100"/>
          <p14:tracePt t="40671" x="3594100" y="876300"/>
          <p14:tracePt t="40672" x="3543300" y="841375"/>
          <p14:tracePt t="40688" x="3479800" y="798513"/>
          <p14:tracePt t="40690" x="3465513" y="776288"/>
          <p14:tracePt t="40691" x="3429000" y="749300"/>
          <p14:tracePt t="40707" x="3379788" y="698500"/>
          <p14:tracePt t="40723" x="3343275" y="663575"/>
          <p14:tracePt t="40739" x="3343275" y="649288"/>
          <p14:tracePt t="40756" x="3343275" y="627063"/>
          <p14:tracePt t="40773" x="3357563" y="598488"/>
          <p14:tracePt t="40790" x="3408363" y="563563"/>
          <p14:tracePt t="40806" x="3494088" y="484188"/>
          <p14:tracePt t="40823" x="3608388" y="412750"/>
          <p14:tracePt t="40839" x="3743325" y="314325"/>
          <p14:tracePt t="40856" x="3957638" y="177800"/>
          <p14:tracePt t="40873" x="4156075" y="63500"/>
          <p14:tracePt t="41031" x="7472363" y="28575"/>
          <p14:tracePt t="41042" x="7707313" y="49213"/>
          <p14:tracePt t="41046" x="7913688" y="77788"/>
          <p14:tracePt t="41057" x="8085138" y="100013"/>
          <p14:tracePt t="41061" x="8170863" y="114300"/>
          <p14:tracePt t="41072" x="8313738" y="134938"/>
          <p14:tracePt t="41090" x="8562975" y="185738"/>
          <p14:tracePt t="41106" x="8783638" y="263525"/>
          <p14:tracePt t="41123" x="8947150" y="328613"/>
          <p14:tracePt t="41139" x="9075738" y="398463"/>
          <p14:tracePt t="41156" x="9161463" y="477838"/>
          <p14:tracePt t="41171" x="9175750" y="484188"/>
          <p14:tracePt t="41173" x="9197975" y="527050"/>
          <p14:tracePt t="41174" x="9212263" y="549275"/>
          <p14:tracePt t="41191" x="9240838" y="592138"/>
          <p14:tracePt t="41206" x="9240838" y="598488"/>
          <p14:tracePt t="41207" x="9240838" y="612775"/>
          <p14:tracePt t="41223" x="9240838" y="641350"/>
          <p14:tracePt t="41239" x="9240838" y="649288"/>
          <p14:tracePt t="41256" x="9226550" y="692150"/>
          <p14:tracePt t="41272" x="9147175" y="762000"/>
          <p14:tracePt t="41289" x="9012238" y="890588"/>
          <p14:tracePt t="41307" x="8812213" y="1062038"/>
          <p14:tracePt t="41324" x="8562975" y="1239838"/>
          <p14:tracePt t="41340" x="8213725" y="1404938"/>
          <p14:tracePt t="41357" x="7635875" y="1574800"/>
          <p14:tracePt t="41372" x="7258050" y="1639888"/>
          <p14:tracePt t="41390" x="6594475" y="1703388"/>
          <p14:tracePt t="41405" x="6481763" y="1717675"/>
          <p14:tracePt t="41406" x="6245225" y="1717675"/>
          <p14:tracePt t="41408" x="6010275" y="1717675"/>
          <p14:tracePt t="41423" x="5781675" y="1717675"/>
          <p14:tracePt t="41424" x="5568950" y="1717675"/>
          <p14:tracePt t="41439" x="5368925" y="1689100"/>
          <p14:tracePt t="41440" x="5154613" y="1660525"/>
          <p14:tracePt t="41456" x="4791075" y="1603375"/>
          <p14:tracePt t="41473" x="4491038" y="1539875"/>
          <p14:tracePt t="41490" x="4292600" y="1490663"/>
          <p14:tracePt t="41506" x="4078288" y="1425575"/>
          <p14:tracePt t="41524" x="3892550" y="1354138"/>
          <p14:tracePt t="41539" x="3743325" y="1304925"/>
          <p14:tracePt t="41556" x="3594100" y="1254125"/>
          <p14:tracePt t="41572" x="3465513" y="1204913"/>
          <p14:tracePt t="41589" x="3343275" y="1162050"/>
          <p14:tracePt t="41606" x="3279775" y="1141413"/>
          <p14:tracePt t="41623" x="3194050" y="1098550"/>
          <p14:tracePt t="41638" x="3144838" y="1076325"/>
          <p14:tracePt t="41640" x="3130550" y="1062038"/>
          <p14:tracePt t="41641" x="3101975" y="1041400"/>
          <p14:tracePt t="41656" x="3094038" y="1012825"/>
          <p14:tracePt t="41657" x="3079750" y="990600"/>
          <p14:tracePt t="41672" x="3065463" y="962025"/>
          <p14:tracePt t="41673" x="3051175" y="947738"/>
          <p14:tracePt t="41689" x="3044825" y="912813"/>
          <p14:tracePt t="41705" x="3044825" y="876300"/>
          <p14:tracePt t="41723" x="3044825" y="847725"/>
          <p14:tracePt t="41739" x="3044825" y="841375"/>
          <p14:tracePt t="41757" x="3044825" y="827088"/>
          <p14:tracePt t="41773" x="3051175" y="812800"/>
          <p14:tracePt t="41789" x="3094038" y="790575"/>
          <p14:tracePt t="41805" x="3201988" y="692150"/>
          <p14:tracePt t="41823" x="3414713" y="534988"/>
          <p14:tracePt t="41839" x="3663950" y="377825"/>
          <p14:tracePt t="41856" x="3943350" y="234950"/>
          <p14:tracePt t="41872" x="4227513" y="128588"/>
          <p14:tracePt t="41889" x="4421188" y="77788"/>
          <p14:tracePt t="41905" x="4641850" y="14288"/>
          <p14:tracePt t="41996" x="6972300" y="63500"/>
          <p14:tracePt t="42004" x="7223125" y="100013"/>
          <p14:tracePt t="42012" x="7350125" y="114300"/>
          <p14:tracePt t="42022" x="7799388" y="185738"/>
          <p14:tracePt t="42028" x="8050213" y="234950"/>
          <p14:tracePt t="42039" x="8185150" y="263525"/>
          <p14:tracePt t="42056" x="8634413" y="377825"/>
          <p14:tracePt t="42072" x="8891588" y="434975"/>
          <p14:tracePt t="42089" x="9061450" y="484188"/>
          <p14:tracePt t="42105" x="9190038" y="527050"/>
          <p14:tracePt t="42123" x="9247188" y="549275"/>
          <p14:tracePt t="42138" x="9261475" y="563563"/>
          <p14:tracePt t="42140" x="9275763" y="577850"/>
          <p14:tracePt t="42173" x="9275763" y="592138"/>
          <p14:tracePt t="42189" x="9275763" y="598488"/>
          <p14:tracePt t="42206" x="9275763" y="612775"/>
          <p14:tracePt t="42223" x="9261475" y="641350"/>
          <p14:tracePt t="42239" x="9261475" y="663575"/>
          <p14:tracePt t="42256" x="9261475" y="692150"/>
          <p14:tracePt t="42273" x="9247188" y="698500"/>
          <p14:tracePt t="42290" x="9240838" y="727075"/>
          <p14:tracePt t="42306" x="9212263" y="749300"/>
          <p14:tracePt t="42323" x="9161463" y="776288"/>
          <p14:tracePt t="42340" x="9112250" y="812800"/>
          <p14:tracePt t="42356" x="9061450" y="847725"/>
          <p14:tracePt t="42358" x="9047163" y="847725"/>
          <p14:tracePt t="42359" x="8990013" y="890588"/>
          <p14:tracePt t="42372" x="8961438" y="912813"/>
          <p14:tracePt t="42389" x="8926513" y="941388"/>
          <p14:tracePt t="42390" x="8877300" y="962025"/>
          <p14:tracePt t="42391" x="8834438" y="998538"/>
          <p14:tracePt t="42406" x="8777288" y="1027113"/>
          <p14:tracePt t="42407" x="8712200" y="1062038"/>
          <p14:tracePt t="42423" x="8513763" y="1176338"/>
          <p14:tracePt t="42439" x="8285163" y="1262063"/>
          <p14:tracePt t="42456" x="7985125" y="1354138"/>
          <p14:tracePt t="42473" x="7486650" y="1439863"/>
          <p14:tracePt t="42489" x="7137400" y="1462088"/>
          <p14:tracePt t="42506" x="6573838" y="1490663"/>
          <p14:tracePt t="42524" x="6046788" y="1490663"/>
          <p14:tracePt t="42540" x="5795963" y="1490663"/>
          <p14:tracePt t="42542" x="5561013" y="1490663"/>
          <p14:tracePt t="42555" x="5332413" y="1462088"/>
          <p14:tracePt t="42557" x="5119688" y="1439863"/>
          <p14:tracePt t="42572" x="4733925" y="1362075"/>
          <p14:tracePt t="42589" x="4421188" y="1276350"/>
          <p14:tracePt t="42605" x="4206875" y="1211263"/>
          <p14:tracePt t="42623" x="4078288" y="1162050"/>
          <p14:tracePt t="42624" x="3978275" y="1127125"/>
          <p14:tracePt t="42625" x="3892550" y="1090613"/>
          <p14:tracePt t="42639" x="3814763" y="1047750"/>
          <p14:tracePt t="42640" x="3757613" y="1027113"/>
          <p14:tracePt t="42656" x="3706813" y="976313"/>
          <p14:tracePt t="42672" x="3657600" y="941388"/>
          <p14:tracePt t="42689" x="3643313" y="898525"/>
          <p14:tracePt t="42706" x="3643313" y="876300"/>
          <p14:tracePt t="42723" x="3643313" y="862013"/>
          <p14:tracePt t="42739" x="3643313" y="847725"/>
          <p14:tracePt t="42756" x="3657600" y="841375"/>
          <p14:tracePt t="42772" x="3657600" y="827088"/>
          <p14:tracePt t="42789" x="3663950" y="827088"/>
          <p14:tracePt t="42823" x="3678238" y="812800"/>
          <p14:tracePt t="42838" x="3692525" y="812800"/>
          <p14:tracePt t="42839" x="3714750" y="798513"/>
          <p14:tracePt t="42855" x="3743325" y="798513"/>
          <p14:tracePt t="42857" x="3763963" y="790575"/>
          <p14:tracePt t="42858" x="3814763" y="776288"/>
          <p14:tracePt t="42872" x="3863975" y="762000"/>
          <p14:tracePt t="42874" x="3929063" y="749300"/>
          <p14:tracePt t="42889" x="4127500" y="698500"/>
          <p14:tracePt t="42906" x="4378325" y="649288"/>
          <p14:tracePt t="42923" x="4705350" y="612775"/>
          <p14:tracePt t="42940" x="5119688" y="563563"/>
          <p14:tracePt t="42957" x="5710238" y="563563"/>
          <p14:tracePt t="42972" x="6067425" y="563563"/>
          <p14:tracePt t="42990" x="6496050" y="563563"/>
          <p14:tracePt t="43011" x="7072313" y="592138"/>
          <p14:tracePt t="43023" x="7272338" y="612775"/>
          <p14:tracePt t="43042" x="7607300" y="677863"/>
          <p14:tracePt t="43043" x="7799388" y="727075"/>
          <p14:tracePt t="43057" x="7970838" y="776288"/>
          <p14:tracePt t="43072" x="8162925" y="847725"/>
          <p14:tracePt t="43074" x="8334375" y="912813"/>
          <p14:tracePt t="43075" x="8499475" y="976313"/>
          <p14:tracePt t="43091" x="8634413" y="1062038"/>
          <p14:tracePt t="43092" x="8697913" y="1090613"/>
          <p14:tracePt t="43106" x="8797925" y="1154113"/>
          <p14:tracePt t="43107" x="8897938" y="1225550"/>
          <p14:tracePt t="43123" x="8961438" y="1276350"/>
          <p14:tracePt t="43124" x="8975725" y="1290638"/>
          <p14:tracePt t="43139" x="9047163" y="1354138"/>
          <p14:tracePt t="43157" x="9061450" y="1376363"/>
          <p14:tracePt t="43173" x="9075738" y="1390650"/>
          <p14:tracePt t="43190" x="9075738" y="1404938"/>
          <p14:tracePt t="43222" x="9075738" y="1411288"/>
          <p14:tracePt t="43272" x="9075738" y="1425575"/>
          <p14:tracePt t="43323" x="9061450" y="1439863"/>
          <p14:tracePt t="43341" x="9047163" y="1454150"/>
          <p14:tracePt t="43358" x="9026525" y="1476375"/>
          <p14:tracePt t="43373" x="8975725" y="1511300"/>
          <p14:tracePt t="43390" x="8897938" y="1560513"/>
          <p14:tracePt t="43407" x="8812213" y="1639888"/>
          <p14:tracePt t="43423" x="8697913" y="1717675"/>
          <p14:tracePt t="43439" x="8583613" y="1789113"/>
          <p14:tracePt t="43456" x="8462963" y="1874838"/>
          <p14:tracePt t="43472" x="8270875" y="1974850"/>
          <p14:tracePt t="43489" x="8085138" y="2052638"/>
          <p14:tracePt t="43506" x="7870825" y="2117725"/>
          <p14:tracePt t="43510" x="7770813" y="2124075"/>
          <p14:tracePt t="43524" x="7650163" y="2152650"/>
          <p14:tracePt t="43538" x="7507288" y="2152650"/>
          <p14:tracePt t="43539" x="7372350" y="2174875"/>
          <p14:tracePt t="43556" x="7108825" y="2189163"/>
          <p14:tracePt t="43571" x="6958013" y="2189163"/>
          <p14:tracePt t="43573" x="6823075" y="2189163"/>
          <p14:tracePt t="43574" x="6759575" y="2189163"/>
          <p14:tracePt t="43589" x="6559550" y="2189163"/>
          <p14:tracePt t="43590" x="6430963" y="2174875"/>
          <p14:tracePt t="43606" x="6324600" y="2152650"/>
          <p14:tracePt t="43607" x="6196013" y="2117725"/>
          <p14:tracePt t="43623" x="6018213" y="2066925"/>
          <p14:tracePt t="43639" x="5832475" y="1989138"/>
          <p14:tracePt t="43656" x="5668963" y="1924050"/>
          <p14:tracePt t="43672" x="5583238" y="1889125"/>
          <p14:tracePt t="43689" x="5497513" y="1854200"/>
          <p14:tracePt t="43705" x="5446713" y="1817688"/>
          <p14:tracePt t="44444" x="5403850" y="1817688"/>
          <p14:tracePt t="44452" x="5354638" y="1817688"/>
          <p14:tracePt t="44460" x="5303838" y="1817688"/>
          <p14:tracePt t="44468" x="5248275" y="1817688"/>
          <p14:tracePt t="44476" x="5183188" y="1817688"/>
          <p14:tracePt t="44484" x="5105400" y="1817688"/>
          <p14:tracePt t="44492" x="4983163" y="1839913"/>
          <p14:tracePt t="44505" x="4833938" y="1874838"/>
          <p14:tracePt t="44524" x="4505325" y="1952625"/>
          <p14:tracePt t="44525" x="4378325" y="1989138"/>
          <p14:tracePt t="44542" x="4170363" y="2038350"/>
          <p14:tracePt t="44556" x="4057650" y="2074863"/>
          <p14:tracePt t="44557" x="3957638" y="2103438"/>
          <p14:tracePt t="44572" x="3863975" y="2124075"/>
          <p14:tracePt t="44573" x="3806825" y="2152650"/>
          <p14:tracePt t="44589" x="3778250" y="2166938"/>
          <p14:tracePt t="44590" x="3743325" y="2174875"/>
          <p14:tracePt t="44606" x="3663950" y="2217738"/>
          <p14:tracePt t="44622" x="3614738" y="2252663"/>
          <p14:tracePt t="44639" x="3594100" y="2266950"/>
          <p14:tracePt t="44656" x="3557588" y="2287588"/>
          <p14:tracePt t="44672" x="3543300" y="2301875"/>
          <p14:tracePt t="44689" x="3514725" y="2301875"/>
          <p14:tracePt t="44706" x="3479800" y="2316163"/>
          <p14:tracePt t="44723" x="3457575" y="2316163"/>
          <p14:tracePt t="44739" x="3408363" y="2316163"/>
          <p14:tracePt t="44756" x="3343275" y="2301875"/>
          <p14:tracePt t="44773" x="3279775" y="2287588"/>
          <p14:tracePt t="44774" x="3244850" y="2274888"/>
          <p14:tracePt t="44789" x="3194050" y="2274888"/>
          <p14:tracePt t="44805" x="3151188" y="2274888"/>
          <p14:tracePt t="44806" x="3101975" y="2274888"/>
          <p14:tracePt t="44808" x="3065463" y="2274888"/>
          <p14:tracePt t="44822" x="3016250" y="2274888"/>
          <p14:tracePt t="44823" x="2965450" y="2274888"/>
          <p14:tracePt t="44839" x="2865438" y="2301875"/>
          <p14:tracePt t="44856" x="2738438" y="2366963"/>
          <p14:tracePt t="44873" x="2616200" y="2438400"/>
          <p14:tracePt t="44889" x="2481263" y="2530475"/>
          <p14:tracePt t="44906" x="2352675" y="2616200"/>
          <p14:tracePt t="44922" x="2252663" y="2667000"/>
          <p14:tracePt t="44940" x="2189163" y="2701925"/>
          <p14:tracePt t="44957" x="2138363" y="2730500"/>
          <p14:tracePt t="44973" x="2117725" y="2736850"/>
          <p14:tracePt t="44989" x="2103438" y="2736850"/>
          <p14:tracePt t="45354" x="2124075" y="2751138"/>
          <p14:tracePt t="45362" x="2152650" y="2779713"/>
          <p14:tracePt t="45371" x="2238375" y="2830513"/>
          <p14:tracePt t="45378" x="2303463" y="2879725"/>
          <p14:tracePt t="45387" x="2403475" y="2916238"/>
          <p14:tracePt t="45394" x="2501900" y="2979738"/>
          <p14:tracePt t="45405" x="2630488" y="3030538"/>
          <p14:tracePt t="45422" x="2930525" y="3143250"/>
          <p14:tracePt t="45438" x="3457575" y="3328988"/>
          <p14:tracePt t="45455" x="3992563" y="3506788"/>
          <p14:tracePt t="45473" x="4619625" y="3714750"/>
          <p14:tracePt t="45475" x="4933950" y="3813175"/>
          <p14:tracePt t="45489" x="5097463" y="3863975"/>
          <p14:tracePt t="45506" x="5632450" y="4041775"/>
          <p14:tracePt t="45507" x="5846763" y="4121150"/>
          <p14:tracePt t="45524" x="6081713" y="4191000"/>
          <p14:tracePt t="45540" x="6210300" y="4227513"/>
          <p14:tracePt t="45556" x="6273800" y="4241800"/>
          <p14:tracePt t="45757" x="6259513" y="4241800"/>
          <p14:tracePt t="45773" x="6245225" y="4241800"/>
          <p14:tracePt t="45789" x="6230938" y="4241800"/>
          <p14:tracePt t="45797" x="6224588" y="4241800"/>
          <p14:tracePt t="45805" x="6210300" y="4241800"/>
          <p14:tracePt t="45813" x="6181725" y="4241800"/>
          <p14:tracePt t="45822" x="6173788" y="4241800"/>
          <p14:tracePt t="45829" x="6145213" y="4241800"/>
          <p14:tracePt t="45839" x="6124575" y="4241800"/>
          <p14:tracePt t="45855" x="6067425" y="4241800"/>
          <p14:tracePt t="45873" x="6018213" y="4241800"/>
          <p14:tracePt t="45889" x="5995988" y="4227513"/>
          <p14:tracePt t="45906" x="5961063" y="4227513"/>
          <p14:tracePt t="45922" x="5946775" y="4219575"/>
          <p14:tracePt t="45956" x="5932488" y="4219575"/>
          <p14:tracePt t="45975" x="5932488" y="4205288"/>
          <p14:tracePt t="46007" x="5918200" y="4205288"/>
          <p14:tracePt t="46039" x="5910263" y="4205288"/>
          <p14:tracePt t="46062" x="5895975" y="4205288"/>
          <p14:tracePt t="46071" x="5867400" y="4205288"/>
          <p14:tracePt t="46079" x="5861050" y="4205288"/>
          <p14:tracePt t="46088" x="5818188" y="4205288"/>
          <p14:tracePt t="46095" x="5795963" y="4205288"/>
          <p14:tracePt t="46105" x="5746750" y="4205288"/>
          <p14:tracePt t="46122" x="5632450" y="4205288"/>
          <p14:tracePt t="46139" x="5503863" y="4219575"/>
          <p14:tracePt t="46156" x="5283200" y="4219575"/>
          <p14:tracePt t="46173" x="5097463" y="4219575"/>
          <p14:tracePt t="46189" x="4933950" y="4219575"/>
          <p14:tracePt t="46206" x="4741863" y="4178300"/>
          <p14:tracePt t="46221" x="4656138" y="4156075"/>
          <p14:tracePt t="46223" x="4584700" y="4127500"/>
          <p14:tracePt t="46224" x="4519613" y="4092575"/>
          <p14:tracePt t="46241" x="4441825" y="4056063"/>
          <p14:tracePt t="46255" x="4421188" y="4027488"/>
          <p14:tracePt t="46257" x="4406900" y="4006850"/>
          <p14:tracePt t="46273" x="4378325" y="3941763"/>
          <p14:tracePt t="46289" x="4370388" y="3906838"/>
          <p14:tracePt t="46307" x="4370388" y="3878263"/>
          <p14:tracePt t="46324" x="4370388" y="3841750"/>
          <p14:tracePt t="46340" x="4392613" y="3806825"/>
          <p14:tracePt t="46357" x="4470400" y="3729038"/>
          <p14:tracePt t="46372" x="4584700" y="3629025"/>
          <p14:tracePt t="46389" x="4684713" y="3563938"/>
          <p14:tracePt t="46406" x="4841875" y="3457575"/>
          <p14:tracePt t="46422" x="5033963" y="3379788"/>
          <p14:tracePt t="46439" x="5205413" y="3300413"/>
          <p14:tracePt t="46456" x="5446713" y="3228975"/>
          <p14:tracePt t="46458" x="5568950" y="3200400"/>
          <p14:tracePt t="46473" x="5683250" y="3194050"/>
          <p14:tracePt t="46474" x="5810250" y="3165475"/>
          <p14:tracePt t="46489" x="5932488" y="3151188"/>
          <p14:tracePt t="46490" x="6067425" y="3143250"/>
          <p14:tracePt t="46506" x="6296025" y="3128963"/>
          <p14:tracePt t="46525" x="6559550" y="3128963"/>
          <p14:tracePt t="46539" x="6794500" y="3128963"/>
          <p14:tracePt t="46556" x="6986588" y="3128963"/>
          <p14:tracePt t="46573" x="7158038" y="3143250"/>
          <p14:tracePt t="46589" x="7300913" y="3179763"/>
          <p14:tracePt t="46606" x="7435850" y="3228975"/>
          <p14:tracePt t="46622" x="7535863" y="3265488"/>
          <p14:tracePt t="46639" x="7635875" y="3328988"/>
          <p14:tracePt t="46655" x="7721600" y="3394075"/>
          <p14:tracePt t="46673" x="7764463" y="3443288"/>
          <p14:tracePt t="46688" x="7785100" y="3478213"/>
          <p14:tracePt t="46689" x="7813675" y="3492500"/>
          <p14:tracePt t="46705" x="7813675" y="3514725"/>
          <p14:tracePt t="46706" x="7821613" y="3529013"/>
          <p14:tracePt t="46708" x="7835900" y="3543300"/>
          <p14:tracePt t="46722" x="7835900" y="3557588"/>
          <p14:tracePt t="46739" x="7835900" y="3563938"/>
          <p14:tracePt t="46757" x="7835900" y="3578225"/>
          <p14:tracePt t="46773" x="7835900" y="3592513"/>
          <p14:tracePt t="46789" x="7821613" y="3614738"/>
          <p14:tracePt t="46806" x="7785100" y="3657600"/>
          <p14:tracePt t="46822" x="7721600" y="3706813"/>
          <p14:tracePt t="46839" x="7621588" y="3757613"/>
          <p14:tracePt t="46855" x="7421563" y="3827463"/>
          <p14:tracePt t="46872" x="7186613" y="3892550"/>
          <p14:tracePt t="46889" x="6943725" y="3941763"/>
          <p14:tracePt t="46906" x="6673850" y="3963988"/>
          <p14:tracePt t="46923" x="6410325" y="3992563"/>
          <p14:tracePt t="46938" x="6259513" y="3992563"/>
          <p14:tracePt t="46940" x="6110288" y="3992563"/>
          <p14:tracePt t="46941" x="5961063" y="3992563"/>
          <p14:tracePt t="46956" x="5810250" y="3963988"/>
          <p14:tracePt t="46958" x="5646738" y="3927475"/>
          <p14:tracePt t="46973" x="5354638" y="3856038"/>
          <p14:tracePt t="46989" x="5168900" y="3778250"/>
          <p14:tracePt t="47006" x="4940300" y="3692525"/>
          <p14:tracePt t="47023" x="4841875" y="3629025"/>
          <p14:tracePt t="47039" x="4741863" y="3563938"/>
          <p14:tracePt t="47056" x="4705350" y="3514725"/>
          <p14:tracePt t="47072" x="4691063" y="3492500"/>
          <p14:tracePt t="47089" x="4691063" y="3478213"/>
          <p14:tracePt t="47106" x="4691063" y="3463925"/>
          <p14:tracePt t="47122" x="4705350" y="3443288"/>
          <p14:tracePt t="47139" x="4770438" y="3414713"/>
          <p14:tracePt t="47156" x="4856163" y="3379788"/>
          <p14:tracePt t="47172" x="4919663" y="3351213"/>
          <p14:tracePt t="47173" x="4983163" y="3328988"/>
          <p14:tracePt t="47174" x="5083175" y="3294063"/>
          <p14:tracePt t="47189" x="5197475" y="3265488"/>
          <p14:tracePt t="47205" x="5303838" y="3243263"/>
          <p14:tracePt t="47207" x="5597525" y="3200400"/>
          <p14:tracePt t="47223" x="5761038" y="3194050"/>
          <p14:tracePt t="47224" x="5932488" y="3194050"/>
          <p14:tracePt t="47240" x="6345238" y="3194050"/>
          <p14:tracePt t="47256" x="6823075" y="3194050"/>
          <p14:tracePt t="47273" x="7272338" y="3265488"/>
          <p14:tracePt t="47289" x="7721600" y="3394075"/>
          <p14:tracePt t="47306" x="8113713" y="3514725"/>
          <p14:tracePt t="47323" x="8328025" y="3614738"/>
          <p14:tracePt t="47340" x="8534400" y="3714750"/>
          <p14:tracePt t="47357" x="8634413" y="3778250"/>
          <p14:tracePt t="47373" x="8734425" y="3856038"/>
          <p14:tracePt t="47389" x="8777288" y="3892550"/>
          <p14:tracePt t="47406" x="8783638" y="3913188"/>
          <p14:tracePt t="47407" x="8797925" y="3927475"/>
          <p14:tracePt t="47408" x="8797925" y="3941763"/>
          <p14:tracePt t="47422" x="8812213" y="3956050"/>
          <p14:tracePt t="47439" x="8812213" y="3963988"/>
          <p14:tracePt t="47441" x="8812213" y="3978275"/>
          <p14:tracePt t="47456" x="8812213" y="3992563"/>
          <p14:tracePt t="47457" x="8812213" y="4006850"/>
          <p14:tracePt t="47473" x="8797925" y="4041775"/>
          <p14:tracePt t="47489" x="8712200" y="4141788"/>
          <p14:tracePt t="47509" x="8597900" y="4227513"/>
          <p14:tracePt t="47524" x="8428038" y="4376738"/>
          <p14:tracePt t="47539" x="8248650" y="4505325"/>
          <p14:tracePt t="47555" x="8070850" y="4619625"/>
          <p14:tracePt t="47573" x="7913688" y="4719638"/>
          <p14:tracePt t="47589" x="7721600" y="4805363"/>
          <p14:tracePt t="47606" x="7521575" y="4854575"/>
          <p14:tracePt t="47623" x="7300913" y="4905375"/>
          <p14:tracePt t="47639" x="7143750" y="4919663"/>
          <p14:tracePt t="47640" x="6994525" y="4933950"/>
          <p14:tracePt t="47641" x="6837363" y="4940300"/>
          <p14:tracePt t="47656" x="6645275" y="4940300"/>
          <p14:tracePt t="47672" x="6481763" y="4940300"/>
          <p14:tracePt t="47673" x="6310313" y="4940300"/>
          <p14:tracePt t="47674" x="6124575" y="4940300"/>
          <p14:tracePt t="47689" x="5961063" y="4933950"/>
          <p14:tracePt t="47691" x="5781675" y="4905375"/>
          <p14:tracePt t="47706" x="5446713" y="4833938"/>
          <p14:tracePt t="47722" x="5133975" y="4740275"/>
          <p14:tracePt t="47740" x="4841875" y="4640263"/>
          <p14:tracePt t="47756" x="4619625" y="4556125"/>
          <p14:tracePt t="47773" x="4406900" y="4456113"/>
          <p14:tracePt t="47789" x="4241800" y="4356100"/>
          <p14:tracePt t="47806" x="4127500" y="4270375"/>
          <p14:tracePt t="47822" x="4078288" y="4205288"/>
          <p14:tracePt t="47839" x="4021138" y="4141788"/>
          <p14:tracePt t="47856" x="3992563" y="4078288"/>
          <p14:tracePt t="47873" x="3978275" y="4027488"/>
          <p14:tracePt t="47889" x="3978275" y="3992563"/>
          <p14:tracePt t="47906" x="3978275" y="3956050"/>
          <p14:tracePt t="47921" x="4029075" y="3906838"/>
          <p14:tracePt t="47923" x="4078288" y="3863975"/>
          <p14:tracePt t="47924" x="4170363" y="3827463"/>
          <p14:tracePt t="47940" x="4392613" y="3706813"/>
          <p14:tracePt t="47956" x="4533900" y="3657600"/>
          <p14:tracePt t="47957" x="4691063" y="3606800"/>
          <p14:tracePt t="47973" x="5033963" y="3529013"/>
          <p14:tracePt t="47989" x="5368925" y="3492500"/>
          <p14:tracePt t="48006" x="5661025" y="3478213"/>
          <p14:tracePt t="48023" x="5961063" y="3478213"/>
          <p14:tracePt t="48039" x="6310313" y="3478213"/>
          <p14:tracePt t="48056" x="6708775" y="3478213"/>
          <p14:tracePt t="48073" x="7143750" y="3529013"/>
          <p14:tracePt t="48089" x="7558088" y="3629025"/>
          <p14:tracePt t="48106" x="7813675" y="3706813"/>
          <p14:tracePt t="48123" x="8064500" y="3778250"/>
          <p14:tracePt t="48139" x="8085138" y="3806825"/>
          <p14:tracePt t="48140" x="8148638" y="3827463"/>
          <p14:tracePt t="48141" x="8199438" y="3856038"/>
          <p14:tracePt t="48157" x="8234363" y="3863975"/>
          <p14:tracePt t="48158" x="8262938" y="3892550"/>
          <p14:tracePt t="48172" x="8270875" y="3906838"/>
          <p14:tracePt t="48189" x="8270875" y="3913188"/>
          <p14:tracePt t="48190" x="8270875" y="3927475"/>
          <p14:tracePt t="48206" x="8270875" y="3963988"/>
          <p14:tracePt t="48222" x="8199438" y="4056063"/>
          <p14:tracePt t="48240" x="8050213" y="4178300"/>
          <p14:tracePt t="48255" x="7835900" y="4341813"/>
          <p14:tracePt t="48272" x="7521575" y="4519613"/>
          <p14:tracePt t="48289" x="7037388" y="4705350"/>
          <p14:tracePt t="48307" x="6694488" y="4754563"/>
          <p14:tracePt t="48324" x="6245225" y="4768850"/>
          <p14:tracePt t="48339" x="6032500" y="4768850"/>
          <p14:tracePt t="48340" x="5861050" y="4768850"/>
          <p14:tracePt t="48356" x="5668963" y="4719638"/>
          <p14:tracePt t="48357" x="5518150" y="4668838"/>
          <p14:tracePt t="48372" x="5383213" y="4605338"/>
          <p14:tracePt t="48374" x="5318125" y="4570413"/>
          <p14:tracePt t="48375" x="5219700" y="4505325"/>
          <p14:tracePt t="48389" x="5119688" y="4419600"/>
          <p14:tracePt t="48405" x="5054600" y="4341813"/>
          <p14:tracePt t="48407" x="4997450" y="4276725"/>
          <p14:tracePt t="48408" x="4954588" y="4205288"/>
          <p14:tracePt t="48423" x="4919663" y="4127500"/>
          <p14:tracePt t="48424" x="4891088" y="4070350"/>
          <p14:tracePt t="48439" x="4891088" y="4006850"/>
          <p14:tracePt t="48456" x="4891088" y="3892550"/>
          <p14:tracePt t="48473" x="4968875" y="3792538"/>
          <p14:tracePt t="48489" x="5168900" y="3706813"/>
          <p14:tracePt t="48506" x="5611813" y="3578225"/>
          <p14:tracePt t="48523" x="5967413" y="3529013"/>
          <p14:tracePt t="48540" x="6645275" y="3492500"/>
          <p14:tracePt t="48556" x="7237413" y="3492500"/>
          <p14:tracePt t="48573" x="7621588" y="3492500"/>
          <p14:tracePt t="48589" x="8121650" y="3557588"/>
          <p14:tracePt t="48606" x="8577263" y="3663950"/>
          <p14:tracePt t="48622" x="8777288" y="3729038"/>
          <p14:tracePt t="48623" x="8961438" y="3792538"/>
          <p14:tracePt t="48624" x="9112250" y="3863975"/>
          <p14:tracePt t="48639" x="9190038" y="3906838"/>
          <p14:tracePt t="48641" x="9297988" y="3956050"/>
          <p14:tracePt t="48656" x="9390063" y="4021138"/>
          <p14:tracePt t="48657" x="9461500" y="4070350"/>
          <p14:tracePt t="48673" x="9525000" y="4127500"/>
          <p14:tracePt t="48689" x="9575800" y="4178300"/>
          <p14:tracePt t="48706" x="9590088" y="4219575"/>
          <p14:tracePt t="48722" x="9604375" y="4241800"/>
          <p14:tracePt t="48739" x="9604375" y="4256088"/>
          <p14:tracePt t="48756" x="9561513" y="4291013"/>
          <p14:tracePt t="48774" x="9453563" y="4370388"/>
          <p14:tracePt t="48789" x="9226550" y="4491038"/>
          <p14:tracePt t="48806" x="8777288" y="4691063"/>
          <p14:tracePt t="48822" x="8299450" y="4833938"/>
          <p14:tracePt t="48839" x="7735888" y="4919663"/>
          <p14:tracePt t="48855" x="7421563" y="4940300"/>
          <p14:tracePt t="48856" x="7094538" y="4954588"/>
          <p14:tracePt t="48872" x="6943725" y="4954588"/>
          <p14:tracePt t="48873" x="6410325" y="4954588"/>
          <p14:tracePt t="48874" x="6273800" y="4954588"/>
          <p14:tracePt t="48889" x="6010275" y="4891088"/>
          <p14:tracePt t="48890" x="5795963" y="4840288"/>
          <p14:tracePt t="48906" x="5611813" y="4791075"/>
          <p14:tracePt t="48907" x="5532438" y="4754563"/>
          <p14:tracePt t="48923" x="5297488" y="4640263"/>
          <p14:tracePt t="48939" x="5197475" y="4556125"/>
          <p14:tracePt t="48956" x="5133975" y="4491038"/>
          <p14:tracePt t="48973" x="5119688" y="4427538"/>
          <p14:tracePt t="48989" x="5119688" y="4370388"/>
          <p14:tracePt t="49007" x="5233988" y="4270375"/>
          <p14:tracePt t="49023" x="5583238" y="4092575"/>
          <p14:tracePt t="49039" x="5895975" y="3992563"/>
          <p14:tracePt t="49056" x="6345238" y="3892550"/>
          <p14:tracePt t="49073" x="6788150" y="3841750"/>
          <p14:tracePt t="49089" x="7194550" y="3841750"/>
          <p14:tracePt t="49105" x="7286625" y="3841750"/>
          <p14:tracePt t="49106" x="7435850" y="3841750"/>
          <p14:tracePt t="49108" x="7572375" y="3863975"/>
          <p14:tracePt t="49122" x="7672388" y="3892550"/>
          <p14:tracePt t="49124" x="7770813" y="3913188"/>
          <p14:tracePt t="49140" x="7850188" y="3941763"/>
          <p14:tracePt t="49156" x="7913688" y="3963988"/>
          <p14:tracePt t="49173" x="7935913" y="3992563"/>
          <p14:tracePt t="49189" x="7950200" y="4006850"/>
          <p14:tracePt t="49207" x="7950200" y="4021138"/>
          <p14:tracePt t="49222" x="7950200" y="4041775"/>
          <p14:tracePt t="49240" x="7913688" y="4078288"/>
          <p14:tracePt t="49256" x="7821613" y="4170363"/>
          <p14:tracePt t="49272" x="7686675" y="4270375"/>
          <p14:tracePt t="49289" x="7458075" y="4376738"/>
          <p14:tracePt t="49306" x="7158038" y="4476750"/>
          <p14:tracePt t="49323" x="6759575" y="4556125"/>
          <p14:tracePt t="49339" x="6573838" y="4583113"/>
          <p14:tracePt t="49341" x="6345238" y="4591050"/>
          <p14:tracePt t="49342" x="6124575" y="4591050"/>
          <p14:tracePt t="49356" x="5918200" y="4591050"/>
          <p14:tracePt t="49358" x="5718175" y="4591050"/>
          <p14:tracePt t="49373" x="5546725" y="4556125"/>
          <p14:tracePt t="49374" x="5354638" y="4505325"/>
          <p14:tracePt t="49389" x="5205413" y="4441825"/>
          <p14:tracePt t="49390" x="5068888" y="4376738"/>
          <p14:tracePt t="49406" x="4905375" y="4276725"/>
          <p14:tracePt t="49422" x="4733925" y="4127500"/>
          <p14:tracePt t="49439" x="4641850" y="4027488"/>
          <p14:tracePt t="49457" x="4591050" y="3927475"/>
          <p14:tracePt t="49473" x="4584700" y="3863975"/>
          <p14:tracePt t="49489" x="4584700" y="3806825"/>
          <p14:tracePt t="49506" x="4641850" y="3757613"/>
          <p14:tracePt t="49523" x="4719638" y="3714750"/>
          <p14:tracePt t="49525" x="4833938" y="3663950"/>
          <p14:tracePt t="49538" x="4968875" y="3614738"/>
          <p14:tracePt t="49540" x="5133975" y="3563938"/>
          <p14:tracePt t="49556" x="5710238" y="3414713"/>
          <p14:tracePt t="49573" x="6281738" y="3328988"/>
          <p14:tracePt t="49588" x="6424613" y="3328988"/>
          <p14:tracePt t="49589" x="6673850" y="3300413"/>
          <p14:tracePt t="49591" x="6923088" y="3300413"/>
          <p14:tracePt t="49606" x="7158038" y="3300413"/>
          <p14:tracePt t="49607" x="7386638" y="3300413"/>
          <p14:tracePt t="49622" x="7600950" y="3300413"/>
          <p14:tracePt t="49624" x="7785100" y="3351213"/>
          <p14:tracePt t="49639" x="8085138" y="3457575"/>
          <p14:tracePt t="49655" x="8248650" y="3543300"/>
          <p14:tracePt t="49673" x="8399463" y="3657600"/>
          <p14:tracePt t="49689" x="8485188" y="3757613"/>
          <p14:tracePt t="49707" x="8528050" y="3841750"/>
          <p14:tracePt t="49722" x="8534400" y="3927475"/>
          <p14:tracePt t="49739" x="8548688" y="4021138"/>
          <p14:tracePt t="49756" x="8548688" y="4106863"/>
          <p14:tracePt t="49773" x="8528050" y="4191000"/>
          <p14:tracePt t="49789" x="8477250" y="4276725"/>
          <p14:tracePt t="49806" x="8413750" y="4376738"/>
          <p14:tracePt t="49822" x="8328025" y="4476750"/>
          <p14:tracePt t="49838" x="8262938" y="4527550"/>
          <p14:tracePt t="49840" x="8199438" y="4583113"/>
          <p14:tracePt t="49841" x="8070850" y="4654550"/>
          <p14:tracePt t="49858" x="7885113" y="4719638"/>
          <p14:tracePt t="49873" x="7650163" y="4768850"/>
          <p14:tracePt t="49889" x="7386638" y="4791075"/>
          <p14:tracePt t="49906" x="7094538" y="4791075"/>
          <p14:tracePt t="49923" x="6794500" y="4768850"/>
          <p14:tracePt t="49939" x="6508750" y="4683125"/>
          <p14:tracePt t="49955" x="6330950" y="4605338"/>
          <p14:tracePt t="49973" x="6130925" y="4505325"/>
          <p14:tracePt t="49989" x="5995988" y="4419600"/>
          <p14:tracePt t="50006" x="5932488" y="4376738"/>
          <p14:tracePt t="50023" x="5861050" y="4341813"/>
          <p14:tracePt t="50039" x="5781675" y="4276725"/>
          <p14:tracePt t="50056" x="5732463" y="4256088"/>
          <p14:tracePt t="50073" x="5683250" y="4227513"/>
          <p14:tracePt t="50074" x="5668963" y="4219575"/>
          <p14:tracePt t="50089" x="5646738" y="4191000"/>
          <p14:tracePt t="50091" x="5618163" y="4178300"/>
          <p14:tracePt t="50106" x="5597525" y="4170363"/>
          <p14:tracePt t="50108" x="5568950" y="4141788"/>
          <p14:tracePt t="50122" x="5546725" y="4121150"/>
          <p14:tracePt t="50123" x="5518150" y="4092575"/>
          <p14:tracePt t="50140" x="5468938" y="4056063"/>
          <p14:tracePt t="50156" x="5432425" y="4027488"/>
          <p14:tracePt t="50173" x="5383213" y="3978275"/>
          <p14:tracePt t="50189" x="5346700" y="3941763"/>
          <p14:tracePt t="50206" x="5303838" y="3913188"/>
          <p14:tracePt t="50222" x="5297488" y="3892550"/>
          <p14:tracePt t="50239" x="5283200" y="3878263"/>
          <p14:tracePt t="50255" x="5268913" y="3878263"/>
          <p14:tracePt t="50273" x="5268913" y="3863975"/>
          <p14:tracePt t="50445" x="5268913" y="3878263"/>
          <p14:tracePt t="50517" x="5268913" y="3892550"/>
          <p14:tracePt t="50565" x="5268913" y="3906838"/>
          <p14:tracePt t="50589" x="5268913" y="3913188"/>
          <p14:tracePt t="50597" x="5268913" y="3927475"/>
          <p14:tracePt t="50614" x="5268913" y="3941763"/>
          <p14:tracePt t="50629" x="5254625" y="3956050"/>
          <p14:tracePt t="50654" x="5254625" y="3963988"/>
          <p14:tracePt t="50670" x="5248275" y="3963988"/>
          <p14:tracePt t="50694" x="5233988" y="3963988"/>
          <p14:tracePt t="50710" x="5233988" y="3978275"/>
          <p14:tracePt t="50718" x="5219700" y="3978275"/>
          <p14:tracePt t="50734" x="5205413" y="3978275"/>
          <p14:tracePt t="50742" x="5205413" y="3992563"/>
          <p14:tracePt t="50751" x="5197475" y="3992563"/>
          <p14:tracePt t="50767" x="5183188" y="4006850"/>
          <p14:tracePt t="50774" x="5168900" y="4006850"/>
          <p14:tracePt t="50783" x="5154613" y="4021138"/>
          <p14:tracePt t="50799" x="5148263" y="4021138"/>
          <p14:tracePt t="50807" x="5133975" y="4021138"/>
          <p14:tracePt t="50821" x="5133975" y="4027488"/>
          <p14:tracePt t="50837" x="5119688" y="4027488"/>
          <p14:tracePt t="50840" x="5105400" y="4041775"/>
          <p14:tracePt t="50856" x="5097463" y="4041775"/>
          <p14:tracePt t="50871" x="5097463" y="4056063"/>
          <p14:tracePt t="50890" x="5083175" y="4056063"/>
          <p14:tracePt t="50905" x="5054600" y="4070350"/>
          <p14:tracePt t="50922" x="5048250" y="4078288"/>
          <p14:tracePt t="50939" x="5019675" y="4092575"/>
          <p14:tracePt t="50957" x="4997450" y="4106863"/>
          <p14:tracePt t="50973" x="4968875" y="4106863"/>
          <p14:tracePt t="50989" x="4940300" y="4121150"/>
          <p14:tracePt t="51006" x="4919663" y="4127500"/>
          <p14:tracePt t="51024" x="4905375" y="4127500"/>
          <p14:tracePt t="51025" x="4891088" y="4141788"/>
          <p14:tracePt t="51041" x="4883150" y="4141788"/>
          <p14:tracePt t="51056" x="4870450" y="4156075"/>
          <p14:tracePt t="51072" x="4856163" y="4156075"/>
          <p14:tracePt t="51073" x="4841875" y="4156075"/>
          <p14:tracePt t="51105" x="4833938" y="4170363"/>
          <p14:tracePt t="51822" x="4841875" y="4170363"/>
          <p14:tracePt t="51830" x="4856163" y="4170363"/>
          <p14:tracePt t="51838" x="4891088" y="4170363"/>
          <p14:tracePt t="51846" x="4940300" y="4170363"/>
          <p14:tracePt t="51855" x="5048250" y="4170363"/>
          <p14:tracePt t="51862" x="5119688" y="4170363"/>
          <p14:tracePt t="51871" x="5219700" y="4170363"/>
          <p14:tracePt t="51888" x="5497513" y="4170363"/>
          <p14:tracePt t="51906" x="5846763" y="4170363"/>
          <p14:tracePt t="51922" x="6230938" y="4170363"/>
          <p14:tracePt t="51939" x="6608763" y="4170363"/>
          <p14:tracePt t="51956" x="6972300" y="4170363"/>
          <p14:tracePt t="51973" x="7194550" y="4170363"/>
          <p14:tracePt t="51988" x="7321550" y="4170363"/>
          <p14:tracePt t="51989" x="7435850" y="4156075"/>
          <p14:tracePt t="52005" x="7507288" y="4141788"/>
          <p14:tracePt t="52006" x="7586663" y="4127500"/>
          <p14:tracePt t="52008" x="7621588" y="4127500"/>
          <p14:tracePt t="52023" x="7672388" y="4127500"/>
          <p14:tracePt t="52025" x="7721600" y="4127500"/>
          <p14:tracePt t="52039" x="7785100" y="4121150"/>
          <p14:tracePt t="52056" x="7813675" y="4121150"/>
          <p14:tracePt t="52073" x="7821613" y="4121150"/>
          <p14:tracePt t="52089" x="7835900" y="4121150"/>
          <p14:tracePt t="52184" x="7835900" y="4106863"/>
          <p14:tracePt t="52273" x="7821613" y="4106863"/>
          <p14:tracePt t="52555" x="7821613" y="4121150"/>
          <p14:tracePt t="52563" x="7835900" y="4121150"/>
          <p14:tracePt t="52595" x="7850188" y="4121150"/>
          <p14:tracePt t="52603" x="7850188" y="4127500"/>
          <p14:tracePt t="52619" x="7864475" y="4127500"/>
          <p14:tracePt t="52627" x="7885113" y="4141788"/>
          <p14:tracePt t="52636" x="7899400" y="4141788"/>
          <p14:tracePt t="52644" x="7921625" y="4141788"/>
          <p14:tracePt t="52651" x="7964488" y="4170363"/>
          <p14:tracePt t="52659" x="8013700" y="4178300"/>
          <p14:tracePt t="52671" x="8064500" y="4178300"/>
          <p14:tracePt t="52688" x="8185150" y="4219575"/>
          <p14:tracePt t="52705" x="8313738" y="4256088"/>
          <p14:tracePt t="52722" x="8428038" y="4291013"/>
          <p14:tracePt t="52739" x="8485188" y="4319588"/>
          <p14:tracePt t="52741" x="8528050" y="4319588"/>
          <p14:tracePt t="52756" x="8548688" y="4327525"/>
          <p14:tracePt t="52758" x="8562975" y="4327525"/>
          <p14:tracePt t="52773" x="8583613" y="4341813"/>
          <p14:tracePt t="52790" x="8597900" y="4356100"/>
          <p14:tracePt t="52901" x="8583613" y="4356100"/>
          <p14:tracePt t="52933" x="8577263" y="4341813"/>
          <p14:tracePt t="52966" x="8562975" y="4341813"/>
          <p14:tracePt t="56408" x="8548688" y="4341813"/>
          <p14:tracePt t="56410" x="8513763" y="4341813"/>
          <p14:tracePt t="56423" x="8477250" y="4327525"/>
          <p14:tracePt t="56425" x="8434388" y="4319588"/>
          <p14:tracePt t="56440" x="8385175" y="4305300"/>
          <p14:tracePt t="56441" x="8334375" y="4276725"/>
          <p14:tracePt t="56456" x="8234363" y="4256088"/>
          <p14:tracePt t="56473" x="8099425" y="4205288"/>
          <p14:tracePt t="56490" x="7870825" y="4141788"/>
          <p14:tracePt t="56506" x="7621588" y="4106863"/>
          <p14:tracePt t="56524" x="7358063" y="4078288"/>
          <p14:tracePt t="56539" x="7072313" y="4078288"/>
          <p14:tracePt t="56556" x="6894513" y="4078288"/>
          <p14:tracePt t="56572" x="6659563" y="4078288"/>
          <p14:tracePt t="56589" x="6496050" y="4078288"/>
          <p14:tracePt t="56605" x="6396038" y="4078288"/>
          <p14:tracePt t="56623" x="6296025" y="4078288"/>
          <p14:tracePt t="56947" x="6259513" y="4078288"/>
          <p14:tracePt t="56955" x="6210300" y="4078288"/>
          <p14:tracePt t="56963" x="6159500" y="4078288"/>
          <p14:tracePt t="56974" x="6096000" y="4078288"/>
          <p14:tracePt t="56979" x="6018213" y="4078288"/>
          <p14:tracePt t="56990" x="5946775" y="4078288"/>
          <p14:tracePt t="57007" x="5668963" y="4092575"/>
          <p14:tracePt t="57022" x="5097463" y="4121150"/>
          <p14:tracePt t="57038" x="4705350" y="4121150"/>
          <p14:tracePt t="57056" x="4241800" y="4121150"/>
          <p14:tracePt t="57073" x="3992563" y="4078288"/>
          <p14:tracePt t="57089" x="3814763" y="4056063"/>
          <p14:tracePt t="57108" x="3706813" y="4027488"/>
          <p14:tracePt t="57109" x="3678238" y="4021138"/>
          <p14:tracePt t="57122" x="3657600" y="4021138"/>
          <p14:tracePt t="57140" x="3643313" y="4021138"/>
          <p14:tracePt t="57196" x="3657600" y="4021138"/>
          <p14:tracePt t="57229" x="3663950" y="4021138"/>
          <p14:tracePt t="57237" x="3692525" y="4021138"/>
          <p14:tracePt t="57245" x="3714750" y="4027488"/>
          <p14:tracePt t="57543" x="3757613" y="4027488"/>
          <p14:tracePt t="57551" x="3792538" y="4027488"/>
          <p14:tracePt t="57559" x="3857625" y="4027488"/>
          <p14:tracePt t="57567" x="3929063" y="4027488"/>
          <p14:tracePt t="57575" x="4070350" y="4027488"/>
          <p14:tracePt t="57583" x="4227513" y="4027488"/>
          <p14:tracePt t="57591" x="4541838" y="4041775"/>
          <p14:tracePt t="57605" x="4784725" y="4106863"/>
          <p14:tracePt t="57622" x="5154613" y="4227513"/>
          <p14:tracePt t="57638" x="5418138" y="4305300"/>
          <p14:tracePt t="57640" x="5718175" y="4405313"/>
          <p14:tracePt t="57655" x="5867400" y="4456113"/>
          <p14:tracePt t="57657" x="5918200" y="4470400"/>
          <p14:tracePt t="57673" x="6061075" y="4491038"/>
          <p14:tracePt t="57689" x="6110288" y="4505325"/>
          <p14:tracePt t="57706" x="6124575" y="4505325"/>
          <p14:tracePt t="57722" x="6130925" y="4505325"/>
          <p14:tracePt t="57752" x="6124575" y="4505325"/>
          <p14:tracePt t="57768" x="6110288" y="4505325"/>
          <p14:tracePt t="58961" x="6124575" y="4505325"/>
          <p14:tracePt t="59170" x="6110288" y="4505325"/>
          <p14:tracePt t="59750" x="6096000" y="4505325"/>
          <p14:tracePt t="59758" x="6067425" y="4505325"/>
          <p14:tracePt t="59766" x="6046788" y="4505325"/>
          <p14:tracePt t="59774" x="5995988" y="4476750"/>
          <p14:tracePt t="59782" x="5910263" y="4456113"/>
          <p14:tracePt t="59790" x="5818188" y="4427538"/>
          <p14:tracePt t="59805" x="5732463" y="4391025"/>
          <p14:tracePt t="59806" x="5618163" y="4370388"/>
          <p14:tracePt t="59822" x="5483225" y="4319588"/>
          <p14:tracePt t="59823" x="5346700" y="4270375"/>
          <p14:tracePt t="59839" x="5133975" y="4205288"/>
          <p14:tracePt t="59855" x="4856163" y="4106863"/>
          <p14:tracePt t="59872" x="4641850" y="4041775"/>
          <p14:tracePt t="59889" x="4533900" y="3992563"/>
          <p14:tracePt t="59906" x="4421188" y="3963988"/>
          <p14:tracePt t="59922" x="4378325" y="3941763"/>
          <p14:tracePt t="59939" x="4370388" y="3927475"/>
          <p14:tracePt t="59955" x="4370388" y="3913188"/>
          <p14:tracePt t="59992" x="4378325" y="3913188"/>
          <p14:tracePt t="60000" x="4392613" y="3913188"/>
          <p14:tracePt t="60008" x="4406900" y="3913188"/>
          <p14:tracePt t="60024" x="4427538" y="3913188"/>
          <p14:tracePt t="60039" x="4441825" y="3913188"/>
          <p14:tracePt t="60041" x="4470400" y="3913188"/>
          <p14:tracePt t="60055" x="4505325" y="3913188"/>
          <p14:tracePt t="60057" x="4533900" y="3906838"/>
          <p14:tracePt t="60073" x="4605338" y="3906838"/>
          <p14:tracePt t="60089" x="4733925" y="3906838"/>
          <p14:tracePt t="60106" x="4940300" y="3892550"/>
          <p14:tracePt t="60122" x="5168900" y="3878263"/>
          <p14:tracePt t="60139" x="5346700" y="3878263"/>
          <p14:tracePt t="60155" x="5568950" y="3878263"/>
          <p14:tracePt t="60173" x="5746750" y="3878263"/>
          <p14:tracePt t="60189" x="5846763" y="3878263"/>
          <p14:tracePt t="60206" x="5932488" y="3878263"/>
          <p14:tracePt t="60222" x="5967413" y="3878263"/>
          <p14:tracePt t="60239" x="5995988" y="3878263"/>
          <p14:tracePt t="60256" x="6010275" y="3878263"/>
          <p14:tracePt t="60773" x="6018213" y="3878263"/>
          <p14:tracePt t="60781" x="6018213" y="3892550"/>
          <p14:tracePt t="60789" x="6046788" y="3892550"/>
          <p14:tracePt t="60797" x="6061075" y="3906838"/>
          <p14:tracePt t="60805" x="6096000" y="3913188"/>
          <p14:tracePt t="60813" x="6130925" y="3941763"/>
          <p14:tracePt t="60822" x="6173788" y="3956050"/>
          <p14:tracePt t="60838" x="6259513" y="4021138"/>
          <p14:tracePt t="60855" x="6373813" y="4078288"/>
          <p14:tracePt t="60872" x="6481763" y="4141788"/>
          <p14:tracePt t="60888" x="6545263" y="4191000"/>
          <p14:tracePt t="60905" x="6608763" y="4227513"/>
          <p14:tracePt t="60922" x="6630988" y="4241800"/>
          <p14:tracePt t="60939" x="6645275" y="4256088"/>
          <p14:tracePt t="60972" x="6645275" y="4270375"/>
          <p14:tracePt t="61024" x="6630988" y="4270375"/>
          <p14:tracePt t="61039" x="6623050" y="4270375"/>
          <p14:tracePt t="61057" x="6608763" y="4276725"/>
          <p14:tracePt t="61072" x="6573838" y="4291013"/>
          <p14:tracePt t="61090" x="6523038" y="4291013"/>
          <p14:tracePt t="61106" x="6459538" y="4305300"/>
          <p14:tracePt t="61123" x="6373813" y="4319588"/>
          <p14:tracePt t="61139" x="6281738" y="4341813"/>
          <p14:tracePt t="61156" x="6196013" y="4356100"/>
          <p14:tracePt t="61172" x="6096000" y="4370388"/>
          <p14:tracePt t="61189" x="6032500" y="4370388"/>
          <p14:tracePt t="61205" x="5961063" y="4376738"/>
          <p14:tracePt t="61223" x="5895975" y="4376738"/>
          <p14:tracePt t="61225" x="5867400" y="4376738"/>
          <p14:tracePt t="61239" x="5861050" y="4376738"/>
          <p14:tracePt t="61240" x="5832475" y="4376738"/>
          <p14:tracePt t="61256" x="5810250" y="4376738"/>
          <p14:tracePt t="61272" x="5795963" y="4376738"/>
          <p14:tracePt t="61290" x="5781675" y="4376738"/>
          <p14:tracePt t="61307" x="5767388" y="4376738"/>
          <p14:tracePt t="61393" x="5761038" y="4376738"/>
          <p14:tracePt t="61538" x="5746750" y="4376738"/>
          <p14:tracePt t="61587" x="5732463" y="4376738"/>
          <p14:tracePt t="61627" x="5718175" y="4376738"/>
          <p14:tracePt t="61643" x="5718175" y="4370388"/>
          <p14:tracePt t="61723" x="5718175" y="4356100"/>
          <p14:tracePt t="62351" x="5718175" y="4370388"/>
          <p14:tracePt t="62416" x="5710238" y="4370388"/>
          <p14:tracePt t="62553" x="5710238" y="4376738"/>
          <p14:tracePt t="62577" x="5695950" y="4376738"/>
          <p14:tracePt t="63068" x="5695950" y="4370388"/>
          <p14:tracePt t="63141" x="5695950" y="4356100"/>
          <p14:tracePt t="63890" x="5683250" y="4356100"/>
          <p14:tracePt t="64679" x="5668963" y="4356100"/>
          <p14:tracePt t="64695" x="5661025" y="4356100"/>
          <p14:tracePt t="64704" x="5646738" y="4356100"/>
          <p14:tracePt t="64712" x="5618163" y="4356100"/>
          <p14:tracePt t="64720" x="5597525" y="4356100"/>
          <p14:tracePt t="64727" x="5568950" y="4356100"/>
          <p14:tracePt t="64737" x="5532438" y="4356100"/>
          <p14:tracePt t="64744" x="5483225" y="4370388"/>
          <p14:tracePt t="64755" x="5446713" y="4370388"/>
          <p14:tracePt t="64771" x="5346700" y="4376738"/>
          <p14:tracePt t="64789" x="5254625" y="4376738"/>
          <p14:tracePt t="64805" x="5168900" y="4391025"/>
          <p14:tracePt t="64823" x="5068888" y="4391025"/>
          <p14:tracePt t="64838" x="5019675" y="4391025"/>
          <p14:tracePt t="64839" x="4997450" y="4391025"/>
          <p14:tracePt t="64840" x="4954588" y="4391025"/>
          <p14:tracePt t="64856" x="4919663" y="4391025"/>
          <p14:tracePt t="64857" x="4883150" y="4391025"/>
          <p14:tracePt t="64872" x="4856163" y="4391025"/>
          <p14:tracePt t="64873" x="4833938" y="4391025"/>
          <p14:tracePt t="64889" x="4805363" y="4391025"/>
          <p14:tracePt t="64906" x="4784725" y="4391025"/>
          <p14:tracePt t="64923" x="4770438" y="4376738"/>
          <p14:tracePt t="64940" x="4756150" y="4376738"/>
          <p14:tracePt t="64973" x="4741863" y="4370388"/>
          <p14:tracePt t="65024" x="4733925" y="4370388"/>
          <p14:tracePt t="65038" x="4719638" y="4356100"/>
          <p14:tracePt t="65040" x="4705350" y="4356100"/>
          <p14:tracePt t="65056" x="4656138" y="4341813"/>
          <p14:tracePt t="65071" x="4619625" y="4327525"/>
          <p14:tracePt t="65073" x="4584700" y="4305300"/>
          <p14:tracePt t="65089" x="4533900" y="4291013"/>
          <p14:tracePt t="65090" x="4484688" y="4276725"/>
          <p14:tracePt t="65092" x="4421188" y="4256088"/>
          <p14:tracePt t="65108" x="4321175" y="4205288"/>
          <p14:tracePt t="65123" x="4192588" y="4141788"/>
          <p14:tracePt t="65139" x="4127500" y="4106863"/>
          <p14:tracePt t="65156" x="4070350" y="4056063"/>
          <p14:tracePt t="65173" x="4029075" y="4006850"/>
          <p14:tracePt t="65189" x="4021138" y="3963988"/>
          <p14:tracePt t="65205" x="4021138" y="3927475"/>
          <p14:tracePt t="65222" x="4021138" y="3913188"/>
          <p14:tracePt t="65239" x="4021138" y="3878263"/>
          <p14:tracePt t="65256" x="4057650" y="3841750"/>
          <p14:tracePt t="65272" x="4178300" y="3763963"/>
          <p14:tracePt t="65289" x="4356100" y="3692525"/>
          <p14:tracePt t="65306" x="4556125" y="3592513"/>
          <p14:tracePt t="65323" x="4619625" y="3578225"/>
          <p14:tracePt t="65325" x="4905375" y="3478213"/>
          <p14:tracePt t="65341" x="5154613" y="3400425"/>
          <p14:tracePt t="65357" x="5418138" y="3351213"/>
          <p14:tracePt t="65372" x="5497513" y="3343275"/>
          <p14:tracePt t="65374" x="5710238" y="3328988"/>
          <p14:tracePt t="65390" x="5881688" y="3314700"/>
          <p14:tracePt t="65406" x="6096000" y="3314700"/>
          <p14:tracePt t="65423" x="6273800" y="3314700"/>
          <p14:tracePt t="65439" x="6424613" y="3343275"/>
          <p14:tracePt t="65456" x="6559550" y="3400425"/>
          <p14:tracePt t="65472" x="6688138" y="3463925"/>
          <p14:tracePt t="65489" x="6808788" y="3543300"/>
          <p14:tracePt t="65505" x="6937375" y="3629025"/>
          <p14:tracePt t="65509" x="6986588" y="3663950"/>
          <p14:tracePt t="65526" x="7094538" y="3757613"/>
          <p14:tracePt t="65539" x="7123113" y="3763963"/>
          <p14:tracePt t="65556" x="7186613" y="3806825"/>
          <p14:tracePt t="65558" x="7194550" y="3827463"/>
          <p14:tracePt t="65572" x="7223125" y="3841750"/>
          <p14:tracePt t="65574" x="7237413" y="3856038"/>
          <p14:tracePt t="65589" x="7237413" y="3863975"/>
          <p14:tracePt t="65591" x="7237413" y="3878263"/>
          <p14:tracePt t="65605" x="7251700" y="3892550"/>
          <p14:tracePt t="65607" x="7251700" y="3906838"/>
          <p14:tracePt t="65623" x="7251700" y="3913188"/>
          <p14:tracePt t="65639" x="7251700" y="3941763"/>
          <p14:tracePt t="65656" x="7251700" y="3978275"/>
          <p14:tracePt t="65672" x="7237413" y="4006850"/>
          <p14:tracePt t="65689" x="7223125" y="4041775"/>
          <p14:tracePt t="65706" x="7194550" y="4070350"/>
          <p14:tracePt t="65723" x="7158038" y="4121150"/>
          <p14:tracePt t="65739" x="7123113" y="4156075"/>
          <p14:tracePt t="65757" x="7086600" y="4178300"/>
          <p14:tracePt t="65773" x="7043738" y="4219575"/>
          <p14:tracePt t="65789" x="7023100" y="4241800"/>
          <p14:tracePt t="65790" x="6994525" y="4241800"/>
          <p14:tracePt t="65791" x="6972300" y="4270375"/>
          <p14:tracePt t="65806" x="6937375" y="4276725"/>
          <p14:tracePt t="65822" x="6894513" y="4291013"/>
          <p14:tracePt t="65824" x="6873875" y="4291013"/>
          <p14:tracePt t="65825" x="6837363" y="4305300"/>
          <p14:tracePt t="65840" x="6788150" y="4319588"/>
          <p14:tracePt t="65841" x="6737350" y="4319588"/>
          <p14:tracePt t="65856" x="6594475" y="4341813"/>
          <p14:tracePt t="65872" x="6396038" y="4356100"/>
          <p14:tracePt t="65890" x="6245225" y="4370388"/>
          <p14:tracePt t="65906" x="5967413" y="4370388"/>
          <p14:tracePt t="65923" x="5718175" y="4370388"/>
          <p14:tracePt t="65939" x="5532438" y="4356100"/>
          <p14:tracePt t="65956" x="5303838" y="4319588"/>
          <p14:tracePt t="65973" x="5019675" y="4241800"/>
          <p14:tracePt t="65989" x="4791075" y="4156075"/>
          <p14:tracePt t="66006" x="4570413" y="4056063"/>
          <p14:tracePt t="66023" x="4370388" y="3956050"/>
          <p14:tracePt t="66025" x="4321175" y="3927475"/>
          <p14:tracePt t="66039" x="4227513" y="3863975"/>
          <p14:tracePt t="66055" x="4156075" y="3827463"/>
          <p14:tracePt t="66057" x="4070350" y="3778250"/>
          <p14:tracePt t="66058" x="4006850" y="3743325"/>
          <p14:tracePt t="66073" x="3943350" y="3706813"/>
          <p14:tracePt t="66074" x="3929063" y="3678238"/>
          <p14:tracePt t="66090" x="3843338" y="3606800"/>
          <p14:tracePt t="66106" x="3806825" y="3557588"/>
          <p14:tracePt t="66123" x="3792538" y="3506788"/>
          <p14:tracePt t="66139" x="3792538" y="3478213"/>
          <p14:tracePt t="66156" x="3792538" y="3457575"/>
          <p14:tracePt t="66172" x="3792538" y="3443288"/>
          <p14:tracePt t="66189" x="3829050" y="3400425"/>
          <p14:tracePt t="66206" x="3878263" y="3379788"/>
          <p14:tracePt t="66223" x="3992563" y="3314700"/>
          <p14:tracePt t="66239" x="4156075" y="3243263"/>
          <p14:tracePt t="66256" x="4356100" y="3179763"/>
          <p14:tracePt t="66273" x="4633913" y="3114675"/>
          <p14:tracePt t="66289" x="4784725" y="3079750"/>
          <p14:tracePt t="66290" x="4940300" y="3051175"/>
          <p14:tracePt t="66291" x="5105400" y="3044825"/>
          <p14:tracePt t="66306" x="5297488" y="3030538"/>
          <p14:tracePt t="66307" x="5468938" y="3030538"/>
          <p14:tracePt t="66324" x="5861050" y="3030538"/>
          <p14:tracePt t="66341" x="6230938" y="3030538"/>
          <p14:tracePt t="66357" x="6559550" y="3065463"/>
          <p14:tracePt t="66372" x="6788150" y="3114675"/>
          <p14:tracePt t="66389" x="7037388" y="3194050"/>
          <p14:tracePt t="66406" x="7208838" y="3279775"/>
          <p14:tracePt t="66423" x="7300913" y="3343275"/>
          <p14:tracePt t="66440" x="7372350" y="3394075"/>
          <p14:tracePt t="66456" x="7407275" y="3429000"/>
          <p14:tracePt t="66473" x="7435850" y="3463925"/>
          <p14:tracePt t="66490" x="7435850" y="3506788"/>
          <p14:tracePt t="66506" x="7435850" y="3514725"/>
          <p14:tracePt t="66507" x="7435850" y="3543300"/>
          <p14:tracePt t="66508" x="7435850" y="3563938"/>
          <p14:tracePt t="66525" x="7407275" y="3629025"/>
          <p14:tracePt t="66540" x="7350125" y="3714750"/>
          <p14:tracePt t="66556" x="7308850" y="3778250"/>
          <p14:tracePt t="66557" x="7272338" y="3827463"/>
          <p14:tracePt t="66573" x="7172325" y="3956050"/>
          <p14:tracePt t="66589" x="7072313" y="4070350"/>
          <p14:tracePt t="66606" x="6972300" y="4170363"/>
          <p14:tracePt t="66623" x="6845300" y="4256088"/>
          <p14:tracePt t="66639" x="6673850" y="4356100"/>
          <p14:tracePt t="66656" x="6473825" y="4405313"/>
          <p14:tracePt t="66673" x="6196013" y="4441825"/>
          <p14:tracePt t="66689" x="5867400" y="4456113"/>
          <p14:tracePt t="66706" x="5518150" y="4456113"/>
          <p14:tracePt t="66723" x="5197475" y="4405313"/>
          <p14:tracePt t="66740" x="4997450" y="4341813"/>
          <p14:tracePt t="66755" x="4870450" y="4291013"/>
          <p14:tracePt t="66757" x="4770438" y="4256088"/>
          <p14:tracePt t="66758" x="4670425" y="4219575"/>
          <p14:tracePt t="66773" x="4584700" y="4178300"/>
          <p14:tracePt t="66788" x="4505325" y="4127500"/>
          <p14:tracePt t="66790" x="4427538" y="4092575"/>
          <p14:tracePt t="66791" x="4356100" y="4056063"/>
          <p14:tracePt t="66806" x="4306888" y="4021138"/>
          <p14:tracePt t="66807" x="4241800" y="3978275"/>
          <p14:tracePt t="66823" x="4170363" y="3941763"/>
          <p14:tracePt t="66839" x="4092575" y="3892550"/>
          <p14:tracePt t="66856" x="4029075" y="3856038"/>
          <p14:tracePt t="66872" x="4006850" y="3827463"/>
          <p14:tracePt t="66890" x="3992563" y="3813175"/>
          <p14:tracePt t="66905" x="3978275" y="3813175"/>
          <p14:tracePt t="67193" x="3957638" y="3813175"/>
          <p14:tracePt t="67201" x="3943350" y="3813175"/>
          <p14:tracePt t="67217" x="3929063" y="3813175"/>
          <p14:tracePt t="67240" x="3921125" y="3813175"/>
          <p14:tracePt t="67297" x="3921125" y="3827463"/>
          <p14:tracePt t="67313" x="3921125" y="3841750"/>
          <p14:tracePt t="67337" x="3921125" y="3856038"/>
          <p14:tracePt t="67346" x="3921125" y="3863975"/>
          <p14:tracePt t="67370" x="3921125" y="3878263"/>
          <p14:tracePt t="67385" x="3921125" y="3892550"/>
          <p14:tracePt t="67394" x="3921125" y="3906838"/>
          <p14:tracePt t="67402" x="3921125" y="3913188"/>
          <p14:tracePt t="67410" x="3921125" y="3927475"/>
          <p14:tracePt t="67426" x="3921125" y="3941763"/>
          <p14:tracePt t="67434" x="3921125" y="3956050"/>
          <p14:tracePt t="67442" x="3921125" y="3963988"/>
          <p14:tracePt t="67458" x="3906838" y="3978275"/>
          <p14:tracePt t="67488" x="3892550" y="3992563"/>
          <p14:tracePt t="67490" x="3878263" y="3992563"/>
          <p14:tracePt t="67491" x="3863975" y="4006850"/>
          <p14:tracePt t="67506" x="3857625" y="4027488"/>
          <p14:tracePt t="67507" x="3843338" y="4027488"/>
          <p14:tracePt t="67525" x="3792538" y="4056063"/>
          <p14:tracePt t="67539" x="3729038" y="4092575"/>
          <p14:tracePt t="67556" x="3678238" y="4127500"/>
          <p14:tracePt t="67573" x="3614738" y="4170363"/>
          <p14:tracePt t="67589" x="3543300" y="4205288"/>
          <p14:tracePt t="67606" x="3465513" y="4227513"/>
          <p14:tracePt t="67622" x="3394075" y="4256088"/>
          <p14:tracePt t="67639" x="3328988" y="4276725"/>
          <p14:tracePt t="67656" x="3251200" y="4291013"/>
          <p14:tracePt t="67673" x="3179763" y="4305300"/>
          <p14:tracePt t="67689" x="3094038" y="4305300"/>
          <p14:tracePt t="67707" x="2994025" y="4319588"/>
          <p14:tracePt t="67708" x="2944813" y="4319588"/>
          <p14:tracePt t="67722" x="2894013" y="4319588"/>
          <p14:tracePt t="67738" x="2830513" y="4319588"/>
          <p14:tracePt t="67740" x="2767013" y="4319588"/>
          <p14:tracePt t="67741" x="2701925" y="4319588"/>
          <p14:tracePt t="67756" x="2652713" y="4319588"/>
          <p14:tracePt t="67757" x="2587625" y="4319588"/>
          <p14:tracePt t="67773" x="2438400" y="4319588"/>
          <p14:tracePt t="67789" x="2281238" y="4319588"/>
          <p14:tracePt t="67806" x="2117725" y="4305300"/>
          <p14:tracePt t="67822" x="1939925" y="4270375"/>
          <p14:tracePt t="67839" x="1774825" y="4219575"/>
          <p14:tracePt t="67856" x="1639888" y="4156075"/>
          <p14:tracePt t="67873" x="1504950" y="4078288"/>
          <p14:tracePt t="67889" x="1404938" y="4021138"/>
          <p14:tracePt t="67906" x="1339850" y="3963988"/>
          <p14:tracePt t="67923" x="1290638" y="3913188"/>
          <p14:tracePt t="67939" x="1276350" y="3892550"/>
          <p14:tracePt t="67940" x="1262063" y="3863975"/>
          <p14:tracePt t="67941" x="1262063" y="3856038"/>
          <p14:tracePt t="67957" x="1262063" y="3827463"/>
          <p14:tracePt t="67958" x="1262063" y="3813175"/>
          <p14:tracePt t="67973" x="1262063" y="3806825"/>
          <p14:tracePt t="67974" x="1262063" y="3792538"/>
          <p14:tracePt t="67989" x="1262063" y="3778250"/>
          <p14:tracePt t="68006" x="1262063" y="3757613"/>
          <p14:tracePt t="68023" x="1276350" y="3743325"/>
          <p14:tracePt t="68040" x="1311275" y="3714750"/>
          <p14:tracePt t="68056" x="1362075" y="3678238"/>
          <p14:tracePt t="68073" x="1439863" y="3629025"/>
          <p14:tracePt t="68089" x="1604963" y="3557588"/>
          <p14:tracePt t="68106" x="1789113" y="3506788"/>
          <p14:tracePt t="68123" x="2017713" y="3457575"/>
          <p14:tracePt t="68139" x="2281238" y="3429000"/>
          <p14:tracePt t="68156" x="2481263" y="3414713"/>
          <p14:tracePt t="68173" x="2795588" y="3414713"/>
          <p14:tracePt t="68189" x="2901950" y="3414713"/>
          <p14:tracePt t="68190" x="2951163" y="3414713"/>
          <p14:tracePt t="68191" x="3065463" y="3414713"/>
          <p14:tracePt t="68206" x="3179763" y="3414713"/>
          <p14:tracePt t="68207" x="3343275" y="3457575"/>
          <p14:tracePt t="68222" x="3443288" y="3463925"/>
          <p14:tracePt t="68224" x="3508375" y="3492500"/>
          <p14:tracePt t="68239" x="3692525" y="3557588"/>
          <p14:tracePt t="68255" x="3763963" y="3578225"/>
          <p14:tracePt t="68257" x="3843338" y="3606800"/>
          <p14:tracePt t="68273" x="3921125" y="3643313"/>
          <p14:tracePt t="68289" x="3992563" y="3678238"/>
          <p14:tracePt t="68307" x="4029075" y="3714750"/>
          <p14:tracePt t="68323" x="4057650" y="3743325"/>
          <p14:tracePt t="68341" x="4070350" y="3757613"/>
          <p14:tracePt t="68357" x="4070350" y="3792538"/>
          <p14:tracePt t="68373" x="4078288" y="3813175"/>
          <p14:tracePt t="68389" x="4078288" y="3856038"/>
          <p14:tracePt t="68407" x="4078288" y="3906838"/>
          <p14:tracePt t="68409" x="4078288" y="3927475"/>
          <p14:tracePt t="68422" x="4078288" y="3963988"/>
          <p14:tracePt t="68439" x="4070350" y="4027488"/>
          <p14:tracePt t="68455" x="4043363" y="4070350"/>
          <p14:tracePt t="68456" x="4021138" y="4106863"/>
          <p14:tracePt t="68457" x="3992563" y="4141788"/>
          <p14:tracePt t="68474" x="3921125" y="4241800"/>
          <p14:tracePt t="68489" x="3857625" y="4291013"/>
          <p14:tracePt t="68490" x="3806825" y="4341813"/>
          <p14:tracePt t="68508" x="3629025" y="4427538"/>
          <p14:tracePt t="68524" x="3408363" y="4556125"/>
          <p14:tracePt t="68540" x="3194050" y="4619625"/>
          <p14:tracePt t="68556" x="3030538" y="4654550"/>
          <p14:tracePt t="68573" x="2730500" y="4705350"/>
          <p14:tracePt t="68589" x="2452688" y="4719638"/>
          <p14:tracePt t="68606" x="2174875" y="4719638"/>
          <p14:tracePt t="68622" x="1925638" y="4705350"/>
          <p14:tracePt t="68639" x="1754188" y="4654550"/>
          <p14:tracePt t="68656" x="1554163" y="4605338"/>
          <p14:tracePt t="68673" x="1390650" y="4527550"/>
          <p14:tracePt t="68688" x="1262063" y="4470400"/>
          <p14:tracePt t="68689" x="1225550" y="4441825"/>
          <p14:tracePt t="68690" x="1141413" y="4391025"/>
          <p14:tracePt t="68706" x="1076325" y="4327525"/>
          <p14:tracePt t="68707" x="998538" y="4276725"/>
          <p14:tracePt t="68722" x="947738" y="4227513"/>
          <p14:tracePt t="68723" x="898525" y="4178300"/>
          <p14:tracePt t="68739" x="827088" y="4106863"/>
          <p14:tracePt t="68756" x="777875" y="4021138"/>
          <p14:tracePt t="68773" x="763588" y="3963988"/>
          <p14:tracePt t="68789" x="749300" y="3906838"/>
          <p14:tracePt t="68806" x="749300" y="3856038"/>
          <p14:tracePt t="68823" x="763588" y="3806825"/>
          <p14:tracePt t="68839" x="812800" y="3757613"/>
          <p14:tracePt t="68855" x="876300" y="3692525"/>
          <p14:tracePt t="68873" x="1027113" y="3614738"/>
          <p14:tracePt t="68889" x="1190625" y="3543300"/>
          <p14:tracePt t="68906" x="1411288" y="3492500"/>
          <p14:tracePt t="68921" x="1554163" y="3463925"/>
          <p14:tracePt t="68923" x="1674813" y="3443288"/>
          <p14:tracePt t="68924" x="1817688" y="3414713"/>
          <p14:tracePt t="68939" x="1968500" y="3414713"/>
          <p14:tracePt t="68941" x="2117725" y="3400425"/>
          <p14:tracePt t="68955" x="2266950" y="3394075"/>
          <p14:tracePt t="68957" x="2417763" y="3394075"/>
          <p14:tracePt t="68973" x="2701925" y="3394075"/>
          <p14:tracePt t="68989" x="2901950" y="3394075"/>
          <p14:tracePt t="69006" x="3116263" y="3429000"/>
          <p14:tracePt t="69023" x="3294063" y="3478213"/>
          <p14:tracePt t="69040" x="3429000" y="3529013"/>
          <p14:tracePt t="69055" x="3557588" y="3592513"/>
          <p14:tracePt t="69072" x="3629025" y="3643313"/>
          <p14:tracePt t="69089" x="3678238" y="3678238"/>
          <p14:tracePt t="69106" x="3729038" y="3729038"/>
          <p14:tracePt t="69122" x="3763963" y="3763963"/>
          <p14:tracePt t="69140" x="3778250" y="3792538"/>
          <p14:tracePt t="69155" x="3778250" y="3806825"/>
          <p14:tracePt t="69173" x="3792538" y="3827463"/>
          <p14:tracePt t="69174" x="3792538" y="3841750"/>
          <p14:tracePt t="69189" x="3792538" y="3856038"/>
          <p14:tracePt t="69191" x="3792538" y="3863975"/>
          <p14:tracePt t="69206" x="3792538" y="3892550"/>
          <p14:tracePt t="69222" x="3792538" y="3913188"/>
          <p14:tracePt t="69240" x="3792538" y="3963988"/>
          <p14:tracePt t="69256" x="3763963" y="4006850"/>
          <p14:tracePt t="69273" x="3743325" y="4070350"/>
          <p14:tracePt t="69289" x="3706813" y="4121150"/>
          <p14:tracePt t="69307" x="3643313" y="4178300"/>
          <p14:tracePt t="69323" x="3579813" y="4241800"/>
          <p14:tracePt t="69340" x="3508375" y="4291013"/>
          <p14:tracePt t="69357" x="3429000" y="4341813"/>
          <p14:tracePt t="69373" x="3343275" y="4391025"/>
          <p14:tracePt t="69389" x="3279775" y="4419600"/>
          <p14:tracePt t="69406" x="3194050" y="4441825"/>
          <p14:tracePt t="69421" x="3151188" y="4456113"/>
          <p14:tracePt t="69423" x="3101975" y="4456113"/>
          <p14:tracePt t="69424" x="3079750" y="4470400"/>
          <p14:tracePt t="69439" x="2994025" y="4470400"/>
          <p14:tracePt t="69456" x="2901950" y="4476750"/>
          <p14:tracePt t="69474" x="2816225" y="4476750"/>
          <p14:tracePt t="69490" x="2716213" y="4476750"/>
          <p14:tracePt t="69506" x="2616200" y="4476750"/>
          <p14:tracePt t="69523" x="2516188" y="4476750"/>
          <p14:tracePt t="69539" x="2389188" y="4491038"/>
          <p14:tracePt t="69555" x="2252663" y="4491038"/>
          <p14:tracePt t="69572" x="2117725" y="4476750"/>
          <p14:tracePt t="69589" x="1974850" y="4456113"/>
          <p14:tracePt t="69606" x="1839913" y="4405313"/>
          <p14:tracePt t="69622" x="1703388" y="4356100"/>
          <p14:tracePt t="69639" x="1639888" y="4327525"/>
          <p14:tracePt t="69640" x="1576388" y="4291013"/>
          <p14:tracePt t="69641" x="1525588" y="4256088"/>
          <p14:tracePt t="69656" x="1476375" y="4219575"/>
          <p14:tracePt t="69672" x="1425575" y="4178300"/>
          <p14:tracePt t="69673" x="1339850" y="4092575"/>
          <p14:tracePt t="69690" x="1304925" y="4056063"/>
          <p14:tracePt t="69691" x="1262063" y="4021138"/>
          <p14:tracePt t="69706" x="1212850" y="3941763"/>
          <p14:tracePt t="69723" x="1155700" y="3863975"/>
          <p14:tracePt t="69740" x="1112838" y="3806825"/>
          <p14:tracePt t="69756" x="1098550" y="3757613"/>
          <p14:tracePt t="69773" x="1090613" y="3714750"/>
          <p14:tracePt t="69789" x="1090613" y="3678238"/>
          <p14:tracePt t="69806" x="1090613" y="3657600"/>
          <p14:tracePt t="69822" x="1098550" y="3614738"/>
          <p14:tracePt t="69839" x="1176338" y="3563938"/>
          <p14:tracePt t="69856" x="1311275" y="3463925"/>
          <p14:tracePt t="69873" x="1504950" y="3379788"/>
          <p14:tracePt t="69888" x="1611313" y="3328988"/>
          <p14:tracePt t="69890" x="1717675" y="3294063"/>
          <p14:tracePt t="69891" x="1839913" y="3243263"/>
          <p14:tracePt t="69906" x="1968500" y="3214688"/>
          <p14:tracePt t="69908" x="2103438" y="3179763"/>
          <p14:tracePt t="69922" x="2232025" y="3151188"/>
          <p14:tracePt t="69924" x="2381250" y="3143250"/>
          <p14:tracePt t="69939" x="2701925" y="3114675"/>
          <p14:tracePt t="69956" x="3044825" y="3114675"/>
          <p14:tracePt t="69973" x="3394075" y="3114675"/>
          <p14:tracePt t="69990" x="3714750" y="3179763"/>
          <p14:tracePt t="70007" x="3921125" y="3243263"/>
          <p14:tracePt t="70023" x="4127500" y="3314700"/>
          <p14:tracePt t="70039" x="4227513" y="3365500"/>
          <p14:tracePt t="70056" x="4321175" y="3414713"/>
          <p14:tracePt t="70073" x="4370388" y="3463925"/>
          <p14:tracePt t="70089" x="4392613" y="3506788"/>
          <p14:tracePt t="70107" x="4406900" y="3543300"/>
          <p14:tracePt t="70108" x="4406900" y="3563938"/>
          <p14:tracePt t="70122" x="4406900" y="3578225"/>
          <p14:tracePt t="70139" x="4406900" y="3592513"/>
          <p14:tracePt t="70140" x="4406900" y="3614738"/>
          <p14:tracePt t="70141" x="4406900" y="3657600"/>
          <p14:tracePt t="70155" x="4406900" y="3692525"/>
          <p14:tracePt t="70157" x="4406900" y="3729038"/>
          <p14:tracePt t="70173" x="4370388" y="3813175"/>
          <p14:tracePt t="70189" x="4327525" y="3941763"/>
          <p14:tracePt t="70206" x="4256088" y="4078288"/>
          <p14:tracePt t="70222" x="4170363" y="4219575"/>
          <p14:tracePt t="70240" x="4057650" y="4327525"/>
          <p14:tracePt t="70256" x="3906838" y="4441825"/>
          <p14:tracePt t="70273" x="3763963" y="4519613"/>
          <p14:tracePt t="70289" x="3594100" y="4583113"/>
          <p14:tracePt t="70307" x="3414713" y="4633913"/>
          <p14:tracePt t="70324" x="3244850" y="4654550"/>
          <p14:tracePt t="70341" x="3144838" y="4668838"/>
          <p14:tracePt t="70342" x="2894013" y="4691063"/>
          <p14:tracePt t="70357" x="2795588" y="4691063"/>
          <p14:tracePt t="70358" x="2667000" y="4691063"/>
          <p14:tracePt t="70373" x="2552700" y="4691063"/>
          <p14:tracePt t="70374" x="2438400" y="4691063"/>
          <p14:tracePt t="70389" x="2381250" y="4691063"/>
          <p14:tracePt t="70390" x="2266950" y="4668838"/>
          <p14:tracePt t="70406" x="2066925" y="4619625"/>
          <p14:tracePt t="70422" x="1874838" y="4541838"/>
          <p14:tracePt t="70440" x="1725613" y="4456113"/>
          <p14:tracePt t="70456" x="1604963" y="4376738"/>
          <p14:tracePt t="70473" x="1476375" y="4270375"/>
          <p14:tracePt t="70489" x="1376363" y="4156075"/>
          <p14:tracePt t="70506" x="1304925" y="4027488"/>
          <p14:tracePt t="70523" x="1276350" y="3978275"/>
          <p14:tracePt t="70524" x="1254125" y="3941763"/>
          <p14:tracePt t="70540" x="1225550" y="3863975"/>
          <p14:tracePt t="70555" x="1212850" y="3806825"/>
          <p14:tracePt t="70573" x="1212850" y="3757613"/>
          <p14:tracePt t="70589" x="1212850" y="3706813"/>
          <p14:tracePt t="70606" x="1254125" y="3663950"/>
          <p14:tracePt t="70607" x="1290638" y="3643313"/>
          <p14:tracePt t="70622" x="1325563" y="3614738"/>
          <p14:tracePt t="70624" x="1376363" y="3592513"/>
          <p14:tracePt t="70639" x="1490663" y="3543300"/>
          <p14:tracePt t="70655" x="1703388" y="3463925"/>
          <p14:tracePt t="70673" x="1903413" y="3414713"/>
          <p14:tracePt t="70689" x="2166938" y="3365500"/>
          <p14:tracePt t="70706" x="2466975" y="3351213"/>
          <p14:tracePt t="70722" x="2767013" y="3351213"/>
          <p14:tracePt t="70739" x="3051175" y="3351213"/>
          <p14:tracePt t="70756" x="3314700" y="3400425"/>
          <p14:tracePt t="70774" x="3465513" y="3457575"/>
          <p14:tracePt t="70790" x="3657600" y="3529013"/>
          <p14:tracePt t="70806" x="3792538" y="3606800"/>
          <p14:tracePt t="70822" x="3878263" y="3657600"/>
          <p14:tracePt t="70839" x="3921125" y="3678238"/>
          <p14:tracePt t="70840" x="3943350" y="3714750"/>
          <p14:tracePt t="70841" x="3971925" y="3743325"/>
          <p14:tracePt t="70857" x="4006850" y="3778250"/>
          <p14:tracePt t="70873" x="4021138" y="3806825"/>
          <p14:tracePt t="70889" x="4021138" y="3827463"/>
          <p14:tracePt t="70890" x="4029075" y="3841750"/>
          <p14:tracePt t="70906" x="4029075" y="3878263"/>
          <p14:tracePt t="70922" x="4029075" y="3906838"/>
          <p14:tracePt t="70940" x="4029075" y="3941763"/>
          <p14:tracePt t="70956" x="4029075" y="3978275"/>
          <p14:tracePt t="70973" x="4029075" y="4006850"/>
          <p14:tracePt t="70989" x="4006850" y="4056063"/>
          <p14:tracePt t="71006" x="3957638" y="4106863"/>
          <p14:tracePt t="71023" x="3892550" y="4170363"/>
          <p14:tracePt t="71039" x="3792538" y="4241800"/>
          <p14:tracePt t="71055" x="3692525" y="4319588"/>
          <p14:tracePt t="71073" x="3565525" y="4376738"/>
          <p14:tracePt t="71088" x="3508375" y="4405313"/>
          <p14:tracePt t="71089" x="3457575" y="4419600"/>
          <p14:tracePt t="71091" x="3394075" y="4441825"/>
          <p14:tracePt t="71106" x="3314700" y="4441825"/>
          <p14:tracePt t="71107" x="3244850" y="4456113"/>
          <p14:tracePt t="71122" x="3179763" y="4456113"/>
          <p14:tracePt t="71124" x="3101975" y="4456113"/>
          <p14:tracePt t="71140" x="2951163" y="4456113"/>
          <p14:tracePt t="71156" x="2830513" y="4441825"/>
          <p14:tracePt t="71173" x="2687638" y="4419600"/>
          <p14:tracePt t="71190" x="2552700" y="4376738"/>
          <p14:tracePt t="71207" x="2417763" y="4341813"/>
          <p14:tracePt t="71223" x="2281238" y="4291013"/>
          <p14:tracePt t="71239" x="2138363" y="4241800"/>
          <p14:tracePt t="71255" x="2003425" y="4191000"/>
          <p14:tracePt t="71273" x="1868488" y="4141788"/>
          <p14:tracePt t="71289" x="1739900" y="4078288"/>
          <p14:tracePt t="71307" x="1654175" y="4021138"/>
          <p14:tracePt t="71323" x="1625600" y="4006850"/>
          <p14:tracePt t="71324" x="1576388" y="3963988"/>
          <p14:tracePt t="71325" x="1562100" y="3941763"/>
          <p14:tracePt t="71340" x="1554163" y="3913188"/>
          <p14:tracePt t="71341" x="1525588" y="3863975"/>
          <p14:tracePt t="71358" x="1511300" y="3827463"/>
          <p14:tracePt t="71373" x="1511300" y="3763963"/>
          <p14:tracePt t="71389" x="1511300" y="3729038"/>
          <p14:tracePt t="71406" x="1511300" y="3663950"/>
          <p14:tracePt t="71423" x="1590675" y="3578225"/>
          <p14:tracePt t="71439" x="1725613" y="3478213"/>
          <p14:tracePt t="71457" x="1939925" y="3379788"/>
          <p14:tracePt t="71473" x="2089150" y="3294063"/>
          <p14:tracePt t="71489" x="2303463" y="3228975"/>
          <p14:tracePt t="71506" x="2530475" y="3194050"/>
          <p14:tracePt t="71510" x="2630488" y="3179763"/>
          <p14:tracePt t="71523" x="2716213" y="3165475"/>
          <p14:tracePt t="71539" x="3001963" y="3165475"/>
          <p14:tracePt t="71555" x="3251200" y="3165475"/>
          <p14:tracePt t="71573" x="3508375" y="3214688"/>
          <p14:tracePt t="71574" x="3657600" y="3251200"/>
          <p14:tracePt t="71589" x="3792538" y="3300413"/>
          <p14:tracePt t="71590" x="3929063" y="3328988"/>
          <p14:tracePt t="71606" x="4178300" y="3429000"/>
          <p14:tracePt t="71623" x="4321175" y="3492500"/>
          <p14:tracePt t="71640" x="4484688" y="3563938"/>
          <p14:tracePt t="71655" x="4556125" y="3614738"/>
          <p14:tracePt t="71673" x="4619625" y="3663950"/>
          <p14:tracePt t="71690" x="4656138" y="3714750"/>
          <p14:tracePt t="71706" x="4684713" y="3763963"/>
          <p14:tracePt t="71722" x="4684713" y="3806825"/>
          <p14:tracePt t="71739" x="4691063" y="3841750"/>
          <p14:tracePt t="71756" x="4691063" y="3906838"/>
          <p14:tracePt t="71773" x="4691063" y="3963988"/>
          <p14:tracePt t="71789" x="4670425" y="4027488"/>
          <p14:tracePt t="71805" x="4641850" y="4070350"/>
          <p14:tracePt t="71807" x="4619625" y="4121150"/>
          <p14:tracePt t="71808" x="4584700" y="4170363"/>
          <p14:tracePt t="71822" x="4505325" y="4256088"/>
          <p14:tracePt t="71824" x="4456113" y="4319588"/>
          <p14:tracePt t="71840" x="4292600" y="4456113"/>
          <p14:tracePt t="71856" x="4092575" y="4591050"/>
          <p14:tracePt t="71873" x="3857625" y="4733925"/>
          <p14:tracePt t="71889" x="3608388" y="4840288"/>
          <p14:tracePt t="71906" x="3314700" y="4919663"/>
          <p14:tracePt t="71923" x="3116263" y="4940300"/>
          <p14:tracePt t="71939" x="2795588" y="4954588"/>
          <p14:tracePt t="71955" x="2630488" y="4954588"/>
          <p14:tracePt t="71973" x="2417763" y="4919663"/>
          <p14:tracePt t="71989" x="2252663" y="4840288"/>
          <p14:tracePt t="72006" x="2074863" y="4740275"/>
          <p14:tracePt t="72023" x="1889125" y="4619625"/>
          <p14:tracePt t="72039" x="1825625" y="4570413"/>
          <p14:tracePt t="72040" x="1754188" y="4505325"/>
          <p14:tracePt t="72041" x="1689100" y="4456113"/>
          <p14:tracePt t="72056" x="1625600" y="4391025"/>
          <p14:tracePt t="72058" x="1611313" y="4370388"/>
          <p14:tracePt t="72073" x="1554163" y="4291013"/>
          <p14:tracePt t="72074" x="1525588" y="4256088"/>
          <p14:tracePt t="72089" x="1511300" y="4219575"/>
          <p14:tracePt t="72090" x="1511300" y="4191000"/>
          <p14:tracePt t="72107" x="1504950" y="4106863"/>
          <p14:tracePt t="72122" x="1504950" y="4041775"/>
          <p14:tracePt t="72140" x="1504950" y="3956050"/>
          <p14:tracePt t="72155" x="1539875" y="3863975"/>
          <p14:tracePt t="72173" x="1654175" y="3743325"/>
          <p14:tracePt t="72189" x="1825625" y="3614738"/>
          <p14:tracePt t="72206" x="2066925" y="3506788"/>
          <p14:tracePt t="72222" x="2332038" y="3394075"/>
          <p14:tracePt t="72239" x="2538413" y="3351213"/>
          <p14:tracePt t="72256" x="2781300" y="3328988"/>
          <p14:tracePt t="72273" x="2965450" y="3328988"/>
          <p14:tracePt t="72274" x="3065463" y="3328988"/>
          <p14:tracePt t="72289" x="3151188" y="3328988"/>
          <p14:tracePt t="72306" x="3216275" y="3351213"/>
          <p14:tracePt t="72307" x="3279775" y="3379788"/>
          <p14:tracePt t="72308" x="3343275" y="3400425"/>
          <p14:tracePt t="72324" x="3457575" y="3463925"/>
          <p14:tracePt t="72341" x="3565525" y="3529013"/>
          <p14:tracePt t="72358" x="3663950" y="3614738"/>
          <p14:tracePt t="72373" x="3778250" y="3706813"/>
          <p14:tracePt t="72389" x="3863975" y="3806825"/>
          <p14:tracePt t="72406" x="3943350" y="3906838"/>
          <p14:tracePt t="72422" x="3971925" y="3963988"/>
          <p14:tracePt t="72439" x="4006850" y="4027488"/>
          <p14:tracePt t="72455" x="4021138" y="4070350"/>
          <p14:tracePt t="72473" x="4021138" y="4092575"/>
          <p14:tracePt t="72489" x="4021138" y="4121150"/>
          <p14:tracePt t="72506" x="4006850" y="4156075"/>
          <p14:tracePt t="72509" x="3978275" y="4178300"/>
          <p14:tracePt t="72524" x="3943350" y="4227513"/>
          <p14:tracePt t="72525" x="3892550" y="4270375"/>
          <p14:tracePt t="72539" x="3843338" y="4319588"/>
          <p14:tracePt t="72541" x="3763963" y="4370388"/>
          <p14:tracePt t="72556" x="3706813" y="4419600"/>
          <p14:tracePt t="72557" x="3643313" y="4456113"/>
          <p14:tracePt t="72573" x="3479800" y="4541838"/>
          <p14:tracePt t="72589" x="3265488" y="4619625"/>
          <p14:tracePt t="72606" x="3116263" y="4640263"/>
          <p14:tracePt t="72623" x="2930525" y="4654550"/>
          <p14:tracePt t="72639" x="2752725" y="4654550"/>
          <p14:tracePt t="72655" x="2581275" y="4654550"/>
          <p14:tracePt t="72673" x="2432050" y="4605338"/>
          <p14:tracePt t="72690" x="2289175" y="4541838"/>
          <p14:tracePt t="72706" x="2174875" y="4491038"/>
          <p14:tracePt t="72722" x="2066925" y="4427538"/>
          <p14:tracePt t="72740" x="1968500" y="4370388"/>
          <p14:tracePt t="72741" x="1917700" y="4341813"/>
          <p14:tracePt t="72756" x="1874838" y="4305300"/>
          <p14:tracePt t="72772" x="1868488" y="4291013"/>
          <p14:tracePt t="72773" x="1825625" y="4270375"/>
          <p14:tracePt t="72774" x="1803400" y="4241800"/>
          <p14:tracePt t="72789" x="1789113" y="4219575"/>
          <p14:tracePt t="72791" x="1774825" y="4191000"/>
          <p14:tracePt t="72806" x="1768475" y="4156075"/>
          <p14:tracePt t="72822" x="1754188" y="4121150"/>
          <p14:tracePt t="72839" x="1754188" y="4106863"/>
          <p14:tracePt t="72856" x="1754188" y="4078288"/>
          <p14:tracePt t="72873" x="1768475" y="4056063"/>
          <p14:tracePt t="72889" x="1774825" y="4041775"/>
          <p14:tracePt t="72906" x="1803400" y="4027488"/>
          <p14:tracePt t="72924" x="1839913" y="4006850"/>
          <p14:tracePt t="72939" x="1889125" y="3992563"/>
          <p14:tracePt t="72956" x="1925638" y="3978275"/>
          <p14:tracePt t="72973" x="1974850" y="3963988"/>
          <p14:tracePt t="72989" x="2003425" y="3956050"/>
          <p14:tracePt t="73007" x="2017713" y="3956050"/>
          <p14:tracePt t="73008" x="2025650" y="3956050"/>
          <p14:tracePt t="73032" x="2038350" y="3956050"/>
          <p14:tracePt t="73073" x="2052638" y="3956050"/>
          <p14:tracePt t="73466" x="2066925" y="3956050"/>
          <p14:tracePt t="73475" x="2074863" y="3963988"/>
          <p14:tracePt t="73482" x="2103438" y="3963988"/>
          <p14:tracePt t="73490" x="2124075" y="3963988"/>
          <p14:tracePt t="73499" x="2203450" y="3963988"/>
          <p14:tracePt t="73509" x="2281238" y="3963988"/>
          <p14:tracePt t="73524" x="2516188" y="3963988"/>
          <p14:tracePt t="73539" x="2667000" y="3963988"/>
          <p14:tracePt t="73540" x="2844800" y="3963988"/>
          <p14:tracePt t="73555" x="3408363" y="3963988"/>
          <p14:tracePt t="73573" x="3778250" y="3963988"/>
          <p14:tracePt t="73590" x="4491038" y="3963988"/>
          <p14:tracePt t="73606" x="4883150" y="3963988"/>
          <p14:tracePt t="73623" x="5332413" y="3978275"/>
          <p14:tracePt t="73639" x="5583238" y="4006850"/>
          <p14:tracePt t="73656" x="5761038" y="4027488"/>
          <p14:tracePt t="73672" x="5895975" y="4070350"/>
          <p14:tracePt t="73689" x="5961063" y="4078288"/>
          <p14:tracePt t="73705" x="5967413" y="4092575"/>
          <p14:tracePt t="73706" x="5981700" y="4092575"/>
          <p14:tracePt t="73722" x="5995988" y="4106863"/>
          <p14:tracePt t="73739" x="5995988" y="4121150"/>
          <p14:tracePt t="73758" x="5995988" y="4127500"/>
          <p14:tracePt t="73790" x="5981700" y="4141788"/>
          <p14:tracePt t="73806" x="5967413" y="4141788"/>
          <p14:tracePt t="73823" x="5961063" y="4156075"/>
          <p14:tracePt t="73839" x="5932488" y="4170363"/>
          <p14:tracePt t="73856" x="5895975" y="4178300"/>
          <p14:tracePt t="73873" x="5846763" y="4205288"/>
          <p14:tracePt t="73890" x="5810250" y="4219575"/>
          <p14:tracePt t="73906" x="5746750" y="4241800"/>
          <p14:tracePt t="73923" x="5695950" y="4256088"/>
          <p14:tracePt t="73939" x="5646738" y="4270375"/>
          <p14:tracePt t="73956" x="5611813" y="4276725"/>
          <p14:tracePt t="73973" x="5583238" y="4276725"/>
          <p14:tracePt t="73974" x="5546725" y="4291013"/>
          <p14:tracePt t="73990" x="5532438" y="4291013"/>
          <p14:tracePt t="73991" x="5497513" y="4291013"/>
          <p14:tracePt t="74006" x="5454650" y="4291013"/>
          <p14:tracePt t="74024" x="5403850" y="4291013"/>
          <p14:tracePt t="74039" x="5354638" y="4291013"/>
          <p14:tracePt t="74056" x="5318125" y="4291013"/>
          <p14:tracePt t="74073" x="5254625" y="4291013"/>
          <p14:tracePt t="74090" x="5219700" y="4276725"/>
          <p14:tracePt t="74106" x="5154613" y="4270375"/>
          <p14:tracePt t="74123" x="5119688" y="4241800"/>
          <p14:tracePt t="74139" x="5083175" y="4227513"/>
          <p14:tracePt t="74156" x="5048250" y="4219575"/>
          <p14:tracePt t="74172" x="5019675" y="4205288"/>
          <p14:tracePt t="74190" x="4997450" y="4191000"/>
          <p14:tracePt t="74191" x="4997450" y="4178300"/>
          <p14:tracePt t="74222" x="4983163" y="4178300"/>
          <p14:tracePt t="74223" x="4983163" y="4170363"/>
          <p14:tracePt t="74239" x="4983163" y="4156075"/>
          <p14:tracePt t="74256" x="4983163" y="4141788"/>
          <p14:tracePt t="74289" x="4983163" y="4127500"/>
          <p14:tracePt t="74307" x="4983163" y="4121150"/>
          <p14:tracePt t="74324" x="4997450" y="4121150"/>
          <p14:tracePt t="74340" x="5005388" y="4121150"/>
          <p14:tracePt t="74357" x="5019675" y="4106863"/>
          <p14:tracePt t="74372" x="5033963" y="4092575"/>
          <p14:tracePt t="74389" x="5054600" y="4078288"/>
          <p14:tracePt t="74406" x="5097463" y="4056063"/>
          <p14:tracePt t="74423" x="5119688" y="4041775"/>
          <p14:tracePt t="74438" x="5148263" y="4027488"/>
          <p14:tracePt t="74440" x="5168900" y="4021138"/>
          <p14:tracePt t="74441" x="5197475" y="4006850"/>
          <p14:tracePt t="74458" x="5254625" y="3978275"/>
          <p14:tracePt t="74472" x="5268913" y="3963988"/>
          <p14:tracePt t="74474" x="5297488" y="3956050"/>
          <p14:tracePt t="74490" x="5332413" y="3941763"/>
          <p14:tracePt t="74506" x="5368925" y="3927475"/>
          <p14:tracePt t="74525" x="5383213" y="3913188"/>
          <p14:tracePt t="74539" x="5397500" y="3906838"/>
          <p14:tracePt t="74556" x="5403850" y="3906838"/>
          <p14:tracePt t="75021" x="5397500" y="3913188"/>
          <p14:tracePt t="75061" x="5383213" y="3913188"/>
          <p14:tracePt t="75077" x="5383213" y="3927475"/>
          <p14:tracePt t="75085" x="5368925" y="3927475"/>
          <p14:tracePt t="75101" x="5354638" y="3927475"/>
          <p14:tracePt t="75109" x="5332413" y="3941763"/>
          <p14:tracePt t="75118" x="5297488" y="3956050"/>
          <p14:tracePt t="75125" x="5254625" y="3963988"/>
          <p14:tracePt t="75133" x="5197475" y="3978275"/>
          <p14:tracePt t="75142" x="5097463" y="4021138"/>
          <p14:tracePt t="75155" x="5033963" y="4027488"/>
          <p14:tracePt t="75172" x="4805363" y="4092575"/>
          <p14:tracePt t="75189" x="4741863" y="4106863"/>
          <p14:tracePt t="75190" x="4533900" y="4141788"/>
          <p14:tracePt t="75206" x="4427538" y="4156075"/>
          <p14:tracePt t="75207" x="4356100" y="4170363"/>
          <p14:tracePt t="75223" x="4241800" y="4178300"/>
          <p14:tracePt t="75240" x="4141788" y="4191000"/>
          <p14:tracePt t="75257" x="4070350" y="4191000"/>
          <p14:tracePt t="75273" x="4021138" y="4191000"/>
          <p14:tracePt t="75289" x="3978275" y="4191000"/>
          <p14:tracePt t="75306" x="3957638" y="4191000"/>
          <p14:tracePt t="75323" x="3906838" y="4191000"/>
          <p14:tracePt t="75340" x="3863975" y="4191000"/>
          <p14:tracePt t="75357" x="3792538" y="4191000"/>
          <p14:tracePt t="75372" x="3729038" y="4170363"/>
          <p14:tracePt t="75389" x="3657600" y="4170363"/>
          <p14:tracePt t="75405" x="3565525" y="4156075"/>
          <p14:tracePt t="75422" x="3514725" y="4141788"/>
          <p14:tracePt t="75423" x="3457575" y="4127500"/>
          <p14:tracePt t="75425" x="3394075" y="4127500"/>
          <p14:tracePt t="75439" x="3328988" y="4121150"/>
          <p14:tracePt t="75440" x="3251200" y="4121150"/>
          <p14:tracePt t="75457" x="3101975" y="4106863"/>
          <p14:tracePt t="75473" x="3016250" y="4092575"/>
          <p14:tracePt t="75490" x="2951163" y="4078288"/>
          <p14:tracePt t="75510" x="2916238" y="4056063"/>
          <p14:tracePt t="75525" x="2901950" y="4041775"/>
          <p14:tracePt t="75526" x="2894013" y="4027488"/>
          <p14:tracePt t="75947" x="2879725" y="4027488"/>
          <p14:tracePt t="75955" x="2844800" y="4027488"/>
          <p14:tracePt t="75963" x="2816225" y="4027488"/>
          <p14:tracePt t="75973" x="2795588" y="4027488"/>
          <p14:tracePt t="75980" x="2752725" y="4041775"/>
          <p14:tracePt t="75988" x="2701925" y="4056063"/>
          <p14:tracePt t="76005" x="2616200" y="4078288"/>
          <p14:tracePt t="76022" x="2516188" y="4106863"/>
          <p14:tracePt t="76039" x="2438400" y="4127500"/>
          <p14:tracePt t="76056" x="2366963" y="4141788"/>
          <p14:tracePt t="76073" x="2303463" y="4170363"/>
          <p14:tracePt t="76089" x="2266950" y="4178300"/>
          <p14:tracePt t="76106" x="2232025" y="4191000"/>
          <p14:tracePt t="76122" x="2217738" y="4191000"/>
          <p14:tracePt t="76123" x="2189163" y="4205288"/>
          <p14:tracePt t="76124" x="2166938" y="4205288"/>
          <p14:tracePt t="76140" x="2138363" y="4219575"/>
          <p14:tracePt t="76141" x="2117725" y="4227513"/>
          <p14:tracePt t="76156" x="2074863" y="4227513"/>
          <p14:tracePt t="76157" x="2066925" y="4241800"/>
          <p14:tracePt t="76173" x="1974850" y="4256088"/>
          <p14:tracePt t="76189" x="1917700" y="4256088"/>
          <p14:tracePt t="76206" x="1854200" y="4256088"/>
          <p14:tracePt t="76223" x="1774825" y="4256088"/>
          <p14:tracePt t="76240" x="1689100" y="4256088"/>
          <p14:tracePt t="76255" x="1639888" y="4241800"/>
          <p14:tracePt t="76272" x="1576388" y="4219575"/>
          <p14:tracePt t="76289" x="1525588" y="4191000"/>
          <p14:tracePt t="76307" x="1490663" y="4156075"/>
          <p14:tracePt t="76323" x="1462088" y="4121150"/>
          <p14:tracePt t="76340" x="1439863" y="4092575"/>
          <p14:tracePt t="76356" x="1439863" y="4070350"/>
          <p14:tracePt t="76357" x="1425575" y="4056063"/>
          <p14:tracePt t="76373" x="1425575" y="4041775"/>
          <p14:tracePt t="76388" x="1425575" y="4027488"/>
          <p14:tracePt t="76389" x="1425575" y="4021138"/>
          <p14:tracePt t="76390" x="1425575" y="4006850"/>
          <p14:tracePt t="76407" x="1425575" y="3992563"/>
          <p14:tracePt t="76422" x="1425575" y="3978275"/>
          <p14:tracePt t="76440" x="1425575" y="3963988"/>
          <p14:tracePt t="76456" x="1425575" y="3956050"/>
          <p14:tracePt t="76473" x="1425575" y="3941763"/>
          <p14:tracePt t="76489" x="1439863" y="3927475"/>
          <p14:tracePt t="76506" x="1454150" y="3906838"/>
          <p14:tracePt t="76523" x="1476375" y="3892550"/>
          <p14:tracePt t="76525" x="1490663" y="3878263"/>
          <p14:tracePt t="76539" x="1554163" y="3841750"/>
          <p14:tracePt t="76556" x="1639888" y="3778250"/>
          <p14:tracePt t="76573" x="1774825" y="3706813"/>
          <p14:tracePt t="76589" x="2003425" y="3592513"/>
          <p14:tracePt t="76606" x="2138363" y="3529013"/>
          <p14:tracePt t="76608" x="2238375" y="3506788"/>
          <p14:tracePt t="76623" x="2332038" y="3463925"/>
          <p14:tracePt t="76624" x="2501900" y="3400425"/>
          <p14:tracePt t="76640" x="2616200" y="3379788"/>
          <p14:tracePt t="76641" x="2681288" y="3365500"/>
          <p14:tracePt t="76656" x="2781300" y="3343275"/>
          <p14:tracePt t="76657" x="2979738" y="3314700"/>
          <p14:tracePt t="76673" x="3151188" y="3300413"/>
          <p14:tracePt t="76689" x="3394075" y="3300413"/>
          <p14:tracePt t="76706" x="3565525" y="3300413"/>
          <p14:tracePt t="76722" x="3714750" y="3328988"/>
          <p14:tracePt t="76741" x="3806825" y="3351213"/>
          <p14:tracePt t="76756" x="3878263" y="3379788"/>
          <p14:tracePt t="76773" x="3929063" y="3400425"/>
          <p14:tracePt t="76789" x="3971925" y="3429000"/>
          <p14:tracePt t="76806" x="3992563" y="3457575"/>
          <p14:tracePt t="76822" x="4006850" y="3478213"/>
          <p14:tracePt t="76839" x="4021138" y="3506788"/>
          <p14:tracePt t="76841" x="4029075" y="3514725"/>
          <p14:tracePt t="76856" x="4029075" y="3529013"/>
          <p14:tracePt t="76872" x="4029075" y="3543300"/>
          <p14:tracePt t="76873" x="4029075" y="3563938"/>
          <p14:tracePt t="76874" x="4043363" y="3578225"/>
          <p14:tracePt t="76889" x="4043363" y="3592513"/>
          <p14:tracePt t="76891" x="4043363" y="3606800"/>
          <p14:tracePt t="76906" x="4043363" y="3614738"/>
          <p14:tracePt t="76922" x="4043363" y="3657600"/>
          <p14:tracePt t="76940" x="4043363" y="3706813"/>
          <p14:tracePt t="76956" x="4043363" y="3763963"/>
          <p14:tracePt t="76973" x="4043363" y="3827463"/>
          <p14:tracePt t="76989" x="4021138" y="3878263"/>
          <p14:tracePt t="77007" x="3992563" y="3941763"/>
          <p14:tracePt t="77023" x="3971925" y="3992563"/>
          <p14:tracePt t="77040" x="3929063" y="4041775"/>
          <p14:tracePt t="77056" x="3878263" y="4092575"/>
          <p14:tracePt t="77073" x="3806825" y="4141788"/>
          <p14:tracePt t="77088" x="3757613" y="4178300"/>
          <p14:tracePt t="77090" x="3663950" y="4256088"/>
          <p14:tracePt t="77091" x="3594100" y="4291013"/>
          <p14:tracePt t="77109" x="3414713" y="4391025"/>
          <p14:tracePt t="77123" x="3314700" y="4441825"/>
          <p14:tracePt t="77125" x="3194050" y="4491038"/>
          <p14:tracePt t="77140" x="2916238" y="4570413"/>
          <p14:tracePt t="77156" x="2616200" y="4619625"/>
          <p14:tracePt t="77173" x="2303463" y="4633913"/>
          <p14:tracePt t="77189" x="2089150" y="4633913"/>
          <p14:tracePt t="77206" x="1874838" y="4633913"/>
          <p14:tracePt t="77222" x="1674813" y="4591050"/>
          <p14:tracePt t="77240" x="1476375" y="4519613"/>
          <p14:tracePt t="77256" x="1325563" y="4441825"/>
          <p14:tracePt t="77273" x="1176338" y="4341813"/>
          <p14:tracePt t="77290" x="1027113" y="4241800"/>
          <p14:tracePt t="77306" x="912813" y="4141788"/>
          <p14:tracePt t="77323" x="812800" y="4056063"/>
          <p14:tracePt t="77340" x="777875" y="4021138"/>
          <p14:tracePt t="77341" x="741363" y="3963988"/>
          <p14:tracePt t="77357" x="727075" y="3941763"/>
          <p14:tracePt t="77358" x="712788" y="3906838"/>
          <p14:tracePt t="77373" x="698500" y="3863975"/>
          <p14:tracePt t="77390" x="698500" y="3813175"/>
          <p14:tracePt t="77406" x="698500" y="3778250"/>
          <p14:tracePt t="77423" x="698500" y="3706813"/>
          <p14:tracePt t="77440" x="777875" y="3606800"/>
          <p14:tracePt t="77456" x="876300" y="3492500"/>
          <p14:tracePt t="77473" x="1041400" y="3351213"/>
          <p14:tracePt t="77489" x="1225550" y="3251200"/>
          <p14:tracePt t="77506" x="1425575" y="3165475"/>
          <p14:tracePt t="77510" x="1490663" y="3165475"/>
          <p14:tracePt t="77525" x="1668463" y="3128963"/>
          <p14:tracePt t="77539" x="1774825" y="3114675"/>
          <p14:tracePt t="77540" x="1903413" y="3114675"/>
          <p14:tracePt t="77556" x="2138363" y="3114675"/>
          <p14:tracePt t="77572" x="2381250" y="3151188"/>
          <p14:tracePt t="77588" x="2501900" y="3179763"/>
          <p14:tracePt t="77589" x="2616200" y="3214688"/>
          <p14:tracePt t="77590" x="2738438" y="3265488"/>
          <p14:tracePt t="77606" x="2865438" y="3314700"/>
          <p14:tracePt t="77608" x="2994025" y="3365500"/>
          <p14:tracePt t="77622" x="3101975" y="3443288"/>
          <p14:tracePt t="77624" x="3216275" y="3492500"/>
          <p14:tracePt t="77640" x="3394075" y="3592513"/>
          <p14:tracePt t="77656" x="3508375" y="3663950"/>
          <p14:tracePt t="77673" x="3594100" y="3729038"/>
          <p14:tracePt t="77689" x="3643313" y="3763963"/>
          <p14:tracePt t="77706" x="3663950" y="3792538"/>
          <p14:tracePt t="77722" x="3663950" y="3806825"/>
          <p14:tracePt t="77739" x="3663950" y="3813175"/>
          <p14:tracePt t="77773" x="3663950" y="3827463"/>
          <p14:tracePt t="77789" x="3663950" y="3856038"/>
          <p14:tracePt t="77806" x="3657600" y="3878263"/>
          <p14:tracePt t="77822" x="3643313" y="3906838"/>
          <p14:tracePt t="77824" x="3643313" y="3927475"/>
          <p14:tracePt t="77825" x="3629025" y="3963988"/>
          <p14:tracePt t="77839" x="3614738" y="3992563"/>
          <p14:tracePt t="77841" x="3608388" y="4021138"/>
          <p14:tracePt t="77856" x="3594100" y="4056063"/>
          <p14:tracePt t="77857" x="3579813" y="4078288"/>
          <p14:tracePt t="77873" x="3529013" y="4141788"/>
          <p14:tracePt t="77889" x="3465513" y="4205288"/>
          <p14:tracePt t="77906" x="3414713" y="4256088"/>
          <p14:tracePt t="78243" x="3408363" y="4256088"/>
          <p14:tracePt t="78259" x="3379788" y="4256088"/>
          <p14:tracePt t="78267" x="3357563" y="4241800"/>
          <p14:tracePt t="78275" x="3328988" y="4241800"/>
          <p14:tracePt t="78283" x="3314700" y="4227513"/>
          <p14:tracePt t="78291" x="3265488" y="4219575"/>
          <p14:tracePt t="78300" x="3216275" y="4205288"/>
          <p14:tracePt t="78308" x="3151188" y="4191000"/>
          <p14:tracePt t="78322" x="3101975" y="4170363"/>
          <p14:tracePt t="78323" x="3051175" y="4156075"/>
          <p14:tracePt t="78340" x="2951163" y="4121150"/>
          <p14:tracePt t="78356" x="2851150" y="4070350"/>
          <p14:tracePt t="78372" x="2781300" y="4021138"/>
          <p14:tracePt t="78389" x="2730500" y="3978275"/>
          <p14:tracePt t="78405" x="2687638" y="3941763"/>
          <p14:tracePt t="78422" x="2681288" y="3906838"/>
          <p14:tracePt t="78438" x="2681288" y="3863975"/>
          <p14:tracePt t="78456" x="2681288" y="3827463"/>
          <p14:tracePt t="78473" x="2701925" y="3778250"/>
          <p14:tracePt t="78489" x="2795588" y="3692525"/>
          <p14:tracePt t="78506" x="2930525" y="3592513"/>
          <p14:tracePt t="78510" x="3051175" y="3506788"/>
          <p14:tracePt t="78525" x="3094038" y="3478213"/>
          <p14:tracePt t="78527" x="3179763" y="3429000"/>
          <p14:tracePt t="78540" x="3279775" y="3394075"/>
          <p14:tracePt t="78555" x="3357563" y="3351213"/>
          <p14:tracePt t="78556" x="3443288" y="3343275"/>
          <p14:tracePt t="78557" x="3529013" y="3328988"/>
          <p14:tracePt t="78573" x="3629025" y="3300413"/>
          <p14:tracePt t="78574" x="3706813" y="3300413"/>
          <p14:tracePt t="78589" x="3792538" y="3300413"/>
          <p14:tracePt t="78591" x="3878263" y="3300413"/>
          <p14:tracePt t="78606" x="4043363" y="3328988"/>
          <p14:tracePt t="78623" x="4192588" y="3379788"/>
          <p14:tracePt t="78640" x="4321175" y="3457575"/>
          <p14:tracePt t="78656" x="4378325" y="3506788"/>
          <p14:tracePt t="78673" x="4484688" y="3578225"/>
          <p14:tracePt t="78689" x="4533900" y="3643313"/>
          <p14:tracePt t="78706" x="4570413" y="3706813"/>
          <p14:tracePt t="78722" x="4619625" y="3763963"/>
          <p14:tracePt t="78740" x="4656138" y="3841750"/>
          <p14:tracePt t="78756" x="4691063" y="3941763"/>
          <p14:tracePt t="78773" x="4733925" y="4056063"/>
          <p14:tracePt t="78788" x="4741863" y="4121150"/>
          <p14:tracePt t="78789" x="4756150" y="4178300"/>
          <p14:tracePt t="78791" x="4784725" y="4241800"/>
          <p14:tracePt t="78807" x="4791075" y="4305300"/>
          <p14:tracePt t="78808" x="4791075" y="4341813"/>
          <p14:tracePt t="78823" x="4805363" y="4376738"/>
          <p14:tracePt t="78824" x="4819650" y="4427538"/>
          <p14:tracePt t="78839" x="4841875" y="4491038"/>
          <p14:tracePt t="78856" x="4856163" y="4556125"/>
          <p14:tracePt t="78873" x="4870450" y="4619625"/>
          <p14:tracePt t="78889" x="4883150" y="4683125"/>
          <p14:tracePt t="78906" x="4883150" y="4754563"/>
          <p14:tracePt t="78922" x="4883150" y="4840288"/>
          <p14:tracePt t="78939" x="4870450" y="4905375"/>
          <p14:tracePt t="78956" x="4841875" y="4983163"/>
          <p14:tracePt t="78973" x="4805363" y="5040313"/>
          <p14:tracePt t="78989" x="4791075" y="5068888"/>
          <p14:tracePt t="79146" x="4791075" y="5040313"/>
          <p14:tracePt t="79155" x="4791075" y="5032375"/>
          <p14:tracePt t="79162" x="4791075" y="5018088"/>
          <p14:tracePt t="79171" x="4791075" y="5003800"/>
          <p14:tracePt t="79178" x="4791075" y="4989513"/>
          <p14:tracePt t="79188" x="4791075" y="4983163"/>
          <p14:tracePt t="79202" x="4791075" y="4968875"/>
          <p14:tracePt t="79210" x="4805363" y="4940300"/>
          <p14:tracePt t="79222" x="4856163" y="4919663"/>
          <p14:tracePt t="79239" x="4997450" y="4805363"/>
          <p14:tracePt t="79255" x="5219700" y="4683125"/>
          <p14:tracePt t="79272" x="5346700" y="4633913"/>
          <p14:tracePt t="79273" x="5503863" y="4570413"/>
          <p14:tracePt t="79274" x="5668963" y="4527550"/>
          <p14:tracePt t="79289" x="5861050" y="4476750"/>
          <p14:tracePt t="79290" x="6181725" y="4441825"/>
          <p14:tracePt t="79307" x="6523038" y="4441825"/>
          <p14:tracePt t="79324" x="6958013" y="4441825"/>
          <p14:tracePt t="79341" x="7308850" y="4556125"/>
          <p14:tracePt t="79357" x="7507288" y="4654550"/>
          <p14:tracePt t="79373" x="7700963" y="4783138"/>
          <p14:tracePt t="79389" x="7813675" y="4883150"/>
          <p14:tracePt t="79406" x="7899400" y="4983163"/>
          <p14:tracePt t="79423" x="7935913" y="5040313"/>
          <p14:tracePt t="79440" x="7970838" y="5146675"/>
          <p14:tracePt t="79455" x="7985125" y="5232400"/>
          <p14:tracePt t="79473" x="7985125" y="5332413"/>
          <p14:tracePt t="79488" x="7985125" y="5395913"/>
          <p14:tracePt t="79489" x="7985125" y="5446713"/>
          <p14:tracePt t="79505" x="7970838" y="5503863"/>
          <p14:tracePt t="79507" x="7921625" y="5646738"/>
          <p14:tracePt t="79509" x="7870825" y="5716588"/>
          <p14:tracePt t="79525" x="7721600" y="5895975"/>
          <p14:tracePt t="79540" x="7607300" y="6010275"/>
          <p14:tracePt t="79541" x="7500938" y="6096000"/>
          <p14:tracePt t="79556" x="7358063" y="6180138"/>
          <p14:tracePt t="79557" x="7208838" y="6259513"/>
          <p14:tracePt t="79573" x="6888163" y="6373813"/>
          <p14:tracePt t="79590" x="6545263" y="6445250"/>
          <p14:tracePt t="79606" x="6173788" y="6459538"/>
          <p14:tracePt t="79622" x="5767388" y="6459538"/>
          <p14:tracePt t="79640" x="5303838" y="6408738"/>
          <p14:tracePt t="79656" x="4891088" y="6259513"/>
          <p14:tracePt t="79673" x="4519613" y="6059488"/>
          <p14:tracePt t="79689" x="4306888" y="5895975"/>
          <p14:tracePt t="79706" x="4106863" y="5703888"/>
          <p14:tracePt t="79722" x="3992563" y="5532438"/>
          <p14:tracePt t="79740" x="3957638" y="5367338"/>
          <p14:tracePt t="79755" x="3957638" y="5297488"/>
          <p14:tracePt t="79757" x="3957638" y="5183188"/>
          <p14:tracePt t="79758" x="3957638" y="5089525"/>
          <p14:tracePt t="79773" x="4006850" y="4989513"/>
          <p14:tracePt t="79774" x="4070350" y="4891088"/>
          <p14:tracePt t="79790" x="4241800" y="4683125"/>
          <p14:tracePt t="79806" x="4484688" y="4476750"/>
          <p14:tracePt t="79823" x="4791075" y="4276725"/>
          <p14:tracePt t="79839" x="5303838" y="4078288"/>
          <p14:tracePt t="79856" x="5661025" y="4027488"/>
          <p14:tracePt t="79873" x="6130925" y="4021138"/>
          <p14:tracePt t="79889" x="6559550" y="4021138"/>
          <p14:tracePt t="79906" x="6923088" y="4121150"/>
          <p14:tracePt t="79922" x="7143750" y="4205288"/>
          <p14:tracePt t="79940" x="7372350" y="4319588"/>
          <p14:tracePt t="79956" x="7521575" y="4419600"/>
          <p14:tracePt t="79974" x="7621588" y="4505325"/>
          <p14:tracePt t="79975" x="7658100" y="4541838"/>
          <p14:tracePt t="79989" x="7686675" y="4591050"/>
          <p14:tracePt t="80006" x="7721600" y="4633913"/>
          <p14:tracePt t="80007" x="7721600" y="4654550"/>
          <p14:tracePt t="80008" x="7750175" y="4705350"/>
          <p14:tracePt t="80024" x="7764463" y="4783138"/>
          <p14:tracePt t="80040" x="7770813" y="4868863"/>
          <p14:tracePt t="80056" x="7770813" y="4968875"/>
          <p14:tracePt t="80074" x="7764463" y="5089525"/>
          <p14:tracePt t="80090" x="7721600" y="5197475"/>
          <p14:tracePt t="80106" x="7700963" y="5283200"/>
          <p14:tracePt t="80122" x="7672388" y="5353050"/>
          <p14:tracePt t="80139" x="7650163" y="5418138"/>
          <p14:tracePt t="80155" x="7635875" y="5453063"/>
          <p14:tracePt t="80173" x="7621588" y="5481638"/>
          <p14:tracePt t="80189" x="7607300" y="5503863"/>
          <p14:tracePt t="80206" x="7586663" y="5546725"/>
          <p14:tracePt t="80222" x="7558088" y="5553075"/>
          <p14:tracePt t="80223" x="7521575" y="5581650"/>
          <p14:tracePt t="80225" x="7486650" y="5603875"/>
          <p14:tracePt t="80240" x="7435850" y="5632450"/>
          <p14:tracePt t="80241" x="7335838" y="5667375"/>
          <p14:tracePt t="80256" x="7251700" y="5703888"/>
          <p14:tracePt t="80257" x="7143750" y="5730875"/>
          <p14:tracePt t="80273" x="6986588" y="5781675"/>
          <p14:tracePt t="80289" x="6788150" y="5845175"/>
          <p14:tracePt t="80611" x="6759575" y="5845175"/>
          <p14:tracePt t="80619" x="6688138" y="5845175"/>
          <p14:tracePt t="80627" x="6608763" y="5845175"/>
          <p14:tracePt t="80635" x="6523038" y="5845175"/>
          <p14:tracePt t="80643" x="6424613" y="5845175"/>
          <p14:tracePt t="80651" x="6330950" y="5845175"/>
          <p14:tracePt t="80659" x="6230938" y="5845175"/>
          <p14:tracePt t="80672" x="6046788" y="5845175"/>
          <p14:tracePt t="80689" x="5661025" y="5767388"/>
          <p14:tracePt t="80706" x="5318125" y="5681663"/>
          <p14:tracePt t="80722" x="5183188" y="5618163"/>
          <p14:tracePt t="80723" x="5133975" y="5581650"/>
          <p14:tracePt t="80725" x="5033963" y="5532438"/>
          <p14:tracePt t="80739" x="4940300" y="5481638"/>
          <p14:tracePt t="80741" x="4883150" y="5418138"/>
          <p14:tracePt t="80756" x="4856163" y="5395913"/>
          <p14:tracePt t="80757" x="4833938" y="5367338"/>
          <p14:tracePt t="80773" x="4805363" y="5297488"/>
          <p14:tracePt t="80789" x="4805363" y="5232400"/>
          <p14:tracePt t="80806" x="4819650" y="5154613"/>
          <p14:tracePt t="80822" x="4905375" y="5068888"/>
          <p14:tracePt t="80839" x="5019675" y="4983163"/>
          <p14:tracePt t="80856" x="5197475" y="4840288"/>
          <p14:tracePt t="80873" x="5368925" y="4754563"/>
          <p14:tracePt t="80890" x="5503863" y="4705350"/>
          <p14:tracePt t="80907" x="5732463" y="4640263"/>
          <p14:tracePt t="80922" x="6032500" y="4633913"/>
          <p14:tracePt t="80939" x="6196013" y="4633913"/>
          <p14:tracePt t="80955" x="6310313" y="4633913"/>
          <p14:tracePt t="80957" x="6396038" y="4633913"/>
          <p14:tracePt t="80958" x="6496050" y="4640263"/>
          <p14:tracePt t="80973" x="6580188" y="4668838"/>
          <p14:tracePt t="80975" x="6659563" y="4691063"/>
          <p14:tracePt t="80989" x="6737350" y="4719638"/>
          <p14:tracePt t="80991" x="6788150" y="4754563"/>
          <p14:tracePt t="81006" x="6888163" y="4805363"/>
          <p14:tracePt t="81023" x="6972300" y="4854575"/>
          <p14:tracePt t="81040" x="7037388" y="4919663"/>
          <p14:tracePt t="81056" x="7086600" y="4954588"/>
          <p14:tracePt t="81073" x="7123113" y="5003800"/>
          <p14:tracePt t="81089" x="7158038" y="5054600"/>
          <p14:tracePt t="81106" x="7186613" y="5089525"/>
          <p14:tracePt t="81123" x="7194550" y="5146675"/>
          <p14:tracePt t="81139" x="7194550" y="5197475"/>
          <p14:tracePt t="81156" x="7194550" y="5268913"/>
          <p14:tracePt t="81173" x="7137400" y="5367338"/>
          <p14:tracePt t="81188" x="7086600" y="5446713"/>
          <p14:tracePt t="81189" x="7037388" y="5503863"/>
          <p14:tracePt t="81205" x="6986588" y="5553075"/>
          <p14:tracePt t="81207" x="6873875" y="5667375"/>
          <p14:tracePt t="81208" x="6823075" y="5703888"/>
          <p14:tracePt t="81223" x="6737350" y="5781675"/>
          <p14:tracePt t="81224" x="6630988" y="5845175"/>
          <p14:tracePt t="81240" x="6473825" y="5945188"/>
          <p14:tracePt t="81256" x="6296025" y="6030913"/>
          <p14:tracePt t="81273" x="6061075" y="6108700"/>
          <p14:tracePt t="81289" x="5818188" y="6159500"/>
          <p14:tracePt t="81307" x="5532438" y="6159500"/>
          <p14:tracePt t="81324" x="5205413" y="6159500"/>
          <p14:tracePt t="81340" x="4883150" y="6116638"/>
          <p14:tracePt t="81356" x="4570413" y="6030913"/>
          <p14:tracePt t="81372" x="4378325" y="5959475"/>
          <p14:tracePt t="81389" x="4141788" y="5830888"/>
          <p14:tracePt t="81406" x="3957638" y="5695950"/>
          <p14:tracePt t="81422" x="3843338" y="5581650"/>
          <p14:tracePt t="81440" x="3757613" y="5481638"/>
          <p14:tracePt t="81441" x="3729038" y="5418138"/>
          <p14:tracePt t="81456" x="3706813" y="5381625"/>
          <p14:tracePt t="81457" x="3692525" y="5318125"/>
          <p14:tracePt t="81473" x="3678238" y="5218113"/>
          <p14:tracePt t="81489" x="3678238" y="5183188"/>
          <p14:tracePt t="81490" x="3678238" y="5132388"/>
          <p14:tracePt t="81506" x="3692525" y="5018088"/>
          <p14:tracePt t="81524" x="3806825" y="4868863"/>
          <p14:tracePt t="81540" x="4021138" y="4640263"/>
          <p14:tracePt t="81556" x="4341813" y="4376738"/>
          <p14:tracePt t="81573" x="4705350" y="4141788"/>
          <p14:tracePt t="81589" x="5097463" y="3963988"/>
          <p14:tracePt t="81606" x="5454650" y="3841750"/>
          <p14:tracePt t="81622" x="5861050" y="3792538"/>
          <p14:tracePt t="81640" x="6259513" y="3792538"/>
          <p14:tracePt t="81656" x="6630988" y="3827463"/>
          <p14:tracePt t="81673" x="6994525" y="3956050"/>
          <p14:tracePt t="81674" x="7072313" y="3978275"/>
          <p14:tracePt t="81689" x="7308850" y="4106863"/>
          <p14:tracePt t="81690" x="7358063" y="4141788"/>
          <p14:tracePt t="81707" x="7550150" y="4270375"/>
          <p14:tracePt t="81722" x="7650163" y="4327525"/>
          <p14:tracePt t="81740" x="7750175" y="4419600"/>
          <p14:tracePt t="81757" x="7835900" y="4505325"/>
          <p14:tracePt t="81774" x="7870825" y="4570413"/>
          <p14:tracePt t="81790" x="7913688" y="4640263"/>
          <p14:tracePt t="81806" x="7935913" y="4719638"/>
          <p14:tracePt t="81823" x="7950200" y="4768850"/>
          <p14:tracePt t="81839" x="7964488" y="4840288"/>
          <p14:tracePt t="81855" x="7985125" y="4891088"/>
          <p14:tracePt t="81873" x="7985125" y="4940300"/>
          <p14:tracePt t="81889" x="7999413" y="4989513"/>
          <p14:tracePt t="81906" x="7999413" y="5068888"/>
          <p14:tracePt t="81921" x="7999413" y="5103813"/>
          <p14:tracePt t="81923" x="7999413" y="5146675"/>
          <p14:tracePt t="81925" x="7970838" y="5232400"/>
          <p14:tracePt t="81939" x="7950200" y="5303838"/>
          <p14:tracePt t="81941" x="7913688" y="5403850"/>
          <p14:tracePt t="81956" x="7835900" y="5518150"/>
          <p14:tracePt t="81957" x="7770813" y="5646738"/>
          <p14:tracePt t="81973" x="7600950" y="5910263"/>
          <p14:tracePt t="81989" x="7407275" y="6159500"/>
          <p14:tracePt t="82006" x="7208838" y="6373813"/>
          <p14:tracePt t="82023" x="7086600" y="6494463"/>
          <p14:tracePt t="82039" x="6908800" y="6629400"/>
          <p14:tracePt t="82056" x="6673850" y="6772275"/>
          <p14:tracePt t="82073" x="6430963" y="6823075"/>
          <p14:tracePt t="82089" x="6145213" y="6843713"/>
          <p14:tracePt t="82106" x="5767388" y="6843713"/>
          <p14:tracePt t="82122" x="5368925" y="6772275"/>
          <p14:tracePt t="82139" x="4954588" y="6643688"/>
          <p14:tracePt t="82155" x="4770438" y="6580188"/>
          <p14:tracePt t="82157" x="4605338" y="6529388"/>
          <p14:tracePt t="82158" x="4427538" y="6459538"/>
          <p14:tracePt t="82173" x="4278313" y="6380163"/>
          <p14:tracePt t="82174" x="4127500" y="6323013"/>
          <p14:tracePt t="82189" x="4006850" y="6245225"/>
          <p14:tracePt t="82190" x="3878263" y="6165850"/>
          <p14:tracePt t="82207" x="3692525" y="6016625"/>
          <p14:tracePt t="82223" x="3565525" y="5895975"/>
          <p14:tracePt t="82240" x="3457575" y="5716588"/>
          <p14:tracePt t="82256" x="3379788" y="5553075"/>
          <p14:tracePt t="82273" x="3357563" y="5403850"/>
          <p14:tracePt t="82289" x="3357563" y="5168900"/>
          <p14:tracePt t="82307" x="3457575" y="4954588"/>
          <p14:tracePt t="82324" x="3663950" y="4691063"/>
          <p14:tracePt t="82340" x="4006850" y="4405313"/>
          <p14:tracePt t="82357" x="4556125" y="4070350"/>
          <p14:tracePt t="82373" x="5105400" y="3841750"/>
          <p14:tracePt t="82388" x="5397500" y="3778250"/>
          <p14:tracePt t="82389" x="5710238" y="3714750"/>
          <p14:tracePt t="82405" x="5867400" y="3714750"/>
          <p14:tracePt t="82407" x="6373813" y="3663950"/>
          <p14:tracePt t="82408" x="6673850" y="3663950"/>
          <p14:tracePt t="82423" x="6794500" y="3663950"/>
          <p14:tracePt t="82424" x="7043738" y="3692525"/>
          <p14:tracePt t="82439" x="7486650" y="3806825"/>
          <p14:tracePt t="82456" x="7721600" y="3892550"/>
          <p14:tracePt t="82474" x="7935913" y="3992563"/>
          <p14:tracePt t="82489" x="8070850" y="4070350"/>
          <p14:tracePt t="82509" x="8170863" y="4127500"/>
          <p14:tracePt t="82525" x="8213725" y="4170363"/>
          <p14:tracePt t="82527" x="8220075" y="4178300"/>
          <p14:tracePt t="82539" x="8270875" y="4227513"/>
          <p14:tracePt t="82540" x="8299450" y="4256088"/>
          <p14:tracePt t="82556" x="8362950" y="4327525"/>
          <p14:tracePt t="82573" x="8413750" y="4391025"/>
          <p14:tracePt t="82589" x="8448675" y="4441825"/>
          <p14:tracePt t="82606" x="8477250" y="4491038"/>
          <p14:tracePt t="82622" x="8485188" y="4541838"/>
          <p14:tracePt t="82640" x="8513763" y="4583113"/>
          <p14:tracePt t="82641" x="8513763" y="4591050"/>
          <p14:tracePt t="82655" x="8513763" y="4605338"/>
          <p14:tracePt t="82657" x="8513763" y="4619625"/>
          <p14:tracePt t="82673" x="8513763" y="4633913"/>
          <p14:tracePt t="82674" x="8513763" y="4640263"/>
          <p14:tracePt t="82690" x="8513763" y="4654550"/>
          <p14:tracePt t="82707" x="8513763" y="4683125"/>
          <p14:tracePt t="82723" x="8513763" y="4705350"/>
          <p14:tracePt t="82740" x="8513763" y="4740275"/>
          <p14:tracePt t="82756" x="8513763" y="4783138"/>
          <p14:tracePt t="82773" x="8513763" y="4819650"/>
          <p14:tracePt t="82789" x="8513763" y="4854575"/>
          <p14:tracePt t="82806" x="8513763" y="4891088"/>
          <p14:tracePt t="82822" x="8513763" y="4940300"/>
          <p14:tracePt t="82839" x="8513763" y="4983163"/>
          <p14:tracePt t="82855" x="8513763" y="5032375"/>
          <p14:tracePt t="82873" x="8499475" y="5068888"/>
          <p14:tracePt t="82874" x="8499475" y="5089525"/>
          <p14:tracePt t="82889" x="8499475" y="5118100"/>
          <p14:tracePt t="82890" x="8499475" y="5146675"/>
          <p14:tracePt t="82906" x="8485188" y="5154613"/>
          <p14:tracePt t="82907" x="8485188" y="5168900"/>
          <p14:tracePt t="82923" x="8448675" y="5232400"/>
          <p14:tracePt t="82940" x="8385175" y="5297488"/>
          <p14:tracePt t="82958" x="8248650" y="5403850"/>
          <p14:tracePt t="82973" x="8099425" y="5532438"/>
          <p14:tracePt t="82989" x="7913688" y="5667375"/>
          <p14:tracePt t="83006" x="7764463" y="5745163"/>
          <p14:tracePt t="83023" x="7572375" y="5845175"/>
          <p14:tracePt t="83039" x="7407275" y="5910263"/>
          <p14:tracePt t="83056" x="7258050" y="5945188"/>
          <p14:tracePt t="83073" x="7158038" y="5959475"/>
          <p14:tracePt t="83089" x="7072313" y="5967413"/>
          <p14:tracePt t="83106" x="7037388" y="5967413"/>
          <p14:tracePt t="83107" x="6994525" y="5967413"/>
          <p14:tracePt t="83108" x="6972300" y="5967413"/>
          <p14:tracePt t="83122" x="6908800" y="5967413"/>
          <p14:tracePt t="83139" x="6873875" y="5967413"/>
          <p14:tracePt t="83140" x="6808788" y="5967413"/>
          <p14:tracePt t="83141" x="6745288" y="5967413"/>
          <p14:tracePt t="83156" x="6673850" y="5967413"/>
          <p14:tracePt t="83157" x="6594475" y="5967413"/>
          <p14:tracePt t="83173" x="6373813" y="5967413"/>
          <p14:tracePt t="83189" x="6210300" y="5967413"/>
          <p14:tracePt t="83206" x="6018213" y="5981700"/>
          <p14:tracePt t="83223" x="5832475" y="6010275"/>
          <p14:tracePt t="83239" x="5583238" y="6045200"/>
          <p14:tracePt t="83256" x="5418138" y="6067425"/>
          <p14:tracePt t="83273" x="5133975" y="6096000"/>
          <p14:tracePt t="83289" x="4954588" y="6096000"/>
          <p14:tracePt t="83306" x="4756150" y="6096000"/>
          <p14:tracePt t="83324" x="4491038" y="6067425"/>
          <p14:tracePt t="83339" x="4392613" y="6045200"/>
          <p14:tracePt t="83341" x="4270375" y="6010275"/>
          <p14:tracePt t="83342" x="4156075" y="5967413"/>
          <p14:tracePt t="83357" x="4029075" y="5916613"/>
          <p14:tracePt t="83358" x="3906838" y="5867400"/>
          <p14:tracePt t="83373" x="3857625" y="5830888"/>
          <p14:tracePt t="83374" x="3757613" y="5767388"/>
          <p14:tracePt t="83389" x="3692525" y="5703888"/>
          <p14:tracePt t="83390" x="3643313" y="5632450"/>
          <p14:tracePt t="83406" x="3565525" y="5481638"/>
          <p14:tracePt t="83422" x="3508375" y="5283200"/>
          <p14:tracePt t="83440" x="3494088" y="5168900"/>
          <p14:tracePt t="83456" x="3494088" y="5040313"/>
          <p14:tracePt t="83473" x="3494088" y="4954588"/>
          <p14:tracePt t="83489" x="3494088" y="4891088"/>
          <p14:tracePt t="83509" x="3494088" y="4791075"/>
          <p14:tracePt t="83523" x="3494088" y="4754563"/>
          <p14:tracePt t="83524" x="3494088" y="4705350"/>
          <p14:tracePt t="83539" x="3579813" y="4570413"/>
          <p14:tracePt t="83556" x="3743325" y="4427538"/>
          <p14:tracePt t="83573" x="3992563" y="4305300"/>
          <p14:tracePt t="83589" x="4206875" y="4219575"/>
          <p14:tracePt t="83606" x="4491038" y="4121150"/>
          <p14:tracePt t="83608" x="4705350" y="4070350"/>
          <p14:tracePt t="83622" x="4819650" y="4041775"/>
          <p14:tracePt t="83624" x="4940300" y="4021138"/>
          <p14:tracePt t="83639" x="5219700" y="3992563"/>
          <p14:tracePt t="83656" x="5546725" y="3963988"/>
          <p14:tracePt t="83673" x="5910263" y="3963988"/>
          <p14:tracePt t="83689" x="6345238" y="3978275"/>
          <p14:tracePt t="83706" x="6788150" y="4092575"/>
          <p14:tracePt t="83722" x="7194550" y="4219575"/>
          <p14:tracePt t="83740" x="7558088" y="4356100"/>
          <p14:tracePt t="83756" x="7785100" y="4470400"/>
          <p14:tracePt t="83774" x="7950200" y="4541838"/>
          <p14:tracePt t="83790" x="8113713" y="4633913"/>
          <p14:tracePt t="83806" x="8199438" y="4683125"/>
          <p14:tracePt t="83821" x="8220075" y="4691063"/>
          <p14:tracePt t="83823" x="8234363" y="4719638"/>
          <p14:tracePt t="83839" x="8248650" y="4733925"/>
          <p14:tracePt t="83840" x="8262938" y="4754563"/>
          <p14:tracePt t="83841" x="8270875" y="4783138"/>
          <p14:tracePt t="83856" x="8285163" y="4805363"/>
          <p14:tracePt t="83872" x="8285163" y="4833938"/>
          <p14:tracePt t="83874" x="8299450" y="4891088"/>
          <p14:tracePt t="83889" x="8299450" y="4933950"/>
          <p14:tracePt t="83890" x="8313738" y="4968875"/>
          <p14:tracePt t="83906" x="8313738" y="5032375"/>
          <p14:tracePt t="83923" x="8313738" y="5089525"/>
          <p14:tracePt t="83940" x="8299450" y="5168900"/>
          <p14:tracePt t="83956" x="8220075" y="5318125"/>
          <p14:tracePt t="83973" x="8113713" y="5481638"/>
          <p14:tracePt t="83989" x="7950200" y="5667375"/>
          <p14:tracePt t="84006" x="7764463" y="5867400"/>
          <p14:tracePt t="84023" x="7621588" y="6010275"/>
          <p14:tracePt t="84039" x="7535863" y="6081713"/>
          <p14:tracePt t="84040" x="7450138" y="6159500"/>
          <p14:tracePt t="84055" x="7386638" y="6208713"/>
          <p14:tracePt t="84056" x="7308850" y="6259513"/>
          <p14:tracePt t="84356" x="7286625" y="6259513"/>
          <p14:tracePt t="84364" x="7258050" y="6259513"/>
          <p14:tracePt t="84372" x="7237413" y="6265863"/>
          <p14:tracePt t="84380" x="7194550" y="6294438"/>
          <p14:tracePt t="84388" x="7143750" y="6308725"/>
          <p14:tracePt t="84396" x="7086600" y="6323013"/>
          <p14:tracePt t="84405" x="7037388" y="6330950"/>
          <p14:tracePt t="84422" x="6908800" y="6359525"/>
          <p14:tracePt t="84438" x="6788150" y="6373813"/>
          <p14:tracePt t="84456" x="6659563" y="6380163"/>
          <p14:tracePt t="84473" x="6530975" y="6394450"/>
          <p14:tracePt t="84489" x="6396038" y="6394450"/>
          <p14:tracePt t="84506" x="6259513" y="6394450"/>
          <p14:tracePt t="84510" x="6181725" y="6394450"/>
          <p14:tracePt t="84525" x="6124575" y="6394450"/>
          <p14:tracePt t="84526" x="6046788" y="6394450"/>
          <p14:tracePt t="84539" x="5967413" y="6380163"/>
          <p14:tracePt t="84555" x="5910263" y="6373813"/>
          <p14:tracePt t="84557" x="5832475" y="6345238"/>
          <p14:tracePt t="84558" x="5767388" y="6308725"/>
          <p14:tracePt t="84573" x="5695950" y="6280150"/>
          <p14:tracePt t="84575" x="5618163" y="6259513"/>
          <p14:tracePt t="84589" x="5546725" y="6208713"/>
          <p14:tracePt t="84591" x="5468938" y="6165850"/>
          <p14:tracePt t="84606" x="5268913" y="6030913"/>
          <p14:tracePt t="84623" x="5154613" y="5959475"/>
          <p14:tracePt t="84640" x="5019675" y="5845175"/>
          <p14:tracePt t="84656" x="4891088" y="5716588"/>
          <p14:tracePt t="84673" x="4819650" y="5646738"/>
          <p14:tracePt t="84689" x="4756150" y="5567363"/>
          <p14:tracePt t="84706" x="4719638" y="5503863"/>
          <p14:tracePt t="84722" x="4705350" y="5453063"/>
          <p14:tracePt t="84739" x="4705350" y="5403850"/>
          <p14:tracePt t="84756" x="4705350" y="5353050"/>
          <p14:tracePt t="84773" x="4719638" y="5303838"/>
          <p14:tracePt t="84788" x="4733925" y="5283200"/>
          <p14:tracePt t="84790" x="4741863" y="5246688"/>
          <p14:tracePt t="84806" x="4770438" y="5218113"/>
          <p14:tracePt t="84807" x="4833938" y="5168900"/>
          <p14:tracePt t="84822" x="4856163" y="5132388"/>
          <p14:tracePt t="84824" x="4919663" y="5089525"/>
          <p14:tracePt t="84841" x="5033963" y="5018088"/>
          <p14:tracePt t="84856" x="5154613" y="4940300"/>
          <p14:tracePt t="84874" x="5318125" y="4891088"/>
          <p14:tracePt t="84890" x="5497513" y="4840288"/>
          <p14:tracePt t="84907" x="5761038" y="4791075"/>
          <p14:tracePt t="84923" x="6032500" y="4754563"/>
          <p14:tracePt t="84939" x="6359525" y="4754563"/>
          <p14:tracePt t="84956" x="6694488" y="4754563"/>
          <p14:tracePt t="84973" x="6994525" y="4754563"/>
          <p14:tracePt t="84989" x="7186613" y="4791075"/>
          <p14:tracePt t="85006" x="7400925" y="4868863"/>
          <p14:tracePt t="85022" x="7486650" y="4905375"/>
          <p14:tracePt t="85023" x="7558088" y="4940300"/>
          <p14:tracePt t="85038" x="7635875" y="4989513"/>
          <p14:tracePt t="85040" x="7700963" y="5032375"/>
          <p14:tracePt t="85041" x="7764463" y="5083175"/>
          <p14:tracePt t="85056" x="7813675" y="5132388"/>
          <p14:tracePt t="85057" x="7850188" y="5183188"/>
          <p14:tracePt t="85073" x="7921625" y="5297488"/>
          <p14:tracePt t="85090" x="7985125" y="5403850"/>
          <p14:tracePt t="85107" x="8021638" y="5467350"/>
          <p14:tracePt t="85123" x="8035925" y="5553075"/>
          <p14:tracePt t="85140" x="8050213" y="5618163"/>
          <p14:tracePt t="85156" x="8050213" y="5667375"/>
          <p14:tracePt t="85173" x="8050213" y="5745163"/>
          <p14:tracePt t="85189" x="8050213" y="5810250"/>
          <p14:tracePt t="85206" x="8013700" y="5895975"/>
          <p14:tracePt t="85222" x="7964488" y="5981700"/>
          <p14:tracePt t="85240" x="7864475" y="6130925"/>
          <p14:tracePt t="85256" x="7707313" y="6280150"/>
          <p14:tracePt t="85273" x="7458075" y="6459538"/>
          <p14:tracePt t="85289" x="7321550" y="6529388"/>
          <p14:tracePt t="85290" x="7143750" y="6608763"/>
          <p14:tracePt t="85291" x="6837363" y="6723063"/>
          <p14:tracePt t="85307" x="6594475" y="6772275"/>
          <p14:tracePt t="85308" x="6345238" y="6808788"/>
          <p14:tracePt t="85324" x="5946775" y="6829425"/>
          <p14:tracePt t="85341" x="5454650" y="6843713"/>
          <p14:tracePt t="85357" x="5048250" y="6843713"/>
          <p14:tracePt t="85373" x="4733925" y="6772275"/>
          <p14:tracePt t="85389" x="4456113" y="6643688"/>
          <p14:tracePt t="85406" x="4256088" y="6480175"/>
          <p14:tracePt t="85423" x="4127500" y="6373813"/>
          <p14:tracePt t="85439" x="4021138" y="6208713"/>
          <p14:tracePt t="85455" x="3929063" y="6045200"/>
          <p14:tracePt t="85473" x="3878263" y="5916613"/>
          <p14:tracePt t="85489" x="3863975" y="5830888"/>
          <p14:tracePt t="85507" x="3863975" y="5759450"/>
          <p14:tracePt t="85508" x="3863975" y="5703888"/>
          <p14:tracePt t="85522" x="3863975" y="5695950"/>
          <p14:tracePt t="85541" x="3863975" y="5646738"/>
          <p14:tracePt t="85543" x="3943350" y="5553075"/>
          <p14:tracePt t="85556" x="4121150" y="5418138"/>
          <p14:tracePt t="85573" x="4491038" y="5146675"/>
          <p14:tracePt t="85589" x="4819650" y="4940300"/>
          <p14:tracePt t="85606" x="5268913" y="4705350"/>
          <p14:tracePt t="85623" x="5732463" y="4527550"/>
          <p14:tracePt t="85640" x="6159500" y="4470400"/>
          <p14:tracePt t="85656" x="6580188" y="4456113"/>
          <p14:tracePt t="85673" x="7023100" y="4491038"/>
          <p14:tracePt t="85689" x="7407275" y="4640263"/>
          <p14:tracePt t="85706" x="7735888" y="4833938"/>
          <p14:tracePt t="85723" x="7921625" y="4954588"/>
          <p14:tracePt t="85739" x="8099425" y="5118100"/>
          <p14:tracePt t="85755" x="8148638" y="5183188"/>
          <p14:tracePt t="85756" x="8185150" y="5232400"/>
          <p14:tracePt t="85757" x="8199438" y="5254625"/>
          <p14:tracePt t="85773" x="8220075" y="5297488"/>
          <p14:tracePt t="85774" x="8234363" y="5332413"/>
          <p14:tracePt t="85789" x="8234363" y="5353050"/>
          <p14:tracePt t="85790" x="8248650" y="5381625"/>
          <p14:tracePt t="85806" x="8248650" y="5453063"/>
          <p14:tracePt t="85823" x="8234363" y="5532438"/>
          <p14:tracePt t="85840" x="8162925" y="5667375"/>
          <p14:tracePt t="85856" x="8085138" y="5795963"/>
          <p14:tracePt t="85873" x="7964488" y="5945188"/>
          <p14:tracePt t="85889" x="7850188" y="6081713"/>
          <p14:tracePt t="85906" x="7721600" y="6208713"/>
          <p14:tracePt t="85922" x="7600950" y="6308725"/>
          <p14:tracePt t="85940" x="7450138" y="6373813"/>
          <p14:tracePt t="85956" x="7194550" y="6430963"/>
          <p14:tracePt t="85973" x="6972300" y="6459538"/>
          <p14:tracePt t="85975" x="6859588" y="6459538"/>
          <p14:tracePt t="85989" x="6794500" y="6459538"/>
          <p14:tracePt t="86006" x="6496050" y="6408738"/>
          <p14:tracePt t="86008" x="6381750" y="6380163"/>
          <p14:tracePt t="86022" x="6330950" y="6359525"/>
          <p14:tracePt t="86024" x="6230938" y="6308725"/>
          <p14:tracePt t="86040" x="6061075" y="6216650"/>
          <p14:tracePt t="86056" x="5918200" y="6116638"/>
          <p14:tracePt t="86073" x="5781675" y="6010275"/>
          <p14:tracePt t="86089" x="5683250" y="5910263"/>
          <p14:tracePt t="86106" x="5611813" y="5795963"/>
          <p14:tracePt t="86123" x="5568950" y="5730875"/>
          <p14:tracePt t="86140" x="5561013" y="5632450"/>
          <p14:tracePt t="86156" x="5561013" y="5567363"/>
          <p14:tracePt t="86173" x="5611813" y="5481638"/>
          <p14:tracePt t="86189" x="5746750" y="5381625"/>
          <p14:tracePt t="86206" x="5967413" y="5254625"/>
          <p14:tracePt t="86222" x="6273800" y="5146675"/>
          <p14:tracePt t="86240" x="6580188" y="5068888"/>
          <p14:tracePt t="86241" x="6788150" y="5040313"/>
          <p14:tracePt t="86256" x="6958013" y="5040313"/>
          <p14:tracePt t="86257" x="7158038" y="5040313"/>
          <p14:tracePt t="86273" x="7350125" y="5040313"/>
          <p14:tracePt t="86274" x="7507288" y="5054600"/>
          <p14:tracePt t="86290" x="7735888" y="5118100"/>
          <p14:tracePt t="86307" x="7970838" y="5203825"/>
          <p14:tracePt t="86324" x="8099425" y="5268913"/>
          <p14:tracePt t="86341" x="8185150" y="5332413"/>
          <p14:tracePt t="86358" x="8220075" y="5381625"/>
          <p14:tracePt t="86373" x="8248650" y="5403850"/>
          <p14:tracePt t="86389" x="8248650" y="5432425"/>
          <p14:tracePt t="86406" x="8248650" y="5453063"/>
          <p14:tracePt t="86422" x="8248650" y="5495925"/>
          <p14:tracePt t="86439" x="8220075" y="5553075"/>
          <p14:tracePt t="86456" x="8121650" y="5703888"/>
          <p14:tracePt t="86473" x="7964488" y="5910263"/>
          <p14:tracePt t="86475" x="7850188" y="6030913"/>
          <p14:tracePt t="86489" x="7721600" y="6159500"/>
          <p14:tracePt t="86491" x="7586663" y="6280150"/>
          <p14:tracePt t="86507" x="7435850" y="6394450"/>
          <p14:tracePt t="86510" x="7286625" y="6480175"/>
          <p14:tracePt t="86523" x="6943725" y="6629400"/>
          <p14:tracePt t="86540" x="6559550" y="6723063"/>
          <p14:tracePt t="86556" x="6173788" y="6729413"/>
          <p14:tracePt t="86574" x="5818188" y="6723063"/>
          <p14:tracePt t="86590" x="5518150" y="6594475"/>
          <p14:tracePt t="86606" x="5297488" y="6430963"/>
          <p14:tracePt t="86622" x="5168900" y="6280150"/>
          <p14:tracePt t="86639" x="5048250" y="6067425"/>
          <p14:tracePt t="86656" x="4968875" y="5867400"/>
          <p14:tracePt t="86673" x="4954588" y="5695950"/>
          <p14:tracePt t="86689" x="4954588" y="5546725"/>
          <p14:tracePt t="86706" x="4997450" y="5403850"/>
          <p14:tracePt t="86722" x="5033963" y="5353050"/>
          <p14:tracePt t="86723" x="5083175" y="5297488"/>
          <p14:tracePt t="86725" x="5168900" y="5218113"/>
          <p14:tracePt t="86739" x="5233988" y="5168900"/>
          <p14:tracePt t="86741" x="5318125" y="5118100"/>
          <p14:tracePt t="86756" x="5432425" y="5068888"/>
          <p14:tracePt t="86757" x="5546725" y="5032375"/>
          <p14:tracePt t="86773" x="5846763" y="4940300"/>
          <p14:tracePt t="86790" x="6196013" y="4905375"/>
          <p14:tracePt t="86807" x="6580188" y="4891088"/>
          <p14:tracePt t="86822" x="6986588" y="4891088"/>
          <p14:tracePt t="86839" x="7358063" y="4940300"/>
          <p14:tracePt t="86856" x="7586663" y="5018088"/>
          <p14:tracePt t="86873" x="7821613" y="5118100"/>
          <p14:tracePt t="86889" x="7985125" y="5203825"/>
          <p14:tracePt t="86906" x="8070850" y="5268913"/>
          <p14:tracePt t="86922" x="8148638" y="5332413"/>
          <p14:tracePt t="86939" x="8185150" y="5395913"/>
          <p14:tracePt t="86955" x="8199438" y="5418138"/>
          <p14:tracePt t="86956" x="8213725" y="5446713"/>
          <p14:tracePt t="86972" x="8220075" y="5467350"/>
          <p14:tracePt t="86973" x="8220075" y="5495925"/>
          <p14:tracePt t="86974" x="8220075" y="5518150"/>
          <p14:tracePt t="86989" x="8220075" y="5567363"/>
          <p14:tracePt t="86990" x="8220075" y="5595938"/>
          <p14:tracePt t="87007" x="8220075" y="5653088"/>
          <p14:tracePt t="87023" x="8199438" y="5745163"/>
          <p14:tracePt t="87040" x="8121650" y="5867400"/>
          <p14:tracePt t="87056" x="8035925" y="5995988"/>
          <p14:tracePt t="87073" x="7950200" y="6130925"/>
          <p14:tracePt t="87089" x="7885113" y="6194425"/>
          <p14:tracePt t="87106" x="7813675" y="6280150"/>
          <p14:tracePt t="88021" x="7813675" y="6265863"/>
          <p14:tracePt t="88028" x="7813675" y="6245225"/>
          <p14:tracePt t="88037" x="7835900" y="6180138"/>
          <p14:tracePt t="88045" x="7864475" y="6108700"/>
          <p14:tracePt t="88054" x="7921625" y="6010275"/>
          <p14:tracePt t="88061" x="8035925" y="5781675"/>
          <p14:tracePt t="88071" x="8148638" y="5567363"/>
          <p14:tracePt t="88088" x="8499475" y="5032375"/>
          <p14:tracePt t="88105" x="8947150" y="4376738"/>
          <p14:tracePt t="88122" x="9424988" y="3743325"/>
          <p14:tracePt t="88139" x="9859963" y="3151188"/>
          <p14:tracePt t="88155" x="10067925" y="2865438"/>
          <p14:tracePt t="88156" x="10266363" y="2566988"/>
          <p14:tracePt t="88172" x="10452100" y="2274888"/>
          <p14:tracePt t="88173" x="10523538" y="2152650"/>
          <p14:tracePt t="88174" x="10680700" y="1924050"/>
          <p14:tracePt t="88189" x="10715625" y="1839913"/>
          <p14:tracePt t="88190" x="10787063" y="1674813"/>
          <p14:tracePt t="88206" x="10901363" y="1439863"/>
          <p14:tracePt t="88223" x="10929938" y="1354138"/>
          <p14:tracePt t="88240" x="10937875" y="1262063"/>
          <p14:tracePt t="88256" x="10937875" y="1204913"/>
          <p14:tracePt t="88273" x="10937875" y="1154113"/>
          <p14:tracePt t="88289" x="10915650" y="1098550"/>
          <p14:tracePt t="88307" x="10887075" y="1012825"/>
          <p14:tracePt t="88324" x="10852150" y="912813"/>
          <p14:tracePt t="88340" x="10837863" y="841375"/>
          <p14:tracePt t="88357" x="10801350" y="698500"/>
          <p14:tracePt t="88372" x="10801350" y="677863"/>
          <p14:tracePt t="88373" x="10801350" y="641350"/>
          <p14:tracePt t="88388" x="10787063" y="598488"/>
          <p14:tracePt t="88389" x="10780713" y="577850"/>
          <p14:tracePt t="88405" x="10780713" y="534988"/>
          <p14:tracePt t="88407" x="10766425" y="512763"/>
          <p14:tracePt t="88408" x="10752138" y="463550"/>
          <p14:tracePt t="88422" x="10752138" y="427038"/>
          <p14:tracePt t="88424" x="10752138" y="384175"/>
          <p14:tracePt t="88440" x="10766425" y="334963"/>
          <p14:tracePt t="88456" x="10780713" y="314325"/>
          <p14:tracePt t="88649" x="10766425" y="314325"/>
          <p14:tracePt t="88657" x="10737850" y="285750"/>
          <p14:tracePt t="88665" x="10701338" y="263525"/>
          <p14:tracePt t="88673" x="10680700" y="234950"/>
          <p14:tracePt t="88681" x="10666413" y="200025"/>
          <p14:tracePt t="88689" x="10637838" y="177800"/>
          <p14:tracePt t="88705" x="10587038" y="77788"/>
          <p14:tracePt t="89061" x="10388600" y="363538"/>
          <p14:tracePt t="89069" x="10374313" y="563563"/>
          <p14:tracePt t="89076" x="10337800" y="749300"/>
          <p14:tracePt t="89084" x="10323513" y="812800"/>
          <p14:tracePt t="89092" x="10288588" y="941388"/>
          <p14:tracePt t="89100" x="10252075" y="1047750"/>
          <p14:tracePt t="89108" x="10202863" y="1154113"/>
          <p14:tracePt t="89123" x="10139363" y="1290638"/>
          <p14:tracePt t="89124" x="10067925" y="1376363"/>
          <p14:tracePt t="89139" x="9988550" y="1476375"/>
          <p14:tracePt t="89141" x="9839325" y="1654175"/>
          <p14:tracePt t="89157" x="9539288" y="1974850"/>
          <p14:tracePt t="89173" x="9197975" y="2352675"/>
          <p14:tracePt t="89190" x="8926513" y="2667000"/>
          <p14:tracePt t="89206" x="8612188" y="3001963"/>
          <p14:tracePt t="89223" x="8434388" y="3194050"/>
          <p14:tracePt t="89239" x="8262938" y="3328988"/>
          <p14:tracePt t="89256" x="8148638" y="3379788"/>
          <p14:tracePt t="89272" x="8085138" y="3379788"/>
          <p14:tracePt t="89514" x="8070850" y="3379788"/>
          <p14:tracePt t="89519" x="8013700" y="3379788"/>
          <p14:tracePt t="89527" x="7935913" y="3365500"/>
          <p14:tracePt t="89535" x="7835900" y="3351213"/>
          <p14:tracePt t="89543" x="7735888" y="3328988"/>
          <p14:tracePt t="89555" x="7607300" y="3314700"/>
          <p14:tracePt t="89572" x="7335838" y="3279775"/>
          <p14:tracePt t="89589" x="6773863" y="3228975"/>
          <p14:tracePt t="89605" x="6130925" y="3165475"/>
          <p14:tracePt t="89621" x="5981700" y="3143250"/>
          <p14:tracePt t="89622" x="5446713" y="3094038"/>
          <p14:tracePt t="89623" x="5303838" y="3065463"/>
          <p14:tracePt t="89640" x="4770438" y="2965450"/>
          <p14:tracePt t="89656" x="4356100" y="2865438"/>
          <p14:tracePt t="89672" x="4141788" y="2801938"/>
          <p14:tracePt t="89690" x="3992563" y="2751138"/>
          <p14:tracePt t="89706" x="3892550" y="2716213"/>
          <p14:tracePt t="89723" x="3829050" y="2687638"/>
          <p14:tracePt t="89739" x="3814763" y="2687638"/>
          <p14:tracePt t="90050" x="3792538" y="2687638"/>
          <p14:tracePt t="90058" x="3743325" y="2679700"/>
          <p14:tracePt t="90066" x="3692525" y="2679700"/>
          <p14:tracePt t="90074" x="3629025" y="2679700"/>
          <p14:tracePt t="90082" x="3579813" y="2679700"/>
          <p14:tracePt t="90091" x="3508375" y="2679700"/>
          <p14:tracePt t="90105" x="3443288" y="2679700"/>
          <p14:tracePt t="90121" x="3379788" y="2679700"/>
          <p14:tracePt t="90123" x="3265488" y="2701925"/>
          <p14:tracePt t="90124" x="3130550" y="2730500"/>
          <p14:tracePt t="90139" x="2951163" y="2779713"/>
          <p14:tracePt t="90156" x="2767013" y="2836863"/>
          <p14:tracePt t="90173" x="2601913" y="2901950"/>
          <p14:tracePt t="90190" x="2538413" y="2930525"/>
          <p14:tracePt t="90206" x="2481263" y="2951163"/>
          <p14:tracePt t="90222" x="2438400" y="2979738"/>
          <p14:tracePt t="90239" x="2417763" y="2994025"/>
          <p14:tracePt t="90256" x="2403475" y="3016250"/>
          <p14:tracePt t="90273" x="2366963" y="3051175"/>
          <p14:tracePt t="90289" x="2338388" y="3114675"/>
          <p14:tracePt t="90307" x="2332038" y="3143250"/>
          <p14:tracePt t="90574" x="2338388" y="3143250"/>
          <p14:tracePt t="90582" x="2381250" y="3143250"/>
          <p14:tracePt t="90590" x="2438400" y="3143250"/>
          <p14:tracePt t="90605" x="2530475" y="3143250"/>
          <p14:tracePt t="90607" x="2701925" y="3143250"/>
          <p14:tracePt t="90614" x="2930525" y="3143250"/>
          <p14:tracePt t="90622" x="3201988" y="3151188"/>
          <p14:tracePt t="90639" x="3829050" y="3243263"/>
          <p14:tracePt t="90656" x="4519613" y="3394075"/>
          <p14:tracePt t="90673" x="4968875" y="3529013"/>
          <p14:tracePt t="90689" x="5468938" y="3692525"/>
          <p14:tracePt t="90706" x="5695950" y="3792538"/>
          <p14:tracePt t="90722" x="5832475" y="3856038"/>
          <p14:tracePt t="90739" x="5910263" y="3892550"/>
          <p14:tracePt t="90756" x="5932488" y="3913188"/>
          <p14:tracePt t="90773" x="5946775" y="3913188"/>
          <p14:tracePt t="90816" x="5932488" y="3913188"/>
          <p14:tracePt t="90920" x="5932488" y="3906838"/>
          <p14:tracePt t="90968" x="5918200" y="3906838"/>
          <p14:tracePt t="93272" x="5910263" y="3906838"/>
          <p14:tracePt t="93280" x="5867400" y="3906838"/>
          <p14:tracePt t="93288" x="5832475" y="3906838"/>
          <p14:tracePt t="93296" x="5781675" y="3906838"/>
          <p14:tracePt t="93305" x="5683250" y="3906838"/>
          <p14:tracePt t="93311" x="5583238" y="3906838"/>
          <p14:tracePt t="93322" x="5483225" y="3892550"/>
          <p14:tracePt t="93339" x="5205413" y="3863975"/>
          <p14:tracePt t="93356" x="5033963" y="3841750"/>
          <p14:tracePt t="93372" x="4805363" y="3806825"/>
          <p14:tracePt t="93389" x="4641850" y="3757613"/>
          <p14:tracePt t="93405" x="4505325" y="3714750"/>
          <p14:tracePt t="93422" x="4406900" y="3663950"/>
          <p14:tracePt t="93439" x="4306888" y="3614738"/>
          <p14:tracePt t="93455" x="4278313" y="3592513"/>
          <p14:tracePt t="93457" x="4256088" y="3563938"/>
          <p14:tracePt t="93458" x="4227513" y="3557588"/>
          <p14:tracePt t="93474" x="4192588" y="3506788"/>
          <p14:tracePt t="93490" x="4178300" y="3478213"/>
          <p14:tracePt t="93506" x="4178300" y="3457575"/>
          <p14:tracePt t="93527" x="4178300" y="3414713"/>
          <p14:tracePt t="93539" x="4227513" y="3365500"/>
          <p14:tracePt t="93557" x="4378325" y="3265488"/>
          <p14:tracePt t="93573" x="4584700" y="3165475"/>
          <p14:tracePt t="93590" x="4870450" y="3094038"/>
          <p14:tracePt t="93605" x="5205413" y="3051175"/>
          <p14:tracePt t="93623" x="5568950" y="3051175"/>
          <p14:tracePt t="93639" x="5895975" y="3079750"/>
          <p14:tracePt t="93656" x="6081713" y="3151188"/>
          <p14:tracePt t="93672" x="6245225" y="3243263"/>
          <p14:tracePt t="93689" x="6259513" y="3265488"/>
          <p14:tracePt t="93690" x="6296025" y="3300413"/>
          <p14:tracePt t="93691" x="6324600" y="3328988"/>
          <p14:tracePt t="93706" x="6345238" y="3379788"/>
          <p14:tracePt t="93707" x="6345238" y="3400425"/>
          <p14:tracePt t="93723" x="6359525" y="3492500"/>
          <p14:tracePt t="93739" x="6345238" y="3606800"/>
          <p14:tracePt t="93757" x="6296025" y="3714750"/>
          <p14:tracePt t="93773" x="6245225" y="3878263"/>
          <p14:tracePt t="93790" x="6181725" y="4056063"/>
          <p14:tracePt t="93806" x="6124575" y="4219575"/>
          <p14:tracePt t="93823" x="6061075" y="4391025"/>
          <p14:tracePt t="93839" x="5981700" y="4570413"/>
          <p14:tracePt t="93856" x="5910263" y="4719638"/>
          <p14:tracePt t="93872" x="5818188" y="4833938"/>
          <p14:tracePt t="93890" x="5732463" y="4933950"/>
          <p14:tracePt t="93906" x="5683250" y="4968875"/>
          <p14:tracePt t="93923" x="5597525" y="5003800"/>
          <p14:tracePt t="94448" x="5583238" y="5003800"/>
          <p14:tracePt t="94456" x="5532438" y="4989513"/>
          <p14:tracePt t="94464" x="5483225" y="4968875"/>
          <p14:tracePt t="94473" x="5432425" y="4940300"/>
          <p14:tracePt t="94480" x="5354638" y="4919663"/>
          <p14:tracePt t="94488" x="5283200" y="4883150"/>
          <p14:tracePt t="94505" x="5019675" y="4754563"/>
          <p14:tracePt t="94524" x="4484688" y="4470400"/>
          <p14:tracePt t="94540" x="3978275" y="4205288"/>
          <p14:tracePt t="94555" x="3608388" y="3992563"/>
          <p14:tracePt t="94572" x="3179763" y="3763963"/>
          <p14:tracePt t="94589" x="2930525" y="3614738"/>
          <p14:tracePt t="94606" x="2687638" y="3492500"/>
          <p14:tracePt t="94622" x="2566988" y="3443288"/>
          <p14:tracePt t="94639" x="2487613" y="3400425"/>
          <p14:tracePt t="94655" x="2466975" y="3394075"/>
          <p14:tracePt t="94656" x="2452688" y="3394075"/>
          <p14:tracePt t="94657" x="2438400" y="3394075"/>
          <p14:tracePt t="94673" x="2432050" y="3394075"/>
          <p14:tracePt t="94730" x="2417763" y="3394075"/>
          <p14:tracePt t="94746" x="2403475" y="3394075"/>
          <p14:tracePt t="94755" x="2381250" y="3394075"/>
          <p14:tracePt t="94762" x="2352675" y="3394075"/>
          <p14:tracePt t="94771" x="2303463" y="3394075"/>
          <p14:tracePt t="94778" x="2232025" y="3394075"/>
          <p14:tracePt t="94789" x="2138363" y="3379788"/>
          <p14:tracePt t="94806" x="1903413" y="3351213"/>
          <p14:tracePt t="94823" x="1717675" y="3314700"/>
          <p14:tracePt t="94839" x="1590675" y="3279775"/>
          <p14:tracePt t="94856" x="1490663" y="3228975"/>
          <p14:tracePt t="94872" x="1425575" y="3179763"/>
          <p14:tracePt t="94890" x="1390650" y="3143250"/>
          <p14:tracePt t="94906" x="1390650" y="3128963"/>
          <p14:tracePt t="94923" x="1390650" y="3114675"/>
          <p14:tracePt t="94988" x="1390650" y="3128963"/>
          <p14:tracePt t="94996" x="1390650" y="3151188"/>
          <p14:tracePt t="95005" x="1404938" y="3165475"/>
          <p14:tracePt t="95012" x="1411288" y="3194050"/>
          <p14:tracePt t="95022" x="1425575" y="3200400"/>
          <p14:tracePt t="95028" x="1454150" y="3214688"/>
          <p14:tracePt t="95039" x="1490663" y="3243263"/>
          <p14:tracePt t="95055" x="1576388" y="3265488"/>
          <p14:tracePt t="95073" x="1689100" y="3294063"/>
          <p14:tracePt t="95089" x="1789113" y="3300413"/>
          <p14:tracePt t="95106" x="1917700" y="3314700"/>
          <p14:tracePt t="95122" x="1989138" y="3328988"/>
          <p14:tracePt t="95123" x="2052638" y="3328988"/>
          <p14:tracePt t="95124" x="2174875" y="3343275"/>
          <p14:tracePt t="95140" x="2281238" y="3343275"/>
          <p14:tracePt t="95142" x="2389188" y="3365500"/>
          <p14:tracePt t="95156" x="2516188" y="3379788"/>
          <p14:tracePt t="95157" x="2652713" y="3394075"/>
          <p14:tracePt t="95173" x="2930525" y="3443288"/>
          <p14:tracePt t="95189" x="3144838" y="3492500"/>
          <p14:tracePt t="95206" x="3343275" y="3514725"/>
          <p14:tracePt t="95222" x="3508375" y="3543300"/>
          <p14:tracePt t="95239" x="3629025" y="3557588"/>
          <p14:tracePt t="95256" x="3714750" y="3557588"/>
          <p14:tracePt t="95273" x="3806825" y="3557588"/>
          <p14:tracePt t="95289" x="3892550" y="3557588"/>
          <p14:tracePt t="95307" x="3992563" y="3557588"/>
          <p14:tracePt t="95323" x="4106863" y="3563938"/>
          <p14:tracePt t="95340" x="4178300" y="3563938"/>
          <p14:tracePt t="95341" x="4256088" y="3578225"/>
          <p14:tracePt t="95342" x="4341813" y="3578225"/>
          <p14:tracePt t="95357" x="4491038" y="3578225"/>
          <p14:tracePt t="95358" x="4584700" y="3578225"/>
          <p14:tracePt t="95373" x="4691063" y="3578225"/>
          <p14:tracePt t="95375" x="4819650" y="3578225"/>
          <p14:tracePt t="95389" x="4940300" y="3578225"/>
          <p14:tracePt t="95390" x="5068888" y="3578225"/>
          <p14:tracePt t="95406" x="5219700" y="3578225"/>
          <p14:tracePt t="95407" x="5368925" y="3578225"/>
          <p14:tracePt t="95422" x="5668963" y="3578225"/>
          <p14:tracePt t="95440" x="5981700" y="3592513"/>
          <p14:tracePt t="95456" x="6210300" y="3592513"/>
          <p14:tracePt t="95474" x="6473825" y="3592513"/>
          <p14:tracePt t="95489" x="6688138" y="3592513"/>
          <p14:tracePt t="95506" x="6845300" y="3592513"/>
          <p14:tracePt t="95523" x="6908800" y="3592513"/>
          <p14:tracePt t="95525" x="6937375" y="3592513"/>
          <p14:tracePt t="95539" x="7037388" y="3592513"/>
          <p14:tracePt t="95556" x="7086600" y="3592513"/>
          <p14:tracePt t="95573" x="7137400" y="3592513"/>
          <p14:tracePt t="95590" x="7186613" y="3614738"/>
          <p14:tracePt t="95890" x="7208838" y="3614738"/>
          <p14:tracePt t="95898" x="7251700" y="3614738"/>
          <p14:tracePt t="95906" x="7272338" y="3614738"/>
          <p14:tracePt t="95914" x="7335838" y="3629025"/>
          <p14:tracePt t="95922" x="7435850" y="3643313"/>
          <p14:tracePt t="95930" x="7535863" y="3657600"/>
          <p14:tracePt t="95940" x="7635875" y="3663950"/>
          <p14:tracePt t="95956" x="7899400" y="3692525"/>
          <p14:tracePt t="95973" x="8213725" y="3714750"/>
          <p14:tracePt t="95989" x="8534400" y="3743325"/>
          <p14:tracePt t="96006" x="8777288" y="3757613"/>
          <p14:tracePt t="96023" x="9047163" y="3778250"/>
          <p14:tracePt t="96039" x="9247188" y="3792538"/>
          <p14:tracePt t="96056" x="9347200" y="3806825"/>
          <p14:tracePt t="96073" x="9424988" y="3813175"/>
          <p14:tracePt t="96089" x="9461500" y="3813175"/>
          <p14:tracePt t="96090" x="9475788" y="3813175"/>
          <p14:tracePt t="96091" x="9504363" y="3813175"/>
          <p14:tracePt t="96106" x="9510713" y="3813175"/>
          <p14:tracePt t="96108" x="9539288" y="3813175"/>
          <p14:tracePt t="96124" x="9553575" y="3813175"/>
          <p14:tracePt t="96139" x="9575800" y="3813175"/>
          <p14:tracePt t="96156" x="9590088" y="3813175"/>
          <p14:tracePt t="96189" x="9604375" y="3813175"/>
          <p14:tracePt t="96252" x="9610725" y="3813175"/>
          <p14:tracePt t="96284" x="9625013" y="3813175"/>
          <p14:tracePt t="96292" x="9639300" y="3827463"/>
          <p14:tracePt t="96300" x="9653588" y="3827463"/>
          <p14:tracePt t="96534" x="9639300" y="3827463"/>
          <p14:tracePt t="96542" x="9604375" y="3827463"/>
          <p14:tracePt t="96550" x="9561513" y="3827463"/>
          <p14:tracePt t="96558" x="9510713" y="3827463"/>
          <p14:tracePt t="96566" x="9461500" y="3827463"/>
          <p14:tracePt t="96574" x="9396413" y="3827463"/>
          <p14:tracePt t="96589" x="9290050" y="3827463"/>
          <p14:tracePt t="96605" x="9147175" y="3827463"/>
          <p14:tracePt t="96606" x="8997950" y="3827463"/>
          <p14:tracePt t="96607" x="8826500" y="3856038"/>
          <p14:tracePt t="96622" x="8634413" y="3863975"/>
          <p14:tracePt t="96623" x="8448675" y="3878263"/>
          <p14:tracePt t="96640" x="7964488" y="3913188"/>
          <p14:tracePt t="96656" x="7500938" y="3913188"/>
          <p14:tracePt t="96673" x="7008813" y="3913188"/>
          <p14:tracePt t="96689" x="6608763" y="3913188"/>
          <p14:tracePt t="96705" x="6330950" y="3906838"/>
          <p14:tracePt t="96723" x="6061075" y="3878263"/>
          <p14:tracePt t="96739" x="5867400" y="3841750"/>
          <p14:tracePt t="96756" x="5767388" y="3827463"/>
          <p14:tracePt t="96773" x="5683250" y="3806825"/>
          <p14:tracePt t="96789" x="5632450" y="3792538"/>
          <p14:tracePt t="96806" x="5618163" y="3778250"/>
          <p14:tracePt t="97146" x="5611813" y="3778250"/>
          <p14:tracePt t="97154" x="5568950" y="3778250"/>
          <p14:tracePt t="97162" x="5503863" y="3778250"/>
          <p14:tracePt t="97170" x="5446713" y="3778250"/>
          <p14:tracePt t="97178" x="5368925" y="3778250"/>
          <p14:tracePt t="97187" x="5283200" y="3778250"/>
          <p14:tracePt t="97194" x="5197475" y="3778250"/>
          <p14:tracePt t="97205" x="5097463" y="3778250"/>
          <p14:tracePt t="97222" x="4819650" y="3778250"/>
          <p14:tracePt t="97239" x="4456113" y="3778250"/>
          <p14:tracePt t="97256" x="4127500" y="3757613"/>
          <p14:tracePt t="97273" x="3929063" y="3729038"/>
          <p14:tracePt t="97289" x="3829050" y="3706813"/>
          <p14:tracePt t="97290" x="3743325" y="3678238"/>
          <p14:tracePt t="97291" x="3678238" y="3657600"/>
          <p14:tracePt t="97307" x="3614738" y="3629025"/>
          <p14:tracePt t="97324" x="3565525" y="3606800"/>
          <p14:tracePt t="97341" x="3529013" y="3578225"/>
          <p14:tracePt t="97357" x="3514725" y="3563938"/>
          <p14:tracePt t="97373" x="3514725" y="3557588"/>
          <p14:tracePt t="97468" x="3514725" y="3543300"/>
          <p14:tracePt t="97500" x="3529013" y="3543300"/>
          <p14:tracePt t="97525" x="3543300" y="3543300"/>
          <p14:tracePt t="97533" x="3557588" y="3543300"/>
          <p14:tracePt t="97540" x="3579813" y="3529013"/>
          <p14:tracePt t="97549" x="3608388" y="3529013"/>
          <p14:tracePt t="97556" x="3663950" y="3514725"/>
          <p14:tracePt t="97572" x="3729038" y="3506788"/>
          <p14:tracePt t="97573" x="3814763" y="3492500"/>
          <p14:tracePt t="97590" x="4070350" y="3457575"/>
          <p14:tracePt t="97606" x="4406900" y="3429000"/>
          <p14:tracePt t="97623" x="4819650" y="3400425"/>
          <p14:tracePt t="97640" x="5268913" y="3379788"/>
          <p14:tracePt t="97657" x="5546725" y="3365500"/>
          <p14:tracePt t="97672" x="5846763" y="3365500"/>
          <p14:tracePt t="97689" x="5995988" y="3365500"/>
          <p14:tracePt t="97706" x="6124575" y="3351213"/>
          <p14:tracePt t="97723" x="6173788" y="3351213"/>
          <p14:tracePt t="97739" x="6210300" y="3351213"/>
          <p14:tracePt t="97757" x="6224588" y="3351213"/>
          <p14:tracePt t="97790" x="6230938" y="3351213"/>
          <p14:tracePt t="97863" x="6224588" y="3351213"/>
          <p14:tracePt t="97879" x="6210300" y="3351213"/>
          <p14:tracePt t="97887" x="6196013" y="3351213"/>
          <p14:tracePt t="97895" x="6173788" y="3351213"/>
          <p14:tracePt t="97904" x="6159500" y="3351213"/>
          <p14:tracePt t="97911" x="6145213" y="3351213"/>
          <p14:tracePt t="97919" x="6130925" y="3351213"/>
          <p14:tracePt t="97927" x="6124575" y="3365500"/>
          <p14:tracePt t="97939" x="6096000" y="3365500"/>
          <p14:tracePt t="97955" x="6067425" y="3365500"/>
          <p14:tracePt t="97972" x="6010275" y="3365500"/>
          <p14:tracePt t="97989" x="5932488" y="3365500"/>
          <p14:tracePt t="98005" x="5832475" y="3365500"/>
          <p14:tracePt t="98023" x="5668963" y="3351213"/>
          <p14:tracePt t="98025" x="5583238" y="3343275"/>
          <p14:tracePt t="98039" x="5497513" y="3328988"/>
          <p14:tracePt t="98041" x="5397500" y="3314700"/>
          <p14:tracePt t="98056" x="5283200" y="3294063"/>
          <p14:tracePt t="98057" x="5183188" y="3279775"/>
          <p14:tracePt t="98073" x="5005388" y="3243263"/>
          <p14:tracePt t="98090" x="4856163" y="3214688"/>
          <p14:tracePt t="98106" x="4741863" y="3179763"/>
          <p14:tracePt t="98122" x="4684713" y="3151188"/>
          <p14:tracePt t="98140" x="4605338" y="3114675"/>
          <p14:tracePt t="98156" x="4570413" y="3094038"/>
          <p14:tracePt t="98173" x="4541838" y="3065463"/>
          <p14:tracePt t="98189" x="4519613" y="3044825"/>
          <p14:tracePt t="98222" x="4519613" y="3030538"/>
          <p14:tracePt t="98239" x="4519613" y="3016250"/>
          <p14:tracePt t="98322" x="4533900" y="3016250"/>
          <p14:tracePt t="98355" x="4541838" y="3016250"/>
          <p14:tracePt t="98378" x="4556125" y="3016250"/>
          <p14:tracePt t="98387" x="4584700" y="3001963"/>
          <p14:tracePt t="98395" x="4605338" y="2994025"/>
          <p14:tracePt t="98403" x="4641850" y="2994025"/>
          <p14:tracePt t="98411" x="4684713" y="2979738"/>
          <p14:tracePt t="98419" x="4733925" y="2951163"/>
          <p14:tracePt t="98426" x="4784725" y="2944813"/>
          <p14:tracePt t="98439" x="4841875" y="2916238"/>
          <p14:tracePt t="98455" x="4968875" y="2879725"/>
          <p14:tracePt t="98472" x="5097463" y="2851150"/>
          <p14:tracePt t="98489" x="5205413" y="2816225"/>
          <p14:tracePt t="98507" x="5268913" y="2801938"/>
          <p14:tracePt t="98508" x="5332413" y="2787650"/>
          <p14:tracePt t="98525" x="5418138" y="2765425"/>
          <p14:tracePt t="98540" x="5454650" y="2765425"/>
          <p14:tracePt t="98541" x="5468938" y="2765425"/>
          <p14:tracePt t="98556" x="5561013" y="2736850"/>
          <p14:tracePt t="98573" x="5618163" y="2736850"/>
          <p14:tracePt t="98589" x="5683250" y="2730500"/>
          <p14:tracePt t="98606" x="5718175" y="2730500"/>
          <p14:tracePt t="98623" x="5761038" y="2730500"/>
          <p14:tracePt t="98639" x="5781675" y="2730500"/>
          <p14:tracePt t="98656" x="5810250" y="2730500"/>
          <p14:tracePt t="98673" x="5818188" y="2730500"/>
          <p14:tracePt t="98689" x="5846763" y="2730500"/>
          <p14:tracePt t="98706" x="5881688" y="2736850"/>
          <p14:tracePt t="98723" x="5910263" y="2751138"/>
          <p14:tracePt t="98740" x="5946775" y="2765425"/>
          <p14:tracePt t="98755" x="5961063" y="2765425"/>
          <p14:tracePt t="98757" x="5981700" y="2779713"/>
          <p14:tracePt t="98758" x="5995988" y="2779713"/>
          <p14:tracePt t="98774" x="6010275" y="2787650"/>
          <p14:tracePt t="98789" x="6032500" y="2801938"/>
          <p14:tracePt t="98807" x="6046788" y="2816225"/>
          <p14:tracePt t="98840" x="6061075" y="2830513"/>
          <p14:tracePt t="98871" x="6067425" y="2836863"/>
          <p14:tracePt t="98951" x="6061075" y="2836863"/>
          <p14:tracePt t="98966" x="6061075" y="2851150"/>
          <p14:tracePt t="98975" x="6046788" y="2851150"/>
          <p14:tracePt t="98991" x="6032500" y="2851150"/>
          <p14:tracePt t="98999" x="6032500" y="2865438"/>
          <p14:tracePt t="99007" x="6018213" y="2865438"/>
          <p14:tracePt t="99023" x="6010275" y="2879725"/>
          <p14:tracePt t="99039" x="5995988" y="2879725"/>
          <p14:tracePt t="99063" x="5981700" y="2879725"/>
          <p14:tracePt t="99071" x="5967413" y="2894013"/>
          <p14:tracePt t="99095" x="5961063" y="2894013"/>
          <p14:tracePt t="99128" x="5946775" y="2894013"/>
          <p14:tracePt t="99208" x="5946775" y="2901950"/>
          <p14:tracePt t="99248" x="5961063" y="2901950"/>
          <p14:tracePt t="99256" x="5961063" y="2916238"/>
          <p14:tracePt t="99265" x="5961063" y="2930525"/>
          <p14:tracePt t="99280" x="5981700" y="2951163"/>
          <p14:tracePt t="99289" x="5995988" y="2979738"/>
          <p14:tracePt t="99296" x="6010275" y="3001963"/>
          <p14:tracePt t="99305" x="6018213" y="3030538"/>
          <p14:tracePt t="99322" x="6067425" y="3094038"/>
          <p14:tracePt t="99339" x="6124575" y="3151188"/>
          <p14:tracePt t="99355" x="6159500" y="3200400"/>
          <p14:tracePt t="99372" x="6196013" y="3251200"/>
          <p14:tracePt t="99388" x="6224588" y="3294063"/>
          <p14:tracePt t="99405" x="6230938" y="3300413"/>
          <p14:tracePt t="99423" x="6230938" y="3314700"/>
          <p14:tracePt t="99458" x="6224588" y="3328988"/>
          <p14:tracePt t="99473" x="6210300" y="3328988"/>
          <p14:tracePt t="99488" x="6173788" y="3343275"/>
          <p14:tracePt t="99490" x="6124575" y="3351213"/>
          <p14:tracePt t="99491" x="6067425" y="3379788"/>
          <p14:tracePt t="99511" x="5932488" y="3429000"/>
          <p14:tracePt t="99526" x="5746750" y="3478213"/>
          <p14:tracePt t="99540" x="5497513" y="3543300"/>
          <p14:tracePt t="99557" x="5318125" y="3557588"/>
          <p14:tracePt t="99573" x="5097463" y="3557588"/>
          <p14:tracePt t="99589" x="4870450" y="3557588"/>
          <p14:tracePt t="99606" x="4691063" y="3506788"/>
          <p14:tracePt t="99622" x="4533900" y="3443288"/>
          <p14:tracePt t="99639" x="4427538" y="3365500"/>
          <p14:tracePt t="99656" x="4370388" y="3300413"/>
          <p14:tracePt t="99673" x="4327525" y="3251200"/>
          <p14:tracePt t="99689" x="4306888" y="3214688"/>
          <p14:tracePt t="99706" x="4306888" y="3179763"/>
          <p14:tracePt t="99721" x="4306888" y="3165475"/>
          <p14:tracePt t="99723" x="4306888" y="3143250"/>
          <p14:tracePt t="99724" x="4321175" y="3114675"/>
          <p14:tracePt t="99740" x="4370388" y="3051175"/>
          <p14:tracePt t="99741" x="4421188" y="3001963"/>
          <p14:tracePt t="99757" x="4505325" y="2944813"/>
          <p14:tracePt t="99758" x="4591050" y="2879725"/>
          <p14:tracePt t="99773" x="4819650" y="2751138"/>
          <p14:tracePt t="99790" x="5105400" y="2667000"/>
          <p14:tracePt t="99806" x="5397500" y="2601913"/>
          <p14:tracePt t="99823" x="5695950" y="2581275"/>
          <p14:tracePt t="99840" x="5867400" y="2581275"/>
          <p14:tracePt t="99856" x="6067425" y="2581275"/>
          <p14:tracePt t="99873" x="6196013" y="2587625"/>
          <p14:tracePt t="99889" x="6273800" y="2616200"/>
          <p14:tracePt t="99906" x="6330950" y="2652713"/>
          <p14:tracePt t="99923" x="6381750" y="2687638"/>
          <p14:tracePt t="99939" x="6430963" y="2730500"/>
          <p14:tracePt t="99955" x="6459538" y="2751138"/>
          <p14:tracePt t="99957" x="6473825" y="2779713"/>
          <p14:tracePt t="99958" x="6496050" y="2801938"/>
          <p14:tracePt t="99973" x="6523038" y="2836863"/>
          <p14:tracePt t="99974" x="6545263" y="2879725"/>
          <p14:tracePt t="99990" x="6573838" y="2930525"/>
          <p14:tracePt t="99992" x="6594475" y="2979738"/>
          <p14:tracePt t="100007" x="6645275" y="3151188"/>
          <p14:tracePt t="100024" x="6673850" y="3279775"/>
          <p14:tracePt t="100040" x="6688138" y="3379788"/>
          <p14:tracePt t="100056" x="6688138" y="3514725"/>
          <p14:tracePt t="100073" x="6659563" y="3657600"/>
          <p14:tracePt t="100089" x="6559550" y="3792538"/>
          <p14:tracePt t="100106" x="6445250" y="3913188"/>
          <p14:tracePt t="100122" x="6245225" y="4141788"/>
          <p14:tracePt t="106185" x="6224588" y="4127500"/>
          <p14:tracePt t="106196" x="6181725" y="4106863"/>
          <p14:tracePt t="106207" x="6159500" y="4078288"/>
          <p14:tracePt t="106208" x="6130925" y="4056063"/>
          <p14:tracePt t="106223" x="6096000" y="4027488"/>
          <p14:tracePt t="106224" x="6061075" y="4006850"/>
          <p14:tracePt t="106240" x="5995988" y="3956050"/>
          <p14:tracePt t="106256" x="5918200" y="3892550"/>
          <p14:tracePt t="106273" x="5818188" y="3813175"/>
          <p14:tracePt t="106289" x="5746750" y="3757613"/>
          <p14:tracePt t="106307" x="5695950" y="3706813"/>
          <p14:tracePt t="106323" x="5661025" y="3678238"/>
          <p14:tracePt t="106340" x="5632450" y="3657600"/>
          <p14:tracePt t="106357" x="5632450" y="3643313"/>
          <p14:tracePt t="106373" x="5632450" y="3629025"/>
          <p14:tracePt t="106389" x="5632450" y="3614738"/>
          <p14:tracePt t="106406" x="5632450" y="3592513"/>
          <p14:tracePt t="106422" x="5661025" y="3563938"/>
          <p14:tracePt t="106439" x="5683250" y="3543300"/>
          <p14:tracePt t="106441" x="5710238" y="3514725"/>
          <p14:tracePt t="106442" x="5746750" y="3492500"/>
          <p14:tracePt t="106457" x="5795963" y="3457575"/>
          <p14:tracePt t="106458" x="5846763" y="3429000"/>
          <p14:tracePt t="106474" x="5910263" y="3394075"/>
          <p14:tracePt t="106475" x="5967413" y="3343275"/>
          <p14:tracePt t="106489" x="6096000" y="3279775"/>
          <p14:tracePt t="106506" x="6196013" y="3228975"/>
          <p14:tracePt t="106524" x="6259513" y="3200400"/>
          <p14:tracePt t="106540" x="6310313" y="3179763"/>
          <p14:tracePt t="106556" x="6330950" y="3179763"/>
          <p14:tracePt t="106573" x="6359525" y="3179763"/>
          <p14:tracePt t="106606" x="6373813" y="3179763"/>
          <p14:tracePt t="106691" x="6359525" y="3179763"/>
          <p14:tracePt t="106715" x="6345238" y="3179763"/>
          <p14:tracePt t="106723" x="6330950" y="3179763"/>
          <p14:tracePt t="106739" x="6324600" y="3179763"/>
          <p14:tracePt t="106755" x="6310313" y="3179763"/>
          <p14:tracePt t="106763" x="6296025" y="3179763"/>
          <p14:tracePt t="106787" x="6281738" y="3179763"/>
          <p14:tracePt t="106819" x="6273800" y="3179763"/>
          <p14:tracePt t="106868" x="6273800" y="3194050"/>
          <p14:tracePt t="106876" x="6273800" y="3214688"/>
          <p14:tracePt t="107375" x="6230938" y="3214688"/>
          <p14:tracePt t="107383" x="6210300" y="3214688"/>
          <p14:tracePt t="107391" x="6159500" y="3214688"/>
          <p14:tracePt t="107399" x="6124575" y="3214688"/>
          <p14:tracePt t="107408" x="6046788" y="3214688"/>
          <p14:tracePt t="107416" x="5946775" y="3228975"/>
          <p14:tracePt t="107424" x="5818188" y="3243263"/>
          <p14:tracePt t="107438" x="5683250" y="3251200"/>
          <p14:tracePt t="107440" x="5532438" y="3251200"/>
          <p14:tracePt t="107456" x="5368925" y="3265488"/>
          <p14:tracePt t="107457" x="5205413" y="3265488"/>
          <p14:tracePt t="107472" x="4891088" y="3265488"/>
          <p14:tracePt t="107489" x="4691063" y="3243263"/>
          <p14:tracePt t="107506" x="4484688" y="3200400"/>
          <p14:tracePt t="107526" x="4378325" y="3165475"/>
          <p14:tracePt t="107539" x="4306888" y="3143250"/>
          <p14:tracePt t="107556" x="4270375" y="3114675"/>
          <p14:tracePt t="107573" x="4256088" y="3094038"/>
          <p14:tracePt t="107590" x="4256088" y="3065463"/>
          <p14:tracePt t="107606" x="4256088" y="3030538"/>
          <p14:tracePt t="107623" x="4306888" y="2965450"/>
          <p14:tracePt t="107639" x="4378325" y="2894013"/>
          <p14:tracePt t="107657" x="4491038" y="2787650"/>
          <p14:tracePt t="107658" x="4570413" y="2751138"/>
          <p14:tracePt t="107673" x="4641850" y="2716213"/>
          <p14:tracePt t="107674" x="4719638" y="2652713"/>
          <p14:tracePt t="107689" x="4883150" y="2581275"/>
          <p14:tracePt t="107706" x="5048250" y="2516188"/>
          <p14:tracePt t="107723" x="5197475" y="2481263"/>
          <p14:tracePt t="107739" x="5318125" y="2452688"/>
          <p14:tracePt t="107757" x="5446713" y="2452688"/>
          <p14:tracePt t="107773" x="5561013" y="2452688"/>
          <p14:tracePt t="107789" x="5661025" y="2452688"/>
          <p14:tracePt t="107806" x="5767388" y="2466975"/>
          <p14:tracePt t="107823" x="5881688" y="2516188"/>
          <p14:tracePt t="107839" x="6010275" y="2566988"/>
          <p14:tracePt t="107856" x="6130925" y="2630488"/>
          <p14:tracePt t="107873" x="6230938" y="2687638"/>
          <p14:tracePt t="107889" x="6281738" y="2716213"/>
          <p14:tracePt t="107890" x="6330950" y="2751138"/>
          <p14:tracePt t="107892" x="6345238" y="2765425"/>
          <p14:tracePt t="107908" x="6410325" y="2830513"/>
          <p14:tracePt t="107924" x="6445250" y="2879725"/>
          <p14:tracePt t="107939" x="6459538" y="2930525"/>
          <p14:tracePt t="107957" x="6481763" y="2994025"/>
          <p14:tracePt t="107973" x="6481763" y="3051175"/>
          <p14:tracePt t="108817" x="6473825" y="3051175"/>
          <p14:tracePt t="108825" x="6410325" y="3051175"/>
          <p14:tracePt t="108833" x="6330950" y="3051175"/>
          <p14:tracePt t="108841" x="6230938" y="3079750"/>
          <p14:tracePt t="108849" x="6124575" y="3100388"/>
          <p14:tracePt t="108857" x="5981700" y="3114675"/>
          <p14:tracePt t="108873" x="5818188" y="3143250"/>
          <p14:tracePt t="108874" x="5668963" y="3165475"/>
          <p14:tracePt t="108889" x="5503863" y="3179763"/>
          <p14:tracePt t="108890" x="5346700" y="3200400"/>
          <p14:tracePt t="108906" x="5133975" y="3214688"/>
          <p14:tracePt t="108923" x="4883150" y="3214688"/>
          <p14:tracePt t="108940" x="4770438" y="3214688"/>
          <p14:tracePt t="108956" x="4670425" y="3214688"/>
          <p14:tracePt t="108974" x="4619625" y="3214688"/>
          <p14:tracePt t="108989" x="4591050" y="3214688"/>
          <p14:tracePt t="109006" x="4591050" y="3200400"/>
          <p14:tracePt t="109024" x="4591050" y="3194050"/>
          <p14:tracePt t="109040" x="4591050" y="3179763"/>
          <p14:tracePt t="109056" x="4591050" y="3165475"/>
          <p14:tracePt t="109073" x="4591050" y="3128963"/>
          <p14:tracePt t="109089" x="4591050" y="3114675"/>
          <p14:tracePt t="109090" x="4605338" y="3094038"/>
          <p14:tracePt t="109091" x="4619625" y="3079750"/>
          <p14:tracePt t="109107" x="4641850" y="3051175"/>
          <p14:tracePt t="109109" x="4656138" y="3030538"/>
          <p14:tracePt t="109122" x="4684713" y="3016250"/>
          <p14:tracePt t="109124" x="4691063" y="3001963"/>
          <p14:tracePt t="109140" x="4756150" y="2951163"/>
          <p14:tracePt t="109156" x="4819650" y="2916238"/>
          <p14:tracePt t="109173" x="4891088" y="2894013"/>
          <p14:tracePt t="109189" x="5005388" y="2851150"/>
          <p14:tracePt t="109207" x="5148263" y="2836863"/>
          <p14:tracePt t="109222" x="5303838" y="2830513"/>
          <p14:tracePt t="109240" x="5483225" y="2830513"/>
          <p14:tracePt t="109256" x="5668963" y="2830513"/>
          <p14:tracePt t="109273" x="5846763" y="2830513"/>
          <p14:tracePt t="109289" x="5995988" y="2865438"/>
          <p14:tracePt t="109308" x="6096000" y="2916238"/>
          <p14:tracePt t="109309" x="6159500" y="2944813"/>
          <p14:tracePt t="109324" x="6196013" y="2951163"/>
          <p14:tracePt t="109325" x="6230938" y="2994025"/>
          <p14:tracePt t="109341" x="6245225" y="2994025"/>
          <p14:tracePt t="109342" x="6281738" y="3016250"/>
          <p14:tracePt t="109358" x="6345238" y="3065463"/>
          <p14:tracePt t="109374" x="6381750" y="3100388"/>
          <p14:tracePt t="109390" x="6424613" y="3143250"/>
          <p14:tracePt t="109407" x="6445250" y="3165475"/>
          <p14:tracePt t="109423" x="6459538" y="3179763"/>
          <p14:tracePt t="109440" x="6459538" y="3194050"/>
          <p14:tracePt t="109456" x="6459538" y="3200400"/>
          <p14:tracePt t="109473" x="6430963" y="3228975"/>
          <p14:tracePt t="109489" x="6381750" y="3294063"/>
          <p14:tracePt t="109506" x="6324600" y="3351213"/>
          <p14:tracePt t="109523" x="6281738" y="3379788"/>
          <p14:tracePt t="109525" x="6230938" y="3414713"/>
          <p14:tracePt t="110058" x="6210300" y="3414713"/>
          <p14:tracePt t="110065" x="6181725" y="3414713"/>
          <p14:tracePt t="110074" x="6145213" y="3414713"/>
          <p14:tracePt t="110082" x="6110288" y="3414713"/>
          <p14:tracePt t="110090" x="6046788" y="3414713"/>
          <p14:tracePt t="110098" x="6010275" y="3429000"/>
          <p14:tracePt t="110106" x="5918200" y="3429000"/>
          <p14:tracePt t="110122" x="5646738" y="3443288"/>
          <p14:tracePt t="110139" x="5468938" y="3443288"/>
          <p14:tracePt t="110155" x="5254625" y="3443288"/>
          <p14:tracePt t="110172" x="5068888" y="3429000"/>
          <p14:tracePt t="110189" x="4905375" y="3394075"/>
          <p14:tracePt t="110205" x="4770438" y="3343275"/>
          <p14:tracePt t="110222" x="4691063" y="3314700"/>
          <p14:tracePt t="110239" x="4633913" y="3265488"/>
          <p14:tracePt t="110256" x="4584700" y="3228975"/>
          <p14:tracePt t="110273" x="4541838" y="3200400"/>
          <p14:tracePt t="110289" x="4519613" y="3165475"/>
          <p14:tracePt t="110306" x="4505325" y="3151188"/>
          <p14:tracePt t="110307" x="4491038" y="3143250"/>
          <p14:tracePt t="110308" x="4491038" y="3114675"/>
          <p14:tracePt t="110324" x="4484688" y="3100388"/>
          <p14:tracePt t="110325" x="4470400" y="3079750"/>
          <p14:tracePt t="110341" x="4441825" y="3051175"/>
          <p14:tracePt t="110358" x="4421188" y="3016250"/>
          <p14:tracePt t="110374" x="4406900" y="2979738"/>
          <p14:tracePt t="110390" x="4392613" y="2951163"/>
          <p14:tracePt t="110407" x="4378325" y="2930525"/>
          <p14:tracePt t="110423" x="4378325" y="2916238"/>
          <p14:tracePt t="110440" x="4378325" y="2901950"/>
          <p14:tracePt t="110456" x="4392613" y="2894013"/>
          <p14:tracePt t="110474" x="4441825" y="2851150"/>
          <p14:tracePt t="110490" x="4584700" y="2779713"/>
          <p14:tracePt t="110509" x="4784725" y="2687638"/>
          <p14:tracePt t="110512" x="4919663" y="2630488"/>
          <p14:tracePt t="110527" x="5233988" y="2516188"/>
          <p14:tracePt t="110540" x="5403850" y="2466975"/>
          <p14:tracePt t="110541" x="5568950" y="2430463"/>
          <p14:tracePt t="110557" x="5761038" y="2387600"/>
          <p14:tracePt t="110558" x="5932488" y="2366963"/>
          <p14:tracePt t="110573" x="6181725" y="2352675"/>
          <p14:tracePt t="110589" x="6481763" y="2352675"/>
          <p14:tracePt t="110607" x="6708775" y="2387600"/>
          <p14:tracePt t="110623" x="6873875" y="2438400"/>
          <p14:tracePt t="110640" x="6994525" y="2501900"/>
          <p14:tracePt t="110656" x="7086600" y="2566988"/>
          <p14:tracePt t="110673" x="7158038" y="2616200"/>
          <p14:tracePt t="110689" x="7237413" y="2687638"/>
          <p14:tracePt t="110706" x="7286625" y="2765425"/>
          <p14:tracePt t="110722" x="7350125" y="2865438"/>
          <p14:tracePt t="110740" x="7400925" y="2965450"/>
          <p14:tracePt t="110756" x="7421563" y="3044825"/>
          <p14:tracePt t="110774" x="7450138" y="3114675"/>
          <p14:tracePt t="110775" x="7450138" y="3151188"/>
          <p14:tracePt t="110789" x="7450138" y="3179763"/>
          <p14:tracePt t="110791" x="7450138" y="3194050"/>
          <p14:tracePt t="110806" x="7450138" y="3200400"/>
          <p14:tracePt t="110823" x="7450138" y="3243263"/>
          <p14:tracePt t="110840" x="7372350" y="3294063"/>
          <p14:tracePt t="110856" x="7208838" y="3379788"/>
          <p14:tracePt t="110873" x="6943725" y="3463925"/>
          <p14:tracePt t="110889" x="6630988" y="3529013"/>
          <p14:tracePt t="110906" x="6230938" y="3557588"/>
          <p14:tracePt t="110922" x="5846763" y="3563938"/>
          <p14:tracePt t="110939" x="5468938" y="3563938"/>
          <p14:tracePt t="110956" x="5133975" y="3529013"/>
          <p14:tracePt t="110974" x="4940300" y="3463925"/>
          <p14:tracePt t="110988" x="4819650" y="3414713"/>
          <p14:tracePt t="110990" x="4733925" y="3365500"/>
          <p14:tracePt t="111006" x="4641850" y="3314700"/>
          <p14:tracePt t="111008" x="4570413" y="3265488"/>
          <p14:tracePt t="111009" x="4505325" y="3214688"/>
          <p14:tracePt t="111024" x="4456113" y="3165475"/>
          <p14:tracePt t="111026" x="4421188" y="3114675"/>
          <p14:tracePt t="111040" x="4406900" y="3094038"/>
          <p14:tracePt t="111041" x="4356100" y="3016250"/>
          <p14:tracePt t="111056" x="4327525" y="2979738"/>
          <p14:tracePt t="111057" x="4321175" y="2944813"/>
          <p14:tracePt t="111073" x="4306888" y="2879725"/>
          <p14:tracePt t="111090" x="4278313" y="2830513"/>
          <p14:tracePt t="111106" x="4270375" y="2787650"/>
          <p14:tracePt t="111123" x="4270375" y="2765425"/>
          <p14:tracePt t="111140" x="4278313" y="2730500"/>
          <p14:tracePt t="111156" x="4378325" y="2652713"/>
          <p14:tracePt t="111173" x="4584700" y="2552700"/>
          <p14:tracePt t="111190" x="4841875" y="2438400"/>
          <p14:tracePt t="111207" x="5168900" y="2316163"/>
          <p14:tracePt t="111222" x="5497513" y="2238375"/>
          <p14:tracePt t="111240" x="5818188" y="2189163"/>
          <p14:tracePt t="111255" x="5895975" y="2189163"/>
          <p14:tracePt t="111257" x="6032500" y="2189163"/>
          <p14:tracePt t="111258" x="6145213" y="2189163"/>
          <p14:tracePt t="111273" x="6245225" y="2189163"/>
          <p14:tracePt t="111274" x="6345238" y="2203450"/>
          <p14:tracePt t="111289" x="6424613" y="2224088"/>
          <p14:tracePt t="111290" x="6496050" y="2252663"/>
          <p14:tracePt t="111307" x="6594475" y="2316163"/>
          <p14:tracePt t="111324" x="6659563" y="2352675"/>
          <p14:tracePt t="111340" x="6759575" y="2416175"/>
          <p14:tracePt t="111357" x="6808788" y="2452688"/>
          <p14:tracePt t="111373" x="6873875" y="2516188"/>
          <p14:tracePt t="111389" x="6937375" y="2581275"/>
          <p14:tracePt t="111406" x="6994525" y="2652713"/>
          <p14:tracePt t="111423" x="7023100" y="2687638"/>
          <p14:tracePt t="111440" x="7058025" y="2736850"/>
          <p14:tracePt t="111456" x="7072313" y="2765425"/>
          <p14:tracePt t="111474" x="7086600" y="2787650"/>
          <p14:tracePt t="111489" x="7086600" y="2801938"/>
          <p14:tracePt t="111507" x="7086600" y="2830513"/>
          <p14:tracePt t="111508" x="7086600" y="2851150"/>
          <p14:tracePt t="111525" x="7086600" y="2916238"/>
          <p14:tracePt t="111541" x="7043738" y="3030538"/>
          <p14:tracePt t="111556" x="6994525" y="3143250"/>
          <p14:tracePt t="111573" x="6958013" y="3214688"/>
          <p14:tracePt t="111589" x="6923088" y="3294063"/>
          <p14:tracePt t="111606" x="6859588" y="3351213"/>
          <p14:tracePt t="111623" x="6794500" y="3379788"/>
          <p14:tracePt t="111640" x="6630988" y="3429000"/>
          <p14:tracePt t="111656" x="6424613" y="3463925"/>
          <p14:tracePt t="111673" x="6181725" y="3492500"/>
          <p14:tracePt t="111689" x="5895975" y="3514725"/>
          <p14:tracePt t="111706" x="5646738" y="3529013"/>
          <p14:tracePt t="111722" x="5383213" y="3529013"/>
          <p14:tracePt t="111739" x="5205413" y="3529013"/>
          <p14:tracePt t="111755" x="5105400" y="3514725"/>
          <p14:tracePt t="111756" x="5005388" y="3492500"/>
          <p14:tracePt t="111757" x="4919663" y="3463925"/>
          <p14:tracePt t="111773" x="4841875" y="3429000"/>
          <p14:tracePt t="111775" x="4784725" y="3394075"/>
          <p14:tracePt t="111790" x="4656138" y="3328988"/>
          <p14:tracePt t="111806" x="4605338" y="3279775"/>
          <p14:tracePt t="111823" x="4505325" y="3194050"/>
          <p14:tracePt t="111840" x="4470400" y="3143250"/>
          <p14:tracePt t="111857" x="4406900" y="3065463"/>
          <p14:tracePt t="111873" x="4356100" y="3001963"/>
          <p14:tracePt t="111889" x="4327525" y="2951163"/>
          <p14:tracePt t="111906" x="4292600" y="2901950"/>
          <p14:tracePt t="111922" x="4278313" y="2865438"/>
          <p14:tracePt t="111940" x="4270375" y="2830513"/>
          <p14:tracePt t="111956" x="4270375" y="2787650"/>
          <p14:tracePt t="111974" x="4292600" y="2751138"/>
          <p14:tracePt t="111975" x="4341813" y="2701925"/>
          <p14:tracePt t="111989" x="4406900" y="2652713"/>
          <p14:tracePt t="112006" x="4491038" y="2616200"/>
          <p14:tracePt t="112008" x="4756150" y="2487613"/>
          <p14:tracePt t="112023" x="4891088" y="2438400"/>
          <p14:tracePt t="112025" x="5054600" y="2401888"/>
          <p14:tracePt t="112040" x="5403850" y="2301875"/>
          <p14:tracePt t="112057" x="5732463" y="2252663"/>
          <p14:tracePt t="112073" x="6032500" y="2224088"/>
          <p14:tracePt t="112089" x="6230938" y="2224088"/>
          <p14:tracePt t="112106" x="6424613" y="2224088"/>
          <p14:tracePt t="112122" x="6573838" y="2266950"/>
          <p14:tracePt t="112139" x="6645275" y="2287588"/>
          <p14:tracePt t="112156" x="6708775" y="2316163"/>
          <p14:tracePt t="112173" x="6737350" y="2338388"/>
          <p14:tracePt t="112189" x="6759575" y="2352675"/>
          <p14:tracePt t="112206" x="6759575" y="2381250"/>
          <p14:tracePt t="112222" x="6773863" y="2381250"/>
          <p14:tracePt t="112223" x="6773863" y="2401888"/>
          <p14:tracePt t="112224" x="6773863" y="2416175"/>
          <p14:tracePt t="112239" x="6773863" y="2466975"/>
          <p14:tracePt t="112240" x="6773863" y="2552700"/>
          <p14:tracePt t="112256" x="6773863" y="2751138"/>
          <p14:tracePt t="112257" x="6745288" y="2951163"/>
          <p14:tracePt t="126493" x="6745288" y="2879725"/>
          <p14:tracePt t="126496" x="6745288" y="2816225"/>
          <p14:tracePt t="126511" x="6745288" y="2751138"/>
          <p14:tracePt t="126514" x="6745288" y="2679700"/>
          <p14:tracePt t="126523" x="6745288" y="2587625"/>
          <p14:tracePt t="126539" x="6759575" y="2516188"/>
          <p14:tracePt t="126540" x="6788150" y="2438400"/>
          <p14:tracePt t="126542" x="6837363" y="2287588"/>
          <p14:tracePt t="126557" x="6894513" y="2124075"/>
          <p14:tracePt t="126558" x="6958013" y="1974850"/>
          <p14:tracePt t="126573" x="7037388" y="1817688"/>
          <p14:tracePt t="126574" x="7123113" y="1639888"/>
          <p14:tracePt t="126589" x="7308850" y="1311275"/>
          <p14:tracePt t="126606" x="7535863" y="976313"/>
          <p14:tracePt t="126623" x="7750175" y="649288"/>
          <p14:tracePt t="126640" x="7950200" y="363538"/>
          <p14:tracePt t="126656" x="8064500" y="177800"/>
          <p14:tracePt t="126673" x="8185150" y="142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62C5F-704D-8879-BFF6-E1F7C8FE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BC356AC-A017-E935-D3FE-82FF1E8F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177" y="2213428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92FCEE0-DA6B-36E8-2915-A816AC4F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ロキソニン</a:t>
            </a:r>
            <a:r>
              <a:rPr lang="en-US" altLang="ja-JP" b="1" dirty="0">
                <a:latin typeface="Meiryo" panose="020B0604030504040204" pitchFamily="34" charset="-128"/>
                <a:ea typeface="Meiryo" panose="020B0604030504040204" pitchFamily="34" charset="-128"/>
              </a:rPr>
              <a:t>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9538A2-37B3-7A7D-3F16-8A77AE4DA5DF}"/>
              </a:ext>
            </a:extLst>
          </p:cNvPr>
          <p:cNvSpPr txBox="1"/>
          <p:nvPr/>
        </p:nvSpPr>
        <p:spPr>
          <a:xfrm>
            <a:off x="781987" y="1664788"/>
            <a:ext cx="114100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腎障害・胃腸障害に注意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回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60mg1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日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回まで（回数が少ない）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" name="オーディオ 9">
            <a:extLst>
              <a:ext uri="{FF2B5EF4-FFF2-40B4-BE49-F238E27FC236}">
                <a16:creationId xmlns:a16="http://schemas.microsoft.com/office/drawing/2014/main" id="{BFAC5969-B2A3-35A8-612A-ED95FF6C2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44"/>
    </mc:Choice>
    <mc:Fallback>
      <p:transition spd="slow" advTm="12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" x="9340850" y="3757613"/>
          <p14:tracePt t="429" x="9247188" y="3706813"/>
          <p14:tracePt t="439" x="9161463" y="3663950"/>
          <p14:tracePt t="1265" x="6545263" y="1660525"/>
          <p14:tracePt t="2981" x="6530975" y="1660525"/>
          <p14:tracePt t="2989" x="6523038" y="1654175"/>
          <p14:tracePt t="2998" x="6496050" y="1654175"/>
          <p14:tracePt t="3007" x="6481763" y="1639888"/>
          <p14:tracePt t="3013" x="6445250" y="1625600"/>
          <p14:tracePt t="3022" x="6410325" y="1603375"/>
          <p14:tracePt t="3039" x="6296025" y="1525588"/>
          <p14:tracePt t="3055" x="6159500" y="1425575"/>
          <p14:tracePt t="3072" x="6018213" y="1311275"/>
          <p14:tracePt t="3089" x="5881688" y="1211263"/>
          <p14:tracePt t="3106" x="5781675" y="1141413"/>
          <p14:tracePt t="3123" x="5695950" y="1076325"/>
          <p14:tracePt t="3140" x="5661025" y="1047750"/>
          <p14:tracePt t="3156" x="5661025" y="1027113"/>
          <p14:tracePt t="3173" x="5661025" y="998538"/>
          <p14:tracePt t="3190" x="5683250" y="976313"/>
          <p14:tracePt t="3191" x="5718175" y="962025"/>
          <p14:tracePt t="3207" x="5818188" y="941388"/>
          <p14:tracePt t="3223" x="5867400" y="927100"/>
          <p14:tracePt t="3224" x="5932488" y="912813"/>
          <p14:tracePt t="3240" x="6081713" y="912813"/>
          <p14:tracePt t="3258" x="6324600" y="912813"/>
          <p14:tracePt t="3275" x="6523038" y="912813"/>
          <p14:tracePt t="3291" x="6694488" y="962025"/>
          <p14:tracePt t="3308" x="6873875" y="1027113"/>
          <p14:tracePt t="3323" x="6958013" y="1062038"/>
          <p14:tracePt t="3340" x="7037388" y="1098550"/>
          <p14:tracePt t="3357" x="7058025" y="1127125"/>
          <p14:tracePt t="3374" x="7072313" y="1154113"/>
          <p14:tracePt t="3390" x="7008813" y="1176338"/>
          <p14:tracePt t="3407" x="6837363" y="1225550"/>
          <p14:tracePt t="3423" x="6723063" y="1262063"/>
          <p14:tracePt t="3425" x="6430963" y="1339850"/>
          <p14:tracePt t="3440" x="6245225" y="1376363"/>
          <p14:tracePt t="3442" x="6067425" y="1404938"/>
          <p14:tracePt t="3459" x="5895975" y="1425575"/>
          <p14:tracePt t="3461" x="5695950" y="1439863"/>
          <p14:tracePt t="3477" x="5318125" y="1454150"/>
          <p14:tracePt t="3490" x="4954588" y="1439863"/>
          <p14:tracePt t="3507" x="4705350" y="1376363"/>
          <p14:tracePt t="3523" x="4484688" y="1290638"/>
          <p14:tracePt t="3540" x="4306888" y="1211263"/>
          <p14:tracePt t="3556" x="4221163" y="1154113"/>
          <p14:tracePt t="3573" x="4156075" y="1090613"/>
          <p14:tracePt t="3590" x="4127500" y="1012825"/>
          <p14:tracePt t="3607" x="4127500" y="941388"/>
          <p14:tracePt t="3623" x="4156075" y="847725"/>
          <p14:tracePt t="3640" x="4241800" y="741363"/>
          <p14:tracePt t="3656" x="4321175" y="663575"/>
          <p14:tracePt t="3672" x="4370388" y="627063"/>
          <p14:tracePt t="3674" x="4427538" y="592138"/>
          <p14:tracePt t="3675" x="4491038" y="563563"/>
          <p14:tracePt t="3692" x="4691063" y="498475"/>
          <p14:tracePt t="3707" x="4940300" y="484188"/>
          <p14:tracePt t="3723" x="5254625" y="484188"/>
          <p14:tracePt t="3740" x="5583238" y="534988"/>
          <p14:tracePt t="3756" x="5932488" y="641350"/>
          <p14:tracePt t="3773" x="6259513" y="749300"/>
          <p14:tracePt t="3790" x="6481763" y="827088"/>
          <p14:tracePt t="3807" x="6708775" y="927100"/>
          <p14:tracePt t="3823" x="6888163" y="1041400"/>
          <p14:tracePt t="3840" x="7023100" y="1154113"/>
          <p14:tracePt t="3856" x="7137400" y="1276350"/>
          <p14:tracePt t="3873" x="7208838" y="1390650"/>
          <p14:tracePt t="3889" x="7251700" y="1454150"/>
          <p14:tracePt t="3890" x="7251700" y="1462088"/>
          <p14:tracePt t="3891" x="7272338" y="1511300"/>
          <p14:tracePt t="3907" x="7300913" y="1554163"/>
          <p14:tracePt t="3908" x="7308850" y="1574800"/>
          <p14:tracePt t="3923" x="7308850" y="1589088"/>
          <p14:tracePt t="3924" x="7321550" y="1603375"/>
          <p14:tracePt t="3940" x="7321550" y="1611313"/>
          <p14:tracePt t="3957" x="7321550" y="1625600"/>
          <p14:tracePt t="3974" x="7300913" y="1639888"/>
          <p14:tracePt t="3990" x="7208838" y="1660525"/>
          <p14:tracePt t="4007" x="7023100" y="1725613"/>
          <p14:tracePt t="4023" x="6773863" y="1774825"/>
          <p14:tracePt t="4040" x="6508750" y="1817688"/>
          <p14:tracePt t="4056" x="6224588" y="1839913"/>
          <p14:tracePt t="4074" x="5932488" y="1839913"/>
          <p14:tracePt t="4089" x="5646738" y="1839913"/>
          <p14:tracePt t="4106" x="5383213" y="1768475"/>
          <p14:tracePt t="4123" x="5148263" y="1654175"/>
          <p14:tracePt t="4139" x="5019675" y="1589088"/>
          <p14:tracePt t="4141" x="4968875" y="1560513"/>
          <p14:tracePt t="4142" x="4805363" y="1454150"/>
          <p14:tracePt t="4156" x="4756150" y="1411288"/>
          <p14:tracePt t="4173" x="4670425" y="1354138"/>
          <p14:tracePt t="4175" x="4584700" y="1262063"/>
          <p14:tracePt t="4190" x="4519613" y="1204913"/>
          <p14:tracePt t="4207" x="4491038" y="1162050"/>
          <p14:tracePt t="4223" x="4491038" y="1141413"/>
          <p14:tracePt t="4241" x="4491038" y="1127125"/>
          <p14:tracePt t="4257" x="4570413" y="1112838"/>
          <p14:tracePt t="4274" x="4670425" y="1112838"/>
          <p14:tracePt t="4290" x="4819650" y="1112838"/>
          <p14:tracePt t="4307" x="4968875" y="1154113"/>
          <p14:tracePt t="4323" x="5133975" y="1225550"/>
          <p14:tracePt t="4340" x="5283200" y="1304925"/>
          <p14:tracePt t="4356" x="5397500" y="1404938"/>
          <p14:tracePt t="4373" x="5497513" y="1476375"/>
          <p14:tracePt t="4389" x="5503863" y="1504950"/>
          <p14:tracePt t="4390" x="5532438" y="1539875"/>
          <p14:tracePt t="4391" x="5546725" y="1560513"/>
          <p14:tracePt t="4408" x="5561013" y="1603375"/>
          <p14:tracePt t="4409" x="5568950" y="1625600"/>
          <p14:tracePt t="4423" x="5568950" y="1654175"/>
          <p14:tracePt t="4424" x="5568950" y="1689100"/>
          <p14:tracePt t="4440" x="5561013" y="1754188"/>
          <p14:tracePt t="4457" x="5503863" y="1825625"/>
          <p14:tracePt t="4474" x="5403850" y="1924050"/>
          <p14:tracePt t="4490" x="5303838" y="2017713"/>
          <p14:tracePt t="4507" x="5183188" y="2103438"/>
          <p14:tracePt t="4523" x="5068888" y="2152650"/>
          <p14:tracePt t="4540" x="4968875" y="2189163"/>
          <p14:tracePt t="4556" x="4870450" y="2203450"/>
          <p14:tracePt t="4574" x="4784725" y="2203450"/>
          <p14:tracePt t="4589" x="4719638" y="2203450"/>
          <p14:tracePt t="4606" x="4656138" y="2203450"/>
          <p14:tracePt t="4622" x="4633913" y="2203450"/>
          <p14:tracePt t="4623" x="4591050" y="2203450"/>
          <p14:tracePt t="4639" x="4570413" y="2203450"/>
          <p14:tracePt t="4640" x="4533900" y="2203450"/>
          <p14:tracePt t="4642" x="4519613" y="2203450"/>
          <p14:tracePt t="4656" x="4484688" y="2189163"/>
          <p14:tracePt t="4657" x="4456113" y="2189163"/>
          <p14:tracePt t="4673" x="4406900" y="2174875"/>
          <p14:tracePt t="4690" x="4370388" y="2174875"/>
          <p14:tracePt t="4707" x="4356100" y="2174875"/>
          <p14:tracePt t="5019" x="4341813" y="2174875"/>
          <p14:tracePt t="5027" x="4306888" y="2152650"/>
          <p14:tracePt t="5035" x="4270375" y="2117725"/>
          <p14:tracePt t="5043" x="4241800" y="2089150"/>
          <p14:tracePt t="5051" x="4221163" y="2066925"/>
          <p14:tracePt t="5060" x="4192588" y="2038350"/>
          <p14:tracePt t="5072" x="4178300" y="2024063"/>
          <p14:tracePt t="5089" x="4156075" y="1989138"/>
          <p14:tracePt t="5105" x="4127500" y="1952625"/>
          <p14:tracePt t="5122" x="4121150" y="1903413"/>
          <p14:tracePt t="5138" x="4121150" y="1889125"/>
          <p14:tracePt t="5140" x="4121150" y="1868488"/>
          <p14:tracePt t="5141" x="4121150" y="1839913"/>
          <p14:tracePt t="5156" x="4121150" y="1817688"/>
          <p14:tracePt t="5157" x="4141788" y="1774825"/>
          <p14:tracePt t="5172" x="4156075" y="1739900"/>
          <p14:tracePt t="5174" x="4192588" y="1689100"/>
          <p14:tracePt t="5189" x="4327525" y="1539875"/>
          <p14:tracePt t="5207" x="4519613" y="1390650"/>
          <p14:tracePt t="5223" x="4791075" y="1225550"/>
          <p14:tracePt t="5240" x="5119688" y="1041400"/>
          <p14:tracePt t="5256" x="5454650" y="890588"/>
          <p14:tracePt t="5274" x="5718175" y="812800"/>
          <p14:tracePt t="5290" x="5967413" y="741363"/>
          <p14:tracePt t="5308" x="6173788" y="692150"/>
          <p14:tracePt t="5310" x="6245225" y="692150"/>
          <p14:tracePt t="5323" x="6281738" y="692150"/>
          <p14:tracePt t="5340" x="6430963" y="677863"/>
          <p14:tracePt t="5355" x="6445250" y="677863"/>
          <p14:tracePt t="5357" x="6481763" y="677863"/>
          <p14:tracePt t="5358" x="6508750" y="677863"/>
          <p14:tracePt t="5374" x="6545263" y="677863"/>
          <p14:tracePt t="5375" x="6580188" y="677863"/>
          <p14:tracePt t="5390" x="6608763" y="692150"/>
          <p14:tracePt t="5391" x="6645275" y="698500"/>
          <p14:tracePt t="5407" x="6694488" y="741363"/>
          <p14:tracePt t="5423" x="6773863" y="776288"/>
          <p14:tracePt t="5440" x="6837363" y="798513"/>
          <p14:tracePt t="5456" x="6888163" y="827088"/>
          <p14:tracePt t="5477" x="6937375" y="847725"/>
          <p14:tracePt t="5489" x="6943725" y="847725"/>
          <p14:tracePt t="5490" x="6972300" y="847725"/>
          <p14:tracePt t="5506" x="6986588" y="862013"/>
          <p14:tracePt t="5523" x="7008813" y="876300"/>
          <p14:tracePt t="5541" x="7023100" y="890588"/>
          <p14:tracePt t="5556" x="7037388" y="898525"/>
          <p14:tracePt t="5589" x="7043738" y="912813"/>
          <p14:tracePt t="5608" x="7043738" y="927100"/>
          <p14:tracePt t="5640" x="6986588" y="941388"/>
          <p14:tracePt t="5656" x="6859588" y="947738"/>
          <p14:tracePt t="5673" x="6630988" y="976313"/>
          <p14:tracePt t="5690" x="6296025" y="998538"/>
          <p14:tracePt t="5707" x="5881688" y="1027113"/>
          <p14:tracePt t="5723" x="5446713" y="1027113"/>
          <p14:tracePt t="5740" x="5005388" y="1027113"/>
          <p14:tracePt t="5757" x="4633913" y="976313"/>
          <p14:tracePt t="5773" x="4321175" y="927100"/>
          <p14:tracePt t="5790" x="4121150" y="876300"/>
          <p14:tracePt t="5807" x="3929063" y="812800"/>
          <p14:tracePt t="5823" x="3814763" y="776288"/>
          <p14:tracePt t="5825" x="3763963" y="762000"/>
          <p14:tracePt t="5840" x="3729038" y="741363"/>
          <p14:tracePt t="5841" x="3706813" y="727075"/>
          <p14:tracePt t="5856" x="3678238" y="712788"/>
          <p14:tracePt t="5873" x="3678238" y="698500"/>
          <p14:tracePt t="5874" x="3678238" y="692150"/>
          <p14:tracePt t="5890" x="3678238" y="663575"/>
          <p14:tracePt t="5907" x="3806825" y="598488"/>
          <p14:tracePt t="5923" x="4057650" y="477838"/>
          <p14:tracePt t="5940" x="4533900" y="314325"/>
          <p14:tracePt t="5956" x="5033963" y="228600"/>
          <p14:tracePt t="5974" x="5446713" y="214313"/>
          <p14:tracePt t="5990" x="6159500" y="214313"/>
          <p14:tracePt t="6007" x="6708775" y="377825"/>
          <p14:tracePt t="6023" x="7043738" y="512763"/>
          <p14:tracePt t="6040" x="7321550" y="641350"/>
          <p14:tracePt t="6056" x="7458075" y="712788"/>
          <p14:tracePt t="6057" x="7586663" y="776288"/>
          <p14:tracePt t="6073" x="7607300" y="798513"/>
          <p14:tracePt t="6074" x="7672388" y="841375"/>
          <p14:tracePt t="6075" x="7707313" y="862013"/>
          <p14:tracePt t="6091" x="7764463" y="898525"/>
          <p14:tracePt t="6107" x="7770813" y="912813"/>
          <p14:tracePt t="6123" x="7785100" y="927100"/>
          <p14:tracePt t="6156" x="7785100" y="941388"/>
          <p14:tracePt t="6173" x="7785100" y="976313"/>
          <p14:tracePt t="6190" x="7785100" y="1027113"/>
          <p14:tracePt t="6207" x="7785100" y="1076325"/>
          <p14:tracePt t="6223" x="7799388" y="1141413"/>
          <p14:tracePt t="6240" x="7799388" y="1176338"/>
          <p14:tracePt t="6257" x="7799388" y="1204913"/>
          <p14:tracePt t="6275" x="7799388" y="1211263"/>
          <p14:tracePt t="6308" x="7799388" y="1225550"/>
          <p14:tracePt t="6356" x="7799388" y="1239838"/>
          <p14:tracePt t="6364" x="7785100" y="1239838"/>
          <p14:tracePt t="6381" x="7770813" y="1239838"/>
          <p14:tracePt t="6397" x="7764463" y="1254125"/>
          <p14:tracePt t="6405" x="7750175" y="1254125"/>
          <p14:tracePt t="6413" x="7735888" y="1254125"/>
          <p14:tracePt t="6422" x="7735888" y="1262063"/>
          <p14:tracePt t="6439" x="7707313" y="1262063"/>
          <p14:tracePt t="6456" x="7658100" y="1276350"/>
          <p14:tracePt t="6474" x="7607300" y="1290638"/>
          <p14:tracePt t="6490" x="7535863" y="1304925"/>
          <p14:tracePt t="6506" x="7435850" y="1311275"/>
          <p14:tracePt t="6523" x="7335838" y="1354138"/>
          <p14:tracePt t="6540" x="7223125" y="1390650"/>
          <p14:tracePt t="6557" x="7086600" y="1439863"/>
          <p14:tracePt t="6572" x="7008813" y="1462088"/>
          <p14:tracePt t="6573" x="6937375" y="1504950"/>
          <p14:tracePt t="6575" x="6859588" y="1525588"/>
          <p14:tracePt t="6591" x="6694488" y="1574800"/>
          <p14:tracePt t="6606" x="6608763" y="1603375"/>
          <p14:tracePt t="6608" x="6523038" y="1625600"/>
          <p14:tracePt t="6623" x="6345238" y="1654175"/>
          <p14:tracePt t="6640" x="6173788" y="1660525"/>
          <p14:tracePt t="6657" x="5981700" y="1660525"/>
          <p14:tracePt t="6673" x="5818188" y="1660525"/>
          <p14:tracePt t="6690" x="5661025" y="1660525"/>
          <p14:tracePt t="6706" x="5503863" y="1625600"/>
          <p14:tracePt t="6723" x="5354638" y="1574800"/>
          <p14:tracePt t="6739" x="5205413" y="1511300"/>
          <p14:tracePt t="6756" x="5083175" y="1454150"/>
          <p14:tracePt t="6772" x="4954588" y="1390650"/>
          <p14:tracePt t="6790" x="4856163" y="1339850"/>
          <p14:tracePt t="6805" x="4805363" y="1311275"/>
          <p14:tracePt t="6807" x="4770438" y="1290638"/>
          <p14:tracePt t="6808" x="4733925" y="1276350"/>
          <p14:tracePt t="6824" x="4691063" y="1239838"/>
          <p14:tracePt t="6825" x="4670425" y="1239838"/>
          <p14:tracePt t="6839" x="4619625" y="1204913"/>
          <p14:tracePt t="6841" x="4591050" y="1190625"/>
          <p14:tracePt t="6857" x="4533900" y="1127125"/>
          <p14:tracePt t="6874" x="4491038" y="1090613"/>
          <p14:tracePt t="6890" x="4456113" y="1047750"/>
          <p14:tracePt t="6906" x="4441825" y="1027113"/>
          <p14:tracePt t="6924" x="4427538" y="990600"/>
          <p14:tracePt t="6939" x="4421188" y="976313"/>
          <p14:tracePt t="6956" x="4421188" y="947738"/>
          <p14:tracePt t="6973" x="4406900" y="941388"/>
          <p14:tracePt t="6990" x="4406900" y="927100"/>
          <p14:tracePt t="7006" x="4406900" y="912813"/>
          <p14:tracePt t="7023" x="4406900" y="876300"/>
          <p14:tracePt t="7039" x="4421188" y="862013"/>
          <p14:tracePt t="7041" x="4421188" y="847725"/>
          <p14:tracePt t="7042" x="4427538" y="827088"/>
          <p14:tracePt t="7057" x="4441825" y="798513"/>
          <p14:tracePt t="7058" x="4456113" y="776288"/>
          <p14:tracePt t="7073" x="4470400" y="749300"/>
          <p14:tracePt t="7074" x="4484688" y="727075"/>
          <p14:tracePt t="7091" x="4505325" y="692150"/>
          <p14:tracePt t="7106" x="4533900" y="663575"/>
          <p14:tracePt t="7124" x="4556125" y="641350"/>
          <p14:tracePt t="7140" x="4605338" y="598488"/>
          <p14:tracePt t="7157" x="4656138" y="577850"/>
          <p14:tracePt t="7173" x="4733925" y="549275"/>
          <p14:tracePt t="7190" x="4805363" y="534988"/>
          <p14:tracePt t="7206" x="4905375" y="512763"/>
          <p14:tracePt t="7223" x="5033963" y="498475"/>
          <p14:tracePt t="7239" x="5168900" y="477838"/>
          <p14:tracePt t="7257" x="5383213" y="463550"/>
          <p14:tracePt t="7259" x="5497513" y="463550"/>
          <p14:tracePt t="7274" x="5618163" y="449263"/>
          <p14:tracePt t="7276" x="5746750" y="449263"/>
          <p14:tracePt t="7292" x="5867400" y="449263"/>
          <p14:tracePt t="7293" x="6010275" y="449263"/>
          <p14:tracePt t="7308" x="6281738" y="449263"/>
          <p14:tracePt t="7323" x="6496050" y="449263"/>
          <p14:tracePt t="7339" x="6837363" y="449263"/>
          <p14:tracePt t="7357" x="7072313" y="463550"/>
          <p14:tracePt t="7374" x="7258050" y="498475"/>
          <p14:tracePt t="7390" x="7472363" y="534988"/>
          <p14:tracePt t="7406" x="7686675" y="577850"/>
          <p14:tracePt t="7424" x="7835900" y="612775"/>
          <p14:tracePt t="7440" x="7913688" y="627063"/>
          <p14:tracePt t="7460" x="7985125" y="649288"/>
          <p14:tracePt t="7462" x="8013700" y="649288"/>
          <p14:tracePt t="7473" x="8035925" y="663575"/>
          <p14:tracePt t="7490" x="8050213" y="677863"/>
          <p14:tracePt t="7506" x="8064500" y="692150"/>
          <p14:tracePt t="7539" x="8070850" y="698500"/>
          <p14:tracePt t="7558" x="8085138" y="727075"/>
          <p14:tracePt t="7573" x="8099425" y="741363"/>
          <p14:tracePt t="7590" x="8121650" y="762000"/>
          <p14:tracePt t="7606" x="8134350" y="790575"/>
          <p14:tracePt t="7624" x="8148638" y="798513"/>
          <p14:tracePt t="7640" x="8162925" y="827088"/>
          <p14:tracePt t="7656" x="8170863" y="847725"/>
          <p14:tracePt t="7673" x="8199438" y="890588"/>
          <p14:tracePt t="7690" x="8199438" y="912813"/>
          <p14:tracePt t="7707" x="8213725" y="927100"/>
          <p14:tracePt t="7723" x="8213725" y="947738"/>
          <p14:tracePt t="7739" x="8213725" y="962025"/>
          <p14:tracePt t="7757" x="8185150" y="990600"/>
          <p14:tracePt t="7758" x="8162925" y="990600"/>
          <p14:tracePt t="7773" x="8134350" y="1012825"/>
          <p14:tracePt t="7774" x="8121650" y="1027113"/>
          <p14:tracePt t="7790" x="8085138" y="1041400"/>
          <p14:tracePt t="7791" x="8064500" y="1047750"/>
          <p14:tracePt t="7807" x="7985125" y="1098550"/>
          <p14:tracePt t="7823" x="7899400" y="1162050"/>
          <p14:tracePt t="7840" x="7813675" y="1211263"/>
          <p14:tracePt t="7857" x="7707313" y="1254125"/>
          <p14:tracePt t="7873" x="7600950" y="1290638"/>
          <p14:tracePt t="7890" x="7458075" y="1325563"/>
          <p14:tracePt t="7906" x="7251700" y="1362075"/>
          <p14:tracePt t="7924" x="7094538" y="1376363"/>
          <p14:tracePt t="7939" x="6823075" y="1390650"/>
          <p14:tracePt t="7957" x="6645275" y="1404938"/>
          <p14:tracePt t="7972" x="6545263" y="1404938"/>
          <p14:tracePt t="7973" x="6445250" y="1404938"/>
          <p14:tracePt t="7990" x="6259513" y="1404938"/>
          <p14:tracePt t="7991" x="6159500" y="1404938"/>
          <p14:tracePt t="7992" x="6096000" y="1404938"/>
          <p14:tracePt t="8006" x="5995988" y="1404938"/>
          <p14:tracePt t="8022" x="5895975" y="1404938"/>
          <p14:tracePt t="8024" x="5710238" y="1404938"/>
          <p14:tracePt t="8039" x="5632450" y="1404938"/>
          <p14:tracePt t="8040" x="5546725" y="1404938"/>
          <p14:tracePt t="8057" x="5403850" y="1404938"/>
          <p14:tracePt t="8073" x="5297488" y="1404938"/>
          <p14:tracePt t="8090" x="5197475" y="1390650"/>
          <p14:tracePt t="8106" x="5068888" y="1376363"/>
          <p14:tracePt t="8123" x="4954588" y="1376363"/>
          <p14:tracePt t="8140" x="4819650" y="1362075"/>
          <p14:tracePt t="8157" x="4691063" y="1354138"/>
          <p14:tracePt t="8173" x="4556125" y="1325563"/>
          <p14:tracePt t="8191" x="4427538" y="1304925"/>
          <p14:tracePt t="8205" x="4370388" y="1290638"/>
          <p14:tracePt t="8207" x="4321175" y="1290638"/>
          <p14:tracePt t="8223" x="4221163" y="1262063"/>
          <p14:tracePt t="8239" x="4178300" y="1239838"/>
          <p14:tracePt t="8240" x="4127500" y="1225550"/>
          <p14:tracePt t="8241" x="4121150" y="1225550"/>
          <p14:tracePt t="8258" x="4070350" y="1204913"/>
          <p14:tracePt t="8259" x="4043363" y="1190625"/>
          <p14:tracePt t="8274" x="4021138" y="1176338"/>
          <p14:tracePt t="8275" x="3971925" y="1162050"/>
          <p14:tracePt t="8291" x="3943350" y="1141413"/>
          <p14:tracePt t="8308" x="3906838" y="1112838"/>
          <p14:tracePt t="8323" x="3878263" y="1090613"/>
          <p14:tracePt t="8340" x="3857625" y="1047750"/>
          <p14:tracePt t="8357" x="3857625" y="1027113"/>
          <p14:tracePt t="8373" x="3843338" y="1012825"/>
          <p14:tracePt t="8390" x="3843338" y="990600"/>
          <p14:tracePt t="8406" x="3843338" y="976313"/>
          <p14:tracePt t="8424" x="3843338" y="962025"/>
          <p14:tracePt t="8440" x="3843338" y="947738"/>
          <p14:tracePt t="8456" x="3843338" y="941388"/>
          <p14:tracePt t="8473" x="3857625" y="927100"/>
          <p14:tracePt t="8489" x="3863975" y="912813"/>
          <p14:tracePt t="8491" x="3878263" y="890588"/>
          <p14:tracePt t="8492" x="3906838" y="876300"/>
          <p14:tracePt t="8508" x="3957638" y="812800"/>
          <p14:tracePt t="8523" x="3978275" y="790575"/>
          <p14:tracePt t="8525" x="4006850" y="776288"/>
          <p14:tracePt t="8540" x="4029075" y="749300"/>
          <p14:tracePt t="8541" x="4043363" y="727075"/>
          <p14:tracePt t="8557" x="4078288" y="692150"/>
          <p14:tracePt t="8573" x="4106863" y="663575"/>
          <p14:tracePt t="8607" x="4121150" y="649288"/>
          <p14:tracePt t="8657" x="4121150" y="641350"/>
          <p14:tracePt t="8676" x="4127500" y="641350"/>
          <p14:tracePt t="8723" x="4170363" y="612775"/>
          <p14:tracePt t="8739" x="4178300" y="598488"/>
          <p14:tracePt t="8740" x="4221163" y="592138"/>
          <p14:tracePt t="8741" x="4241800" y="563563"/>
          <p14:tracePt t="8757" x="4278313" y="534988"/>
          <p14:tracePt t="8758" x="4327525" y="512763"/>
          <p14:tracePt t="8773" x="4378325" y="484188"/>
          <p14:tracePt t="8774" x="4427538" y="434975"/>
          <p14:tracePt t="8790" x="4556125" y="377825"/>
          <p14:tracePt t="8806" x="4691063" y="314325"/>
          <p14:tracePt t="8824" x="4841875" y="234950"/>
          <p14:tracePt t="8840" x="4983163" y="200025"/>
          <p14:tracePt t="8856" x="5119688" y="163513"/>
          <p14:tracePt t="8873" x="5268913" y="134938"/>
          <p14:tracePt t="8890" x="5418138" y="128588"/>
          <p14:tracePt t="8906" x="5646738" y="128588"/>
          <p14:tracePt t="8925" x="5910263" y="128588"/>
          <p14:tracePt t="8939" x="6046788" y="128588"/>
          <p14:tracePt t="8940" x="6210300" y="149225"/>
          <p14:tracePt t="8957" x="6580188" y="200025"/>
          <p14:tracePt t="8972" x="6788150" y="249238"/>
          <p14:tracePt t="8973" x="6958013" y="277813"/>
          <p14:tracePt t="8974" x="7143750" y="314325"/>
          <p14:tracePt t="8990" x="7300913" y="349250"/>
          <p14:tracePt t="8992" x="7372350" y="363538"/>
          <p14:tracePt t="9006" x="7521575" y="398463"/>
          <p14:tracePt t="9008" x="7635875" y="427038"/>
          <p14:tracePt t="9025" x="7850188" y="463550"/>
          <p14:tracePt t="9040" x="7950200" y="477838"/>
          <p14:tracePt t="9057" x="8035925" y="484188"/>
          <p14:tracePt t="9073" x="8099425" y="512763"/>
          <p14:tracePt t="9091" x="8134350" y="527050"/>
          <p14:tracePt t="9107" x="8162925" y="534988"/>
          <p14:tracePt t="9123" x="8185150" y="549275"/>
          <p14:tracePt t="9140" x="8213725" y="563563"/>
          <p14:tracePt t="9156" x="8262938" y="592138"/>
          <p14:tracePt t="9173" x="8313738" y="627063"/>
          <p14:tracePt t="9190" x="8362950" y="649288"/>
          <p14:tracePt t="9205" x="8399463" y="677863"/>
          <p14:tracePt t="9207" x="8434388" y="692150"/>
          <p14:tracePt t="9222" x="8477250" y="712788"/>
          <p14:tracePt t="9224" x="8528050" y="741363"/>
          <p14:tracePt t="9225" x="8534400" y="749300"/>
          <p14:tracePt t="9239" x="8577263" y="776288"/>
          <p14:tracePt t="9241" x="8612188" y="798513"/>
          <p14:tracePt t="9257" x="8662988" y="827088"/>
          <p14:tracePt t="9275" x="8683625" y="847725"/>
          <p14:tracePt t="9292" x="8697913" y="862013"/>
          <p14:tracePt t="9308" x="8697913" y="876300"/>
          <p14:tracePt t="9340" x="8697913" y="890588"/>
          <p14:tracePt t="9373" x="8697913" y="898525"/>
          <p14:tracePt t="9390" x="8683625" y="898525"/>
          <p14:tracePt t="9424" x="8677275" y="912813"/>
          <p14:tracePt t="9440" x="8662988" y="912813"/>
          <p14:tracePt t="9456" x="8648700" y="927100"/>
          <p14:tracePt t="9459" x="8597900" y="947738"/>
          <p14:tracePt t="9474" x="8562975" y="976313"/>
          <p14:tracePt t="9475" x="8499475" y="998538"/>
          <p14:tracePt t="9490" x="8448675" y="1041400"/>
          <p14:tracePt t="9491" x="8334375" y="1090613"/>
          <p14:tracePt t="9508" x="8134350" y="1190625"/>
          <p14:tracePt t="9524" x="7913688" y="1304925"/>
          <p14:tracePt t="9539" x="7672388" y="1425575"/>
          <p14:tracePt t="9557" x="7500938" y="1504950"/>
          <p14:tracePt t="9573" x="7300913" y="1574800"/>
          <p14:tracePt t="9590" x="7094538" y="1639888"/>
          <p14:tracePt t="9606" x="6923088" y="1660525"/>
          <p14:tracePt t="9623" x="6723063" y="1689100"/>
          <p14:tracePt t="9639" x="6545263" y="1689100"/>
          <p14:tracePt t="9657" x="6345238" y="1689100"/>
          <p14:tracePt t="9673" x="6159500" y="1689100"/>
          <p14:tracePt t="9690" x="6061075" y="1674813"/>
          <p14:tracePt t="9691" x="5967413" y="1654175"/>
          <p14:tracePt t="9692" x="5795963" y="1611313"/>
          <p14:tracePt t="9706" x="5710238" y="1589088"/>
          <p14:tracePt t="9723" x="5611813" y="1554163"/>
          <p14:tracePt t="9724" x="5446713" y="1490663"/>
          <p14:tracePt t="9740" x="5297488" y="1411288"/>
          <p14:tracePt t="9742" x="5233988" y="1390650"/>
          <p14:tracePt t="9757" x="5048250" y="1304925"/>
          <p14:tracePt t="9773" x="4883150" y="1211263"/>
          <p14:tracePt t="9791" x="4756150" y="1141413"/>
          <p14:tracePt t="9806" x="4641850" y="1076325"/>
          <p14:tracePt t="9823" x="4570413" y="998538"/>
          <p14:tracePt t="9839" x="4491038" y="941388"/>
          <p14:tracePt t="9857" x="4456113" y="890588"/>
          <p14:tracePt t="9873" x="4427538" y="827088"/>
          <p14:tracePt t="9890" x="4421188" y="790575"/>
          <p14:tracePt t="9907" x="4421188" y="749300"/>
          <p14:tracePt t="9923" x="4421188" y="727075"/>
          <p14:tracePt t="9941" x="4421188" y="712788"/>
          <p14:tracePt t="9957" x="4421188" y="698500"/>
          <p14:tracePt t="9958" x="4427538" y="698500"/>
          <p14:tracePt t="9973" x="4427538" y="692150"/>
          <p14:tracePt t="9974" x="4441825" y="692150"/>
          <p14:tracePt t="9990" x="4484688" y="663575"/>
          <p14:tracePt t="10007" x="4605338" y="598488"/>
          <p14:tracePt t="10024" x="4784725" y="527050"/>
          <p14:tracePt t="10040" x="5019675" y="427038"/>
          <p14:tracePt t="10057" x="5297488" y="328613"/>
          <p14:tracePt t="10073" x="5561013" y="263525"/>
          <p14:tracePt t="10090" x="5846763" y="214313"/>
          <p14:tracePt t="10106" x="6130925" y="163513"/>
          <p14:tracePt t="10123" x="6430963" y="149225"/>
          <p14:tracePt t="10140" x="6608763" y="149225"/>
          <p14:tracePt t="10157" x="6845300" y="149225"/>
          <p14:tracePt t="10173" x="6943725" y="149225"/>
          <p14:tracePt t="10174" x="7023100" y="149225"/>
          <p14:tracePt t="10175" x="7108825" y="177800"/>
          <p14:tracePt t="10190" x="7186613" y="200025"/>
          <p14:tracePt t="10205" x="7258050" y="228600"/>
          <p14:tracePt t="10207" x="7335838" y="249238"/>
          <p14:tracePt t="10208" x="7407275" y="285750"/>
          <p14:tracePt t="10223" x="7558088" y="363538"/>
          <p14:tracePt t="10240" x="7721600" y="449263"/>
          <p14:tracePt t="10258" x="7850188" y="512763"/>
          <p14:tracePt t="10275" x="7913688" y="549275"/>
          <p14:tracePt t="10291" x="7970838" y="592138"/>
          <p14:tracePt t="10307" x="8013700" y="612775"/>
          <p14:tracePt t="10323" x="8021638" y="641350"/>
          <p14:tracePt t="10357" x="8021638" y="649288"/>
          <p14:tracePt t="10390" x="8021638" y="663575"/>
          <p14:tracePt t="10409" x="8021638" y="677863"/>
          <p14:tracePt t="10457" x="8013700" y="692150"/>
          <p14:tracePt t="10458" x="8013700" y="698500"/>
          <p14:tracePt t="10474" x="7999413" y="712788"/>
          <p14:tracePt t="10490" x="7999413" y="727075"/>
          <p14:tracePt t="10507" x="7970838" y="749300"/>
          <p14:tracePt t="10523" x="7970838" y="776288"/>
          <p14:tracePt t="10540" x="7964488" y="790575"/>
          <p14:tracePt t="10556" x="7950200" y="798513"/>
          <p14:tracePt t="10573" x="7935913" y="812800"/>
          <p14:tracePt t="10590" x="7935913" y="827088"/>
          <p14:tracePt t="10606" x="7921625" y="841375"/>
          <p14:tracePt t="10626" x="7921625" y="847725"/>
          <p14:tracePt t="10673" x="7913688" y="862013"/>
          <p14:tracePt t="10708" x="7899400" y="876300"/>
          <p14:tracePt t="10724" x="7885113" y="890588"/>
          <p14:tracePt t="10740" x="7870825" y="898525"/>
          <p14:tracePt t="10757" x="7864475" y="927100"/>
          <p14:tracePt t="10773" x="7835900" y="947738"/>
          <p14:tracePt t="10790" x="7821613" y="962025"/>
          <p14:tracePt t="10806" x="7799388" y="990600"/>
          <p14:tracePt t="10824" x="7750175" y="1012825"/>
          <p14:tracePt t="10839" x="7686675" y="1041400"/>
          <p14:tracePt t="10857" x="7586663" y="1090613"/>
          <p14:tracePt t="10872" x="7521575" y="1098550"/>
          <p14:tracePt t="10873" x="7421563" y="1141413"/>
          <p14:tracePt t="10890" x="7223125" y="1190625"/>
          <p14:tracePt t="10905" x="7108825" y="1225550"/>
          <p14:tracePt t="10907" x="6986588" y="1239838"/>
          <p14:tracePt t="10908" x="6845300" y="1262063"/>
          <p14:tracePt t="10924" x="6708775" y="1290638"/>
          <p14:tracePt t="10925" x="6573838" y="1290638"/>
          <p14:tracePt t="10940" x="6424613" y="1304925"/>
          <p14:tracePt t="10941" x="6273800" y="1311275"/>
          <p14:tracePt t="10957" x="5995988" y="1311275"/>
          <p14:tracePt t="10974" x="5718175" y="1311275"/>
          <p14:tracePt t="10990" x="5503863" y="1311275"/>
          <p14:tracePt t="11006" x="5248275" y="1311275"/>
          <p14:tracePt t="11023" x="5019675" y="1304925"/>
          <p14:tracePt t="11040" x="4833938" y="1262063"/>
          <p14:tracePt t="11056" x="4656138" y="1211263"/>
          <p14:tracePt t="11073" x="4491038" y="1162050"/>
          <p14:tracePt t="11091" x="4370388" y="1127125"/>
          <p14:tracePt t="11105" x="4321175" y="1098550"/>
          <p14:tracePt t="11106" x="4256088" y="1062038"/>
          <p14:tracePt t="11123" x="4156075" y="1012825"/>
          <p14:tracePt t="11139" x="4106863" y="990600"/>
          <p14:tracePt t="11140" x="4070350" y="962025"/>
          <p14:tracePt t="11156" x="4021138" y="941388"/>
          <p14:tracePt t="11158" x="3943350" y="890588"/>
          <p14:tracePt t="11173" x="3921125" y="876300"/>
          <p14:tracePt t="11174" x="3892550" y="847725"/>
          <p14:tracePt t="11190" x="3843338" y="812800"/>
          <p14:tracePt t="11207" x="3829050" y="776288"/>
          <p14:tracePt t="11223" x="3829050" y="749300"/>
          <p14:tracePt t="11240" x="3829050" y="727075"/>
          <p14:tracePt t="11257" x="3829050" y="712788"/>
          <p14:tracePt t="11274" x="3857625" y="692150"/>
          <p14:tracePt t="11291" x="3892550" y="649288"/>
          <p14:tracePt t="11307" x="3943350" y="612775"/>
          <p14:tracePt t="11324" x="4021138" y="563563"/>
          <p14:tracePt t="11339" x="4170363" y="477838"/>
          <p14:tracePt t="11356" x="4370388" y="398463"/>
          <p14:tracePt t="11373" x="4519613" y="349250"/>
          <p14:tracePt t="11390" x="4719638" y="285750"/>
          <p14:tracePt t="11392" x="4833938" y="263525"/>
          <p14:tracePt t="11406" x="4933950" y="249238"/>
          <p14:tracePt t="11408" x="5019675" y="228600"/>
          <p14:tracePt t="11423" x="5268913" y="214313"/>
          <p14:tracePt t="11439" x="5497513" y="214313"/>
          <p14:tracePt t="11459" x="5818188" y="214313"/>
          <p14:tracePt t="11474" x="6330950" y="314325"/>
          <p14:tracePt t="11490" x="6694488" y="384175"/>
          <p14:tracePt t="11506" x="7172325" y="527050"/>
          <p14:tracePt t="11523" x="7572375" y="627063"/>
          <p14:tracePt t="11539" x="7799388" y="692150"/>
          <p14:tracePt t="11557" x="8035925" y="776288"/>
          <p14:tracePt t="11574" x="8185150" y="827088"/>
          <p14:tracePt t="11590" x="8270875" y="876300"/>
          <p14:tracePt t="11606" x="8348663" y="912813"/>
          <p14:tracePt t="11623" x="8377238" y="941388"/>
          <p14:tracePt t="11624" x="8385175" y="947738"/>
          <p14:tracePt t="11625" x="8399463" y="962025"/>
          <p14:tracePt t="11639" x="8413750" y="976313"/>
          <p14:tracePt t="11656" x="8413750" y="990600"/>
          <p14:tracePt t="11657" x="8428038" y="1012825"/>
          <p14:tracePt t="11690" x="8428038" y="1027113"/>
          <p14:tracePt t="11707" x="8428038" y="1041400"/>
          <p14:tracePt t="11724" x="8428038" y="1062038"/>
          <p14:tracePt t="11740" x="8428038" y="1090613"/>
          <p14:tracePt t="11757" x="8413750" y="1141413"/>
          <p14:tracePt t="11774" x="8385175" y="1190625"/>
          <p14:tracePt t="11790" x="8377238" y="1254125"/>
          <p14:tracePt t="11806" x="8348663" y="1304925"/>
          <p14:tracePt t="11823" x="8334375" y="1354138"/>
          <p14:tracePt t="11840" x="8328025" y="1376363"/>
          <p14:tracePt t="11857" x="8313738" y="1404938"/>
          <p14:tracePt t="11872" x="8299450" y="1404938"/>
          <p14:tracePt t="11873" x="8299450" y="1411288"/>
          <p14:tracePt t="11875" x="8270875" y="1425575"/>
          <p14:tracePt t="11890" x="8262938" y="1425575"/>
          <p14:tracePt t="11891" x="8234363" y="1454150"/>
          <p14:tracePt t="11906" x="8185150" y="1462088"/>
          <p14:tracePt t="11907" x="8113713" y="1504950"/>
          <p14:tracePt t="11923" x="7935913" y="1574800"/>
          <p14:tracePt t="11940" x="7686675" y="1660525"/>
          <p14:tracePt t="11956" x="7372350" y="1774825"/>
          <p14:tracePt t="11974" x="7023100" y="1874838"/>
          <p14:tracePt t="11990" x="6673850" y="1974850"/>
          <p14:tracePt t="12006" x="6310313" y="2066925"/>
          <p14:tracePt t="12023" x="6067425" y="2089150"/>
          <p14:tracePt t="12040" x="5683250" y="2138363"/>
          <p14:tracePt t="12057" x="5503863" y="2138363"/>
          <p14:tracePt t="12073" x="5318125" y="2138363"/>
          <p14:tracePt t="12090" x="5168900" y="2117725"/>
          <p14:tracePt t="12105" x="5105400" y="2089150"/>
          <p14:tracePt t="12107" x="5054600" y="2066925"/>
          <p14:tracePt t="12108" x="4997450" y="2052638"/>
          <p14:tracePt t="12123" x="4968875" y="2038350"/>
          <p14:tracePt t="12124" x="4933950" y="2024063"/>
          <p14:tracePt t="12139" x="4891088" y="2003425"/>
          <p14:tracePt t="12141" x="4883150" y="2003425"/>
          <p14:tracePt t="12157" x="4841875" y="1989138"/>
          <p14:tracePt t="12173" x="4833938" y="1989138"/>
          <p14:tracePt t="12190" x="4819650" y="1989138"/>
          <p14:tracePt t="55728" x="4784725" y="1989138"/>
          <p14:tracePt t="55740" x="4733925" y="1989138"/>
          <p14:tracePt t="55742" x="4641850" y="1989138"/>
          <p14:tracePt t="55758" x="4427538" y="1989138"/>
          <p14:tracePt t="55774" x="4127500" y="2003425"/>
          <p14:tracePt t="55791" x="3806825" y="2066925"/>
          <p14:tracePt t="55807" x="3394075" y="2166938"/>
          <p14:tracePt t="55824" x="2951163" y="2301875"/>
          <p14:tracePt t="55840" x="2466975" y="2481263"/>
          <p14:tracePt t="55858" x="2038350" y="2679700"/>
          <p14:tracePt t="55873" x="1654175" y="2894013"/>
          <p14:tracePt t="55890" x="1425575" y="3016250"/>
          <p14:tracePt t="55906" x="1311275" y="3094038"/>
          <p14:tracePt t="55907" x="1276350" y="3100388"/>
          <p14:tracePt t="55908" x="1204913" y="3151188"/>
          <p14:tracePt t="55925" x="1155700" y="3179763"/>
          <p14:tracePt t="56198" x="1176338" y="3179763"/>
          <p14:tracePt t="56206" x="1239838" y="3165475"/>
          <p14:tracePt t="56214" x="1311275" y="3165475"/>
          <p14:tracePt t="56224" x="1411288" y="3143250"/>
          <p14:tracePt t="56231" x="1539875" y="3143250"/>
          <p14:tracePt t="56239" x="1689100" y="3128963"/>
          <p14:tracePt t="56257" x="2003425" y="3128963"/>
          <p14:tracePt t="56275" x="2303463" y="3128963"/>
          <p14:tracePt t="56291" x="2481263" y="3143250"/>
          <p14:tracePt t="56307" x="2616200" y="3165475"/>
          <p14:tracePt t="56324" x="2716213" y="3194050"/>
          <p14:tracePt t="56340" x="2767013" y="3200400"/>
          <p14:tracePt t="56357" x="2795588" y="3214688"/>
          <p14:tracePt t="56373" x="2801938" y="3214688"/>
          <p14:tracePt t="56448" x="2795588" y="3214688"/>
          <p14:tracePt t="56553" x="2795588" y="3228975"/>
          <p14:tracePt t="56568" x="2801938" y="3228975"/>
          <p14:tracePt t="56577" x="2816225" y="3228975"/>
          <p14:tracePt t="56843" x="2801938" y="3228975"/>
          <p14:tracePt t="56850" x="2767013" y="3228975"/>
          <p14:tracePt t="56859" x="2716213" y="3228975"/>
          <p14:tracePt t="56867" x="2667000" y="3228975"/>
          <p14:tracePt t="56875" x="2616200" y="3214688"/>
          <p14:tracePt t="56883" x="2538413" y="3200400"/>
          <p14:tracePt t="56891" x="2466975" y="3200400"/>
          <p14:tracePt t="56906" x="2352675" y="3179763"/>
          <p14:tracePt t="56907" x="2203450" y="3151188"/>
          <p14:tracePt t="56923" x="1874838" y="3079750"/>
          <p14:tracePt t="56939" x="1725613" y="3030538"/>
          <p14:tracePt t="56940" x="1576388" y="2979738"/>
          <p14:tracePt t="56957" x="1390650" y="2894013"/>
          <p14:tracePt t="56973" x="1190625" y="2787650"/>
          <p14:tracePt t="56989" x="1047750" y="2687638"/>
          <p14:tracePt t="57006" x="1012825" y="2638425"/>
          <p14:tracePt t="57024" x="962025" y="2587625"/>
          <p14:tracePt t="57040" x="962025" y="2552700"/>
          <p14:tracePt t="57057" x="962025" y="2501900"/>
          <p14:tracePt t="57073" x="962025" y="2466975"/>
          <p14:tracePt t="57090" x="1012825" y="2416175"/>
          <p14:tracePt t="57106" x="1062038" y="2381250"/>
          <p14:tracePt t="57124" x="1112838" y="2352675"/>
          <p14:tracePt t="57125" x="1141413" y="2338388"/>
          <p14:tracePt t="57139" x="1155700" y="2330450"/>
          <p14:tracePt t="57141" x="1176338" y="2316163"/>
          <p14:tracePt t="57157" x="1190625" y="2301875"/>
          <p14:tracePt t="57158" x="1204913" y="2301875"/>
          <p14:tracePt t="57173" x="1239838" y="2287588"/>
          <p14:tracePt t="57190" x="1290638" y="2274888"/>
          <p14:tracePt t="57207" x="1339850" y="2266950"/>
          <p14:tracePt t="57224" x="1425575" y="2252663"/>
          <p14:tracePt t="57240" x="1525588" y="2238375"/>
          <p14:tracePt t="57257" x="1654175" y="2238375"/>
          <p14:tracePt t="57274" x="1817688" y="2238375"/>
          <p14:tracePt t="57291" x="2003425" y="2238375"/>
          <p14:tracePt t="57308" x="2252663" y="2266950"/>
          <p14:tracePt t="57324" x="2417763" y="2287588"/>
          <p14:tracePt t="57339" x="2530475" y="2301875"/>
          <p14:tracePt t="57340" x="2616200" y="2330450"/>
          <p14:tracePt t="57357" x="2716213" y="2338388"/>
          <p14:tracePt t="57358" x="2795588" y="2352675"/>
          <p14:tracePt t="57359" x="2865438" y="2366963"/>
          <p14:tracePt t="57376" x="3016250" y="2387600"/>
          <p14:tracePt t="57390" x="3079750" y="2401888"/>
          <p14:tracePt t="57391" x="3144838" y="2416175"/>
          <p14:tracePt t="57406" x="3201988" y="2430463"/>
          <p14:tracePt t="57407" x="3251200" y="2438400"/>
          <p14:tracePt t="57424" x="3357563" y="2466975"/>
          <p14:tracePt t="57440" x="3414713" y="2487613"/>
          <p14:tracePt t="57460" x="3508375" y="2516188"/>
          <p14:tracePt t="57477" x="3579813" y="2552700"/>
          <p14:tracePt t="57490" x="3629025" y="2587625"/>
          <p14:tracePt t="57793" x="3643313" y="2587625"/>
          <p14:tracePt t="57801" x="3692525" y="2587625"/>
          <p14:tracePt t="57809" x="3763963" y="2587625"/>
          <p14:tracePt t="57817" x="3857625" y="2616200"/>
          <p14:tracePt t="57825" x="3906838" y="2630488"/>
          <p14:tracePt t="57833" x="4057650" y="2679700"/>
          <p14:tracePt t="57841" x="4106863" y="2701925"/>
          <p14:tracePt t="57855" x="4206875" y="2736850"/>
          <p14:tracePt t="57872" x="4378325" y="2836863"/>
          <p14:tracePt t="57888" x="4456113" y="2879725"/>
          <p14:tracePt t="57889" x="4484688" y="2901950"/>
          <p14:tracePt t="57890" x="4533900" y="2930525"/>
          <p14:tracePt t="57909" x="4591050" y="2965450"/>
          <p14:tracePt t="57922" x="4633913" y="2994025"/>
          <p14:tracePt t="57939" x="4641850" y="3001963"/>
          <p14:tracePt t="58010" x="4641850" y="3016250"/>
          <p14:tracePt t="58059" x="4641850" y="3030538"/>
          <p14:tracePt t="58067" x="4633913" y="3030538"/>
          <p14:tracePt t="58083" x="4619625" y="3030538"/>
          <p14:tracePt t="58091" x="4619625" y="3044825"/>
          <p14:tracePt t="58139" x="4619625" y="3051175"/>
          <p14:tracePt t="58155" x="4633913" y="3065463"/>
          <p14:tracePt t="58163" x="4641850" y="3079750"/>
          <p14:tracePt t="58172" x="4670425" y="3094038"/>
          <p14:tracePt t="58180" x="4705350" y="3114675"/>
          <p14:tracePt t="58189" x="4756150" y="3143250"/>
          <p14:tracePt t="58196" x="4805363" y="3179763"/>
          <p14:tracePt t="58205" x="4870450" y="3200400"/>
          <p14:tracePt t="58222" x="5005388" y="3251200"/>
          <p14:tracePt t="58239" x="5148263" y="3294063"/>
          <p14:tracePt t="58256" x="5248275" y="3300413"/>
          <p14:tracePt t="58272" x="5368925" y="3314700"/>
          <p14:tracePt t="58290" x="5432425" y="3314700"/>
          <p14:tracePt t="58308" x="5468938" y="3314700"/>
          <p14:tracePt t="58309" x="5497513" y="3314700"/>
          <p14:tracePt t="58340" x="5503863" y="3314700"/>
          <p14:tracePt t="58341" x="5518150" y="3314700"/>
          <p14:tracePt t="58413" x="5503863" y="3314700"/>
          <p14:tracePt t="58422" x="5497513" y="3314700"/>
          <p14:tracePt t="58430" x="5483225" y="3314700"/>
          <p14:tracePt t="58440" x="5454650" y="3314700"/>
          <p14:tracePt t="58446" x="5418138" y="3314700"/>
          <p14:tracePt t="58456" x="5383213" y="3314700"/>
          <p14:tracePt t="58474" x="5297488" y="3300413"/>
          <p14:tracePt t="58490" x="5168900" y="3279775"/>
          <p14:tracePt t="58507" x="5054600" y="3251200"/>
          <p14:tracePt t="58524" x="4933950" y="3214688"/>
          <p14:tracePt t="58540" x="4805363" y="3194050"/>
          <p14:tracePt t="58557" x="4756150" y="3165475"/>
          <p14:tracePt t="58573" x="4719638" y="3151188"/>
          <p14:tracePt t="58574" x="4691063" y="3143250"/>
          <p14:tracePt t="58575" x="4670425" y="3128963"/>
          <p14:tracePt t="58590" x="4656138" y="3114675"/>
          <p14:tracePt t="58592" x="4641850" y="3114675"/>
          <p14:tracePt t="58607" x="4633913" y="3100388"/>
          <p14:tracePt t="58608" x="4619625" y="3094038"/>
          <p14:tracePt t="58624" x="4591050" y="3065463"/>
          <p14:tracePt t="58640" x="4584700" y="3030538"/>
          <p14:tracePt t="58658" x="4570413" y="3001963"/>
          <p14:tracePt t="58673" x="4556125" y="2979738"/>
          <p14:tracePt t="58690" x="4541838" y="2951163"/>
          <p14:tracePt t="58707" x="4533900" y="2930525"/>
          <p14:tracePt t="58724" x="4533900" y="2916238"/>
          <p14:tracePt t="58740" x="4519613" y="2894013"/>
          <p14:tracePt t="58757" x="4505325" y="2865438"/>
          <p14:tracePt t="58773" x="4491038" y="2836863"/>
          <p14:tracePt t="58790" x="4484688" y="2816225"/>
          <p14:tracePt t="58806" x="4470400" y="2816225"/>
          <p14:tracePt t="58807" x="4470400" y="2801938"/>
          <p14:tracePt t="58808" x="4470400" y="2787650"/>
          <p14:tracePt t="58825" x="4470400" y="2779713"/>
          <p14:tracePt t="58841" x="4470400" y="2765425"/>
          <p14:tracePt t="58857" x="4456113" y="2751138"/>
          <p14:tracePt t="58874" x="4441825" y="2736850"/>
          <p14:tracePt t="58890" x="4441825" y="2730500"/>
          <p14:tracePt t="58907" x="4427538" y="2701925"/>
          <p14:tracePt t="58929" x="4427538" y="2687638"/>
          <p14:tracePt t="58940" x="4427538" y="2679700"/>
          <p14:tracePt t="58974" x="4427538" y="2667000"/>
          <p14:tracePt t="58991" x="4427538" y="2652713"/>
          <p14:tracePt t="59006" x="4427538" y="2638425"/>
          <p14:tracePt t="59040" x="4441825" y="2616200"/>
          <p14:tracePt t="59056" x="4456113" y="2601913"/>
          <p14:tracePt t="59058" x="4484688" y="2581275"/>
          <p14:tracePt t="59073" x="4491038" y="2566988"/>
          <p14:tracePt t="59075" x="4519613" y="2552700"/>
          <p14:tracePt t="59090" x="4584700" y="2501900"/>
          <p14:tracePt t="59106" x="4670425" y="2466975"/>
          <p14:tracePt t="59123" x="4756150" y="2430463"/>
          <p14:tracePt t="59140" x="4856163" y="2387600"/>
          <p14:tracePt t="59158" x="4954588" y="2366963"/>
          <p14:tracePt t="59173" x="5033963" y="2352675"/>
          <p14:tracePt t="59190" x="5133975" y="2338388"/>
          <p14:tracePt t="59206" x="5205413" y="2338388"/>
          <p14:tracePt t="59224" x="5283200" y="2338388"/>
          <p14:tracePt t="59240" x="5354638" y="2338388"/>
          <p14:tracePt t="59257" x="5446713" y="2338388"/>
          <p14:tracePt t="59273" x="5497513" y="2338388"/>
          <p14:tracePt t="59275" x="5532438" y="2338388"/>
          <p14:tracePt t="59276" x="5561013" y="2338388"/>
          <p14:tracePt t="59291" x="5661025" y="2366963"/>
          <p14:tracePt t="59307" x="5695950" y="2366963"/>
          <p14:tracePt t="59309" x="5710238" y="2381250"/>
          <p14:tracePt t="59324" x="5761038" y="2381250"/>
          <p14:tracePt t="59325" x="5767388" y="2387600"/>
          <p14:tracePt t="59340" x="5795963" y="2401888"/>
          <p14:tracePt t="59341" x="5832475" y="2401888"/>
          <p14:tracePt t="59357" x="5881688" y="2416175"/>
          <p14:tracePt t="59374" x="5946775" y="2452688"/>
          <p14:tracePt t="59391" x="5981700" y="2466975"/>
          <p14:tracePt t="59407" x="6018213" y="2501900"/>
          <p14:tracePt t="59424" x="6061075" y="2530475"/>
          <p14:tracePt t="59439" x="6096000" y="2566988"/>
          <p14:tracePt t="59460" x="6124575" y="2581275"/>
          <p14:tracePt t="59462" x="6124575" y="2587625"/>
          <p14:tracePt t="59475" x="6124575" y="2601913"/>
          <p14:tracePt t="59490" x="6130925" y="2601913"/>
          <p14:tracePt t="59507" x="6130925" y="2616200"/>
          <p14:tracePt t="59540" x="6130925" y="2630488"/>
          <p14:tracePt t="59542" x="6130925" y="2638425"/>
          <p14:tracePt t="59557" x="6130925" y="2652713"/>
          <p14:tracePt t="59558" x="6130925" y="2679700"/>
          <p14:tracePt t="59573" x="6130925" y="2701925"/>
          <p14:tracePt t="59574" x="6130925" y="2736850"/>
          <p14:tracePt t="59591" x="6110288" y="2816225"/>
          <p14:tracePt t="59607" x="6096000" y="2865438"/>
          <p14:tracePt t="59624" x="6067425" y="2930525"/>
          <p14:tracePt t="59640" x="6032500" y="3001963"/>
          <p14:tracePt t="59657" x="5995988" y="3051175"/>
          <p14:tracePt t="59673" x="5932488" y="3100388"/>
          <p14:tracePt t="59691" x="5832475" y="3165475"/>
          <p14:tracePt t="59707" x="5695950" y="3228975"/>
          <p14:tracePt t="59724" x="5446713" y="3314700"/>
          <p14:tracePt t="59740" x="5219700" y="3343275"/>
          <p14:tracePt t="59757" x="4933950" y="3351213"/>
          <p14:tracePt t="59773" x="4784725" y="3351213"/>
          <p14:tracePt t="59774" x="4633913" y="3351213"/>
          <p14:tracePt t="59775" x="4491038" y="3328988"/>
          <p14:tracePt t="59791" x="4427538" y="3300413"/>
          <p14:tracePt t="59792" x="4227513" y="3251200"/>
          <p14:tracePt t="59807" x="4178300" y="3228975"/>
          <p14:tracePt t="59809" x="4078288" y="3179763"/>
          <p14:tracePt t="59824" x="3892550" y="3079750"/>
          <p14:tracePt t="59840" x="3778250" y="2979738"/>
          <p14:tracePt t="59857" x="3714750" y="2901950"/>
          <p14:tracePt t="59873" x="3657600" y="2830513"/>
          <p14:tracePt t="59891" x="3629025" y="2751138"/>
          <p14:tracePt t="59906" x="3629025" y="2716213"/>
          <p14:tracePt t="59924" x="3629025" y="2667000"/>
          <p14:tracePt t="59939" x="3629025" y="2638425"/>
          <p14:tracePt t="59957" x="3643313" y="2601913"/>
          <p14:tracePt t="59974" x="3714750" y="2538413"/>
          <p14:tracePt t="59990" x="3763963" y="2501900"/>
          <p14:tracePt t="59991" x="3843338" y="2466975"/>
          <p14:tracePt t="59992" x="3929063" y="2430463"/>
          <p14:tracePt t="60008" x="4029075" y="2387600"/>
          <p14:tracePt t="60010" x="4127500" y="2352675"/>
          <p14:tracePt t="60024" x="4256088" y="2330450"/>
          <p14:tracePt t="60025" x="4392613" y="2287588"/>
          <p14:tracePt t="60040" x="4456113" y="2287588"/>
          <p14:tracePt t="60042" x="4584700" y="2274888"/>
          <p14:tracePt t="60057" x="4833938" y="2266950"/>
          <p14:tracePt t="60073" x="5033963" y="2266950"/>
          <p14:tracePt t="60090" x="5197475" y="2266950"/>
          <p14:tracePt t="60107" x="5303838" y="2287588"/>
          <p14:tracePt t="60124" x="5383213" y="2330450"/>
          <p14:tracePt t="60140" x="5468938" y="2387600"/>
          <p14:tracePt t="60157" x="5503863" y="2430463"/>
          <p14:tracePt t="60173" x="5568950" y="2501900"/>
          <p14:tracePt t="60190" x="5597525" y="2538413"/>
          <p14:tracePt t="60207" x="5632450" y="2616200"/>
          <p14:tracePt t="60224" x="5646738" y="2679700"/>
          <p14:tracePt t="60239" x="5646738" y="2701925"/>
          <p14:tracePt t="60241" x="5661025" y="2736850"/>
          <p14:tracePt t="60242" x="5661025" y="2787650"/>
          <p14:tracePt t="60257" x="5661025" y="2801938"/>
          <p14:tracePt t="60258" x="5661025" y="2851150"/>
          <p14:tracePt t="60275" x="5661025" y="2879725"/>
          <p14:tracePt t="60276" x="5618163" y="2916238"/>
          <p14:tracePt t="60291" x="5503863" y="3030538"/>
          <p14:tracePt t="62231" x="5497513" y="3030538"/>
          <p14:tracePt t="62239" x="5468938" y="3030538"/>
          <p14:tracePt t="62247" x="5446713" y="3016250"/>
          <p14:tracePt t="62257" x="5418138" y="3001963"/>
          <p14:tracePt t="62263" x="5397500" y="2994025"/>
          <p14:tracePt t="62273" x="5383213" y="2994025"/>
          <p14:tracePt t="62289" x="5318125" y="2979738"/>
          <p14:tracePt t="62307" x="5219700" y="2951163"/>
          <p14:tracePt t="62324" x="5097463" y="2944813"/>
          <p14:tracePt t="62340" x="4940300" y="2930525"/>
          <p14:tracePt t="62357" x="4770438" y="2916238"/>
          <p14:tracePt t="62373" x="4605338" y="2901950"/>
          <p14:tracePt t="62390" x="4427538" y="2879725"/>
          <p14:tracePt t="62406" x="4356100" y="2865438"/>
          <p14:tracePt t="62407" x="4292600" y="2851150"/>
          <p14:tracePt t="62408" x="4227513" y="2851150"/>
          <p14:tracePt t="62424" x="4206875" y="2836863"/>
          <p14:tracePt t="62425" x="4170363" y="2836863"/>
          <p14:tracePt t="62440" x="4121150" y="2836863"/>
          <p14:tracePt t="62441" x="4092575" y="2836863"/>
          <p14:tracePt t="62460" x="4057650" y="2836863"/>
          <p14:tracePt t="62476" x="4043363" y="2836863"/>
          <p14:tracePt t="64464" x="4021138" y="2836863"/>
          <p14:tracePt t="64472" x="4006850" y="2836863"/>
          <p14:tracePt t="64478" x="3978275" y="2836863"/>
          <p14:tracePt t="64486" x="3957638" y="2836863"/>
          <p14:tracePt t="64494" x="3921125" y="2830513"/>
          <p14:tracePt t="64506" x="3863975" y="2830513"/>
          <p14:tracePt t="64522" x="3743325" y="2830513"/>
          <p14:tracePt t="64539" x="3608388" y="2830513"/>
          <p14:tracePt t="64556" x="3443288" y="2830513"/>
          <p14:tracePt t="64573" x="3265488" y="2830513"/>
          <p14:tracePt t="64575" x="3194050" y="2836863"/>
          <p14:tracePt t="64590" x="3116263" y="2851150"/>
          <p14:tracePt t="64591" x="3030538" y="2865438"/>
          <p14:tracePt t="64607" x="2930525" y="2879725"/>
          <p14:tracePt t="64624" x="2830513" y="2894013"/>
          <p14:tracePt t="64640" x="2781300" y="2901950"/>
          <p14:tracePt t="64657" x="2738438" y="2901950"/>
          <p14:tracePt t="64674" x="2730500" y="2901950"/>
          <p14:tracePt t="64690" x="2716213" y="2901950"/>
          <p14:tracePt t="64760" x="2716213" y="2916238"/>
          <p14:tracePt t="65727" x="2681288" y="2916238"/>
          <p14:tracePt t="65735" x="2616200" y="2944813"/>
          <p14:tracePt t="65743" x="2530475" y="2979738"/>
          <p14:tracePt t="65751" x="2438400" y="3016250"/>
          <p14:tracePt t="65759" x="2338388" y="3051175"/>
          <p14:tracePt t="65767" x="2232025" y="3100388"/>
          <p14:tracePt t="65775" x="2117725" y="3143250"/>
          <p14:tracePt t="65789" x="2052638" y="3151188"/>
          <p14:tracePt t="65805" x="1939925" y="3179763"/>
          <p14:tracePt t="65806" x="1839913" y="3194050"/>
          <p14:tracePt t="65807" x="1739900" y="3200400"/>
          <p14:tracePt t="65824" x="1639888" y="3214688"/>
          <p14:tracePt t="65840" x="1539875" y="3214688"/>
          <p14:tracePt t="65857" x="1490663" y="3214688"/>
          <p14:tracePt t="65873" x="1454150" y="3200400"/>
          <p14:tracePt t="65890" x="1439863" y="3179763"/>
          <p14:tracePt t="65907" x="1439863" y="3143250"/>
          <p14:tracePt t="65924" x="1439863" y="3100388"/>
          <p14:tracePt t="65940" x="1439863" y="3065463"/>
          <p14:tracePt t="65957" x="1439863" y="3044825"/>
          <p14:tracePt t="65974" x="1439863" y="3016250"/>
          <p14:tracePt t="65990" x="1439863" y="2994025"/>
          <p14:tracePt t="66007" x="1454150" y="2994025"/>
          <p14:tracePt t="66023" x="1454150" y="2979738"/>
          <p14:tracePt t="66025" x="1454150" y="2965450"/>
          <p14:tracePt t="66056" x="1454150" y="2951163"/>
          <p14:tracePt t="66074" x="1454150" y="2944813"/>
          <p14:tracePt t="66090" x="1454150" y="2930525"/>
          <p14:tracePt t="66107" x="1454150" y="2916238"/>
          <p14:tracePt t="66140" x="1454150" y="2901950"/>
          <p14:tracePt t="66157" x="1454150" y="2894013"/>
          <p14:tracePt t="66174" x="1454150" y="2879725"/>
          <p14:tracePt t="66190" x="1454150" y="2851150"/>
          <p14:tracePt t="66206" x="1454150" y="2836863"/>
          <p14:tracePt t="66224" x="1454150" y="2816225"/>
          <p14:tracePt t="66239" x="1454150" y="2801938"/>
          <p14:tracePt t="66240" x="1454150" y="2787650"/>
          <p14:tracePt t="66257" x="1454150" y="2779713"/>
          <p14:tracePt t="66258" x="1454150" y="2751138"/>
          <p14:tracePt t="66274" x="1454150" y="2736850"/>
          <p14:tracePt t="66275" x="1454150" y="2730500"/>
          <p14:tracePt t="66291" x="1454150" y="2701925"/>
          <p14:tracePt t="66308" x="1454150" y="2679700"/>
          <p14:tracePt t="66324" x="1454150" y="2652713"/>
          <p14:tracePt t="66340" x="1454150" y="2630488"/>
          <p14:tracePt t="66357" x="1454150" y="2601913"/>
          <p14:tracePt t="66373" x="1462088" y="2581275"/>
          <p14:tracePt t="66390" x="1476375" y="2552700"/>
          <p14:tracePt t="66406" x="1490663" y="2538413"/>
          <p14:tracePt t="66424" x="1504950" y="2516188"/>
          <p14:tracePt t="66440" x="1525588" y="2487613"/>
          <p14:tracePt t="66457" x="1562100" y="2466975"/>
          <p14:tracePt t="66477" x="1590675" y="2452688"/>
          <p14:tracePt t="66478" x="1654175" y="2430463"/>
          <p14:tracePt t="66490" x="1674813" y="2430463"/>
          <p14:tracePt t="66506" x="1717675" y="2416175"/>
          <p14:tracePt t="66507" x="1754188" y="2401888"/>
          <p14:tracePt t="66509" x="1803400" y="2401888"/>
          <p14:tracePt t="66524" x="1854200" y="2387600"/>
          <p14:tracePt t="66525" x="1917700" y="2387600"/>
          <p14:tracePt t="66540" x="2025650" y="2381250"/>
          <p14:tracePt t="66541" x="2124075" y="2381250"/>
          <p14:tracePt t="66557" x="2332038" y="2381250"/>
          <p14:tracePt t="66573" x="2501900" y="2381250"/>
          <p14:tracePt t="66590" x="2801938" y="2381250"/>
          <p14:tracePt t="66607" x="2965450" y="2381250"/>
          <p14:tracePt t="66624" x="3165475" y="2381250"/>
          <p14:tracePt t="66640" x="3314700" y="2381250"/>
          <p14:tracePt t="66657" x="3394075" y="2381250"/>
          <p14:tracePt t="66674" x="3457575" y="2381250"/>
          <p14:tracePt t="66691" x="3494088" y="2387600"/>
          <p14:tracePt t="66707" x="3514725" y="2401888"/>
          <p14:tracePt t="66739" x="3529013" y="2401888"/>
          <p14:tracePt t="66740" x="3529013" y="2416175"/>
          <p14:tracePt t="66790" x="3529013" y="2430463"/>
          <p14:tracePt t="66854" x="3543300" y="2430463"/>
          <p14:tracePt t="66886" x="3557588" y="2430463"/>
          <p14:tracePt t="66894" x="3565525" y="2430463"/>
          <p14:tracePt t="66903" x="3579813" y="2430463"/>
          <p14:tracePt t="66911" x="3594100" y="2430463"/>
          <p14:tracePt t="66918" x="3614738" y="2438400"/>
          <p14:tracePt t="66927" x="3643313" y="2452688"/>
          <p14:tracePt t="66939" x="3663950" y="2466975"/>
          <p14:tracePt t="66956" x="3729038" y="2487613"/>
          <p14:tracePt t="66973" x="3778250" y="2516188"/>
          <p14:tracePt t="66989" x="3806825" y="2530475"/>
          <p14:tracePt t="66990" x="3829050" y="2538413"/>
          <p14:tracePt t="66991" x="3857625" y="2552700"/>
          <p14:tracePt t="67009" x="3878263" y="2581275"/>
          <p14:tracePt t="67023" x="3892550" y="2587625"/>
          <p14:tracePt t="67024" x="3906838" y="2587625"/>
          <p14:tracePt t="67040" x="3921125" y="2616200"/>
          <p14:tracePt t="67057" x="3929063" y="2630488"/>
          <p14:tracePt t="67074" x="3943350" y="2638425"/>
          <p14:tracePt t="67091" x="3943350" y="2667000"/>
          <p14:tracePt t="67107" x="3943350" y="2701925"/>
          <p14:tracePt t="67123" x="3943350" y="2751138"/>
          <p14:tracePt t="67140" x="3943350" y="2816225"/>
          <p14:tracePt t="67157" x="3906838" y="2879725"/>
          <p14:tracePt t="67174" x="3843338" y="2944813"/>
          <p14:tracePt t="67190" x="3778250" y="3016250"/>
          <p14:tracePt t="67207" x="3714750" y="3079750"/>
          <p14:tracePt t="67223" x="3663950" y="3100388"/>
          <p14:tracePt t="67224" x="3614738" y="3143250"/>
          <p14:tracePt t="67225" x="3565525" y="3165475"/>
          <p14:tracePt t="67241" x="3508375" y="3194050"/>
          <p14:tracePt t="67243" x="3394075" y="3243263"/>
          <p14:tracePt t="67256" x="3294063" y="3265488"/>
          <p14:tracePt t="67258" x="3179763" y="3300413"/>
          <p14:tracePt t="67275" x="2916238" y="3328988"/>
          <p14:tracePt t="67291" x="2581275" y="3343275"/>
          <p14:tracePt t="67308" x="2252663" y="3343275"/>
          <p14:tracePt t="67324" x="1917700" y="3300413"/>
          <p14:tracePt t="67340" x="1625600" y="3214688"/>
          <p14:tracePt t="67357" x="1454150" y="3143250"/>
          <p14:tracePt t="67373" x="1290638" y="3051175"/>
          <p14:tracePt t="67390" x="1162050" y="2951163"/>
          <p14:tracePt t="67407" x="1112838" y="2901950"/>
          <p14:tracePt t="67423" x="1062038" y="2836863"/>
          <p14:tracePt t="67440" x="1047750" y="2801938"/>
          <p14:tracePt t="67459" x="1041400" y="2779713"/>
          <p14:tracePt t="67461" x="1041400" y="2765425"/>
          <p14:tracePt t="67476" x="1041400" y="2751138"/>
          <p14:tracePt t="67490" x="1041400" y="2730500"/>
          <p14:tracePt t="67491" x="1041400" y="2716213"/>
          <p14:tracePt t="67507" x="1076325" y="2679700"/>
          <p14:tracePt t="67523" x="1098550" y="2652713"/>
          <p14:tracePt t="67541" x="1155700" y="2587625"/>
          <p14:tracePt t="67557" x="1212850" y="2552700"/>
          <p14:tracePt t="67574" x="1276350" y="2516188"/>
          <p14:tracePt t="67590" x="1376363" y="2481263"/>
          <p14:tracePt t="67607" x="1511300" y="2452688"/>
          <p14:tracePt t="67623" x="1668463" y="2430463"/>
          <p14:tracePt t="67640" x="1839913" y="2430463"/>
          <p14:tracePt t="67656" x="1989138" y="2430463"/>
          <p14:tracePt t="67674" x="2138363" y="2438400"/>
          <p14:tracePt t="67690" x="2281238" y="2481263"/>
          <p14:tracePt t="67707" x="2338388" y="2501900"/>
          <p14:tracePt t="67708" x="2417763" y="2530475"/>
          <p14:tracePt t="67709" x="2530475" y="2566988"/>
          <p14:tracePt t="67723" x="2581275" y="2587625"/>
          <p14:tracePt t="67725" x="2716213" y="2667000"/>
          <p14:tracePt t="67740" x="2767013" y="2687638"/>
          <p14:tracePt t="67741" x="2865438" y="2736850"/>
          <p14:tracePt t="67757" x="3044825" y="2836863"/>
          <p14:tracePt t="67774" x="3194050" y="2930525"/>
          <p14:tracePt t="67791" x="3279775" y="2979738"/>
          <p14:tracePt t="67807" x="3343275" y="3016250"/>
          <p14:tracePt t="67824" x="3365500" y="3044825"/>
          <p14:tracePt t="67840" x="3379788" y="3051175"/>
          <p14:tracePt t="67873" x="3379788" y="3065463"/>
          <p14:tracePt t="68159" x="3394075" y="3065463"/>
          <p14:tracePt t="68167" x="3443288" y="3065463"/>
          <p14:tracePt t="68175" x="3514725" y="3051175"/>
          <p14:tracePt t="68183" x="3594100" y="3051175"/>
          <p14:tracePt t="68191" x="3678238" y="3044825"/>
          <p14:tracePt t="68199" x="3878263" y="3044825"/>
          <p14:tracePt t="68207" x="4092575" y="3044825"/>
          <p14:tracePt t="68222" x="4370388" y="3044825"/>
          <p14:tracePt t="68224" x="4641850" y="3114675"/>
          <p14:tracePt t="68239" x="4940300" y="3214688"/>
          <p14:tracePt t="68240" x="5248275" y="3351213"/>
          <p14:tracePt t="68256" x="5683250" y="3578225"/>
          <p14:tracePt t="68274" x="6145213" y="3813175"/>
          <p14:tracePt t="68291" x="6373813" y="3927475"/>
          <p14:tracePt t="68307" x="6496050" y="3992563"/>
          <p14:tracePt t="68323" x="6580188" y="4027488"/>
          <p14:tracePt t="68340" x="6608763" y="4041775"/>
          <p14:tracePt t="68357" x="6623050" y="4056063"/>
          <p14:tracePt t="68401" x="6608763" y="4056063"/>
          <p14:tracePt t="68409" x="6594475" y="4056063"/>
          <p14:tracePt t="68423" x="6580188" y="4056063"/>
          <p14:tracePt t="68439" x="6573838" y="4056063"/>
          <p14:tracePt t="68441" x="6559550" y="4056063"/>
          <p14:tracePt t="68442" x="6545263" y="4056063"/>
          <p14:tracePt t="68457" x="6530975" y="4056063"/>
          <p14:tracePt t="68459" x="6508750" y="4056063"/>
          <p14:tracePt t="68476" x="6473825" y="4041775"/>
          <p14:tracePt t="68490" x="6410325" y="4027488"/>
          <p14:tracePt t="68508" x="6330950" y="4006850"/>
          <p14:tracePt t="68523" x="6224588" y="3978275"/>
          <p14:tracePt t="68540" x="6032500" y="3927475"/>
          <p14:tracePt t="68557" x="5832475" y="3892550"/>
          <p14:tracePt t="68574" x="5632450" y="3827463"/>
          <p14:tracePt t="68590" x="5483225" y="3763963"/>
          <p14:tracePt t="68607" x="5332413" y="3706813"/>
          <p14:tracePt t="68623" x="5205413" y="3629025"/>
          <p14:tracePt t="68641" x="5105400" y="3543300"/>
          <p14:tracePt t="68656" x="5054600" y="3506788"/>
          <p14:tracePt t="68657" x="5033963" y="3463925"/>
          <p14:tracePt t="68674" x="5019675" y="3443288"/>
          <p14:tracePt t="68675" x="4954588" y="3351213"/>
          <p14:tracePt t="68690" x="4940300" y="3328988"/>
          <p14:tracePt t="68691" x="4933950" y="3300413"/>
          <p14:tracePt t="68707" x="4905375" y="3251200"/>
          <p14:tracePt t="68724" x="4891088" y="3200400"/>
          <p14:tracePt t="68740" x="4891088" y="3165475"/>
          <p14:tracePt t="68757" x="4883150" y="3143250"/>
          <p14:tracePt t="68774" x="4883150" y="3114675"/>
          <p14:tracePt t="68790" x="4870450" y="3094038"/>
          <p14:tracePt t="68807" x="4870450" y="3065463"/>
          <p14:tracePt t="68823" x="4870450" y="3051175"/>
          <p14:tracePt t="68840" x="4870450" y="3044825"/>
          <p14:tracePt t="68857" x="4870450" y="3016250"/>
          <p14:tracePt t="68874" x="4870450" y="3001963"/>
          <p14:tracePt t="68890" x="4870450" y="2994025"/>
          <p14:tracePt t="68907" x="4870450" y="2979738"/>
          <p14:tracePt t="68923" x="4870450" y="2965450"/>
          <p14:tracePt t="68925" x="4883150" y="2951163"/>
          <p14:tracePt t="68940" x="4891088" y="2944813"/>
          <p14:tracePt t="68942" x="4905375" y="2930525"/>
          <p14:tracePt t="68957" x="4933950" y="2894013"/>
          <p14:tracePt t="68975" x="4997450" y="2836863"/>
          <p14:tracePt t="68990" x="5097463" y="2765425"/>
          <p14:tracePt t="69007" x="5297488" y="2679700"/>
          <p14:tracePt t="69024" x="5432425" y="2630488"/>
          <p14:tracePt t="69040" x="5661025" y="2566988"/>
          <p14:tracePt t="69057" x="5932488" y="2538413"/>
          <p14:tracePt t="69074" x="6096000" y="2538413"/>
          <p14:tracePt t="69090" x="6259513" y="2538413"/>
          <p14:tracePt t="69107" x="6381750" y="2566988"/>
          <p14:tracePt t="69124" x="6430963" y="2587625"/>
          <p14:tracePt t="69140" x="6481763" y="2630488"/>
          <p14:tracePt t="69156" x="6496050" y="2652713"/>
          <p14:tracePt t="69157" x="6508750" y="2667000"/>
          <p14:tracePt t="69158" x="6523038" y="2687638"/>
          <p14:tracePt t="69175" x="6523038" y="2716213"/>
          <p14:tracePt t="69190" x="6523038" y="2730500"/>
          <p14:tracePt t="69191" x="6530975" y="2736850"/>
          <p14:tracePt t="69207" x="6530975" y="2779713"/>
          <p14:tracePt t="69223" x="6530975" y="2801938"/>
          <p14:tracePt t="69240" x="6530975" y="2851150"/>
          <p14:tracePt t="69257" x="6523038" y="2901950"/>
          <p14:tracePt t="69275" x="6481763" y="2965450"/>
          <p14:tracePt t="69291" x="6430963" y="3044825"/>
          <p14:tracePt t="69308" x="6373813" y="3114675"/>
          <p14:tracePt t="69323" x="6281738" y="3179763"/>
          <p14:tracePt t="69341" x="6159500" y="3243263"/>
          <p14:tracePt t="69356" x="6096000" y="3251200"/>
          <p14:tracePt t="69357" x="5967413" y="3294063"/>
          <p14:tracePt t="69373" x="5918200" y="3294063"/>
          <p14:tracePt t="69374" x="5846763" y="3300413"/>
          <p14:tracePt t="69375" x="5761038" y="3300413"/>
          <p14:tracePt t="69390" x="5668963" y="3300413"/>
          <p14:tracePt t="69406" x="5583238" y="3300413"/>
          <p14:tracePt t="69407" x="5503863" y="3300413"/>
          <p14:tracePt t="69408" x="5432425" y="3300413"/>
          <p14:tracePt t="69423" x="5354638" y="3294063"/>
          <p14:tracePt t="69424" x="5283200" y="3265488"/>
          <p14:tracePt t="69440" x="5154613" y="3214688"/>
          <p14:tracePt t="69459" x="5068888" y="3143250"/>
          <p14:tracePt t="69475" x="5033963" y="3094038"/>
          <p14:tracePt t="70551" x="5048250" y="3079750"/>
          <p14:tracePt t="70559" x="5097463" y="3065463"/>
          <p14:tracePt t="70567" x="5148263" y="3044825"/>
          <p14:tracePt t="70575" x="5205413" y="3016250"/>
          <p14:tracePt t="70583" x="5268913" y="2994025"/>
          <p14:tracePt t="70591" x="5346700" y="2965450"/>
          <p14:tracePt t="70605" x="5418138" y="2944813"/>
          <p14:tracePt t="70621" x="5497513" y="2916238"/>
          <p14:tracePt t="70623" x="5583238" y="2901950"/>
          <p14:tracePt t="70624" x="5661025" y="2879725"/>
          <p14:tracePt t="70642" x="5795963" y="2836863"/>
          <p14:tracePt t="70656" x="5918200" y="2830513"/>
          <p14:tracePt t="70674" x="5981700" y="2830513"/>
          <p14:tracePt t="70690" x="6032500" y="2830513"/>
          <p14:tracePt t="70707" x="6067425" y="2830513"/>
          <p14:tracePt t="70723" x="6096000" y="2830513"/>
          <p14:tracePt t="70756" x="6110288" y="2830513"/>
          <p14:tracePt t="70773" x="6124575" y="2830513"/>
          <p14:tracePt t="70790" x="6130925" y="2836863"/>
          <p14:tracePt t="70807" x="6145213" y="2836863"/>
          <p14:tracePt t="70823" x="6159500" y="2851150"/>
          <p14:tracePt t="70840" x="6173788" y="2865438"/>
          <p14:tracePt t="70841" x="6181725" y="2894013"/>
          <p14:tracePt t="70857" x="6196013" y="2901950"/>
          <p14:tracePt t="70858" x="6196013" y="2916238"/>
          <p14:tracePt t="70874" x="6210300" y="2930525"/>
          <p14:tracePt t="70890" x="6224588" y="2944813"/>
          <p14:tracePt t="70907" x="6224588" y="2951163"/>
          <p14:tracePt t="70923" x="6224588" y="2965450"/>
          <p14:tracePt t="70940" x="6224588" y="3001963"/>
          <p14:tracePt t="70957" x="6210300" y="3030538"/>
          <p14:tracePt t="71421" x="6196013" y="3030538"/>
          <p14:tracePt t="71429" x="6173788" y="3030538"/>
          <p14:tracePt t="71438" x="6130925" y="3030538"/>
          <p14:tracePt t="71445" x="6046788" y="3051175"/>
          <p14:tracePt t="71453" x="5967413" y="3051175"/>
          <p14:tracePt t="71461" x="5881688" y="3065463"/>
          <p14:tracePt t="71475" x="5767388" y="3079750"/>
          <p14:tracePt t="71488" x="5646738" y="3100388"/>
          <p14:tracePt t="71489" x="5503863" y="3100388"/>
          <p14:tracePt t="71506" x="5233988" y="3128963"/>
          <p14:tracePt t="71522" x="5033963" y="3128963"/>
          <p14:tracePt t="71539" x="4819650" y="3128963"/>
          <p14:tracePt t="71556" x="4719638" y="3128963"/>
          <p14:tracePt t="71557" x="4633913" y="3128963"/>
          <p14:tracePt t="71558" x="4570413" y="3128963"/>
          <p14:tracePt t="71573" x="4541838" y="3128963"/>
          <p14:tracePt t="71575" x="4505325" y="3128963"/>
          <p14:tracePt t="71590" x="4470400" y="3128963"/>
          <p14:tracePt t="71591" x="4441825" y="3128963"/>
          <p14:tracePt t="71607" x="4421188" y="3128963"/>
          <p14:tracePt t="72098" x="4406900" y="3128963"/>
          <p14:tracePt t="72105" x="4356100" y="3128963"/>
          <p14:tracePt t="72114" x="4292600" y="3128963"/>
          <p14:tracePt t="72123" x="4227513" y="3128963"/>
          <p14:tracePt t="72129" x="4170363" y="3128963"/>
          <p14:tracePt t="72139" x="4043363" y="3128963"/>
          <p14:tracePt t="72156" x="3806825" y="3114675"/>
          <p14:tracePt t="72173" x="3614738" y="3114675"/>
          <p14:tracePt t="72190" x="3408363" y="3094038"/>
          <p14:tracePt t="72206" x="3251200" y="3079750"/>
          <p14:tracePt t="72224" x="3194050" y="3065463"/>
          <p14:tracePt t="72452" x="3179763" y="3065463"/>
          <p14:tracePt t="72460" x="3144838" y="3065463"/>
          <p14:tracePt t="72468" x="3094038" y="3065463"/>
          <p14:tracePt t="72476" x="3044825" y="3094038"/>
          <p14:tracePt t="72484" x="2979738" y="3100388"/>
          <p14:tracePt t="72492" x="2901950" y="3128963"/>
          <p14:tracePt t="72506" x="2767013" y="3179763"/>
          <p14:tracePt t="72522" x="2616200" y="3200400"/>
          <p14:tracePt t="72523" x="2452688" y="3243263"/>
          <p14:tracePt t="72524" x="2266950" y="3279775"/>
          <p14:tracePt t="72541" x="1889125" y="3294063"/>
          <p14:tracePt t="72557" x="1654175" y="3294063"/>
          <p14:tracePt t="72574" x="1411288" y="3265488"/>
          <p14:tracePt t="72590" x="1262063" y="3214688"/>
          <p14:tracePt t="72607" x="1204913" y="3165475"/>
          <p14:tracePt t="72623" x="1155700" y="3114675"/>
          <p14:tracePt t="72640" x="1127125" y="3079750"/>
          <p14:tracePt t="72656" x="1112838" y="3044825"/>
          <p14:tracePt t="72674" x="1112838" y="3001963"/>
          <p14:tracePt t="72690" x="1112838" y="2965450"/>
          <p14:tracePt t="72707" x="1112838" y="2930525"/>
          <p14:tracePt t="72723" x="1155700" y="2894013"/>
          <p14:tracePt t="72741" x="1225550" y="2816225"/>
          <p14:tracePt t="72742" x="1262063" y="2787650"/>
          <p14:tracePt t="72757" x="1325563" y="2765425"/>
          <p14:tracePt t="72758" x="1390650" y="2716213"/>
          <p14:tracePt t="72774" x="1525588" y="2667000"/>
          <p14:tracePt t="72775" x="1604963" y="2630488"/>
          <p14:tracePt t="72790" x="1817688" y="2566988"/>
          <p14:tracePt t="72807" x="2052638" y="2516188"/>
          <p14:tracePt t="72823" x="2317750" y="2487613"/>
          <p14:tracePt t="72840" x="2516188" y="2487613"/>
          <p14:tracePt t="72857" x="2851150" y="2487613"/>
          <p14:tracePt t="72874" x="3044825" y="2487613"/>
          <p14:tracePt t="72889" x="3379788" y="2501900"/>
          <p14:tracePt t="72907" x="3643313" y="2552700"/>
          <p14:tracePt t="72923" x="3892550" y="2616200"/>
          <p14:tracePt t="72940" x="4070350" y="2667000"/>
          <p14:tracePt t="72957" x="4278313" y="2730500"/>
          <p14:tracePt t="72973" x="4370388" y="2765425"/>
          <p14:tracePt t="72974" x="4441825" y="2787650"/>
          <p14:tracePt t="72975" x="4484688" y="2801938"/>
          <p14:tracePt t="72990" x="4533900" y="2816225"/>
          <p14:tracePt t="73006" x="4584700" y="2836863"/>
          <p14:tracePt t="73007" x="4605338" y="2851150"/>
          <p14:tracePt t="73008" x="4633913" y="2865438"/>
          <p14:tracePt t="73023" x="4656138" y="2879725"/>
          <p14:tracePt t="73024" x="4670425" y="2894013"/>
          <p14:tracePt t="73040" x="4684713" y="2901950"/>
          <p14:tracePt t="73057" x="4691063" y="2916238"/>
          <p14:tracePt t="75622" x="4670425" y="2951163"/>
          <p14:tracePt t="75623" x="4641850" y="2994025"/>
          <p14:tracePt t="75624" x="4591050" y="3079750"/>
          <p14:tracePt t="75641" x="4484688" y="3228975"/>
          <p14:tracePt t="75657" x="4392613" y="3351213"/>
          <p14:tracePt t="75674" x="4270375" y="3506788"/>
          <p14:tracePt t="75690" x="4170363" y="3614738"/>
          <p14:tracePt t="75707" x="4106863" y="3657600"/>
          <p14:tracePt t="75723" x="4057650" y="3692525"/>
          <p14:tracePt t="75740" x="4029075" y="3706813"/>
          <p14:tracePt t="75757" x="4021138" y="3714750"/>
          <p14:tracePt t="120926" x="4021138" y="3606800"/>
          <p14:tracePt t="120942" x="4021138" y="3563938"/>
          <p14:tracePt t="120945" x="4021138" y="3506788"/>
          <p14:tracePt t="120946" x="4021138" y="3457575"/>
          <p14:tracePt t="120957" x="4021138" y="3379788"/>
          <p14:tracePt t="120975" x="4021138" y="3228975"/>
          <p14:tracePt t="120991" x="4021138" y="2994025"/>
          <p14:tracePt t="121007" x="4043363" y="2830513"/>
          <p14:tracePt t="121009" x="4070350" y="2667000"/>
          <p14:tracePt t="121010" x="4092575" y="2466975"/>
          <p14:tracePt t="121025" x="4141788" y="2266950"/>
          <p14:tracePt t="121026" x="4192588" y="2052638"/>
          <p14:tracePt t="121041" x="4256088" y="1839913"/>
          <p14:tracePt t="121042" x="4341813" y="1639888"/>
          <p14:tracePt t="121057" x="4406900" y="1454150"/>
          <p14:tracePt t="121058" x="4491038" y="1290638"/>
          <p14:tracePt t="121074" x="4656138" y="990600"/>
          <p14:tracePt t="121091" x="4784725" y="847725"/>
          <p14:tracePt t="121108" x="4919663" y="698500"/>
          <p14:tracePt t="121124" x="5019675" y="627063"/>
          <p14:tracePt t="121141" x="5068888" y="592138"/>
          <p14:tracePt t="121158" x="5133975" y="563563"/>
          <p14:tracePt t="121175" x="5183188" y="549275"/>
          <p14:tracePt t="121191" x="5248275" y="549275"/>
          <p14:tracePt t="121396" x="5248275" y="527050"/>
          <p14:tracePt t="121405" x="5248275" y="512763"/>
          <p14:tracePt t="121436" x="5254625" y="512763"/>
          <p14:tracePt t="121444" x="5268913" y="512763"/>
          <p14:tracePt t="121453" x="5318125" y="512763"/>
          <p14:tracePt t="121461" x="5418138" y="549275"/>
          <p14:tracePt t="121469" x="5561013" y="677863"/>
          <p14:tracePt t="121477" x="5846763" y="990600"/>
          <p14:tracePt t="121490" x="6124575" y="1404938"/>
          <p14:tracePt t="121506" x="6788150" y="2601913"/>
          <p14:tracePt t="121524" x="7272338" y="3592513"/>
          <p14:tracePt t="121539" x="7386638" y="3827463"/>
          <p14:tracePt t="121541" x="7450138" y="3956050"/>
          <p14:tracePt t="121542" x="7486650" y="4021138"/>
          <p14:tracePt t="121774" x="7500938" y="4006850"/>
          <p14:tracePt t="121783" x="7572375" y="3956050"/>
          <p14:tracePt t="121791" x="7650163" y="3906838"/>
          <p14:tracePt t="121799" x="7750175" y="3841750"/>
          <p14:tracePt t="121807" x="7950200" y="3729038"/>
          <p14:tracePt t="121815" x="8213725" y="3606800"/>
          <p14:tracePt t="121824" x="8528050" y="3463925"/>
          <p14:tracePt t="121840" x="9161463" y="3179763"/>
          <p14:tracePt t="121858" x="9610725" y="2944813"/>
          <p14:tracePt t="121874" x="10067925" y="2679700"/>
          <p14:tracePt t="121891" x="10288588" y="2538413"/>
          <p14:tracePt t="121907" x="10474325" y="2401888"/>
          <p14:tracePt t="121924" x="10580688" y="2301875"/>
          <p14:tracePt t="122105" x="10566400" y="2274888"/>
          <p14:tracePt t="122113" x="10537825" y="2238375"/>
          <p14:tracePt t="122122" x="10517188" y="2174875"/>
          <p14:tracePt t="122129" x="10488613" y="2103438"/>
          <p14:tracePt t="122138" x="10452100" y="2024063"/>
          <p14:tracePt t="122145" x="10423525" y="1938338"/>
          <p14:tracePt t="122156" x="10388600" y="1854200"/>
          <p14:tracePt t="122172" x="10337800" y="1654175"/>
          <p14:tracePt t="122189" x="10252075" y="1225550"/>
          <p14:tracePt t="122206" x="10237788" y="812800"/>
          <p14:tracePt t="122224" x="10237788" y="449263"/>
          <p14:tracePt t="122226" x="10266363" y="285750"/>
          <p14:tracePt t="122240" x="10288588" y="228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34AF5-314B-D491-8467-AC8E5901B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5C8B6D-BF77-6314-A5A0-C84D402D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鼻水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B3B8E8-A933-3380-EF58-D7B065F8417F}"/>
              </a:ext>
            </a:extLst>
          </p:cNvPr>
          <p:cNvSpPr txBox="1"/>
          <p:nvPr/>
        </p:nvSpPr>
        <p:spPr>
          <a:xfrm>
            <a:off x="781987" y="2105561"/>
            <a:ext cx="11410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第二世代の抗ヒスタミン薬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より副作用が少ない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" name="オーディオ 9">
            <a:extLst>
              <a:ext uri="{FF2B5EF4-FFF2-40B4-BE49-F238E27FC236}">
                <a16:creationId xmlns:a16="http://schemas.microsoft.com/office/drawing/2014/main" id="{F2732D0A-DB92-25B4-8274-B83E89A81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1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84"/>
    </mc:Choice>
    <mc:Fallback>
      <p:transition spd="slow" advTm="6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" x="2117725" y="4640263"/>
          <p14:tracePt t="399" x="2074863" y="4619625"/>
          <p14:tracePt t="407" x="2038350" y="4583113"/>
          <p14:tracePt t="1521" x="7999413" y="34925"/>
          <p14:tracePt t="1536" x="7864475" y="100013"/>
          <p14:tracePt t="1537" x="7750175" y="149225"/>
          <p14:tracePt t="1546" x="7658100" y="185738"/>
          <p14:tracePt t="1552" x="7572375" y="228600"/>
          <p14:tracePt t="1559" x="7435850" y="285750"/>
          <p14:tracePt t="1567" x="7358063" y="334963"/>
          <p14:tracePt t="1580" x="7286625" y="412750"/>
          <p14:tracePt t="1596" x="7058025" y="692150"/>
          <p14:tracePt t="1614" x="6794500" y="1090613"/>
          <p14:tracePt t="1629" x="6659563" y="1276350"/>
          <p14:tracePt t="1630" x="6523038" y="1439863"/>
          <p14:tracePt t="1632" x="6381750" y="1574800"/>
          <p14:tracePt t="1648" x="6245225" y="1674813"/>
          <p14:tracePt t="1649" x="6181725" y="1703388"/>
          <p14:tracePt t="1663" x="6067425" y="1754188"/>
          <p14:tracePt t="1664" x="5967413" y="1774825"/>
          <p14:tracePt t="1680" x="5861050" y="1774825"/>
          <p14:tracePt t="1697" x="5732463" y="1774825"/>
          <p14:tracePt t="1714" x="5683250" y="1717675"/>
          <p14:tracePt t="1730" x="5668963" y="1660525"/>
          <p14:tracePt t="1747" x="5661025" y="1611313"/>
          <p14:tracePt t="1763" x="5661025" y="1589088"/>
          <p14:tracePt t="1781" x="5661025" y="1574800"/>
          <p14:tracePt t="1797" x="5661025" y="1560513"/>
          <p14:tracePt t="1873" x="5661025" y="1574800"/>
          <p14:tracePt t="1882" x="5661025" y="1589088"/>
          <p14:tracePt t="1890" x="5661025" y="1603375"/>
          <p14:tracePt t="1898" x="5661025" y="1639888"/>
          <p14:tracePt t="1906" x="5661025" y="1660525"/>
          <p14:tracePt t="1914" x="5661025" y="1717675"/>
          <p14:tracePt t="1931" x="5632450" y="1868488"/>
          <p14:tracePt t="1946" x="5518150" y="2117725"/>
          <p14:tracePt t="1964" x="5332413" y="2452688"/>
          <p14:tracePt t="1980" x="5083175" y="2779713"/>
          <p14:tracePt t="1998" x="4833938" y="3030538"/>
          <p14:tracePt t="2013" x="4670425" y="3128963"/>
          <p14:tracePt t="2031" x="4505325" y="3194050"/>
          <p14:tracePt t="2048" x="4392613" y="3194050"/>
          <p14:tracePt t="2064" x="4341813" y="3179763"/>
          <p14:tracePt t="2080" x="4306888" y="3065463"/>
          <p14:tracePt t="2097" x="4306888" y="2894013"/>
          <p14:tracePt t="2113" x="4306888" y="2765425"/>
          <p14:tracePt t="2114" x="4306888" y="2630488"/>
          <p14:tracePt t="2115" x="4327525" y="2466975"/>
          <p14:tracePt t="2131" x="4341813" y="2387600"/>
          <p14:tracePt t="2132" x="4378325" y="2138363"/>
          <p14:tracePt t="2148" x="4406900" y="1989138"/>
          <p14:tracePt t="2149" x="4427538" y="1854200"/>
          <p14:tracePt t="2164" x="4505325" y="1560513"/>
          <p14:tracePt t="2180" x="4619625" y="1304925"/>
          <p14:tracePt t="2197" x="4741863" y="1047750"/>
          <p14:tracePt t="2214" x="4841875" y="898525"/>
          <p14:tracePt t="2231" x="4954588" y="762000"/>
          <p14:tracePt t="2249" x="5119688" y="649288"/>
          <p14:tracePt t="2265" x="5297488" y="627063"/>
          <p14:tracePt t="2282" x="5532438" y="627063"/>
          <p14:tracePt t="2297" x="5846763" y="641350"/>
          <p14:tracePt t="2313" x="6196013" y="749300"/>
          <p14:tracePt t="2331" x="6573838" y="898525"/>
          <p14:tracePt t="2347" x="6808788" y="1041400"/>
          <p14:tracePt t="2363" x="7043738" y="1154113"/>
          <p14:tracePt t="2379" x="7086600" y="1162050"/>
          <p14:tracePt t="2381" x="7143750" y="1204913"/>
          <p14:tracePt t="2382" x="7194550" y="1225550"/>
          <p14:tracePt t="2398" x="7251700" y="1239838"/>
          <p14:tracePt t="2413" x="7258050" y="1254125"/>
          <p14:tracePt t="2433" x="7258050" y="1262063"/>
          <p14:tracePt t="2451" x="7258050" y="1304925"/>
          <p14:tracePt t="2465" x="7208838" y="1425575"/>
          <p14:tracePt t="2480" x="7158038" y="1560513"/>
          <p14:tracePt t="2497" x="7072313" y="1725613"/>
          <p14:tracePt t="2513" x="6986588" y="1874838"/>
          <p14:tracePt t="2530" x="6859588" y="1989138"/>
          <p14:tracePt t="2547" x="6673850" y="2074863"/>
          <p14:tracePt t="2564" x="6445250" y="2074863"/>
          <p14:tracePt t="2580" x="6310313" y="2074863"/>
          <p14:tracePt t="2581" x="6173788" y="2038350"/>
          <p14:tracePt t="2597" x="6032500" y="1989138"/>
          <p14:tracePt t="2598" x="5895975" y="1917700"/>
          <p14:tracePt t="2599" x="5767388" y="1839913"/>
          <p14:tracePt t="2614" x="5646738" y="1739900"/>
          <p14:tracePt t="2615" x="5611813" y="1689100"/>
          <p14:tracePt t="2631" x="5468938" y="1511300"/>
          <p14:tracePt t="2647" x="5432425" y="1439863"/>
          <p14:tracePt t="2648" x="5397500" y="1354138"/>
          <p14:tracePt t="2663" x="5354638" y="1190625"/>
          <p14:tracePt t="2681" x="5354638" y="1041400"/>
          <p14:tracePt t="2698" x="5368925" y="912813"/>
          <p14:tracePt t="2713" x="5446713" y="790575"/>
          <p14:tracePt t="2731" x="5611813" y="627063"/>
          <p14:tracePt t="2747" x="5832475" y="512763"/>
          <p14:tracePt t="2764" x="6124575" y="412750"/>
          <p14:tracePt t="2780" x="6445250" y="384175"/>
          <p14:tracePt t="2797" x="6773863" y="384175"/>
          <p14:tracePt t="2813" x="7037388" y="498475"/>
          <p14:tracePt t="2830" x="7186613" y="627063"/>
          <p14:tracePt t="2846" x="7272338" y="698500"/>
          <p14:tracePt t="2848" x="7335838" y="776288"/>
          <p14:tracePt t="2849" x="7350125" y="798513"/>
          <p14:tracePt t="2864" x="7407275" y="898525"/>
          <p14:tracePt t="2880" x="7421563" y="927100"/>
          <p14:tracePt t="2881" x="7421563" y="947738"/>
          <p14:tracePt t="2897" x="7421563" y="1027113"/>
          <p14:tracePt t="2914" x="7400925" y="1076325"/>
          <p14:tracePt t="2932" x="7358063" y="1127125"/>
          <p14:tracePt t="2948" x="7300913" y="1211263"/>
          <p14:tracePt t="2964" x="7251700" y="1311275"/>
          <p14:tracePt t="2981" x="7186613" y="1404938"/>
          <p14:tracePt t="2998" x="7123113" y="1490663"/>
          <p14:tracePt t="3013" x="7043738" y="1539875"/>
          <p14:tracePt t="3031" x="6943725" y="1560513"/>
          <p14:tracePt t="3047" x="6808788" y="1574800"/>
          <p14:tracePt t="3064" x="6608763" y="1574800"/>
          <p14:tracePt t="3066" x="6559550" y="1554163"/>
          <p14:tracePt t="3080" x="6473825" y="1511300"/>
          <p14:tracePt t="3096" x="6396038" y="1476375"/>
          <p14:tracePt t="3097" x="6324600" y="1425575"/>
          <p14:tracePt t="3099" x="6259513" y="1362075"/>
          <p14:tracePt t="3114" x="6210300" y="1304925"/>
          <p14:tracePt t="3115" x="6124575" y="1190625"/>
          <p14:tracePt t="3132" x="6046788" y="990600"/>
          <p14:tracePt t="3148" x="5995988" y="841375"/>
          <p14:tracePt t="3165" x="5961063" y="649288"/>
          <p14:tracePt t="3180" x="5946775" y="549275"/>
          <p14:tracePt t="3197" x="5932488" y="477838"/>
          <p14:tracePt t="3213" x="5932488" y="427038"/>
          <p14:tracePt t="3231" x="5932488" y="412750"/>
          <p14:tracePt t="3248" x="5995988" y="384175"/>
          <p14:tracePt t="3265" x="6173788" y="363538"/>
          <p14:tracePt t="3281" x="6273800" y="349250"/>
          <p14:tracePt t="3283" x="6424613" y="334963"/>
          <p14:tracePt t="3284" x="6573838" y="334963"/>
          <p14:tracePt t="3297" x="6745288" y="334963"/>
          <p14:tracePt t="3313" x="6908800" y="334963"/>
          <p14:tracePt t="3314" x="6986588" y="334963"/>
          <p14:tracePt t="3315" x="7108825" y="334963"/>
          <p14:tracePt t="3330" x="7223125" y="349250"/>
          <p14:tracePt t="3331" x="7321550" y="377825"/>
          <p14:tracePt t="3347" x="7350125" y="384175"/>
          <p14:tracePt t="3349" x="7407275" y="412750"/>
          <p14:tracePt t="3363" x="7450138" y="434975"/>
          <p14:tracePt t="3364" x="7472363" y="449263"/>
          <p14:tracePt t="3381" x="7500938" y="498475"/>
          <p14:tracePt t="3397" x="7500938" y="598488"/>
          <p14:tracePt t="3413" x="7400925" y="741363"/>
          <p14:tracePt t="3432" x="7223125" y="941388"/>
          <p14:tracePt t="3450" x="7008813" y="1154113"/>
          <p14:tracePt t="3464" x="6773863" y="1354138"/>
          <p14:tracePt t="3480" x="6545263" y="1476375"/>
          <p14:tracePt t="3496" x="6373813" y="1525588"/>
          <p14:tracePt t="3513" x="6067425" y="1554163"/>
          <p14:tracePt t="3530" x="5810250" y="1554163"/>
          <p14:tracePt t="3547" x="5646738" y="1476375"/>
          <p14:tracePt t="3564" x="5546725" y="1411288"/>
          <p14:tracePt t="3565" x="5454650" y="1339850"/>
          <p14:tracePt t="3566" x="5383213" y="1276350"/>
          <p14:tracePt t="3581" x="5318125" y="1204913"/>
          <p14:tracePt t="3582" x="5268913" y="1127125"/>
          <p14:tracePt t="3598" x="5183188" y="962025"/>
          <p14:tracePt t="3614" x="5148263" y="827088"/>
          <p14:tracePt t="3631" x="5133975" y="749300"/>
          <p14:tracePt t="3646" x="5133975" y="677863"/>
          <p14:tracePt t="3664" x="5133975" y="598488"/>
          <p14:tracePt t="3680" x="5205413" y="563563"/>
          <p14:tracePt t="3698" x="5354638" y="512763"/>
          <p14:tracePt t="3714" x="5583238" y="498475"/>
          <p14:tracePt t="3731" x="5881688" y="498475"/>
          <p14:tracePt t="3746" x="6196013" y="512763"/>
          <p14:tracePt t="3764" x="6381750" y="592138"/>
          <p14:tracePt t="3781" x="6659563" y="698500"/>
          <p14:tracePt t="3796" x="6737350" y="749300"/>
          <p14:tracePt t="3797" x="6808788" y="790575"/>
          <p14:tracePt t="3798" x="6823075" y="812800"/>
          <p14:tracePt t="3813" x="6873875" y="847725"/>
          <p14:tracePt t="3829" x="6894513" y="876300"/>
          <p14:tracePt t="3831" x="6908800" y="890588"/>
          <p14:tracePt t="3832" x="6923088" y="898525"/>
          <p14:tracePt t="3847" x="6923088" y="927100"/>
          <p14:tracePt t="3863" x="6937375" y="947738"/>
          <p14:tracePt t="3879" x="6937375" y="990600"/>
          <p14:tracePt t="3898" x="6908800" y="1047750"/>
          <p14:tracePt t="3914" x="6888163" y="1154113"/>
          <p14:tracePt t="3931" x="6845300" y="1290638"/>
          <p14:tracePt t="3948" x="6794500" y="1439863"/>
          <p14:tracePt t="3964" x="6745288" y="1574800"/>
          <p14:tracePt t="3980" x="6688138" y="1703388"/>
          <p14:tracePt t="3997" x="6608763" y="1803400"/>
          <p14:tracePt t="4014" x="6523038" y="1874838"/>
          <p14:tracePt t="4030" x="6473825" y="1903413"/>
          <p14:tracePt t="4031" x="6424613" y="1938338"/>
          <p14:tracePt t="4033" x="6381750" y="1966913"/>
          <p14:tracePt t="4047" x="6330950" y="1974850"/>
          <p14:tracePt t="4048" x="6310313" y="1989138"/>
          <p14:tracePt t="4064" x="6245225" y="2017713"/>
          <p14:tracePt t="4065" x="6230938" y="2017713"/>
          <p14:tracePt t="4080" x="6196013" y="2024063"/>
          <p14:tracePt t="4081" x="6159500" y="2038350"/>
          <p14:tracePt t="4096" x="6124575" y="2052638"/>
          <p14:tracePt t="4306" x="6110288" y="2052638"/>
          <p14:tracePt t="4314" x="6067425" y="2052638"/>
          <p14:tracePt t="4322" x="6010275" y="2052638"/>
          <p14:tracePt t="4330" x="5961063" y="2052638"/>
          <p14:tracePt t="4338" x="5895975" y="2052638"/>
          <p14:tracePt t="4346" x="5846763" y="2052638"/>
          <p14:tracePt t="4363" x="5718175" y="2066925"/>
          <p14:tracePt t="4380" x="5483225" y="2103438"/>
          <p14:tracePt t="4397" x="5318125" y="2124075"/>
          <p14:tracePt t="4413" x="5119688" y="2138363"/>
          <p14:tracePt t="4434" x="4919663" y="2138363"/>
          <p14:tracePt t="4435" x="4756150" y="2138363"/>
          <p14:tracePt t="4449" x="4705350" y="2138363"/>
          <p14:tracePt t="4463" x="4605338" y="2138363"/>
          <p14:tracePt t="4464" x="4441825" y="2138363"/>
          <p14:tracePt t="4480" x="4206875" y="2138363"/>
          <p14:tracePt t="4498" x="4029075" y="2138363"/>
          <p14:tracePt t="4512" x="3921125" y="2138363"/>
          <p14:tracePt t="4513" x="3814763" y="2138363"/>
          <p14:tracePt t="4531" x="3614738" y="2138363"/>
          <p14:tracePt t="4532" x="3514725" y="2138363"/>
          <p14:tracePt t="4547" x="3429000" y="2138363"/>
          <p14:tracePt t="4548" x="3365500" y="2138363"/>
          <p14:tracePt t="4564" x="3343275" y="2138363"/>
          <p14:tracePt t="4565" x="3294063" y="2124075"/>
          <p14:tracePt t="4580" x="3201988" y="2103438"/>
          <p14:tracePt t="4598" x="3151188" y="2103438"/>
          <p14:tracePt t="4614" x="3144838" y="2089150"/>
          <p14:tracePt t="4631" x="3130550" y="2089150"/>
          <p14:tracePt t="4677" x="3144838" y="2089150"/>
          <p14:tracePt t="4685" x="3151188" y="2089150"/>
          <p14:tracePt t="4693" x="3179763" y="2089150"/>
          <p14:tracePt t="4701" x="3194050" y="2074863"/>
          <p14:tracePt t="4714" x="3230563" y="2074863"/>
          <p14:tracePt t="4729" x="3300413" y="2074863"/>
          <p14:tracePt t="4747" x="3408363" y="2074863"/>
          <p14:tracePt t="4762" x="3508375" y="2066925"/>
          <p14:tracePt t="4763" x="3594100" y="2066925"/>
          <p14:tracePt t="4780" x="3714750" y="2066925"/>
          <p14:tracePt t="4781" x="4029075" y="2066925"/>
          <p14:tracePt t="4798" x="4619625" y="2066925"/>
          <p14:tracePt t="4814" x="5019675" y="2066925"/>
          <p14:tracePt t="4830" x="5532438" y="2089150"/>
          <p14:tracePt t="4848" x="5818188" y="2124075"/>
          <p14:tracePt t="4863" x="6130925" y="2152650"/>
          <p14:tracePt t="4881" x="6245225" y="2174875"/>
          <p14:tracePt t="4897" x="6330950" y="2203450"/>
          <p14:tracePt t="4914" x="6373813" y="2203450"/>
          <p14:tracePt t="4930" x="6373813" y="2217738"/>
          <p14:tracePt t="4950" x="6373813" y="2224088"/>
          <p14:tracePt t="4963" x="6359525" y="2224088"/>
          <p14:tracePt t="4980" x="6324600" y="2252663"/>
          <p14:tracePt t="4997" x="6259513" y="2301875"/>
          <p14:tracePt t="5014" x="6224588" y="2330450"/>
          <p14:tracePt t="5015" x="6181725" y="2352675"/>
          <p14:tracePt t="5016" x="6130925" y="2387600"/>
          <p14:tracePt t="5030" x="6081713" y="2430463"/>
          <p14:tracePt t="5032" x="6018213" y="2466975"/>
          <p14:tracePt t="5048" x="5895975" y="2552700"/>
          <p14:tracePt t="5064" x="5767388" y="2616200"/>
          <p14:tracePt t="5081" x="5632450" y="2687638"/>
          <p14:tracePt t="5097" x="5518150" y="2736850"/>
          <p14:tracePt t="5114" x="5446713" y="2779713"/>
          <p14:tracePt t="5130" x="5383213" y="2787650"/>
          <p14:tracePt t="5148" x="5346700" y="2801938"/>
          <p14:tracePt t="5164" x="5332413" y="2816225"/>
          <p14:tracePt t="5217" x="5354638" y="2830513"/>
          <p14:tracePt t="5225" x="5418138" y="2830513"/>
          <p14:tracePt t="5232" x="5483225" y="2836863"/>
          <p14:tracePt t="5249" x="5583238" y="2865438"/>
          <p14:tracePt t="5250" x="5710238" y="2901950"/>
          <p14:tracePt t="5264" x="5832475" y="2944813"/>
          <p14:tracePt t="5265" x="5981700" y="2994025"/>
          <p14:tracePt t="5282" x="6210300" y="3065463"/>
          <p14:tracePt t="5297" x="6330950" y="3114675"/>
          <p14:tracePt t="5298" x="6430963" y="3151188"/>
          <p14:tracePt t="5314" x="6530975" y="3194050"/>
          <p14:tracePt t="5330" x="6608763" y="3228975"/>
          <p14:tracePt t="5348" x="6630988" y="3243263"/>
          <p14:tracePt t="5381" x="6545263" y="3251200"/>
          <p14:tracePt t="5397" x="6359525" y="3251200"/>
          <p14:tracePt t="5413" x="6081713" y="3279775"/>
          <p14:tracePt t="5433" x="5795963" y="3279775"/>
          <p14:tracePt t="5447" x="5646738" y="3279775"/>
          <p14:tracePt t="5448" x="5497513" y="3279775"/>
          <p14:tracePt t="5462" x="5432425" y="3279775"/>
          <p14:tracePt t="5463" x="5303838" y="3279775"/>
          <p14:tracePt t="5479" x="5205413" y="3265488"/>
          <p14:tracePt t="5480" x="5119688" y="3243263"/>
          <p14:tracePt t="5496" x="5033963" y="3214688"/>
          <p14:tracePt t="5497" x="4968875" y="3194050"/>
          <p14:tracePt t="5513" x="4919663" y="3151188"/>
          <p14:tracePt t="5514" x="4870450" y="3114675"/>
          <p14:tracePt t="5515" x="4833938" y="3079750"/>
          <p14:tracePt t="5531" x="4819650" y="3065463"/>
          <p14:tracePt t="5532" x="4784725" y="3001963"/>
          <p14:tracePt t="5547" x="4741863" y="2916238"/>
          <p14:tracePt t="5564" x="4733925" y="2801938"/>
          <p14:tracePt t="5580" x="4733925" y="2730500"/>
          <p14:tracePt t="5597" x="4733925" y="2652713"/>
          <p14:tracePt t="5614" x="4733925" y="2587625"/>
          <p14:tracePt t="5630" x="4733925" y="2552700"/>
          <p14:tracePt t="5646" x="4733925" y="2516188"/>
          <p14:tracePt t="5663" x="4733925" y="2501900"/>
          <p14:tracePt t="5681" x="4741863" y="2481263"/>
          <p14:tracePt t="5696" x="4791075" y="2438400"/>
          <p14:tracePt t="5714" x="4933950" y="2352675"/>
          <p14:tracePt t="5716" x="5005388" y="2316163"/>
          <p14:tracePt t="5730" x="5105400" y="2266950"/>
          <p14:tracePt t="5746" x="5205413" y="2217738"/>
          <p14:tracePt t="5747" x="5318125" y="2152650"/>
          <p14:tracePt t="5749" x="5454650" y="2089150"/>
          <p14:tracePt t="5764" x="5611813" y="2038350"/>
          <p14:tracePt t="5766" x="5761038" y="1989138"/>
          <p14:tracePt t="5780" x="6110288" y="1889125"/>
          <p14:tracePt t="5796" x="6473825" y="1825625"/>
          <p14:tracePt t="5814" x="6859588" y="1803400"/>
          <p14:tracePt t="5831" x="7258050" y="1803400"/>
          <p14:tracePt t="5847" x="7635875" y="1854200"/>
          <p14:tracePt t="5864" x="7970838" y="1966913"/>
          <p14:tracePt t="5881" x="8185150" y="2038350"/>
          <p14:tracePt t="5897" x="8385175" y="2152650"/>
          <p14:tracePt t="5915" x="8513763" y="2238375"/>
          <p14:tracePt t="5930" x="8577263" y="2287588"/>
          <p14:tracePt t="5949" x="8626475" y="2352675"/>
          <p14:tracePt t="5951" x="8634413" y="2381250"/>
          <p14:tracePt t="5963" x="8648700" y="2401888"/>
          <p14:tracePt t="5979" x="8662988" y="2416175"/>
          <p14:tracePt t="5981" x="8677275" y="2438400"/>
          <p14:tracePt t="5982" x="8677275" y="2452688"/>
          <p14:tracePt t="5997" x="8677275" y="2466975"/>
          <p14:tracePt t="5999" x="8683625" y="2487613"/>
          <p14:tracePt t="6014" x="8683625" y="2501900"/>
          <p14:tracePt t="6015" x="8683625" y="2516188"/>
          <p14:tracePt t="6030" x="8683625" y="2566988"/>
          <p14:tracePt t="6047" x="8662988" y="2630488"/>
          <p14:tracePt t="6064" x="8634413" y="2687638"/>
          <p14:tracePt t="6080" x="8583613" y="2765425"/>
          <p14:tracePt t="6097" x="8548688" y="2836863"/>
          <p14:tracePt t="6113" x="8477250" y="2916238"/>
          <p14:tracePt t="6129" x="8348663" y="3001963"/>
          <p14:tracePt t="6147" x="8162925" y="3079750"/>
          <p14:tracePt t="6164" x="7885113" y="3128963"/>
          <p14:tracePt t="6182" x="7521575" y="3165475"/>
          <p14:tracePt t="6183" x="7194550" y="3165475"/>
          <p14:tracePt t="6197" x="7072313" y="3165475"/>
          <p14:tracePt t="6214" x="6673850" y="3165475"/>
          <p14:tracePt t="6215" x="6396038" y="3128963"/>
          <p14:tracePt t="6217" x="6145213" y="3079750"/>
          <p14:tracePt t="6230" x="6018213" y="3044825"/>
          <p14:tracePt t="6232" x="5767388" y="2979738"/>
          <p14:tracePt t="6249" x="5303838" y="2830513"/>
          <p14:tracePt t="6264" x="4954588" y="2679700"/>
          <p14:tracePt t="6282" x="4670425" y="2538413"/>
          <p14:tracePt t="6297" x="4505325" y="2438400"/>
          <p14:tracePt t="6315" x="4327525" y="2287588"/>
          <p14:tracePt t="6331" x="4192588" y="2152650"/>
          <p14:tracePt t="6347" x="4092575" y="2017713"/>
          <p14:tracePt t="6363" x="4021138" y="1903413"/>
          <p14:tracePt t="6380" x="3978275" y="1839913"/>
          <p14:tracePt t="6397" x="3957638" y="1789113"/>
          <p14:tracePt t="6414" x="3943350" y="1754188"/>
          <p14:tracePt t="6430" x="3943350" y="1739900"/>
          <p14:tracePt t="6435" x="3943350" y="1725613"/>
          <p14:tracePt t="6449" x="3943350" y="1717675"/>
          <p14:tracePt t="6464" x="3943350" y="1703388"/>
          <p14:tracePt t="6465" x="3957638" y="1703388"/>
          <p14:tracePt t="6480" x="3978275" y="1674813"/>
          <p14:tracePt t="6481" x="4021138" y="1660525"/>
          <p14:tracePt t="6496" x="4078288" y="1625600"/>
          <p14:tracePt t="6498" x="4156075" y="1589088"/>
          <p14:tracePt t="6513" x="4370388" y="1504950"/>
          <p14:tracePt t="6530" x="4656138" y="1411288"/>
          <p14:tracePt t="6548" x="5005388" y="1354138"/>
          <p14:tracePt t="6563" x="5403850" y="1311275"/>
          <p14:tracePt t="6581" x="5846763" y="1304925"/>
          <p14:tracePt t="6597" x="6296025" y="1304925"/>
          <p14:tracePt t="6615" x="6737350" y="1325563"/>
          <p14:tracePt t="6630" x="7172325" y="1439863"/>
          <p14:tracePt t="6647" x="7600950" y="1589088"/>
          <p14:tracePt t="6663" x="7970838" y="1739900"/>
          <p14:tracePt t="6680" x="8185150" y="1839913"/>
          <p14:tracePt t="6696" x="8313738" y="1903413"/>
          <p14:tracePt t="6697" x="8413750" y="1952625"/>
          <p14:tracePt t="6698" x="8485188" y="2003425"/>
          <p14:tracePt t="6714" x="8548688" y="2038350"/>
          <p14:tracePt t="6715" x="8577263" y="2052638"/>
          <p14:tracePt t="6730" x="8612188" y="2074863"/>
          <p14:tracePt t="6731" x="8634413" y="2103438"/>
          <p14:tracePt t="6747" x="8677275" y="2138363"/>
          <p14:tracePt t="6764" x="8697913" y="2166938"/>
          <p14:tracePt t="6780" x="8697913" y="2189163"/>
          <p14:tracePt t="6797" x="8697913" y="2217738"/>
          <p14:tracePt t="6814" x="8697913" y="2274888"/>
          <p14:tracePt t="6831" x="8697913" y="2316163"/>
          <p14:tracePt t="6847" x="8683625" y="2381250"/>
          <p14:tracePt t="6864" x="8648700" y="2452688"/>
          <p14:tracePt t="6880" x="8612188" y="2530475"/>
          <p14:tracePt t="6896" x="8534400" y="2667000"/>
          <p14:tracePt t="6913" x="8399463" y="2801938"/>
          <p14:tracePt t="6929" x="8220075" y="2951163"/>
          <p14:tracePt t="6947" x="8070850" y="3065463"/>
          <p14:tracePt t="6949" x="7964488" y="3128963"/>
          <p14:tracePt t="6964" x="7870825" y="3165475"/>
          <p14:tracePt t="6965" x="7785100" y="3214688"/>
          <p14:tracePt t="6980" x="7707313" y="3243263"/>
          <p14:tracePt t="6981" x="7635875" y="3265488"/>
          <p14:tracePt t="6996" x="7507288" y="3294063"/>
          <p14:tracePt t="7014" x="7386638" y="3300413"/>
          <p14:tracePt t="7030" x="7251700" y="3300413"/>
          <p14:tracePt t="7049" x="7094538" y="3294063"/>
          <p14:tracePt t="7064" x="6859588" y="3243263"/>
          <p14:tracePt t="7081" x="6630988" y="3179763"/>
          <p14:tracePt t="7097" x="6473825" y="3128963"/>
          <p14:tracePt t="7114" x="6173788" y="3065463"/>
          <p14:tracePt t="7129" x="5910263" y="3016250"/>
          <p14:tracePt t="7147" x="5718175" y="2965450"/>
          <p14:tracePt t="7163" x="5503863" y="2901950"/>
          <p14:tracePt t="7181" x="5332413" y="2851150"/>
          <p14:tracePt t="7182" x="5303838" y="2830513"/>
          <p14:tracePt t="7196" x="5205413" y="2787650"/>
          <p14:tracePt t="7198" x="5197475" y="2787650"/>
          <p14:tracePt t="7213" x="5154613" y="2765425"/>
          <p14:tracePt t="7215" x="5119688" y="2751138"/>
          <p14:tracePt t="7231" x="5068888" y="2730500"/>
          <p14:tracePt t="7248" x="5033963" y="2701925"/>
          <p14:tracePt t="7265" x="4997450" y="2679700"/>
          <p14:tracePt t="7281" x="4968875" y="2667000"/>
          <p14:tracePt t="7297" x="4954588" y="2667000"/>
          <p14:tracePt t="7330" x="4940300" y="2652713"/>
          <p14:tracePt t="7399" x="4940300" y="2667000"/>
          <p14:tracePt t="7729" x="4954588" y="2667000"/>
          <p14:tracePt t="7737" x="5005388" y="2701925"/>
          <p14:tracePt t="7745" x="5083175" y="2765425"/>
          <p14:tracePt t="7753" x="5248275" y="2894013"/>
          <p14:tracePt t="7762" x="5332413" y="2951163"/>
          <p14:tracePt t="7769" x="5483225" y="3094038"/>
          <p14:tracePt t="7779" x="5632450" y="3228975"/>
          <p14:tracePt t="7796" x="5981700" y="3557588"/>
          <p14:tracePt t="7813" x="6273800" y="3827463"/>
          <p14:tracePt t="7829" x="6424613" y="3956050"/>
          <p14:tracePt t="7846" x="6496050" y="4021138"/>
          <p14:tracePt t="7864" x="6573838" y="4078288"/>
          <p14:tracePt t="7881" x="6580188" y="4092575"/>
          <p14:tracePt t="7896" x="6594475" y="4092575"/>
          <p14:tracePt t="7898" x="6594475" y="4106863"/>
          <p14:tracePt t="8196" x="6580188" y="4106863"/>
          <p14:tracePt t="8462" x="6573838" y="4106863"/>
          <p14:tracePt t="8478" x="6573838" y="4121150"/>
          <p14:tracePt t="8494" x="6559550" y="4121150"/>
          <p14:tracePt t="8502" x="6559550" y="4127500"/>
          <p14:tracePt t="8511" x="6545263" y="4127500"/>
          <p14:tracePt t="8704" x="6530975" y="4127500"/>
          <p14:tracePt t="8712" x="6508750" y="4127500"/>
          <p14:tracePt t="8720" x="6481763" y="4141788"/>
          <p14:tracePt t="8728" x="6445250" y="4156075"/>
          <p14:tracePt t="8736" x="6396038" y="4178300"/>
          <p14:tracePt t="8745" x="6330950" y="4191000"/>
          <p14:tracePt t="8752" x="6259513" y="4219575"/>
          <p14:tracePt t="8763" x="6181725" y="4227513"/>
          <p14:tracePt t="8779" x="5946775" y="4270375"/>
          <p14:tracePt t="8796" x="5718175" y="4276725"/>
          <p14:tracePt t="8812" x="5546725" y="4276725"/>
          <p14:tracePt t="8830" x="5346700" y="4276725"/>
          <p14:tracePt t="8846" x="5154613" y="4241800"/>
          <p14:tracePt t="8862" x="5019675" y="4219575"/>
          <p14:tracePt t="8879" x="4919663" y="4178300"/>
          <p14:tracePt t="8897" x="4870450" y="4170363"/>
          <p14:tracePt t="8898" x="4770438" y="4121150"/>
          <p14:tracePt t="8914" x="4670425" y="4056063"/>
          <p14:tracePt t="8932" x="4570413" y="3992563"/>
          <p14:tracePt t="8948" x="4456113" y="3913188"/>
          <p14:tracePt t="8964" x="4378325" y="3856038"/>
          <p14:tracePt t="8980" x="4321175" y="3806825"/>
          <p14:tracePt t="8998" x="4270375" y="3757613"/>
          <p14:tracePt t="9014" x="4227513" y="3729038"/>
          <p14:tracePt t="9030" x="4206875" y="3706813"/>
          <p14:tracePt t="9047" x="4178300" y="3663950"/>
          <p14:tracePt t="9064" x="4156075" y="3643313"/>
          <p14:tracePt t="9081" x="4156075" y="3614738"/>
          <p14:tracePt t="9097" x="4141788" y="3592513"/>
          <p14:tracePt t="9113" x="4141788" y="3578225"/>
          <p14:tracePt t="9114" x="4141788" y="3563938"/>
          <p14:tracePt t="9131" x="4141788" y="3543300"/>
          <p14:tracePt t="9147" x="4141788" y="3529013"/>
          <p14:tracePt t="9148" x="4141788" y="3514725"/>
          <p14:tracePt t="9164" x="4156075" y="3478213"/>
          <p14:tracePt t="9180" x="4178300" y="3429000"/>
          <p14:tracePt t="9198" x="4206875" y="3394075"/>
          <p14:tracePt t="9214" x="4227513" y="3343275"/>
          <p14:tracePt t="9231" x="4256088" y="3300413"/>
          <p14:tracePt t="9248" x="4270375" y="3265488"/>
          <p14:tracePt t="9264" x="4292600" y="3243263"/>
          <p14:tracePt t="9281" x="4327525" y="3214688"/>
          <p14:tracePt t="9297" x="4370388" y="3194050"/>
          <p14:tracePt t="9313" x="4421188" y="3165475"/>
          <p14:tracePt t="9330" x="4484688" y="3143250"/>
          <p14:tracePt t="9346" x="4519613" y="3128963"/>
          <p14:tracePt t="9348" x="4570413" y="3128963"/>
          <p14:tracePt t="9349" x="4619625" y="3114675"/>
          <p14:tracePt t="9363" x="4684713" y="3100388"/>
          <p14:tracePt t="9379" x="4756150" y="3100388"/>
          <p14:tracePt t="9380" x="4819650" y="3100388"/>
          <p14:tracePt t="9382" x="4891088" y="3094038"/>
          <p14:tracePt t="9397" x="5133975" y="3094038"/>
          <p14:tracePt t="9414" x="5368925" y="3094038"/>
          <p14:tracePt t="9432" x="5632450" y="3094038"/>
          <p14:tracePt t="9447" x="5918200" y="3128963"/>
          <p14:tracePt t="9469" x="6181725" y="3194050"/>
          <p14:tracePt t="9470" x="6245225" y="3214688"/>
          <p14:tracePt t="9480" x="6373813" y="3243263"/>
          <p14:tracePt t="9497" x="6559550" y="3314700"/>
          <p14:tracePt t="9513" x="6659563" y="3365500"/>
          <p14:tracePt t="9530" x="6745288" y="3400425"/>
          <p14:tracePt t="9547" x="6788150" y="3429000"/>
          <p14:tracePt t="9565" x="6808788" y="3457575"/>
          <p14:tracePt t="9580" x="6823075" y="3463925"/>
          <p14:tracePt t="9598" x="6837363" y="3478213"/>
          <p14:tracePt t="9613" x="6837363" y="3492500"/>
          <p14:tracePt t="9629" x="6845300" y="3514725"/>
          <p14:tracePt t="9631" x="6859588" y="3557588"/>
          <p14:tracePt t="9648" x="6873875" y="3614738"/>
          <p14:tracePt t="9665" x="6888163" y="3706813"/>
          <p14:tracePt t="9681" x="6894513" y="3792538"/>
          <p14:tracePt t="9697" x="6894513" y="3856038"/>
          <p14:tracePt t="9713" x="6894513" y="3927475"/>
          <p14:tracePt t="9731" x="6894513" y="3978275"/>
          <p14:tracePt t="9747" x="6894513" y="4021138"/>
          <p14:tracePt t="9764" x="6894513" y="4027488"/>
          <p14:tracePt t="9797" x="6894513" y="4041775"/>
          <p14:tracePt t="9814" x="6894513" y="4070350"/>
          <p14:tracePt t="9816" x="6888163" y="4078288"/>
          <p14:tracePt t="9831" x="6859588" y="4106863"/>
          <p14:tracePt t="9832" x="6837363" y="4141788"/>
          <p14:tracePt t="9848" x="6794500" y="4178300"/>
          <p14:tracePt t="9849" x="6759575" y="4219575"/>
          <p14:tracePt t="9865" x="6708775" y="4270375"/>
          <p14:tracePt t="9866" x="6645275" y="4319588"/>
          <p14:tracePt t="9880" x="6508750" y="4405313"/>
          <p14:tracePt t="9897" x="6373813" y="4491038"/>
          <p14:tracePt t="9913" x="6224588" y="4583113"/>
          <p14:tracePt t="9931" x="6067425" y="4633913"/>
          <p14:tracePt t="9947" x="5918200" y="4691063"/>
          <p14:tracePt t="9964" x="5761038" y="4733925"/>
          <p14:tracePt t="9980" x="5518150" y="4740275"/>
          <p14:tracePt t="9998" x="5318125" y="4768850"/>
          <p14:tracePt t="10014" x="5083175" y="4768850"/>
          <p14:tracePt t="10031" x="4819650" y="4768850"/>
          <p14:tracePt t="10046" x="4756150" y="4768850"/>
          <p14:tracePt t="10047" x="4541838" y="4768850"/>
          <p14:tracePt t="10063" x="4421188" y="4768850"/>
          <p14:tracePt t="10065" x="4356100" y="4768850"/>
          <p14:tracePt t="10066" x="4241800" y="4768850"/>
          <p14:tracePt t="10081" x="4070350" y="4768850"/>
          <p14:tracePt t="10082" x="3992563" y="4768850"/>
          <p14:tracePt t="10097" x="3814763" y="4768850"/>
          <p14:tracePt t="10098" x="3692525" y="4768850"/>
          <p14:tracePt t="10113" x="3579813" y="4768850"/>
          <p14:tracePt t="10114" x="3443288" y="4768850"/>
          <p14:tracePt t="10131" x="3165475" y="4719638"/>
          <p14:tracePt t="10147" x="2851150" y="4619625"/>
          <p14:tracePt t="10164" x="2552700" y="4505325"/>
          <p14:tracePt t="10180" x="2289175" y="4405313"/>
          <p14:tracePt t="10197" x="2124075" y="4319588"/>
          <p14:tracePt t="10214" x="1868488" y="4127500"/>
          <p14:tracePt t="10231" x="1754188" y="4027488"/>
          <p14:tracePt t="10248" x="1625600" y="3906838"/>
          <p14:tracePt t="10264" x="1562100" y="3856038"/>
          <p14:tracePt t="10265" x="1511300" y="3792538"/>
          <p14:tracePt t="10280" x="1490663" y="3763963"/>
          <p14:tracePt t="10281" x="1425575" y="3706813"/>
          <p14:tracePt t="10297" x="1411288" y="3692525"/>
          <p14:tracePt t="10298" x="1404938" y="3657600"/>
          <p14:tracePt t="10299" x="1376363" y="3629025"/>
          <p14:tracePt t="10315" x="1362075" y="3606800"/>
          <p14:tracePt t="10316" x="1354138" y="3578225"/>
          <p14:tracePt t="10330" x="1339850" y="3563938"/>
          <p14:tracePt t="10331" x="1339850" y="3543300"/>
          <p14:tracePt t="10347" x="1339850" y="3529013"/>
          <p14:tracePt t="10348" x="1339850" y="3514725"/>
          <p14:tracePt t="10363" x="1339850" y="3492500"/>
          <p14:tracePt t="10380" x="1339850" y="3478213"/>
          <p14:tracePt t="10397" x="1339850" y="3457575"/>
          <p14:tracePt t="10452" x="1339850" y="3443288"/>
          <p14:tracePt t="10492" x="1354138" y="3443288"/>
          <p14:tracePt t="10516" x="1354138" y="3429000"/>
          <p14:tracePt t="10525" x="1362075" y="3429000"/>
          <p14:tracePt t="10533" x="1362075" y="3414713"/>
          <p14:tracePt t="10540" x="1376363" y="3414713"/>
          <p14:tracePt t="10549" x="1376363" y="3400425"/>
          <p14:tracePt t="10556" x="1390650" y="3394075"/>
          <p14:tracePt t="10565" x="1404938" y="3394075"/>
          <p14:tracePt t="10580" x="1411288" y="3379788"/>
          <p14:tracePt t="10581" x="1425575" y="3365500"/>
          <p14:tracePt t="10597" x="1476375" y="3343275"/>
          <p14:tracePt t="10613" x="1539875" y="3300413"/>
          <p14:tracePt t="10631" x="1611313" y="3251200"/>
          <p14:tracePt t="10647" x="1717675" y="3214688"/>
          <p14:tracePt t="10664" x="1917700" y="3151188"/>
          <p14:tracePt t="10680" x="2117725" y="3114675"/>
          <p14:tracePt t="10697" x="2381250" y="3094038"/>
          <p14:tracePt t="10713" x="2667000" y="3094038"/>
          <p14:tracePt t="10730" x="2979738" y="3094038"/>
          <p14:tracePt t="10747" x="3328988" y="3100388"/>
          <p14:tracePt t="10764" x="3663950" y="3165475"/>
          <p14:tracePt t="10780" x="4029075" y="3214688"/>
          <p14:tracePt t="10796" x="4192588" y="3243263"/>
          <p14:tracePt t="10797" x="4378325" y="3279775"/>
          <p14:tracePt t="10798" x="4556125" y="3300413"/>
          <p14:tracePt t="10813" x="4741863" y="3343275"/>
          <p14:tracePt t="10829" x="4905375" y="3379788"/>
          <p14:tracePt t="10831" x="5268913" y="3457575"/>
          <p14:tracePt t="10847" x="5597525" y="3557588"/>
          <p14:tracePt t="10864" x="5818188" y="3643313"/>
          <p14:tracePt t="10880" x="6061075" y="3743325"/>
          <p14:tracePt t="10898" x="6196013" y="3813175"/>
          <p14:tracePt t="10914" x="6310313" y="3878263"/>
          <p14:tracePt t="10931" x="6373813" y="3913188"/>
          <p14:tracePt t="10947" x="6396038" y="3927475"/>
          <p14:tracePt t="10964" x="6410325" y="3941763"/>
          <p14:tracePt t="10980" x="6424613" y="3956050"/>
          <p14:tracePt t="11047" x="6424613" y="3963988"/>
          <p14:tracePt t="11048" x="6424613" y="3978275"/>
          <p14:tracePt t="11064" x="6424613" y="3992563"/>
          <p14:tracePt t="11065" x="6430963" y="4006850"/>
          <p14:tracePt t="11080" x="6430963" y="4021138"/>
          <p14:tracePt t="11081" x="6430963" y="4041775"/>
          <p14:tracePt t="11097" x="6430963" y="4078288"/>
          <p14:tracePt t="11114" x="6430963" y="4127500"/>
          <p14:tracePt t="11130" x="6430963" y="4170363"/>
          <p14:tracePt t="11147" x="6430963" y="4191000"/>
          <p14:tracePt t="11165" x="6430963" y="4219575"/>
          <p14:tracePt t="11180" x="6430963" y="4227513"/>
          <p14:tracePt t="11198" x="6430963" y="4256088"/>
          <p14:tracePt t="11213" x="6424613" y="4305300"/>
          <p14:tracePt t="11231" x="6396038" y="4356100"/>
          <p14:tracePt t="11248" x="6330950" y="4419600"/>
          <p14:tracePt t="11250" x="6296025" y="4456113"/>
          <p14:tracePt t="11266" x="6210300" y="4541838"/>
          <p14:tracePt t="11281" x="6159500" y="4583113"/>
          <p14:tracePt t="11282" x="6096000" y="4619625"/>
          <p14:tracePt t="11297" x="6046788" y="4654550"/>
          <p14:tracePt t="11298" x="5967413" y="4691063"/>
          <p14:tracePt t="11313" x="5846763" y="4740275"/>
          <p14:tracePt t="11314" x="5810250" y="4754563"/>
          <p14:tracePt t="11330" x="5546725" y="4805363"/>
          <p14:tracePt t="11347" x="5283200" y="4833938"/>
          <p14:tracePt t="11364" x="5005388" y="4840288"/>
          <p14:tracePt t="11380" x="4670425" y="4840288"/>
          <p14:tracePt t="11397" x="4278313" y="4819650"/>
          <p14:tracePt t="11413" x="3863975" y="4719638"/>
          <p14:tracePt t="11432" x="3465513" y="4591050"/>
          <p14:tracePt t="11434" x="3294063" y="4527550"/>
          <p14:tracePt t="11447" x="3130550" y="4456113"/>
          <p14:tracePt t="11464" x="2944813" y="4356100"/>
          <p14:tracePt t="11480" x="2767013" y="4241800"/>
          <p14:tracePt t="11497" x="2681288" y="4121150"/>
          <p14:tracePt t="11513" x="2630488" y="3941763"/>
          <p14:tracePt t="11764" x="2616200" y="3941763"/>
          <p14:tracePt t="11773" x="2601913" y="3941763"/>
          <p14:tracePt t="11781" x="2587625" y="3927475"/>
          <p14:tracePt t="11797" x="2581275" y="3913188"/>
          <p14:tracePt t="11813" x="2581275" y="3906838"/>
          <p14:tracePt t="11821" x="2581275" y="3892550"/>
          <p14:tracePt t="11829" x="2581275" y="3878263"/>
          <p14:tracePt t="11837" x="2581275" y="3856038"/>
          <p14:tracePt t="11846" x="2581275" y="3827463"/>
          <p14:tracePt t="11862" x="2652713" y="3729038"/>
          <p14:tracePt t="11880" x="2801938" y="3592513"/>
          <p14:tracePt t="11896" x="3016250" y="3457575"/>
          <p14:tracePt t="11914" x="3279775" y="3314700"/>
          <p14:tracePt t="11930" x="3557588" y="3194050"/>
          <p14:tracePt t="11948" x="3863975" y="3079750"/>
          <p14:tracePt t="11963" x="4021138" y="3044825"/>
          <p14:tracePt t="11964" x="4078288" y="3030538"/>
          <p14:tracePt t="11980" x="4206875" y="2994025"/>
          <p14:tracePt t="11981" x="4306888" y="2965450"/>
          <p14:tracePt t="11983" x="4406900" y="2951163"/>
          <p14:tracePt t="11998" x="4491038" y="2944813"/>
          <p14:tracePt t="11999" x="4519613" y="2944813"/>
          <p14:tracePt t="12013" x="4570413" y="2944813"/>
          <p14:tracePt t="12029" x="4605338" y="2930525"/>
          <p14:tracePt t="12030" x="4633913" y="2930525"/>
          <p14:tracePt t="12032" x="4656138" y="2930525"/>
          <p14:tracePt t="12049" x="4670425" y="2930525"/>
          <p14:tracePt t="12064" x="4684713" y="2930525"/>
          <p14:tracePt t="12087" x="4684713" y="2916238"/>
          <p14:tracePt t="12103" x="4670425" y="2916238"/>
          <p14:tracePt t="12113" x="4641850" y="2916238"/>
          <p14:tracePt t="12130" x="4591050" y="2916238"/>
          <p14:tracePt t="12147" x="4519613" y="2901950"/>
          <p14:tracePt t="12164" x="4441825" y="2879725"/>
          <p14:tracePt t="12181" x="4356100" y="2851150"/>
          <p14:tracePt t="12197" x="4270375" y="2830513"/>
          <p14:tracePt t="12214" x="4170363" y="2787650"/>
          <p14:tracePt t="12231" x="4057650" y="2751138"/>
          <p14:tracePt t="12248" x="4006850" y="2730500"/>
          <p14:tracePt t="12249" x="3878263" y="2679700"/>
          <p14:tracePt t="12264" x="3814763" y="2652713"/>
          <p14:tracePt t="12265" x="3763963" y="2638425"/>
          <p14:tracePt t="12281" x="3657600" y="2601913"/>
          <p14:tracePt t="12297" x="3565525" y="2587625"/>
          <p14:tracePt t="12314" x="3514725" y="2581275"/>
          <p14:tracePt t="12330" x="3457575" y="2566988"/>
          <p14:tracePt t="12347" x="3414713" y="2552700"/>
          <p14:tracePt t="12364" x="3408363" y="2552700"/>
          <p14:tracePt t="12381" x="3394075" y="2552700"/>
          <p14:tracePt t="12426" x="3408363" y="2552700"/>
          <p14:tracePt t="12434" x="3414713" y="2552700"/>
          <p14:tracePt t="12442" x="3457575" y="2552700"/>
          <p14:tracePt t="12450" x="3494088" y="2566988"/>
          <p14:tracePt t="12464" x="3529013" y="2587625"/>
          <p14:tracePt t="12479" x="3579813" y="2616200"/>
          <p14:tracePt t="12480" x="3629025" y="2638425"/>
          <p14:tracePt t="12496" x="3706813" y="2667000"/>
          <p14:tracePt t="12497" x="3757613" y="2701925"/>
          <p14:tracePt t="12498" x="3778250" y="2730500"/>
          <p14:tracePt t="12514" x="3814763" y="2751138"/>
          <p14:tracePt t="12515" x="3857625" y="2779713"/>
          <p14:tracePt t="12530" x="3906838" y="2801938"/>
          <p14:tracePt t="12547" x="3921125" y="2816225"/>
          <p14:tracePt t="12564" x="3921125" y="2830513"/>
          <p14:tracePt t="12613" x="3878263" y="2836863"/>
          <p14:tracePt t="12630" x="3792538" y="2865438"/>
          <p14:tracePt t="12646" x="3692525" y="2894013"/>
          <p14:tracePt t="12663" x="3557588" y="2930525"/>
          <p14:tracePt t="12680" x="3408363" y="2944813"/>
          <p14:tracePt t="12698" x="3216275" y="2951163"/>
          <p14:tracePt t="12713" x="3144838" y="2951163"/>
          <p14:tracePt t="12714" x="3051175" y="2951163"/>
          <p14:tracePt t="12716" x="2965450" y="2951163"/>
          <p14:tracePt t="12730" x="2801938" y="2944813"/>
          <p14:tracePt t="12746" x="2738438" y="2930525"/>
          <p14:tracePt t="12747" x="2652713" y="2916238"/>
          <p14:tracePt t="12748" x="2566988" y="2894013"/>
          <p14:tracePt t="12764" x="2403475" y="2830513"/>
          <p14:tracePt t="12780" x="2238375" y="2765425"/>
          <p14:tracePt t="12797" x="2089150" y="2679700"/>
          <p14:tracePt t="12813" x="1917700" y="2552700"/>
          <p14:tracePt t="12830" x="1789113" y="2438400"/>
          <p14:tracePt t="12847" x="1674813" y="2330450"/>
          <p14:tracePt t="12864" x="1604963" y="2217738"/>
          <p14:tracePt t="12880" x="1576388" y="2166938"/>
          <p14:tracePt t="12897" x="1562100" y="2103438"/>
          <p14:tracePt t="12914" x="1562100" y="2052638"/>
          <p14:tracePt t="12931" x="1611313" y="1989138"/>
          <p14:tracePt t="12947" x="1754188" y="1903413"/>
          <p14:tracePt t="12964" x="1854200" y="1854200"/>
          <p14:tracePt t="12965" x="1939925" y="1817688"/>
          <p14:tracePt t="12967" x="2052638" y="1774825"/>
          <p14:tracePt t="12980" x="2174875" y="1739900"/>
          <p14:tracePt t="12996" x="2317750" y="1703388"/>
          <p14:tracePt t="12997" x="2481263" y="1674813"/>
          <p14:tracePt t="12998" x="2638425" y="1660525"/>
          <p14:tracePt t="13013" x="2795588" y="1654175"/>
          <p14:tracePt t="13014" x="2979738" y="1654175"/>
          <p14:tracePt t="13030" x="3328988" y="1654175"/>
          <p14:tracePt t="13047" x="3657600" y="1703388"/>
          <p14:tracePt t="13064" x="3843338" y="1768475"/>
          <p14:tracePt t="13079" x="4057650" y="1854200"/>
          <p14:tracePt t="13097" x="4156075" y="1917700"/>
          <p14:tracePt t="13114" x="4270375" y="1989138"/>
          <p14:tracePt t="13131" x="4327525" y="2052638"/>
          <p14:tracePt t="13147" x="4378325" y="2117725"/>
          <p14:tracePt t="13164" x="4392613" y="2189163"/>
          <p14:tracePt t="13180" x="4406900" y="2274888"/>
          <p14:tracePt t="13196" x="4406900" y="2338388"/>
          <p14:tracePt t="13198" x="4406900" y="2387600"/>
          <p14:tracePt t="13199" x="4406900" y="2452688"/>
          <p14:tracePt t="13213" x="4406900" y="2501900"/>
          <p14:tracePt t="13230" x="4406900" y="2552700"/>
          <p14:tracePt t="13231" x="4392613" y="2601913"/>
          <p14:tracePt t="13232" x="4356100" y="2652713"/>
          <p14:tracePt t="13248" x="4256088" y="2779713"/>
          <p14:tracePt t="13265" x="4127500" y="2894013"/>
          <p14:tracePt t="13281" x="3943350" y="3016250"/>
          <p14:tracePt t="13297" x="3743325" y="3100388"/>
          <p14:tracePt t="13313" x="3508375" y="3179763"/>
          <p14:tracePt t="13331" x="3251200" y="3214688"/>
          <p14:tracePt t="13348" x="3065463" y="3228975"/>
          <p14:tracePt t="13365" x="2844800" y="3228975"/>
          <p14:tracePt t="13381" x="2652713" y="3214688"/>
          <p14:tracePt t="13398" x="2516188" y="3165475"/>
          <p14:tracePt t="13413" x="2438400" y="3143250"/>
          <p14:tracePt t="13434" x="2381250" y="3100388"/>
          <p14:tracePt t="13436" x="2352675" y="3094038"/>
          <p14:tracePt t="13451" x="2332038" y="3065463"/>
          <p14:tracePt t="13464" x="2317750" y="3065463"/>
          <p14:tracePt t="13481" x="2317750" y="3051175"/>
          <p14:tracePt t="13514" x="2338388" y="3051175"/>
          <p14:tracePt t="13530" x="2381250" y="3044825"/>
          <p14:tracePt t="13548" x="2466975" y="3044825"/>
          <p14:tracePt t="13564" x="2581275" y="3044825"/>
          <p14:tracePt t="13580" x="2701925" y="3044825"/>
          <p14:tracePt t="13598" x="2795588" y="3044825"/>
          <p14:tracePt t="13614" x="2844800" y="3051175"/>
          <p14:tracePt t="13630" x="2879725" y="3051175"/>
          <p14:tracePt t="13646" x="2879725" y="3065463"/>
          <p14:tracePt t="13663" x="2894013" y="3079750"/>
          <p14:tracePt t="13698" x="2894013" y="3094038"/>
          <p14:tracePt t="13699" x="2865438" y="3094038"/>
          <p14:tracePt t="13714" x="2830513" y="3100388"/>
          <p14:tracePt t="13716" x="2767013" y="3128963"/>
          <p14:tracePt t="13730" x="2587625" y="3143250"/>
          <p14:tracePt t="13747" x="2338388" y="3165475"/>
          <p14:tracePt t="13764" x="2038350" y="3165475"/>
          <p14:tracePt t="13780" x="1739900" y="3128963"/>
          <p14:tracePt t="13797" x="1525588" y="3065463"/>
          <p14:tracePt t="13814" x="1354138" y="2965450"/>
          <p14:tracePt t="13831" x="1204913" y="2879725"/>
          <p14:tracePt t="13846" x="1112838" y="2779713"/>
          <p14:tracePt t="13863" x="1062038" y="2687638"/>
          <p14:tracePt t="13880" x="1041400" y="2616200"/>
          <p14:tracePt t="13897" x="1027113" y="2552700"/>
          <p14:tracePt t="13913" x="1012825" y="2516188"/>
          <p14:tracePt t="13930" x="1012825" y="2487613"/>
          <p14:tracePt t="13931" x="1012825" y="2481263"/>
          <p14:tracePt t="13948" x="1012825" y="2452688"/>
          <p14:tracePt t="13949" x="1027113" y="2438400"/>
          <p14:tracePt t="13964" x="1112838" y="2381250"/>
          <p14:tracePt t="13980" x="1262063" y="2287588"/>
          <p14:tracePt t="13997" x="1462088" y="2174875"/>
          <p14:tracePt t="14013" x="1611313" y="2103438"/>
          <p14:tracePt t="14032" x="1774825" y="2038350"/>
          <p14:tracePt t="14048" x="1939925" y="1989138"/>
          <p14:tracePt t="14063" x="2089150" y="1966913"/>
          <p14:tracePt t="14080" x="2252663" y="1952625"/>
          <p14:tracePt t="14098" x="2487613" y="1952625"/>
          <p14:tracePt t="14113" x="2652713" y="1952625"/>
          <p14:tracePt t="14131" x="2944813" y="2003425"/>
          <p14:tracePt t="14147" x="3101975" y="2052638"/>
          <p14:tracePt t="14164" x="3294063" y="2124075"/>
          <p14:tracePt t="14180" x="3379788" y="2166938"/>
          <p14:tracePt t="14181" x="3443288" y="2203450"/>
          <p14:tracePt t="14182" x="3508375" y="2238375"/>
          <p14:tracePt t="14198" x="3594100" y="2301875"/>
          <p14:tracePt t="14214" x="3629025" y="2352675"/>
          <p14:tracePt t="14231" x="3663950" y="2401888"/>
          <p14:tracePt t="14249" x="3692525" y="2438400"/>
          <p14:tracePt t="14266" x="3706813" y="2481263"/>
          <p14:tracePt t="14282" x="3706813" y="2538413"/>
          <p14:tracePt t="14297" x="3692525" y="2616200"/>
          <p14:tracePt t="14314" x="3657600" y="2701925"/>
          <p14:tracePt t="14330" x="3594100" y="2816225"/>
          <p14:tracePt t="14347" x="3514725" y="2944813"/>
          <p14:tracePt t="14364" x="3443288" y="3044825"/>
          <p14:tracePt t="14380" x="3300413" y="3151188"/>
          <p14:tracePt t="14399" x="3130550" y="3228975"/>
          <p14:tracePt t="14400" x="3030538" y="3251200"/>
          <p14:tracePt t="14413" x="2901950" y="3279775"/>
          <p14:tracePt t="14415" x="2752725" y="3294063"/>
          <p14:tracePt t="14433" x="2601913" y="3294063"/>
          <p14:tracePt t="14435" x="2438400" y="3294063"/>
          <p14:tracePt t="14447" x="2266950" y="3294063"/>
          <p14:tracePt t="14448" x="2074863" y="3294063"/>
          <p14:tracePt t="14464" x="1717675" y="3179763"/>
          <p14:tracePt t="14480" x="1411288" y="3044825"/>
          <p14:tracePt t="14498" x="1141413" y="2865438"/>
          <p14:tracePt t="14513" x="1012825" y="2736850"/>
          <p14:tracePt t="14531" x="876300" y="2566988"/>
          <p14:tracePt t="14546" x="827088" y="2466975"/>
          <p14:tracePt t="14563" x="792163" y="2366963"/>
          <p14:tracePt t="14580" x="792163" y="2287588"/>
          <p14:tracePt t="14597" x="792163" y="2217738"/>
          <p14:tracePt t="14613" x="876300" y="2138363"/>
          <p14:tracePt t="14631" x="1041400" y="2024063"/>
          <p14:tracePt t="14633" x="1176338" y="1966913"/>
          <p14:tracePt t="14646" x="1304925" y="1917700"/>
          <p14:tracePt t="14664" x="1639888" y="1789113"/>
          <p14:tracePt t="14665" x="1803400" y="1739900"/>
          <p14:tracePt t="14680" x="1974850" y="1703388"/>
          <p14:tracePt t="14681" x="2166938" y="1660525"/>
          <p14:tracePt t="14698" x="2538413" y="1625600"/>
          <p14:tracePt t="14714" x="2738438" y="1625600"/>
          <p14:tracePt t="14715" x="2930525" y="1625600"/>
          <p14:tracePt t="14731" x="3314700" y="1625600"/>
          <p14:tracePt t="14747" x="3657600" y="1703388"/>
          <p14:tracePt t="14764" x="3992563" y="1803400"/>
          <p14:tracePt t="14780" x="4192588" y="1874838"/>
          <p14:tracePt t="14797" x="4470400" y="1989138"/>
          <p14:tracePt t="14813" x="4656138" y="2074863"/>
          <p14:tracePt t="14831" x="4791075" y="2174875"/>
          <p14:tracePt t="14847" x="4891088" y="2266950"/>
          <p14:tracePt t="14864" x="4968875" y="2338388"/>
          <p14:tracePt t="14880" x="4997450" y="2430463"/>
          <p14:tracePt t="14897" x="4997450" y="2466975"/>
          <p14:tracePt t="14898" x="5005388" y="2501900"/>
          <p14:tracePt t="14899" x="5005388" y="2552700"/>
          <p14:tracePt t="14914" x="4997450" y="2630488"/>
          <p14:tracePt t="14916" x="4940300" y="2687638"/>
          <p14:tracePt t="14931" x="4891088" y="2779713"/>
          <p14:tracePt t="14932" x="4819650" y="2865438"/>
          <p14:tracePt t="14947" x="4733925" y="2965450"/>
          <p14:tracePt t="14949" x="4605338" y="3065463"/>
          <p14:tracePt t="14964" x="4370388" y="3279775"/>
          <p14:tracePt t="14980" x="4070350" y="3478213"/>
          <p14:tracePt t="14997" x="3743325" y="3606800"/>
          <p14:tracePt t="15013" x="3365500" y="3678238"/>
          <p14:tracePt t="15030" x="2801938" y="3692525"/>
          <p14:tracePt t="15047" x="2432050" y="3663950"/>
          <p14:tracePt t="15064" x="1768475" y="3478213"/>
          <p14:tracePt t="15080" x="1439863" y="3343275"/>
          <p14:tracePt t="15097" x="1076325" y="3151188"/>
          <p14:tracePt t="15114" x="876300" y="3016250"/>
          <p14:tracePt t="15129" x="763588" y="2944813"/>
          <p14:tracePt t="15131" x="692150" y="2879725"/>
          <p14:tracePt t="15132" x="649288" y="2851150"/>
          <p14:tracePt t="15147" x="598488" y="2801938"/>
          <p14:tracePt t="15149" x="577850" y="2779713"/>
          <p14:tracePt t="15164" x="549275" y="2736850"/>
          <p14:tracePt t="15166" x="534988" y="2730500"/>
          <p14:tracePt t="15180" x="534988" y="2701925"/>
          <p14:tracePt t="15181" x="534988" y="2687638"/>
          <p14:tracePt t="15197" x="534988" y="2667000"/>
          <p14:tracePt t="15213" x="534988" y="2638425"/>
          <p14:tracePt t="15231" x="612775" y="2581275"/>
          <p14:tracePt t="15249" x="749300" y="2481263"/>
          <p14:tracePt t="15264" x="927100" y="2381250"/>
          <p14:tracePt t="15281" x="1176338" y="2274888"/>
          <p14:tracePt t="15297" x="1476375" y="2217738"/>
          <p14:tracePt t="15314" x="1839913" y="2203450"/>
          <p14:tracePt t="15331" x="2232025" y="2203450"/>
          <p14:tracePt t="15346" x="2403475" y="2203450"/>
          <p14:tracePt t="15347" x="2601913" y="2224088"/>
          <p14:tracePt t="15364" x="2930525" y="2316163"/>
          <p14:tracePt t="15380" x="3094038" y="2366963"/>
          <p14:tracePt t="15381" x="3244850" y="2416175"/>
          <p14:tracePt t="15383" x="3300413" y="2438400"/>
          <p14:tracePt t="15397" x="3414713" y="2487613"/>
          <p14:tracePt t="15399" x="3508375" y="2530475"/>
          <p14:tracePt t="15413" x="3608388" y="2566988"/>
          <p14:tracePt t="15414" x="3678238" y="2601913"/>
          <p14:tracePt t="15433" x="3743325" y="2638425"/>
          <p14:tracePt t="15448" x="3814763" y="2687638"/>
          <p14:tracePt t="15464" x="3857625" y="2716213"/>
          <p14:tracePt t="15480" x="3878263" y="2736850"/>
          <p14:tracePt t="15497" x="3892550" y="2751138"/>
          <p14:tracePt t="15513" x="3892550" y="2765425"/>
          <p14:tracePt t="15531" x="3906838" y="2765425"/>
          <p14:tracePt t="15548" x="3906838" y="2787650"/>
          <p14:tracePt t="15565" x="3929063" y="2816225"/>
          <p14:tracePt t="15580" x="3943350" y="2830513"/>
          <p14:tracePt t="15581" x="3957638" y="2836863"/>
          <p14:tracePt t="15597" x="3971925" y="2865438"/>
          <p14:tracePt t="15598" x="3992563" y="2901950"/>
          <p14:tracePt t="15599" x="4006850" y="2916238"/>
          <p14:tracePt t="15613" x="4021138" y="2944813"/>
          <p14:tracePt t="15630" x="4043363" y="2979738"/>
          <p14:tracePt t="15631" x="4057650" y="2994025"/>
          <p14:tracePt t="15646" x="4070350" y="3001963"/>
          <p14:tracePt t="15648" x="4070350" y="3016250"/>
          <p14:tracePt t="15665" x="4070350" y="3030538"/>
          <p14:tracePt t="15698" x="4057650" y="3051175"/>
          <p14:tracePt t="15889" x="3978275" y="3051175"/>
          <p14:tracePt t="15897" x="3892550" y="3051175"/>
          <p14:tracePt t="15905" x="3763963" y="3044825"/>
          <p14:tracePt t="15914" x="3643313" y="3044825"/>
          <p14:tracePt t="15922" x="3514725" y="3044825"/>
          <p14:tracePt t="15930" x="3414713" y="3030538"/>
          <p14:tracePt t="15948" x="3165475" y="2979738"/>
          <p14:tracePt t="15964" x="2865438" y="2901950"/>
          <p14:tracePt t="15980" x="2487613" y="2765425"/>
          <p14:tracePt t="15997" x="2189163" y="2587625"/>
          <p14:tracePt t="16014" x="2038350" y="2438400"/>
          <p14:tracePt t="16030" x="1889125" y="2287588"/>
          <p14:tracePt t="16047" x="1825625" y="2203450"/>
          <p14:tracePt t="16064" x="1789113" y="2124075"/>
          <p14:tracePt t="16080" x="1774825" y="2074863"/>
          <p14:tracePt t="16097" x="1774825" y="2066925"/>
          <p14:tracePt t="16113" x="1774825" y="2052638"/>
          <p14:tracePt t="16114" x="1774825" y="2038350"/>
          <p14:tracePt t="16116" x="1774825" y="2024063"/>
          <p14:tracePt t="16130" x="1817688" y="2003425"/>
          <p14:tracePt t="16132" x="1889125" y="1966913"/>
          <p14:tracePt t="16147" x="2017713" y="1903413"/>
          <p14:tracePt t="16163" x="2189163" y="1803400"/>
          <p14:tracePt t="16181" x="2366963" y="1739900"/>
          <p14:tracePt t="16197" x="2581275" y="1703388"/>
          <p14:tracePt t="16213" x="2767013" y="1703388"/>
          <p14:tracePt t="16231" x="3030538" y="1703388"/>
          <p14:tracePt t="16248" x="3314700" y="1717675"/>
          <p14:tracePt t="16264" x="3663950" y="1768475"/>
          <p14:tracePt t="16281" x="4043363" y="1817688"/>
          <p14:tracePt t="16296" x="4421188" y="1868488"/>
          <p14:tracePt t="16314" x="4784725" y="1938338"/>
          <p14:tracePt t="16332" x="5119688" y="2038350"/>
          <p14:tracePt t="16333" x="5283200" y="2074863"/>
          <p14:tracePt t="16347" x="5432425" y="2138363"/>
          <p14:tracePt t="16363" x="5597525" y="2189163"/>
          <p14:tracePt t="16364" x="5746750" y="2238375"/>
          <p14:tracePt t="16365" x="5895975" y="2287588"/>
          <p14:tracePt t="16380" x="6061075" y="2338388"/>
          <p14:tracePt t="16382" x="6210300" y="2387600"/>
          <p14:tracePt t="16397" x="6330950" y="2430463"/>
          <p14:tracePt t="16398" x="6410325" y="2438400"/>
          <p14:tracePt t="16414" x="6673850" y="2501900"/>
          <p14:tracePt t="16432" x="6888163" y="2538413"/>
          <p14:tracePt t="16450" x="7072313" y="2581275"/>
          <p14:tracePt t="16464" x="7223125" y="2616200"/>
          <p14:tracePt t="16480" x="7372350" y="2652713"/>
          <p14:tracePt t="16497" x="7500938" y="2701925"/>
          <p14:tracePt t="16513" x="7550150" y="2736850"/>
          <p14:tracePt t="16530" x="7586663" y="2779713"/>
          <p14:tracePt t="16547" x="7607300" y="2787650"/>
          <p14:tracePt t="16563" x="7607300" y="2816225"/>
          <p14:tracePt t="16580" x="7586663" y="2830513"/>
          <p14:tracePt t="16597" x="7450138" y="2865438"/>
          <p14:tracePt t="16598" x="7350125" y="2894013"/>
          <p14:tracePt t="16615" x="7237413" y="2930525"/>
          <p14:tracePt t="16616" x="7086600" y="2951163"/>
          <p14:tracePt t="16630" x="6908800" y="2979738"/>
          <p14:tracePt t="16631" x="6745288" y="3001963"/>
          <p14:tracePt t="16648" x="6373813" y="3044825"/>
          <p14:tracePt t="16663" x="5961063" y="3044825"/>
          <p14:tracePt t="16681" x="5546725" y="3001963"/>
          <p14:tracePt t="16697" x="5154613" y="2879725"/>
          <p14:tracePt t="16714" x="4805363" y="2701925"/>
          <p14:tracePt t="16730" x="4533900" y="2501900"/>
          <p14:tracePt t="16748" x="4406900" y="2366963"/>
          <p14:tracePt t="16763" x="4306888" y="2217738"/>
          <p14:tracePt t="16780" x="4278313" y="2138363"/>
          <p14:tracePt t="16796" x="4270375" y="2024063"/>
          <p14:tracePt t="16814" x="4321175" y="1938338"/>
          <p14:tracePt t="16830" x="4370388" y="1903413"/>
          <p14:tracePt t="16831" x="4456113" y="1839913"/>
          <p14:tracePt t="16832" x="4491038" y="1825625"/>
          <p14:tracePt t="16847" x="4656138" y="1754188"/>
          <p14:tracePt t="16848" x="4770438" y="1717675"/>
          <p14:tracePt t="16863" x="4883150" y="1674813"/>
          <p14:tracePt t="16865" x="5033963" y="1654175"/>
          <p14:tracePt t="16881" x="5368925" y="1611313"/>
          <p14:tracePt t="16896" x="5761038" y="1603375"/>
          <p14:tracePt t="16914" x="6373813" y="1603375"/>
          <p14:tracePt t="16930" x="6723063" y="1660525"/>
          <p14:tracePt t="16948" x="7158038" y="1774825"/>
          <p14:tracePt t="16963" x="7535863" y="1889125"/>
          <p14:tracePt t="16980" x="7870825" y="2024063"/>
          <p14:tracePt t="16997" x="8064500" y="2117725"/>
          <p14:tracePt t="17014" x="8248650" y="2217738"/>
          <p14:tracePt t="17030" x="8328025" y="2274888"/>
          <p14:tracePt t="17049" x="8399463" y="2330450"/>
          <p14:tracePt t="17050" x="8428038" y="2366963"/>
          <p14:tracePt t="17063" x="8448675" y="2381250"/>
          <p14:tracePt t="17080" x="8462963" y="2416175"/>
          <p14:tracePt t="17081" x="8477250" y="2452688"/>
          <p14:tracePt t="17083" x="8477250" y="2466975"/>
          <p14:tracePt t="17097" x="8485188" y="2516188"/>
          <p14:tracePt t="17098" x="8485188" y="2538413"/>
          <p14:tracePt t="17114" x="8485188" y="2587625"/>
          <p14:tracePt t="17115" x="8485188" y="2630488"/>
          <p14:tracePt t="17130" x="8462963" y="2730500"/>
          <p14:tracePt t="17147" x="8399463" y="2836863"/>
          <p14:tracePt t="17164" x="8334375" y="2951163"/>
          <p14:tracePt t="17180" x="8262938" y="3051175"/>
          <p14:tracePt t="17196" x="8199438" y="3114675"/>
          <p14:tracePt t="17213" x="8113713" y="3165475"/>
          <p14:tracePt t="17231" x="7950200" y="3214688"/>
          <p14:tracePt t="17248" x="7764463" y="3243263"/>
          <p14:tracePt t="17265" x="7472363" y="3251200"/>
          <p14:tracePt t="17280" x="7286625" y="3251200"/>
          <p14:tracePt t="17282" x="7108825" y="3251200"/>
          <p14:tracePt t="17296" x="6908800" y="3251200"/>
          <p14:tracePt t="17297" x="6708775" y="3251200"/>
          <p14:tracePt t="17299" x="6481763" y="3251200"/>
          <p14:tracePt t="17313" x="6273800" y="3251200"/>
          <p14:tracePt t="17329" x="6046788" y="3228975"/>
          <p14:tracePt t="17330" x="5818188" y="3194050"/>
          <p14:tracePt t="17331" x="5611813" y="3165475"/>
          <p14:tracePt t="17348" x="5205413" y="3079750"/>
          <p14:tracePt t="17363" x="4833938" y="2965450"/>
          <p14:tracePt t="17381" x="4505325" y="2851150"/>
          <p14:tracePt t="17397" x="4221163" y="2716213"/>
          <p14:tracePt t="17414" x="4043363" y="2616200"/>
          <p14:tracePt t="17433" x="3863975" y="2516188"/>
          <p14:tracePt t="17449" x="3778250" y="2452688"/>
          <p14:tracePt t="17464" x="3692525" y="2401888"/>
          <p14:tracePt t="17480" x="3657600" y="2381250"/>
          <p14:tracePt t="17497" x="3657600" y="2352675"/>
          <p14:tracePt t="18080" x="3657600" y="2366963"/>
          <p14:tracePt t="18088" x="3657600" y="2387600"/>
          <p14:tracePt t="18096" x="3657600" y="2401888"/>
          <p14:tracePt t="18104" x="3657600" y="2430463"/>
          <p14:tracePt t="18112" x="3657600" y="2452688"/>
          <p14:tracePt t="18120" x="3657600" y="2481263"/>
          <p14:tracePt t="18130" x="3663950" y="2487613"/>
          <p14:tracePt t="18146" x="3678238" y="2538413"/>
          <p14:tracePt t="18162" x="3678238" y="2587625"/>
          <p14:tracePt t="18179" x="3678238" y="2616200"/>
          <p14:tracePt t="18197" x="3678238" y="2630488"/>
          <p14:tracePt t="18231" x="3678238" y="2638425"/>
          <p14:tracePt t="18322" x="3663950" y="2638425"/>
          <p14:tracePt t="18338" x="3657600" y="2652713"/>
          <p14:tracePt t="18346" x="3657600" y="2667000"/>
          <p14:tracePt t="18354" x="3629025" y="2679700"/>
          <p14:tracePt t="18363" x="3614738" y="2687638"/>
          <p14:tracePt t="18370" x="3608388" y="2716213"/>
          <p14:tracePt t="18381" x="3594100" y="2736850"/>
          <p14:tracePt t="18397" x="3557588" y="2779713"/>
          <p14:tracePt t="18414" x="3508375" y="2816225"/>
          <p14:tracePt t="18432" x="3429000" y="2836863"/>
          <p14:tracePt t="18435" x="3394075" y="2851150"/>
          <p14:tracePt t="18451" x="3328988" y="2865438"/>
          <p14:tracePt t="18452" x="3216275" y="2894013"/>
          <p14:tracePt t="18464" x="3101975" y="2901950"/>
          <p14:tracePt t="18480" x="2816225" y="2930525"/>
          <p14:tracePt t="18497" x="2466975" y="2951163"/>
          <p14:tracePt t="18513" x="2025650" y="2979738"/>
          <p14:tracePt t="18529" x="1817688" y="2979738"/>
          <p14:tracePt t="18530" x="1576388" y="2979738"/>
          <p14:tracePt t="18547" x="1362075" y="2979738"/>
          <p14:tracePt t="18548" x="1162050" y="2979738"/>
          <p14:tracePt t="18549" x="990600" y="2944813"/>
          <p14:tracePt t="18563" x="827088" y="2894013"/>
          <p14:tracePt t="18564" x="663575" y="2830513"/>
          <p14:tracePt t="18580" x="498475" y="2730500"/>
          <p14:tracePt t="18597" x="328613" y="2552700"/>
          <p14:tracePt t="18615" x="214313" y="2316163"/>
          <p14:tracePt t="18630" x="185738" y="2166938"/>
          <p14:tracePt t="18647" x="185738" y="1938338"/>
          <p14:tracePt t="18664" x="263525" y="1774825"/>
          <p14:tracePt t="18681" x="449263" y="1560513"/>
          <p14:tracePt t="18697" x="663575" y="1411288"/>
          <p14:tracePt t="18715" x="976313" y="1304925"/>
          <p14:tracePt t="18730" x="1376363" y="1211263"/>
          <p14:tracePt t="18747" x="1874838" y="1190625"/>
          <p14:tracePt t="18762" x="2281238" y="1190625"/>
          <p14:tracePt t="18763" x="2417763" y="1190625"/>
          <p14:tracePt t="18765" x="2844800" y="1254125"/>
          <p14:tracePt t="18781" x="2951163" y="1290638"/>
          <p14:tracePt t="18782" x="3179763" y="1354138"/>
          <p14:tracePt t="18797" x="3408363" y="1425575"/>
          <p14:tracePt t="18798" x="3608388" y="1511300"/>
          <p14:tracePt t="18814" x="3929063" y="1689100"/>
          <p14:tracePt t="18831" x="4092575" y="1825625"/>
          <p14:tracePt t="18848" x="4206875" y="1924050"/>
          <p14:tracePt t="18863" x="4278313" y="2024063"/>
          <p14:tracePt t="18880" x="4321175" y="2103438"/>
          <p14:tracePt t="18896" x="4321175" y="2189163"/>
          <p14:tracePt t="18914" x="4321175" y="2274888"/>
          <p14:tracePt t="18929" x="4278313" y="2387600"/>
          <p14:tracePt t="18947" x="4221163" y="2516188"/>
          <p14:tracePt t="18964" x="4141788" y="2652713"/>
          <p14:tracePt t="18981" x="4043363" y="2787650"/>
          <p14:tracePt t="18996" x="3978275" y="2836863"/>
          <p14:tracePt t="18997" x="3921125" y="2901950"/>
          <p14:tracePt t="19013" x="3857625" y="2951163"/>
          <p14:tracePt t="19014" x="3763963" y="2994025"/>
          <p14:tracePt t="19015" x="3692525" y="3044825"/>
          <p14:tracePt t="19031" x="3543300" y="3094038"/>
          <p14:tracePt t="19032" x="3429000" y="3114675"/>
          <p14:tracePt t="19048" x="3151188" y="3128963"/>
          <p14:tracePt t="19064" x="2851150" y="3114675"/>
          <p14:tracePt t="19081" x="2538413" y="2994025"/>
          <p14:tracePt t="19097" x="2281238" y="2836863"/>
          <p14:tracePt t="19113" x="2103438" y="2730500"/>
          <p14:tracePt t="19130" x="1954213" y="2587625"/>
          <p14:tracePt t="19147" x="1889125" y="2516188"/>
          <p14:tracePt t="19164" x="1854200" y="2452688"/>
          <p14:tracePt t="19181" x="1854200" y="2387600"/>
          <p14:tracePt t="19196" x="1874838" y="2316163"/>
          <p14:tracePt t="19215" x="2066925" y="2174875"/>
          <p14:tracePt t="19230" x="2203450" y="2074863"/>
          <p14:tracePt t="19231" x="2366963" y="1989138"/>
          <p14:tracePt t="19233" x="2538413" y="1874838"/>
          <p14:tracePt t="19249" x="2916238" y="1689100"/>
          <p14:tracePt t="19265" x="3079750" y="1625600"/>
          <p14:tracePt t="19266" x="3265488" y="1574800"/>
          <p14:tracePt t="19283" x="3479800" y="1560513"/>
          <p14:tracePt t="19296" x="3692525" y="1560513"/>
          <p14:tracePt t="19297" x="3806825" y="1560513"/>
          <p14:tracePt t="19314" x="3957638" y="1611313"/>
          <p14:tracePt t="19330" x="4121150" y="1739900"/>
          <p14:tracePt t="19347" x="4241800" y="1868488"/>
          <p14:tracePt t="19363" x="4327525" y="2017713"/>
          <p14:tracePt t="19380" x="4392613" y="2166938"/>
          <p14:tracePt t="19396" x="4421188" y="2224088"/>
          <p14:tracePt t="19414" x="4441825" y="2287588"/>
          <p14:tracePt t="19432" x="4441825" y="2330450"/>
          <p14:tracePt t="19435" x="4441825" y="2338388"/>
          <p14:tracePt t="19449" x="4441825" y="2366963"/>
          <p14:tracePt t="19451" x="4441825" y="2381250"/>
          <p14:tracePt t="19463" x="4427538" y="2401888"/>
          <p14:tracePt t="19480" x="4378325" y="2501900"/>
          <p14:tracePt t="19496" x="4356100" y="2552700"/>
          <p14:tracePt t="19498" x="4321175" y="2630488"/>
          <p14:tracePt t="19499" x="4292600" y="2687638"/>
          <p14:tracePt t="19514" x="4256088" y="2751138"/>
          <p14:tracePt t="19515" x="4241800" y="2779713"/>
          <p14:tracePt t="19530" x="4221163" y="2816225"/>
          <p14:tracePt t="19531" x="4206875" y="2851150"/>
          <p14:tracePt t="19547" x="4178300" y="2894013"/>
          <p14:tracePt t="19563" x="4170363" y="2916238"/>
          <p14:tracePt t="19580" x="4156075" y="2930525"/>
          <p14:tracePt t="19667" x="4156075" y="2944813"/>
          <p14:tracePt t="19691" x="4156075" y="2951163"/>
          <p14:tracePt t="19700" x="4156075" y="2965450"/>
          <p14:tracePt t="19708" x="4156075" y="2979738"/>
          <p14:tracePt t="19716" x="4141788" y="3001963"/>
          <p14:tracePt t="19724" x="4141788" y="3030538"/>
          <p14:tracePt t="19732" x="4127500" y="3065463"/>
          <p14:tracePt t="20102" x="4057650" y="3051175"/>
          <p14:tracePt t="20110" x="3921125" y="2994025"/>
          <p14:tracePt t="20118" x="3763963" y="2944813"/>
          <p14:tracePt t="20126" x="3643313" y="2894013"/>
          <p14:tracePt t="20134" x="3514725" y="2816225"/>
          <p14:tracePt t="20142" x="3365500" y="2751138"/>
          <p14:tracePt t="20151" x="3251200" y="2679700"/>
          <p14:tracePt t="20162" x="3151188" y="2616200"/>
          <p14:tracePt t="20180" x="2865438" y="2416175"/>
          <p14:tracePt t="20196" x="2638425" y="2224088"/>
          <p14:tracePt t="20213" x="2432050" y="2003425"/>
          <p14:tracePt t="20231" x="2366963" y="1917700"/>
          <p14:tracePt t="20232" x="2281238" y="1768475"/>
          <p14:tracePt t="20248" x="2266950" y="1674813"/>
          <p14:tracePt t="20264" x="2252663" y="1603375"/>
          <p14:tracePt t="20281" x="2252663" y="1539875"/>
          <p14:tracePt t="20297" x="2303463" y="1490663"/>
          <p14:tracePt t="20313" x="2438400" y="1411288"/>
          <p14:tracePt t="20330" x="2681288" y="1354138"/>
          <p14:tracePt t="20347" x="3001963" y="1311275"/>
          <p14:tracePt t="20363" x="3408363" y="1304925"/>
          <p14:tracePt t="20380" x="3843338" y="1304925"/>
          <p14:tracePt t="20398" x="4306888" y="1404938"/>
          <p14:tracePt t="20414" x="4719638" y="1554163"/>
          <p14:tracePt t="20432" x="5054600" y="1717675"/>
          <p14:tracePt t="20435" x="5105400" y="1754188"/>
          <p14:tracePt t="20449" x="5383213" y="1924050"/>
          <p14:tracePt t="20464" x="5468938" y="2003425"/>
          <p14:tracePt t="20465" x="5546725" y="2066925"/>
          <p14:tracePt t="20480" x="5611813" y="2138363"/>
          <p14:tracePt t="20481" x="5661025" y="2203450"/>
          <p14:tracePt t="20497" x="5746750" y="2316163"/>
          <p14:tracePt t="20513" x="5810250" y="2416175"/>
          <p14:tracePt t="20531" x="5861050" y="2501900"/>
          <p14:tracePt t="20547" x="5910263" y="2587625"/>
          <p14:tracePt t="20564" x="5967413" y="2687638"/>
          <p14:tracePt t="20580" x="6032500" y="2801938"/>
          <p14:tracePt t="20597" x="6081713" y="2916238"/>
          <p14:tracePt t="20614" x="6110288" y="3044825"/>
          <p14:tracePt t="20631" x="6130925" y="3151188"/>
          <p14:tracePt t="20647" x="6130925" y="3243263"/>
          <p14:tracePt t="20663" x="6130925" y="3314700"/>
          <p14:tracePt t="21101" x="6145213" y="3314700"/>
          <p14:tracePt t="21109" x="6181725" y="3314700"/>
          <p14:tracePt t="21118" x="6245225" y="3314700"/>
          <p14:tracePt t="21126" x="6281738" y="3314700"/>
          <p14:tracePt t="21133" x="6410325" y="3328988"/>
          <p14:tracePt t="21141" x="6523038" y="3343275"/>
          <p14:tracePt t="21150" x="6630988" y="3365500"/>
          <p14:tracePt t="21162" x="6788150" y="3400425"/>
          <p14:tracePt t="21180" x="7058025" y="3463925"/>
          <p14:tracePt t="21196" x="7208838" y="3506788"/>
          <p14:tracePt t="21197" x="7272338" y="3529013"/>
          <p14:tracePt t="21198" x="7386638" y="3563938"/>
          <p14:tracePt t="21214" x="7500938" y="3606800"/>
          <p14:tracePt t="21215" x="7572375" y="3629025"/>
          <p14:tracePt t="21231" x="7686675" y="3678238"/>
          <p14:tracePt t="21248" x="7764463" y="3714750"/>
          <p14:tracePt t="21265" x="7821613" y="3743325"/>
          <p14:tracePt t="21281" x="7850188" y="3757613"/>
          <p14:tracePt t="21297" x="7870825" y="3763963"/>
          <p14:tracePt t="21313" x="7885113" y="3778250"/>
          <p14:tracePt t="21331" x="7913688" y="3792538"/>
          <p14:tracePt t="21346" x="7921625" y="3806825"/>
          <p14:tracePt t="21364" x="7935913" y="3813175"/>
          <p14:tracePt t="21380" x="7950200" y="3813175"/>
          <p14:tracePt t="21397" x="7950200" y="3827463"/>
          <p14:tracePt t="21464" x="7935913" y="3827463"/>
          <p14:tracePt t="21487" x="7921625" y="3827463"/>
          <p14:tracePt t="21513" x="7913688" y="3827463"/>
          <p14:tracePt t="21536" x="7899400" y="3827463"/>
          <p14:tracePt t="21552" x="7885113" y="3827463"/>
          <p14:tracePt t="21576" x="7870825" y="3827463"/>
          <p14:tracePt t="21624" x="7864475" y="3827463"/>
          <p14:tracePt t="22019" x="7864475" y="3841750"/>
          <p14:tracePt t="22035" x="7850188" y="3856038"/>
          <p14:tracePt t="22044" x="7821613" y="3878263"/>
          <p14:tracePt t="22052" x="7785100" y="3906838"/>
          <p14:tracePt t="22059" x="7735888" y="3927475"/>
          <p14:tracePt t="22067" x="7650163" y="3978275"/>
          <p14:tracePt t="22075" x="7572375" y="4006850"/>
          <p14:tracePt t="22083" x="7472363" y="4041775"/>
          <p14:tracePt t="22096" x="7421563" y="4070350"/>
          <p14:tracePt t="22112" x="7223125" y="4121150"/>
          <p14:tracePt t="22129" x="7037388" y="4156075"/>
          <p14:tracePt t="22147" x="6937375" y="4170363"/>
          <p14:tracePt t="22162" x="6888163" y="4170363"/>
          <p14:tracePt t="22164" x="6823075" y="4170363"/>
          <p14:tracePt t="22165" x="6788150" y="4156075"/>
          <p14:tracePt t="22406" x="6773863" y="4156075"/>
          <p14:tracePt t="22414" x="6759575" y="4156075"/>
          <p14:tracePt t="22422" x="6745288" y="4156075"/>
          <p14:tracePt t="22432" x="6737350" y="4156075"/>
          <p14:tracePt t="22438" x="6723063" y="4156075"/>
          <p14:tracePt t="22447" x="6708775" y="4156075"/>
          <p14:tracePt t="22463" x="6659563" y="4156075"/>
          <p14:tracePt t="22480" x="6608763" y="4156075"/>
          <p14:tracePt t="22497" x="6573838" y="4141788"/>
          <p14:tracePt t="22513" x="6530975" y="4127500"/>
          <p14:tracePt t="22530" x="6508750" y="4127500"/>
          <p14:tracePt t="22546" x="6481763" y="4121150"/>
          <p14:tracePt t="22563" x="6473825" y="4121150"/>
          <p14:tracePt t="22615" x="6473825" y="4106863"/>
          <p14:tracePt t="23405" x="6481763" y="4106863"/>
          <p14:tracePt t="23421" x="6508750" y="4106863"/>
          <p14:tracePt t="23429" x="6530975" y="4106863"/>
          <p14:tracePt t="23438" x="6594475" y="4106863"/>
          <p14:tracePt t="23446" x="6688138" y="4106863"/>
          <p14:tracePt t="23453" x="6794500" y="4092575"/>
          <p14:tracePt t="23463" x="6923088" y="4078288"/>
          <p14:tracePt t="23482" x="7223125" y="4070350"/>
          <p14:tracePt t="23496" x="7558088" y="4056063"/>
          <p14:tracePt t="23513" x="7735888" y="4041775"/>
          <p14:tracePt t="23530" x="7864475" y="4027488"/>
          <p14:tracePt t="23547" x="7950200" y="4027488"/>
          <p14:tracePt t="23563" x="7985125" y="4027488"/>
          <p14:tracePt t="23580" x="7999413" y="4027488"/>
          <p14:tracePt t="23622" x="7985125" y="4027488"/>
          <p14:tracePt t="23631" x="7964488" y="4027488"/>
          <p14:tracePt t="23647" x="7921625" y="4027488"/>
          <p14:tracePt t="23664" x="7864475" y="4041775"/>
          <p14:tracePt t="23680" x="7764463" y="4041775"/>
          <p14:tracePt t="23698" x="7658100" y="4041775"/>
          <p14:tracePt t="23714" x="7550150" y="4041775"/>
          <p14:tracePt t="23730" x="7435850" y="4041775"/>
          <p14:tracePt t="23747" x="7335838" y="4041775"/>
          <p14:tracePt t="23764" x="7286625" y="4041775"/>
          <p14:tracePt t="23780" x="7237413" y="4041775"/>
          <p14:tracePt t="23797" x="7208838" y="4027488"/>
          <p14:tracePt t="23813" x="7186613" y="3992563"/>
          <p14:tracePt t="23830" x="7186613" y="3941763"/>
          <p14:tracePt t="24138" x="7158038" y="3941763"/>
          <p14:tracePt t="24146" x="7137400" y="3927475"/>
          <p14:tracePt t="24154" x="7086600" y="3913188"/>
          <p14:tracePt t="24164" x="7037388" y="3906838"/>
          <p14:tracePt t="24170" x="6994525" y="3878263"/>
          <p14:tracePt t="24180" x="6937375" y="3863975"/>
          <p14:tracePt t="24197" x="6745288" y="3813175"/>
          <p14:tracePt t="24213" x="6508750" y="3757613"/>
          <p14:tracePt t="24231" x="6259513" y="3663950"/>
          <p14:tracePt t="24247" x="5967413" y="3563938"/>
          <p14:tracePt t="24264" x="5668963" y="3457575"/>
          <p14:tracePt t="24280" x="5368925" y="3328988"/>
          <p14:tracePt t="24297" x="5197475" y="3243263"/>
          <p14:tracePt t="24313" x="4940300" y="3065463"/>
          <p14:tracePt t="24331" x="4883150" y="2994025"/>
          <p14:tracePt t="24549" x="4841875" y="2994025"/>
          <p14:tracePt t="24557" x="4784725" y="2994025"/>
          <p14:tracePt t="24565" x="4684713" y="2994025"/>
          <p14:tracePt t="24573" x="4584700" y="2994025"/>
          <p14:tracePt t="24581" x="4484688" y="2994025"/>
          <p14:tracePt t="24589" x="4370388" y="2994025"/>
          <p14:tracePt t="24597" x="4241800" y="2994025"/>
          <p14:tracePt t="24613" x="4121150" y="2994025"/>
          <p14:tracePt t="24614" x="4006850" y="2994025"/>
          <p14:tracePt t="24631" x="3514725" y="2994025"/>
          <p14:tracePt t="24647" x="3094038" y="2979738"/>
          <p14:tracePt t="24664" x="2851150" y="2951163"/>
          <p14:tracePt t="24680" x="2701925" y="2930525"/>
          <p14:tracePt t="24697" x="2601913" y="2901950"/>
          <p14:tracePt t="24713" x="2552700" y="2894013"/>
          <p14:tracePt t="24730" x="2538413" y="2879725"/>
          <p14:tracePt t="24796" x="2552700" y="2879725"/>
          <p14:tracePt t="24813" x="2581275" y="2879725"/>
          <p14:tracePt t="24829" x="2587625" y="2879725"/>
          <p14:tracePt t="24832" x="2601913" y="2879725"/>
          <p14:tracePt t="24848" x="2638425" y="2879725"/>
          <p14:tracePt t="24864" x="2681288" y="2879725"/>
          <p14:tracePt t="24880" x="2738438" y="2901950"/>
          <p14:tracePt t="24898" x="2801938" y="2916238"/>
          <p14:tracePt t="24913" x="2865438" y="2944813"/>
          <p14:tracePt t="24930" x="2901950" y="2944813"/>
          <p14:tracePt t="24947" x="2930525" y="2951163"/>
          <p14:tracePt t="24997" x="2830513" y="2951163"/>
          <p14:tracePt t="25013" x="2667000" y="2951163"/>
          <p14:tracePt t="25030" x="2417763" y="2951163"/>
          <p14:tracePt t="25047" x="2117725" y="2916238"/>
          <p14:tracePt t="25064" x="1954213" y="2894013"/>
          <p14:tracePt t="25065" x="1639888" y="2830513"/>
          <p14:tracePt t="25081" x="1490663" y="2787650"/>
          <p14:tracePt t="25082" x="1425575" y="2779713"/>
          <p14:tracePt t="25097" x="1190625" y="2687638"/>
          <p14:tracePt t="25113" x="1027113" y="2587625"/>
          <p14:tracePt t="25130" x="962025" y="2530475"/>
          <p14:tracePt t="25147" x="898525" y="2452688"/>
          <p14:tracePt t="25164" x="890588" y="2366963"/>
          <p14:tracePt t="25180" x="941388" y="2238375"/>
          <p14:tracePt t="25196" x="1076325" y="2103438"/>
          <p14:tracePt t="25214" x="1304925" y="1952625"/>
          <p14:tracePt t="25230" x="1576388" y="1817688"/>
          <p14:tracePt t="25247" x="1889125" y="1725613"/>
          <p14:tracePt t="25264" x="2252663" y="1689100"/>
          <p14:tracePt t="25280" x="2438400" y="1689100"/>
          <p14:tracePt t="25281" x="2616200" y="1689100"/>
          <p14:tracePt t="25282" x="2816225" y="1717675"/>
          <p14:tracePt t="25298" x="2979738" y="1768475"/>
          <p14:tracePt t="25299" x="3151188" y="1825625"/>
          <p14:tracePt t="25313" x="3300413" y="1903413"/>
          <p14:tracePt t="25314" x="3465513" y="1974850"/>
          <p14:tracePt t="25330" x="3629025" y="2066925"/>
          <p14:tracePt t="25347" x="3743325" y="2166938"/>
          <p14:tracePt t="25364" x="3829050" y="2224088"/>
          <p14:tracePt t="25380" x="3857625" y="2274888"/>
          <p14:tracePt t="25397" x="3863975" y="2330450"/>
          <p14:tracePt t="25413" x="3857625" y="2381250"/>
          <p14:tracePt t="25432" x="3792538" y="2452688"/>
          <p14:tracePt t="25449" x="3743325" y="2487613"/>
          <p14:tracePt t="25450" x="3678238" y="2530475"/>
          <p14:tracePt t="25452" x="3614738" y="2581275"/>
          <p14:tracePt t="25464" x="3557588" y="2616200"/>
          <p14:tracePt t="25480" x="3414713" y="2687638"/>
          <p14:tracePt t="25497" x="3279775" y="2765425"/>
          <p14:tracePt t="25513" x="3165475" y="2801938"/>
          <p14:tracePt t="25530" x="3116263" y="2830513"/>
          <p14:tracePt t="25531" x="3051175" y="2836863"/>
          <p14:tracePt t="25532" x="2994025" y="2851150"/>
          <p14:tracePt t="25546" x="2930525" y="2851150"/>
          <p14:tracePt t="25548" x="2816225" y="2865438"/>
          <p14:tracePt t="25564" x="2730500" y="2879725"/>
          <p14:tracePt t="25565" x="2667000" y="2879725"/>
          <p14:tracePt t="25580" x="2417763" y="2836863"/>
          <p14:tracePt t="25597" x="2189163" y="2751138"/>
          <p14:tracePt t="25613" x="2038350" y="2667000"/>
          <p14:tracePt t="25630" x="1874838" y="2552700"/>
          <p14:tracePt t="25647" x="1789113" y="2466975"/>
          <p14:tracePt t="25663" x="1703388" y="2387600"/>
          <p14:tracePt t="25680" x="1674813" y="2338388"/>
          <p14:tracePt t="25697" x="1654175" y="2301875"/>
          <p14:tracePt t="25714" x="1654175" y="2287588"/>
          <p14:tracePt t="25741" x="1654175" y="2274888"/>
          <p14:tracePt t="25757" x="1674813" y="2266950"/>
          <p14:tracePt t="25766" x="1703388" y="2252663"/>
          <p14:tracePt t="25780" x="1768475" y="2224088"/>
          <p14:tracePt t="25782" x="1825625" y="2203450"/>
          <p14:tracePt t="25797" x="1917700" y="2166938"/>
          <p14:tracePt t="25798" x="2003425" y="2124075"/>
          <p14:tracePt t="25813" x="2117725" y="2089150"/>
          <p14:tracePt t="25814" x="2217738" y="2066925"/>
          <p14:tracePt t="25830" x="2403475" y="2052638"/>
          <p14:tracePt t="25847" x="2601913" y="2052638"/>
          <p14:tracePt t="25864" x="2795588" y="2052638"/>
          <p14:tracePt t="25880" x="2944813" y="2066925"/>
          <p14:tracePt t="25897" x="3079750" y="2124075"/>
          <p14:tracePt t="25913" x="3216275" y="2203450"/>
          <p14:tracePt t="25931" x="3328988" y="2287588"/>
          <p14:tracePt t="25948" x="3429000" y="2401888"/>
          <p14:tracePt t="25965" x="3479800" y="2487613"/>
          <p14:tracePt t="25979" x="3508375" y="2530475"/>
          <p14:tracePt t="25980" x="3514725" y="2566988"/>
          <p14:tracePt t="25997" x="3543300" y="2616200"/>
          <p14:tracePt t="25999" x="3543300" y="2638425"/>
          <p14:tracePt t="26013" x="3543300" y="2652713"/>
          <p14:tracePt t="26029" x="3543300" y="2679700"/>
          <p14:tracePt t="26031" x="3543300" y="2701925"/>
          <p14:tracePt t="26032" x="3508375" y="2730500"/>
          <p14:tracePt t="26047" x="3379788" y="2801938"/>
          <p14:tracePt t="26064" x="3179763" y="2894013"/>
          <p14:tracePt t="26080" x="2901950" y="2979738"/>
          <p14:tracePt t="26097" x="2587625" y="3051175"/>
          <p14:tracePt t="26113" x="2289175" y="3094038"/>
          <p14:tracePt t="26130" x="1989138" y="3100388"/>
          <p14:tracePt t="26147" x="1717675" y="3100388"/>
          <p14:tracePt t="26164" x="1462088" y="2994025"/>
          <p14:tracePt t="26181" x="1311275" y="2894013"/>
          <p14:tracePt t="26198" x="1162050" y="2736850"/>
          <p14:tracePt t="26213" x="1076325" y="2587625"/>
          <p14:tracePt t="26231" x="1041400" y="2381250"/>
          <p14:tracePt t="26247" x="1041400" y="2274888"/>
          <p14:tracePt t="26248" x="1062038" y="2203450"/>
          <p14:tracePt t="26249" x="1127125" y="2089150"/>
          <p14:tracePt t="26264" x="1225550" y="1974850"/>
          <p14:tracePt t="26265" x="1339850" y="1874838"/>
          <p14:tracePt t="26281" x="1462088" y="1789113"/>
          <p14:tracePt t="26282" x="1590675" y="1703388"/>
          <p14:tracePt t="26297" x="1774825" y="1625600"/>
          <p14:tracePt t="26314" x="2152650" y="1554163"/>
          <p14:tracePt t="26331" x="2432050" y="1554163"/>
          <p14:tracePt t="26347" x="2730500" y="1574800"/>
          <p14:tracePt t="26364" x="3065463" y="1703388"/>
          <p14:tracePt t="26381" x="3365500" y="1854200"/>
          <p14:tracePt t="26397" x="3643313" y="2066925"/>
          <p14:tracePt t="26413" x="3792538" y="2203450"/>
          <p14:tracePt t="26433" x="3943350" y="2352675"/>
          <p14:tracePt t="26435" x="3957638" y="2387600"/>
          <p14:tracePt t="26448" x="3978275" y="2438400"/>
          <p14:tracePt t="26463" x="3992563" y="2481263"/>
          <p14:tracePt t="26464" x="4006850" y="2538413"/>
          <p14:tracePt t="26479" x="4006850" y="2601913"/>
          <p14:tracePt t="26480" x="3992563" y="2638425"/>
          <p14:tracePt t="26496" x="3943350" y="2687638"/>
          <p14:tracePt t="26498" x="3863975" y="2751138"/>
          <p14:tracePt t="26499" x="3792538" y="2801938"/>
          <p14:tracePt t="26513" x="3678238" y="2879725"/>
          <p14:tracePt t="26529" x="3557588" y="2951163"/>
          <p14:tracePt t="26531" x="3265488" y="3094038"/>
          <p14:tracePt t="26547" x="3101975" y="3143250"/>
          <p14:tracePt t="26548" x="2944813" y="3194050"/>
          <p14:tracePt t="26564" x="2587625" y="3265488"/>
          <p14:tracePt t="26580" x="2281238" y="3300413"/>
          <p14:tracePt t="26598" x="1974850" y="3300413"/>
          <p14:tracePt t="26614" x="1789113" y="3279775"/>
          <p14:tracePt t="26630" x="1611313" y="3179763"/>
          <p14:tracePt t="26646" x="1490663" y="3065463"/>
          <p14:tracePt t="26664" x="1404938" y="2916238"/>
          <p14:tracePt t="26680" x="1325563" y="2701925"/>
          <p14:tracePt t="26697" x="1311275" y="2566988"/>
          <p14:tracePt t="26713" x="1304925" y="2366963"/>
          <p14:tracePt t="26730" x="1304925" y="2189163"/>
          <p14:tracePt t="26746" x="1311275" y="2124075"/>
          <p14:tracePt t="26747" x="1354138" y="2052638"/>
          <p14:tracePt t="26749" x="1390650" y="1989138"/>
          <p14:tracePt t="26764" x="1425575" y="1938338"/>
          <p14:tracePt t="26765" x="1511300" y="1854200"/>
          <p14:tracePt t="26780" x="1689100" y="1768475"/>
          <p14:tracePt t="26797" x="1854200" y="1725613"/>
          <p14:tracePt t="26814" x="2189163" y="1689100"/>
          <p14:tracePt t="26830" x="2487613" y="1689100"/>
          <p14:tracePt t="26847" x="2781300" y="1774825"/>
          <p14:tracePt t="26863" x="2994025" y="1868488"/>
          <p14:tracePt t="26879" x="3201988" y="1989138"/>
          <p14:tracePt t="26898" x="3357563" y="2103438"/>
          <p14:tracePt t="26913" x="3414713" y="2152650"/>
          <p14:tracePt t="26930" x="3457575" y="2217738"/>
          <p14:tracePt t="26949" x="3479800" y="2266950"/>
          <p14:tracePt t="26950" x="3494088" y="2287588"/>
          <p14:tracePt t="26963" x="3494088" y="2301875"/>
          <p14:tracePt t="26979" x="3494088" y="2338388"/>
          <p14:tracePt t="26980" x="3494088" y="2366963"/>
          <p14:tracePt t="26982" x="3479800" y="2401888"/>
          <p14:tracePt t="26997" x="3457575" y="2438400"/>
          <p14:tracePt t="26998" x="3429000" y="2481263"/>
          <p14:tracePt t="27013" x="3379788" y="2530475"/>
          <p14:tracePt t="27014" x="3343275" y="2566988"/>
          <p14:tracePt t="27031" x="3244850" y="2667000"/>
          <p14:tracePt t="27047" x="3130550" y="2736850"/>
          <p14:tracePt t="27064" x="3001963" y="2816225"/>
          <p14:tracePt t="27080" x="2851150" y="2851150"/>
          <p14:tracePt t="27097" x="2687638" y="2879725"/>
          <p14:tracePt t="27113" x="2501900" y="2879725"/>
          <p14:tracePt t="27130" x="2332038" y="2865438"/>
          <p14:tracePt t="27147" x="2166938" y="2801938"/>
          <p14:tracePt t="27164" x="2074863" y="2751138"/>
          <p14:tracePt t="27180" x="1974850" y="2687638"/>
          <p14:tracePt t="27198" x="1889125" y="2601913"/>
          <p14:tracePt t="27521" x="1889125" y="2566988"/>
          <p14:tracePt t="27529" x="1889125" y="2538413"/>
          <p14:tracePt t="27537" x="1903413" y="2530475"/>
          <p14:tracePt t="27545" x="1925638" y="2481263"/>
          <p14:tracePt t="27553" x="1954213" y="2438400"/>
          <p14:tracePt t="27562" x="1989138" y="2387600"/>
          <p14:tracePt t="27570" x="2025650" y="2338388"/>
          <p14:tracePt t="27579" x="2089150" y="2287588"/>
          <p14:tracePt t="27596" x="2217738" y="2189163"/>
          <p14:tracePt t="27613" x="2366963" y="2103438"/>
          <p14:tracePt t="27629" x="2516188" y="2038350"/>
          <p14:tracePt t="27646" x="2687638" y="2024063"/>
          <p14:tracePt t="27663" x="2865438" y="2024063"/>
          <p14:tracePt t="27680" x="3030538" y="2024063"/>
          <p14:tracePt t="27696" x="3194050" y="2074863"/>
          <p14:tracePt t="27714" x="3365500" y="2166938"/>
          <p14:tracePt t="27715" x="3457575" y="2203450"/>
          <p14:tracePt t="27730" x="3529013" y="2252663"/>
          <p14:tracePt t="27732" x="3608388" y="2287588"/>
          <p14:tracePt t="27747" x="3743325" y="2387600"/>
          <p14:tracePt t="27763" x="3843338" y="2481263"/>
          <p14:tracePt t="27781" x="3892550" y="2538413"/>
          <p14:tracePt t="27798" x="3943350" y="2587625"/>
          <p14:tracePt t="27814" x="3971925" y="2616200"/>
          <p14:tracePt t="27830" x="3978275" y="2638425"/>
          <p14:tracePt t="27847" x="3978275" y="2667000"/>
          <p14:tracePt t="27863" x="3921125" y="2716213"/>
          <p14:tracePt t="27880" x="3806825" y="2787650"/>
          <p14:tracePt t="27896" x="3594100" y="2944813"/>
          <p14:tracePt t="27914" x="3365500" y="3065463"/>
          <p14:tracePt t="27930" x="3116263" y="3165475"/>
          <p14:tracePt t="27948" x="2851150" y="3228975"/>
          <p14:tracePt t="27949" x="2781300" y="3243263"/>
          <p14:tracePt t="27965" x="2566988" y="3251200"/>
          <p14:tracePt t="27966" x="2432050" y="3265488"/>
          <p14:tracePt t="27981" x="2174875" y="3265488"/>
          <p14:tracePt t="27997" x="2003425" y="3200400"/>
          <p14:tracePt t="28014" x="1817688" y="3114675"/>
          <p14:tracePt t="28031" x="1639888" y="2994025"/>
          <p14:tracePt t="28047" x="1504950" y="2851150"/>
          <p14:tracePt t="28064" x="1376363" y="2667000"/>
          <p14:tracePt t="28081" x="1311275" y="2481263"/>
          <p14:tracePt t="28097" x="1290638" y="2217738"/>
          <p14:tracePt t="28113" x="1325563" y="2003425"/>
          <p14:tracePt t="28130" x="1476375" y="1789113"/>
          <p14:tracePt t="28147" x="1703388" y="1589088"/>
          <p14:tracePt t="28163" x="1989138" y="1439863"/>
          <p14:tracePt t="28181" x="2303463" y="1354138"/>
          <p14:tracePt t="28183" x="2466975" y="1325563"/>
          <p14:tracePt t="28197" x="2630488" y="1311275"/>
          <p14:tracePt t="28198" x="2781300" y="1311275"/>
          <p14:tracePt t="28214" x="2930525" y="1311275"/>
          <p14:tracePt t="28215" x="3065463" y="1354138"/>
          <p14:tracePt t="28231" x="3265488" y="1439863"/>
          <p14:tracePt t="28248" x="3494088" y="1560513"/>
          <p14:tracePt t="28264" x="3657600" y="1717675"/>
          <p14:tracePt t="28281" x="3806825" y="1868488"/>
          <p14:tracePt t="28297" x="3906838" y="1989138"/>
          <p14:tracePt t="28314" x="3957638" y="2052638"/>
          <p14:tracePt t="28330" x="3978275" y="2124075"/>
          <p14:tracePt t="28347" x="3992563" y="2166938"/>
          <p14:tracePt t="28363" x="3992563" y="2217738"/>
          <p14:tracePt t="28380" x="3929063" y="2301875"/>
          <p14:tracePt t="28397" x="3814763" y="2430463"/>
          <p14:tracePt t="28414" x="3608388" y="2587625"/>
          <p14:tracePt t="28429" x="3479800" y="2679700"/>
          <p14:tracePt t="28431" x="3365500" y="2765425"/>
          <p14:tracePt t="28434" x="3216275" y="2830513"/>
          <p14:tracePt t="28452" x="2901950" y="2951163"/>
          <p14:tracePt t="28463" x="2781300" y="2994025"/>
          <p14:tracePt t="28465" x="2630488" y="3016250"/>
          <p14:tracePt t="28480" x="2303463" y="3016250"/>
          <p14:tracePt t="28497" x="2038350" y="3001963"/>
          <p14:tracePt t="28514" x="1854200" y="2916238"/>
          <p14:tracePt t="28530" x="1611313" y="2787650"/>
          <p14:tracePt t="28547" x="1454150" y="2652713"/>
          <p14:tracePt t="28563" x="1376363" y="2552700"/>
          <p14:tracePt t="28580" x="1311275" y="2466975"/>
          <p14:tracePt t="28597" x="1290638" y="2401888"/>
          <p14:tracePt t="28614" x="1290638" y="2352675"/>
          <p14:tracePt t="28630" x="1354138" y="2287588"/>
          <p14:tracePt t="28648" x="1504950" y="2217738"/>
          <p14:tracePt t="28649" x="1539875" y="2203450"/>
          <p14:tracePt t="28663" x="1703388" y="2138363"/>
          <p14:tracePt t="28680" x="1754188" y="2138363"/>
          <p14:tracePt t="28681" x="1854200" y="2117725"/>
          <p14:tracePt t="28682" x="1939925" y="2103438"/>
          <p14:tracePt t="28699" x="2025650" y="2103438"/>
          <p14:tracePt t="28700" x="2103438" y="2103438"/>
          <p14:tracePt t="28714" x="2217738" y="2103438"/>
          <p14:tracePt t="28730" x="2289175" y="2117725"/>
          <p14:tracePt t="28747" x="2338388" y="2138363"/>
          <p14:tracePt t="28763" x="2381250" y="2166938"/>
          <p14:tracePt t="28781" x="2403475" y="2174875"/>
          <p14:tracePt t="28797" x="2417763" y="2203450"/>
          <p14:tracePt t="28814" x="2432050" y="2217738"/>
          <p14:tracePt t="28830" x="2438400" y="2224088"/>
          <p14:tracePt t="28847" x="2452688" y="2252663"/>
          <p14:tracePt t="28863" x="2466975" y="2287588"/>
          <p14:tracePt t="28881" x="2481263" y="2330450"/>
          <p14:tracePt t="28883" x="2481263" y="2366963"/>
          <p14:tracePt t="28896" x="2481263" y="2387600"/>
          <p14:tracePt t="28913" x="2487613" y="2438400"/>
          <p14:tracePt t="28914" x="2487613" y="2452688"/>
          <p14:tracePt t="28915" x="2487613" y="2481263"/>
          <p14:tracePt t="28930" x="2487613" y="2516188"/>
          <p14:tracePt t="28931" x="2487613" y="2538413"/>
          <p14:tracePt t="28947" x="2487613" y="2616200"/>
          <p14:tracePt t="28963" x="2481263" y="2679700"/>
          <p14:tracePt t="28980" x="2452688" y="2779713"/>
          <p14:tracePt t="28997" x="2438400" y="2879725"/>
          <p14:tracePt t="29294" x="2452688" y="2879725"/>
          <p14:tracePt t="29302" x="2487613" y="2879725"/>
          <p14:tracePt t="29310" x="2552700" y="2879725"/>
          <p14:tracePt t="29318" x="2616200" y="2879725"/>
          <p14:tracePt t="29326" x="2687638" y="2894013"/>
          <p14:tracePt t="29334" x="2781300" y="2930525"/>
          <p14:tracePt t="29347" x="2930525" y="2965450"/>
          <p14:tracePt t="29363" x="3457575" y="3179763"/>
          <p14:tracePt t="29380" x="3743325" y="3314700"/>
          <p14:tracePt t="29397" x="3829050" y="3351213"/>
          <p14:tracePt t="29398" x="3978275" y="3429000"/>
          <p14:tracePt t="29399" x="4092575" y="3492500"/>
          <p14:tracePt t="29414" x="4206875" y="3543300"/>
          <p14:tracePt t="29432" x="4256088" y="3563938"/>
          <p14:tracePt t="29434" x="4278313" y="3578225"/>
          <p14:tracePt t="29449" x="4321175" y="3606800"/>
          <p14:tracePt t="29463" x="4321175" y="3614738"/>
          <p14:tracePt t="30325" x="4321175" y="3606800"/>
          <p14:tracePt t="30332" x="4321175" y="3563938"/>
          <p14:tracePt t="30340" x="4321175" y="3543300"/>
          <p14:tracePt t="30348" x="4321175" y="3506788"/>
          <p14:tracePt t="30356" x="4327525" y="3492500"/>
          <p14:tracePt t="30364" x="4327525" y="3463925"/>
          <p14:tracePt t="30379" x="4341813" y="3457575"/>
          <p14:tracePt t="30395" x="4356100" y="3443288"/>
          <p14:tracePt t="30396" x="4370388" y="3429000"/>
          <p14:tracePt t="30397" x="4378325" y="3429000"/>
          <p14:tracePt t="30413" x="4406900" y="3400425"/>
          <p14:tracePt t="30432" x="4421188" y="3379788"/>
          <p14:tracePt t="30449" x="4427538" y="3379788"/>
          <p14:tracePt t="30463" x="4441825" y="3365500"/>
          <p14:tracePt t="30497" x="4456113" y="3351213"/>
          <p14:tracePt t="30514" x="4470400" y="3343275"/>
          <p14:tracePt t="30530" x="4484688" y="3314700"/>
          <p14:tracePt t="30547" x="4505325" y="3294063"/>
          <p14:tracePt t="30563" x="4541838" y="3265488"/>
          <p14:tracePt t="30580" x="4584700" y="3243263"/>
          <p14:tracePt t="30597" x="4633913" y="3200400"/>
          <p14:tracePt t="30613" x="4641850" y="3194050"/>
          <p14:tracePt t="30614" x="4670425" y="3179763"/>
          <p14:tracePt t="30615" x="4691063" y="3165475"/>
          <p14:tracePt t="30631" x="4733925" y="3128963"/>
          <p14:tracePt t="30647" x="4756150" y="3094038"/>
          <p14:tracePt t="30663" x="4784725" y="3079750"/>
          <p14:tracePt t="30681" x="4791075" y="3065463"/>
          <p14:tracePt t="30697" x="4805363" y="3051175"/>
          <p14:tracePt t="30714" x="4819650" y="3051175"/>
          <p14:tracePt t="30730" x="4819650" y="3044825"/>
          <p14:tracePt t="33450" x="4805363" y="2951163"/>
          <p14:tracePt t="33464" x="4784725" y="2865438"/>
          <p14:tracePt t="33480" x="4770438" y="2816225"/>
          <p14:tracePt t="33497" x="4770438" y="2779713"/>
          <p14:tracePt t="33531" x="4770438" y="2765425"/>
          <p14:tracePt t="33547" x="4770438" y="2736850"/>
          <p14:tracePt t="33564" x="4784725" y="2701925"/>
          <p14:tracePt t="33580" x="4883150" y="2616200"/>
          <p14:tracePt t="33598" x="5083175" y="2487613"/>
          <p14:tracePt t="33613" x="5383213" y="2352675"/>
          <p14:tracePt t="33630" x="5710238" y="2274888"/>
          <p14:tracePt t="33647" x="6067425" y="2274888"/>
          <p14:tracePt t="33664" x="6373813" y="2366963"/>
          <p14:tracePt t="33681" x="6508750" y="2466975"/>
          <p14:tracePt t="33683" x="6723063" y="2667000"/>
          <p14:tracePt t="33697" x="6794500" y="2765425"/>
          <p14:tracePt t="33698" x="6823075" y="2830513"/>
          <p14:tracePt t="33714" x="6888163" y="3001963"/>
          <p14:tracePt t="33731" x="6894513" y="3194050"/>
          <p14:tracePt t="33748" x="6873875" y="3365500"/>
          <p14:tracePt t="33764" x="6694488" y="3563938"/>
          <p14:tracePt t="33780" x="6496050" y="3663950"/>
          <p14:tracePt t="33797" x="6224588" y="3729038"/>
          <p14:tracePt t="33813" x="5918200" y="3757613"/>
          <p14:tracePt t="33831" x="5618163" y="3757613"/>
          <p14:tracePt t="33846" x="5468938" y="3714750"/>
          <p14:tracePt t="33863" x="5354638" y="3663950"/>
          <p14:tracePt t="33880" x="5254625" y="3606800"/>
          <p14:tracePt t="33897" x="5197475" y="3506788"/>
          <p14:tracePt t="33918" x="5197475" y="3443288"/>
          <p14:tracePt t="37566" x="5183188" y="3394075"/>
          <p14:tracePt t="37569" x="5133975" y="3343275"/>
          <p14:tracePt t="37581" x="5105400" y="3279775"/>
          <p14:tracePt t="37583" x="5083175" y="3228975"/>
          <p14:tracePt t="37597" x="5033963" y="3128963"/>
          <p14:tracePt t="37613" x="4997450" y="3065463"/>
          <p14:tracePt t="37631" x="4968875" y="3044825"/>
          <p14:tracePt t="37647" x="4933950" y="2994025"/>
          <p14:tracePt t="37664" x="4919663" y="2965450"/>
          <p14:tracePt t="37681" x="4919663" y="2951163"/>
          <p14:tracePt t="41183" x="4905375" y="2951163"/>
          <p14:tracePt t="41199" x="4856163" y="2944813"/>
          <p14:tracePt t="41214" x="4784725" y="2930525"/>
          <p14:tracePt t="41231" x="4684713" y="2901950"/>
          <p14:tracePt t="41249" x="4533900" y="2865438"/>
          <p14:tracePt t="41264" x="4370388" y="2816225"/>
          <p14:tracePt t="41282" x="4221163" y="2751138"/>
          <p14:tracePt t="41297" x="4078288" y="2667000"/>
          <p14:tracePt t="41314" x="3978275" y="2587625"/>
          <p14:tracePt t="41330" x="3929063" y="2538413"/>
          <p14:tracePt t="41347" x="3892550" y="2487613"/>
          <p14:tracePt t="41364" x="3878263" y="2430463"/>
          <p14:tracePt t="41380" x="3863975" y="2381250"/>
          <p14:tracePt t="41397" x="3863975" y="2338388"/>
          <p14:tracePt t="41398" x="3878263" y="2274888"/>
          <p14:tracePt t="41414" x="3906838" y="2238375"/>
          <p14:tracePt t="41416" x="3929063" y="2203450"/>
          <p14:tracePt t="41432" x="3957638" y="2166938"/>
          <p14:tracePt t="41434" x="3992563" y="2124075"/>
          <p14:tracePt t="41449" x="4127500" y="2017713"/>
          <p14:tracePt t="41464" x="4306888" y="1903413"/>
          <p14:tracePt t="41480" x="4556125" y="1789113"/>
          <p14:tracePt t="41496" x="4891088" y="1674813"/>
          <p14:tracePt t="41514" x="5254625" y="1603375"/>
          <p14:tracePt t="41530" x="5646738" y="1554163"/>
          <p14:tracePt t="41547" x="6061075" y="1554163"/>
          <p14:tracePt t="41563" x="6508750" y="1554163"/>
          <p14:tracePt t="41580" x="7037388" y="1574800"/>
          <p14:tracePt t="41596" x="7500938" y="1660525"/>
          <p14:tracePt t="41614" x="7913688" y="1803400"/>
          <p14:tracePt t="41629" x="8099425" y="1868488"/>
          <p14:tracePt t="41630" x="8285163" y="1966913"/>
          <p14:tracePt t="41631" x="8434388" y="2024063"/>
          <p14:tracePt t="41647" x="8499475" y="2074863"/>
          <p14:tracePt t="41649" x="8597900" y="2138363"/>
          <p14:tracePt t="41663" x="8697913" y="2217738"/>
          <p14:tracePt t="41664" x="8777288" y="2274888"/>
          <p14:tracePt t="41681" x="8834438" y="2352675"/>
          <p14:tracePt t="41697" x="8891588" y="2430463"/>
          <p14:tracePt t="41714" x="8912225" y="2466975"/>
          <p14:tracePt t="41730" x="8912225" y="2538413"/>
          <p14:tracePt t="41747" x="8877300" y="2601913"/>
          <p14:tracePt t="41763" x="8783638" y="2679700"/>
          <p14:tracePt t="41781" x="8697913" y="2736850"/>
          <p14:tracePt t="41796" x="8626475" y="2787650"/>
          <p14:tracePt t="41814" x="8562975" y="2830513"/>
          <p14:tracePt t="41830" x="8499475" y="2865438"/>
          <p14:tracePt t="41847" x="8462963" y="2879725"/>
          <p14:tracePt t="41863" x="8428038" y="2916238"/>
          <p14:tracePt t="41880" x="8385175" y="2944813"/>
          <p14:tracePt t="41881" x="8377238" y="2951163"/>
          <p14:tracePt t="41882" x="8334375" y="2965450"/>
          <p14:tracePt t="41897" x="8313738" y="2994025"/>
          <p14:tracePt t="41898" x="8270875" y="3001963"/>
          <p14:tracePt t="41915" x="8185150" y="3051175"/>
          <p14:tracePt t="41930" x="8099425" y="3094038"/>
          <p14:tracePt t="41948" x="7999413" y="3128963"/>
          <p14:tracePt t="41963" x="7885113" y="3165475"/>
          <p14:tracePt t="41981" x="7686675" y="3228975"/>
          <p14:tracePt t="41997" x="7486650" y="3243263"/>
          <p14:tracePt t="42014" x="7237413" y="3265488"/>
          <p14:tracePt t="42030" x="7058025" y="3265488"/>
          <p14:tracePt t="42047" x="6958013" y="3265488"/>
          <p14:tracePt t="42920" x="6943725" y="3265488"/>
          <p14:tracePt t="42928" x="6859588" y="3265488"/>
          <p14:tracePt t="42936" x="6788150" y="3243263"/>
          <p14:tracePt t="42944" x="6673850" y="3214688"/>
          <p14:tracePt t="42952" x="6573838" y="3194050"/>
          <p14:tracePt t="42960" x="6473825" y="3151188"/>
          <p14:tracePt t="42968" x="6359525" y="3128963"/>
          <p14:tracePt t="42979" x="6159500" y="3065463"/>
          <p14:tracePt t="42996" x="5761038" y="2944813"/>
          <p14:tracePt t="43013" x="5418138" y="2816225"/>
          <p14:tracePt t="43029" x="5119688" y="2701925"/>
          <p14:tracePt t="43046" x="4933950" y="2630488"/>
          <p14:tracePt t="43063" x="4741863" y="2538413"/>
          <p14:tracePt t="43080" x="4605338" y="2452688"/>
          <p14:tracePt t="43081" x="4584700" y="2438400"/>
          <p14:tracePt t="43097" x="4541838" y="2416175"/>
          <p14:tracePt t="43098" x="4505325" y="2387600"/>
          <p14:tracePt t="43114" x="4484688" y="2352675"/>
          <p14:tracePt t="43130" x="4470400" y="2338388"/>
          <p14:tracePt t="43148" x="4470400" y="2316163"/>
          <p14:tracePt t="43163" x="4505325" y="2287588"/>
          <p14:tracePt t="43452" x="4491038" y="2287588"/>
          <p14:tracePt t="43460" x="4456113" y="2287588"/>
          <p14:tracePt t="43468" x="4421188" y="2287588"/>
          <p14:tracePt t="43476" x="4378325" y="2287588"/>
          <p14:tracePt t="43484" x="4327525" y="2287588"/>
          <p14:tracePt t="43492" x="4278313" y="2274888"/>
          <p14:tracePt t="43500" x="4241800" y="2266950"/>
          <p14:tracePt t="43514" x="4221163" y="2266950"/>
          <p14:tracePt t="43530" x="4141788" y="2238375"/>
          <p14:tracePt t="43547" x="4078288" y="2224088"/>
          <p14:tracePt t="43563" x="4070350" y="2217738"/>
          <p14:tracePt t="43564" x="4057650" y="2217738"/>
          <p14:tracePt t="43565" x="4057650" y="2203450"/>
          <p14:tracePt t="43581" x="4057650" y="2152650"/>
          <p14:tracePt t="43597" x="4127500" y="2074863"/>
          <p14:tracePt t="43614" x="4241800" y="1989138"/>
          <p14:tracePt t="43630" x="4421188" y="1903413"/>
          <p14:tracePt t="43647" x="4605338" y="1825625"/>
          <p14:tracePt t="43663" x="4819650" y="1789113"/>
          <p14:tracePt t="43681" x="5083175" y="1768475"/>
          <p14:tracePt t="43698" x="5297488" y="1768475"/>
          <p14:tracePt t="43714" x="5546725" y="1774825"/>
          <p14:tracePt t="43730" x="5795963" y="1854200"/>
          <p14:tracePt t="43747" x="6067425" y="1952625"/>
          <p14:tracePt t="43763" x="6281738" y="2052638"/>
          <p14:tracePt t="43780" x="6496050" y="2174875"/>
          <p14:tracePt t="43796" x="6580188" y="2224088"/>
          <p14:tracePt t="43992" x="6573838" y="2224088"/>
          <p14:tracePt t="44000" x="6559550" y="2224088"/>
          <p14:tracePt t="44015" x="6559550" y="2217738"/>
          <p14:tracePt t="44031" x="6559550" y="2203450"/>
          <p14:tracePt t="44039" x="6573838" y="2203450"/>
          <p14:tracePt t="44048" x="6594475" y="2174875"/>
          <p14:tracePt t="44055" x="6659563" y="2152650"/>
          <p14:tracePt t="44064" x="6759575" y="2117725"/>
          <p14:tracePt t="44079" x="6873875" y="2066925"/>
          <p14:tracePt t="44081" x="6994525" y="2017713"/>
          <p14:tracePt t="44097" x="7358063" y="1938338"/>
          <p14:tracePt t="44113" x="7799388" y="1889125"/>
          <p14:tracePt t="44130" x="8234363" y="1874838"/>
          <p14:tracePt t="44146" x="8677275" y="1874838"/>
          <p14:tracePt t="44163" x="9047163" y="1917700"/>
          <p14:tracePt t="44179" x="9275763" y="1974850"/>
          <p14:tracePt t="44197" x="9475788" y="2052638"/>
          <p14:tracePt t="44214" x="9539288" y="2089150"/>
          <p14:tracePt t="44231" x="9604375" y="2124075"/>
          <p14:tracePt t="44247" x="9610725" y="2152650"/>
          <p14:tracePt t="44264" x="9610725" y="2174875"/>
          <p14:tracePt t="44265" x="9610725" y="2203450"/>
          <p14:tracePt t="44266" x="9610725" y="2217738"/>
          <p14:tracePt t="44281" x="9590088" y="2252663"/>
          <p14:tracePt t="44283" x="9539288" y="2274888"/>
          <p14:tracePt t="44297" x="9504363" y="2316163"/>
          <p14:tracePt t="44298" x="9453563" y="2352675"/>
          <p14:tracePt t="44313" x="9396413" y="2381250"/>
          <p14:tracePt t="44315" x="9326563" y="2430463"/>
          <p14:tracePt t="44331" x="9140825" y="2538413"/>
          <p14:tracePt t="44346" x="8926513" y="2652713"/>
          <p14:tracePt t="44363" x="8626475" y="2787650"/>
          <p14:tracePt t="44380" x="8199438" y="2944813"/>
          <p14:tracePt t="44397" x="7535863" y="3094038"/>
          <p14:tracePt t="44413" x="6943725" y="3143250"/>
          <p14:tracePt t="44432" x="6330950" y="3143250"/>
          <p14:tracePt t="44435" x="6018213" y="3114675"/>
          <p14:tracePt t="44451" x="5446713" y="2944813"/>
          <p14:tracePt t="44464" x="5332413" y="2894013"/>
          <p14:tracePt t="44480" x="5068888" y="2751138"/>
          <p14:tracePt t="44496" x="4933950" y="2687638"/>
          <p14:tracePt t="44498" x="4833938" y="2616200"/>
          <p14:tracePt t="44499" x="4770438" y="2552700"/>
          <p14:tracePt t="44514" x="4741863" y="2501900"/>
          <p14:tracePt t="44516" x="4733925" y="2401888"/>
          <p14:tracePt t="44797" x="4656138" y="2401888"/>
          <p14:tracePt t="44805" x="4584700" y="2401888"/>
          <p14:tracePt t="44813" x="4491038" y="2401888"/>
          <p14:tracePt t="44821" x="4406900" y="2401888"/>
          <p14:tracePt t="44829" x="4321175" y="2401888"/>
          <p14:tracePt t="44837" x="4221163" y="2401888"/>
          <p14:tracePt t="44847" x="4127500" y="2387600"/>
          <p14:tracePt t="44863" x="3978275" y="2366963"/>
          <p14:tracePt t="44879" x="3806825" y="2316163"/>
          <p14:tracePt t="44897" x="3692525" y="2266950"/>
          <p14:tracePt t="44914" x="3608388" y="2224088"/>
          <p14:tracePt t="44930" x="3565525" y="2203450"/>
          <p14:tracePt t="44948" x="3565525" y="2189163"/>
          <p14:tracePt t="44964" x="3565525" y="2174875"/>
          <p14:tracePt t="44981" x="3565525" y="2166938"/>
          <p14:tracePt t="44982" x="3614738" y="2117725"/>
          <p14:tracePt t="44997" x="3706813" y="2066925"/>
          <p14:tracePt t="44998" x="3763963" y="2024063"/>
          <p14:tracePt t="45014" x="3857625" y="1974850"/>
          <p14:tracePt t="45015" x="3957638" y="1938338"/>
          <p14:tracePt t="45030" x="4192588" y="1854200"/>
          <p14:tracePt t="45047" x="4519613" y="1774825"/>
          <p14:tracePt t="45063" x="5054600" y="1703388"/>
          <p14:tracePt t="45081" x="5432425" y="1689100"/>
          <p14:tracePt t="45097" x="6110288" y="1689100"/>
          <p14:tracePt t="45114" x="6481763" y="1703388"/>
          <p14:tracePt t="45130" x="6937375" y="1789113"/>
          <p14:tracePt t="45147" x="7186613" y="1854200"/>
          <p14:tracePt t="45164" x="7372350" y="1924050"/>
          <p14:tracePt t="45180" x="7507288" y="1974850"/>
          <p14:tracePt t="45197" x="7572375" y="2003425"/>
          <p14:tracePt t="45214" x="7586663" y="2024063"/>
          <p14:tracePt t="45230" x="7600950" y="2038350"/>
          <p14:tracePt t="45231" x="7600950" y="2052638"/>
          <p14:tracePt t="45232" x="7558088" y="2074863"/>
          <p14:tracePt t="45248" x="7421563" y="2152650"/>
          <p14:tracePt t="45264" x="7194550" y="2274888"/>
          <p14:tracePt t="45281" x="7058025" y="2338388"/>
          <p14:tracePt t="45602" x="7086600" y="2366963"/>
          <p14:tracePt t="45610" x="7172325" y="2401888"/>
          <p14:tracePt t="45618" x="7251700" y="2438400"/>
          <p14:tracePt t="45626" x="7372350" y="2487613"/>
          <p14:tracePt t="45634" x="7600950" y="2566988"/>
          <p14:tracePt t="45642" x="7686675" y="2601913"/>
          <p14:tracePt t="45650" x="7899400" y="2687638"/>
          <p14:tracePt t="45663" x="8099425" y="2765425"/>
          <p14:tracePt t="45680" x="8485188" y="2951163"/>
          <p14:tracePt t="45696" x="8712200" y="3094038"/>
          <p14:tracePt t="45713" x="8763000" y="3114675"/>
          <p14:tracePt t="45714" x="8834438" y="3165475"/>
          <p14:tracePt t="45716" x="8897938" y="3200400"/>
          <p14:tracePt t="45731" x="8961438" y="3279775"/>
          <p14:tracePt t="45747" x="8961438" y="3314700"/>
          <p14:tracePt t="45748" x="8961438" y="3343275"/>
          <p14:tracePt t="45764" x="8848725" y="3429000"/>
          <p14:tracePt t="45780" x="8677275" y="3529013"/>
          <p14:tracePt t="45797" x="8385175" y="3643313"/>
          <p14:tracePt t="45813" x="7935913" y="3763963"/>
          <p14:tracePt t="45830" x="7572375" y="3792538"/>
          <p14:tracePt t="45846" x="6859588" y="3806825"/>
          <p14:tracePt t="45864" x="6230938" y="3757613"/>
          <p14:tracePt t="45880" x="5795963" y="3678238"/>
          <p14:tracePt t="45898" x="5254625" y="3563938"/>
          <p14:tracePt t="45913" x="4997450" y="3492500"/>
          <p14:tracePt t="45914" x="4784725" y="3429000"/>
          <p14:tracePt t="45929" x="4591050" y="3379788"/>
          <p14:tracePt t="45931" x="4406900" y="3314700"/>
          <p14:tracePt t="45932" x="4341813" y="3294063"/>
          <p14:tracePt t="45947" x="4221163" y="3228975"/>
          <p14:tracePt t="45948" x="4106863" y="3179763"/>
          <p14:tracePt t="45964" x="4029075" y="3128963"/>
          <p14:tracePt t="45965" x="3971925" y="3065463"/>
          <p14:tracePt t="45980" x="3943350" y="3016250"/>
          <p14:tracePt t="45981" x="3906838" y="2901950"/>
          <p14:tracePt t="45997" x="3992563" y="2566988"/>
          <p14:tracePt t="46013" x="4591050" y="1825625"/>
          <p14:tracePt t="46031" x="5205413" y="1354138"/>
          <p14:tracePt t="46047" x="6018213" y="890588"/>
          <p14:tracePt t="46063" x="6773863" y="727075"/>
          <p14:tracePt t="46080" x="7421563" y="727075"/>
          <p14:tracePt t="46098" x="7970838" y="947738"/>
          <p14:tracePt t="46113" x="8448675" y="1362075"/>
          <p14:tracePt t="46130" x="8834438" y="1868488"/>
          <p14:tracePt t="46146" x="9012238" y="2238375"/>
          <p14:tracePt t="46164" x="9126538" y="2679700"/>
          <p14:tracePt t="46179" x="9140825" y="2836863"/>
          <p14:tracePt t="46181" x="9140825" y="2994025"/>
          <p14:tracePt t="46182" x="9112250" y="3100388"/>
          <p14:tracePt t="46198" x="9040813" y="3200400"/>
          <p14:tracePt t="46199" x="8848725" y="3365500"/>
          <p14:tracePt t="46213" x="8677275" y="3457575"/>
          <p14:tracePt t="46215" x="8477250" y="3529013"/>
          <p14:tracePt t="46231" x="7935913" y="3614738"/>
          <p14:tracePt t="46248" x="7521575" y="3629025"/>
          <p14:tracePt t="46265" x="7023100" y="3629025"/>
          <p14:tracePt t="46281" x="6723063" y="3578225"/>
          <p14:tracePt t="46297" x="6445250" y="3492500"/>
          <p14:tracePt t="46313" x="6324600" y="3414713"/>
          <p14:tracePt t="46331" x="6224588" y="3351213"/>
          <p14:tracePt t="46347" x="6196013" y="3251200"/>
          <p14:tracePt t="46364" x="6230938" y="3143250"/>
          <p14:tracePt t="46380" x="6559550" y="2879725"/>
          <p14:tracePt t="46397" x="7058025" y="2638425"/>
          <p14:tracePt t="46413" x="7635875" y="2530475"/>
          <p14:tracePt t="46430" x="7913688" y="2530475"/>
          <p14:tracePt t="46979" x="7835900" y="2530475"/>
          <p14:tracePt t="46987" x="7750175" y="2530475"/>
          <p14:tracePt t="46996" x="7635875" y="2516188"/>
          <p14:tracePt t="47003" x="7535863" y="2516188"/>
          <p14:tracePt t="47012" x="7400925" y="2501900"/>
          <p14:tracePt t="47019" x="7272338" y="2487613"/>
          <p14:tracePt t="47029" x="7137400" y="2466975"/>
          <p14:tracePt t="47046" x="6894513" y="2438400"/>
          <p14:tracePt t="47063" x="6459538" y="2401888"/>
          <p14:tracePt t="47079" x="6210300" y="2387600"/>
          <p14:tracePt t="47096" x="6046788" y="2381250"/>
          <p14:tracePt t="47113" x="5910263" y="2381250"/>
          <p14:tracePt t="47130" x="5832475" y="2381250"/>
          <p14:tracePt t="47146" x="5818188" y="2381250"/>
          <p14:tracePt t="47147" x="5810250" y="2381250"/>
          <p14:tracePt t="47148" x="5810250" y="2366963"/>
          <p14:tracePt t="47986" x="5818188" y="2366963"/>
          <p14:tracePt t="47993" x="5846763" y="2366963"/>
          <p14:tracePt t="48002" x="5881688" y="2366963"/>
          <p14:tracePt t="48010" x="5932488" y="2366963"/>
          <p14:tracePt t="48018" x="5967413" y="2366963"/>
          <p14:tracePt t="48026" x="6032500" y="2387600"/>
          <p14:tracePt t="48034" x="6110288" y="2430463"/>
          <p14:tracePt t="48046" x="6224588" y="2487613"/>
          <p14:tracePt t="48063" x="6330950" y="2581275"/>
          <p14:tracePt t="48080" x="6459538" y="2730500"/>
          <p14:tracePt t="48096" x="6573838" y="2851150"/>
          <p14:tracePt t="48113" x="6623050" y="2916238"/>
          <p14:tracePt t="48114" x="6673850" y="2965450"/>
          <p14:tracePt t="48115" x="6708775" y="3016250"/>
          <p14:tracePt t="48131" x="6794500" y="3114675"/>
          <p14:tracePt t="48147" x="6873875" y="3200400"/>
          <p14:tracePt t="48164" x="6943725" y="3265488"/>
          <p14:tracePt t="48180" x="6994525" y="3300413"/>
          <p14:tracePt t="48197" x="7037388" y="3343275"/>
          <p14:tracePt t="48214" x="7072313" y="3379788"/>
          <p14:tracePt t="48231" x="7094538" y="3400425"/>
          <p14:tracePt t="48248" x="7137400" y="3414713"/>
          <p14:tracePt t="48264" x="7158038" y="3429000"/>
          <p14:tracePt t="48281" x="7194550" y="3463925"/>
          <p14:tracePt t="48297" x="7237413" y="3506788"/>
          <p14:tracePt t="48314" x="7272338" y="3563938"/>
          <p14:tracePt t="48330" x="7308850" y="3629025"/>
          <p14:tracePt t="48346" x="7321550" y="3663950"/>
          <p14:tracePt t="48348" x="7335838" y="3714750"/>
          <p14:tracePt t="48349" x="7350125" y="3757613"/>
          <p14:tracePt t="48363" x="7358063" y="3806825"/>
          <p14:tracePt t="48380" x="7358063" y="3813175"/>
          <p14:tracePt t="48381" x="7358063" y="3927475"/>
          <p14:tracePt t="48396" x="7335838" y="3978275"/>
          <p14:tracePt t="48414" x="7300913" y="4021138"/>
          <p14:tracePt t="48534" x="7286625" y="4021138"/>
          <p14:tracePt t="48541" x="7251700" y="4021138"/>
          <p14:tracePt t="48549" x="7208838" y="4021138"/>
          <p14:tracePt t="48563" x="7158038" y="4021138"/>
          <p14:tracePt t="48566" x="7108825" y="4041775"/>
          <p14:tracePt t="48579" x="7058025" y="4070350"/>
          <p14:tracePt t="48596" x="6958013" y="4127500"/>
          <p14:tracePt t="48612" x="6908800" y="4156075"/>
          <p14:tracePt t="48613" x="6808788" y="4205288"/>
          <p14:tracePt t="48614" x="6694488" y="4276725"/>
          <p14:tracePt t="48630" x="6473825" y="4391025"/>
          <p14:tracePt t="48647" x="6310313" y="4456113"/>
          <p14:tracePt t="48664" x="6081713" y="4527550"/>
          <p14:tracePt t="48680" x="5895975" y="4583113"/>
          <p14:tracePt t="48697" x="5781675" y="4591050"/>
          <p14:tracePt t="48713" x="5683250" y="4605338"/>
          <p14:tracePt t="48731" x="5618163" y="4619625"/>
          <p14:tracePt t="48747" x="5583238" y="4633913"/>
          <p14:tracePt t="48764" x="5561013" y="4640263"/>
          <p14:tracePt t="48780" x="5532438" y="4640263"/>
          <p14:tracePt t="48814" x="5532438" y="4654550"/>
          <p14:tracePt t="49202" x="5518150" y="4654550"/>
          <p14:tracePt t="49210" x="5503863" y="4654550"/>
          <p14:tracePt t="49218" x="5483225" y="4654550"/>
          <p14:tracePt t="49226" x="5468938" y="4654550"/>
          <p14:tracePt t="49234" x="5446713" y="4654550"/>
          <p14:tracePt t="49242" x="5432425" y="4668838"/>
          <p14:tracePt t="49250" x="5403850" y="4668838"/>
          <p14:tracePt t="49263" x="5383213" y="4668838"/>
          <p14:tracePt t="49280" x="5354638" y="4683125"/>
          <p14:tracePt t="49296" x="5346700" y="4683125"/>
          <p14:tracePt t="49313" x="5332413" y="4683125"/>
          <p14:tracePt t="49483" x="5303838" y="4683125"/>
          <p14:tracePt t="49492" x="5283200" y="4683125"/>
          <p14:tracePt t="49499" x="5248275" y="4691063"/>
          <p14:tracePt t="49508" x="5168900" y="4705350"/>
          <p14:tracePt t="49516" x="5083175" y="4719638"/>
          <p14:tracePt t="49524" x="4968875" y="4733925"/>
          <p14:tracePt t="49532" x="4819650" y="4740275"/>
          <p14:tracePt t="49546" x="4633913" y="4754563"/>
          <p14:tracePt t="49563" x="4178300" y="4754563"/>
          <p14:tracePt t="49564" x="3943350" y="4754563"/>
          <p14:tracePt t="49579" x="3514725" y="4719638"/>
          <p14:tracePt t="49581" x="3408363" y="4683125"/>
          <p14:tracePt t="49597" x="2965450" y="4527550"/>
          <p14:tracePt t="49614" x="2601913" y="4341813"/>
          <p14:tracePt t="49630" x="2417763" y="4205288"/>
          <p14:tracePt t="49647" x="2238375" y="4027488"/>
          <p14:tracePt t="49664" x="2174875" y="3913188"/>
          <p14:tracePt t="49680" x="2138363" y="3792538"/>
          <p14:tracePt t="49697" x="2152650" y="3663950"/>
          <p14:tracePt t="49714" x="2266950" y="3543300"/>
          <p14:tracePt t="49730" x="2466975" y="3400425"/>
          <p14:tracePt t="49747" x="2730500" y="3251200"/>
          <p14:tracePt t="49763" x="2851150" y="3200400"/>
          <p14:tracePt t="49765" x="2994025" y="3151188"/>
          <p14:tracePt t="49766" x="3144838" y="3114675"/>
          <p14:tracePt t="49780" x="3294063" y="3094038"/>
          <p14:tracePt t="49797" x="3457575" y="3065463"/>
          <p14:tracePt t="49798" x="3614738" y="3065463"/>
          <p14:tracePt t="49799" x="3806825" y="3065463"/>
          <p14:tracePt t="49813" x="3978275" y="3065463"/>
          <p14:tracePt t="49814" x="4178300" y="3065463"/>
          <p14:tracePt t="49830" x="4584700" y="3143250"/>
          <p14:tracePt t="49847" x="5005388" y="3265488"/>
          <p14:tracePt t="49863" x="5418138" y="3400425"/>
          <p14:tracePt t="49880" x="5781675" y="3563938"/>
          <p14:tracePt t="49897" x="5981700" y="3663950"/>
          <p14:tracePt t="49913" x="6181725" y="3806825"/>
          <p14:tracePt t="49930" x="6273800" y="3863975"/>
          <p14:tracePt t="49947" x="6330950" y="3913188"/>
          <p14:tracePt t="49964" x="6359525" y="3956050"/>
          <p14:tracePt t="49981" x="6359525" y="3992563"/>
          <p14:tracePt t="49997" x="6330950" y="4041775"/>
          <p14:tracePt t="50014" x="6210300" y="4156075"/>
          <p14:tracePt t="50016" x="6124575" y="4219575"/>
          <p14:tracePt t="50031" x="6018213" y="4276725"/>
          <p14:tracePt t="50032" x="5910263" y="4341813"/>
          <p14:tracePt t="50047" x="5761038" y="4391025"/>
          <p14:tracePt t="50048" x="5597525" y="4441825"/>
          <p14:tracePt t="50063" x="5068888" y="4527550"/>
          <p14:tracePt t="50080" x="4541838" y="4541838"/>
          <p14:tracePt t="50097" x="3978275" y="4491038"/>
          <p14:tracePt t="50113" x="3557588" y="4391025"/>
          <p14:tracePt t="50130" x="3094038" y="4256088"/>
          <p14:tracePt t="50147" x="2701925" y="4141788"/>
          <p14:tracePt t="50164" x="2530475" y="4070350"/>
          <p14:tracePt t="50181" x="2366963" y="3978275"/>
          <p14:tracePt t="50198" x="2303463" y="3892550"/>
          <p14:tracePt t="50213" x="2266950" y="3743325"/>
          <p14:tracePt t="50534" x="2238375" y="3743325"/>
          <p14:tracePt t="50541" x="2203450" y="3743325"/>
          <p14:tracePt t="50548" x="2166938" y="3743325"/>
          <p14:tracePt t="50555" x="2117725" y="3729038"/>
          <p14:tracePt t="50563" x="2066925" y="3714750"/>
          <p14:tracePt t="50571" x="2017713" y="3706813"/>
          <p14:tracePt t="50580" x="1974850" y="3678238"/>
          <p14:tracePt t="50597" x="1903413" y="3663950"/>
          <p14:tracePt t="50613" x="1868488" y="3657600"/>
          <p14:tracePt t="50630" x="1817688" y="3629025"/>
          <p14:tracePt t="50647" x="1803400" y="3614738"/>
          <p14:tracePt t="50663" x="1803400" y="3606800"/>
          <p14:tracePt t="50680" x="1825625" y="3563938"/>
          <p14:tracePt t="50697" x="1974850" y="3478213"/>
          <p14:tracePt t="50713" x="2138363" y="3414713"/>
          <p14:tracePt t="50730" x="2381250" y="3343275"/>
          <p14:tracePt t="50746" x="2501900" y="3314700"/>
          <p14:tracePt t="50748" x="2601913" y="3300413"/>
          <p14:tracePt t="50749" x="2701925" y="3279775"/>
          <p14:tracePt t="50763" x="2795588" y="3279775"/>
          <p14:tracePt t="50765" x="2865438" y="3279775"/>
          <p14:tracePt t="50780" x="2944813" y="3279775"/>
          <p14:tracePt t="50796" x="3016250" y="3279775"/>
          <p14:tracePt t="50815" x="3051175" y="3279775"/>
          <p14:tracePt t="50830" x="3065463" y="3279775"/>
          <p14:tracePt t="50897" x="3065463" y="3294063"/>
          <p14:tracePt t="51328" x="3051175" y="3294063"/>
          <p14:tracePt t="51336" x="3051175" y="3279775"/>
          <p14:tracePt t="51345" x="3044825" y="3279775"/>
          <p14:tracePt t="51360" x="3030538" y="3279775"/>
          <p14:tracePt t="51473" x="3030538" y="3265488"/>
          <p14:tracePt t="51481" x="3044825" y="3265488"/>
          <p14:tracePt t="51497" x="3065463" y="3265488"/>
          <p14:tracePt t="51505" x="3079750" y="3251200"/>
          <p14:tracePt t="51513" x="3101975" y="3243263"/>
          <p14:tracePt t="51521" x="3144838" y="3228975"/>
          <p14:tracePt t="51530" x="3179763" y="3214688"/>
          <p14:tracePt t="51546" x="3265488" y="3179763"/>
          <p14:tracePt t="51563" x="3365500" y="3143250"/>
          <p14:tracePt t="51580" x="3429000" y="3128963"/>
          <p14:tracePt t="51598" x="3508375" y="3100388"/>
          <p14:tracePt t="51613" x="3529013" y="3094038"/>
          <p14:tracePt t="51630" x="3557588" y="3079750"/>
          <p14:tracePt t="51647" x="3565525" y="3079750"/>
          <p14:tracePt t="51722" x="3557588" y="3079750"/>
          <p14:tracePt t="51731" x="3529013" y="3079750"/>
          <p14:tracePt t="51739" x="3508375" y="3079750"/>
          <p14:tracePt t="51747" x="3443288" y="3079750"/>
          <p14:tracePt t="51755" x="3408363" y="3079750"/>
          <p14:tracePt t="51764" x="3294063" y="3079750"/>
          <p14:tracePt t="51781" x="3101975" y="3079750"/>
          <p14:tracePt t="51797" x="2865438" y="3079750"/>
          <p14:tracePt t="51814" x="2630488" y="3079750"/>
          <p14:tracePt t="51830" x="2366963" y="3065463"/>
          <p14:tracePt t="51848" x="2089150" y="3016250"/>
          <p14:tracePt t="51863" x="1803400" y="2930525"/>
          <p14:tracePt t="51881" x="1490663" y="2816225"/>
          <p14:tracePt t="51897" x="1162050" y="2667000"/>
          <p14:tracePt t="51914" x="890588" y="2481263"/>
          <p14:tracePt t="51930" x="712788" y="2352675"/>
          <p14:tracePt t="51948" x="598488" y="2252663"/>
          <p14:tracePt t="51950" x="534988" y="2189163"/>
          <p14:tracePt t="51964" x="498475" y="2152650"/>
          <p14:tracePt t="51966" x="477838" y="2117725"/>
          <p14:tracePt t="51980" x="434975" y="2074863"/>
          <p14:tracePt t="51996" x="434975" y="2052638"/>
          <p14:tracePt t="51998" x="434975" y="2024063"/>
          <p14:tracePt t="52014" x="434975" y="1989138"/>
          <p14:tracePt t="52030" x="463550" y="1952625"/>
          <p14:tracePt t="52047" x="512763" y="1903413"/>
          <p14:tracePt t="52063" x="598488" y="1839913"/>
          <p14:tracePt t="52080" x="712788" y="1774825"/>
          <p14:tracePt t="52096" x="941388" y="1660525"/>
          <p14:tracePt t="52114" x="1190625" y="1560513"/>
          <p14:tracePt t="52130" x="1504950" y="1462088"/>
          <p14:tracePt t="52147" x="1817688" y="1390650"/>
          <p14:tracePt t="52163" x="2124075" y="1362075"/>
          <p14:tracePt t="52180" x="2438400" y="1362075"/>
          <p14:tracePt t="52182" x="2581275" y="1362075"/>
          <p14:tracePt t="52196" x="2716213" y="1390650"/>
          <p14:tracePt t="52213" x="2844800" y="1411288"/>
          <p14:tracePt t="52214" x="2965450" y="1462088"/>
          <p14:tracePt t="52215" x="3079750" y="1511300"/>
          <p14:tracePt t="52231" x="3300413" y="1639888"/>
          <p14:tracePt t="52249" x="3514725" y="1774825"/>
          <p14:tracePt t="52265" x="3657600" y="1903413"/>
          <p14:tracePt t="52281" x="3829050" y="2038350"/>
          <p14:tracePt t="52297" x="3957638" y="2166938"/>
          <p14:tracePt t="52313" x="4006850" y="2238375"/>
          <p14:tracePt t="52330" x="4070350" y="2316163"/>
          <p14:tracePt t="52348" x="4092575" y="2366963"/>
          <p14:tracePt t="52363" x="4106863" y="2416175"/>
          <p14:tracePt t="52380" x="4106863" y="2481263"/>
          <p14:tracePt t="52397" x="4106863" y="2538413"/>
          <p14:tracePt t="52413" x="4092575" y="2587625"/>
          <p14:tracePt t="52414" x="4057650" y="2630488"/>
          <p14:tracePt t="52416" x="4021138" y="2679700"/>
          <p14:tracePt t="52430" x="3978275" y="2736850"/>
          <p14:tracePt t="52433" x="3929063" y="2801938"/>
          <p14:tracePt t="52448" x="3843338" y="2901950"/>
          <p14:tracePt t="52463" x="3778250" y="2965450"/>
          <p14:tracePt t="52465" x="3729038" y="3001963"/>
          <p14:tracePt t="52481" x="3629025" y="3079750"/>
          <p14:tracePt t="52497" x="3508375" y="3151188"/>
          <p14:tracePt t="52514" x="3300413" y="3214688"/>
          <p14:tracePt t="52530" x="3101975" y="3251200"/>
          <p14:tracePt t="52547" x="2851150" y="3265488"/>
          <p14:tracePt t="52564" x="2616200" y="3265488"/>
          <p14:tracePt t="52580" x="2352675" y="3243263"/>
          <p14:tracePt t="52597" x="2103438" y="3179763"/>
          <p14:tracePt t="52614" x="1874838" y="3114675"/>
          <p14:tracePt t="52630" x="1717675" y="3044825"/>
          <p14:tracePt t="52647" x="1511300" y="2944813"/>
          <p14:tracePt t="52663" x="1425575" y="2894013"/>
          <p14:tracePt t="52664" x="1339850" y="2830513"/>
          <p14:tracePt t="52665" x="1262063" y="2779713"/>
          <p14:tracePt t="52681" x="1212850" y="2730500"/>
          <p14:tracePt t="52682" x="1190625" y="2716213"/>
          <p14:tracePt t="52697" x="1155700" y="2679700"/>
          <p14:tracePt t="52698" x="1127125" y="2638425"/>
          <p14:tracePt t="52714" x="1076325" y="2587625"/>
          <p14:tracePt t="52730" x="1062038" y="2538413"/>
          <p14:tracePt t="52747" x="1062038" y="2481263"/>
          <p14:tracePt t="52764" x="1062038" y="2438400"/>
          <p14:tracePt t="52780" x="1076325" y="2366963"/>
          <p14:tracePt t="52797" x="1127125" y="2274888"/>
          <p14:tracePt t="52814" x="1254125" y="2124075"/>
          <p14:tracePt t="52830" x="1411288" y="1974850"/>
          <p14:tracePt t="52847" x="1562100" y="1874838"/>
          <p14:tracePt t="52864" x="1854200" y="1725613"/>
          <p14:tracePt t="52880" x="2117725" y="1654175"/>
          <p14:tracePt t="52897" x="2352675" y="1603375"/>
          <p14:tracePt t="52913" x="2487613" y="1603375"/>
          <p14:tracePt t="52915" x="2630488" y="1603375"/>
          <p14:tracePt t="52916" x="2752725" y="1603375"/>
          <p14:tracePt t="52930" x="2879725" y="1603375"/>
          <p14:tracePt t="52932" x="3001963" y="1603375"/>
          <p14:tracePt t="52948" x="3265488" y="1625600"/>
          <p14:tracePt t="52963" x="3514725" y="1689100"/>
          <p14:tracePt t="52980" x="3757613" y="1774825"/>
          <p14:tracePt t="52997" x="4006850" y="1889125"/>
          <p14:tracePt t="53014" x="4206875" y="1989138"/>
          <p14:tracePt t="53031" x="4470400" y="2152650"/>
          <p14:tracePt t="53047" x="4591050" y="2252663"/>
          <p14:tracePt t="53064" x="4733925" y="2381250"/>
          <p14:tracePt t="53080" x="4791075" y="2452688"/>
          <p14:tracePt t="53097" x="4841875" y="2552700"/>
          <p14:tracePt t="53114" x="4841875" y="2679700"/>
          <p14:tracePt t="53131" x="4791075" y="2836863"/>
          <p14:tracePt t="53132" x="4719638" y="2944813"/>
          <p14:tracePt t="53147" x="4633913" y="3044825"/>
          <p14:tracePt t="53163" x="4533900" y="3143250"/>
          <p14:tracePt t="53415" x="4519613" y="3143250"/>
          <p14:tracePt t="53423" x="4491038" y="3143250"/>
          <p14:tracePt t="53437" x="4441825" y="3143250"/>
          <p14:tracePt t="53438" x="4392613" y="3143250"/>
          <p14:tracePt t="53448" x="4327525" y="3143250"/>
          <p14:tracePt t="53454" x="4256088" y="3143250"/>
          <p14:tracePt t="53463" x="4127500" y="3151188"/>
          <p14:tracePt t="53480" x="3929063" y="3194050"/>
          <p14:tracePt t="53496" x="3757613" y="3214688"/>
          <p14:tracePt t="53513" x="3465513" y="3265488"/>
          <p14:tracePt t="53530" x="3279775" y="3294063"/>
          <p14:tracePt t="53547" x="3079750" y="3294063"/>
          <p14:tracePt t="53564" x="2916238" y="3294063"/>
          <p14:tracePt t="53580" x="2781300" y="3294063"/>
          <p14:tracePt t="53597" x="2716213" y="3265488"/>
          <p14:tracePt t="53613" x="2652713" y="3251200"/>
          <p14:tracePt t="53630" x="2630488" y="3228975"/>
          <p14:tracePt t="53632" x="2616200" y="3214688"/>
          <p14:tracePt t="53647" x="2616200" y="3179763"/>
          <p14:tracePt t="53889" x="2538413" y="3179763"/>
          <p14:tracePt t="53897" x="2452688" y="3165475"/>
          <p14:tracePt t="53905" x="2352675" y="3151188"/>
          <p14:tracePt t="53914" x="2238375" y="3128963"/>
          <p14:tracePt t="53922" x="2152650" y="3114675"/>
          <p14:tracePt t="53930" x="2066925" y="3094038"/>
          <p14:tracePt t="53947" x="1874838" y="3051175"/>
          <p14:tracePt t="53963" x="1611313" y="2979738"/>
          <p14:tracePt t="53979" x="1276350" y="2879725"/>
          <p14:tracePt t="53996" x="1062038" y="2787650"/>
          <p14:tracePt t="54013" x="862013" y="2667000"/>
          <p14:tracePt t="54030" x="741363" y="2581275"/>
          <p14:tracePt t="54047" x="692150" y="2516188"/>
          <p14:tracePt t="54063" x="649288" y="2466975"/>
          <p14:tracePt t="54080" x="641350" y="2430463"/>
          <p14:tracePt t="54097" x="649288" y="2352675"/>
          <p14:tracePt t="54113" x="698500" y="2301875"/>
          <p14:tracePt t="54114" x="847725" y="2203450"/>
          <p14:tracePt t="54116" x="1027113" y="2089150"/>
          <p14:tracePt t="54131" x="1462088" y="1868488"/>
          <p14:tracePt t="54147" x="1889125" y="1703388"/>
          <p14:tracePt t="54164" x="2481263" y="1525588"/>
          <p14:tracePt t="54181" x="2944813" y="1454150"/>
          <p14:tracePt t="54197" x="3300413" y="1439863"/>
          <p14:tracePt t="54214" x="3508375" y="1439863"/>
          <p14:tracePt t="54231" x="3692525" y="1439863"/>
          <p14:tracePt t="54248" x="3829050" y="1504950"/>
          <p14:tracePt t="54264" x="3978275" y="1589088"/>
          <p14:tracePt t="54281" x="4192588" y="1754188"/>
          <p14:tracePt t="54297" x="4306888" y="1854200"/>
          <p14:tracePt t="54314" x="4427538" y="1989138"/>
          <p14:tracePt t="54330" x="4491038" y="2074863"/>
          <p14:tracePt t="54346" x="4519613" y="2117725"/>
          <p14:tracePt t="54348" x="4541838" y="2152650"/>
          <p14:tracePt t="54349" x="4556125" y="2174875"/>
          <p14:tracePt t="54363" x="4556125" y="2217738"/>
          <p14:tracePt t="54380" x="4556125" y="2252663"/>
          <p14:tracePt t="54381" x="4556125" y="2287588"/>
          <p14:tracePt t="54382" x="4519613" y="2338388"/>
          <p14:tracePt t="54397" x="4456113" y="2401888"/>
          <p14:tracePt t="54398" x="4370388" y="2466975"/>
          <p14:tracePt t="54414" x="4221163" y="2581275"/>
          <p14:tracePt t="54432" x="4029075" y="2687638"/>
          <p14:tracePt t="54449" x="3943350" y="2736850"/>
          <p14:tracePt t="54463" x="3863975" y="2787650"/>
          <p14:tracePt t="54480" x="3829050" y="2816225"/>
          <p14:tracePt t="54496" x="3806825" y="2830513"/>
          <p14:tracePt t="54514" x="3778250" y="2836863"/>
          <p14:tracePt t="54776" x="3757613" y="2836863"/>
          <p14:tracePt t="54784" x="3714750" y="2836863"/>
          <p14:tracePt t="54792" x="3663950" y="2836863"/>
          <p14:tracePt t="54799" x="3608388" y="2836863"/>
          <p14:tracePt t="54808" x="3543300" y="2836863"/>
          <p14:tracePt t="54815" x="3457575" y="2836863"/>
          <p14:tracePt t="54829" x="3357563" y="2836863"/>
          <p14:tracePt t="54846" x="2930525" y="2836863"/>
          <p14:tracePt t="54862" x="2687638" y="2836863"/>
          <p14:tracePt t="54863" x="2581275" y="2836863"/>
          <p14:tracePt t="54864" x="2338388" y="2836863"/>
          <p14:tracePt t="54880" x="2103438" y="2816225"/>
          <p14:tracePt t="54881" x="1874838" y="2779713"/>
          <p14:tracePt t="54897" x="1511300" y="2679700"/>
          <p14:tracePt t="54913" x="1304925" y="2587625"/>
          <p14:tracePt t="54931" x="1112838" y="2481263"/>
          <p14:tracePt t="54947" x="1047750" y="2416175"/>
          <p14:tracePt t="54963" x="998538" y="2366963"/>
          <p14:tracePt t="54980" x="990600" y="2316163"/>
          <p14:tracePt t="54997" x="990600" y="2274888"/>
          <p14:tracePt t="55013" x="990600" y="2217738"/>
          <p14:tracePt t="55030" x="1041400" y="2124075"/>
          <p14:tracePt t="55047" x="1127125" y="2017713"/>
          <p14:tracePt t="55064" x="1239838" y="1889125"/>
          <p14:tracePt t="55065" x="1304925" y="1825625"/>
          <p14:tracePt t="55080" x="1411288" y="1754188"/>
          <p14:tracePt t="55096" x="1476375" y="1725613"/>
          <p14:tracePt t="55098" x="1562100" y="1703388"/>
          <p14:tracePt t="55099" x="1717675" y="1654175"/>
          <p14:tracePt t="55113" x="1839913" y="1625600"/>
          <p14:tracePt t="55115" x="1954213" y="1625600"/>
          <p14:tracePt t="55131" x="2152650" y="1625600"/>
          <p14:tracePt t="55147" x="2487613" y="1625600"/>
          <p14:tracePt t="55164" x="2652713" y="1660525"/>
          <p14:tracePt t="55180" x="2844800" y="1725613"/>
          <p14:tracePt t="55197" x="2930525" y="1768475"/>
          <p14:tracePt t="55213" x="3016250" y="1817688"/>
          <p14:tracePt t="55231" x="3051175" y="1854200"/>
          <p14:tracePt t="55248" x="3079750" y="1874838"/>
          <p14:tracePt t="55265" x="3101975" y="1903413"/>
          <p14:tracePt t="55282" x="3116263" y="1924050"/>
          <p14:tracePt t="55283" x="3116263" y="1938338"/>
          <p14:tracePt t="55297" x="3116263" y="1966913"/>
          <p14:tracePt t="55313" x="3130550" y="1989138"/>
          <p14:tracePt t="55330" x="3144838" y="2024063"/>
          <p14:tracePt t="55346" x="3144838" y="2038350"/>
          <p14:tracePt t="55347" x="3144838" y="2052638"/>
          <p14:tracePt t="55349" x="3144838" y="2066925"/>
          <p14:tracePt t="55364" x="3144838" y="2089150"/>
          <p14:tracePt t="55380" x="3144838" y="2103438"/>
          <p14:tracePt t="55398" x="3144838" y="2117725"/>
          <p14:tracePt t="55533" x="3144838" y="2124075"/>
          <p14:tracePt t="55742" x="3144838" y="2138363"/>
          <p14:tracePt t="55758" x="3144838" y="2152650"/>
          <p14:tracePt t="55766" x="3151188" y="2152650"/>
          <p14:tracePt t="55774" x="3151188" y="2166938"/>
          <p14:tracePt t="55782" x="3151188" y="2174875"/>
          <p14:tracePt t="55799" x="3151188" y="2189163"/>
          <p14:tracePt t="55807" x="3151188" y="2203450"/>
          <p14:tracePt t="55815" x="3151188" y="2217738"/>
          <p14:tracePt t="55829" x="3151188" y="2224088"/>
          <p14:tracePt t="55831" x="3151188" y="2238375"/>
          <p14:tracePt t="55846" x="3151188" y="2252663"/>
          <p14:tracePt t="55848" x="3151188" y="2274888"/>
          <p14:tracePt t="55863" x="3151188" y="2338388"/>
          <p14:tracePt t="55880" x="3151188" y="2438400"/>
          <p14:tracePt t="55897" x="3144838" y="2552700"/>
          <p14:tracePt t="55913" x="3101975" y="2679700"/>
          <p14:tracePt t="55930" x="3065463" y="2765425"/>
          <p14:tracePt t="55947" x="3016250" y="2865438"/>
          <p14:tracePt t="55963" x="2951163" y="2944813"/>
          <p14:tracePt t="55980" x="2894013" y="2994025"/>
          <p14:tracePt t="55997" x="2816225" y="3044825"/>
          <p14:tracePt t="56014" x="2701925" y="3100388"/>
          <p14:tracePt t="56030" x="2501900" y="3165475"/>
          <p14:tracePt t="56046" x="2389188" y="3194050"/>
          <p14:tracePt t="56047" x="2281238" y="3214688"/>
          <p14:tracePt t="56048" x="2152650" y="3243263"/>
          <p14:tracePt t="56064" x="1889125" y="3265488"/>
          <p14:tracePt t="56081" x="1689100" y="3265488"/>
          <p14:tracePt t="56097" x="1476375" y="3265488"/>
          <p14:tracePt t="56113" x="1311275" y="3243263"/>
          <p14:tracePt t="56131" x="1190625" y="3179763"/>
          <p14:tracePt t="56147" x="1141413" y="3114675"/>
          <p14:tracePt t="56163" x="1098550" y="3065463"/>
          <p14:tracePt t="56180" x="1090613" y="3030538"/>
          <p14:tracePt t="56197" x="1090613" y="2979738"/>
          <p14:tracePt t="56213" x="1098550" y="2916238"/>
          <p14:tracePt t="56231" x="1225550" y="2801938"/>
          <p14:tracePt t="56248" x="1439863" y="2638425"/>
          <p14:tracePt t="56264" x="1590675" y="2581275"/>
          <p14:tracePt t="56265" x="1725613" y="2501900"/>
          <p14:tracePt t="56266" x="1903413" y="2438400"/>
          <p14:tracePt t="56281" x="2089150" y="2401888"/>
          <p14:tracePt t="56283" x="2252663" y="2366963"/>
          <p14:tracePt t="56297" x="2432050" y="2338388"/>
          <p14:tracePt t="56298" x="2616200" y="2330450"/>
          <p14:tracePt t="56313" x="2781300" y="2330450"/>
          <p14:tracePt t="56314" x="2944813" y="2330450"/>
          <p14:tracePt t="56331" x="3130550" y="2330450"/>
          <p14:tracePt t="56346" x="3328988" y="2401888"/>
          <p14:tracePt t="56364" x="3429000" y="2438400"/>
          <p14:tracePt t="56380" x="3508375" y="2487613"/>
          <p14:tracePt t="56397" x="3557588" y="2530475"/>
          <p14:tracePt t="56413" x="3565525" y="2538413"/>
          <p14:tracePt t="56432" x="3579813" y="2538413"/>
          <p14:tracePt t="56447" x="3579813" y="2552700"/>
          <p14:tracePt t="56483" x="3579813" y="2566988"/>
          <p14:tracePt t="56532" x="3579813" y="2581275"/>
          <p14:tracePt t="56540" x="3579813" y="2587625"/>
          <p14:tracePt t="56548" x="3565525" y="2601913"/>
          <p14:tracePt t="56555" x="3557588" y="2616200"/>
          <p14:tracePt t="56564" x="3543300" y="2638425"/>
          <p14:tracePt t="56572" x="3514725" y="2652713"/>
          <p14:tracePt t="56581" x="3508375" y="2679700"/>
          <p14:tracePt t="56597" x="3479800" y="2701925"/>
          <p14:tracePt t="56822" x="3479800" y="2736850"/>
          <p14:tracePt t="56830" x="3479800" y="2779713"/>
          <p14:tracePt t="56838" x="3479800" y="2801938"/>
          <p14:tracePt t="56847" x="3479800" y="2830513"/>
          <p14:tracePt t="56854" x="3479800" y="2836863"/>
          <p14:tracePt t="56863" x="3479800" y="2851150"/>
          <p14:tracePt t="56880" x="3479800" y="2894013"/>
          <p14:tracePt t="56897" x="3457575" y="2930525"/>
          <p14:tracePt t="56914" x="3408363" y="2979738"/>
          <p14:tracePt t="56930" x="3343275" y="3016250"/>
          <p14:tracePt t="56948" x="3251200" y="3079750"/>
          <p14:tracePt t="56963" x="3151188" y="3143250"/>
          <p14:tracePt t="56981" x="3030538" y="3214688"/>
          <p14:tracePt t="56997" x="2816225" y="3314700"/>
          <p14:tracePt t="57014" x="2601913" y="3351213"/>
          <p14:tracePt t="57029" x="2481263" y="3365500"/>
          <p14:tracePt t="57031" x="2366963" y="3379788"/>
          <p14:tracePt t="57032" x="2238375" y="3379788"/>
          <p14:tracePt t="57048" x="2017713" y="3365500"/>
          <p14:tracePt t="57063" x="1854200" y="3300413"/>
          <p14:tracePt t="57080" x="1689100" y="3200400"/>
          <p14:tracePt t="57097" x="1576388" y="3114675"/>
          <p14:tracePt t="57115" x="1525588" y="3065463"/>
          <p14:tracePt t="57131" x="1476375" y="3001963"/>
          <p14:tracePt t="57147" x="1462088" y="2965450"/>
          <p14:tracePt t="57163" x="1454150" y="2951163"/>
          <p14:tracePt t="57232" x="1462088" y="2951163"/>
          <p14:tracePt t="57248" x="1476375" y="2951163"/>
          <p14:tracePt t="57257" x="1490663" y="2951163"/>
          <p14:tracePt t="57265" x="1504950" y="2951163"/>
          <p14:tracePt t="57273" x="1539875" y="2951163"/>
          <p14:tracePt t="57281" x="1562100" y="2951163"/>
          <p14:tracePt t="57296" x="1604963" y="2951163"/>
          <p14:tracePt t="57297" x="1654175" y="2951163"/>
          <p14:tracePt t="57314" x="1839913" y="2951163"/>
          <p14:tracePt t="57331" x="2089150" y="2951163"/>
          <p14:tracePt t="57347" x="2438400" y="2951163"/>
          <p14:tracePt t="57363" x="2879725" y="2951163"/>
          <p14:tracePt t="57380" x="3343275" y="2944813"/>
          <p14:tracePt t="57396" x="3792538" y="2944813"/>
          <p14:tracePt t="57414" x="4170363" y="2944813"/>
          <p14:tracePt t="57432" x="4370388" y="2994025"/>
          <p14:tracePt t="57450" x="4470400" y="3016250"/>
          <p14:tracePt t="57451" x="4641850" y="3094038"/>
          <p14:tracePt t="57464" x="4705350" y="3128963"/>
          <p14:tracePt t="57480" x="4733925" y="3143250"/>
          <p14:tracePt t="57481" x="4791075" y="3194050"/>
          <p14:tracePt t="57482" x="4805363" y="3200400"/>
          <p14:tracePt t="57498" x="4819650" y="3228975"/>
          <p14:tracePt t="57499" x="4841875" y="3243263"/>
          <p14:tracePt t="57514" x="4856163" y="3251200"/>
          <p14:tracePt t="57515" x="4870450" y="3265488"/>
          <p14:tracePt t="57530" x="4883150" y="3294063"/>
          <p14:tracePt t="57547" x="4891088" y="3300413"/>
          <p14:tracePt t="57563" x="4891088" y="3314700"/>
          <p14:tracePt t="57580" x="4891088" y="3343275"/>
          <p14:tracePt t="57597" x="4870450" y="3379788"/>
          <p14:tracePt t="57613" x="4819650" y="3429000"/>
          <p14:tracePt t="57630" x="4733925" y="3514725"/>
          <p14:tracePt t="57647" x="4541838" y="3643313"/>
          <p14:tracePt t="57663" x="4356100" y="3714750"/>
          <p14:tracePt t="57680" x="4170363" y="3757613"/>
          <p14:tracePt t="57697" x="3829050" y="3763963"/>
          <p14:tracePt t="57713" x="3643313" y="3763963"/>
          <p14:tracePt t="57730" x="3457575" y="3714750"/>
          <p14:tracePt t="57747" x="3294063" y="3643313"/>
          <p14:tracePt t="57748" x="3216275" y="3606800"/>
          <p14:tracePt t="57764" x="3151188" y="3563938"/>
          <p14:tracePt t="57765" x="3094038" y="3529013"/>
          <p14:tracePt t="57781" x="2944813" y="3429000"/>
          <p14:tracePt t="57797" x="2816225" y="3314700"/>
          <p14:tracePt t="57814" x="2716213" y="3228975"/>
          <p14:tracePt t="57830" x="2652713" y="3165475"/>
          <p14:tracePt t="57847" x="2601913" y="3114675"/>
          <p14:tracePt t="57863" x="2587625" y="3094038"/>
          <p14:tracePt t="57880" x="2587625" y="3079750"/>
          <p14:tracePt t="57896" x="2587625" y="3065463"/>
          <p14:tracePt t="58892" x="2616200" y="3051175"/>
          <p14:tracePt t="58899" x="2681288" y="3030538"/>
          <p14:tracePt t="58907" x="2767013" y="2994025"/>
          <p14:tracePt t="58916" x="2916238" y="2930525"/>
          <p14:tracePt t="58924" x="3116263" y="2879725"/>
          <p14:tracePt t="58932" x="3343275" y="2816225"/>
          <p14:tracePt t="58946" x="3643313" y="2779713"/>
          <p14:tracePt t="58962" x="3957638" y="2730500"/>
          <p14:tracePt t="58963" x="4306888" y="2701925"/>
          <p14:tracePt t="58964" x="4684713" y="2701925"/>
          <p14:tracePt t="58979" x="5054600" y="2701925"/>
          <p14:tracePt t="58980" x="5446713" y="2701925"/>
          <p14:tracePt t="58996" x="6173788" y="2816225"/>
          <p14:tracePt t="59013" x="6823075" y="3065463"/>
          <p14:tracePt t="59030" x="7186613" y="3300413"/>
          <p14:tracePt t="59047" x="7535863" y="3629025"/>
          <p14:tracePt t="59063" x="7735888" y="3941763"/>
          <p14:tracePt t="59080" x="7813675" y="4156075"/>
          <p14:tracePt t="59097" x="7835900" y="4376738"/>
          <p14:tracePt t="59113" x="7821613" y="4527550"/>
          <p14:tracePt t="59130" x="7785100" y="4583113"/>
          <p14:tracePt t="59391" x="7785100" y="4591050"/>
          <p14:tracePt t="59399" x="7785100" y="4619625"/>
          <p14:tracePt t="59407" x="7799388" y="4640263"/>
          <p14:tracePt t="59415" x="7799388" y="4683125"/>
          <p14:tracePt t="59423" x="7813675" y="4719638"/>
          <p14:tracePt t="59432" x="7813675" y="4754563"/>
          <p14:tracePt t="59449" x="7813675" y="4819650"/>
          <p14:tracePt t="59463" x="7813675" y="4854575"/>
          <p14:tracePt t="59464" x="7813675" y="4883150"/>
          <p14:tracePt t="59480" x="7813675" y="4919663"/>
          <p14:tracePt t="59497" x="7813675" y="4933950"/>
          <p14:tracePt t="59514" x="7813675" y="4940300"/>
          <p14:tracePt t="59530" x="7799388" y="4940300"/>
          <p14:tracePt t="59547" x="7785100" y="4940300"/>
          <p14:tracePt t="59563" x="7764463" y="4940300"/>
          <p14:tracePt t="59580" x="7750175" y="4919663"/>
          <p14:tracePt t="59596" x="7721600" y="4905375"/>
          <p14:tracePt t="59614" x="7707313" y="4891088"/>
          <p14:tracePt t="59630" x="7700963" y="4868863"/>
          <p14:tracePt t="59647" x="7672388" y="4840288"/>
          <p14:tracePt t="59662" x="7658100" y="4833938"/>
          <p14:tracePt t="59665" x="7650163" y="4819650"/>
          <p14:tracePt t="59681" x="7650163" y="4805363"/>
          <p14:tracePt t="59683" x="7635875" y="4791075"/>
          <p14:tracePt t="59697" x="7621588" y="4783138"/>
          <p14:tracePt t="59754" x="7607300" y="4783138"/>
          <p14:tracePt t="59867" x="7607300" y="4768850"/>
          <p14:tracePt t="59954" x="7600950" y="4768850"/>
          <p14:tracePt t="59963" x="7600950" y="4754563"/>
          <p14:tracePt t="59987" x="7586663" y="4740275"/>
          <p14:tracePt t="60003" x="7572375" y="4733925"/>
          <p14:tracePt t="60011" x="7558088" y="4705350"/>
          <p14:tracePt t="60019" x="7550150" y="4691063"/>
          <p14:tracePt t="60028" x="7535863" y="4654550"/>
          <p14:tracePt t="60035" x="7507288" y="4633913"/>
          <p14:tracePt t="60046" x="7500938" y="4591050"/>
          <p14:tracePt t="60063" x="7450138" y="4505325"/>
          <p14:tracePt t="60080" x="7407275" y="4419600"/>
          <p14:tracePt t="60096" x="7386638" y="4370388"/>
          <p14:tracePt t="60113" x="7372350" y="4256088"/>
          <p14:tracePt t="60317" x="7358063" y="4256088"/>
          <p14:tracePt t="60325" x="7300913" y="4241800"/>
          <p14:tracePt t="60333" x="7223125" y="4219575"/>
          <p14:tracePt t="60342" x="7137400" y="4178300"/>
          <p14:tracePt t="60349" x="7023100" y="4141788"/>
          <p14:tracePt t="60357" x="6937375" y="4092575"/>
          <p14:tracePt t="60365" x="6845300" y="4041775"/>
          <p14:tracePt t="60380" x="6788150" y="3978275"/>
          <p14:tracePt t="60395" x="6708775" y="3941763"/>
          <p14:tracePt t="60397" x="6645275" y="3892550"/>
          <p14:tracePt t="60398" x="6545263" y="3806825"/>
          <p14:tracePt t="60414" x="6430963" y="3678238"/>
          <p14:tracePt t="60430" x="6396038" y="3629025"/>
          <p14:tracePt t="60433" x="6381750" y="3557588"/>
          <p14:tracePt t="60448" x="6381750" y="3457575"/>
          <p14:tracePt t="60463" x="6430963" y="3300413"/>
          <p14:tracePt t="60481" x="6608763" y="3200400"/>
          <p14:tracePt t="60497" x="6888163" y="3100388"/>
          <p14:tracePt t="60513" x="7421563" y="3079750"/>
          <p14:tracePt t="60530" x="7985125" y="3100388"/>
          <p14:tracePt t="60547" x="8634413" y="3351213"/>
          <p14:tracePt t="60563" x="9326563" y="3757613"/>
          <p14:tracePt t="60580" x="9874250" y="4256088"/>
          <p14:tracePt t="60597" x="10174288" y="4640263"/>
          <p14:tracePt t="60614" x="10317163" y="4868863"/>
          <p14:tracePt t="60615" x="10352088" y="4954588"/>
          <p14:tracePt t="60616" x="10423525" y="5089525"/>
          <p14:tracePt t="60630" x="10466388" y="5203825"/>
          <p14:tracePt t="60849" x="10466388" y="5246688"/>
          <p14:tracePt t="60857" x="10488613" y="5303838"/>
          <p14:tracePt t="60865" x="10552113" y="5395913"/>
          <p14:tracePt t="60873" x="10615613" y="5503863"/>
          <p14:tracePt t="60882" x="10687050" y="5646738"/>
          <p14:tracePt t="60889" x="10752138" y="5795963"/>
          <p14:tracePt t="60897" x="10837863" y="5981700"/>
          <p14:tracePt t="60914" x="11015663" y="6380163"/>
          <p14:tracePt t="61383" x="11093450" y="6459538"/>
          <p14:tracePt t="61395" x="11093450" y="6096000"/>
          <p14:tracePt t="61399" x="11150600" y="5767388"/>
          <p14:tracePt t="61416" x="11301413" y="5367338"/>
          <p14:tracePt t="61422" x="11329988" y="5297488"/>
          <p14:tracePt t="61432" x="11399838" y="5118100"/>
          <p14:tracePt t="61449" x="11550650" y="4891088"/>
          <p14:tracePt t="61639" x="11493500" y="4883150"/>
          <p14:tracePt t="61647" x="11364913" y="4791075"/>
          <p14:tracePt t="61654" x="11264900" y="4691063"/>
          <p14:tracePt t="61666" x="11164888" y="4591050"/>
          <p14:tracePt t="61670" x="11101388" y="4456113"/>
          <p14:tracePt t="61680" x="11036300" y="4305300"/>
          <p14:tracePt t="61697" x="10887075" y="3729038"/>
          <p14:tracePt t="61713" x="10837863" y="2994025"/>
          <p14:tracePt t="61730" x="10837863" y="1952625"/>
          <p14:tracePt t="61747" x="10837863" y="1339850"/>
          <p14:tracePt t="61764" x="10837863" y="1141413"/>
          <p14:tracePt t="61780" x="10837863" y="847725"/>
          <p14:tracePt t="61797" x="10837863" y="727075"/>
          <p14:tracePt t="61813" x="10837863" y="692150"/>
          <p14:tracePt t="61830" x="10829925" y="677863"/>
          <p14:tracePt t="61849" x="10829925" y="663575"/>
          <p14:tracePt t="61864" x="10829925" y="641350"/>
          <p14:tracePt t="61880" x="10829925" y="563563"/>
          <p14:tracePt t="61897" x="10829925" y="412750"/>
          <p14:tracePt t="61914" x="10866438" y="1492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EDAAF-E7E8-A294-0BC5-B3218C6F0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37AA49C-C959-126C-09D4-F7B455238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7" y="2919071"/>
            <a:ext cx="4641275" cy="464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55268D0-B921-901D-6A4C-38A824DE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アレグラ</a:t>
            </a:r>
            <a:r>
              <a:rPr lang="en-US" altLang="ja-JP" b="1" dirty="0">
                <a:latin typeface="Meiryo" panose="020B0604030504040204" pitchFamily="34" charset="-128"/>
                <a:ea typeface="Meiryo" panose="020B0604030504040204" pitchFamily="34" charset="-128"/>
              </a:rPr>
              <a:t>FX</a:t>
            </a: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・クラリチン</a:t>
            </a:r>
            <a:r>
              <a:rPr lang="en-US" altLang="ja-JP" b="1" dirty="0">
                <a:latin typeface="Meiryo" panose="020B0604030504040204" pitchFamily="34" charset="-128"/>
                <a:ea typeface="Meiryo" panose="020B0604030504040204" pitchFamily="34" charset="-128"/>
              </a:rPr>
              <a:t>EX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8AC4FA-EE35-15BD-A9F0-DDE86A50FD00}"/>
              </a:ext>
            </a:extLst>
          </p:cNvPr>
          <p:cNvSpPr txBox="1"/>
          <p:nvPr/>
        </p:nvSpPr>
        <p:spPr>
          <a:xfrm>
            <a:off x="781987" y="1597031"/>
            <a:ext cx="11410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第二世代の抗ヒスタミン薬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相性もある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医療用と同じ用量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DE9B932-6F36-DD39-5025-F78DC203C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13" y="3239459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890E7D6E-7A9B-5C29-0F8D-39754F01F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98"/>
    </mc:Choice>
    <mc:Fallback>
      <p:transition spd="slow" advTm="5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" x="9974263" y="2152650"/>
          <p14:tracePt t="494" x="9939338" y="2152650"/>
          <p14:tracePt t="502" x="9910763" y="2152650"/>
          <p14:tracePt t="510" x="9874250" y="2166938"/>
          <p14:tracePt t="1525" x="5354638" y="4519613"/>
          <p14:tracePt t="2081" x="5332413" y="4519613"/>
          <p14:tracePt t="2089" x="5297488" y="4519613"/>
          <p14:tracePt t="2097" x="5219700" y="4570413"/>
          <p14:tracePt t="2105" x="5148263" y="4605338"/>
          <p14:tracePt t="2113" x="5068888" y="4654550"/>
          <p14:tracePt t="2121" x="4983163" y="4719638"/>
          <p14:tracePt t="2129" x="4891088" y="4783138"/>
          <p14:tracePt t="2141" x="4719638" y="4883150"/>
          <p14:tracePt t="2158" x="4278313" y="5168900"/>
          <p14:tracePt t="2174" x="3857625" y="5432425"/>
          <p14:tracePt t="2191" x="3443288" y="5681663"/>
          <p14:tracePt t="2208" x="3079750" y="5895975"/>
          <p14:tracePt t="2224" x="2916238" y="5981700"/>
          <p14:tracePt t="2226" x="2781300" y="6059488"/>
          <p14:tracePt t="2227" x="2730500" y="6096000"/>
          <p14:tracePt t="2243" x="2530475" y="6208713"/>
          <p14:tracePt t="2258" x="2432050" y="6280150"/>
          <p14:tracePt t="2276" x="2338388" y="6330950"/>
          <p14:tracePt t="2292" x="2289175" y="6373813"/>
          <p14:tracePt t="2309" x="2266950" y="6380163"/>
          <p14:tracePt t="2326" x="2266950" y="6394450"/>
          <p14:tracePt t="2359" x="2252663" y="6394450"/>
          <p14:tracePt t="2404" x="2266950" y="6394450"/>
          <p14:tracePt t="2412" x="2281238" y="6394450"/>
          <p14:tracePt t="2419" x="2303463" y="6394450"/>
          <p14:tracePt t="2428" x="2366963" y="6373813"/>
          <p14:tracePt t="2442" x="2432050" y="6345238"/>
          <p14:tracePt t="2459" x="2530475" y="6308725"/>
          <p14:tracePt t="2460" x="2638425" y="6259513"/>
          <p14:tracePt t="2461" x="2795588" y="6194425"/>
          <p14:tracePt t="2476" x="3165475" y="6059488"/>
          <p14:tracePt t="2492" x="3565525" y="5916613"/>
          <p14:tracePt t="2510" x="3978275" y="5795963"/>
          <p14:tracePt t="2525" x="4392613" y="5681663"/>
          <p14:tracePt t="2542" x="4770438" y="5595938"/>
          <p14:tracePt t="2559" x="4968875" y="5553075"/>
          <p14:tracePt t="2576" x="5183188" y="5503863"/>
          <p14:tracePt t="2591" x="5283200" y="5481638"/>
          <p14:tracePt t="2609" x="5383213" y="5453063"/>
          <p14:tracePt t="2625" x="5432425" y="5446713"/>
          <p14:tracePt t="2642" x="5483225" y="5432425"/>
          <p14:tracePt t="2659" x="5503863" y="5432425"/>
          <p14:tracePt t="2676" x="5532438" y="5418138"/>
          <p14:tracePt t="2691" x="5546725" y="5418138"/>
          <p14:tracePt t="2692" x="5561013" y="5418138"/>
          <p14:tracePt t="2693" x="5568950" y="5418138"/>
          <p14:tracePt t="2709" x="5583238" y="5418138"/>
          <p14:tracePt t="2710" x="5597525" y="5418138"/>
          <p14:tracePt t="2726" x="5611813" y="5418138"/>
          <p14:tracePt t="2742" x="5632450" y="5418138"/>
          <p14:tracePt t="2758" x="5646738" y="5418138"/>
          <p14:tracePt t="2775" x="5668963" y="5418138"/>
          <p14:tracePt t="2792" x="5683250" y="5418138"/>
          <p14:tracePt t="2815" x="5695950" y="5418138"/>
          <p14:tracePt t="3136" x="5683250" y="5418138"/>
          <p14:tracePt t="4715" x="5668963" y="5418138"/>
          <p14:tracePt t="4731" x="5661025" y="5418138"/>
          <p14:tracePt t="4739" x="5646738" y="5418138"/>
          <p14:tracePt t="4747" x="5632450" y="5418138"/>
          <p14:tracePt t="4755" x="5618163" y="5418138"/>
          <p14:tracePt t="4764" x="5611813" y="5418138"/>
          <p14:tracePt t="4771" x="5583238" y="5418138"/>
          <p14:tracePt t="4779" x="5568950" y="5418138"/>
          <p14:tracePt t="4791" x="5546725" y="5432425"/>
          <p14:tracePt t="4808" x="5503863" y="5432425"/>
          <p14:tracePt t="4825" x="5483225" y="5432425"/>
          <p14:tracePt t="4841" x="5468938" y="5432425"/>
          <p14:tracePt t="4925" x="5454650" y="5432425"/>
          <p14:tracePt t="5069" x="5446713" y="5432425"/>
          <p14:tracePt t="5093" x="5432425" y="5432425"/>
          <p14:tracePt t="5392" x="5418138" y="5432425"/>
          <p14:tracePt t="5407" x="5403850" y="5432425"/>
          <p14:tracePt t="5415" x="5397500" y="5432425"/>
          <p14:tracePt t="5424" x="5383213" y="5432425"/>
          <p14:tracePt t="5432" x="5368925" y="5432425"/>
          <p14:tracePt t="5441" x="5346700" y="5432425"/>
          <p14:tracePt t="5448" x="5303838" y="5403850"/>
          <p14:tracePt t="5457" x="5283200" y="5403850"/>
          <p14:tracePt t="5474" x="5205413" y="5367338"/>
          <p14:tracePt t="5491" x="5133975" y="5332413"/>
          <p14:tracePt t="5508" x="5048250" y="5268913"/>
          <p14:tracePt t="5524" x="4954588" y="5218113"/>
          <p14:tracePt t="5541" x="4883150" y="5168900"/>
          <p14:tracePt t="5559" x="4833938" y="5118100"/>
          <p14:tracePt t="5575" x="4805363" y="5089525"/>
          <p14:tracePt t="5576" x="4756150" y="5054600"/>
          <p14:tracePt t="5577" x="4741863" y="5040313"/>
          <p14:tracePt t="5593" x="4705350" y="4983163"/>
          <p14:tracePt t="5609" x="4691063" y="4933950"/>
          <p14:tracePt t="5610" x="4691063" y="4883150"/>
          <p14:tracePt t="6036" x="4670425" y="4868863"/>
          <p14:tracePt t="6044" x="4633913" y="4854575"/>
          <p14:tracePt t="6052" x="4591050" y="4833938"/>
          <p14:tracePt t="6060" x="4556125" y="4791075"/>
          <p14:tracePt t="6068" x="4533900" y="4754563"/>
          <p14:tracePt t="6076" x="4484688" y="4719638"/>
          <p14:tracePt t="6092" x="4370388" y="4591050"/>
          <p14:tracePt t="6108" x="4241800" y="4456113"/>
          <p14:tracePt t="6125" x="4092575" y="4291013"/>
          <p14:tracePt t="6142" x="3971925" y="4127500"/>
          <p14:tracePt t="6159" x="3878263" y="4021138"/>
          <p14:tracePt t="6175" x="3843338" y="3956050"/>
          <p14:tracePt t="6192" x="3814763" y="3906838"/>
          <p14:tracePt t="6208" x="3806825" y="3892550"/>
          <p14:tracePt t="6225" x="3806825" y="3878263"/>
          <p14:tracePt t="6242" x="3806825" y="3863975"/>
          <p14:tracePt t="6275" x="3806825" y="3856038"/>
          <p14:tracePt t="6292" x="3814763" y="3841750"/>
          <p14:tracePt t="6309" x="3829050" y="3827463"/>
          <p14:tracePt t="6310" x="3878263" y="3806825"/>
          <p14:tracePt t="6326" x="3906838" y="3792538"/>
          <p14:tracePt t="6327" x="3943350" y="3778250"/>
          <p14:tracePt t="6342" x="3978275" y="3763963"/>
          <p14:tracePt t="6343" x="4029075" y="3743325"/>
          <p14:tracePt t="6359" x="4141788" y="3714750"/>
          <p14:tracePt t="6375" x="4270375" y="3678238"/>
          <p14:tracePt t="6392" x="4392613" y="3657600"/>
          <p14:tracePt t="6409" x="4519613" y="3629025"/>
          <p14:tracePt t="6426" x="4633913" y="3606800"/>
          <p14:tracePt t="6442" x="4756150" y="3592513"/>
          <p14:tracePt t="6459" x="4891088" y="3563938"/>
          <p14:tracePt t="6475" x="5048250" y="3557588"/>
          <p14:tracePt t="6492" x="5197475" y="3557588"/>
          <p14:tracePt t="6509" x="5346700" y="3557588"/>
          <p14:tracePt t="6525" x="5403850" y="3557588"/>
          <p14:tracePt t="6527" x="5468938" y="3557588"/>
          <p14:tracePt t="6528" x="5483225" y="3557588"/>
          <p14:tracePt t="6542" x="5532438" y="3557588"/>
          <p14:tracePt t="6558" x="5561013" y="3563938"/>
          <p14:tracePt t="6559" x="5597525" y="3578225"/>
          <p14:tracePt t="6560" x="5611813" y="3592513"/>
          <p14:tracePt t="6575" x="5632450" y="3606800"/>
          <p14:tracePt t="6577" x="5646738" y="3614738"/>
          <p14:tracePt t="6592" x="5668963" y="3643313"/>
          <p14:tracePt t="6609" x="5683250" y="3692525"/>
          <p14:tracePt t="6626" x="5695950" y="3743325"/>
          <p14:tracePt t="6642" x="5718175" y="3863975"/>
          <p14:tracePt t="6659" x="5732463" y="3992563"/>
          <p14:tracePt t="6675" x="5732463" y="4156075"/>
          <p14:tracePt t="6692" x="5732463" y="4356100"/>
          <p14:tracePt t="6708" x="5732463" y="4441825"/>
          <p14:tracePt t="8178" x="5761038" y="4441825"/>
          <p14:tracePt t="8187" x="5781675" y="4441825"/>
          <p14:tracePt t="8194" x="5795963" y="4456113"/>
          <p14:tracePt t="8203" x="5810250" y="4456113"/>
          <p14:tracePt t="8211" x="5832475" y="4470400"/>
          <p14:tracePt t="8218" x="5861050" y="4476750"/>
          <p14:tracePt t="8226" x="5867400" y="4491038"/>
          <p14:tracePt t="8241" x="5895975" y="4505325"/>
          <p14:tracePt t="8257" x="5910263" y="4519613"/>
          <p14:tracePt t="8258" x="5918200" y="4541838"/>
          <p14:tracePt t="8259" x="5918200" y="4556125"/>
          <p14:tracePt t="8274" x="5932488" y="4583113"/>
          <p14:tracePt t="8275" x="5932488" y="4605338"/>
          <p14:tracePt t="8292" x="5946775" y="4691063"/>
          <p14:tracePt t="8308" x="5946775" y="4791075"/>
          <p14:tracePt t="8326" x="5918200" y="4919663"/>
          <p14:tracePt t="8342" x="5895975" y="5040313"/>
          <p14:tracePt t="8359" x="5861050" y="5118100"/>
          <p14:tracePt t="8375" x="5795963" y="5218113"/>
          <p14:tracePt t="8392" x="5746750" y="5283200"/>
          <p14:tracePt t="8408" x="5668963" y="5346700"/>
          <p14:tracePt t="8425" x="5611813" y="5395913"/>
          <p14:tracePt t="8442" x="5518150" y="5446713"/>
          <p14:tracePt t="8459" x="5432425" y="5495925"/>
          <p14:tracePt t="8461" x="5397500" y="5518150"/>
          <p14:tracePt t="8476" x="5354638" y="5553075"/>
          <p14:tracePt t="8478" x="5318125" y="5567363"/>
          <p14:tracePt t="8493" x="5283200" y="5603875"/>
          <p14:tracePt t="8495" x="5254625" y="5618163"/>
          <p14:tracePt t="8509" x="5233988" y="5632450"/>
          <p14:tracePt t="8510" x="5197475" y="5667375"/>
          <p14:tracePt t="8526" x="5183188" y="5681663"/>
          <p14:tracePt t="8815" x="5183188" y="5695950"/>
          <p14:tracePt t="8824" x="5183188" y="5730875"/>
          <p14:tracePt t="8831" x="5168900" y="5781675"/>
          <p14:tracePt t="8839" x="5148263" y="5830888"/>
          <p14:tracePt t="8847" x="5119688" y="5895975"/>
          <p14:tracePt t="8856" x="5054600" y="6016625"/>
          <p14:tracePt t="8863" x="5005388" y="6096000"/>
          <p14:tracePt t="8875" x="4940300" y="6194425"/>
          <p14:tracePt t="8892" x="4791075" y="6408738"/>
          <p14:tracePt t="8909" x="4591050" y="6608763"/>
          <p14:tracePt t="8925" x="4370388" y="6794500"/>
          <p14:tracePt t="9024" x="1689100" y="6743700"/>
          <p14:tracePt t="9033" x="1462088" y="6657975"/>
          <p14:tracePt t="9040" x="1254125" y="6529388"/>
          <p14:tracePt t="9049" x="1047750" y="6408738"/>
          <p14:tracePt t="9058" x="862013" y="6265863"/>
          <p14:tracePt t="9064" x="698500" y="6130925"/>
          <p14:tracePt t="9075" x="563563" y="5981700"/>
          <p14:tracePt t="9092" x="427038" y="5767388"/>
          <p14:tracePt t="9109" x="285750" y="5432425"/>
          <p14:tracePt t="9125" x="285750" y="5183188"/>
          <p14:tracePt t="9142" x="328613" y="4919663"/>
          <p14:tracePt t="9158" x="477838" y="4668838"/>
          <p14:tracePt t="9175" x="612775" y="4505325"/>
          <p14:tracePt t="9191" x="763588" y="4341813"/>
          <p14:tracePt t="9192" x="876300" y="4241800"/>
          <p14:tracePt t="9193" x="998538" y="4170363"/>
          <p14:tracePt t="9210" x="1127125" y="4092575"/>
          <p14:tracePt t="9211" x="1276350" y="4041775"/>
          <p14:tracePt t="9225" x="1439863" y="3963988"/>
          <p14:tracePt t="9227" x="1625600" y="3913188"/>
          <p14:tracePt t="9243" x="2003425" y="3856038"/>
          <p14:tracePt t="9259" x="2432050" y="3841750"/>
          <p14:tracePt t="9276" x="2830513" y="3841750"/>
          <p14:tracePt t="9292" x="3194050" y="3878263"/>
          <p14:tracePt t="9310" x="3494088" y="3963988"/>
          <p14:tracePt t="9326" x="3743325" y="4078288"/>
          <p14:tracePt t="9342" x="3878263" y="4156075"/>
          <p14:tracePt t="9358" x="4057650" y="4276725"/>
          <p14:tracePt t="9375" x="4178300" y="4405313"/>
          <p14:tracePt t="9392" x="4278313" y="4541838"/>
          <p14:tracePt t="9409" x="4378325" y="4754563"/>
          <p14:tracePt t="9424" x="4392613" y="4805363"/>
          <p14:tracePt t="9426" x="4427538" y="4954588"/>
          <p14:tracePt t="9427" x="4456113" y="5054600"/>
          <p14:tracePt t="9443" x="4470400" y="5168900"/>
          <p14:tracePt t="9444" x="4470400" y="5297488"/>
          <p14:tracePt t="9458" x="4484688" y="5353050"/>
          <p14:tracePt t="9460" x="4491038" y="5453063"/>
          <p14:tracePt t="9475" x="4491038" y="5553075"/>
          <p14:tracePt t="9477" x="4491038" y="5646738"/>
          <p14:tracePt t="9492" x="4491038" y="5745163"/>
          <p14:tracePt t="9510" x="4484688" y="5816600"/>
          <p14:tracePt t="9525" x="4427538" y="5881688"/>
          <p14:tracePt t="9543" x="4392613" y="5916613"/>
          <p14:tracePt t="9558" x="4327525" y="5930900"/>
          <p14:tracePt t="9576" x="4256088" y="5945188"/>
          <p14:tracePt t="9592" x="4178300" y="5945188"/>
          <p14:tracePt t="9609" x="4106863" y="5945188"/>
          <p14:tracePt t="9625" x="4021138" y="5945188"/>
          <p14:tracePt t="9642" x="3971925" y="5916613"/>
          <p14:tracePt t="9658" x="3921125" y="5895975"/>
          <p14:tracePt t="9675" x="3892550" y="5881688"/>
          <p14:tracePt t="9691" x="3878263" y="5867400"/>
          <p14:tracePt t="9693" x="3863975" y="5867400"/>
          <p14:tracePt t="9791" x="3878263" y="5859463"/>
          <p14:tracePt t="9821" x="3892550" y="5859463"/>
          <p14:tracePt t="9838" x="3906838" y="5859463"/>
          <p14:tracePt t="9846" x="3921125" y="5859463"/>
          <p14:tracePt t="9854" x="3929063" y="5859463"/>
          <p14:tracePt t="9862" x="3957638" y="5859463"/>
          <p14:tracePt t="9870" x="3971925" y="5859463"/>
          <p14:tracePt t="9878" x="4006850" y="5859463"/>
          <p14:tracePt t="9891" x="4029075" y="5859463"/>
          <p14:tracePt t="9908" x="4092575" y="5867400"/>
          <p14:tracePt t="9925" x="4141788" y="5895975"/>
          <p14:tracePt t="9927" x="4178300" y="5910263"/>
          <p14:tracePt t="9942" x="4206875" y="5910263"/>
          <p14:tracePt t="9944" x="4227513" y="5916613"/>
          <p14:tracePt t="9959" x="4241800" y="5930900"/>
          <p14:tracePt t="9960" x="4256088" y="5930900"/>
          <p14:tracePt t="9975" x="4270375" y="5945188"/>
          <p14:tracePt t="9976" x="4278313" y="5945188"/>
          <p14:tracePt t="9993" x="4278313" y="5959475"/>
          <p14:tracePt t="10032" x="4278313" y="5967413"/>
          <p14:tracePt t="10042" x="4270375" y="5995988"/>
          <p14:tracePt t="10048" x="4256088" y="6016625"/>
          <p14:tracePt t="10060" x="4221163" y="6059488"/>
          <p14:tracePt t="10075" x="4141788" y="6130925"/>
          <p14:tracePt t="10092" x="4043363" y="6259513"/>
          <p14:tracePt t="10109" x="3863975" y="6394450"/>
          <p14:tracePt t="10125" x="3663950" y="6508750"/>
          <p14:tracePt t="10142" x="3429000" y="6580188"/>
          <p14:tracePt t="10159" x="3130550" y="6623050"/>
          <p14:tracePt t="10160" x="2951163" y="6629400"/>
          <p14:tracePt t="10175" x="2795588" y="6629400"/>
          <p14:tracePt t="10177" x="2630488" y="6629400"/>
          <p14:tracePt t="10192" x="2452688" y="6623050"/>
          <p14:tracePt t="10194" x="2281238" y="6572250"/>
          <p14:tracePt t="10208" x="2117725" y="6523038"/>
          <p14:tracePt t="10210" x="1968500" y="6445250"/>
          <p14:tracePt t="10226" x="1639888" y="6259513"/>
          <p14:tracePt t="10242" x="1362075" y="6016625"/>
          <p14:tracePt t="10259" x="1141413" y="5759450"/>
          <p14:tracePt t="10275" x="990600" y="5495925"/>
          <p14:tracePt t="10292" x="898525" y="5232400"/>
          <p14:tracePt t="10308" x="890588" y="4968875"/>
          <p14:tracePt t="10325" x="890588" y="4705350"/>
          <p14:tracePt t="10341" x="998538" y="4441825"/>
          <p14:tracePt t="10359" x="1162050" y="4205288"/>
          <p14:tracePt t="10375" x="1290638" y="4070350"/>
          <p14:tracePt t="10392" x="1462088" y="3906838"/>
          <p14:tracePt t="10394" x="1554163" y="3841750"/>
          <p14:tracePt t="10409" x="1689100" y="3763963"/>
          <p14:tracePt t="10410" x="1789113" y="3714750"/>
          <p14:tracePt t="10426" x="1903413" y="3678238"/>
          <p14:tracePt t="10427" x="2038350" y="3643313"/>
          <p14:tracePt t="10443" x="2166938" y="3614738"/>
          <p14:tracePt t="10444" x="2317750" y="3606800"/>
          <p14:tracePt t="10459" x="2616200" y="3592513"/>
          <p14:tracePt t="10475" x="2901950" y="3592513"/>
          <p14:tracePt t="10493" x="3230563" y="3614738"/>
          <p14:tracePt t="10509" x="3508375" y="3706813"/>
          <p14:tracePt t="10526" x="3814763" y="3792538"/>
          <p14:tracePt t="10542" x="4121150" y="3906838"/>
          <p14:tracePt t="10559" x="4370388" y="4027488"/>
          <p14:tracePt t="10575" x="4533900" y="4127500"/>
          <p14:tracePt t="10593" x="4691063" y="4241800"/>
          <p14:tracePt t="10609" x="4805363" y="4356100"/>
          <p14:tracePt t="10625" x="4856163" y="4419600"/>
          <p14:tracePt t="10641" x="4883150" y="4441825"/>
          <p14:tracePt t="10643" x="4891088" y="4476750"/>
          <p14:tracePt t="10644" x="4905375" y="4491038"/>
          <p14:tracePt t="10660" x="4919663" y="4519613"/>
          <p14:tracePt t="10661" x="4919663" y="4556125"/>
          <p14:tracePt t="10675" x="4919663" y="4591050"/>
          <p14:tracePt t="10677" x="4919663" y="4619625"/>
          <p14:tracePt t="10692" x="4905375" y="4705350"/>
          <p14:tracePt t="10709" x="4870450" y="4791075"/>
          <p14:tracePt t="10726" x="4841875" y="4891088"/>
          <p14:tracePt t="10742" x="4819650" y="4954588"/>
          <p14:tracePt t="10759" x="4791075" y="5018088"/>
          <p14:tracePt t="10775" x="4791075" y="5068888"/>
          <p14:tracePt t="10792" x="4791075" y="5118100"/>
          <p14:tracePt t="10809" x="4791075" y="5146675"/>
          <p14:tracePt t="10826" x="4791075" y="5168900"/>
          <p14:tracePt t="10843" x="4791075" y="5197475"/>
          <p14:tracePt t="10859" x="4791075" y="5218113"/>
          <p14:tracePt t="10874" x="4791075" y="5232400"/>
          <p14:tracePt t="10875" x="4791075" y="5246688"/>
          <p14:tracePt t="10891" x="4791075" y="5254625"/>
          <p14:tracePt t="10893" x="4784725" y="5268913"/>
          <p14:tracePt t="10894" x="4784725" y="5297488"/>
          <p14:tracePt t="10910" x="4770438" y="5303838"/>
          <p14:tracePt t="10925" x="4770438" y="5332413"/>
          <p14:tracePt t="10942" x="4756150" y="5346700"/>
          <p14:tracePt t="10959" x="4756150" y="5367338"/>
          <p14:tracePt t="10975" x="4741863" y="5395913"/>
          <p14:tracePt t="10994" x="4733925" y="5446713"/>
          <p14:tracePt t="11010" x="4705350" y="5518150"/>
          <p14:tracePt t="11025" x="4684713" y="5581650"/>
          <p14:tracePt t="11042" x="4670425" y="5646738"/>
          <p14:tracePt t="11059" x="4641850" y="5681663"/>
          <p14:tracePt t="11075" x="4619625" y="5730875"/>
          <p14:tracePt t="11092" x="4605338" y="5759450"/>
          <p14:tracePt t="11108" x="4591050" y="5781675"/>
          <p14:tracePt t="11127" x="4570413" y="5810250"/>
          <p14:tracePt t="11129" x="4556125" y="5830888"/>
          <p14:tracePt t="11142" x="4541838" y="5859463"/>
          <p14:tracePt t="11143" x="4519613" y="5881688"/>
          <p14:tracePt t="11159" x="4484688" y="5916613"/>
          <p14:tracePt t="11160" x="4441825" y="5967413"/>
          <p14:tracePt t="11175" x="4341813" y="6059488"/>
          <p14:tracePt t="11193" x="4206875" y="6145213"/>
          <p14:tracePt t="11208" x="3992563" y="6265863"/>
          <p14:tracePt t="11226" x="3778250" y="6359525"/>
          <p14:tracePt t="11242" x="3557588" y="6423025"/>
          <p14:tracePt t="11259" x="3251200" y="6459538"/>
          <p14:tracePt t="11275" x="2916238" y="6473825"/>
          <p14:tracePt t="11292" x="2552700" y="6445250"/>
          <p14:tracePt t="11308" x="2189163" y="6330950"/>
          <p14:tracePt t="11325" x="1868488" y="6165850"/>
          <p14:tracePt t="11342" x="1654175" y="6045200"/>
          <p14:tracePt t="11359" x="1525588" y="5959475"/>
          <p14:tracePt t="11360" x="1439863" y="5867400"/>
          <p14:tracePt t="11361" x="1354138" y="5795963"/>
          <p14:tracePt t="11376" x="1290638" y="5730875"/>
          <p14:tracePt t="11377" x="1239838" y="5667375"/>
          <p14:tracePt t="11392" x="1212850" y="5618163"/>
          <p14:tracePt t="11394" x="1190625" y="5567363"/>
          <p14:tracePt t="11409" x="1176338" y="5481638"/>
          <p14:tracePt t="11426" x="1176338" y="5346700"/>
          <p14:tracePt t="11442" x="1212850" y="5197475"/>
          <p14:tracePt t="11459" x="1325563" y="5018088"/>
          <p14:tracePt t="11475" x="1476375" y="4819650"/>
          <p14:tracePt t="11492" x="1604963" y="4705350"/>
          <p14:tracePt t="11509" x="1825625" y="4505325"/>
          <p14:tracePt t="11525" x="2052638" y="4370388"/>
          <p14:tracePt t="11542" x="2303463" y="4241800"/>
          <p14:tracePt t="11559" x="2601913" y="4156075"/>
          <p14:tracePt t="11576" x="2951163" y="4078288"/>
          <p14:tracePt t="11592" x="3328988" y="4078288"/>
          <p14:tracePt t="11608" x="3529013" y="4078288"/>
          <p14:tracePt t="11610" x="3729038" y="4078288"/>
          <p14:tracePt t="11611" x="3921125" y="4078288"/>
          <p14:tracePt t="11626" x="4121150" y="4092575"/>
          <p14:tracePt t="11627" x="4278313" y="4127500"/>
          <p14:tracePt t="11642" x="4356100" y="4156075"/>
          <p14:tracePt t="11643" x="4484688" y="4178300"/>
          <p14:tracePt t="11659" x="4670425" y="4256088"/>
          <p14:tracePt t="11675" x="4756150" y="4291013"/>
          <p14:tracePt t="11692" x="4833938" y="4327525"/>
          <p14:tracePt t="11709" x="4856163" y="4370388"/>
          <p14:tracePt t="11726" x="4883150" y="4391025"/>
          <p14:tracePt t="11742" x="4891088" y="4441825"/>
          <p14:tracePt t="11759" x="4891088" y="4491038"/>
          <p14:tracePt t="11776" x="4891088" y="4570413"/>
          <p14:tracePt t="11793" x="4891088" y="4640263"/>
          <p14:tracePt t="11810" x="4883150" y="4733925"/>
          <p14:tracePt t="11826" x="4883150" y="4791075"/>
          <p14:tracePt t="11842" x="4870450" y="4833938"/>
          <p14:tracePt t="11843" x="4870450" y="4868863"/>
          <p14:tracePt t="11845" x="4856163" y="4891088"/>
          <p14:tracePt t="11859" x="4856163" y="4919663"/>
          <p14:tracePt t="11861" x="4841875" y="4940300"/>
          <p14:tracePt t="11875" x="4841875" y="4968875"/>
          <p14:tracePt t="11876" x="4833938" y="4983163"/>
          <p14:tracePt t="11892" x="4833938" y="5018088"/>
          <p14:tracePt t="11908" x="4819650" y="5040313"/>
          <p14:tracePt t="11909" x="4819650" y="5068888"/>
          <p14:tracePt t="11926" x="4791075" y="5146675"/>
          <p14:tracePt t="11942" x="4770438" y="5246688"/>
          <p14:tracePt t="11959" x="4741863" y="5367338"/>
          <p14:tracePt t="11975" x="4705350" y="5518150"/>
          <p14:tracePt t="11994" x="4656138" y="5667375"/>
          <p14:tracePt t="12009" x="4633913" y="5745163"/>
          <p14:tracePt t="12010" x="4591050" y="5830888"/>
          <p14:tracePt t="12026" x="4491038" y="5981700"/>
          <p14:tracePt t="12041" x="4327525" y="6180138"/>
          <p14:tracePt t="12059" x="4156075" y="6323013"/>
          <p14:tracePt t="12075" x="3943350" y="6445250"/>
          <p14:tracePt t="12092" x="3814763" y="6494463"/>
          <p14:tracePt t="12093" x="3678238" y="6543675"/>
          <p14:tracePt t="12094" x="3508375" y="6580188"/>
          <p14:tracePt t="12109" x="3328988" y="6608763"/>
          <p14:tracePt t="12111" x="3116263" y="6623050"/>
          <p14:tracePt t="12125" x="2752725" y="6629400"/>
          <p14:tracePt t="12127" x="2487613" y="6629400"/>
          <p14:tracePt t="12142" x="2352675" y="6623050"/>
          <p14:tracePt t="12143" x="2074863" y="6557963"/>
          <p14:tracePt t="12159" x="1511300" y="6380163"/>
          <p14:tracePt t="12175" x="1098550" y="6180138"/>
          <p14:tracePt t="12192" x="798513" y="5995988"/>
          <p14:tracePt t="12209" x="663575" y="5845175"/>
          <p14:tracePt t="12225" x="498475" y="5618163"/>
          <p14:tracePt t="12242" x="463550" y="5395913"/>
          <p14:tracePt t="12259" x="463550" y="5132388"/>
          <p14:tracePt t="12275" x="592138" y="4805363"/>
          <p14:tracePt t="12292" x="898525" y="4341813"/>
          <p14:tracePt t="12309" x="1141413" y="4106863"/>
          <p14:tracePt t="12325" x="1504950" y="3827463"/>
          <p14:tracePt t="12341" x="1689100" y="3743325"/>
          <p14:tracePt t="12342" x="1874838" y="3657600"/>
          <p14:tracePt t="12343" x="2052638" y="3606800"/>
          <p14:tracePt t="12360" x="2432050" y="3543300"/>
          <p14:tracePt t="12376" x="2616200" y="3543300"/>
          <p14:tracePt t="12377" x="2795588" y="3543300"/>
          <p14:tracePt t="12392" x="3151188" y="3592513"/>
          <p14:tracePt t="12408" x="3514725" y="3706813"/>
          <p14:tracePt t="12426" x="3829050" y="3841750"/>
          <p14:tracePt t="12442" x="4043363" y="3956050"/>
          <p14:tracePt t="12459" x="4270375" y="4078288"/>
          <p14:tracePt t="12476" x="4421188" y="4178300"/>
          <p14:tracePt t="12492" x="4491038" y="4241800"/>
          <p14:tracePt t="12509" x="4541838" y="4291013"/>
          <p14:tracePt t="12525" x="4556125" y="4405313"/>
          <p14:tracePt t="12542" x="4556125" y="4476750"/>
          <p14:tracePt t="12875" x="4584700" y="4476750"/>
          <p14:tracePt t="12883" x="4619625" y="4476750"/>
          <p14:tracePt t="12891" x="4670425" y="4476750"/>
          <p14:tracePt t="12899" x="4719638" y="4476750"/>
          <p14:tracePt t="12908" x="4784725" y="4491038"/>
          <p14:tracePt t="12915" x="4841875" y="4505325"/>
          <p14:tracePt t="12925" x="4905375" y="4527550"/>
          <p14:tracePt t="12941" x="5033963" y="4583113"/>
          <p14:tracePt t="12959" x="5148263" y="4633913"/>
          <p14:tracePt t="12975" x="5205413" y="4683125"/>
          <p14:tracePt t="12994" x="5297488" y="4733925"/>
          <p14:tracePt t="12997" x="5318125" y="4754563"/>
          <p14:tracePt t="13011" x="5368925" y="4805363"/>
          <p14:tracePt t="13013" x="5397500" y="4833938"/>
          <p14:tracePt t="13026" x="5403850" y="4854575"/>
          <p14:tracePt t="13042" x="5468938" y="4919663"/>
          <p14:tracePt t="13059" x="5561013" y="5018088"/>
          <p14:tracePt t="13074" x="5646738" y="5103813"/>
          <p14:tracePt t="13076" x="5718175" y="5168900"/>
          <p14:tracePt t="13077" x="5767388" y="5218113"/>
          <p14:tracePt t="13093" x="5967413" y="5395913"/>
          <p14:tracePt t="13109" x="6018213" y="5446713"/>
          <p14:tracePt t="13110" x="6096000" y="5518150"/>
          <p14:tracePt t="13126" x="6245225" y="5653088"/>
          <p14:tracePt t="13142" x="6345238" y="5781675"/>
          <p14:tracePt t="13160" x="6396038" y="5830888"/>
          <p14:tracePt t="13176" x="6430963" y="5881688"/>
          <p14:tracePt t="13471" x="6445250" y="5881688"/>
          <p14:tracePt t="13479" x="6473825" y="5881688"/>
          <p14:tracePt t="13487" x="6508750" y="5867400"/>
          <p14:tracePt t="13495" x="6559550" y="5867400"/>
          <p14:tracePt t="13503" x="6673850" y="5867400"/>
          <p14:tracePt t="13511" x="6745288" y="5867400"/>
          <p14:tracePt t="13524" x="6859588" y="5867400"/>
          <p14:tracePt t="13542" x="7094538" y="5881688"/>
          <p14:tracePt t="13557" x="7251700" y="5930900"/>
          <p14:tracePt t="13558" x="7421563" y="5967413"/>
          <p14:tracePt t="13559" x="7586663" y="6045200"/>
          <p14:tracePt t="13576" x="7935913" y="6165850"/>
          <p14:tracePt t="13593" x="8270875" y="6280150"/>
          <p14:tracePt t="13609" x="8477250" y="6359525"/>
          <p14:tracePt t="13626" x="8677275" y="6430963"/>
          <p14:tracePt t="13642" x="8777288" y="6459538"/>
          <p14:tracePt t="13659" x="8863013" y="6494463"/>
          <p14:tracePt t="13675" x="8897938" y="6508750"/>
          <p14:tracePt t="13692" x="8912225" y="6508750"/>
          <p14:tracePt t="13708" x="8912225" y="6523038"/>
          <p14:tracePt t="13742" x="8891588" y="6529388"/>
          <p14:tracePt t="13760" x="8848725" y="6543675"/>
          <p14:tracePt t="13761" x="8834438" y="6557963"/>
          <p14:tracePt t="13775" x="8826500" y="6557963"/>
          <p14:tracePt t="13792" x="8812213" y="6557963"/>
          <p14:tracePt t="13793" x="8797925" y="6557963"/>
          <p14:tracePt t="13794" x="8797925" y="6572250"/>
          <p14:tracePt t="13810" x="8783638" y="6572250"/>
          <p14:tracePt t="13843" x="8748713" y="6572250"/>
          <p14:tracePt t="13859" x="8683625" y="6557963"/>
          <p14:tracePt t="13875" x="8534400" y="6480175"/>
          <p14:tracePt t="13892" x="8334375" y="6394450"/>
          <p14:tracePt t="13909" x="8085138" y="6259513"/>
          <p14:tracePt t="13926" x="7799388" y="6067425"/>
          <p14:tracePt t="13942" x="7535863" y="5845175"/>
          <p14:tracePt t="13959" x="7308850" y="5595938"/>
          <p14:tracePt t="13975" x="7223125" y="5432425"/>
          <p14:tracePt t="13995" x="7143750" y="5254625"/>
          <p14:tracePt t="13997" x="7143750" y="5183188"/>
          <p14:tracePt t="14010" x="7143750" y="5032375"/>
          <p14:tracePt t="14011" x="7143750" y="4919663"/>
          <p14:tracePt t="14025" x="7223125" y="4705350"/>
          <p14:tracePt t="14027" x="7321550" y="4541838"/>
          <p14:tracePt t="14042" x="7400925" y="4441825"/>
          <p14:tracePt t="14058" x="7635875" y="4141788"/>
          <p14:tracePt t="14059" x="7813675" y="3941763"/>
          <p14:tracePt t="14060" x="8021638" y="3757613"/>
          <p14:tracePt t="14075" x="8248650" y="3578225"/>
          <p14:tracePt t="14076" x="8377238" y="3492500"/>
          <p14:tracePt t="14092" x="8797925" y="3243263"/>
          <p14:tracePt t="14108" x="9212263" y="3079750"/>
          <p14:tracePt t="14125" x="9590088" y="3030538"/>
          <p14:tracePt t="14142" x="9902825" y="3030538"/>
          <p14:tracePt t="14159" x="10088563" y="3100388"/>
          <p14:tracePt t="14175" x="10317163" y="3251200"/>
          <p14:tracePt t="14193" x="10437813" y="3400425"/>
          <p14:tracePt t="14209" x="10537825" y="3543300"/>
          <p14:tracePt t="14225" x="10587038" y="3629025"/>
          <p14:tracePt t="14242" x="10637838" y="3757613"/>
          <p14:tracePt t="14259" x="10680700" y="3856038"/>
          <p14:tracePt t="14261" x="10680700" y="3892550"/>
          <p14:tracePt t="14275" x="10687050" y="3956050"/>
          <p14:tracePt t="14292" x="10701338" y="4021138"/>
          <p14:tracePt t="14293" x="10715625" y="4078288"/>
          <p14:tracePt t="14294" x="10715625" y="4141788"/>
          <p14:tracePt t="14308" x="10729913" y="4219575"/>
          <p14:tracePt t="14310" x="10729913" y="4276725"/>
          <p14:tracePt t="14326" x="10729913" y="4427538"/>
          <p14:tracePt t="14342" x="10687050" y="4591050"/>
          <p14:tracePt t="14359" x="10580688" y="4833938"/>
          <p14:tracePt t="14375" x="10423525" y="5054600"/>
          <p14:tracePt t="14392" x="10237788" y="5283200"/>
          <p14:tracePt t="14408" x="10039350" y="5481638"/>
          <p14:tracePt t="14426" x="9825038" y="5653088"/>
          <p14:tracePt t="14442" x="9604375" y="5816600"/>
          <p14:tracePt t="14459" x="9326563" y="5945188"/>
          <p14:tracePt t="14475" x="8912225" y="6067425"/>
          <p14:tracePt t="14493" x="8612188" y="6096000"/>
          <p14:tracePt t="14494" x="8413750" y="6096000"/>
          <p14:tracePt t="14510" x="8199438" y="6096000"/>
          <p14:tracePt t="14511" x="7985125" y="6059488"/>
          <p14:tracePt t="14525" x="7770813" y="5981700"/>
          <p14:tracePt t="14527" x="7572375" y="5895975"/>
          <p14:tracePt t="14542" x="7400925" y="5810250"/>
          <p14:tracePt t="14543" x="7223125" y="5681663"/>
          <p14:tracePt t="14559" x="6943725" y="5418138"/>
          <p14:tracePt t="14575" x="6823075" y="5254625"/>
          <p14:tracePt t="14576" x="6737350" y="5083175"/>
          <p14:tracePt t="14592" x="6608763" y="4654550"/>
          <p14:tracePt t="14609" x="6545263" y="4219575"/>
          <p14:tracePt t="14626" x="6545263" y="3763963"/>
          <p14:tracePt t="14642" x="6594475" y="3365500"/>
          <p14:tracePt t="14659" x="6759575" y="3044825"/>
          <p14:tracePt t="14676" x="6994525" y="2765425"/>
          <p14:tracePt t="14692" x="7458075" y="2466975"/>
          <p14:tracePt t="14709" x="7785100" y="2387600"/>
          <p14:tracePt t="14725" x="8428038" y="2287588"/>
          <p14:tracePt t="14742" x="8777288" y="2287588"/>
          <p14:tracePt t="14759" x="9226550" y="2352675"/>
          <p14:tracePt t="14775" x="9439275" y="2401888"/>
          <p14:tracePt t="14776" x="9625013" y="2481263"/>
          <p14:tracePt t="14777" x="9825038" y="2566988"/>
          <p14:tracePt t="14793" x="10166350" y="2730500"/>
          <p14:tracePt t="14810" x="10437813" y="2944813"/>
          <p14:tracePt t="14826" x="10637838" y="3143250"/>
          <p14:tracePt t="14844" x="10737850" y="3314700"/>
          <p14:tracePt t="14859" x="10829925" y="3514725"/>
          <p14:tracePt t="14876" x="10866438" y="3657600"/>
          <p14:tracePt t="14892" x="10880725" y="3743325"/>
          <p14:tracePt t="14908" x="10880725" y="3863975"/>
          <p14:tracePt t="14925" x="10829925" y="3978275"/>
          <p14:tracePt t="14942" x="10701338" y="4127500"/>
          <p14:tracePt t="14959" x="10523538" y="4319588"/>
          <p14:tracePt t="14975" x="10323513" y="4541838"/>
          <p14:tracePt t="14995" x="10125075" y="4768850"/>
          <p14:tracePt t="14997" x="10039350" y="4891088"/>
          <p14:tracePt t="15010" x="9910763" y="5040313"/>
          <p14:tracePt t="15026" x="9853613" y="5132388"/>
          <p14:tracePt t="15027" x="9774238" y="5197475"/>
          <p14:tracePt t="15042" x="9710738" y="5268913"/>
          <p14:tracePt t="15043" x="9590088" y="5346700"/>
          <p14:tracePt t="15059" x="9396413" y="5381625"/>
          <p14:tracePt t="15075" x="9075738" y="5381625"/>
          <p14:tracePt t="15092" x="8528050" y="5268913"/>
          <p14:tracePt t="15110" x="8170863" y="5083175"/>
          <p14:tracePt t="15125" x="7558088" y="4719638"/>
          <p14:tracePt t="15142" x="7272338" y="4470400"/>
          <p14:tracePt t="15159" x="6986588" y="4141788"/>
          <p14:tracePt t="15175" x="6759575" y="3806825"/>
          <p14:tracePt t="15192" x="6594475" y="3463925"/>
          <p14:tracePt t="15208" x="6545263" y="3279775"/>
          <p14:tracePt t="15226" x="6508750" y="3044825"/>
          <p14:tracePt t="15241" x="6508750" y="2865438"/>
          <p14:tracePt t="15243" x="6508750" y="2765425"/>
          <p14:tracePt t="15244" x="6559550" y="2679700"/>
          <p14:tracePt t="15259" x="6645275" y="2566988"/>
          <p14:tracePt t="15261" x="6745288" y="2452688"/>
          <p14:tracePt t="15275" x="6888163" y="2338388"/>
          <p14:tracePt t="15277" x="7043738" y="2238375"/>
          <p14:tracePt t="15292" x="7372350" y="2052638"/>
          <p14:tracePt t="15309" x="7686675" y="1924050"/>
          <p14:tracePt t="15326" x="7899400" y="1889125"/>
          <p14:tracePt t="15342" x="8113713" y="1874838"/>
          <p14:tracePt t="15359" x="8262938" y="1874838"/>
          <p14:tracePt t="15375" x="8334375" y="1903413"/>
          <p14:tracePt t="15392" x="8399463" y="1924050"/>
          <p14:tracePt t="15408" x="8434388" y="1966913"/>
          <p14:tracePt t="15426" x="8448675" y="1974850"/>
          <p14:tracePt t="15442" x="8462963" y="1989138"/>
          <p14:tracePt t="15476" x="8462963" y="2003425"/>
          <p14:tracePt t="15511" x="8448675" y="2017713"/>
          <p14:tracePt t="15543" x="8448675" y="2024063"/>
          <p14:tracePt t="15743" x="8385175" y="2024063"/>
          <p14:tracePt t="15751" x="8328025" y="2024063"/>
          <p14:tracePt t="15759" x="8220075" y="2052638"/>
          <p14:tracePt t="15767" x="8134350" y="2074863"/>
          <p14:tracePt t="15775" x="8021638" y="2124075"/>
          <p14:tracePt t="15783" x="7913688" y="2166938"/>
          <p14:tracePt t="15792" x="7658100" y="2252663"/>
          <p14:tracePt t="15808" x="7123113" y="2430463"/>
          <p14:tracePt t="15826" x="6688138" y="2516188"/>
          <p14:tracePt t="15843" x="6173788" y="2601913"/>
          <p14:tracePt t="15858" x="5683250" y="2652713"/>
          <p14:tracePt t="15875" x="5318125" y="2667000"/>
          <p14:tracePt t="15892" x="5097463" y="2667000"/>
          <p14:tracePt t="15909" x="4856163" y="2667000"/>
          <p14:tracePt t="15926" x="4705350" y="2667000"/>
          <p14:tracePt t="15942" x="4619625" y="2667000"/>
          <p14:tracePt t="15959" x="4533900" y="2652713"/>
          <p14:tracePt t="15975" x="4505325" y="2638425"/>
          <p14:tracePt t="15976" x="4484688" y="2630488"/>
          <p14:tracePt t="15996" x="4456113" y="2630488"/>
          <p14:tracePt t="16013" x="4456113" y="2616200"/>
          <p14:tracePt t="16114" x="4484688" y="2616200"/>
          <p14:tracePt t="16122" x="4505325" y="2616200"/>
          <p14:tracePt t="16130" x="4541838" y="2616200"/>
          <p14:tracePt t="16138" x="4591050" y="2616200"/>
          <p14:tracePt t="16146" x="4691063" y="2616200"/>
          <p14:tracePt t="16154" x="4784725" y="2616200"/>
          <p14:tracePt t="16162" x="4833938" y="2616200"/>
          <p14:tracePt t="16175" x="4919663" y="2638425"/>
          <p14:tracePt t="16192" x="5083175" y="2687638"/>
          <p14:tracePt t="16209" x="5183188" y="2736850"/>
          <p14:tracePt t="16224" x="5219700" y="2751138"/>
          <p14:tracePt t="16226" x="5254625" y="2779713"/>
          <p14:tracePt t="16227" x="5283200" y="2787650"/>
          <p14:tracePt t="16243" x="5303838" y="2816225"/>
          <p14:tracePt t="16259" x="5303838" y="2830513"/>
          <p14:tracePt t="16292" x="5297488" y="2851150"/>
          <p14:tracePt t="16309" x="5183188" y="2901950"/>
          <p14:tracePt t="16325" x="5019675" y="2951163"/>
          <p14:tracePt t="16342" x="4756150" y="3016250"/>
          <p14:tracePt t="16358" x="4406900" y="3079750"/>
          <p14:tracePt t="16375" x="4057650" y="3100388"/>
          <p14:tracePt t="16392" x="3663950" y="3114675"/>
          <p14:tracePt t="16409" x="3294063" y="3114675"/>
          <p14:tracePt t="16425" x="2916238" y="3044825"/>
          <p14:tracePt t="16441" x="2752725" y="2994025"/>
          <p14:tracePt t="16443" x="2587625" y="2930525"/>
          <p14:tracePt t="16444" x="2452688" y="2865438"/>
          <p14:tracePt t="16460" x="2389188" y="2830513"/>
          <p14:tracePt t="16461" x="2281238" y="2751138"/>
          <p14:tracePt t="16476" x="2174875" y="2687638"/>
          <p14:tracePt t="16477" x="2103438" y="2630488"/>
          <p14:tracePt t="16493" x="1989138" y="2530475"/>
          <p14:tracePt t="16509" x="1954213" y="2481263"/>
          <p14:tracePt t="16525" x="1917700" y="2430463"/>
          <p14:tracePt t="16542" x="1889125" y="2387600"/>
          <p14:tracePt t="16558" x="1889125" y="2366963"/>
          <p14:tracePt t="16575" x="1889125" y="2352675"/>
          <p14:tracePt t="16609" x="1889125" y="2338388"/>
          <p14:tracePt t="16625" x="1925638" y="2330450"/>
          <p14:tracePt t="16642" x="1974850" y="2316163"/>
          <p14:tracePt t="16659" x="2066925" y="2287588"/>
          <p14:tracePt t="16676" x="2152650" y="2252663"/>
          <p14:tracePt t="16691" x="2203450" y="2238375"/>
          <p14:tracePt t="16692" x="2266950" y="2224088"/>
          <p14:tracePt t="16694" x="2332038" y="2217738"/>
          <p14:tracePt t="16710" x="2389188" y="2203450"/>
          <p14:tracePt t="16711" x="2452688" y="2189163"/>
          <p14:tracePt t="16725" x="2516188" y="2189163"/>
          <p14:tracePt t="16726" x="2566988" y="2174875"/>
          <p14:tracePt t="16742" x="2681288" y="2174875"/>
          <p14:tracePt t="16758" x="2795588" y="2174875"/>
          <p14:tracePt t="16776" x="2930525" y="2174875"/>
          <p14:tracePt t="16792" x="3116263" y="2189163"/>
          <p14:tracePt t="16810" x="3300413" y="2238375"/>
          <p14:tracePt t="16826" x="3529013" y="2301875"/>
          <p14:tracePt t="16843" x="3706813" y="2338388"/>
          <p14:tracePt t="16859" x="3921125" y="2401888"/>
          <p14:tracePt t="16875" x="4029075" y="2438400"/>
          <p14:tracePt t="16892" x="4141788" y="2466975"/>
          <p14:tracePt t="16909" x="4178300" y="2487613"/>
          <p14:tracePt t="16925" x="4206875" y="2487613"/>
          <p14:tracePt t="16926" x="4206875" y="2501900"/>
          <p14:tracePt t="16928" x="4221163" y="2501900"/>
          <p14:tracePt t="16944" x="4227513" y="2516188"/>
          <p14:tracePt t="16975" x="4227513" y="2530475"/>
          <p14:tracePt t="16994" x="4227513" y="2538413"/>
          <p14:tracePt t="16996" x="4241800" y="2552700"/>
          <p14:tracePt t="17011" x="4241800" y="2581275"/>
          <p14:tracePt t="17025" x="4256088" y="2601913"/>
          <p14:tracePt t="17042" x="4256088" y="2616200"/>
          <p14:tracePt t="17058" x="4270375" y="2638425"/>
          <p14:tracePt t="17091" x="4270375" y="2652713"/>
          <p14:tracePt t="17125" x="4241800" y="2667000"/>
          <p14:tracePt t="17142" x="4192588" y="2687638"/>
          <p14:tracePt t="17159" x="4127500" y="2716213"/>
          <p14:tracePt t="17175" x="4078288" y="2730500"/>
          <p14:tracePt t="17176" x="4021138" y="2736850"/>
          <p14:tracePt t="17177" x="3957638" y="2765425"/>
          <p14:tracePt t="17192" x="3878263" y="2779713"/>
          <p14:tracePt t="17209" x="3763963" y="2787650"/>
          <p14:tracePt t="17210" x="3608388" y="2801938"/>
          <p14:tracePt t="17225" x="3514725" y="2816225"/>
          <p14:tracePt t="17226" x="3414713" y="2830513"/>
          <p14:tracePt t="17243" x="3165475" y="2851150"/>
          <p14:tracePt t="17259" x="3001963" y="2879725"/>
          <p14:tracePt t="17276" x="2816225" y="2894013"/>
          <p14:tracePt t="17292" x="2530475" y="2901950"/>
          <p14:tracePt t="17309" x="2352675" y="2901950"/>
          <p14:tracePt t="17325" x="2152650" y="2901950"/>
          <p14:tracePt t="17342" x="1989138" y="2894013"/>
          <p14:tracePt t="17359" x="1839913" y="2851150"/>
          <p14:tracePt t="17376" x="1725613" y="2816225"/>
          <p14:tracePt t="17392" x="1654175" y="2765425"/>
          <p14:tracePt t="17410" x="1576388" y="2730500"/>
          <p14:tracePt t="17411" x="1562100" y="2701925"/>
          <p14:tracePt t="17425" x="1539875" y="2679700"/>
          <p14:tracePt t="17442" x="1511300" y="2652713"/>
          <p14:tracePt t="17443" x="1504950" y="2630488"/>
          <p14:tracePt t="17444" x="1490663" y="2616200"/>
          <p14:tracePt t="17459" x="1490663" y="2587625"/>
          <p14:tracePt t="17460" x="1476375" y="2566988"/>
          <p14:tracePt t="17476" x="1476375" y="2538413"/>
          <p14:tracePt t="17492" x="1476375" y="2530475"/>
          <p14:tracePt t="17525" x="1476375" y="2516188"/>
          <p14:tracePt t="17531" x="1490663" y="2516188"/>
          <p14:tracePt t="17542" x="1504950" y="2516188"/>
          <p14:tracePt t="17558" x="1554163" y="2487613"/>
          <p14:tracePt t="17575" x="1611313" y="2466975"/>
          <p14:tracePt t="17592" x="1703388" y="2438400"/>
          <p14:tracePt t="17609" x="1803400" y="2401888"/>
          <p14:tracePt t="17625" x="1925638" y="2366963"/>
          <p14:tracePt t="17643" x="2124075" y="2316163"/>
          <p14:tracePt t="17658" x="2238375" y="2287588"/>
          <p14:tracePt t="17659" x="2366963" y="2274888"/>
          <p14:tracePt t="17676" x="2481263" y="2252663"/>
          <p14:tracePt t="17677" x="2752725" y="2238375"/>
          <p14:tracePt t="17692" x="2830513" y="2238375"/>
          <p14:tracePt t="17694" x="2944813" y="2238375"/>
          <p14:tracePt t="17709" x="3165475" y="2238375"/>
          <p14:tracePt t="17725" x="3357563" y="2238375"/>
          <p14:tracePt t="17742" x="3543300" y="2287588"/>
          <p14:tracePt t="17759" x="3714750" y="2366963"/>
          <p14:tracePt t="17776" x="3957638" y="2452688"/>
          <p14:tracePt t="17792" x="4156075" y="2538413"/>
          <p14:tracePt t="17810" x="4378325" y="2638425"/>
          <p14:tracePt t="17826" x="4619625" y="2736850"/>
          <p14:tracePt t="17843" x="4856163" y="2851150"/>
          <p14:tracePt t="17858" x="5005388" y="2930525"/>
          <p14:tracePt t="17876" x="5205413" y="3030538"/>
          <p14:tracePt t="17891" x="5297488" y="3065463"/>
          <p14:tracePt t="17892" x="5368925" y="3114675"/>
          <p14:tracePt t="17909" x="5432425" y="3151188"/>
          <p14:tracePt t="17910" x="5546725" y="3214688"/>
          <p14:tracePt t="17925" x="5597525" y="3251200"/>
          <p14:tracePt t="17927" x="5632450" y="3279775"/>
          <p14:tracePt t="17942" x="5683250" y="3328988"/>
          <p14:tracePt t="17958" x="5718175" y="3351213"/>
          <p14:tracePt t="17959" x="5761038" y="3394075"/>
          <p14:tracePt t="17976" x="5781675" y="3429000"/>
          <p14:tracePt t="17994" x="5810250" y="3463925"/>
          <p14:tracePt t="18010" x="5818188" y="3478213"/>
          <p14:tracePt t="18026" x="5832475" y="3492500"/>
          <p14:tracePt t="18042" x="5832475" y="3506788"/>
          <p14:tracePt t="18075" x="5832475" y="3514725"/>
          <p14:tracePt t="18546" x="5832475" y="3529013"/>
          <p14:tracePt t="18715" x="5832475" y="3543300"/>
          <p14:tracePt t="18732" x="5818188" y="3543300"/>
          <p14:tracePt t="18756" x="5810250" y="3543300"/>
          <p14:tracePt t="18772" x="5795963" y="3557588"/>
          <p14:tracePt t="18780" x="5781675" y="3557588"/>
          <p14:tracePt t="18796" x="5767388" y="3557588"/>
          <p14:tracePt t="18804" x="5761038" y="3563938"/>
          <p14:tracePt t="18812" x="5746750" y="3563938"/>
          <p14:tracePt t="18820" x="5732463" y="3578225"/>
          <p14:tracePt t="18829" x="5718175" y="3578225"/>
          <p14:tracePt t="18842" x="5710238" y="3592513"/>
          <p14:tracePt t="18858" x="5683250" y="3606800"/>
          <p14:tracePt t="18875" x="5668963" y="3614738"/>
          <p14:tracePt t="18891" x="5661025" y="3629025"/>
          <p14:tracePt t="18908" x="5646738" y="3629025"/>
          <p14:tracePt t="18910" x="5632450" y="3643313"/>
          <p14:tracePt t="18925" x="5618163" y="3643313"/>
          <p14:tracePt t="18942" x="5618163" y="3657600"/>
          <p14:tracePt t="18958" x="5611813" y="3657600"/>
          <p14:tracePt t="18976" x="5597525" y="3657600"/>
          <p14:tracePt t="18992" x="5583238" y="3663950"/>
          <p14:tracePt t="19011" x="5583238" y="3678238"/>
          <p14:tracePt t="19025" x="5561013" y="3692525"/>
          <p14:tracePt t="19042" x="5546725" y="3714750"/>
          <p14:tracePt t="19059" x="5518150" y="3743325"/>
          <p14:tracePt t="19075" x="5497513" y="3778250"/>
          <p14:tracePt t="19092" x="5454650" y="3827463"/>
          <p14:tracePt t="19109" x="5418138" y="3863975"/>
          <p14:tracePt t="19124" x="5403850" y="3913188"/>
          <p14:tracePt t="19125" x="5383213" y="3956050"/>
          <p14:tracePt t="19127" x="5346700" y="4006850"/>
          <p14:tracePt t="19144" x="5283200" y="4127500"/>
          <p14:tracePt t="19158" x="5254625" y="4191000"/>
          <p14:tracePt t="19160" x="5219700" y="4256088"/>
          <p14:tracePt t="19176" x="5148263" y="4391025"/>
          <p14:tracePt t="19192" x="5068888" y="4527550"/>
          <p14:tracePt t="19210" x="4997450" y="4654550"/>
          <p14:tracePt t="19225" x="4940300" y="4768850"/>
          <p14:tracePt t="19243" x="4891088" y="4868863"/>
          <p14:tracePt t="19441" x="4883150" y="4868863"/>
          <p14:tracePt t="19449" x="4856163" y="4868863"/>
          <p14:tracePt t="19457" x="4833938" y="4854575"/>
          <p14:tracePt t="19465" x="4805363" y="4854575"/>
          <p14:tracePt t="19474" x="4791075" y="4840288"/>
          <p14:tracePt t="19481" x="4770438" y="4840288"/>
          <p14:tracePt t="19491" x="4741863" y="4833938"/>
          <p14:tracePt t="19508" x="4705350" y="4805363"/>
          <p14:tracePt t="19524" x="4633913" y="4783138"/>
          <p14:tracePt t="19541" x="4541838" y="4733925"/>
          <p14:tracePt t="19558" x="4456113" y="4668838"/>
          <p14:tracePt t="19575" x="4378325" y="4591050"/>
          <p14:tracePt t="19592" x="4341813" y="4541838"/>
          <p14:tracePt t="19608" x="4327525" y="4519613"/>
          <p14:tracePt t="19609" x="4321175" y="4476750"/>
          <p14:tracePt t="19610" x="4306888" y="4470400"/>
          <p14:tracePt t="19626" x="4306888" y="4441825"/>
          <p14:tracePt t="19627" x="4306888" y="4419600"/>
          <p14:tracePt t="19642" x="4306888" y="4376738"/>
          <p14:tracePt t="19659" x="4327525" y="4327525"/>
          <p14:tracePt t="19676" x="4427538" y="4270375"/>
          <p14:tracePt t="19693" x="4619625" y="4178300"/>
          <p14:tracePt t="19709" x="4784725" y="4121150"/>
          <p14:tracePt t="19726" x="5005388" y="4106863"/>
          <p14:tracePt t="19743" x="5205413" y="4106863"/>
          <p14:tracePt t="19759" x="5383213" y="4106863"/>
          <p14:tracePt t="19775" x="5518150" y="4156075"/>
          <p14:tracePt t="19793" x="5632450" y="4227513"/>
          <p14:tracePt t="19810" x="5710238" y="4319588"/>
          <p14:tracePt t="19826" x="5746750" y="4356100"/>
          <p14:tracePt t="19827" x="5761038" y="4419600"/>
          <p14:tracePt t="19828" x="5781675" y="4470400"/>
          <p14:tracePt t="19843" x="5781675" y="4527550"/>
          <p14:tracePt t="19844" x="5795963" y="4605338"/>
          <p14:tracePt t="19859" x="5795963" y="4691063"/>
          <p14:tracePt t="19860" x="5795963" y="4768850"/>
          <p14:tracePt t="19875" x="5795963" y="4854575"/>
          <p14:tracePt t="19876" x="5795963" y="4933950"/>
          <p14:tracePt t="19892" x="5746750" y="5103813"/>
          <p14:tracePt t="19908" x="5618163" y="5318125"/>
          <p14:tracePt t="19926" x="5468938" y="5453063"/>
          <p14:tracePt t="19942" x="5248275" y="5581650"/>
          <p14:tracePt t="19959" x="4983163" y="5667375"/>
          <p14:tracePt t="19975" x="4784725" y="5695950"/>
          <p14:tracePt t="19995" x="4556125" y="5703888"/>
          <p14:tracePt t="20010" x="4470400" y="5703888"/>
          <p14:tracePt t="20011" x="4406900" y="5703888"/>
          <p14:tracePt t="20025" x="4378325" y="5703888"/>
          <p14:tracePt t="20027" x="4327525" y="5703888"/>
          <p14:tracePt t="20042" x="4278313" y="5681663"/>
          <p14:tracePt t="20059" x="4270375" y="5653088"/>
          <p14:tracePt t="20075" x="4256088" y="5632450"/>
          <p14:tracePt t="20092" x="4256088" y="5618163"/>
          <p14:tracePt t="20093" x="4256088" y="5603875"/>
          <p14:tracePt t="20109" x="4278313" y="5595938"/>
          <p14:tracePt t="20111" x="4306888" y="5567363"/>
          <p14:tracePt t="20126" x="4441825" y="5518150"/>
          <p14:tracePt t="20142" x="4633913" y="5467350"/>
          <p14:tracePt t="20159" x="4856163" y="5446713"/>
          <p14:tracePt t="20176" x="5154613" y="5432425"/>
          <p14:tracePt t="20193" x="5503863" y="5432425"/>
          <p14:tracePt t="20209" x="5946775" y="5432425"/>
          <p14:tracePt t="20225" x="6559550" y="5532438"/>
          <p14:tracePt t="20242" x="7086600" y="5653088"/>
          <p14:tracePt t="20259" x="7472363" y="5767388"/>
          <p14:tracePt t="20275" x="7785100" y="5881688"/>
          <p14:tracePt t="20292" x="8064500" y="6010275"/>
          <p14:tracePt t="20309" x="8162925" y="6045200"/>
          <p14:tracePt t="20326" x="8220075" y="6081713"/>
          <p14:tracePt t="20327" x="8234363" y="6081713"/>
          <p14:tracePt t="20343" x="8234363" y="6096000"/>
          <p14:tracePt t="20375" x="8199438" y="6096000"/>
          <p14:tracePt t="20384" x="8121650" y="6096000"/>
          <p14:tracePt t="20392" x="8050213" y="6096000"/>
          <p14:tracePt t="20408" x="7899400" y="6096000"/>
          <p14:tracePt t="20426" x="7607300" y="6096000"/>
          <p14:tracePt t="20442" x="7372350" y="6096000"/>
          <p14:tracePt t="20459" x="7108825" y="6096000"/>
          <p14:tracePt t="20475" x="6837363" y="6096000"/>
          <p14:tracePt t="20492" x="6573838" y="6096000"/>
          <p14:tracePt t="20509" x="6245225" y="6096000"/>
          <p14:tracePt t="20525" x="5932488" y="6045200"/>
          <p14:tracePt t="20542" x="5746750" y="5995988"/>
          <p14:tracePt t="20559" x="5546725" y="5910263"/>
          <p14:tracePt t="20574" x="5454650" y="5867400"/>
          <p14:tracePt t="20575" x="5383213" y="5816600"/>
          <p14:tracePt t="20577" x="5354638" y="5810250"/>
          <p14:tracePt t="20592" x="5318125" y="5767388"/>
          <p14:tracePt t="20594" x="5283200" y="5730875"/>
          <p14:tracePt t="20609" x="5268913" y="5703888"/>
          <p14:tracePt t="20611" x="5248275" y="5646738"/>
          <p14:tracePt t="20626" x="5254625" y="5532438"/>
          <p14:tracePt t="20642" x="5454650" y="5246688"/>
          <p14:tracePt t="20659" x="5781675" y="4891088"/>
          <p14:tracePt t="20675" x="6096000" y="4633913"/>
          <p14:tracePt t="20692" x="6508750" y="4327525"/>
          <p14:tracePt t="20708" x="6894513" y="4106863"/>
          <p14:tracePt t="20725" x="7272338" y="3941763"/>
          <p14:tracePt t="20742" x="7621588" y="3827463"/>
          <p14:tracePt t="20759" x="7950200" y="3792538"/>
          <p14:tracePt t="20775" x="8270875" y="3792538"/>
          <p14:tracePt t="20793" x="8548688" y="3792538"/>
          <p14:tracePt t="20809" x="8683625" y="3813175"/>
          <p14:tracePt t="20810" x="8834438" y="3856038"/>
          <p14:tracePt t="20811" x="8975725" y="3906838"/>
          <p14:tracePt t="20827" x="9240838" y="4021138"/>
          <p14:tracePt t="20845" x="9410700" y="4092575"/>
          <p14:tracePt t="20860" x="9610725" y="4205288"/>
          <p14:tracePt t="20876" x="9739313" y="4319588"/>
          <p14:tracePt t="20893" x="9853613" y="4441825"/>
          <p14:tracePt t="20909" x="9902825" y="4527550"/>
          <p14:tracePt t="20926" x="9939338" y="4633913"/>
          <p14:tracePt t="20942" x="9953625" y="4719638"/>
          <p14:tracePt t="20959" x="9953625" y="4805363"/>
          <p14:tracePt t="20976" x="9939338" y="4933950"/>
          <p14:tracePt t="20995" x="9853613" y="5068888"/>
          <p14:tracePt t="20998" x="9788525" y="5154613"/>
          <p14:tracePt t="21012" x="9604375" y="5318125"/>
          <p14:tracePt t="21026" x="9504363" y="5432425"/>
          <p14:tracePt t="21041" x="9375775" y="5518150"/>
          <p14:tracePt t="21043" x="9247188" y="5603875"/>
          <p14:tracePt t="21044" x="9140825" y="5681663"/>
          <p14:tracePt t="21060" x="9075738" y="5703888"/>
          <p14:tracePt t="21061" x="8877300" y="5816600"/>
          <p14:tracePt t="21075" x="8763000" y="5867400"/>
          <p14:tracePt t="21092" x="8634413" y="5916613"/>
          <p14:tracePt t="21093" x="8462963" y="5945188"/>
          <p14:tracePt t="21109" x="8162925" y="5981700"/>
          <p14:tracePt t="21126" x="7885113" y="5981700"/>
          <p14:tracePt t="21142" x="7607300" y="5881688"/>
          <p14:tracePt t="21159" x="7335838" y="5745163"/>
          <p14:tracePt t="21175" x="7158038" y="5632450"/>
          <p14:tracePt t="21192" x="6958013" y="5495925"/>
          <p14:tracePt t="21208" x="6837363" y="5346700"/>
          <p14:tracePt t="21225" x="6759575" y="5232400"/>
          <p14:tracePt t="21242" x="6737350" y="5183188"/>
          <p14:tracePt t="21259" x="6723063" y="5083175"/>
          <p14:tracePt t="21276" x="6759575" y="4940300"/>
          <p14:tracePt t="21292" x="6888163" y="4805363"/>
          <p14:tracePt t="21293" x="7037388" y="4668838"/>
          <p14:tracePt t="21294" x="7208838" y="4519613"/>
          <p14:tracePt t="21309" x="7435850" y="4356100"/>
          <p14:tracePt t="21325" x="7700963" y="4205288"/>
          <p14:tracePt t="21326" x="8070850" y="4070350"/>
          <p14:tracePt t="21342" x="8334375" y="3992563"/>
          <p14:tracePt t="21343" x="8577263" y="3927475"/>
          <p14:tracePt t="21359" x="9012238" y="3913188"/>
          <p14:tracePt t="21376" x="9375775" y="3913188"/>
          <p14:tracePt t="21392" x="9575800" y="3941763"/>
          <p14:tracePt t="21408" x="9753600" y="4027488"/>
          <p14:tracePt t="21425" x="9859963" y="4092575"/>
          <p14:tracePt t="21442" x="9910763" y="4141788"/>
          <p14:tracePt t="21459" x="9953625" y="4205288"/>
          <p14:tracePt t="21475" x="9974263" y="4256088"/>
          <p14:tracePt t="21493" x="10002838" y="4305300"/>
          <p14:tracePt t="21509" x="10017125" y="4376738"/>
          <p14:tracePt t="21525" x="10017125" y="4419600"/>
          <p14:tracePt t="21526" x="10017125" y="4456113"/>
          <p14:tracePt t="21527" x="10017125" y="4505325"/>
          <p14:tracePt t="21542" x="9988550" y="4556125"/>
          <p14:tracePt t="21558" x="9959975" y="4619625"/>
          <p14:tracePt t="21559" x="9939338" y="4691063"/>
          <p14:tracePt t="21561" x="9902825" y="4783138"/>
          <p14:tracePt t="21575" x="9853613" y="4854575"/>
          <p14:tracePt t="21576" x="9774238" y="4983163"/>
          <p14:tracePt t="21592" x="9675813" y="5103813"/>
          <p14:tracePt t="21609" x="9490075" y="5297488"/>
          <p14:tracePt t="21626" x="9290050" y="5403850"/>
          <p14:tracePt t="21642" x="9061450" y="5481638"/>
          <p14:tracePt t="21659" x="8783638" y="5503863"/>
          <p14:tracePt t="21675" x="8448675" y="5503863"/>
          <p14:tracePt t="21692" x="8050213" y="5467350"/>
          <p14:tracePt t="21708" x="7658100" y="5367338"/>
          <p14:tracePt t="21726" x="7286625" y="5246688"/>
          <p14:tracePt t="21742" x="6972300" y="5132388"/>
          <p14:tracePt t="21759" x="6773863" y="5054600"/>
          <p14:tracePt t="21775" x="6559550" y="4968875"/>
          <p14:tracePt t="21792" x="6473825" y="4940300"/>
          <p14:tracePt t="21794" x="6381750" y="4891088"/>
          <p14:tracePt t="21810" x="6330950" y="4868863"/>
          <p14:tracePt t="21811" x="6296025" y="4854575"/>
          <p14:tracePt t="21826" x="6245225" y="4833938"/>
          <p14:tracePt t="21843" x="6224588" y="4819650"/>
          <p14:tracePt t="21859" x="6224588" y="4805363"/>
          <p14:tracePt t="21892" x="6310313" y="4783138"/>
          <p14:tracePt t="22067" x="6296025" y="4783138"/>
          <p14:tracePt t="22075" x="6259513" y="4783138"/>
          <p14:tracePt t="22084" x="6230938" y="4783138"/>
          <p14:tracePt t="22093" x="6210300" y="4783138"/>
          <p14:tracePt t="22100" x="6173788" y="4783138"/>
          <p14:tracePt t="22109" x="6145213" y="4783138"/>
          <p14:tracePt t="22126" x="6096000" y="4783138"/>
          <p14:tracePt t="22142" x="6010275" y="4783138"/>
          <p14:tracePt t="22159" x="5895975" y="4783138"/>
          <p14:tracePt t="22176" x="5732463" y="4833938"/>
          <p14:tracePt t="22192" x="5532438" y="4891088"/>
          <p14:tracePt t="22208" x="5383213" y="4933950"/>
          <p14:tracePt t="22226" x="5097463" y="4983163"/>
          <p14:tracePt t="22242" x="4919663" y="5003800"/>
          <p14:tracePt t="22259" x="4741863" y="5040313"/>
          <p14:tracePt t="22274" x="4719638" y="5040313"/>
          <p14:tracePt t="22276" x="4641850" y="5054600"/>
          <p14:tracePt t="22277" x="4605338" y="5054600"/>
          <p14:tracePt t="22292" x="4556125" y="5068888"/>
          <p14:tracePt t="22309" x="4541838" y="5068888"/>
          <p14:tracePt t="22333" x="4570413" y="5068888"/>
          <p14:tracePt t="22342" x="4633913" y="5054600"/>
          <p14:tracePt t="22359" x="4983163" y="4983163"/>
          <p14:tracePt t="22375" x="5303838" y="4940300"/>
          <p14:tracePt t="22393" x="5718175" y="4940300"/>
          <p14:tracePt t="22408" x="5961063" y="4968875"/>
          <p14:tracePt t="22426" x="6181725" y="5040313"/>
          <p14:tracePt t="22442" x="6259513" y="5089525"/>
          <p14:tracePt t="22459" x="6310313" y="5154613"/>
          <p14:tracePt t="22475" x="6296025" y="5268913"/>
          <p14:tracePt t="22493" x="6110288" y="5432425"/>
          <p14:tracePt t="22494" x="5881688" y="5595938"/>
          <p14:tracePt t="22509" x="5781675" y="5646738"/>
          <p14:tracePt t="22511" x="5418138" y="5830888"/>
          <p14:tracePt t="22526" x="5183188" y="5930900"/>
          <p14:tracePt t="22527" x="4905375" y="6010275"/>
          <p14:tracePt t="22542" x="4784725" y="6030913"/>
          <p14:tracePt t="22543" x="4556125" y="6081713"/>
          <p14:tracePt t="22559" x="4106863" y="6116638"/>
          <p14:tracePt t="22576" x="3729038" y="6116638"/>
          <p14:tracePt t="22592" x="3543300" y="6059488"/>
          <p14:tracePt t="22609" x="3343275" y="5945188"/>
          <p14:tracePt t="22626" x="3216275" y="5795963"/>
          <p14:tracePt t="22642" x="3130550" y="5567363"/>
          <p14:tracePt t="22659" x="3130550" y="5332413"/>
          <p14:tracePt t="22675" x="3244850" y="5040313"/>
          <p14:tracePt t="22692" x="3479800" y="4783138"/>
          <p14:tracePt t="22708" x="3792538" y="4591050"/>
          <p14:tracePt t="22726" x="4121150" y="4491038"/>
          <p14:tracePt t="22727" x="4278313" y="4491038"/>
          <p14:tracePt t="22742" x="4427538" y="4491038"/>
          <p14:tracePt t="22758" x="4584700" y="4491038"/>
          <p14:tracePt t="22759" x="4641850" y="4505325"/>
          <p14:tracePt t="22760" x="4770438" y="4556125"/>
          <p14:tracePt t="22776" x="4870450" y="4619625"/>
          <p14:tracePt t="22777" x="4954588" y="4668838"/>
          <p14:tracePt t="22793" x="5033963" y="4733925"/>
          <p14:tracePt t="22810" x="5083175" y="4791075"/>
          <p14:tracePt t="22827" x="5097463" y="4819650"/>
          <p14:tracePt t="22843" x="5097463" y="4840288"/>
          <p14:tracePt t="22859" x="5097463" y="4854575"/>
          <p14:tracePt t="22876" x="5097463" y="4868863"/>
          <p14:tracePt t="22893" x="5083175" y="4883150"/>
          <p14:tracePt t="22909" x="5068888" y="4891088"/>
          <p14:tracePt t="22926" x="5068888" y="4905375"/>
          <p14:tracePt t="22969" x="5083175" y="4905375"/>
          <p14:tracePt t="22978" x="5105400" y="4905375"/>
          <p14:tracePt t="22994" x="5133975" y="4905375"/>
          <p14:tracePt t="22996" x="5168900" y="4905375"/>
          <p14:tracePt t="23011" x="5248275" y="4919663"/>
          <p14:tracePt t="23026" x="5418138" y="4933950"/>
          <p14:tracePt t="23042" x="5646738" y="4968875"/>
          <p14:tracePt t="23059" x="5932488" y="5032375"/>
          <p14:tracePt t="23076" x="6273800" y="5103813"/>
          <p14:tracePt t="23092" x="6594475" y="5183188"/>
          <p14:tracePt t="23109" x="6894513" y="5254625"/>
          <p14:tracePt t="23126" x="7086600" y="5297488"/>
          <p14:tracePt t="23142" x="7300913" y="5353050"/>
          <p14:tracePt t="23159" x="7472363" y="5395913"/>
          <p14:tracePt t="23175" x="7558088" y="5432425"/>
          <p14:tracePt t="23192" x="7650163" y="5453063"/>
          <p14:tracePt t="23208" x="7672388" y="5467350"/>
          <p14:tracePt t="23209" x="7686675" y="5495925"/>
          <p14:tracePt t="23225" x="7700963" y="5495925"/>
          <p14:tracePt t="23226" x="7707313" y="5503863"/>
          <p14:tracePt t="23242" x="7707313" y="5518150"/>
          <p14:tracePt t="23260" x="7707313" y="5546725"/>
          <p14:tracePt t="23275" x="7607300" y="5618163"/>
          <p14:tracePt t="23293" x="7421563" y="5730875"/>
          <p14:tracePt t="23309" x="7158038" y="5859463"/>
          <p14:tracePt t="23326" x="6873875" y="5981700"/>
          <p14:tracePt t="23342" x="6573838" y="6045200"/>
          <p14:tracePt t="23359" x="6359525" y="6045200"/>
          <p14:tracePt t="23375" x="6173788" y="6045200"/>
          <p14:tracePt t="23392" x="6081713" y="6016625"/>
          <p14:tracePt t="23409" x="6018213" y="5967413"/>
          <p14:tracePt t="23426" x="5995988" y="5859463"/>
          <p14:tracePt t="23442" x="6018213" y="5595938"/>
          <p14:tracePt t="23459" x="6224588" y="5146675"/>
          <p14:tracePt t="23475" x="6296025" y="5003800"/>
          <p14:tracePt t="23476" x="6424613" y="4791075"/>
          <p14:tracePt t="23477" x="6481763" y="4705350"/>
          <p14:tracePt t="23493" x="6608763" y="4570413"/>
          <p14:tracePt t="23494" x="6808788" y="4341813"/>
          <p14:tracePt t="23509" x="6937375" y="4256088"/>
          <p14:tracePt t="23510" x="7058025" y="4191000"/>
          <p14:tracePt t="23526" x="7251700" y="4141788"/>
          <p14:tracePt t="23542" x="7558088" y="4121150"/>
          <p14:tracePt t="23559" x="7721600" y="4121150"/>
          <p14:tracePt t="23575" x="7935913" y="4141788"/>
          <p14:tracePt t="23593" x="8085138" y="4205288"/>
          <p14:tracePt t="23608" x="8234363" y="4270375"/>
          <p14:tracePt t="23625" x="8313738" y="4319588"/>
          <p14:tracePt t="23642" x="8399463" y="4370388"/>
          <p14:tracePt t="23659" x="8434388" y="4391025"/>
          <p14:tracePt t="23675" x="8477250" y="4419600"/>
          <p14:tracePt t="23693" x="8485188" y="4427538"/>
          <p14:tracePt t="23708" x="8499475" y="4441825"/>
          <p14:tracePt t="23709" x="8513763" y="4456113"/>
          <p14:tracePt t="23711" x="8528050" y="4456113"/>
          <p14:tracePt t="23726" x="8528050" y="4470400"/>
          <p14:tracePt t="23728" x="8534400" y="4476750"/>
          <p14:tracePt t="23741" x="8534400" y="4491038"/>
          <p14:tracePt t="23743" x="8548688" y="4505325"/>
          <p14:tracePt t="23759" x="8562975" y="4519613"/>
          <p14:tracePt t="23775" x="8562975" y="4527550"/>
          <p14:tracePt t="23793" x="8562975" y="4541838"/>
          <p14:tracePt t="23810" x="8562975" y="4556125"/>
          <p14:tracePt t="23826" x="8562975" y="4570413"/>
          <p14:tracePt t="23859" x="8562975" y="4583113"/>
          <p14:tracePt t="23875" x="8562975" y="4619625"/>
          <p14:tracePt t="23892" x="8562975" y="4640263"/>
          <p14:tracePt t="23909" x="8562975" y="4668838"/>
          <p14:tracePt t="23927" x="8548688" y="4691063"/>
          <p14:tracePt t="23928" x="8548688" y="4705350"/>
          <p14:tracePt t="23975" x="8548688" y="4719638"/>
          <p14:tracePt t="24041" x="8548688" y="4733925"/>
          <p14:tracePt t="24057" x="8534400" y="4740275"/>
          <p14:tracePt t="24065" x="8534400" y="4754563"/>
          <p14:tracePt t="24073" x="8534400" y="4768850"/>
          <p14:tracePt t="24081" x="8528050" y="4791075"/>
          <p14:tracePt t="24090" x="8513763" y="4805363"/>
          <p14:tracePt t="24097" x="8513763" y="4833938"/>
          <p14:tracePt t="24108" x="8499475" y="4840288"/>
          <p14:tracePt t="24124" x="8485188" y="4883150"/>
          <p14:tracePt t="24141" x="8477250" y="4905375"/>
          <p14:tracePt t="24159" x="8448675" y="4940300"/>
          <p14:tracePt t="24175" x="8428038" y="4983163"/>
          <p14:tracePt t="24191" x="8377238" y="5040313"/>
          <p14:tracePt t="24207" x="8334375" y="5083175"/>
          <p14:tracePt t="24208" x="8262938" y="5154613"/>
          <p14:tracePt t="24209" x="8199438" y="5218113"/>
          <p14:tracePt t="24227" x="8013700" y="5367338"/>
          <p14:tracePt t="24242" x="7785100" y="5546725"/>
          <p14:tracePt t="24259" x="7535863" y="5716588"/>
          <p14:tracePt t="24276" x="7358063" y="5816600"/>
          <p14:tracePt t="24292" x="7137400" y="5910263"/>
          <p14:tracePt t="24309" x="6972300" y="5930900"/>
          <p14:tracePt t="24325" x="6845300" y="5945188"/>
          <p14:tracePt t="24342" x="6759575" y="5930900"/>
          <p14:tracePt t="24359" x="6708775" y="5910263"/>
          <p14:tracePt t="24376" x="6673850" y="5867400"/>
          <p14:tracePt t="24392" x="6645275" y="5830888"/>
          <p14:tracePt t="24409" x="6623050" y="5810250"/>
          <p14:tracePt t="24425" x="6594475" y="5767388"/>
          <p14:tracePt t="24442" x="6573838" y="5759450"/>
          <p14:tracePt t="24443" x="6559550" y="5745163"/>
          <p14:tracePt t="24444" x="6545263" y="5730875"/>
          <p14:tracePt t="24458" x="6523038" y="5716588"/>
          <p14:tracePt t="24460" x="6496050" y="5695950"/>
          <p14:tracePt t="24476" x="6445250" y="5653088"/>
          <p14:tracePt t="24492" x="6396038" y="5603875"/>
          <p14:tracePt t="24509" x="6345238" y="5567363"/>
          <p14:tracePt t="24525" x="6310313" y="5532438"/>
          <p14:tracePt t="24542" x="6281738" y="5503863"/>
          <p14:tracePt t="24559" x="6259513" y="5481638"/>
          <p14:tracePt t="24592" x="6245225" y="5481638"/>
          <p14:tracePt t="25080" x="6245225" y="5467350"/>
          <p14:tracePt t="25088" x="6245225" y="5453063"/>
          <p14:tracePt t="25104" x="6230938" y="5446713"/>
          <p14:tracePt t="25120" x="6230938" y="5432425"/>
          <p14:tracePt t="25128" x="6230938" y="5418138"/>
          <p14:tracePt t="25136" x="6224588" y="5418138"/>
          <p14:tracePt t="25144" x="6224588" y="5403850"/>
          <p14:tracePt t="25160" x="6210300" y="5395913"/>
          <p14:tracePt t="25169" x="6210300" y="5381625"/>
          <p14:tracePt t="25177" x="6210300" y="5367338"/>
          <p14:tracePt t="25191" x="6210300" y="5353050"/>
          <p14:tracePt t="25207" x="6196013" y="5346700"/>
          <p14:tracePt t="25208" x="6196013" y="5332413"/>
          <p14:tracePt t="25209" x="6196013" y="5303838"/>
          <p14:tracePt t="25224" x="6196013" y="5297488"/>
          <p14:tracePt t="25225" x="6196013" y="5283200"/>
          <p14:tracePt t="25241" x="6196013" y="5254625"/>
          <p14:tracePt t="25258" x="6196013" y="5232400"/>
          <p14:tracePt t="25292" x="6196013" y="5218113"/>
          <p14:tracePt t="25579" x="6196013" y="5232400"/>
          <p14:tracePt t="25611" x="6196013" y="5246688"/>
          <p14:tracePt t="27924" x="6181725" y="5254625"/>
          <p14:tracePt t="27932" x="6159500" y="5283200"/>
          <p14:tracePt t="27940" x="6130925" y="5297488"/>
          <p14:tracePt t="27948" x="6110288" y="5303838"/>
          <p14:tracePt t="27957" x="6067425" y="5332413"/>
          <p14:tracePt t="27964" x="6018213" y="5346700"/>
          <p14:tracePt t="27974" x="5981700" y="5367338"/>
          <p14:tracePt t="27991" x="5881688" y="5403850"/>
          <p14:tracePt t="28010" x="5781675" y="5453063"/>
          <p14:tracePt t="28024" x="5661025" y="5495925"/>
          <p14:tracePt t="28041" x="5583238" y="5518150"/>
          <p14:tracePt t="28058" x="5503863" y="5532438"/>
          <p14:tracePt t="28074" x="5454650" y="5546725"/>
          <p14:tracePt t="28091" x="5446713" y="5546725"/>
          <p14:tracePt t="28092" x="5432425" y="5546725"/>
          <p14:tracePt t="29244" x="5418138" y="5553075"/>
          <p14:tracePt t="29253" x="5418138" y="5567363"/>
          <p14:tracePt t="29261" x="5403850" y="5567363"/>
          <p14:tracePt t="29276" x="5403850" y="5581650"/>
          <p14:tracePt t="29285" x="5397500" y="5581650"/>
          <p14:tracePt t="29301" x="5383213" y="5581650"/>
          <p14:tracePt t="29317" x="5383213" y="5595938"/>
          <p14:tracePt t="29333" x="5368925" y="5595938"/>
          <p14:tracePt t="29365" x="5354638" y="5595938"/>
          <p14:tracePt t="29373" x="5354638" y="5603875"/>
          <p14:tracePt t="29446" x="5346700" y="5603875"/>
          <p14:tracePt t="29478" x="5346700" y="5618163"/>
          <p14:tracePt t="29488" x="5332413" y="5618163"/>
          <p14:tracePt t="29631" x="5318125" y="5618163"/>
          <p14:tracePt t="29655" x="5303838" y="5618163"/>
          <p14:tracePt t="29663" x="5297488" y="5618163"/>
          <p14:tracePt t="29671" x="5283200" y="5618163"/>
          <p14:tracePt t="29679" x="5254625" y="5618163"/>
          <p14:tracePt t="29687" x="5233988" y="5618163"/>
          <p14:tracePt t="29695" x="5205413" y="5632450"/>
          <p14:tracePt t="29708" x="5168900" y="5632450"/>
          <p14:tracePt t="29725" x="5097463" y="5653088"/>
          <p14:tracePt t="29741" x="4997450" y="5667375"/>
          <p14:tracePt t="29758" x="4870450" y="5695950"/>
          <p14:tracePt t="29774" x="4733925" y="5730875"/>
          <p14:tracePt t="29790" x="4670425" y="5745163"/>
          <p14:tracePt t="29792" x="4605338" y="5759450"/>
          <p14:tracePt t="29793" x="4533900" y="5767388"/>
          <p14:tracePt t="29809" x="4421188" y="5781675"/>
          <p14:tracePt t="29825" x="4341813" y="5781675"/>
          <p14:tracePt t="29842" x="4278313" y="5781675"/>
          <p14:tracePt t="29858" x="4227513" y="5781675"/>
          <p14:tracePt t="29874" x="4221163" y="5781675"/>
          <p14:tracePt t="30437" x="4206875" y="5781675"/>
          <p14:tracePt t="30445" x="4192588" y="5781675"/>
          <p14:tracePt t="30453" x="4170363" y="5781675"/>
          <p14:tracePt t="30461" x="4141788" y="5781675"/>
          <p14:tracePt t="30469" x="4106863" y="5795963"/>
          <p14:tracePt t="30477" x="4043363" y="5816600"/>
          <p14:tracePt t="30492" x="3943350" y="5845175"/>
          <p14:tracePt t="30493" x="3829050" y="5859463"/>
          <p14:tracePt t="30509" x="3714750" y="5881688"/>
          <p14:tracePt t="30510" x="3443288" y="5910263"/>
          <p14:tracePt t="30526" x="2979738" y="5930900"/>
          <p14:tracePt t="30542" x="2587625" y="5930900"/>
          <p14:tracePt t="30559" x="2103438" y="5867400"/>
          <p14:tracePt t="30575" x="1703388" y="5759450"/>
          <p14:tracePt t="30592" x="1504950" y="5653088"/>
          <p14:tracePt t="30608" x="1311275" y="5518150"/>
          <p14:tracePt t="30625" x="1204913" y="5403850"/>
          <p14:tracePt t="30642" x="1176338" y="5346700"/>
          <p14:tracePt t="30659" x="1155700" y="5232400"/>
          <p14:tracePt t="30675" x="1155700" y="5132388"/>
          <p14:tracePt t="30692" x="1225550" y="4989513"/>
          <p14:tracePt t="30708" x="1404938" y="4833938"/>
          <p14:tracePt t="30726" x="1654175" y="4640263"/>
          <p14:tracePt t="30727" x="1825625" y="4570413"/>
          <p14:tracePt t="30742" x="2017713" y="4491038"/>
          <p14:tracePt t="30743" x="2189163" y="4441825"/>
          <p14:tracePt t="30759" x="2538413" y="4370388"/>
          <p14:tracePt t="30775" x="2795588" y="4341813"/>
          <p14:tracePt t="30793" x="3044825" y="4341813"/>
          <p14:tracePt t="30810" x="3279775" y="4341813"/>
          <p14:tracePt t="30826" x="3465513" y="4391025"/>
          <p14:tracePt t="30843" x="3614738" y="4456113"/>
          <p14:tracePt t="30859" x="3757613" y="4541838"/>
          <p14:tracePt t="30875" x="3906838" y="4654550"/>
          <p14:tracePt t="30893" x="4029075" y="4783138"/>
          <p14:tracePt t="30909" x="4141788" y="4905375"/>
          <p14:tracePt t="30925" x="4256088" y="5003800"/>
          <p14:tracePt t="30942" x="4356100" y="5103813"/>
          <p14:tracePt t="30958" x="4392613" y="5146675"/>
          <p14:tracePt t="30959" x="4427538" y="5197475"/>
          <p14:tracePt t="30960" x="4456113" y="5203825"/>
          <p14:tracePt t="30976" x="4505325" y="5254625"/>
          <p14:tracePt t="30995" x="4519613" y="5283200"/>
          <p14:tracePt t="31012" x="4533900" y="5303838"/>
          <p14:tracePt t="31026" x="4533900" y="5332413"/>
          <p14:tracePt t="31042" x="4491038" y="5367338"/>
          <p14:tracePt t="31059" x="4370388" y="5453063"/>
          <p14:tracePt t="31075" x="4170363" y="5553075"/>
          <p14:tracePt t="31092" x="3892550" y="5646738"/>
          <p14:tracePt t="31109" x="3529013" y="5703888"/>
          <p14:tracePt t="31126" x="3179763" y="5703888"/>
          <p14:tracePt t="31142" x="2879725" y="5703888"/>
          <p14:tracePt t="31159" x="2716213" y="5653088"/>
          <p14:tracePt t="31176" x="2538413" y="5595938"/>
          <p14:tracePt t="31192" x="2487613" y="5553075"/>
          <p14:tracePt t="31193" x="2438400" y="5503863"/>
          <p14:tracePt t="31194" x="2432050" y="5495925"/>
          <p14:tracePt t="31209" x="2403475" y="5453063"/>
          <p14:tracePt t="31211" x="2389188" y="5418138"/>
          <p14:tracePt t="31226" x="2366963" y="5367338"/>
          <p14:tracePt t="31227" x="2366963" y="5332413"/>
          <p14:tracePt t="31242" x="2366963" y="5297488"/>
          <p14:tracePt t="31244" x="2366963" y="5254625"/>
          <p14:tracePt t="31259" x="2452688" y="5118100"/>
          <p14:tracePt t="31275" x="2616200" y="4983163"/>
          <p14:tracePt t="31292" x="2851150" y="4819650"/>
          <p14:tracePt t="31309" x="3130550" y="4691063"/>
          <p14:tracePt t="31325" x="3343275" y="4640263"/>
          <p14:tracePt t="31343" x="3706813" y="4605338"/>
          <p14:tracePt t="31359" x="3906838" y="4605338"/>
          <p14:tracePt t="31375" x="4127500" y="4605338"/>
          <p14:tracePt t="31392" x="4321175" y="4683125"/>
          <p14:tracePt t="31409" x="4491038" y="4768850"/>
          <p14:tracePt t="31425" x="4556125" y="4805363"/>
          <p14:tracePt t="31426" x="4605338" y="4854575"/>
          <p14:tracePt t="31441" x="4619625" y="4868863"/>
          <p14:tracePt t="31442" x="4684713" y="4940300"/>
          <p14:tracePt t="31444" x="4691063" y="4954588"/>
          <p14:tracePt t="31459" x="4733925" y="5018088"/>
          <p14:tracePt t="31461" x="4741863" y="5054600"/>
          <p14:tracePt t="31475" x="4741863" y="5103813"/>
          <p14:tracePt t="31477" x="4756150" y="5154613"/>
          <p14:tracePt t="31493" x="4741863" y="5346700"/>
          <p14:tracePt t="31669" x="4733925" y="5346700"/>
          <p14:tracePt t="31677" x="4691063" y="5346700"/>
          <p14:tracePt t="31685" x="4656138" y="5332413"/>
          <p14:tracePt t="31693" x="4633913" y="5332413"/>
          <p14:tracePt t="31701" x="4605338" y="5318125"/>
          <p14:tracePt t="31709" x="4591050" y="5318125"/>
          <p14:tracePt t="31726" x="4584700" y="5303838"/>
          <p14:tracePt t="31742" x="4570413" y="5297488"/>
          <p14:tracePt t="31759" x="4570413" y="5283200"/>
          <p14:tracePt t="31775" x="4570413" y="5254625"/>
          <p14:tracePt t="31793" x="4570413" y="5183188"/>
          <p14:tracePt t="31809" x="4670425" y="5040313"/>
          <p14:tracePt t="31827" x="4870450" y="4833938"/>
          <p14:tracePt t="31843" x="5183188" y="4591050"/>
          <p14:tracePt t="31859" x="5683250" y="4341813"/>
          <p14:tracePt t="31875" x="6032500" y="4276725"/>
          <p14:tracePt t="31892" x="6708775" y="4227513"/>
          <p14:tracePt t="31908" x="6986588" y="4227513"/>
          <p14:tracePt t="31909" x="7251700" y="4227513"/>
          <p14:tracePt t="31925" x="7535863" y="4276725"/>
          <p14:tracePt t="31926" x="7813675" y="4341813"/>
          <p14:tracePt t="31927" x="7950200" y="4370388"/>
          <p14:tracePt t="31942" x="8220075" y="4427538"/>
          <p14:tracePt t="31943" x="8477250" y="4476750"/>
          <p14:tracePt t="31959" x="8912225" y="4591050"/>
          <p14:tracePt t="31975" x="9175750" y="4654550"/>
          <p14:tracePt t="31994" x="9453563" y="4740275"/>
          <p14:tracePt t="32011" x="9639300" y="4833938"/>
          <p14:tracePt t="32026" x="9710738" y="4883150"/>
          <p14:tracePt t="32042" x="9774238" y="4919663"/>
          <p14:tracePt t="32059" x="9810750" y="4954588"/>
          <p14:tracePt t="32075" x="9810750" y="4989513"/>
          <p14:tracePt t="32092" x="9825038" y="5040313"/>
          <p14:tracePt t="32109" x="9810750" y="5089525"/>
          <p14:tracePt t="32126" x="9753600" y="5183188"/>
          <p14:tracePt t="32142" x="9625013" y="5346700"/>
          <p14:tracePt t="32159" x="9490075" y="5518150"/>
          <p14:tracePt t="32160" x="9410700" y="5618163"/>
          <p14:tracePt t="32175" x="9312275" y="5716588"/>
          <p14:tracePt t="32176" x="9197975" y="5816600"/>
          <p14:tracePt t="32192" x="9090025" y="5930900"/>
          <p14:tracePt t="32193" x="8947150" y="6016625"/>
          <p14:tracePt t="32208" x="8812213" y="6108700"/>
          <p14:tracePt t="32210" x="8677275" y="6165850"/>
          <p14:tracePt t="32226" x="8348663" y="6259513"/>
          <p14:tracePt t="32242" x="7999413" y="6265863"/>
          <p14:tracePt t="32259" x="7700963" y="6230938"/>
          <p14:tracePt t="32275" x="7507288" y="6130925"/>
          <p14:tracePt t="32292" x="7350125" y="5995988"/>
          <p14:tracePt t="32309" x="7258050" y="5859463"/>
          <p14:tracePt t="32326" x="7208838" y="5730875"/>
          <p14:tracePt t="32341" x="7208838" y="5595938"/>
          <p14:tracePt t="32359" x="7208838" y="5446713"/>
          <p14:tracePt t="32375" x="7321550" y="5232400"/>
          <p14:tracePt t="32393" x="7450138" y="5083175"/>
          <p14:tracePt t="32395" x="7535863" y="5003800"/>
          <p14:tracePt t="32408" x="7650163" y="4919663"/>
          <p14:tracePt t="32410" x="7785100" y="4840288"/>
          <p14:tracePt t="32425" x="7921625" y="4768850"/>
          <p14:tracePt t="32427" x="8070850" y="4705350"/>
          <p14:tracePt t="32442" x="8262938" y="4640263"/>
          <p14:tracePt t="32443" x="8462963" y="4591050"/>
          <p14:tracePt t="32459" x="8848725" y="4527550"/>
          <p14:tracePt t="32476" x="9212263" y="4519613"/>
          <p14:tracePt t="32493" x="9439275" y="4519613"/>
          <p14:tracePt t="32510" x="9675813" y="4556125"/>
          <p14:tracePt t="32526" x="9774238" y="4591050"/>
          <p14:tracePt t="32542" x="9888538" y="4654550"/>
          <p14:tracePt t="32559" x="9939338" y="4691063"/>
          <p14:tracePt t="32575" x="9974263" y="4733925"/>
          <p14:tracePt t="32592" x="10002838" y="4754563"/>
          <p14:tracePt t="32609" x="10017125" y="4791075"/>
          <p14:tracePt t="32625" x="10025063" y="4819650"/>
          <p14:tracePt t="32626" x="10025063" y="4840288"/>
          <p14:tracePt t="32628" x="10025063" y="4868863"/>
          <p14:tracePt t="32642" x="10025063" y="4891088"/>
          <p14:tracePt t="32644" x="10025063" y="4933950"/>
          <p14:tracePt t="32659" x="10025063" y="4968875"/>
          <p14:tracePt t="32660" x="10025063" y="5003800"/>
          <p14:tracePt t="32675" x="10017125" y="5054600"/>
          <p14:tracePt t="32677" x="10017125" y="5103813"/>
          <p14:tracePt t="32692" x="9988550" y="5168900"/>
          <p14:tracePt t="32709" x="9974263" y="5232400"/>
          <p14:tracePt t="32726" x="9959975" y="5283200"/>
          <p14:tracePt t="32742" x="9939338" y="5318125"/>
          <p14:tracePt t="32759" x="9853613" y="5346700"/>
          <p14:tracePt t="32776" x="9661525" y="5353050"/>
          <p14:tracePt t="32793" x="9390063" y="5367338"/>
          <p14:tracePt t="32810" x="8947150" y="5367338"/>
          <p14:tracePt t="32826" x="8499475" y="5303838"/>
          <p14:tracePt t="32843" x="8013700" y="5197475"/>
          <p14:tracePt t="32858" x="7785100" y="5146675"/>
          <p14:tracePt t="32860" x="7572375" y="5083175"/>
          <p14:tracePt t="32874" x="7350125" y="5003800"/>
          <p14:tracePt t="32876" x="7143750" y="4940300"/>
          <p14:tracePt t="32892" x="6937375" y="4854575"/>
          <p14:tracePt t="32893" x="6745288" y="4768850"/>
          <p14:tracePt t="32894" x="6559550" y="4668838"/>
          <p14:tracePt t="32909" x="6410325" y="4556125"/>
          <p14:tracePt t="32911" x="6345238" y="4519613"/>
          <p14:tracePt t="32925" x="6159500" y="4319588"/>
          <p14:tracePt t="32942" x="6061075" y="4178300"/>
          <p14:tracePt t="32959" x="6018213" y="3992563"/>
          <p14:tracePt t="32975" x="6067425" y="3729038"/>
          <p14:tracePt t="32994" x="6396038" y="3379788"/>
          <p14:tracePt t="33011" x="6888163" y="3030538"/>
          <p14:tracePt t="33026" x="7321550" y="2816225"/>
          <p14:tracePt t="33042" x="8113713" y="2601913"/>
          <p14:tracePt t="33059" x="8513763" y="2601913"/>
          <p14:tracePt t="33076" x="8990013" y="2616200"/>
          <p14:tracePt t="33092" x="9439275" y="2779713"/>
          <p14:tracePt t="33108" x="9802813" y="2994025"/>
          <p14:tracePt t="33125" x="9953625" y="3114675"/>
          <p14:tracePt t="33126" x="10088563" y="3243263"/>
          <p14:tracePt t="33127" x="10202863" y="3394075"/>
          <p14:tracePt t="33143" x="10237788" y="3457575"/>
          <p14:tracePt t="33144" x="10317163" y="3578225"/>
          <p14:tracePt t="33159" x="10366375" y="3692525"/>
          <p14:tracePt t="33160" x="10402888" y="3778250"/>
          <p14:tracePt t="33175" x="10417175" y="3956050"/>
          <p14:tracePt t="33193" x="10423525" y="4092575"/>
          <p14:tracePt t="33208" x="10388600" y="4219575"/>
          <p14:tracePt t="33226" x="10252075" y="4419600"/>
          <p14:tracePt t="33242" x="10067925" y="4583113"/>
          <p14:tracePt t="33259" x="9810750" y="4783138"/>
          <p14:tracePt t="33276" x="9504363" y="4954588"/>
          <p14:tracePt t="33292" x="9197975" y="5083175"/>
          <p14:tracePt t="33309" x="8877300" y="5168900"/>
          <p14:tracePt t="33325" x="8697913" y="5203825"/>
          <p14:tracePt t="33342" x="8499475" y="5218113"/>
          <p14:tracePt t="33358" x="8477250" y="5218113"/>
          <p14:tracePt t="33360" x="8413750" y="5218113"/>
          <p14:tracePt t="33361" x="8348663" y="5218113"/>
          <p14:tracePt t="33375" x="8313738" y="5218113"/>
          <p14:tracePt t="33391" x="8270875" y="5203825"/>
          <p14:tracePt t="33393" x="8248650" y="5197475"/>
          <p14:tracePt t="33394" x="8220075" y="5183188"/>
          <p14:tracePt t="33409" x="8213725" y="5168900"/>
          <p14:tracePt t="33410" x="8185150" y="5154613"/>
          <p14:tracePt t="33426" x="8162925" y="5118100"/>
          <p14:tracePt t="33442" x="8134350" y="5103813"/>
          <p14:tracePt t="33459" x="8134350" y="5083175"/>
          <p14:tracePt t="33475" x="8134350" y="5068888"/>
          <p14:tracePt t="33492" x="8148638" y="5032375"/>
          <p14:tracePt t="33509" x="8234363" y="4940300"/>
          <p14:tracePt t="33526" x="8428038" y="4805363"/>
          <p14:tracePt t="33542" x="8683625" y="4668838"/>
          <p14:tracePt t="33559" x="8961438" y="4556125"/>
          <p14:tracePt t="33575" x="9247188" y="4519613"/>
          <p14:tracePt t="33592" x="9424988" y="4519613"/>
          <p14:tracePt t="33608" x="9539288" y="4519613"/>
          <p14:tracePt t="33609" x="9625013" y="4519613"/>
          <p14:tracePt t="33610" x="9704388" y="4519613"/>
          <p14:tracePt t="33626" x="9759950" y="4527550"/>
          <p14:tracePt t="33627" x="9810750" y="4556125"/>
          <p14:tracePt t="33642" x="9859963" y="4583113"/>
          <p14:tracePt t="33643" x="9874250" y="4591050"/>
          <p14:tracePt t="33659" x="9939338" y="4640263"/>
          <p14:tracePt t="33675" x="9974263" y="4691063"/>
          <p14:tracePt t="33692" x="10017125" y="4733925"/>
          <p14:tracePt t="33709" x="10025063" y="4768850"/>
          <p14:tracePt t="33726" x="10025063" y="4791075"/>
          <p14:tracePt t="33742" x="10039350" y="4819650"/>
          <p14:tracePt t="33759" x="10025063" y="4883150"/>
          <p14:tracePt t="33775" x="9925050" y="5003800"/>
          <p14:tracePt t="33793" x="9759950" y="5183188"/>
          <p14:tracePt t="33809" x="9510713" y="5418138"/>
          <p14:tracePt t="33826" x="9361488" y="5532438"/>
          <p14:tracePt t="33827" x="9226550" y="5632450"/>
          <p14:tracePt t="33828" x="9061450" y="5730875"/>
          <p14:tracePt t="33843" x="8897938" y="5816600"/>
          <p14:tracePt t="33844" x="8726488" y="5881688"/>
          <p14:tracePt t="33859" x="8577263" y="5945188"/>
          <p14:tracePt t="33860" x="8434388" y="5967413"/>
          <p14:tracePt t="33875" x="8362950" y="5981700"/>
          <p14:tracePt t="33876" x="8234363" y="5995988"/>
          <p14:tracePt t="33893" x="8070850" y="5995988"/>
          <p14:tracePt t="33908" x="7935913" y="5995988"/>
          <p14:tracePt t="33926" x="7864475" y="5967413"/>
          <p14:tracePt t="33942" x="7821613" y="5945188"/>
          <p14:tracePt t="33959" x="7813675" y="5916613"/>
          <p14:tracePt t="33975" x="7799388" y="5910263"/>
          <p14:tracePt t="33993" x="7799388" y="5895975"/>
          <p14:tracePt t="34010" x="7799388" y="5881688"/>
          <p14:tracePt t="34042" x="7799388" y="5867400"/>
          <p14:tracePt t="34059" x="7799388" y="5859463"/>
          <p14:tracePt t="34075" x="7799388" y="5845175"/>
          <p14:tracePt t="34092" x="7799388" y="5830888"/>
          <p14:tracePt t="34109" x="7799388" y="5816600"/>
          <p14:tracePt t="34126" x="7799388" y="5810250"/>
          <p14:tracePt t="34270" x="7770813" y="5810250"/>
          <p14:tracePt t="34279" x="7750175" y="5810250"/>
          <p14:tracePt t="34287" x="7707313" y="5810250"/>
          <p14:tracePt t="34310" x="7558088" y="5816600"/>
          <p14:tracePt t="34311" x="7486650" y="5830888"/>
          <p14:tracePt t="34319" x="7386638" y="5830888"/>
          <p14:tracePt t="34327" x="7272338" y="5830888"/>
          <p14:tracePt t="34342" x="7143750" y="5830888"/>
          <p14:tracePt t="34358" x="7037388" y="5830888"/>
          <p14:tracePt t="34359" x="6873875" y="5810250"/>
          <p14:tracePt t="34375" x="6688138" y="5745163"/>
          <p14:tracePt t="34392" x="6530975" y="5653088"/>
          <p14:tracePt t="34408" x="6459538" y="5595938"/>
          <p14:tracePt t="34426" x="6396038" y="5518150"/>
          <p14:tracePt t="34443" x="6373813" y="5446713"/>
          <p14:tracePt t="34459" x="6373813" y="5353050"/>
          <p14:tracePt t="34475" x="6445250" y="5183188"/>
          <p14:tracePt t="34492" x="6688138" y="4883150"/>
          <p14:tracePt t="34509" x="6923088" y="4691063"/>
          <p14:tracePt t="34526" x="7472363" y="4356100"/>
          <p14:tracePt t="34542" x="8013700" y="4156075"/>
          <p14:tracePt t="34559" x="8612188" y="4070350"/>
          <p14:tracePt t="34574" x="8926513" y="4070350"/>
          <p14:tracePt t="34576" x="9240838" y="4070350"/>
          <p14:tracePt t="34577" x="9525000" y="4078288"/>
          <p14:tracePt t="34593" x="10088563" y="4256088"/>
          <p14:tracePt t="34609" x="10452100" y="4427538"/>
          <p14:tracePt t="34626" x="10701338" y="4591050"/>
          <p14:tracePt t="34642" x="10929938" y="4754563"/>
          <p14:tracePt t="34660" x="10987088" y="4840288"/>
          <p14:tracePt t="34676" x="11036300" y="4905375"/>
          <p14:tracePt t="34692" x="11050588" y="4954588"/>
          <p14:tracePt t="34708" x="11064875" y="4989513"/>
          <p14:tracePt t="34725" x="11015663" y="5083175"/>
          <p14:tracePt t="34742" x="10880725" y="5232400"/>
          <p14:tracePt t="34759" x="10652125" y="5418138"/>
          <p14:tracePt t="34776" x="10374313" y="5646738"/>
          <p14:tracePt t="34793" x="10025063" y="5830888"/>
          <p14:tracePt t="34809" x="9839325" y="5916613"/>
          <p14:tracePt t="34810" x="9653588" y="5981700"/>
          <p14:tracePt t="34812" x="9475788" y="6030913"/>
          <p14:tracePt t="34826" x="9212263" y="6081713"/>
          <p14:tracePt t="34843" x="8783638" y="6096000"/>
          <p14:tracePt t="34860" x="8597900" y="6081713"/>
          <p14:tracePt t="34875" x="8385175" y="6010275"/>
          <p14:tracePt t="34892" x="8213725" y="5910263"/>
          <p14:tracePt t="34908" x="8070850" y="5795963"/>
          <p14:tracePt t="34925" x="7950200" y="5681663"/>
          <p14:tracePt t="34942" x="7864475" y="5581650"/>
          <p14:tracePt t="34959" x="7799388" y="5518150"/>
          <p14:tracePt t="34975" x="7750175" y="5467350"/>
          <p14:tracePt t="34995" x="7721600" y="5432425"/>
          <p14:tracePt t="34997" x="7707313" y="5403850"/>
          <p14:tracePt t="35012" x="7700963" y="5381625"/>
          <p14:tracePt t="35026" x="7700963" y="5367338"/>
          <p14:tracePt t="35041" x="7686675" y="5367338"/>
          <p14:tracePt t="35042" x="7686675" y="5353050"/>
          <p14:tracePt t="35044" x="7686675" y="5346700"/>
          <p14:tracePt t="35060" x="7686675" y="5332413"/>
          <p14:tracePt t="35075" x="7686675" y="5318125"/>
          <p14:tracePt t="35076" x="7700963" y="5303838"/>
          <p14:tracePt t="35093" x="7821613" y="5218113"/>
          <p14:tracePt t="35109" x="8035925" y="5103813"/>
          <p14:tracePt t="35126" x="8313738" y="4989513"/>
          <p14:tracePt t="35142" x="8562975" y="4968875"/>
          <p14:tracePt t="35159" x="8826500" y="4940300"/>
          <p14:tracePt t="35175" x="9061450" y="4940300"/>
          <p14:tracePt t="35192" x="9226550" y="4968875"/>
          <p14:tracePt t="35208" x="9361488" y="5018088"/>
          <p14:tracePt t="35226" x="9475788" y="5083175"/>
          <p14:tracePt t="35242" x="9553575" y="5146675"/>
          <p14:tracePt t="35259" x="9610725" y="5203825"/>
          <p14:tracePt t="35275" x="9675813" y="5268913"/>
          <p14:tracePt t="35292" x="9690100" y="5297488"/>
          <p14:tracePt t="35293" x="9704388" y="5318125"/>
          <p14:tracePt t="35294" x="9710738" y="5332413"/>
          <p14:tracePt t="35310" x="9710738" y="5346700"/>
          <p14:tracePt t="35326" x="9710738" y="5367338"/>
          <p14:tracePt t="35342" x="9604375" y="5432425"/>
          <p14:tracePt t="35359" x="9261475" y="5546725"/>
          <p14:tracePt t="35375" x="8812213" y="5653088"/>
          <p14:tracePt t="35392" x="8448675" y="5695950"/>
          <p14:tracePt t="35409" x="7970838" y="5716588"/>
          <p14:tracePt t="35425" x="7586663" y="5703888"/>
          <p14:tracePt t="35442" x="7372350" y="5646738"/>
          <p14:tracePt t="35460" x="7186613" y="5532438"/>
          <p14:tracePt t="35475" x="7108825" y="5432425"/>
          <p14:tracePt t="35492" x="7086600" y="5254625"/>
          <p14:tracePt t="35509" x="7258050" y="4805363"/>
          <p14:tracePt t="35511" x="7472363" y="4519613"/>
          <p14:tracePt t="35526" x="7635875" y="4341813"/>
          <p14:tracePt t="35541" x="7964488" y="4021138"/>
          <p14:tracePt t="35542" x="8299450" y="3706813"/>
          <p14:tracePt t="35543" x="8448675" y="3592513"/>
          <p14:tracePt t="35560" x="8734425" y="3414713"/>
          <p14:tracePt t="35561" x="8990013" y="3294063"/>
          <p14:tracePt t="35575" x="9212263" y="3228975"/>
          <p14:tracePt t="35576" x="9396413" y="3194050"/>
          <p14:tracePt t="35592" x="9725025" y="3194050"/>
          <p14:tracePt t="35608" x="9988550" y="3294063"/>
          <p14:tracePt t="35626" x="10125075" y="3414713"/>
          <p14:tracePt t="35642" x="10266363" y="3578225"/>
          <p14:tracePt t="35659" x="10337800" y="3729038"/>
          <p14:tracePt t="35675" x="10374313" y="3863975"/>
          <p14:tracePt t="35693" x="10374313" y="3963988"/>
          <p14:tracePt t="35708" x="10352088" y="4078288"/>
          <p14:tracePt t="35725" x="10237788" y="4205288"/>
          <p14:tracePt t="35742" x="10088563" y="4356100"/>
          <p14:tracePt t="35758" x="9988550" y="4441825"/>
          <p14:tracePt t="35759" x="9888538" y="4505325"/>
          <p14:tracePt t="35761" x="9753600" y="4591050"/>
          <p14:tracePt t="35775" x="9604375" y="4668838"/>
          <p14:tracePt t="35792" x="9453563" y="4733925"/>
          <p14:tracePt t="35793" x="9097963" y="4819650"/>
          <p14:tracePt t="35811" x="8726488" y="4854575"/>
          <p14:tracePt t="35827" x="8362950" y="4854575"/>
          <p14:tracePt t="35843" x="8134350" y="4791075"/>
          <p14:tracePt t="35859" x="7913688" y="4683125"/>
          <p14:tracePt t="35875" x="7750175" y="4570413"/>
          <p14:tracePt t="35894" x="7650163" y="4456113"/>
          <p14:tracePt t="35908" x="7607300" y="4370388"/>
          <p14:tracePt t="35925" x="7572375" y="4291013"/>
          <p14:tracePt t="35942" x="7572375" y="4205288"/>
          <p14:tracePt t="35959" x="7586663" y="4106863"/>
          <p14:tracePt t="35975" x="7785100" y="3927475"/>
          <p14:tracePt t="35995" x="8064500" y="3763963"/>
          <p14:tracePt t="35997" x="8248650" y="3678238"/>
          <p14:tracePt t="36009" x="8583613" y="3557588"/>
          <p14:tracePt t="36011" x="8712200" y="3557588"/>
          <p14:tracePt t="36026" x="8926513" y="3543300"/>
          <p14:tracePt t="36027" x="9140825" y="3543300"/>
          <p14:tracePt t="36042" x="9375775" y="3543300"/>
          <p14:tracePt t="36043" x="9575800" y="3557588"/>
          <p14:tracePt t="36059" x="9910763" y="3706813"/>
          <p14:tracePt t="36075" x="10117138" y="3841750"/>
          <p14:tracePt t="36092" x="10337800" y="4056063"/>
          <p14:tracePt t="36108" x="10437813" y="4256088"/>
          <p14:tracePt t="36126" x="10488613" y="4470400"/>
          <p14:tracePt t="36142" x="10488613" y="4740275"/>
          <p14:tracePt t="36160" x="10374313" y="4989513"/>
          <p14:tracePt t="36175" x="10202863" y="5203825"/>
          <p14:tracePt t="36192" x="9974263" y="5403850"/>
          <p14:tracePt t="36209" x="9710738" y="5546725"/>
          <p14:tracePt t="36226" x="9396413" y="5646738"/>
          <p14:tracePt t="36241" x="9240838" y="5653088"/>
          <p14:tracePt t="36243" x="9090025" y="5667375"/>
          <p14:tracePt t="36244" x="8926513" y="5681663"/>
          <p14:tracePt t="36259" x="8777288" y="5681663"/>
          <p14:tracePt t="36260" x="8712200" y="5681663"/>
          <p14:tracePt t="36275" x="8477250" y="5646738"/>
          <p14:tracePt t="36276" x="8428038" y="5618163"/>
          <p14:tracePt t="36293" x="8234363" y="5532438"/>
          <p14:tracePt t="36309" x="8085138" y="5432425"/>
          <p14:tracePt t="36326" x="7985125" y="5332413"/>
          <p14:tracePt t="36342" x="7950200" y="5246688"/>
          <p14:tracePt t="36359" x="7935913" y="5146675"/>
          <p14:tracePt t="36375" x="7985125" y="4905375"/>
          <p14:tracePt t="36392" x="8262938" y="4570413"/>
          <p14:tracePt t="36408" x="8634413" y="4170363"/>
          <p14:tracePt t="36425" x="9126538" y="3806825"/>
          <p14:tracePt t="36442" x="9453563" y="3663950"/>
          <p14:tracePt t="36459" x="9859963" y="3592513"/>
          <p14:tracePt t="36476" x="10274300" y="3592513"/>
          <p14:tracePt t="36478" x="10474325" y="3614738"/>
          <p14:tracePt t="36493" x="10666413" y="3692525"/>
          <p14:tracePt t="36495" x="10837863" y="3792538"/>
          <p14:tracePt t="36509" x="11029950" y="3906838"/>
          <p14:tracePt t="36510" x="11193463" y="4027488"/>
          <p14:tracePt t="36526" x="11428413" y="4291013"/>
          <p14:tracePt t="36542" x="11542713" y="4441825"/>
          <p14:tracePt t="36559" x="11593513" y="4570413"/>
          <p14:tracePt t="36575" x="11614150" y="4719638"/>
          <p14:tracePt t="36592" x="11614150" y="4840288"/>
          <p14:tracePt t="36608" x="11499850" y="5003800"/>
          <p14:tracePt t="36626" x="11293475" y="5246688"/>
          <p14:tracePt t="36642" x="10866438" y="5653088"/>
          <p14:tracePt t="36659" x="10437813" y="6130925"/>
          <p14:tracePt t="36675" x="10088563" y="6380163"/>
          <p14:tracePt t="36692" x="9575800" y="6643688"/>
          <p14:tracePt t="36709" x="8912225" y="6808788"/>
          <p14:tracePt t="36725" x="8634413" y="6823075"/>
          <p14:tracePt t="36726" x="8499475" y="6823075"/>
          <p14:tracePt t="36727" x="8270875" y="6823075"/>
          <p14:tracePt t="36742" x="8064500" y="6823075"/>
          <p14:tracePt t="36758" x="7850188" y="6743700"/>
          <p14:tracePt t="36759" x="7458075" y="6523038"/>
          <p14:tracePt t="36775" x="7194550" y="6230938"/>
          <p14:tracePt t="36793" x="7023100" y="5959475"/>
          <p14:tracePt t="36810" x="6888163" y="5646738"/>
          <p14:tracePt t="36827" x="6823075" y="5432425"/>
          <p14:tracePt t="36843" x="6773863" y="5183188"/>
          <p14:tracePt t="36859" x="6759575" y="5068888"/>
          <p14:tracePt t="36875" x="6745288" y="4919663"/>
          <p14:tracePt t="36893" x="6837363" y="4783138"/>
          <p14:tracePt t="36909" x="7186613" y="4570413"/>
          <p14:tracePt t="36926" x="7700963" y="4376738"/>
          <p14:tracePt t="36943" x="8313738" y="4256088"/>
          <p14:tracePt t="36958" x="8626475" y="4227513"/>
          <p14:tracePt t="36959" x="8926513" y="4219575"/>
          <p14:tracePt t="36961" x="9047163" y="4219575"/>
          <p14:tracePt t="36976" x="9290050" y="4219575"/>
          <p14:tracePt t="36977" x="9490075" y="4227513"/>
          <p14:tracePt t="36995" x="9553575" y="4241800"/>
          <p14:tracePt t="36997" x="9690100" y="4291013"/>
          <p14:tracePt t="37009" x="9874250" y="4391025"/>
          <p14:tracePt t="37026" x="10039350" y="4570413"/>
          <p14:tracePt t="37042" x="10125075" y="4754563"/>
          <p14:tracePt t="37059" x="10174288" y="4989513"/>
          <p14:tracePt t="37075" x="10202863" y="5303838"/>
          <p14:tracePt t="37092" x="10217150" y="5518150"/>
          <p14:tracePt t="37109" x="10217150" y="5695950"/>
          <p14:tracePt t="37126" x="10188575" y="5859463"/>
          <p14:tracePt t="37142" x="10102850" y="5959475"/>
          <p14:tracePt t="37159" x="9974263" y="6016625"/>
          <p14:tracePt t="37176" x="9725025" y="6059488"/>
          <p14:tracePt t="37192" x="9575800" y="6059488"/>
          <p14:tracePt t="37193" x="9396413" y="6059488"/>
          <p14:tracePt t="37194" x="9226550" y="6059488"/>
          <p14:tracePt t="37209" x="9026525" y="6045200"/>
          <p14:tracePt t="37225" x="8826500" y="6010275"/>
          <p14:tracePt t="37226" x="8434388" y="5845175"/>
          <p14:tracePt t="37242" x="8262938" y="5767388"/>
          <p14:tracePt t="37243" x="8099425" y="5695950"/>
          <p14:tracePt t="37259" x="7885113" y="5546725"/>
          <p14:tracePt t="37275" x="7672388" y="5346700"/>
          <p14:tracePt t="37292" x="7572375" y="5183188"/>
          <p14:tracePt t="37308" x="7535863" y="5032375"/>
          <p14:tracePt t="37326" x="7535863" y="4719638"/>
          <p14:tracePt t="37342" x="7799388" y="4370388"/>
          <p14:tracePt t="37359" x="8270875" y="3906838"/>
          <p14:tracePt t="37375" x="8726488" y="3592513"/>
          <p14:tracePt t="37393" x="9390063" y="3265488"/>
          <p14:tracePt t="37408" x="9653588" y="3200400"/>
          <p14:tracePt t="37410" x="9902825" y="3179763"/>
          <p14:tracePt t="37426" x="10153650" y="3179763"/>
          <p14:tracePt t="37427" x="10374313" y="3179763"/>
          <p14:tracePt t="37428" x="10552113" y="3214688"/>
          <p14:tracePt t="37442" x="10729913" y="3294063"/>
          <p14:tracePt t="37444" x="10866438" y="3379788"/>
          <p14:tracePt t="37459" x="10915650" y="3429000"/>
          <p14:tracePt t="37461" x="11015663" y="3506788"/>
          <p14:tracePt t="37475" x="11093450" y="3592513"/>
          <p14:tracePt t="37476" x="11150600" y="3678238"/>
          <p14:tracePt t="37492" x="11215688" y="3841750"/>
          <p14:tracePt t="37509" x="11229975" y="3992563"/>
          <p14:tracePt t="37526" x="11215688" y="4219575"/>
          <p14:tracePt t="37542" x="11064875" y="4456113"/>
          <p14:tracePt t="37559" x="10852150" y="4705350"/>
          <p14:tracePt t="37575" x="10580688" y="4933950"/>
          <p14:tracePt t="37593" x="10274300" y="5132388"/>
          <p14:tracePt t="37608" x="9939338" y="5283200"/>
          <p14:tracePt t="37626" x="9610725" y="5367338"/>
          <p14:tracePt t="37643" x="9247188" y="5403850"/>
          <p14:tracePt t="37659" x="8912225" y="5403850"/>
          <p14:tracePt t="37675" x="8534400" y="5297488"/>
          <p14:tracePt t="37692" x="8220075" y="5154613"/>
          <p14:tracePt t="37694" x="8070850" y="5068888"/>
          <p14:tracePt t="37709" x="7950200" y="4983163"/>
          <p14:tracePt t="37710" x="7821613" y="4883150"/>
          <p14:tracePt t="37726" x="7635875" y="4668838"/>
          <p14:tracePt t="37742" x="7535863" y="4505325"/>
          <p14:tracePt t="37759" x="7472363" y="4327525"/>
          <p14:tracePt t="37775" x="7450138" y="4178300"/>
          <p14:tracePt t="37793" x="7450138" y="3992563"/>
          <p14:tracePt t="37810" x="7600950" y="3827463"/>
          <p14:tracePt t="37826" x="7850188" y="3643313"/>
          <p14:tracePt t="37843" x="8162925" y="3506788"/>
          <p14:tracePt t="37859" x="8499475" y="3443288"/>
          <p14:tracePt t="37876" x="8834438" y="3429000"/>
          <p14:tracePt t="37892" x="9175750" y="3443288"/>
          <p14:tracePt t="37908" x="9490075" y="3563938"/>
          <p14:tracePt t="37926" x="9774238" y="3729038"/>
          <p14:tracePt t="37927" x="9902825" y="3813175"/>
          <p14:tracePt t="37942" x="10039350" y="3941763"/>
          <p14:tracePt t="37943" x="10153650" y="4078288"/>
          <p14:tracePt t="37959" x="10237788" y="4191000"/>
          <p14:tracePt t="37960" x="10274300" y="4256088"/>
          <p14:tracePt t="37975" x="10337800" y="4356100"/>
          <p14:tracePt t="37976" x="10388600" y="4456113"/>
          <p14:tracePt t="37995" x="10417175" y="4591050"/>
          <p14:tracePt t="38010" x="10417175" y="4691063"/>
          <p14:tracePt t="38026" x="10352088" y="4819650"/>
          <p14:tracePt t="38042" x="10166350" y="4933950"/>
          <p14:tracePt t="38059" x="9859963" y="5089525"/>
          <p14:tracePt t="38075" x="9326563" y="5346700"/>
          <p14:tracePt t="38093" x="9012238" y="5481638"/>
          <p14:tracePt t="38109" x="8597900" y="5618163"/>
          <p14:tracePt t="38126" x="8234363" y="5695950"/>
          <p14:tracePt t="38142" x="7935913" y="5703888"/>
          <p14:tracePt t="38159" x="7764463" y="5703888"/>
          <p14:tracePt t="38161" x="7586663" y="5632450"/>
          <p14:tracePt t="38175" x="7550150" y="5603875"/>
          <p14:tracePt t="38192" x="7472363" y="5546725"/>
          <p14:tracePt t="38193" x="7400925" y="5467350"/>
          <p14:tracePt t="38209" x="7358063" y="5418138"/>
          <p14:tracePt t="38210" x="7335838" y="5381625"/>
          <p14:tracePt t="38226" x="7321550" y="5246688"/>
          <p14:tracePt t="38242" x="7335838" y="5103813"/>
          <p14:tracePt t="38491" x="7272338" y="5083175"/>
          <p14:tracePt t="38499" x="7237413" y="5054600"/>
          <p14:tracePt t="38507" x="7194550" y="5032375"/>
          <p14:tracePt t="38515" x="7143750" y="4989513"/>
          <p14:tracePt t="38524" x="7094538" y="4968875"/>
          <p14:tracePt t="38531" x="7043738" y="4933950"/>
          <p14:tracePt t="38541" x="6986588" y="4891088"/>
          <p14:tracePt t="38558" x="6823075" y="4783138"/>
          <p14:tracePt t="38575" x="6688138" y="4668838"/>
          <p14:tracePt t="38591" x="6545263" y="4541838"/>
          <p14:tracePt t="38608" x="6430963" y="4419600"/>
          <p14:tracePt t="38625" x="6396038" y="4356100"/>
          <p14:tracePt t="38642" x="6373813" y="4270375"/>
          <p14:tracePt t="38658" x="6359525" y="4241800"/>
          <p14:tracePt t="38659" x="6359525" y="4178300"/>
          <p14:tracePt t="38660" x="6359525" y="4156075"/>
          <p14:tracePt t="38675" x="6359525" y="4121150"/>
          <p14:tracePt t="38677" x="6396038" y="4070350"/>
          <p14:tracePt t="38692" x="6459538" y="3992563"/>
          <p14:tracePt t="38693" x="6530975" y="3941763"/>
          <p14:tracePt t="38709" x="6745288" y="3813175"/>
          <p14:tracePt t="38725" x="6994525" y="3706813"/>
          <p14:tracePt t="38742" x="7286625" y="3643313"/>
          <p14:tracePt t="38759" x="7600950" y="3606800"/>
          <p14:tracePt t="38776" x="7913688" y="3592513"/>
          <p14:tracePt t="38793" x="8113713" y="3592513"/>
          <p14:tracePt t="38810" x="8334375" y="3592513"/>
          <p14:tracePt t="38826" x="8548688" y="3614738"/>
          <p14:tracePt t="38843" x="8726488" y="3657600"/>
          <p14:tracePt t="38858" x="8812213" y="3692525"/>
          <p14:tracePt t="38859" x="8891588" y="3714750"/>
          <p14:tracePt t="38875" x="8961438" y="3763963"/>
          <p14:tracePt t="38876" x="9012238" y="3806825"/>
          <p14:tracePt t="38878" x="9075738" y="3841750"/>
          <p14:tracePt t="38894" x="9175750" y="3963988"/>
          <p14:tracePt t="38909" x="9261475" y="4092575"/>
          <p14:tracePt t="38910" x="9297988" y="4127500"/>
          <p14:tracePt t="38925" x="9347200" y="4219575"/>
          <p14:tracePt t="38926" x="9390063" y="4276725"/>
          <p14:tracePt t="38942" x="9453563" y="4419600"/>
          <p14:tracePt t="38959" x="9475788" y="4491038"/>
          <p14:tracePt t="38976" x="9504363" y="4570413"/>
          <p14:tracePt t="38994" x="9504363" y="4683125"/>
          <p14:tracePt t="39012" x="9475788" y="4840288"/>
          <p14:tracePt t="39025" x="9396413" y="4983163"/>
          <p14:tracePt t="39026" x="9290050" y="5168900"/>
          <p14:tracePt t="39043" x="9047163" y="5495925"/>
          <p14:tracePt t="39336" x="9040813" y="5532438"/>
          <p14:tracePt t="39344" x="9012238" y="5567363"/>
          <p14:tracePt t="39352" x="8975725" y="5646738"/>
          <p14:tracePt t="39361" x="8926513" y="5730875"/>
          <p14:tracePt t="39368" x="8863013" y="5810250"/>
          <p14:tracePt t="39377" x="8783638" y="5910263"/>
          <p14:tracePt t="39391" x="8697913" y="6016625"/>
          <p14:tracePt t="39408" x="8597900" y="6145213"/>
          <p14:tracePt t="39409" x="8362950" y="6423025"/>
          <p14:tracePt t="39425" x="8113713" y="6672263"/>
          <p14:tracePt t="39442" x="7921625" y="6823075"/>
          <p14:tracePt t="39578" x="6708775" y="6757988"/>
          <p14:tracePt t="39586" x="6645275" y="6680200"/>
          <p14:tracePt t="39594" x="6580188" y="6623050"/>
          <p14:tracePt t="39603" x="6481763" y="6480175"/>
          <p14:tracePt t="39611" x="6430963" y="6394450"/>
          <p14:tracePt t="39618" x="6381750" y="6308725"/>
          <p14:tracePt t="39627" x="6330950" y="6194425"/>
          <p14:tracePt t="39642" x="6310313" y="6145213"/>
          <p14:tracePt t="39643" x="6281738" y="6045200"/>
          <p14:tracePt t="39659" x="6245225" y="5830888"/>
          <p14:tracePt t="39676" x="6230938" y="5581650"/>
          <p14:tracePt t="39693" x="6330950" y="5268913"/>
          <p14:tracePt t="39709" x="6608763" y="4919663"/>
          <p14:tracePt t="39726" x="7086600" y="4470400"/>
          <p14:tracePt t="39742" x="7486650" y="4205288"/>
          <p14:tracePt t="39759" x="7999413" y="3978275"/>
          <p14:tracePt t="39776" x="8499475" y="3878263"/>
          <p14:tracePt t="39793" x="8926513" y="3878263"/>
          <p14:tracePt t="39810" x="9326563" y="3906838"/>
          <p14:tracePt t="39826" x="9504363" y="3956050"/>
          <p14:tracePt t="39827" x="9675813" y="4027488"/>
          <p14:tracePt t="39828" x="9810750" y="4092575"/>
          <p14:tracePt t="39844" x="9959975" y="4170363"/>
          <p14:tracePt t="39845" x="10088563" y="4241800"/>
          <p14:tracePt t="39860" x="10217150" y="4319588"/>
          <p14:tracePt t="39861" x="10266363" y="4356100"/>
          <p14:tracePt t="39875" x="10366375" y="4427538"/>
          <p14:tracePt t="39876" x="10452100" y="4491038"/>
          <p14:tracePt t="39893" x="10587038" y="4619625"/>
          <p14:tracePt t="39909" x="10680700" y="4719638"/>
          <p14:tracePt t="39926" x="10729913" y="4783138"/>
          <p14:tracePt t="39942" x="10766425" y="4854575"/>
          <p14:tracePt t="39959" x="10787063" y="4940300"/>
          <p14:tracePt t="39975" x="10787063" y="5018088"/>
          <p14:tracePt t="39995" x="10780713" y="5118100"/>
          <p14:tracePt t="40010" x="10752138" y="5183188"/>
          <p14:tracePt t="40012" x="10687050" y="5283200"/>
          <p14:tracePt t="40013" x="10680700" y="5318125"/>
          <p14:tracePt t="40026" x="10587038" y="5446713"/>
          <p14:tracePt t="40042" x="10437813" y="5603875"/>
          <p14:tracePt t="40059" x="10288588" y="5759450"/>
          <p14:tracePt t="40074" x="10202863" y="5830888"/>
          <p14:tracePt t="40076" x="10102850" y="5910263"/>
          <p14:tracePt t="40092" x="9988550" y="5959475"/>
          <p14:tracePt t="40093" x="9725025" y="6059488"/>
          <p14:tracePt t="40108" x="9561513" y="6096000"/>
          <p14:tracePt t="40110" x="9396413" y="6116638"/>
          <p14:tracePt t="40126" x="9047163" y="6130925"/>
          <p14:tracePt t="40142" x="8697913" y="6116638"/>
          <p14:tracePt t="40159" x="8362950" y="5981700"/>
          <p14:tracePt t="40175" x="8050213" y="5795963"/>
          <p14:tracePt t="40193" x="7799388" y="5567363"/>
          <p14:tracePt t="40209" x="7672388" y="5395913"/>
          <p14:tracePt t="40225" x="7572375" y="5197475"/>
          <p14:tracePt t="40242" x="7535863" y="5018088"/>
          <p14:tracePt t="40259" x="7535863" y="4819650"/>
          <p14:tracePt t="40276" x="7621588" y="4654550"/>
          <p14:tracePt t="40293" x="7870825" y="4405313"/>
          <p14:tracePt t="40308" x="7964488" y="4356100"/>
          <p14:tracePt t="40309" x="8121650" y="4270375"/>
          <p14:tracePt t="40325" x="8328025" y="4156075"/>
          <p14:tracePt t="40326" x="8697913" y="4021138"/>
          <p14:tracePt t="40327" x="8826500" y="3978275"/>
          <p14:tracePt t="40342" x="9047163" y="3927475"/>
          <p14:tracePt t="40343" x="9297988" y="3892550"/>
          <p14:tracePt t="40359" x="9539288" y="3878263"/>
          <p14:tracePt t="40360" x="9753600" y="3878263"/>
          <p14:tracePt t="40375" x="9939338" y="3878263"/>
          <p14:tracePt t="40376" x="10102850" y="3892550"/>
          <p14:tracePt t="40392" x="10302875" y="3978275"/>
          <p14:tracePt t="40409" x="10474325" y="4092575"/>
          <p14:tracePt t="40426" x="10601325" y="4205288"/>
          <p14:tracePt t="40442" x="10666413" y="4327525"/>
          <p14:tracePt t="40459" x="10715625" y="4476750"/>
          <p14:tracePt t="40476" x="10737850" y="4654550"/>
          <p14:tracePt t="40492" x="10737850" y="4891088"/>
          <p14:tracePt t="40509" x="10737850" y="5054600"/>
          <p14:tracePt t="40527" x="10687050" y="5254625"/>
          <p14:tracePt t="40541" x="10629900" y="5403850"/>
          <p14:tracePt t="40542" x="10566400" y="5518150"/>
          <p14:tracePt t="40558" x="10488613" y="5603875"/>
          <p14:tracePt t="40560" x="10402888" y="5703888"/>
          <p14:tracePt t="40561" x="10302875" y="5816600"/>
          <p14:tracePt t="40575" x="10153650" y="5910263"/>
          <p14:tracePt t="40577" x="9988550" y="5995988"/>
          <p14:tracePt t="40592" x="9802813" y="6059488"/>
          <p14:tracePt t="40594" x="9461500" y="6145213"/>
          <p14:tracePt t="40609" x="9347200" y="6159500"/>
          <p14:tracePt t="40610" x="9112250" y="6180138"/>
          <p14:tracePt t="40626" x="8434388" y="6194425"/>
          <p14:tracePt t="40642" x="8070850" y="6130925"/>
          <p14:tracePt t="40659" x="7672388" y="5967413"/>
          <p14:tracePt t="40675" x="7350125" y="5781675"/>
          <p14:tracePt t="40693" x="7123113" y="5553075"/>
          <p14:tracePt t="40709" x="6994525" y="5332413"/>
          <p14:tracePt t="40725" x="6972300" y="5089525"/>
          <p14:tracePt t="40743" x="7008813" y="4683125"/>
          <p14:tracePt t="40759" x="7308850" y="4227513"/>
          <p14:tracePt t="40775" x="7586663" y="3927475"/>
          <p14:tracePt t="40793" x="7999413" y="3606800"/>
          <p14:tracePt t="40794" x="8185150" y="3492500"/>
          <p14:tracePt t="40811" x="8562975" y="3351213"/>
          <p14:tracePt t="40827" x="8947150" y="3314700"/>
          <p14:tracePt t="40843" x="9312275" y="3314700"/>
          <p14:tracePt t="40859" x="9661525" y="3443288"/>
          <p14:tracePt t="40875" x="9988550" y="3657600"/>
          <p14:tracePt t="40892" x="10317163" y="3913188"/>
          <p14:tracePt t="40908" x="10587038" y="4256088"/>
          <p14:tracePt t="40926" x="10787063" y="4640263"/>
          <p14:tracePt t="40942" x="10915650" y="5018088"/>
          <p14:tracePt t="40959" x="10952163" y="5346700"/>
          <p14:tracePt t="40976" x="10952163" y="5653088"/>
          <p14:tracePt t="40993" x="10787063" y="5945188"/>
          <p14:tracePt t="41010" x="10680700" y="6096000"/>
          <p14:tracePt t="41012" x="10523538" y="6230938"/>
          <p14:tracePt t="41013" x="10252075" y="6459538"/>
          <p14:tracePt t="41025" x="10039350" y="6580188"/>
          <p14:tracePt t="41042" x="9525000" y="6808788"/>
          <p14:tracePt t="41108" x="6943725" y="6657975"/>
          <p14:tracePt t="41116" x="6759575" y="6529388"/>
          <p14:tracePt t="41125" x="6608763" y="6408738"/>
          <p14:tracePt t="41133" x="6481763" y="6259513"/>
          <p14:tracePt t="41141" x="6396038" y="6116638"/>
          <p14:tracePt t="41148" x="6324600" y="5981700"/>
          <p14:tracePt t="41159" x="6281738" y="5830888"/>
          <p14:tracePt t="41175" x="6273800" y="5353050"/>
          <p14:tracePt t="41192" x="6481763" y="4883150"/>
          <p14:tracePt t="41209" x="6972300" y="4319588"/>
          <p14:tracePt t="41226" x="7621588" y="3813175"/>
          <p14:tracePt t="41242" x="8299450" y="3492500"/>
          <p14:tracePt t="41259" x="8712200" y="3414713"/>
          <p14:tracePt t="41275" x="8940800" y="3379788"/>
          <p14:tracePt t="41276" x="9161463" y="3379788"/>
          <p14:tracePt t="41277" x="9347200" y="3379788"/>
          <p14:tracePt t="41292" x="9439275" y="3379788"/>
          <p14:tracePt t="41294" x="9575800" y="3414713"/>
          <p14:tracePt t="41308" x="9704388" y="3463925"/>
          <p14:tracePt t="41310" x="9802813" y="3514725"/>
          <p14:tracePt t="41326" x="9953625" y="3643313"/>
          <p14:tracePt t="41342" x="10102850" y="3856038"/>
          <p14:tracePt t="41359" x="10202863" y="4041775"/>
          <p14:tracePt t="41375" x="10274300" y="4270375"/>
          <p14:tracePt t="41392" x="10317163" y="4427538"/>
          <p14:tracePt t="41409" x="10323513" y="4605338"/>
          <p14:tracePt t="41426" x="10337800" y="4768850"/>
          <p14:tracePt t="41443" x="10317163" y="4883150"/>
          <p14:tracePt t="41459" x="10217150" y="5040313"/>
          <p14:tracePt t="41475" x="10017125" y="5168900"/>
          <p14:tracePt t="41492" x="9710738" y="5297488"/>
          <p14:tracePt t="41509" x="9361488" y="5367338"/>
          <p14:tracePt t="41525" x="9161463" y="5395913"/>
          <p14:tracePt t="41526" x="8990013" y="5403850"/>
          <p14:tracePt t="41527" x="8826500" y="5418138"/>
          <p14:tracePt t="41543" x="8677275" y="5418138"/>
          <p14:tracePt t="41544" x="8528050" y="5418138"/>
          <p14:tracePt t="41559" x="8385175" y="5418138"/>
          <p14:tracePt t="41560" x="8328025" y="5418138"/>
          <p14:tracePt t="41575" x="8185150" y="5395913"/>
          <p14:tracePt t="41577" x="8013700" y="5346700"/>
          <p14:tracePt t="41592" x="7785100" y="5246688"/>
          <p14:tracePt t="41608" x="7650163" y="5154613"/>
          <p14:tracePt t="41626" x="7507288" y="5032375"/>
          <p14:tracePt t="41643" x="7400925" y="4905375"/>
          <p14:tracePt t="41659" x="7358063" y="4819650"/>
          <p14:tracePt t="41675" x="7335838" y="4740275"/>
          <p14:tracePt t="41693" x="7335838" y="4691063"/>
          <p14:tracePt t="41709" x="7335838" y="4668838"/>
          <p14:tracePt t="41726" x="7350125" y="4640263"/>
          <p14:tracePt t="41742" x="7400925" y="4633913"/>
          <p14:tracePt t="41759" x="7450138" y="4619625"/>
          <p14:tracePt t="42027" x="7435850" y="4619625"/>
          <p14:tracePt t="42035" x="7400925" y="4605338"/>
          <p14:tracePt t="42043" x="7358063" y="4583113"/>
          <p14:tracePt t="42051" x="7308850" y="4556125"/>
          <p14:tracePt t="42059" x="7251700" y="4541838"/>
          <p14:tracePt t="42066" x="7158038" y="4505325"/>
          <p14:tracePt t="42076" x="7037388" y="4470400"/>
          <p14:tracePt t="42092" x="6523038" y="4327525"/>
          <p14:tracePt t="42109" x="6010275" y="4276725"/>
          <p14:tracePt t="42126" x="5397500" y="4256088"/>
          <p14:tracePt t="42142" x="4770438" y="4256088"/>
          <p14:tracePt t="42158" x="4370388" y="4256088"/>
          <p14:tracePt t="42175" x="4043363" y="4256088"/>
          <p14:tracePt t="42192" x="3857625" y="4256088"/>
          <p14:tracePt t="42209" x="3743325" y="4227513"/>
          <p14:tracePt t="42225" x="3706813" y="4219575"/>
          <p14:tracePt t="42242" x="3706813" y="4191000"/>
          <p14:tracePt t="42258" x="3743325" y="4178300"/>
          <p14:tracePt t="42259" x="3843338" y="4156075"/>
          <p14:tracePt t="42261" x="4021138" y="4121150"/>
          <p14:tracePt t="42276" x="4127500" y="4106863"/>
          <p14:tracePt t="42277" x="4306888" y="4106863"/>
          <p14:tracePt t="42292" x="4505325" y="4106863"/>
          <p14:tracePt t="42293" x="4705350" y="4106863"/>
          <p14:tracePt t="42310" x="5068888" y="4178300"/>
          <p14:tracePt t="42325" x="5354638" y="4327525"/>
          <p14:tracePt t="42342" x="5503863" y="4441825"/>
          <p14:tracePt t="42359" x="5597525" y="4541838"/>
          <p14:tracePt t="42376" x="5668963" y="4633913"/>
          <p14:tracePt t="42392" x="5695950" y="4754563"/>
          <p14:tracePt t="42409" x="5661025" y="4883150"/>
          <p14:tracePt t="42425" x="5468938" y="5089525"/>
          <p14:tracePt t="42442" x="5168900" y="5332413"/>
          <p14:tracePt t="42458" x="4770438" y="5581650"/>
          <p14:tracePt t="42476" x="4356100" y="5767388"/>
          <p14:tracePt t="42492" x="3943350" y="5930900"/>
          <p14:tracePt t="42508" x="3743325" y="5981700"/>
          <p14:tracePt t="42509" x="3579813" y="6016625"/>
          <p14:tracePt t="42511" x="3414713" y="6059488"/>
          <p14:tracePt t="42525" x="3251200" y="6081713"/>
          <p14:tracePt t="42527" x="3094038" y="6081713"/>
          <p14:tracePt t="42543" x="2781300" y="6096000"/>
          <p14:tracePt t="42559" x="2481263" y="6081713"/>
          <p14:tracePt t="42576" x="2174875" y="5981700"/>
          <p14:tracePt t="42592" x="1903413" y="5845175"/>
          <p14:tracePt t="42609" x="1703388" y="5667375"/>
          <p14:tracePt t="42625" x="1576388" y="5532438"/>
          <p14:tracePt t="42642" x="1439863" y="5283200"/>
          <p14:tracePt t="42658" x="1411288" y="5054600"/>
          <p14:tracePt t="42675" x="1411288" y="4805363"/>
          <p14:tracePt t="42692" x="1476375" y="4633913"/>
          <p14:tracePt t="42709" x="1654175" y="4341813"/>
          <p14:tracePt t="42725" x="1874838" y="4141788"/>
          <p14:tracePt t="42741" x="2025650" y="4070350"/>
          <p14:tracePt t="42743" x="2189163" y="4006850"/>
          <p14:tracePt t="42744" x="2352675" y="3941763"/>
          <p14:tracePt t="42759" x="2530475" y="3906838"/>
          <p14:tracePt t="42760" x="2738438" y="3892550"/>
          <p14:tracePt t="42776" x="3216275" y="3892550"/>
          <p14:tracePt t="42793" x="3657600" y="3941763"/>
          <p14:tracePt t="42810" x="4070350" y="4092575"/>
          <p14:tracePt t="42827" x="4392613" y="4270375"/>
          <p14:tracePt t="42844" x="4619625" y="4470400"/>
          <p14:tracePt t="42859" x="4733925" y="4619625"/>
          <p14:tracePt t="42875" x="4856163" y="4891088"/>
          <p14:tracePt t="42892" x="4883150" y="5146675"/>
          <p14:tracePt t="42909" x="4883150" y="5453063"/>
          <p14:tracePt t="42925" x="4833938" y="5810250"/>
          <p14:tracePt t="42943" x="4741863" y="6030913"/>
          <p14:tracePt t="42958" x="4633913" y="6280150"/>
          <p14:tracePt t="42959" x="4541838" y="6394450"/>
          <p14:tracePt t="42975" x="4456113" y="6508750"/>
          <p14:tracePt t="42976" x="4356100" y="6594475"/>
          <p14:tracePt t="42977" x="4256088" y="6672263"/>
          <p14:tracePt t="42994" x="4127500" y="6743700"/>
          <p14:tracePt t="42996" x="3992563" y="6780213"/>
          <p14:tracePt t="43010" x="3678238" y="6829425"/>
          <p14:tracePt t="43025" x="3314700" y="6829425"/>
          <p14:tracePt t="43042" x="2965450" y="6723063"/>
          <p14:tracePt t="43059" x="2630488" y="6529388"/>
          <p14:tracePt t="43076" x="2266950" y="6259513"/>
          <p14:tracePt t="43092" x="1968500" y="5945188"/>
          <p14:tracePt t="43109" x="1739900" y="5595938"/>
          <p14:tracePt t="43125" x="1604963" y="5232400"/>
          <p14:tracePt t="43142" x="1554163" y="4891088"/>
          <p14:tracePt t="43159" x="1562100" y="4405313"/>
          <p14:tracePt t="43176" x="1789113" y="4021138"/>
          <p14:tracePt t="43192" x="2052638" y="3778250"/>
          <p14:tracePt t="43209" x="2581275" y="3414713"/>
          <p14:tracePt t="43224" x="2701925" y="3379788"/>
          <p14:tracePt t="43226" x="2901950" y="3300413"/>
          <p14:tracePt t="43227" x="3116263" y="3265488"/>
          <p14:tracePt t="43243" x="3343275" y="3251200"/>
          <p14:tracePt t="43244" x="3557588" y="3251200"/>
          <p14:tracePt t="43259" x="3714750" y="3251200"/>
          <p14:tracePt t="43260" x="3878263" y="3265488"/>
          <p14:tracePt t="43276" x="4156075" y="3379788"/>
          <p14:tracePt t="43292" x="4306888" y="3478213"/>
          <p14:tracePt t="43309" x="4441825" y="3614738"/>
          <p14:tracePt t="43325" x="4533900" y="3757613"/>
          <p14:tracePt t="43343" x="4584700" y="3892550"/>
          <p14:tracePt t="43359" x="4591050" y="4106863"/>
          <p14:tracePt t="43376" x="4591050" y="4327525"/>
          <p14:tracePt t="43392" x="4541838" y="4505325"/>
          <p14:tracePt t="43409" x="4470400" y="4683125"/>
          <p14:tracePt t="43425" x="4421188" y="4791075"/>
          <p14:tracePt t="43443" x="4341813" y="4891088"/>
          <p14:tracePt t="43444" x="4321175" y="4933950"/>
          <p14:tracePt t="43459" x="4292600" y="4954588"/>
          <p14:tracePt t="43475" x="4270375" y="4983163"/>
          <p14:tracePt t="43477" x="4227513" y="5003800"/>
          <p14:tracePt t="43478" x="4221163" y="5018088"/>
          <p14:tracePt t="43493" x="4178300" y="5054600"/>
          <p14:tracePt t="43510" x="4141788" y="5089525"/>
          <p14:tracePt t="43526" x="4121150" y="5132388"/>
          <p14:tracePt t="43543" x="4106863" y="5154613"/>
          <p14:tracePt t="43558" x="4078288" y="5168900"/>
          <p14:tracePt t="43735" x="4092575" y="5168900"/>
          <p14:tracePt t="43743" x="4170363" y="5168900"/>
          <p14:tracePt t="43751" x="4278313" y="5132388"/>
          <p14:tracePt t="43760" x="4421188" y="5103813"/>
          <p14:tracePt t="43766" x="4584700" y="5089525"/>
          <p14:tracePt t="43775" x="4891088" y="5083175"/>
          <p14:tracePt t="43793" x="5781675" y="5083175"/>
          <p14:tracePt t="43809" x="6794500" y="5268913"/>
          <p14:tracePt t="43826" x="7686675" y="5581650"/>
          <p14:tracePt t="43843" x="8234363" y="5830888"/>
          <p14:tracePt t="43859" x="8797925" y="6096000"/>
          <p14:tracePt t="43875" x="9047163" y="6230938"/>
          <p14:tracePt t="43892" x="9175750" y="6323013"/>
          <p14:tracePt t="43909" x="9261475" y="6380163"/>
          <p14:tracePt t="43926" x="9290050" y="6408738"/>
          <p14:tracePt t="43942" x="9290050" y="6423025"/>
          <p14:tracePt t="43959" x="9290050" y="6430963"/>
          <p14:tracePt t="43961" x="9261475" y="6445250"/>
          <p14:tracePt t="43976" x="9226550" y="6473825"/>
          <p14:tracePt t="43977" x="9190038" y="6480175"/>
          <p14:tracePt t="43995" x="9090025" y="6523038"/>
          <p14:tracePt t="44012" x="8975725" y="6580188"/>
          <p14:tracePt t="44026" x="8748713" y="6680200"/>
          <p14:tracePt t="44042" x="8626475" y="6743700"/>
          <p14:tracePt t="44059" x="8434388" y="6829425"/>
          <p14:tracePt t="44121" x="7735888" y="6723063"/>
          <p14:tracePt t="44129" x="7672388" y="6608763"/>
          <p14:tracePt t="44137" x="7607300" y="6480175"/>
          <p14:tracePt t="44145" x="7535863" y="6330950"/>
          <p14:tracePt t="44154" x="7486650" y="6165850"/>
          <p14:tracePt t="44162" x="7435850" y="5995988"/>
          <p14:tracePt t="44175" x="7421563" y="5816600"/>
          <p14:tracePt t="44191" x="7400925" y="5646738"/>
          <p14:tracePt t="44192" x="7400925" y="5495925"/>
          <p14:tracePt t="44193" x="7400925" y="5332413"/>
          <p14:tracePt t="44209" x="7400925" y="5197475"/>
          <p14:tracePt t="44210" x="7450138" y="5068888"/>
          <p14:tracePt t="44225" x="7507288" y="4954588"/>
          <p14:tracePt t="44227" x="7572375" y="4840288"/>
          <p14:tracePt t="44243" x="7770813" y="4640263"/>
          <p14:tracePt t="44259" x="8013700" y="4476750"/>
          <p14:tracePt t="44276" x="8313738" y="4370388"/>
          <p14:tracePt t="44292" x="8683625" y="4276725"/>
          <p14:tracePt t="44309" x="9090025" y="4241800"/>
          <p14:tracePt t="44325" x="9461500" y="4241800"/>
          <p14:tracePt t="44343" x="9774238" y="4291013"/>
          <p14:tracePt t="44359" x="10053638" y="4419600"/>
          <p14:tracePt t="44375" x="10266363" y="4570413"/>
          <p14:tracePt t="44392" x="10423525" y="4754563"/>
          <p14:tracePt t="44409" x="10537825" y="4954588"/>
          <p14:tracePt t="44425" x="10615613" y="5168900"/>
          <p14:tracePt t="44442" x="10629900" y="5232400"/>
          <p14:tracePt t="44443" x="10666413" y="5418138"/>
          <p14:tracePt t="44444" x="10680700" y="5481638"/>
          <p14:tracePt t="44459" x="10680700" y="5581650"/>
          <p14:tracePt t="44460" x="10687050" y="5695950"/>
          <p14:tracePt t="44476" x="10687050" y="5867400"/>
          <p14:tracePt t="44492" x="10652125" y="6059488"/>
          <p14:tracePt t="44510" x="10517188" y="6230938"/>
          <p14:tracePt t="44526" x="10266363" y="6423025"/>
          <p14:tracePt t="44542" x="9788525" y="6657975"/>
          <p14:tracePt t="44560" x="9290050" y="6794500"/>
          <p14:tracePt t="44575" x="8748713" y="6843713"/>
          <p14:tracePt t="44592" x="8162925" y="6843713"/>
          <p14:tracePt t="44609" x="7770813" y="6743700"/>
          <p14:tracePt t="44625" x="7350125" y="6529388"/>
          <p14:tracePt t="44642" x="7037388" y="6259513"/>
          <p14:tracePt t="44658" x="6923088" y="6108700"/>
          <p14:tracePt t="44660" x="6823075" y="5959475"/>
          <p14:tracePt t="44661" x="6759575" y="5781675"/>
          <p14:tracePt t="44677" x="6723063" y="5618163"/>
          <p14:tracePt t="44678" x="6708775" y="5418138"/>
          <p14:tracePt t="44692" x="6708775" y="5054600"/>
          <p14:tracePt t="44693" x="6737350" y="4840288"/>
          <p14:tracePt t="44709" x="6837363" y="4605338"/>
          <p14:tracePt t="44710" x="6958013" y="4356100"/>
          <p14:tracePt t="44726" x="7208838" y="4056063"/>
          <p14:tracePt t="44743" x="7550150" y="3757613"/>
          <p14:tracePt t="44759" x="7913688" y="3557588"/>
          <p14:tracePt t="44776" x="8285163" y="3492500"/>
          <p14:tracePt t="44793" x="8634413" y="3492500"/>
          <p14:tracePt t="44810" x="8940800" y="3563938"/>
          <p14:tracePt t="44826" x="9212263" y="3729038"/>
          <p14:tracePt t="44843" x="9453563" y="3913188"/>
          <p14:tracePt t="44859" x="9653588" y="4127500"/>
          <p14:tracePt t="44876" x="9739313" y="4276725"/>
          <p14:tracePt t="44892" x="9825038" y="4470400"/>
          <p14:tracePt t="44908" x="9859963" y="4556125"/>
          <p14:tracePt t="44910" x="9874250" y="4633913"/>
          <p14:tracePt t="44911" x="9888538" y="4691063"/>
          <p14:tracePt t="44925" x="9888538" y="4754563"/>
          <p14:tracePt t="44941" x="9888538" y="4819650"/>
          <p14:tracePt t="44943" x="9888538" y="4868863"/>
          <p14:tracePt t="44944" x="9853613" y="4968875"/>
          <p14:tracePt t="44959" x="9810750" y="5040313"/>
          <p14:tracePt t="44960" x="9759950" y="5118100"/>
          <p14:tracePt t="44976" x="9610725" y="5283200"/>
          <p14:tracePt t="44995" x="9375775" y="5495925"/>
          <p14:tracePt t="45011" x="9112250" y="5653088"/>
          <p14:tracePt t="45025" x="8812213" y="5810250"/>
          <p14:tracePt t="45042" x="8462963" y="5895975"/>
          <p14:tracePt t="45058" x="8085138" y="5930900"/>
          <p14:tracePt t="45075" x="7721600" y="5930900"/>
          <p14:tracePt t="45092" x="7486650" y="5845175"/>
          <p14:tracePt t="45109" x="7143750" y="5667375"/>
          <p14:tracePt t="45126" x="7023100" y="5553075"/>
          <p14:tracePt t="45142" x="6943725" y="5467350"/>
          <p14:tracePt t="45143" x="6894513" y="5381625"/>
          <p14:tracePt t="45145" x="6873875" y="5297488"/>
          <p14:tracePt t="45158" x="6823075" y="5146675"/>
          <p14:tracePt t="45175" x="6823075" y="5032375"/>
          <p14:tracePt t="45176" x="6823075" y="4905375"/>
          <p14:tracePt t="45177" x="6859588" y="4783138"/>
          <p14:tracePt t="45193" x="6994525" y="4505325"/>
          <p14:tracePt t="45194" x="7072313" y="4419600"/>
          <p14:tracePt t="45209" x="7407275" y="4056063"/>
          <p14:tracePt t="45226" x="7813675" y="3792538"/>
          <p14:tracePt t="45243" x="8234363" y="3629025"/>
          <p14:tracePt t="45259" x="8662988" y="3557588"/>
          <p14:tracePt t="45276" x="9090025" y="3557588"/>
          <p14:tracePt t="45292" x="9475788" y="3614738"/>
          <p14:tracePt t="45309" x="9759950" y="3757613"/>
          <p14:tracePt t="45325" x="10039350" y="3941763"/>
          <p14:tracePt t="45342" x="10166350" y="4092575"/>
          <p14:tracePt t="45359" x="10274300" y="4256088"/>
          <p14:tracePt t="45376" x="10337800" y="4419600"/>
          <p14:tracePt t="45391" x="10366375" y="4491038"/>
          <p14:tracePt t="45393" x="10366375" y="4570413"/>
          <p14:tracePt t="45394" x="10374313" y="4654550"/>
          <p14:tracePt t="45410" x="10374313" y="4719638"/>
          <p14:tracePt t="45411" x="10374313" y="4791075"/>
          <p14:tracePt t="45425" x="10374313" y="4854575"/>
          <p14:tracePt t="45426" x="10366375" y="4933950"/>
          <p14:tracePt t="45442" x="10288588" y="5132388"/>
          <p14:tracePt t="45459" x="10153650" y="5346700"/>
          <p14:tracePt t="45476" x="9959975" y="5567363"/>
          <p14:tracePt t="45493" x="9690100" y="5795963"/>
          <p14:tracePt t="45510" x="9375775" y="5981700"/>
          <p14:tracePt t="45525" x="8997950" y="6081713"/>
          <p14:tracePt t="45542" x="8626475" y="6116638"/>
          <p14:tracePt t="45558" x="8262938" y="6116638"/>
          <p14:tracePt t="45575" x="8070850" y="6045200"/>
          <p14:tracePt t="45592" x="7813675" y="5867400"/>
          <p14:tracePt t="46046" x="7770813" y="5859463"/>
          <p14:tracePt t="46054" x="7735888" y="5845175"/>
          <p14:tracePt t="46062" x="7686675" y="5830888"/>
          <p14:tracePt t="46070" x="7635875" y="5810250"/>
          <p14:tracePt t="46078" x="7572375" y="5795963"/>
          <p14:tracePt t="46086" x="7458075" y="5745163"/>
          <p14:tracePt t="46095" x="7321550" y="5703888"/>
          <p14:tracePt t="46108" x="7186613" y="5653088"/>
          <p14:tracePt t="46125" x="6873875" y="5532438"/>
          <p14:tracePt t="46141" x="6708775" y="5453063"/>
          <p14:tracePt t="46142" x="6573838" y="5381625"/>
          <p14:tracePt t="46143" x="6424613" y="5297488"/>
          <p14:tracePt t="46159" x="6281738" y="5203825"/>
          <p14:tracePt t="46160" x="6230938" y="5168900"/>
          <p14:tracePt t="46175" x="6124575" y="5083175"/>
          <p14:tracePt t="46176" x="6061075" y="5018088"/>
          <p14:tracePt t="46192" x="5946775" y="4883150"/>
          <p14:tracePt t="46210" x="5910263" y="4819650"/>
          <p14:tracePt t="46225" x="5881688" y="4705350"/>
          <p14:tracePt t="46242" x="5932488" y="4570413"/>
          <p14:tracePt t="46259" x="6196013" y="4276725"/>
          <p14:tracePt t="46276" x="6594475" y="3906838"/>
          <p14:tracePt t="46292" x="7086600" y="3506788"/>
          <p14:tracePt t="46310" x="7621588" y="3200400"/>
          <p14:tracePt t="46326" x="7999413" y="3044825"/>
          <p14:tracePt t="46342" x="8462963" y="2944813"/>
          <p14:tracePt t="46358" x="8662988" y="2916238"/>
          <p14:tracePt t="46359" x="8848725" y="2916238"/>
          <p14:tracePt t="46375" x="9012238" y="2916238"/>
          <p14:tracePt t="46376" x="9175750" y="2930525"/>
          <p14:tracePt t="46378" x="9312275" y="2979738"/>
          <p14:tracePt t="46392" x="9453563" y="3044825"/>
          <p14:tracePt t="46393" x="9504363" y="3094038"/>
          <p14:tracePt t="46409" x="9759950" y="3279775"/>
          <p14:tracePt t="46426" x="9939338" y="3457575"/>
          <p14:tracePt t="46443" x="10088563" y="3663950"/>
          <p14:tracePt t="46459" x="10237788" y="3906838"/>
          <p14:tracePt t="46476" x="10366375" y="4191000"/>
          <p14:tracePt t="46492" x="10423525" y="4405313"/>
          <p14:tracePt t="46510" x="10474325" y="4633913"/>
          <p14:tracePt t="46525" x="10488613" y="4768850"/>
          <p14:tracePt t="46543" x="10488613" y="4933950"/>
          <p14:tracePt t="46559" x="10466388" y="5054600"/>
          <p14:tracePt t="46575" x="10323513" y="5183188"/>
          <p14:tracePt t="46592" x="10117138" y="5346700"/>
          <p14:tracePt t="46609" x="9802813" y="5546725"/>
          <p14:tracePt t="46611" x="9625013" y="5653088"/>
          <p14:tracePt t="46626" x="9439275" y="5759450"/>
          <p14:tracePt t="46627" x="9226550" y="5859463"/>
          <p14:tracePt t="46642" x="8812213" y="6016625"/>
          <p14:tracePt t="46659" x="8399463" y="6108700"/>
          <p14:tracePt t="46676" x="7970838" y="6130925"/>
          <p14:tracePt t="46692" x="7621588" y="6116638"/>
          <p14:tracePt t="46709" x="7450138" y="6045200"/>
          <p14:tracePt t="46726" x="7272338" y="5916613"/>
          <p14:tracePt t="46742" x="7186613" y="5845175"/>
          <p14:tracePt t="46758" x="7143750" y="5767388"/>
          <p14:tracePt t="46776" x="7137400" y="5695950"/>
          <p14:tracePt t="46793" x="7172325" y="5603875"/>
          <p14:tracePt t="46810" x="7300913" y="5481638"/>
          <p14:tracePt t="46826" x="7335838" y="5446713"/>
          <p14:tracePt t="46827" x="7421563" y="5395913"/>
          <p14:tracePt t="46828" x="7507288" y="5332413"/>
          <p14:tracePt t="46843" x="7600950" y="5297488"/>
          <p14:tracePt t="46845" x="7700963" y="5254625"/>
          <p14:tracePt t="46859" x="7850188" y="5203825"/>
          <p14:tracePt t="46860" x="7964488" y="5197475"/>
          <p14:tracePt t="46876" x="8085138" y="5197475"/>
          <p14:tracePt t="46877" x="8185150" y="5197475"/>
          <p14:tracePt t="46892" x="8362950" y="5197475"/>
          <p14:tracePt t="46909" x="8548688" y="5203825"/>
          <p14:tracePt t="46925" x="8712200" y="5246688"/>
          <p14:tracePt t="46943" x="8797925" y="5268913"/>
          <p14:tracePt t="46958" x="8891588" y="5303838"/>
          <p14:tracePt t="46976" x="8926513" y="5332413"/>
          <p14:tracePt t="46994" x="8940800" y="5346700"/>
          <p14:tracePt t="47009" x="8940800" y="5353050"/>
          <p14:tracePt t="47010" x="8947150" y="5367338"/>
          <p14:tracePt t="47042" x="8940800" y="5395913"/>
          <p14:tracePt t="47058" x="8826500" y="5495925"/>
          <p14:tracePt t="47076" x="8626475" y="5653088"/>
          <p14:tracePt t="47077" x="8499475" y="5745163"/>
          <p14:tracePt t="47092" x="8348663" y="5830888"/>
          <p14:tracePt t="47094" x="8148638" y="5916613"/>
          <p14:tracePt t="47109" x="7964488" y="5981700"/>
          <p14:tracePt t="47110" x="7750175" y="6045200"/>
          <p14:tracePt t="47125" x="7535863" y="6081713"/>
          <p14:tracePt t="47126" x="7321550" y="6096000"/>
          <p14:tracePt t="47143" x="6888163" y="6096000"/>
          <p14:tracePt t="47159" x="6530975" y="5945188"/>
          <p14:tracePt t="47176" x="6281738" y="5759450"/>
          <p14:tracePt t="47192" x="6110288" y="5503863"/>
          <p14:tracePt t="47209" x="6046788" y="5197475"/>
          <p14:tracePt t="47225" x="6032500" y="4668838"/>
          <p14:tracePt t="47243" x="6067425" y="4470400"/>
          <p14:tracePt t="47259" x="6145213" y="4256088"/>
          <p14:tracePt t="47275" x="6281738" y="3992563"/>
          <p14:tracePt t="47292" x="6381750" y="3913188"/>
          <p14:tracePt t="47309" x="6573838" y="3856038"/>
          <p14:tracePt t="47311" x="6688138" y="3841750"/>
          <p14:tracePt t="47325" x="6823075" y="3841750"/>
          <p14:tracePt t="47342" x="6958013" y="3841750"/>
          <p14:tracePt t="47343" x="7123113" y="3841750"/>
          <p14:tracePt t="47344" x="7286625" y="3878263"/>
          <p14:tracePt t="47359" x="7458075" y="3941763"/>
          <p14:tracePt t="47360" x="7650163" y="3992563"/>
          <p14:tracePt t="47376" x="8013700" y="4106863"/>
          <p14:tracePt t="47392" x="8248650" y="4205288"/>
          <p14:tracePt t="47409" x="8499475" y="4305300"/>
          <p14:tracePt t="47425" x="8626475" y="4370388"/>
          <p14:tracePt t="47442" x="8726488" y="4427538"/>
          <p14:tracePt t="47459" x="8763000" y="4476750"/>
          <p14:tracePt t="47476" x="8777288" y="4527550"/>
          <p14:tracePt t="47493" x="8783638" y="4605338"/>
          <p14:tracePt t="47510" x="8783638" y="4719638"/>
          <p14:tracePt t="47525" x="8777288" y="4868863"/>
          <p14:tracePt t="47542" x="8726488" y="5018088"/>
          <p14:tracePt t="47558" x="8697913" y="5089525"/>
          <p14:tracePt t="47559" x="8648700" y="5168900"/>
          <p14:tracePt t="47575" x="8597900" y="5246688"/>
          <p14:tracePt t="47576" x="8499475" y="5353050"/>
          <p14:tracePt t="47577" x="8428038" y="5403850"/>
          <p14:tracePt t="47592" x="8348663" y="5467350"/>
          <p14:tracePt t="47593" x="8248650" y="5518150"/>
          <p14:tracePt t="47609" x="8148638" y="5553075"/>
          <p14:tracePt t="47610" x="8085138" y="5581650"/>
          <p14:tracePt t="47626" x="7913688" y="5603875"/>
          <p14:tracePt t="47826" x="7850188" y="5603875"/>
          <p14:tracePt t="47834" x="7785100" y="5632450"/>
          <p14:tracePt t="47842" x="7700963" y="5667375"/>
          <p14:tracePt t="47851" x="7607300" y="5703888"/>
          <p14:tracePt t="47859" x="7521575" y="5730875"/>
          <p14:tracePt t="47867" x="7450138" y="5781675"/>
          <p14:tracePt t="47875" x="7358063" y="5816600"/>
          <p14:tracePt t="47891" x="6986588" y="5959475"/>
          <p14:tracePt t="47908" x="6594475" y="6067425"/>
          <p14:tracePt t="47925" x="6210300" y="6165850"/>
          <p14:tracePt t="47942" x="5795963" y="6245225"/>
          <p14:tracePt t="47958" x="5432425" y="6294438"/>
          <p14:tracePt t="47974" x="5068888" y="6359525"/>
          <p14:tracePt t="47993" x="4691063" y="6423025"/>
          <p14:tracePt t="48010" x="4491038" y="6459538"/>
          <p14:tracePt t="48012" x="4029075" y="6508750"/>
          <p14:tracePt t="48025" x="3814763" y="6523038"/>
          <p14:tracePt t="48042" x="3408363" y="6529388"/>
          <p14:tracePt t="48044" x="3201988" y="6529388"/>
          <p14:tracePt t="48058" x="3016250" y="6523038"/>
          <p14:tracePt t="48075" x="2865438" y="6480175"/>
          <p14:tracePt t="48076" x="2730500" y="6423025"/>
          <p14:tracePt t="48077" x="2681288" y="6394450"/>
          <p14:tracePt t="48092" x="2487613" y="6280150"/>
          <p14:tracePt t="48093" x="2389188" y="6194425"/>
          <p14:tracePt t="48109" x="2289175" y="6081713"/>
          <p14:tracePt t="48126" x="2203450" y="5916613"/>
          <p14:tracePt t="48142" x="2152650" y="5767388"/>
          <p14:tracePt t="48159" x="2138363" y="5646738"/>
          <p14:tracePt t="48176" x="2138363" y="5518150"/>
          <p14:tracePt t="48192" x="2166938" y="5367338"/>
          <p14:tracePt t="48209" x="2289175" y="5218113"/>
          <p14:tracePt t="48225" x="2487613" y="5040313"/>
          <p14:tracePt t="48242" x="2781300" y="4883150"/>
          <p14:tracePt t="48259" x="3116263" y="4754563"/>
          <p14:tracePt t="48276" x="3514725" y="4683125"/>
          <p14:tracePt t="48291" x="3706813" y="4668838"/>
          <p14:tracePt t="48292" x="3921125" y="4668838"/>
          <p14:tracePt t="48293" x="4141788" y="4668838"/>
          <p14:tracePt t="48310" x="4356100" y="4705350"/>
          <p14:tracePt t="48311" x="4556125" y="4754563"/>
          <p14:tracePt t="48325" x="4770438" y="4833938"/>
          <p14:tracePt t="48327" x="4997450" y="4905375"/>
          <p14:tracePt t="48342" x="5397500" y="5068888"/>
          <p14:tracePt t="48358" x="5761038" y="5246688"/>
          <p14:tracePt t="48375" x="6081713" y="5432425"/>
          <p14:tracePt t="48392" x="6345238" y="5646738"/>
          <p14:tracePt t="48409" x="6580188" y="5845175"/>
          <p14:tracePt t="48425" x="6794500" y="6059488"/>
          <p14:tracePt t="48442" x="6994525" y="6280150"/>
          <p14:tracePt t="48458" x="7137400" y="6423025"/>
          <p14:tracePt t="48476" x="7308850" y="6580188"/>
          <p14:tracePt t="48492" x="7458075" y="6680200"/>
          <p14:tracePt t="48510" x="7535863" y="6723063"/>
          <p14:tracePt t="48511" x="7572375" y="6729413"/>
          <p14:tracePt t="48525" x="7607300" y="6743700"/>
          <p14:tracePt t="48541" x="7635875" y="6743700"/>
          <p14:tracePt t="48543" x="7650163" y="6743700"/>
          <p14:tracePt t="48721" x="7607300" y="6743700"/>
          <p14:tracePt t="48728" x="7572375" y="6743700"/>
          <p14:tracePt t="48737" x="7550150" y="6743700"/>
          <p14:tracePt t="48744" x="7521575" y="6743700"/>
          <p14:tracePt t="48753" x="7507288" y="6743700"/>
          <p14:tracePt t="48761" x="7500938" y="6743700"/>
          <p14:tracePt t="48774" x="7486650" y="6743700"/>
          <p14:tracePt t="48792" x="7458075" y="6743700"/>
          <p14:tracePt t="48793" x="7458075" y="6729413"/>
          <p14:tracePt t="48810" x="7458075" y="6694488"/>
          <p14:tracePt t="48826" x="7572375" y="6557963"/>
          <p14:tracePt t="48844" x="7821613" y="6373813"/>
          <p14:tracePt t="48859" x="8170863" y="6145213"/>
          <p14:tracePt t="48876" x="8434388" y="5995988"/>
          <p14:tracePt t="48892" x="8748713" y="5859463"/>
          <p14:tracePt t="48909" x="8975725" y="5795963"/>
          <p14:tracePt t="48925" x="9075738" y="5795963"/>
          <p14:tracePt t="48942" x="9147175" y="5795963"/>
          <p14:tracePt t="48958" x="9175750" y="5795963"/>
          <p14:tracePt t="48975" x="9190038" y="5795963"/>
          <p14:tracePt t="48992" x="9190038" y="5810250"/>
          <p14:tracePt t="49025" x="9147175" y="5816600"/>
          <p14:tracePt t="49029" x="9112250" y="5830888"/>
          <p14:tracePt t="49045" x="8940800" y="5867400"/>
          <p14:tracePt t="49059" x="8662988" y="5895975"/>
          <p14:tracePt t="49076" x="8121650" y="5910263"/>
          <p14:tracePt t="49092" x="7607300" y="5845175"/>
          <p14:tracePt t="49109" x="7251700" y="5703888"/>
          <p14:tracePt t="49126" x="6845300" y="5481638"/>
          <p14:tracePt t="49142" x="6673850" y="5318125"/>
          <p14:tracePt t="49159" x="6530975" y="5132388"/>
          <p14:tracePt t="49176" x="6496050" y="4883150"/>
          <p14:tracePt t="49192" x="6559550" y="4591050"/>
          <p14:tracePt t="49210" x="6759575" y="4370388"/>
          <p14:tracePt t="49226" x="7058025" y="4127500"/>
          <p14:tracePt t="49242" x="7223125" y="4027488"/>
          <p14:tracePt t="49243" x="7400925" y="3956050"/>
          <p14:tracePt t="49244" x="7572375" y="3906838"/>
          <p14:tracePt t="49261" x="7913688" y="3863975"/>
          <p14:tracePt t="49276" x="8064500" y="3863975"/>
          <p14:tracePt t="49277" x="8213725" y="3863975"/>
          <p14:tracePt t="49292" x="8334375" y="3906838"/>
          <p14:tracePt t="49293" x="8477250" y="3963988"/>
          <p14:tracePt t="49309" x="8726488" y="4121150"/>
          <p14:tracePt t="49325" x="8891588" y="4241800"/>
          <p14:tracePt t="49343" x="9061450" y="4391025"/>
          <p14:tracePt t="49358" x="9190038" y="4556125"/>
          <p14:tracePt t="49376" x="9297988" y="4733925"/>
          <p14:tracePt t="49392" x="9375775" y="4905375"/>
          <p14:tracePt t="49409" x="9396413" y="5068888"/>
          <p14:tracePt t="49425" x="9424988" y="5246688"/>
          <p14:tracePt t="49443" x="9439275" y="5381625"/>
          <p14:tracePt t="49459" x="9439275" y="5467350"/>
          <p14:tracePt t="49475" x="9439275" y="5546725"/>
          <p14:tracePt t="49492" x="9424988" y="5595938"/>
          <p14:tracePt t="49508" x="9396413" y="5618163"/>
          <p14:tracePt t="49510" x="9361488" y="5653088"/>
          <p14:tracePt t="49511" x="9312275" y="5681663"/>
          <p14:tracePt t="49525" x="9226550" y="5716588"/>
          <p14:tracePt t="49527" x="9097963" y="5745163"/>
          <p14:tracePt t="49543" x="8634413" y="5810250"/>
          <p14:tracePt t="49558" x="8220075" y="5816600"/>
          <p14:tracePt t="49576" x="7472363" y="5816600"/>
          <p14:tracePt t="49592" x="7251700" y="5759450"/>
          <p14:tracePt t="49609" x="6908800" y="5653088"/>
          <p14:tracePt t="49625" x="6794500" y="5595938"/>
          <p14:tracePt t="49642" x="6723063" y="5503863"/>
          <p14:tracePt t="49659" x="6708775" y="5346700"/>
          <p14:tracePt t="49676" x="7094538" y="4919663"/>
          <p14:tracePt t="49692" x="7521575" y="4583113"/>
          <p14:tracePt t="49709" x="7964488" y="4291013"/>
          <p14:tracePt t="49726" x="8448675" y="4092575"/>
          <p14:tracePt t="49742" x="8677275" y="4027488"/>
          <p14:tracePt t="49743" x="8848725" y="4021138"/>
          <p14:tracePt t="49744" x="9012238" y="4021138"/>
          <p14:tracePt t="49758" x="9161463" y="4021138"/>
          <p14:tracePt t="49760" x="9290050" y="4041775"/>
          <p14:tracePt t="49776" x="9539288" y="4178300"/>
          <p14:tracePt t="49792" x="9675813" y="4305300"/>
          <p14:tracePt t="49810" x="9839325" y="4441825"/>
          <p14:tracePt t="49826" x="9910763" y="4541838"/>
          <p14:tracePt t="49843" x="9959975" y="4633913"/>
          <p14:tracePt t="49859" x="9988550" y="4683125"/>
          <p14:tracePt t="49876" x="9988550" y="4705350"/>
          <p14:tracePt t="49893" x="9988550" y="4733925"/>
          <p14:tracePt t="49910" x="9988550" y="4768850"/>
          <p14:tracePt t="49925" x="9953625" y="4840288"/>
          <p14:tracePt t="49942" x="9888538" y="4940300"/>
          <p14:tracePt t="49959" x="9802813" y="5083175"/>
          <p14:tracePt t="49975" x="9753600" y="5154613"/>
          <p14:tracePt t="49976" x="9704388" y="5218113"/>
          <p14:tracePt t="49977" x="9661525" y="5268913"/>
          <p14:tracePt t="49994" x="9639300" y="5297488"/>
          <p14:tracePt t="49997" x="9610725" y="5332413"/>
          <p14:tracePt t="50010" x="9575800" y="5381625"/>
          <p14:tracePt t="50025" x="9561513" y="5395913"/>
          <p14:tracePt t="50027" x="9553575" y="5395913"/>
          <p14:tracePt t="50043" x="9539288" y="5403850"/>
          <p14:tracePt t="50107" x="9539288" y="5395913"/>
          <p14:tracePt t="50203" x="9539288" y="5381625"/>
          <p14:tracePt t="50372" x="9553575" y="5381625"/>
          <p14:tracePt t="50525" x="9553575" y="5395913"/>
          <p14:tracePt t="50630" x="9539288" y="5395913"/>
          <p14:tracePt t="50638" x="9539288" y="5403850"/>
          <p14:tracePt t="50646" x="9525000" y="5403850"/>
          <p14:tracePt t="50654" x="9504363" y="5403850"/>
          <p14:tracePt t="50662" x="9461500" y="5418138"/>
          <p14:tracePt t="50670" x="9424988" y="5418138"/>
          <p14:tracePt t="50678" x="9390063" y="5418138"/>
          <p14:tracePt t="50691" x="9340850" y="5418138"/>
          <p14:tracePt t="50708" x="9247188" y="5432425"/>
          <p14:tracePt t="50725" x="9190038" y="5432425"/>
          <p14:tracePt t="50727" x="9147175" y="5432425"/>
          <p14:tracePt t="50741" x="9126538" y="5432425"/>
          <p14:tracePt t="50743" x="9097963" y="5432425"/>
          <p14:tracePt t="50758" x="9090025" y="5432425"/>
          <p14:tracePt t="50759" x="9075738" y="5432425"/>
          <p14:tracePt t="50775" x="9061450" y="5432425"/>
          <p14:tracePt t="50793" x="9040813" y="5418138"/>
          <p14:tracePt t="50810" x="9026525" y="5403850"/>
          <p14:tracePt t="50826" x="8997950" y="5403850"/>
          <p14:tracePt t="50844" x="8961438" y="5395913"/>
          <p14:tracePt t="50859" x="8912225" y="5395913"/>
          <p14:tracePt t="50876" x="8877300" y="5381625"/>
          <p14:tracePt t="50893" x="8848725" y="5381625"/>
          <p14:tracePt t="50909" x="8834438" y="5381625"/>
          <p14:tracePt t="50926" x="8834438" y="5367338"/>
          <p14:tracePt t="51194" x="8834438" y="5381625"/>
          <p14:tracePt t="51258" x="8848725" y="5381625"/>
          <p14:tracePt t="51290" x="8848725" y="5395913"/>
          <p14:tracePt t="51435" x="8834438" y="5395913"/>
          <p14:tracePt t="51459" x="8826500" y="5395913"/>
          <p14:tracePt t="51475" x="8812213" y="5395913"/>
          <p14:tracePt t="51484" x="8783638" y="5395913"/>
          <p14:tracePt t="51492" x="8763000" y="5395913"/>
          <p14:tracePt t="51500" x="8726488" y="5395913"/>
          <p14:tracePt t="51508" x="8662988" y="5395913"/>
          <p14:tracePt t="51516" x="8577263" y="5395913"/>
          <p14:tracePt t="51524" x="8477250" y="5395913"/>
          <p14:tracePt t="51541" x="8234363" y="5353050"/>
          <p14:tracePt t="51558" x="7935913" y="5254625"/>
          <p14:tracePt t="51574" x="7750175" y="5183188"/>
          <p14:tracePt t="51591" x="7535863" y="5083175"/>
          <p14:tracePt t="51608" x="7435850" y="5018088"/>
          <p14:tracePt t="51624" x="7372350" y="4968875"/>
          <p14:tracePt t="51642" x="7350125" y="4933950"/>
          <p14:tracePt t="51659" x="7350125" y="4919663"/>
          <p14:tracePt t="51675" x="7350125" y="4905375"/>
          <p14:tracePt t="51676" x="7350125" y="4891088"/>
          <p14:tracePt t="51677" x="7350125" y="4883150"/>
          <p14:tracePt t="51692" x="7372350" y="4868863"/>
          <p14:tracePt t="51709" x="7421563" y="4833938"/>
          <p14:tracePt t="51710" x="7550150" y="4754563"/>
          <p14:tracePt t="51726" x="7770813" y="4668838"/>
          <p14:tracePt t="51742" x="8035925" y="4591050"/>
          <p14:tracePt t="51759" x="8385175" y="4541838"/>
          <p14:tracePt t="51775" x="8763000" y="4541838"/>
          <p14:tracePt t="51793" x="9112250" y="4619625"/>
          <p14:tracePt t="51809" x="9396413" y="4783138"/>
          <p14:tracePt t="51826" x="9539288" y="4905375"/>
          <p14:tracePt t="51843" x="9661525" y="5040313"/>
          <p14:tracePt t="51859" x="9704388" y="5103813"/>
          <p14:tracePt t="51875" x="9725025" y="5168900"/>
          <p14:tracePt t="51892" x="9725025" y="5218113"/>
          <p14:tracePt t="51908" x="9725025" y="5254625"/>
          <p14:tracePt t="51909" x="9704388" y="5297488"/>
          <p14:tracePt t="51925" x="9661525" y="5346700"/>
          <p14:tracePt t="51926" x="9639300" y="5367338"/>
          <p14:tracePt t="51927" x="9539288" y="5467350"/>
          <p14:tracePt t="51944" x="9461500" y="5532438"/>
          <p14:tracePt t="51945" x="9347200" y="5618163"/>
          <p14:tracePt t="51959" x="9097963" y="5810250"/>
          <p14:tracePt t="51975" x="8961438" y="5910263"/>
          <p14:tracePt t="51977" x="8812213" y="5995988"/>
          <p14:tracePt t="51995" x="8499475" y="6180138"/>
          <p14:tracePt t="52010" x="8162925" y="6323013"/>
          <p14:tracePt t="52026" x="7999413" y="6373813"/>
          <p14:tracePt t="52314" x="7985125" y="6373813"/>
          <p14:tracePt t="52322" x="7950200" y="6345238"/>
          <p14:tracePt t="52329" x="7913688" y="6308725"/>
          <p14:tracePt t="52338" x="7864475" y="6265863"/>
          <p14:tracePt t="52345" x="7835900" y="6245225"/>
          <p14:tracePt t="52354" x="7813675" y="6208713"/>
          <p14:tracePt t="52362" x="7770813" y="6165850"/>
          <p14:tracePt t="52374" x="7750175" y="6145213"/>
          <p14:tracePt t="52392" x="7707313" y="6081713"/>
          <p14:tracePt t="52409" x="7658100" y="6010275"/>
          <p14:tracePt t="52425" x="7635875" y="5967413"/>
          <p14:tracePt t="52426" x="7621588" y="5945188"/>
          <p14:tracePt t="52427" x="7607300" y="5910263"/>
          <p14:tracePt t="52443" x="7607300" y="5816600"/>
          <p14:tracePt t="52459" x="7635875" y="5667375"/>
          <p14:tracePt t="52476" x="7770813" y="5467350"/>
          <p14:tracePt t="52492" x="7985125" y="5203825"/>
          <p14:tracePt t="52510" x="8248650" y="4940300"/>
          <p14:tracePt t="52525" x="8562975" y="4733925"/>
          <p14:tracePt t="52542" x="8848725" y="4591050"/>
          <p14:tracePt t="52559" x="9026525" y="4541838"/>
          <p14:tracePt t="52576" x="9212263" y="4519613"/>
          <p14:tracePt t="52592" x="9312275" y="4519613"/>
          <p14:tracePt t="52610" x="9396413" y="4519613"/>
          <p14:tracePt t="52624" x="9424988" y="4519613"/>
          <p14:tracePt t="52625" x="9453563" y="4519613"/>
          <p14:tracePt t="52642" x="9475788" y="4527550"/>
          <p14:tracePt t="52658" x="9490075" y="4527550"/>
          <p14:tracePt t="52676" x="9490075" y="4541838"/>
          <p14:tracePt t="52677" x="9504363" y="4541838"/>
          <p14:tracePt t="52709" x="9504363" y="4556125"/>
          <p14:tracePt t="52726" x="9510713" y="4570413"/>
          <p14:tracePt t="52743" x="9525000" y="4591050"/>
          <p14:tracePt t="52758" x="9553575" y="4619625"/>
          <p14:tracePt t="52775" x="9604375" y="4683125"/>
          <p14:tracePt t="52792" x="9625013" y="4719638"/>
          <p14:tracePt t="52810" x="9675813" y="4740275"/>
          <p14:tracePt t="52827" x="9704388" y="4768850"/>
          <p14:tracePt t="52843" x="9725025" y="4783138"/>
          <p14:tracePt t="52859" x="9739313" y="4783138"/>
          <p14:tracePt t="52875" x="9753600" y="4791075"/>
          <p14:tracePt t="52966" x="9753600" y="4805363"/>
          <p14:tracePt t="53014" x="9739313" y="4805363"/>
          <p14:tracePt t="53062" x="9725025" y="4805363"/>
          <p14:tracePt t="53071" x="9725025" y="4819650"/>
          <p14:tracePt t="53143" x="9725025" y="4833938"/>
          <p14:tracePt t="53208" x="9725025" y="4840288"/>
          <p14:tracePt t="53296" x="9710738" y="4840288"/>
          <p14:tracePt t="53312" x="9710738" y="4854575"/>
          <p14:tracePt t="53336" x="9704388" y="4868863"/>
          <p14:tracePt t="53345" x="9690100" y="4883150"/>
          <p14:tracePt t="53352" x="9690100" y="4891088"/>
          <p14:tracePt t="53361" x="9675813" y="4905375"/>
          <p14:tracePt t="53369" x="9661525" y="4933950"/>
          <p14:tracePt t="53377" x="9653588" y="4940300"/>
          <p14:tracePt t="53392" x="9625013" y="4968875"/>
          <p14:tracePt t="53393" x="9604375" y="4989513"/>
          <p14:tracePt t="53408" x="9575800" y="5018088"/>
          <p14:tracePt t="53409" x="9553575" y="5032375"/>
          <p14:tracePt t="53425" x="9510713" y="5068888"/>
          <p14:tracePt t="53426" x="9461500" y="5089525"/>
          <p14:tracePt t="53442" x="9297988" y="5168900"/>
          <p14:tracePt t="53459" x="9097963" y="5246688"/>
          <p14:tracePt t="53475" x="8848725" y="5318125"/>
          <p14:tracePt t="53492" x="8499475" y="5367338"/>
          <p14:tracePt t="53509" x="8134350" y="5395913"/>
          <p14:tracePt t="53526" x="7721600" y="5395913"/>
          <p14:tracePt t="53542" x="7372350" y="5381625"/>
          <p14:tracePt t="53559" x="7123113" y="5318125"/>
          <p14:tracePt t="53575" x="6908800" y="5218113"/>
          <p14:tracePt t="53592" x="6808788" y="5146675"/>
          <p14:tracePt t="53608" x="6759575" y="5103813"/>
          <p14:tracePt t="53609" x="6737350" y="5068888"/>
          <p14:tracePt t="53625" x="6723063" y="5040313"/>
          <p14:tracePt t="53626" x="6708775" y="5018088"/>
          <p14:tracePt t="53628" x="6708775" y="4968875"/>
          <p14:tracePt t="53642" x="6708775" y="4919663"/>
          <p14:tracePt t="53643" x="6737350" y="4883150"/>
          <p14:tracePt t="53659" x="6888163" y="4768850"/>
          <p14:tracePt t="53676" x="7123113" y="4605338"/>
          <p14:tracePt t="53692" x="7458075" y="4456113"/>
          <p14:tracePt t="53709" x="7985125" y="4305300"/>
          <p14:tracePt t="53726" x="8334375" y="4276725"/>
          <p14:tracePt t="53742" x="9012238" y="4276725"/>
          <p14:tracePt t="53759" x="9390063" y="4341813"/>
          <p14:tracePt t="53775" x="9853613" y="4491038"/>
          <p14:tracePt t="53793" x="10117138" y="4605338"/>
          <p14:tracePt t="53810" x="10337800" y="4733925"/>
          <p14:tracePt t="53826" x="10366375" y="4754563"/>
          <p14:tracePt t="53827" x="10417175" y="4791075"/>
          <p14:tracePt t="53828" x="10452100" y="4819650"/>
          <p14:tracePt t="53844" x="10466388" y="4840288"/>
          <p14:tracePt t="53845" x="10474325" y="4854575"/>
          <p14:tracePt t="53859" x="10488613" y="4868863"/>
          <p14:tracePt t="53861" x="10488613" y="4883150"/>
          <p14:tracePt t="53875" x="10488613" y="4891088"/>
          <p14:tracePt t="53893" x="10474325" y="4940300"/>
          <p14:tracePt t="53908" x="10402888" y="5032375"/>
          <p14:tracePt t="53926" x="10237788" y="5203825"/>
          <p14:tracePt t="53942" x="10102850" y="5353050"/>
          <p14:tracePt t="53959" x="9925050" y="5495925"/>
          <p14:tracePt t="53976" x="9739313" y="5618163"/>
          <p14:tracePt t="53993" x="9561513" y="5681663"/>
          <p14:tracePt t="54010" x="9490075" y="5695950"/>
          <p14:tracePt t="54011" x="9424988" y="5703888"/>
          <p14:tracePt t="54026" x="9347200" y="5703888"/>
          <p14:tracePt t="54042" x="9247188" y="5703888"/>
          <p14:tracePt t="54059" x="9240838" y="5695950"/>
          <p14:tracePt t="54658" x="9226550" y="5695950"/>
          <p14:tracePt t="54665" x="9197975" y="5695950"/>
          <p14:tracePt t="54674" x="9161463" y="5681663"/>
          <p14:tracePt t="54682" x="9112250" y="5667375"/>
          <p14:tracePt t="54691" x="9040813" y="5646738"/>
          <p14:tracePt t="54698" x="8891588" y="5618163"/>
          <p14:tracePt t="54708" x="8683625" y="5567363"/>
          <p14:tracePt t="54725" x="8162925" y="5503863"/>
          <p14:tracePt t="54741" x="7500938" y="5453063"/>
          <p14:tracePt t="54758" x="6788150" y="5367338"/>
          <p14:tracePt t="54775" x="6296025" y="5283200"/>
          <p14:tracePt t="54792" x="5961063" y="5183188"/>
          <p14:tracePt t="54809" x="5683250" y="5068888"/>
          <p14:tracePt t="54825" x="5646738" y="5040313"/>
          <p14:tracePt t="54826" x="5561013" y="4968875"/>
          <p14:tracePt t="54828" x="5532438" y="4933950"/>
          <p14:tracePt t="54843" x="5518150" y="4840288"/>
          <p14:tracePt t="54859" x="5518150" y="4791075"/>
          <p14:tracePt t="54860" x="5561013" y="4740275"/>
          <p14:tracePt t="54876" x="5661025" y="4654550"/>
          <p14:tracePt t="54892" x="5795963" y="4605338"/>
          <p14:tracePt t="55205" x="5781675" y="4605338"/>
          <p14:tracePt t="55214" x="5746750" y="4605338"/>
          <p14:tracePt t="55221" x="5661025" y="4619625"/>
          <p14:tracePt t="55230" x="5597525" y="4640263"/>
          <p14:tracePt t="55238" x="5497513" y="4668838"/>
          <p14:tracePt t="55246" x="5446713" y="4683125"/>
          <p14:tracePt t="55258" x="5346700" y="4705350"/>
          <p14:tracePt t="55274" x="5148263" y="4740275"/>
          <p14:tracePt t="55291" x="4983163" y="4783138"/>
          <p14:tracePt t="55308" x="4856163" y="4791075"/>
          <p14:tracePt t="55324" x="4784725" y="4805363"/>
          <p14:tracePt t="55341" x="4741863" y="4805363"/>
          <p14:tracePt t="55342" x="4705350" y="4833938"/>
          <p14:tracePt t="55343" x="4670425" y="4840288"/>
          <p14:tracePt t="55359" x="4619625" y="4891088"/>
          <p14:tracePt t="55375" x="4584700" y="4919663"/>
          <p14:tracePt t="55393" x="4541838" y="4968875"/>
          <p14:tracePt t="55584" x="4533900" y="4968875"/>
          <p14:tracePt t="55592" x="4505325" y="4983163"/>
          <p14:tracePt t="55600" x="4491038" y="5003800"/>
          <p14:tracePt t="55609" x="4470400" y="5040313"/>
          <p14:tracePt t="55616" x="4378325" y="5118100"/>
          <p14:tracePt t="55625" x="4356100" y="5168900"/>
          <p14:tracePt t="55641" x="4192588" y="5367338"/>
          <p14:tracePt t="55658" x="4106863" y="5481638"/>
          <p14:tracePt t="55676" x="3971925" y="5646738"/>
          <p14:tracePt t="55692" x="3763963" y="5830888"/>
          <p14:tracePt t="55709" x="3565525" y="5981700"/>
          <p14:tracePt t="55725" x="3300413" y="6108700"/>
          <p14:tracePt t="55742" x="2965450" y="6194425"/>
          <p14:tracePt t="55759" x="2389188" y="6259513"/>
          <p14:tracePt t="55775" x="2038350" y="6259513"/>
          <p14:tracePt t="55792" x="1825625" y="6259513"/>
          <p14:tracePt t="55793" x="1625600" y="6216650"/>
          <p14:tracePt t="55794" x="1439863" y="6145213"/>
          <p14:tracePt t="55810" x="1239838" y="6045200"/>
          <p14:tracePt t="55826" x="1076325" y="5895975"/>
          <p14:tracePt t="55843" x="976313" y="5695950"/>
          <p14:tracePt t="55859" x="976313" y="5381625"/>
          <p14:tracePt t="55876" x="1141413" y="5054600"/>
          <p14:tracePt t="55893" x="1354138" y="4783138"/>
          <p14:tracePt t="55909" x="1703388" y="4491038"/>
          <p14:tracePt t="55925" x="2089150" y="4319588"/>
          <p14:tracePt t="55942" x="2487613" y="4227513"/>
          <p14:tracePt t="55958" x="2879725" y="4227513"/>
          <p14:tracePt t="55975" x="3314700" y="4276725"/>
          <p14:tracePt t="55995" x="3692525" y="4470400"/>
          <p14:tracePt t="55997" x="3892550" y="4583113"/>
          <p14:tracePt t="56011" x="4070350" y="4719638"/>
          <p14:tracePt t="56012" x="4241800" y="4883150"/>
          <p14:tracePt t="56026" x="4519613" y="5154613"/>
          <p14:tracePt t="56042" x="4584700" y="5232400"/>
          <p14:tracePt t="56043" x="4691063" y="5395913"/>
          <p14:tracePt t="56044" x="4784725" y="5546725"/>
          <p14:tracePt t="56061" x="4870450" y="5759450"/>
          <p14:tracePt t="56076" x="4940300" y="5959475"/>
          <p14:tracePt t="56092" x="4954588" y="6108700"/>
          <p14:tracePt t="56110" x="4954588" y="6216650"/>
          <p14:tracePt t="56126" x="4891088" y="6380163"/>
          <p14:tracePt t="56143" x="4741863" y="6557963"/>
          <p14:tracePt t="56159" x="4519613" y="6729413"/>
          <p14:tracePt t="56253" x="1874838" y="6657975"/>
          <p14:tracePt t="56262" x="1768475" y="6508750"/>
          <p14:tracePt t="56269" x="1625600" y="6245225"/>
          <p14:tracePt t="56277" x="1604963" y="6030913"/>
          <p14:tracePt t="56285" x="1604963" y="5781675"/>
          <p14:tracePt t="56293" x="1611313" y="5467350"/>
          <p14:tracePt t="56309" x="1939925" y="4768850"/>
          <p14:tracePt t="56326" x="2403475" y="4156075"/>
          <p14:tracePt t="56343" x="2801938" y="3856038"/>
          <p14:tracePt t="56359" x="3479800" y="3514725"/>
          <p14:tracePt t="56377" x="3843338" y="3478213"/>
          <p14:tracePt t="56392" x="4270375" y="3478213"/>
          <p14:tracePt t="56409" x="4656138" y="3606800"/>
          <p14:tracePt t="56425" x="4983163" y="3806825"/>
          <p14:tracePt t="56442" x="5268913" y="4027488"/>
          <p14:tracePt t="56459" x="5418138" y="4219575"/>
          <p14:tracePt t="56476" x="5568950" y="4427538"/>
          <p14:tracePt t="56492" x="5661025" y="4619625"/>
          <p14:tracePt t="56510" x="5683250" y="4740275"/>
          <p14:tracePt t="56511" x="5695950" y="4840288"/>
          <p14:tracePt t="56525" x="5695950" y="4905375"/>
          <p14:tracePt t="56541" x="5695950" y="4940300"/>
          <p14:tracePt t="56542" x="5661025" y="5032375"/>
          <p14:tracePt t="56544" x="5583238" y="5103813"/>
          <p14:tracePt t="56559" x="5483225" y="5197475"/>
          <p14:tracePt t="56561" x="5268913" y="5318125"/>
          <p14:tracePt t="56576" x="4833938" y="5503863"/>
          <p14:tracePt t="56592" x="4221163" y="5667375"/>
          <p14:tracePt t="56609" x="3465513" y="5716588"/>
          <p14:tracePt t="56625" x="2681288" y="5695950"/>
          <p14:tracePt t="56642" x="2152650" y="5546725"/>
          <p14:tracePt t="56658" x="1604963" y="5318125"/>
          <p14:tracePt t="56676" x="1212850" y="5040313"/>
          <p14:tracePt t="56692" x="990600" y="4783138"/>
          <p14:tracePt t="56709" x="890588" y="4519613"/>
          <p14:tracePt t="56725" x="890588" y="4127500"/>
          <p14:tracePt t="56742" x="1012825" y="3856038"/>
          <p14:tracePt t="56757" x="1141413" y="3678238"/>
          <p14:tracePt t="56759" x="1290638" y="3514725"/>
          <p14:tracePt t="56775" x="1462088" y="3379788"/>
          <p14:tracePt t="56776" x="1654175" y="3265488"/>
          <p14:tracePt t="56777" x="1839913" y="3165475"/>
          <p14:tracePt t="56793" x="2052638" y="3100388"/>
          <p14:tracePt t="56795" x="2266950" y="3065463"/>
          <p14:tracePt t="56810" x="2652713" y="3051175"/>
          <p14:tracePt t="56826" x="3065463" y="3100388"/>
          <p14:tracePt t="56843" x="3443288" y="3265488"/>
          <p14:tracePt t="56859" x="3806825" y="3463925"/>
          <p14:tracePt t="56876" x="4121150" y="3678238"/>
          <p14:tracePt t="56892" x="4378325" y="3927475"/>
          <p14:tracePt t="56909" x="4570413" y="4178300"/>
          <p14:tracePt t="56925" x="4719638" y="4441825"/>
          <p14:tracePt t="56942" x="4784725" y="4619625"/>
          <p14:tracePt t="56958" x="4819650" y="4791075"/>
          <p14:tracePt t="56976" x="4819650" y="4954588"/>
          <p14:tracePt t="56991" x="4819650" y="5083175"/>
          <p14:tracePt t="56992" x="4791075" y="5154613"/>
          <p14:tracePt t="57009" x="4733925" y="5254625"/>
          <p14:tracePt t="57010" x="4470400" y="5567363"/>
          <p14:tracePt t="57028" x="4127500" y="5867400"/>
          <p14:tracePt t="57042" x="3906838" y="6030913"/>
          <p14:tracePt t="57043" x="3663950" y="6159500"/>
          <p14:tracePt t="57059" x="3265488" y="6294438"/>
          <p14:tracePt t="57276" x="3265488" y="6280150"/>
          <p14:tracePt t="57284" x="3265488" y="6245225"/>
          <p14:tracePt t="57292" x="3265488" y="6216650"/>
          <p14:tracePt t="57300" x="3300413" y="6159500"/>
          <p14:tracePt t="57308" x="3343275" y="6067425"/>
          <p14:tracePt t="57316" x="3408363" y="5981700"/>
          <p14:tracePt t="57325" x="3494088" y="5895975"/>
          <p14:tracePt t="57341" x="3863975" y="5567363"/>
          <p14:tracePt t="57358" x="4356100" y="5254625"/>
          <p14:tracePt t="57375" x="4983163" y="4854575"/>
          <p14:tracePt t="57392" x="5810250" y="4319588"/>
          <p14:tracePt t="57408" x="6630988" y="3743325"/>
          <p14:tracePt t="57425" x="7143750" y="3343275"/>
          <p14:tracePt t="57442" x="7500938" y="3051175"/>
          <p14:tracePt t="57459" x="7707313" y="2894013"/>
          <p14:tracePt t="57476" x="7850188" y="2779713"/>
          <p14:tracePt t="57493" x="7913688" y="2736850"/>
          <p14:tracePt t="57494" x="7935913" y="2736850"/>
          <p14:tracePt t="57509" x="7950200" y="2736850"/>
          <p14:tracePt t="57711" x="7950200" y="2730500"/>
          <p14:tracePt t="57719" x="7999413" y="2652713"/>
          <p14:tracePt t="57727" x="8070850" y="2566988"/>
          <p14:tracePt t="57735" x="8220075" y="2401888"/>
          <p14:tracePt t="57743" x="8428038" y="2203450"/>
          <p14:tracePt t="57751" x="8634413" y="2003425"/>
          <p14:tracePt t="57759" x="8763000" y="1903413"/>
          <p14:tracePt t="57775" x="8997950" y="1725613"/>
          <p14:tracePt t="57776" x="9226550" y="1560513"/>
          <p14:tracePt t="57793" x="9639300" y="1311275"/>
          <p14:tracePt t="57810" x="9910763" y="1176338"/>
          <p14:tracePt t="57826" x="10174288" y="1062038"/>
          <p14:tracePt t="57843" x="10352088" y="976313"/>
          <p14:tracePt t="57859" x="10423525" y="941388"/>
          <p14:tracePt t="57875" x="10502900" y="898525"/>
          <p14:tracePt t="57892" x="10523538" y="876300"/>
          <p14:tracePt t="57909" x="10537825" y="876300"/>
          <p14:tracePt t="58082" x="10537825" y="847725"/>
          <p14:tracePt t="58090" x="10537825" y="762000"/>
          <p14:tracePt t="58098" x="10566400" y="663575"/>
          <p14:tracePt t="58107" x="10615613" y="577850"/>
          <p14:tracePt t="58114" x="10652125" y="463550"/>
          <p14:tracePt t="58124" x="10715625" y="377825"/>
          <p14:tracePt t="58130" x="10766425" y="300038"/>
          <p14:tracePt t="58142" x="10801350" y="249238"/>
          <p14:tracePt t="58158" x="10866438" y="163513"/>
          <p14:tracePt t="58176" x="10952163" y="777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9A19D-5E5C-0748-AE6A-781D36F0C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F08D20-52DD-F35D-ECA8-82B7EE1B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咳止め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317834-FD5C-24DF-86A4-0EE7D67F24F9}"/>
              </a:ext>
            </a:extLst>
          </p:cNvPr>
          <p:cNvSpPr txBox="1"/>
          <p:nvPr/>
        </p:nvSpPr>
        <p:spPr>
          <a:xfrm>
            <a:off x="781987" y="2105561"/>
            <a:ext cx="114100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アストミン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メジコン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リン酸コデイン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65DB5128-D07B-C375-823D-F79247F75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39"/>
    </mc:Choice>
    <mc:Fallback>
      <p:transition spd="slow" advTm="2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" x="8634413" y="6557963"/>
          <p14:tracePt t="53" x="8548688" y="6394450"/>
          <p14:tracePt t="74" x="8499475" y="6230938"/>
          <p14:tracePt t="94" x="8477250" y="6165850"/>
          <p14:tracePt t="95" x="8448675" y="6045200"/>
          <p14:tracePt t="105" x="8448675" y="6016625"/>
          <p14:tracePt t="111" x="8448675" y="6010275"/>
          <p14:tracePt t="119" x="8434388" y="5995988"/>
          <p14:tracePt t="562" x="8362950" y="5930900"/>
          <p14:tracePt t="570" x="8270875" y="5767388"/>
          <p14:tracePt t="578" x="8185150" y="5595938"/>
          <p14:tracePt t="1457" x="4856163" y="49213"/>
          <p14:tracePt t="1593" x="4833938" y="49213"/>
          <p14:tracePt t="1601" x="4791075" y="34925"/>
          <p14:tracePt t="1609" x="4733925" y="34925"/>
          <p14:tracePt t="1617" x="4670425" y="28575"/>
          <p14:tracePt t="2022" x="3179763" y="412750"/>
          <p14:tracePt t="2035" x="3265488" y="692150"/>
          <p14:tracePt t="2037" x="3357563" y="976313"/>
          <p14:tracePt t="2044" x="3394075" y="1262063"/>
          <p14:tracePt t="2053" x="3429000" y="1554163"/>
          <p14:tracePt t="2060" x="3443288" y="1689100"/>
          <p14:tracePt t="2068" x="3457575" y="1974850"/>
          <p14:tracePt t="2084" x="3457575" y="2217738"/>
          <p14:tracePt t="2085" x="3457575" y="2438400"/>
          <p14:tracePt t="2100" x="3457575" y="2630488"/>
          <p14:tracePt t="2101" x="3443288" y="2701925"/>
          <p14:tracePt t="2117" x="3414713" y="2830513"/>
          <p14:tracePt t="2134" x="3394075" y="2879725"/>
          <p14:tracePt t="2366" x="3365500" y="2879725"/>
          <p14:tracePt t="2374" x="3357563" y="2894013"/>
          <p14:tracePt t="2383" x="3314700" y="2901950"/>
          <p14:tracePt t="2390" x="3279775" y="2930525"/>
          <p14:tracePt t="2400" x="3179763" y="2965450"/>
          <p14:tracePt t="2407" x="3130550" y="2979738"/>
          <p14:tracePt t="2417" x="2994025" y="3016250"/>
          <p14:tracePt t="2433" x="2767013" y="3044825"/>
          <p14:tracePt t="2451" x="2487613" y="3044825"/>
          <p14:tracePt t="2468" x="2317750" y="3016250"/>
          <p14:tracePt t="2484" x="2117725" y="2951163"/>
          <p14:tracePt t="2501" x="1968500" y="2879725"/>
          <p14:tracePt t="2517" x="1839913" y="2816225"/>
          <p14:tracePt t="2533" x="1739900" y="2736850"/>
          <p14:tracePt t="2551" x="1668463" y="2652713"/>
          <p14:tracePt t="2552" x="1639888" y="2616200"/>
          <p14:tracePt t="2567" x="1604963" y="2566988"/>
          <p14:tracePt t="2568" x="1562100" y="2516188"/>
          <p14:tracePt t="2584" x="1511300" y="2416175"/>
          <p14:tracePt t="2601" x="1490663" y="2352675"/>
          <p14:tracePt t="2618" x="1462088" y="2287588"/>
          <p14:tracePt t="2634" x="1439863" y="2238375"/>
          <p14:tracePt t="2652" x="1439863" y="2203450"/>
          <p14:tracePt t="2670" x="1439863" y="2174875"/>
          <p14:tracePt t="2684" x="1439863" y="2152650"/>
          <p14:tracePt t="2700" x="1462088" y="2117725"/>
          <p14:tracePt t="2717" x="1590675" y="2038350"/>
          <p14:tracePt t="2733" x="1803400" y="1952625"/>
          <p14:tracePt t="2750" x="2281238" y="1817688"/>
          <p14:tracePt t="2767" x="2652713" y="1768475"/>
          <p14:tracePt t="2784" x="3179763" y="1739900"/>
          <p14:tracePt t="2786" x="3408363" y="1739900"/>
          <p14:tracePt t="2800" x="3614738" y="1739900"/>
          <p14:tracePt t="2816" x="3814763" y="1739900"/>
          <p14:tracePt t="2818" x="4029075" y="1768475"/>
          <p14:tracePt t="2833" x="4156075" y="1803400"/>
          <p14:tracePt t="2834" x="4256088" y="1854200"/>
          <p14:tracePt t="2851" x="4491038" y="1974850"/>
          <p14:tracePt t="2867" x="4656138" y="2138363"/>
          <p14:tracePt t="2884" x="4833938" y="2352675"/>
          <p14:tracePt t="2901" x="4983163" y="2587625"/>
          <p14:tracePt t="2917" x="5083175" y="2751138"/>
          <p14:tracePt t="2933" x="5168900" y="2930525"/>
          <p14:tracePt t="2951" x="5197475" y="3001963"/>
          <p14:tracePt t="2967" x="5205413" y="3079750"/>
          <p14:tracePt t="2984" x="5205413" y="3179763"/>
          <p14:tracePt t="3000" x="5119688" y="3265488"/>
          <p14:tracePt t="3017" x="4905375" y="3379788"/>
          <p14:tracePt t="3033" x="4656138" y="3492500"/>
          <p14:tracePt t="3034" x="4441825" y="3563938"/>
          <p14:tracePt t="3035" x="4306888" y="3606800"/>
          <p14:tracePt t="3051" x="3863975" y="3714750"/>
          <p14:tracePt t="3052" x="3557588" y="3763963"/>
          <p14:tracePt t="3067" x="3216275" y="3792538"/>
          <p14:tracePt t="3068" x="2865438" y="3806825"/>
          <p14:tracePt t="3084" x="2152650" y="3792538"/>
          <p14:tracePt t="3101" x="1674813" y="3663950"/>
          <p14:tracePt t="3118" x="1155700" y="3463925"/>
          <p14:tracePt t="3134" x="777875" y="3228975"/>
          <p14:tracePt t="3151" x="598488" y="3044825"/>
          <p14:tracePt t="3167" x="449263" y="2830513"/>
          <p14:tracePt t="3184" x="377825" y="2638425"/>
          <p14:tracePt t="3200" x="349250" y="2481263"/>
          <p14:tracePt t="3217" x="363538" y="2352675"/>
          <p14:tracePt t="3233" x="449263" y="2224088"/>
          <p14:tracePt t="3250" x="563563" y="2138363"/>
          <p14:tracePt t="3267" x="777875" y="2038350"/>
          <p14:tracePt t="3283" x="862013" y="2024063"/>
          <p14:tracePt t="3284" x="990600" y="2024063"/>
          <p14:tracePt t="3286" x="1098550" y="2024063"/>
          <p14:tracePt t="3300" x="1239838" y="2024063"/>
          <p14:tracePt t="3301" x="1362075" y="2024063"/>
          <p14:tracePt t="3318" x="1689100" y="2089150"/>
          <p14:tracePt t="3334" x="2003425" y="2174875"/>
          <p14:tracePt t="3351" x="2303463" y="2252663"/>
          <p14:tracePt t="3367" x="2501900" y="2287588"/>
          <p14:tracePt t="3384" x="2730500" y="2338388"/>
          <p14:tracePt t="3400" x="3001963" y="2401888"/>
          <p14:tracePt t="3417" x="3230563" y="2466975"/>
          <p14:tracePt t="3433" x="3429000" y="2566988"/>
          <p14:tracePt t="3451" x="3594100" y="2652713"/>
          <p14:tracePt t="3468" x="3763963" y="2765425"/>
          <p14:tracePt t="3485" x="3906838" y="2865438"/>
          <p14:tracePt t="3500" x="3943350" y="2916238"/>
          <p14:tracePt t="3502" x="3957638" y="2930525"/>
          <p14:tracePt t="3503" x="3992563" y="2965450"/>
          <p14:tracePt t="3518" x="4021138" y="2994025"/>
          <p14:tracePt t="3519" x="4043363" y="3016250"/>
          <p14:tracePt t="3533" x="4057650" y="3044825"/>
          <p14:tracePt t="3550" x="4070350" y="3065463"/>
          <p14:tracePt t="3551" x="4078288" y="3128963"/>
          <p14:tracePt t="3567" x="4078288" y="3165475"/>
          <p14:tracePt t="3569" x="4078288" y="3243263"/>
          <p14:tracePt t="3584" x="4021138" y="3400425"/>
          <p14:tracePt t="3600" x="3943350" y="3557588"/>
          <p14:tracePt t="3617" x="3829050" y="3729038"/>
          <p14:tracePt t="3633" x="3714750" y="3856038"/>
          <p14:tracePt t="3653" x="3614738" y="3927475"/>
          <p14:tracePt t="3668" x="3579813" y="3941763"/>
          <p14:tracePt t="3669" x="3529013" y="3941763"/>
          <p14:tracePt t="3809" x="3514725" y="3956050"/>
          <p14:tracePt t="3817" x="3479800" y="3978275"/>
          <p14:tracePt t="3825" x="3429000" y="4041775"/>
          <p14:tracePt t="3835" x="3394075" y="4070350"/>
          <p14:tracePt t="3841" x="3314700" y="4127500"/>
          <p14:tracePt t="3850" x="3179763" y="4205288"/>
          <p14:tracePt t="3868" x="2944813" y="4305300"/>
          <p14:tracePt t="3884" x="2667000" y="4356100"/>
          <p14:tracePt t="3901" x="2317750" y="4376738"/>
          <p14:tracePt t="3917" x="1989138" y="4376738"/>
          <p14:tracePt t="3934" x="1703388" y="4319588"/>
          <p14:tracePt t="3950" x="1539875" y="4227513"/>
          <p14:tracePt t="3967" x="1362075" y="4106863"/>
          <p14:tracePt t="3983" x="1239838" y="3978275"/>
          <p14:tracePt t="4000" x="1204913" y="3913188"/>
          <p14:tracePt t="4016" x="1176338" y="3878263"/>
          <p14:tracePt t="4017" x="1162050" y="3841750"/>
          <p14:tracePt t="4018" x="1155700" y="3813175"/>
          <p14:tracePt t="4035" x="1155700" y="3792538"/>
          <p14:tracePt t="4036" x="1155700" y="3778250"/>
          <p14:tracePt t="4050" x="1155700" y="3757613"/>
          <p14:tracePt t="4051" x="1155700" y="3729038"/>
          <p14:tracePt t="4067" x="1190625" y="3663950"/>
          <p14:tracePt t="4084" x="1311275" y="3578225"/>
          <p14:tracePt t="4101" x="1511300" y="3492500"/>
          <p14:tracePt t="4117" x="1774825" y="3414713"/>
          <p14:tracePt t="4134" x="2052638" y="3365500"/>
          <p14:tracePt t="4150" x="2389188" y="3351213"/>
          <p14:tracePt t="4168" x="2687638" y="3351213"/>
          <p14:tracePt t="4183" x="2965450" y="3394075"/>
          <p14:tracePt t="4200" x="3201988" y="3457575"/>
          <p14:tracePt t="4217" x="3357563" y="3514725"/>
          <p14:tracePt t="4234" x="3557588" y="3614738"/>
          <p14:tracePt t="4249" x="3663950" y="3663950"/>
          <p14:tracePt t="4251" x="3743325" y="3714750"/>
          <p14:tracePt t="4252" x="3829050" y="3778250"/>
          <p14:tracePt t="4268" x="3906838" y="3841750"/>
          <p14:tracePt t="4269" x="3992563" y="3906838"/>
          <p14:tracePt t="4284" x="4057650" y="3963988"/>
          <p14:tracePt t="4285" x="4121150" y="4027488"/>
          <p14:tracePt t="4301" x="4206875" y="4170363"/>
          <p14:tracePt t="4318" x="4241800" y="4227513"/>
          <p14:tracePt t="4334" x="4278313" y="4291013"/>
          <p14:tracePt t="4350" x="4292600" y="4319588"/>
          <p14:tracePt t="4367" x="4292600" y="4327525"/>
          <p14:tracePt t="4383" x="4292600" y="4341813"/>
          <p14:tracePt t="4400" x="4241800" y="4356100"/>
          <p14:tracePt t="4417" x="4156075" y="4376738"/>
          <p14:tracePt t="4434" x="4078288" y="4405313"/>
          <p14:tracePt t="4451" x="4021138" y="4427538"/>
          <p14:tracePt t="4468" x="3978275" y="4427538"/>
          <p14:tracePt t="4485" x="3971925" y="4441825"/>
          <p14:tracePt t="4516" x="3992563" y="4456113"/>
          <p14:tracePt t="4518" x="4057650" y="4470400"/>
          <p14:tracePt t="4534" x="4192588" y="4505325"/>
          <p14:tracePt t="4551" x="4370388" y="4583113"/>
          <p14:tracePt t="4568" x="4519613" y="4654550"/>
          <p14:tracePt t="4584" x="4684713" y="4733925"/>
          <p14:tracePt t="4601" x="4756150" y="4783138"/>
          <p14:tracePt t="4617" x="4819650" y="4805363"/>
          <p14:tracePt t="4634" x="4841875" y="4833938"/>
          <p14:tracePt t="4653" x="4856163" y="4840288"/>
          <p14:tracePt t="4669" x="4856163" y="4854575"/>
          <p14:tracePt t="4671" x="4856163" y="4868863"/>
          <p14:tracePt t="4684" x="4856163" y="4883150"/>
          <p14:tracePt t="4700" x="4819650" y="4968875"/>
          <p14:tracePt t="4717" x="4733925" y="5118100"/>
          <p14:tracePt t="4734" x="4556125" y="5346700"/>
          <p14:tracePt t="4735" x="4456113" y="5453063"/>
          <p14:tracePt t="4750" x="4327525" y="5581650"/>
          <p14:tracePt t="4766" x="4206875" y="5681663"/>
          <p14:tracePt t="4768" x="4078288" y="5781675"/>
          <p14:tracePt t="4769" x="3921125" y="5881688"/>
          <p14:tracePt t="4784" x="3608388" y="6016625"/>
          <p14:tracePt t="4802" x="3230563" y="6096000"/>
          <p14:tracePt t="4817" x="2816225" y="6108700"/>
          <p14:tracePt t="4834" x="2403475" y="6096000"/>
          <p14:tracePt t="4850" x="2003425" y="5959475"/>
          <p14:tracePt t="4867" x="1625600" y="5767388"/>
          <p14:tracePt t="4883" x="1311275" y="5532438"/>
          <p14:tracePt t="4900" x="1076325" y="5283200"/>
          <p14:tracePt t="4917" x="947738" y="5103813"/>
          <p14:tracePt t="4934" x="841375" y="4919663"/>
          <p14:tracePt t="4950" x="812800" y="4840288"/>
          <p14:tracePt t="4967" x="798513" y="4719638"/>
          <p14:tracePt t="4969" x="798513" y="4640263"/>
          <p14:tracePt t="4983" x="862013" y="4583113"/>
          <p14:tracePt t="5000" x="998538" y="4491038"/>
          <p14:tracePt t="5001" x="1155700" y="4419600"/>
          <p14:tracePt t="5002" x="1239838" y="4391025"/>
          <p14:tracePt t="5018" x="1562100" y="4291013"/>
          <p14:tracePt t="5019" x="1803400" y="4256088"/>
          <p14:tracePt t="5034" x="2217738" y="4205288"/>
          <p14:tracePt t="5050" x="2844800" y="4178300"/>
          <p14:tracePt t="5067" x="3394075" y="4178300"/>
          <p14:tracePt t="5083" x="3892550" y="4191000"/>
          <p14:tracePt t="5100" x="4321175" y="4270375"/>
          <p14:tracePt t="5117" x="4670425" y="4376738"/>
          <p14:tracePt t="5134" x="4968875" y="4505325"/>
          <p14:tracePt t="5151" x="5154613" y="4605338"/>
          <p14:tracePt t="5168" x="5346700" y="4733925"/>
          <p14:tracePt t="5183" x="5403850" y="4791075"/>
          <p14:tracePt t="5185" x="5432425" y="4805363"/>
          <p14:tracePt t="5200" x="5468938" y="4854575"/>
          <p14:tracePt t="5201" x="5503863" y="4883150"/>
          <p14:tracePt t="5202" x="5532438" y="4919663"/>
          <p14:tracePt t="5217" x="5546725" y="4933950"/>
          <p14:tracePt t="5233" x="5561013" y="4954588"/>
          <p14:tracePt t="5234" x="5561013" y="4968875"/>
          <p14:tracePt t="5235" x="5561013" y="4983163"/>
          <p14:tracePt t="5251" x="5568950" y="4989513"/>
          <p14:tracePt t="5252" x="5568950" y="5018088"/>
          <p14:tracePt t="5268" x="5561013" y="5089525"/>
          <p14:tracePt t="5284" x="5454650" y="5246688"/>
          <p14:tracePt t="5301" x="5318125" y="5467350"/>
          <p14:tracePt t="5317" x="5119688" y="5716588"/>
          <p14:tracePt t="5334" x="4856163" y="5967413"/>
          <p14:tracePt t="5350" x="4541838" y="6194425"/>
          <p14:tracePt t="5367" x="4206875" y="6345238"/>
          <p14:tracePt t="5383" x="3829050" y="6423025"/>
          <p14:tracePt t="5401" x="3429000" y="6445250"/>
          <p14:tracePt t="5417" x="3051175" y="6394450"/>
          <p14:tracePt t="5434" x="2701925" y="6265863"/>
          <p14:tracePt t="5451" x="2352675" y="6059488"/>
          <p14:tracePt t="5452" x="2203450" y="5945188"/>
          <p14:tracePt t="5468" x="2038350" y="5795963"/>
          <p14:tracePt t="5469" x="1889125" y="5653088"/>
          <p14:tracePt t="5485" x="1754188" y="5532438"/>
          <p14:tracePt t="5486" x="1625600" y="5403850"/>
          <p14:tracePt t="5502" x="1476375" y="5218113"/>
          <p14:tracePt t="5517" x="1339850" y="5054600"/>
          <p14:tracePt t="5534" x="1262063" y="4968875"/>
          <p14:tracePt t="5551" x="1212850" y="4891088"/>
          <p14:tracePt t="5568" x="1190625" y="4840288"/>
          <p14:tracePt t="5584" x="1190625" y="4805363"/>
          <p14:tracePt t="5600" x="1190625" y="4768850"/>
          <p14:tracePt t="5617" x="1311275" y="4691063"/>
          <p14:tracePt t="5634" x="1590675" y="4583113"/>
          <p14:tracePt t="5652" x="2117725" y="4470400"/>
          <p14:tracePt t="5655" x="2252663" y="4470400"/>
          <p14:tracePt t="5668" x="2681288" y="4456113"/>
          <p14:tracePt t="5683" x="2965450" y="4456113"/>
          <p14:tracePt t="5684" x="3251200" y="4456113"/>
          <p14:tracePt t="5686" x="3557588" y="4505325"/>
          <p14:tracePt t="5700" x="3814763" y="4556125"/>
          <p14:tracePt t="5716" x="3957638" y="4583113"/>
          <p14:tracePt t="5718" x="4206875" y="4633913"/>
          <p14:tracePt t="5719" x="4421188" y="4691063"/>
          <p14:tracePt t="5734" x="4519613" y="4705350"/>
          <p14:tracePt t="5735" x="4805363" y="4783138"/>
          <p14:tracePt t="5750" x="4997450" y="4833938"/>
          <p14:tracePt t="5767" x="5168900" y="4883150"/>
          <p14:tracePt t="5784" x="5248275" y="4919663"/>
          <p14:tracePt t="5801" x="5318125" y="4954588"/>
          <p14:tracePt t="5817" x="5354638" y="4983163"/>
          <p14:tracePt t="5834" x="5397500" y="5018088"/>
          <p14:tracePt t="5850" x="5418138" y="5032375"/>
          <p14:tracePt t="5867" x="5418138" y="5054600"/>
          <p14:tracePt t="5884" x="5432425" y="5068888"/>
          <p14:tracePt t="5900" x="5446713" y="5089525"/>
          <p14:tracePt t="5917" x="5446713" y="5118100"/>
          <p14:tracePt t="5934" x="5454650" y="5146675"/>
          <p14:tracePt t="5949" x="5454650" y="5154613"/>
          <p14:tracePt t="5951" x="5454650" y="5168900"/>
          <p14:tracePt t="5967" x="5468938" y="5183188"/>
          <p14:tracePt t="5983" x="5468938" y="5197475"/>
          <p14:tracePt t="6040" x="5468938" y="5203825"/>
          <p14:tracePt t="6749" x="5503863" y="5203825"/>
          <p14:tracePt t="6757" x="5532438" y="5232400"/>
          <p14:tracePt t="6766" x="5583238" y="5246688"/>
          <p14:tracePt t="6773" x="5632450" y="5283200"/>
          <p14:tracePt t="6782" x="5668963" y="5318125"/>
          <p14:tracePt t="6789" x="5683250" y="5332413"/>
          <p14:tracePt t="6799" x="5718175" y="5353050"/>
          <p14:tracePt t="6816" x="5767388" y="5395913"/>
          <p14:tracePt t="6833" x="5795963" y="5403850"/>
          <p14:tracePt t="6849" x="5795963" y="5418138"/>
          <p14:tracePt t="6866" x="5810250" y="5432425"/>
          <p14:tracePt t="6916" x="5795963" y="5446713"/>
          <p14:tracePt t="6934" x="5761038" y="5467350"/>
          <p14:tracePt t="6935" x="5732463" y="5481638"/>
          <p14:tracePt t="6950" x="5695950" y="5503863"/>
          <p14:tracePt t="6951" x="5646738" y="5532438"/>
          <p14:tracePt t="6968" x="5483225" y="5603875"/>
          <p14:tracePt t="6984" x="5346700" y="5653088"/>
          <p14:tracePt t="7001" x="5154613" y="5745163"/>
          <p14:tracePt t="7017" x="4940300" y="5816600"/>
          <p14:tracePt t="7035" x="4733925" y="5881688"/>
          <p14:tracePt t="7051" x="4533900" y="5930900"/>
          <p14:tracePt t="7067" x="4327525" y="5967413"/>
          <p14:tracePt t="7084" x="4127500" y="5981700"/>
          <p14:tracePt t="7100" x="3957638" y="5995988"/>
          <p14:tracePt t="7116" x="3792538" y="5995988"/>
          <p14:tracePt t="7134" x="3629025" y="5995988"/>
          <p14:tracePt t="7150" x="3408363" y="5967413"/>
          <p14:tracePt t="7167" x="3357563" y="5959475"/>
          <p14:tracePt t="7168" x="3194050" y="5930900"/>
          <p14:tracePt t="7169" x="3079750" y="5916613"/>
          <p14:tracePt t="7184" x="2951163" y="5895975"/>
          <p14:tracePt t="7185" x="2816225" y="5867400"/>
          <p14:tracePt t="7200" x="2530475" y="5810250"/>
          <p14:tracePt t="7217" x="2303463" y="5759450"/>
          <p14:tracePt t="7235" x="2038350" y="5681663"/>
          <p14:tracePt t="7251" x="1825625" y="5603875"/>
          <p14:tracePt t="7267" x="1639888" y="5532438"/>
          <p14:tracePt t="7283" x="1511300" y="5453063"/>
          <p14:tracePt t="7300" x="1404938" y="5395913"/>
          <p14:tracePt t="7317" x="1339850" y="5332413"/>
          <p14:tracePt t="7334" x="1262063" y="5268913"/>
          <p14:tracePt t="7350" x="1212850" y="5203825"/>
          <p14:tracePt t="7367" x="1176338" y="5168900"/>
          <p14:tracePt t="7383" x="1162050" y="5132388"/>
          <p14:tracePt t="7400" x="1162050" y="5089525"/>
          <p14:tracePt t="7418" x="1162050" y="5083175"/>
          <p14:tracePt t="7419" x="1162050" y="5068888"/>
          <p14:tracePt t="7434" x="1162050" y="5054600"/>
          <p14:tracePt t="7451" x="1162050" y="5040313"/>
          <p14:tracePt t="7469" x="1162050" y="5018088"/>
          <p14:tracePt t="7485" x="1176338" y="4983163"/>
          <p14:tracePt t="7502" x="1262063" y="4868863"/>
          <p14:tracePt t="7517" x="1390650" y="4719638"/>
          <p14:tracePt t="7534" x="1511300" y="4605338"/>
          <p14:tracePt t="7550" x="1654175" y="4491038"/>
          <p14:tracePt t="7567" x="1789113" y="4419600"/>
          <p14:tracePt t="7584" x="1974850" y="4341813"/>
          <p14:tracePt t="7601" x="2189163" y="4319588"/>
          <p14:tracePt t="7617" x="2466975" y="4305300"/>
          <p14:tracePt t="7634" x="2816225" y="4305300"/>
          <p14:tracePt t="7649" x="3044825" y="4305300"/>
          <p14:tracePt t="7653" x="3414713" y="4305300"/>
          <p14:tracePt t="7655" x="3663950" y="4305300"/>
          <p14:tracePt t="7670" x="4241800" y="4305300"/>
          <p14:tracePt t="7683" x="4541838" y="4305300"/>
          <p14:tracePt t="7685" x="4856163" y="4305300"/>
          <p14:tracePt t="7701" x="5497513" y="4305300"/>
          <p14:tracePt t="7717" x="5932488" y="4327525"/>
          <p14:tracePt t="7734" x="6459538" y="4376738"/>
          <p14:tracePt t="7751" x="6745288" y="4405313"/>
          <p14:tracePt t="7767" x="7023100" y="4456113"/>
          <p14:tracePt t="7783" x="7137400" y="4491038"/>
          <p14:tracePt t="7800" x="7223125" y="4519613"/>
          <p14:tracePt t="7817" x="7258050" y="4556125"/>
          <p14:tracePt t="7834" x="7272338" y="4583113"/>
          <p14:tracePt t="7850" x="7286625" y="4605338"/>
          <p14:tracePt t="7867" x="7300913" y="4640263"/>
          <p14:tracePt t="7883" x="7300913" y="4683125"/>
          <p14:tracePt t="7884" x="7300913" y="4705350"/>
          <p14:tracePt t="7900" x="7300913" y="4719638"/>
          <p14:tracePt t="7901" x="7300913" y="4783138"/>
          <p14:tracePt t="7902" x="7300913" y="4791075"/>
          <p14:tracePt t="7917" x="7300913" y="4840288"/>
          <p14:tracePt t="7919" x="7300913" y="4868863"/>
          <p14:tracePt t="7934" x="7300913" y="4968875"/>
          <p14:tracePt t="7950" x="7286625" y="5040313"/>
          <p14:tracePt t="7967" x="7223125" y="5154613"/>
          <p14:tracePt t="7984" x="7108825" y="5297488"/>
          <p14:tracePt t="8001" x="6937375" y="5467350"/>
          <p14:tracePt t="8017" x="6659563" y="5667375"/>
          <p14:tracePt t="8034" x="6330950" y="5881688"/>
          <p14:tracePt t="8050" x="5918200" y="6045200"/>
          <p14:tracePt t="8067" x="5303838" y="6194425"/>
          <p14:tracePt t="8084" x="4933950" y="6230938"/>
          <p14:tracePt t="8101" x="4427538" y="6259513"/>
          <p14:tracePt t="8116" x="4178300" y="6259513"/>
          <p14:tracePt t="8117" x="3971925" y="6259513"/>
          <p14:tracePt t="8133" x="3757613" y="6259513"/>
          <p14:tracePt t="8134" x="3557588" y="6230938"/>
          <p14:tracePt t="8136" x="3357563" y="6194425"/>
          <p14:tracePt t="8151" x="3179763" y="6145213"/>
          <p14:tracePt t="8152" x="2979738" y="6108700"/>
          <p14:tracePt t="8168" x="2795588" y="6059488"/>
          <p14:tracePt t="8169" x="2616200" y="6016625"/>
          <p14:tracePt t="8184" x="2289175" y="5916613"/>
          <p14:tracePt t="8201" x="2003425" y="5845175"/>
          <p14:tracePt t="8217" x="1817688" y="5795963"/>
          <p14:tracePt t="8234" x="1639888" y="5730875"/>
          <p14:tracePt t="8250" x="1504950" y="5681663"/>
          <p14:tracePt t="8267" x="1362075" y="5618163"/>
          <p14:tracePt t="8284" x="1190625" y="5518150"/>
          <p14:tracePt t="8300" x="1076325" y="5432425"/>
          <p14:tracePt t="8317" x="927100" y="5303838"/>
          <p14:tracePt t="8334" x="798513" y="5197475"/>
          <p14:tracePt t="8349" x="777875" y="5168900"/>
          <p14:tracePt t="8351" x="741363" y="5132388"/>
          <p14:tracePt t="8366" x="712788" y="5089525"/>
          <p14:tracePt t="8368" x="698500" y="5068888"/>
          <p14:tracePt t="8369" x="692150" y="5032375"/>
          <p14:tracePt t="8385" x="692150" y="5018088"/>
          <p14:tracePt t="8387" x="692150" y="4989513"/>
          <p14:tracePt t="8401" x="692150" y="4983163"/>
          <p14:tracePt t="8402" x="692150" y="4968875"/>
          <p14:tracePt t="8417" x="692150" y="4954588"/>
          <p14:tracePt t="8434" x="692150" y="4940300"/>
          <p14:tracePt t="8451" x="698500" y="4919663"/>
          <p14:tracePt t="8468" x="749300" y="4891088"/>
          <p14:tracePt t="8485" x="812800" y="4840288"/>
          <p14:tracePt t="8501" x="912813" y="4783138"/>
          <p14:tracePt t="8517" x="1012825" y="4719638"/>
          <p14:tracePt t="8534" x="1098550" y="4683125"/>
          <p14:tracePt t="8550" x="1190625" y="4654550"/>
          <p14:tracePt t="8567" x="1262063" y="4633913"/>
          <p14:tracePt t="8583" x="1411288" y="4591050"/>
          <p14:tracePt t="8601" x="1604963" y="4570413"/>
          <p14:tracePt t="8603" x="1703388" y="4570413"/>
          <p14:tracePt t="8617" x="1854200" y="4556125"/>
          <p14:tracePt t="8633" x="2017713" y="4556125"/>
          <p14:tracePt t="8634" x="2189163" y="4556125"/>
          <p14:tracePt t="8635" x="2366963" y="4556125"/>
          <p14:tracePt t="8653" x="2538413" y="4556125"/>
          <p14:tracePt t="8655" x="2738438" y="4556125"/>
          <p14:tracePt t="8669" x="3144838" y="4556125"/>
          <p14:tracePt t="8684" x="3529013" y="4570413"/>
          <p14:tracePt t="8701" x="3892550" y="4583113"/>
          <p14:tracePt t="8717" x="4241800" y="4605338"/>
          <p14:tracePt t="8734" x="4470400" y="4619625"/>
          <p14:tracePt t="8750" x="4719638" y="4654550"/>
          <p14:tracePt t="8767" x="4883150" y="4691063"/>
          <p14:tracePt t="8783" x="4968875" y="4733925"/>
          <p14:tracePt t="8800" x="5054600" y="4754563"/>
          <p14:tracePt t="8817" x="5119688" y="4783138"/>
          <p14:tracePt t="8834" x="5168900" y="4805363"/>
          <p14:tracePt t="8849" x="5183188" y="4833938"/>
          <p14:tracePt t="8851" x="5205413" y="4833938"/>
          <p14:tracePt t="8867" x="5233988" y="4840288"/>
          <p14:tracePt t="8868" x="5254625" y="4868863"/>
          <p14:tracePt t="8869" x="5268913" y="4883150"/>
          <p14:tracePt t="8884" x="5303838" y="4891088"/>
          <p14:tracePt t="8885" x="5318125" y="4919663"/>
          <p14:tracePt t="8901" x="5368925" y="4940300"/>
          <p14:tracePt t="8917" x="5403850" y="4983163"/>
          <p14:tracePt t="8934" x="5432425" y="4989513"/>
          <p14:tracePt t="8951" x="5446713" y="5018088"/>
          <p14:tracePt t="8967" x="5446713" y="5032375"/>
          <p14:tracePt t="8984" x="5454650" y="5040313"/>
          <p14:tracePt t="9016" x="5454650" y="5054600"/>
          <p14:tracePt t="9061" x="5454650" y="5068888"/>
          <p14:tracePt t="9158" x="5454650" y="5083175"/>
          <p14:tracePt t="9198" x="5454650" y="5089525"/>
          <p14:tracePt t="9215" x="5454650" y="5103813"/>
          <p14:tracePt t="9223" x="5454650" y="5132388"/>
          <p14:tracePt t="9239" x="5454650" y="5154613"/>
          <p14:tracePt t="9247" x="5454650" y="5168900"/>
          <p14:tracePt t="9255" x="5454650" y="5183188"/>
          <p14:tracePt t="9263" x="5454650" y="5197475"/>
          <p14:tracePt t="9271" x="5454650" y="5203825"/>
          <p14:tracePt t="9283" x="5454650" y="5218113"/>
          <p14:tracePt t="9300" x="5454650" y="5246688"/>
          <p14:tracePt t="9316" x="5454650" y="5254625"/>
          <p14:tracePt t="9350" x="5454650" y="5268913"/>
          <p14:tracePt t="9367" x="5446713" y="5283200"/>
          <p14:tracePt t="9368" x="5432425" y="5297488"/>
          <p14:tracePt t="9384" x="5397500" y="5332413"/>
          <p14:tracePt t="9400" x="5318125" y="5395913"/>
          <p14:tracePt t="9417" x="5233988" y="5467350"/>
          <p14:tracePt t="9434" x="5097463" y="5553075"/>
          <p14:tracePt t="9451" x="4954588" y="5646738"/>
          <p14:tracePt t="9468" x="4741863" y="5745163"/>
          <p14:tracePt t="9484" x="4541838" y="5816600"/>
          <p14:tracePt t="9502" x="4392613" y="5859463"/>
          <p14:tracePt t="9518" x="4121150" y="5916613"/>
          <p14:tracePt t="9533" x="3829050" y="5959475"/>
          <p14:tracePt t="9550" x="3514725" y="5981700"/>
          <p14:tracePt t="9567" x="3130550" y="6010275"/>
          <p14:tracePt t="9584" x="2767013" y="6010275"/>
          <p14:tracePt t="9586" x="2587625" y="6010275"/>
          <p14:tracePt t="9600" x="2432050" y="6010275"/>
          <p14:tracePt t="9602" x="2281238" y="6010275"/>
          <p14:tracePt t="9617" x="2138363" y="5981700"/>
          <p14:tracePt t="9619" x="2074863" y="5959475"/>
          <p14:tracePt t="9633" x="1968500" y="5916613"/>
          <p14:tracePt t="9634" x="1854200" y="5895975"/>
          <p14:tracePt t="9653" x="1674813" y="5816600"/>
          <p14:tracePt t="9669" x="1539875" y="5745163"/>
          <p14:tracePt t="9684" x="1425575" y="5667375"/>
          <p14:tracePt t="9700" x="1339850" y="5595938"/>
          <p14:tracePt t="9717" x="1262063" y="5532438"/>
          <p14:tracePt t="9733" x="1204913" y="5481638"/>
          <p14:tracePt t="9751" x="1141413" y="5403850"/>
          <p14:tracePt t="9768" x="1098550" y="5367338"/>
          <p14:tracePt t="9784" x="1076325" y="5318125"/>
          <p14:tracePt t="9800" x="1047750" y="5283200"/>
          <p14:tracePt t="9817" x="1047750" y="5254625"/>
          <p14:tracePt t="9819" x="1041400" y="5246688"/>
          <p14:tracePt t="9834" x="1041400" y="5232400"/>
          <p14:tracePt t="9836" x="1041400" y="5218113"/>
          <p14:tracePt t="9851" x="1041400" y="5203825"/>
          <p14:tracePt t="9852" x="1041400" y="5183188"/>
          <p14:tracePt t="9867" x="1041400" y="5168900"/>
          <p14:tracePt t="9868" x="1041400" y="5154613"/>
          <p14:tracePt t="9884" x="1041400" y="5146675"/>
          <p14:tracePt t="9901" x="1041400" y="5118100"/>
          <p14:tracePt t="9918" x="1047750" y="5089525"/>
          <p14:tracePt t="9934" x="1062038" y="5068888"/>
          <p14:tracePt t="9950" x="1090613" y="5040313"/>
          <p14:tracePt t="9967" x="1112838" y="5003800"/>
          <p14:tracePt t="9984" x="1141413" y="4983163"/>
          <p14:tracePt t="10001" x="1162050" y="4954588"/>
          <p14:tracePt t="10017" x="1190625" y="4940300"/>
          <p14:tracePt t="10033" x="1225550" y="4919663"/>
          <p14:tracePt t="10050" x="1276350" y="4891088"/>
          <p14:tracePt t="10066" x="1311275" y="4883150"/>
          <p14:tracePt t="10067" x="1354138" y="4854575"/>
          <p14:tracePt t="10083" x="1411288" y="4840288"/>
          <p14:tracePt t="10084" x="1462088" y="4819650"/>
          <p14:tracePt t="10086" x="1525588" y="4805363"/>
          <p14:tracePt t="10101" x="1654175" y="4768850"/>
          <p14:tracePt t="10118" x="1803400" y="4733925"/>
          <p14:tracePt t="10134" x="1939925" y="4691063"/>
          <p14:tracePt t="10151" x="2103438" y="4683125"/>
          <p14:tracePt t="10168" x="2238375" y="4654550"/>
          <p14:tracePt t="10184" x="2403475" y="4633913"/>
          <p14:tracePt t="10201" x="2587625" y="4619625"/>
          <p14:tracePt t="10217" x="2767013" y="4619625"/>
          <p14:tracePt t="10233" x="3016250" y="4619625"/>
          <p14:tracePt t="10251" x="3179763" y="4619625"/>
          <p14:tracePt t="10267" x="3465513" y="4619625"/>
          <p14:tracePt t="10284" x="3714750" y="4619625"/>
          <p14:tracePt t="10300" x="3978275" y="4619625"/>
          <p14:tracePt t="10317" x="4256088" y="4619625"/>
          <p14:tracePt t="10333" x="4378325" y="4640263"/>
          <p14:tracePt t="10334" x="4519613" y="4654550"/>
          <p14:tracePt t="10335" x="4584700" y="4668838"/>
          <p14:tracePt t="10350" x="4705350" y="4691063"/>
          <p14:tracePt t="10352" x="4905375" y="4733925"/>
          <p14:tracePt t="10367" x="4954588" y="4754563"/>
          <p14:tracePt t="10368" x="5054600" y="4768850"/>
          <p14:tracePt t="10384" x="5219700" y="4833938"/>
          <p14:tracePt t="10401" x="5346700" y="4883150"/>
          <p14:tracePt t="10417" x="5403850" y="4905375"/>
          <p14:tracePt t="10434" x="5468938" y="4940300"/>
          <p14:tracePt t="10451" x="5503863" y="4968875"/>
          <p14:tracePt t="10468" x="5546725" y="4989513"/>
          <p14:tracePt t="10485" x="5568950" y="5018088"/>
          <p14:tracePt t="10501" x="5583238" y="5032375"/>
          <p14:tracePt t="10517" x="5597525" y="5040313"/>
          <p14:tracePt t="10533" x="5611813" y="5054600"/>
          <p14:tracePt t="10550" x="5611813" y="5068888"/>
          <p14:tracePt t="10568" x="5611813" y="5083175"/>
          <p14:tracePt t="10585" x="5611813" y="5089525"/>
          <p14:tracePt t="10617" x="5611813" y="5118100"/>
          <p14:tracePt t="10634" x="5597525" y="5154613"/>
          <p14:tracePt t="10653" x="5583238" y="5218113"/>
          <p14:tracePt t="10669" x="5561013" y="5303838"/>
          <p14:tracePt t="10684" x="5503863" y="5395913"/>
          <p14:tracePt t="10700" x="5383213" y="5553075"/>
          <p14:tracePt t="10717" x="5219700" y="5681663"/>
          <p14:tracePt t="10733" x="4997450" y="5795963"/>
          <p14:tracePt t="10750" x="4719638" y="5895975"/>
          <p14:tracePt t="10767" x="4392613" y="5967413"/>
          <p14:tracePt t="10784" x="4070350" y="6010275"/>
          <p14:tracePt t="10799" x="3906838" y="6016625"/>
          <p14:tracePt t="10801" x="3714750" y="6016625"/>
          <p14:tracePt t="10802" x="3543300" y="6016625"/>
          <p14:tracePt t="10817" x="3379788" y="6016625"/>
          <p14:tracePt t="10818" x="3179763" y="5981700"/>
          <p14:tracePt t="10833" x="3001963" y="5930900"/>
          <p14:tracePt t="10835" x="2816225" y="5867400"/>
          <p14:tracePt t="10851" x="2389188" y="5716588"/>
          <p14:tracePt t="10867" x="1974850" y="5532438"/>
          <p14:tracePt t="10884" x="1604963" y="5332413"/>
          <p14:tracePt t="10901" x="1362075" y="5183188"/>
          <p14:tracePt t="10918" x="1141413" y="5018088"/>
          <p14:tracePt t="10933" x="1027113" y="4933950"/>
          <p14:tracePt t="10951" x="941388" y="4854575"/>
          <p14:tracePt t="10967" x="890588" y="4791075"/>
          <p14:tracePt t="10984" x="876300" y="4768850"/>
          <p14:tracePt t="11000" x="876300" y="4733925"/>
          <p14:tracePt t="11017" x="890588" y="4683125"/>
          <p14:tracePt t="11033" x="941388" y="4605338"/>
          <p14:tracePt t="11050" x="998538" y="4541838"/>
          <p14:tracePt t="11051" x="1047750" y="4519613"/>
          <p14:tracePt t="11052" x="1098550" y="4470400"/>
          <p14:tracePt t="11067" x="1155700" y="4427538"/>
          <p14:tracePt t="11068" x="1212850" y="4376738"/>
          <p14:tracePt t="11084" x="1311275" y="4305300"/>
          <p14:tracePt t="11101" x="1404938" y="4256088"/>
          <p14:tracePt t="11118" x="1490663" y="4219575"/>
          <p14:tracePt t="11135" x="1590675" y="4178300"/>
          <p14:tracePt t="11151" x="1725613" y="4156075"/>
          <p14:tracePt t="11167" x="1868488" y="4127500"/>
          <p14:tracePt t="11184" x="2103438" y="4121150"/>
          <p14:tracePt t="11200" x="2332038" y="4121150"/>
          <p14:tracePt t="11217" x="2616200" y="4121150"/>
          <p14:tracePt t="11233" x="2965450" y="4121150"/>
          <p14:tracePt t="11250" x="3343275" y="4141788"/>
          <p14:tracePt t="11267" x="3714750" y="4170363"/>
          <p14:tracePt t="11284" x="3978275" y="4205288"/>
          <p14:tracePt t="11299" x="4127500" y="4227513"/>
          <p14:tracePt t="11301" x="4241800" y="4256088"/>
          <p14:tracePt t="11302" x="4356100" y="4276725"/>
          <p14:tracePt t="11317" x="4456113" y="4305300"/>
          <p14:tracePt t="11319" x="4533900" y="4327525"/>
          <p14:tracePt t="11334" x="4656138" y="4405313"/>
          <p14:tracePt t="11351" x="4756150" y="4456113"/>
          <p14:tracePt t="11367" x="4856163" y="4527550"/>
          <p14:tracePt t="11385" x="4940300" y="4605338"/>
          <p14:tracePt t="11401" x="5048250" y="4683125"/>
          <p14:tracePt t="11417" x="5133975" y="4768850"/>
          <p14:tracePt t="11433" x="5205413" y="4840288"/>
          <p14:tracePt t="11451" x="5283200" y="4919663"/>
          <p14:tracePt t="11468" x="5332413" y="4968875"/>
          <p14:tracePt t="11485" x="5368925" y="5018088"/>
          <p14:tracePt t="11502" x="5403850" y="5054600"/>
          <p14:tracePt t="11503" x="5403850" y="5068888"/>
          <p14:tracePt t="11517" x="5418138" y="5083175"/>
          <p14:tracePt t="11532" x="5418138" y="5089525"/>
          <p14:tracePt t="11534" x="5418138" y="5103813"/>
          <p14:tracePt t="11535" x="5432425" y="5118100"/>
          <p14:tracePt t="11551" x="5432425" y="5146675"/>
          <p14:tracePt t="11567" x="5432425" y="5168900"/>
          <p14:tracePt t="11568" x="5432425" y="5183188"/>
          <p14:tracePt t="11584" x="5397500" y="5246688"/>
          <p14:tracePt t="11601" x="5297488" y="5381625"/>
          <p14:tracePt t="11618" x="5148263" y="5518150"/>
          <p14:tracePt t="11633" x="4940300" y="5703888"/>
          <p14:tracePt t="11653" x="4719638" y="5881688"/>
          <p14:tracePt t="11667" x="4484688" y="6045200"/>
          <p14:tracePt t="11684" x="4206875" y="6208713"/>
          <p14:tracePt t="11700" x="3906838" y="6345238"/>
          <p14:tracePt t="11717" x="3543300" y="6445250"/>
          <p14:tracePt t="11733" x="3001963" y="6480175"/>
          <p14:tracePt t="11750" x="2652713" y="6480175"/>
          <p14:tracePt t="11767" x="1974850" y="6373813"/>
          <p14:tracePt t="11783" x="1854200" y="6330950"/>
          <p14:tracePt t="11784" x="1590675" y="6245225"/>
          <p14:tracePt t="11785" x="1354138" y="6165850"/>
          <p14:tracePt t="11800" x="1112838" y="6081713"/>
          <p14:tracePt t="11801" x="890588" y="5981700"/>
          <p14:tracePt t="11817" x="527050" y="5816600"/>
          <p14:tracePt t="11834" x="334963" y="5703888"/>
          <p14:tracePt t="11851" x="149225" y="5595938"/>
          <p14:tracePt t="11867" x="77788" y="5532438"/>
          <p14:tracePt t="11885" x="28575" y="5467350"/>
          <p14:tracePt t="11901" x="0" y="5432425"/>
          <p14:tracePt t="11918" x="0" y="5395913"/>
          <p14:tracePt t="11933" x="14288" y="5332413"/>
          <p14:tracePt t="11950" x="100013" y="5197475"/>
          <p14:tracePt t="11967" x="277813" y="4983163"/>
          <p14:tracePt t="11984" x="527050" y="4733925"/>
          <p14:tracePt t="12000" x="841375" y="4476750"/>
          <p14:tracePt t="12017" x="1027113" y="4370388"/>
          <p14:tracePt t="12018" x="1212850" y="4276725"/>
          <p14:tracePt t="12019" x="1425575" y="4191000"/>
          <p14:tracePt t="12033" x="1625600" y="4141788"/>
          <p14:tracePt t="12035" x="1839913" y="4092575"/>
          <p14:tracePt t="12051" x="2252663" y="4027488"/>
          <p14:tracePt t="12068" x="2638425" y="4021138"/>
          <p14:tracePt t="12084" x="3044825" y="4021138"/>
          <p14:tracePt t="12100" x="3379788" y="4056063"/>
          <p14:tracePt t="12117" x="3714750" y="4127500"/>
          <p14:tracePt t="12133" x="4021138" y="4191000"/>
          <p14:tracePt t="12150" x="4278313" y="4256088"/>
          <p14:tracePt t="12168" x="4484688" y="4305300"/>
          <p14:tracePt t="12184" x="4741863" y="4370388"/>
          <p14:tracePt t="12200" x="4968875" y="4419600"/>
          <p14:tracePt t="12218" x="5154613" y="4470400"/>
          <p14:tracePt t="12233" x="5318125" y="4527550"/>
          <p14:tracePt t="12250" x="5383213" y="4556125"/>
          <p14:tracePt t="12251" x="5446713" y="4583113"/>
          <p14:tracePt t="12252" x="5497513" y="4619625"/>
          <p14:tracePt t="12267" x="5546725" y="4640263"/>
          <p14:tracePt t="12283" x="5597525" y="4683125"/>
          <p14:tracePt t="12285" x="5632450" y="4719638"/>
          <p14:tracePt t="12286" x="5668963" y="4754563"/>
          <p14:tracePt t="12301" x="5683250" y="4768850"/>
          <p14:tracePt t="12302" x="5710238" y="4805363"/>
          <p14:tracePt t="12318" x="5761038" y="4868863"/>
          <p14:tracePt t="12334" x="5781675" y="4905375"/>
          <p14:tracePt t="12351" x="5810250" y="4954588"/>
          <p14:tracePt t="12367" x="5818188" y="4989513"/>
          <p14:tracePt t="12384" x="5832475" y="5054600"/>
          <p14:tracePt t="12400" x="5832475" y="5118100"/>
          <p14:tracePt t="12417" x="5832475" y="5183188"/>
          <p14:tracePt t="12433" x="5818188" y="5254625"/>
          <p14:tracePt t="12451" x="5795963" y="5318125"/>
          <p14:tracePt t="12468" x="5761038" y="5346700"/>
          <p14:tracePt t="12484" x="5732463" y="5381625"/>
          <p14:tracePt t="12485" x="5710238" y="5395913"/>
          <p14:tracePt t="12486" x="5668963" y="5403850"/>
          <p14:tracePt t="12502" x="5618163" y="5418138"/>
          <p14:tracePt t="12503" x="5532438" y="5432425"/>
          <p14:tracePt t="12517" x="5454650" y="5446713"/>
          <p14:tracePt t="12519" x="5346700" y="5453063"/>
          <p14:tracePt t="12534" x="5233988" y="5481638"/>
          <p14:tracePt t="12535" x="5105400" y="5503863"/>
          <p14:tracePt t="12551" x="4641850" y="5603875"/>
          <p14:tracePt t="12568" x="4170363" y="5745163"/>
          <p14:tracePt t="12584" x="3657600" y="5916613"/>
          <p14:tracePt t="12601" x="3094038" y="6108700"/>
          <p14:tracePt t="12617" x="2738438" y="6208713"/>
          <p14:tracePt t="12633" x="2352675" y="6259513"/>
          <p14:tracePt t="12652" x="2117725" y="6259513"/>
          <p14:tracePt t="12667" x="1989138" y="6259513"/>
          <p14:tracePt t="12669" x="1874838" y="6216650"/>
          <p14:tracePt t="12684" x="1689100" y="6108700"/>
          <p14:tracePt t="12700" x="1525588" y="5995988"/>
          <p14:tracePt t="12718" x="1376363" y="5881688"/>
          <p14:tracePt t="12720" x="1311275" y="5830888"/>
          <p14:tracePt t="12734" x="1262063" y="5795963"/>
          <p14:tracePt t="12750" x="1212850" y="5745163"/>
          <p14:tracePt t="12751" x="1190625" y="5716588"/>
          <p14:tracePt t="12752" x="1155700" y="5695950"/>
          <p14:tracePt t="12767" x="1141413" y="5653088"/>
          <p14:tracePt t="12769" x="1112838" y="5646738"/>
          <p14:tracePt t="12784" x="1098550" y="5618163"/>
          <p14:tracePt t="12785" x="1098550" y="5603875"/>
          <p14:tracePt t="12800" x="1098550" y="5581650"/>
          <p14:tracePt t="12817" x="1098550" y="5532438"/>
          <p14:tracePt t="12834" x="1127125" y="5495925"/>
          <p14:tracePt t="12851" x="1239838" y="5381625"/>
          <p14:tracePt t="12867" x="1339850" y="5297488"/>
          <p14:tracePt t="12884" x="1504950" y="5183188"/>
          <p14:tracePt t="12900" x="1739900" y="5054600"/>
          <p14:tracePt t="12917" x="1903413" y="5003800"/>
          <p14:tracePt t="12934" x="2203450" y="4940300"/>
          <p14:tracePt t="12951" x="2487613" y="4933950"/>
          <p14:tracePt t="12966" x="2638425" y="4933950"/>
          <p14:tracePt t="12967" x="2801938" y="4933950"/>
          <p14:tracePt t="12983" x="2994025" y="4933950"/>
          <p14:tracePt t="12984" x="3151188" y="4933950"/>
          <p14:tracePt t="12985" x="3328988" y="4968875"/>
          <p14:tracePt t="13000" x="3514725" y="5003800"/>
          <p14:tracePt t="13002" x="3692525" y="5040313"/>
          <p14:tracePt t="13018" x="3857625" y="5083175"/>
          <p14:tracePt t="13019" x="4029075" y="5118100"/>
          <p14:tracePt t="13034" x="4178300" y="5154613"/>
          <p14:tracePt t="13035" x="4241800" y="5183188"/>
          <p14:tracePt t="13050" x="4470400" y="5218113"/>
          <p14:tracePt t="13067" x="4670425" y="5254625"/>
          <p14:tracePt t="13084" x="4805363" y="5283200"/>
          <p14:tracePt t="13101" x="4883150" y="5297488"/>
          <p14:tracePt t="13117" x="5005388" y="5318125"/>
          <p14:tracePt t="13134" x="5068888" y="5332413"/>
          <p14:tracePt t="13151" x="5119688" y="5353050"/>
          <p14:tracePt t="13168" x="5168900" y="5367338"/>
          <p14:tracePt t="13184" x="5205413" y="5395913"/>
          <p14:tracePt t="13200" x="5233988" y="5418138"/>
          <p14:tracePt t="13218" x="5254625" y="5432425"/>
          <p14:tracePt t="13235" x="5268913" y="5432425"/>
          <p14:tracePt t="13235" x="5268913" y="5446713"/>
          <p14:tracePt t="13284" x="5268913" y="5453063"/>
          <p14:tracePt t="13324" x="5268913" y="5467350"/>
          <p14:tracePt t="13557" x="5248275" y="5467350"/>
          <p14:tracePt t="13565" x="5205413" y="5481638"/>
          <p14:tracePt t="13574" x="5154613" y="5503863"/>
          <p14:tracePt t="13582" x="5105400" y="5532438"/>
          <p14:tracePt t="13590" x="5054600" y="5567363"/>
          <p14:tracePt t="13599" x="4983163" y="5603875"/>
          <p14:tracePt t="13606" x="4883150" y="5653088"/>
          <p14:tracePt t="13616" x="4791075" y="5695950"/>
          <p14:tracePt t="13633" x="4570413" y="5781675"/>
          <p14:tracePt t="13649" x="4378325" y="5830888"/>
          <p14:tracePt t="13668" x="4192588" y="5845175"/>
          <p14:tracePt t="13670" x="4043363" y="5859463"/>
          <p14:tracePt t="13684" x="3943350" y="5867400"/>
          <p14:tracePt t="13699" x="3892550" y="5867400"/>
          <p14:tracePt t="13701" x="3778250" y="5867400"/>
          <p14:tracePt t="13716" x="3706813" y="5867400"/>
          <p14:tracePt t="13718" x="3608388" y="5859463"/>
          <p14:tracePt t="13719" x="3508375" y="5830888"/>
          <p14:tracePt t="13734" x="3408363" y="5816600"/>
          <p14:tracePt t="13735" x="3314700" y="5795963"/>
          <p14:tracePt t="13751" x="3230563" y="5781675"/>
          <p14:tracePt t="13752" x="3130550" y="5759450"/>
          <p14:tracePt t="13767" x="2965450" y="5716588"/>
          <p14:tracePt t="13768" x="2851150" y="5695950"/>
          <p14:tracePt t="13784" x="2630488" y="5632450"/>
          <p14:tracePt t="13801" x="2403475" y="5553075"/>
          <p14:tracePt t="13817" x="2152650" y="5467350"/>
          <p14:tracePt t="13834" x="1903413" y="5346700"/>
          <p14:tracePt t="13851" x="1754188" y="5254625"/>
          <p14:tracePt t="13867" x="1590675" y="5146675"/>
          <p14:tracePt t="13884" x="1454150" y="5040313"/>
          <p14:tracePt t="13900" x="1362075" y="4968875"/>
          <p14:tracePt t="13917" x="1325563" y="4933950"/>
          <p14:tracePt t="13933" x="1290638" y="4891088"/>
          <p14:tracePt t="13950" x="1276350" y="4868863"/>
          <p14:tracePt t="13967" x="1276350" y="4854575"/>
          <p14:tracePt t="13984" x="1276350" y="4840288"/>
          <p14:tracePt t="14001" x="1276350" y="4833938"/>
          <p14:tracePt t="14034" x="1276350" y="4819650"/>
          <p14:tracePt t="14051" x="1276350" y="4805363"/>
          <p14:tracePt t="14067" x="1290638" y="4805363"/>
          <p14:tracePt t="14084" x="1304925" y="4791075"/>
          <p14:tracePt t="14100" x="1325563" y="4791075"/>
          <p14:tracePt t="14117" x="1354138" y="4783138"/>
          <p14:tracePt t="14133" x="1390650" y="4783138"/>
          <p14:tracePt t="14150" x="1411288" y="4783138"/>
          <p14:tracePt t="14167" x="1454150" y="4768850"/>
          <p14:tracePt t="14183" x="1476375" y="4768850"/>
          <p14:tracePt t="14185" x="1504950" y="4754563"/>
          <p14:tracePt t="14186" x="1525588" y="4754563"/>
          <p14:tracePt t="14200" x="1554163" y="4740275"/>
          <p14:tracePt t="14216" x="1576388" y="4740275"/>
          <p14:tracePt t="14218" x="1625600" y="4740275"/>
          <p14:tracePt t="14233" x="1674813" y="4733925"/>
          <p14:tracePt t="14234" x="1703388" y="4733925"/>
          <p14:tracePt t="14250" x="1774825" y="4733925"/>
          <p14:tracePt t="14267" x="1854200" y="4733925"/>
          <p14:tracePt t="14285" x="1954213" y="4733925"/>
          <p14:tracePt t="14300" x="2089150" y="4719638"/>
          <p14:tracePt t="14318" x="2238375" y="4705350"/>
          <p14:tracePt t="14334" x="2481263" y="4705350"/>
          <p14:tracePt t="14350" x="2716213" y="4683125"/>
          <p14:tracePt t="14367" x="2994025" y="4683125"/>
          <p14:tracePt t="14384" x="3300413" y="4654550"/>
          <p14:tracePt t="14400" x="3663950" y="4654550"/>
          <p14:tracePt t="14417" x="4057650" y="4654550"/>
          <p14:tracePt t="14433" x="4256088" y="4654550"/>
          <p14:tracePt t="14434" x="4470400" y="4654550"/>
          <p14:tracePt t="14436" x="4856163" y="4654550"/>
          <p14:tracePt t="14452" x="4968875" y="4668838"/>
          <p14:tracePt t="14453" x="5205413" y="4683125"/>
          <p14:tracePt t="14468" x="5611813" y="4691063"/>
          <p14:tracePt t="14469" x="5718175" y="4691063"/>
          <p14:tracePt t="14485" x="6018213" y="4733925"/>
          <p14:tracePt t="14503" x="6345238" y="4768850"/>
          <p14:tracePt t="14517" x="6496050" y="4791075"/>
          <p14:tracePt t="14533" x="6630988" y="4819650"/>
          <p14:tracePt t="14551" x="6694488" y="4840288"/>
          <p14:tracePt t="14567" x="6723063" y="4854575"/>
          <p14:tracePt t="14584" x="6737350" y="4868863"/>
          <p14:tracePt t="14600" x="6745288" y="4883150"/>
          <p14:tracePt t="14633" x="6745288" y="4891088"/>
          <p14:tracePt t="14653" x="6745288" y="4919663"/>
          <p14:tracePt t="14655" x="6745288" y="4933950"/>
          <p14:tracePt t="14668" x="6745288" y="4940300"/>
          <p14:tracePt t="14683" x="6745288" y="4954588"/>
          <p14:tracePt t="14685" x="6759575" y="4968875"/>
          <p14:tracePt t="14686" x="6759575" y="4983163"/>
          <p14:tracePt t="14700" x="6759575" y="5003800"/>
          <p14:tracePt t="14717" x="6759575" y="5018088"/>
          <p14:tracePt t="14718" x="6759575" y="5054600"/>
          <p14:tracePt t="14734" x="6745288" y="5103813"/>
          <p14:tracePt t="14751" x="6723063" y="5154613"/>
          <p14:tracePt t="14767" x="6708775" y="5197475"/>
          <p14:tracePt t="14784" x="6673850" y="5254625"/>
          <p14:tracePt t="14801" x="6623050" y="5318125"/>
          <p14:tracePt t="14817" x="6573838" y="5367338"/>
          <p14:tracePt t="14834" x="6496050" y="5432425"/>
          <p14:tracePt t="14851" x="6359525" y="5518150"/>
          <p14:tracePt t="14867" x="6159500" y="5595938"/>
          <p14:tracePt t="14884" x="5895975" y="5681663"/>
          <p14:tracePt t="14900" x="5532438" y="5759450"/>
          <p14:tracePt t="14917" x="4954588" y="5845175"/>
          <p14:tracePt t="14933" x="4691063" y="5867400"/>
          <p14:tracePt t="14934" x="4421188" y="5881688"/>
          <p14:tracePt t="14935" x="4106863" y="5895975"/>
          <p14:tracePt t="14951" x="3778250" y="5895975"/>
          <p14:tracePt t="14952" x="3465513" y="5895975"/>
          <p14:tracePt t="14967" x="3101975" y="5867400"/>
          <p14:tracePt t="14968" x="2781300" y="5816600"/>
          <p14:tracePt t="14984" x="2089150" y="5653088"/>
          <p14:tracePt t="15000" x="1703388" y="5546725"/>
          <p14:tracePt t="15017" x="1290638" y="5381625"/>
          <p14:tracePt t="15033" x="1090613" y="5254625"/>
          <p14:tracePt t="15050" x="898525" y="5146675"/>
          <p14:tracePt t="15067" x="841375" y="5068888"/>
          <p14:tracePt t="15084" x="798513" y="5003800"/>
          <p14:tracePt t="15100" x="798513" y="4933950"/>
          <p14:tracePt t="15117" x="841375" y="4833938"/>
          <p14:tracePt t="15134" x="962025" y="4733925"/>
          <p14:tracePt t="15150" x="1062038" y="4654550"/>
          <p14:tracePt t="15151" x="1162050" y="4591050"/>
          <p14:tracePt t="15153" x="1304925" y="4527550"/>
          <p14:tracePt t="15169" x="1439863" y="4476750"/>
          <p14:tracePt t="15170" x="1590675" y="4427538"/>
          <p14:tracePt t="15185" x="1739900" y="4391025"/>
          <p14:tracePt t="15186" x="1939925" y="4376738"/>
          <p14:tracePt t="15200" x="2117725" y="4356100"/>
          <p14:tracePt t="15201" x="2317750" y="4356100"/>
          <p14:tracePt t="15217" x="2795588" y="4356100"/>
          <p14:tracePt t="15234" x="3408363" y="4405313"/>
          <p14:tracePt t="15250" x="3906838" y="4519613"/>
          <p14:tracePt t="15267" x="4441825" y="4654550"/>
          <p14:tracePt t="15284" x="4805363" y="4791075"/>
          <p14:tracePt t="15300" x="5233988" y="4940300"/>
          <p14:tracePt t="15317" x="5468938" y="5040313"/>
          <p14:tracePt t="15333" x="5695950" y="5146675"/>
          <p14:tracePt t="15350" x="5795963" y="5197475"/>
          <p14:tracePt t="15367" x="5867400" y="5246688"/>
          <p14:tracePt t="15384" x="5895975" y="5268913"/>
          <p14:tracePt t="15400" x="5910263" y="5283200"/>
          <p14:tracePt t="15417" x="5918200" y="5297488"/>
          <p14:tracePt t="15418" x="5918200" y="5303838"/>
          <p14:tracePt t="15419" x="5932488" y="5318125"/>
          <p14:tracePt t="15434" x="5932488" y="5332413"/>
          <p14:tracePt t="15436" x="5946775" y="5346700"/>
          <p14:tracePt t="15451" x="5961063" y="5381625"/>
          <p14:tracePt t="15468" x="5967413" y="5403850"/>
          <p14:tracePt t="15485" x="5981700" y="5432425"/>
          <p14:tracePt t="15502" x="5995988" y="5446713"/>
          <p14:tracePt t="15518" x="5995988" y="5453063"/>
          <p14:tracePt t="15534" x="5995988" y="5467350"/>
          <p14:tracePt t="15551" x="5995988" y="5481638"/>
          <p14:tracePt t="15567" x="5981700" y="5503863"/>
          <p14:tracePt t="15584" x="5981700" y="5532438"/>
          <p14:tracePt t="15601" x="5967413" y="5553075"/>
          <p14:tracePt t="15618" x="5961063" y="5581650"/>
          <p14:tracePt t="15633" x="5946775" y="5595938"/>
          <p14:tracePt t="15635" x="5932488" y="5603875"/>
          <p14:tracePt t="15636" x="5881688" y="5632450"/>
          <p14:tracePt t="15652" x="5832475" y="5646738"/>
          <p14:tracePt t="15653" x="5746750" y="5681663"/>
          <p14:tracePt t="15667" x="5632450" y="5703888"/>
          <p14:tracePt t="15671" x="5397500" y="5767388"/>
          <p14:tracePt t="15686" x="4933950" y="5845175"/>
          <p14:tracePt t="15700" x="4370388" y="5895975"/>
          <p14:tracePt t="15717" x="3714750" y="5910263"/>
          <p14:tracePt t="15734" x="3001963" y="5910263"/>
          <p14:tracePt t="15751" x="2338388" y="5830888"/>
          <p14:tracePt t="15767" x="1917700" y="5745163"/>
          <p14:tracePt t="15784" x="1454150" y="5618163"/>
          <p14:tracePt t="15800" x="1204913" y="5532438"/>
          <p14:tracePt t="15817" x="962025" y="5418138"/>
          <p14:tracePt t="15833" x="798513" y="5318125"/>
          <p14:tracePt t="15851" x="727075" y="5203825"/>
          <p14:tracePt t="15867" x="692150" y="5103813"/>
          <p14:tracePt t="15883" x="692150" y="5054600"/>
          <p14:tracePt t="15885" x="692150" y="4989513"/>
          <p14:tracePt t="15886" x="692150" y="4883150"/>
          <p14:tracePt t="15900" x="741363" y="4791075"/>
          <p14:tracePt t="15916" x="827088" y="4668838"/>
          <p14:tracePt t="15918" x="1090613" y="4405313"/>
          <p14:tracePt t="15934" x="1254125" y="4291013"/>
          <p14:tracePt t="15935" x="1454150" y="4191000"/>
          <p14:tracePt t="15951" x="1889125" y="4027488"/>
          <p14:tracePt t="15967" x="2581275" y="3878263"/>
          <p14:tracePt t="15984" x="3216275" y="3863975"/>
          <p14:tracePt t="16000" x="3906838" y="3863975"/>
          <p14:tracePt t="16017" x="4670425" y="3978275"/>
          <p14:tracePt t="16033" x="5383213" y="4170363"/>
          <p14:tracePt t="16051" x="5867400" y="4341813"/>
          <p14:tracePt t="16066" x="6373813" y="4541838"/>
          <p14:tracePt t="16084" x="6623050" y="4640263"/>
          <p14:tracePt t="16101" x="6745288" y="4705350"/>
          <p14:tracePt t="16117" x="6845300" y="4768850"/>
          <p14:tracePt t="16133" x="6873875" y="4783138"/>
          <p14:tracePt t="16134" x="6894513" y="4805363"/>
          <p14:tracePt t="16136" x="6894513" y="4819650"/>
          <p14:tracePt t="16151" x="6908800" y="4819650"/>
          <p14:tracePt t="16152" x="6908800" y="4833938"/>
          <p14:tracePt t="16167" x="6908800" y="4840288"/>
          <p14:tracePt t="16184" x="6908800" y="4854575"/>
          <p14:tracePt t="16200" x="6908800" y="4868863"/>
          <p14:tracePt t="16233" x="6894513" y="4883150"/>
          <p14:tracePt t="16251" x="6888163" y="4883150"/>
          <p14:tracePt t="16267" x="6859588" y="4883150"/>
          <p14:tracePt t="16284" x="6808788" y="4891088"/>
          <p14:tracePt t="16301" x="6745288" y="4919663"/>
          <p14:tracePt t="16318" x="6688138" y="4940300"/>
          <p14:tracePt t="16334" x="6630988" y="4983163"/>
          <p14:tracePt t="16351" x="6580188" y="5018088"/>
          <p14:tracePt t="16367" x="6545263" y="5040313"/>
          <p14:tracePt t="16383" x="6530975" y="5054600"/>
          <p14:tracePt t="16385" x="6523038" y="5068888"/>
          <p14:tracePt t="16400" x="6523038" y="5083175"/>
          <p14:tracePt t="16402" x="6508750" y="5083175"/>
          <p14:tracePt t="16417" x="6508750" y="5089525"/>
          <p14:tracePt t="16433" x="6496050" y="5103813"/>
          <p14:tracePt t="16451" x="6481763" y="5103813"/>
          <p14:tracePt t="16485" x="6473825" y="5103813"/>
          <p14:tracePt t="16501" x="6459538" y="5103813"/>
          <p14:tracePt t="16546" x="6473825" y="5103813"/>
          <p14:tracePt t="16555" x="6523038" y="5103813"/>
          <p14:tracePt t="16724" x="6496050" y="5103813"/>
          <p14:tracePt t="16732" x="6424613" y="5089525"/>
          <p14:tracePt t="16739" x="6345238" y="5083175"/>
          <p14:tracePt t="16752" x="6296025" y="5054600"/>
          <p14:tracePt t="16756" x="6259513" y="5032375"/>
          <p14:tracePt t="16767" x="6196013" y="5032375"/>
          <p14:tracePt t="16784" x="6096000" y="4989513"/>
          <p14:tracePt t="16800" x="5932488" y="4919663"/>
          <p14:tracePt t="16817" x="5718175" y="4819650"/>
          <p14:tracePt t="16833" x="5497513" y="4683125"/>
          <p14:tracePt t="16851" x="5283200" y="4527550"/>
          <p14:tracePt t="16867" x="5183188" y="4419600"/>
          <p14:tracePt t="16868" x="5097463" y="4319588"/>
          <p14:tracePt t="16869" x="5054600" y="4270375"/>
          <p14:tracePt t="16885" x="4919663" y="4041775"/>
          <p14:tracePt t="16900" x="4883150" y="3956050"/>
          <p14:tracePt t="16902" x="4856163" y="3856038"/>
          <p14:tracePt t="16917" x="4833938" y="3763963"/>
          <p14:tracePt t="16934" x="4805363" y="3692525"/>
          <p14:tracePt t="16951" x="4805363" y="3643313"/>
          <p14:tracePt t="16967" x="4791075" y="3629025"/>
          <p14:tracePt t="17001" x="4791075" y="3614738"/>
          <p14:tracePt t="17077" x="4791075" y="3606800"/>
          <p14:tracePt t="17110" x="4791075" y="3592513"/>
          <p14:tracePt t="17150" x="4791075" y="3578225"/>
          <p14:tracePt t="17158" x="4784725" y="3578225"/>
          <p14:tracePt t="17182" x="4784725" y="3563938"/>
          <p14:tracePt t="17198" x="4770438" y="3557588"/>
          <p14:tracePt t="17440" x="4756150" y="3557588"/>
          <p14:tracePt t="17449" x="4705350" y="3557588"/>
          <p14:tracePt t="17456" x="4670425" y="3557588"/>
          <p14:tracePt t="17465" x="4605338" y="3543300"/>
          <p14:tracePt t="17473" x="4541838" y="3543300"/>
          <p14:tracePt t="17482" x="4470400" y="3529013"/>
          <p14:tracePt t="17489" x="4406900" y="3514725"/>
          <p14:tracePt t="17500" x="4256088" y="3492500"/>
          <p14:tracePt t="17516" x="4043363" y="3443288"/>
          <p14:tracePt t="17533" x="3778250" y="3379788"/>
          <p14:tracePt t="17550" x="3579813" y="3314700"/>
          <p14:tracePt t="17567" x="3465513" y="3265488"/>
          <p14:tracePt t="17583" x="3408363" y="3251200"/>
          <p14:tracePt t="17584" x="3365500" y="3228975"/>
          <p14:tracePt t="17585" x="3343275" y="3214688"/>
          <p14:tracePt t="17601" x="3328988" y="3214688"/>
          <p14:tracePt t="17602" x="3300413" y="3200400"/>
          <p14:tracePt t="17617" x="3294063" y="3194050"/>
          <p14:tracePt t="17634" x="3279775" y="3179763"/>
          <p14:tracePt t="17659" x="3265488" y="3179763"/>
          <p14:tracePt t="17670" x="3265488" y="3165475"/>
          <p14:tracePt t="17700" x="3265488" y="3151188"/>
          <p14:tracePt t="17875" x="3279775" y="3151188"/>
          <p14:tracePt t="17908" x="3294063" y="3165475"/>
          <p14:tracePt t="17916" x="3300413" y="3165475"/>
          <p14:tracePt t="17923" x="3328988" y="3179763"/>
          <p14:tracePt t="18197" x="3294063" y="3179763"/>
          <p14:tracePt t="18205" x="3244850" y="3165475"/>
          <p14:tracePt t="18214" x="3201988" y="3151188"/>
          <p14:tracePt t="18222" x="3144838" y="3128963"/>
          <p14:tracePt t="18229" x="3079750" y="3114675"/>
          <p14:tracePt t="18238" x="3001963" y="3100388"/>
          <p14:tracePt t="18250" x="2930525" y="3079750"/>
          <p14:tracePt t="18266" x="2652713" y="3016250"/>
          <p14:tracePt t="18284" x="2303463" y="2930525"/>
          <p14:tracePt t="18299" x="1954213" y="2830513"/>
          <p14:tracePt t="18318" x="1639888" y="2716213"/>
          <p14:tracePt t="18319" x="1576388" y="2687638"/>
          <p14:tracePt t="18334" x="1462088" y="2638425"/>
          <p14:tracePt t="18335" x="1362075" y="2587625"/>
          <p14:tracePt t="18351" x="1225550" y="2501900"/>
          <p14:tracePt t="18367" x="1176338" y="2452688"/>
          <p14:tracePt t="18384" x="1112838" y="2387600"/>
          <p14:tracePt t="18400" x="1090613" y="2338388"/>
          <p14:tracePt t="18418" x="1076325" y="2287588"/>
          <p14:tracePt t="18434" x="1076325" y="2238375"/>
          <p14:tracePt t="18451" x="1141413" y="2124075"/>
          <p14:tracePt t="18468" x="1276350" y="2003425"/>
          <p14:tracePt t="18485" x="1462088" y="1868488"/>
          <p14:tracePt t="18501" x="1576388" y="1803400"/>
          <p14:tracePt t="18502" x="1717675" y="1754188"/>
          <p14:tracePt t="18517" x="1868488" y="1703388"/>
          <p14:tracePt t="18518" x="2025650" y="1654175"/>
          <p14:tracePt t="18533" x="2217738" y="1603375"/>
          <p14:tracePt t="18534" x="2538413" y="1560513"/>
          <p14:tracePt t="18536" x="2795588" y="1554163"/>
          <p14:tracePt t="18551" x="2916238" y="1554163"/>
          <p14:tracePt t="18567" x="3151188" y="1554163"/>
          <p14:tracePt t="18568" x="3678238" y="1560513"/>
          <p14:tracePt t="18584" x="3921125" y="1625600"/>
          <p14:tracePt t="18585" x="4141788" y="1717675"/>
          <p14:tracePt t="18600" x="4541838" y="1917700"/>
          <p14:tracePt t="18617" x="4883150" y="2174875"/>
          <p14:tracePt t="18633" x="5148263" y="2452688"/>
          <p14:tracePt t="18653" x="5254625" y="2616200"/>
          <p14:tracePt t="18669" x="5318125" y="2751138"/>
          <p14:tracePt t="18684" x="5354638" y="2865438"/>
          <p14:tracePt t="18701" x="5354638" y="2916238"/>
          <p14:tracePt t="18717" x="5354638" y="2965450"/>
          <p14:tracePt t="18733" x="5233988" y="3030538"/>
          <p14:tracePt t="18751" x="5005388" y="3100388"/>
          <p14:tracePt t="18767" x="4570413" y="3251200"/>
          <p14:tracePt t="18784" x="4241800" y="3328988"/>
          <p14:tracePt t="18799" x="4021138" y="3379788"/>
          <p14:tracePt t="18801" x="3778250" y="3414713"/>
          <p14:tracePt t="18802" x="3557588" y="3457575"/>
          <p14:tracePt t="18817" x="3328988" y="3457575"/>
          <p14:tracePt t="18819" x="3116263" y="3463925"/>
          <p14:tracePt t="18833" x="2916238" y="3478213"/>
          <p14:tracePt t="18835" x="2730500" y="3478213"/>
          <p14:tracePt t="18851" x="2403475" y="3463925"/>
          <p14:tracePt t="18867" x="2124075" y="3379788"/>
          <p14:tracePt t="18884" x="1868488" y="3265488"/>
          <p14:tracePt t="18901" x="1639888" y="3100388"/>
          <p14:tracePt t="18917" x="1425575" y="2944813"/>
          <p14:tracePt t="18934" x="1311275" y="2830513"/>
          <p14:tracePt t="18950" x="1225550" y="2751138"/>
          <p14:tracePt t="18967" x="1162050" y="2679700"/>
          <p14:tracePt t="18984" x="1162050" y="2630488"/>
          <p14:tracePt t="19000" x="1162050" y="2587625"/>
          <p14:tracePt t="19017" x="1290638" y="2501900"/>
          <p14:tracePt t="19033" x="1462088" y="2416175"/>
          <p14:tracePt t="19034" x="1654175" y="2338388"/>
          <p14:tracePt t="19035" x="1874838" y="2252663"/>
          <p14:tracePt t="19051" x="2117725" y="2166938"/>
          <p14:tracePt t="19052" x="2403475" y="2089150"/>
          <p14:tracePt t="19067" x="2538413" y="2066925"/>
          <p14:tracePt t="19068" x="3016250" y="1974850"/>
          <p14:tracePt t="19084" x="3443288" y="1938338"/>
          <p14:tracePt t="19101" x="3929063" y="1938338"/>
          <p14:tracePt t="19117" x="4370388" y="1938338"/>
          <p14:tracePt t="19133" x="4733925" y="2003425"/>
          <p14:tracePt t="19150" x="5019675" y="2117725"/>
          <p14:tracePt t="19167" x="5205413" y="2217738"/>
          <p14:tracePt t="19184" x="5368925" y="2352675"/>
          <p14:tracePt t="19200" x="5446713" y="2416175"/>
          <p14:tracePt t="19217" x="5497513" y="2487613"/>
          <p14:tracePt t="19233" x="5518150" y="2538413"/>
          <p14:tracePt t="19251" x="5518150" y="2587625"/>
          <p14:tracePt t="19266" x="5518150" y="2616200"/>
          <p14:tracePt t="19268" x="5503863" y="2638425"/>
          <p14:tracePt t="19269" x="5454650" y="2701925"/>
          <p14:tracePt t="19284" x="5397500" y="2736850"/>
          <p14:tracePt t="19285" x="5303838" y="2801938"/>
          <p14:tracePt t="19300" x="5219700" y="2851150"/>
          <p14:tracePt t="19302" x="5083175" y="2930525"/>
          <p14:tracePt t="19318" x="4756150" y="3051175"/>
          <p14:tracePt t="19334" x="4192588" y="3179763"/>
          <p14:tracePt t="19351" x="3829050" y="3214688"/>
          <p14:tracePt t="19368" x="3165475" y="3214688"/>
          <p14:tracePt t="19384" x="2844800" y="3179763"/>
          <p14:tracePt t="19401" x="2487613" y="3051175"/>
          <p14:tracePt t="19417" x="2174875" y="2851150"/>
          <p14:tracePt t="19434" x="1917700" y="2616200"/>
          <p14:tracePt t="19451" x="1774825" y="2438400"/>
          <p14:tracePt t="19468" x="1668463" y="2252663"/>
          <p14:tracePt t="19484" x="1625600" y="2166938"/>
          <p14:tracePt t="19485" x="1611313" y="2124075"/>
          <p14:tracePt t="19487" x="1604963" y="2074863"/>
          <p14:tracePt t="19501" x="1604963" y="2003425"/>
          <p14:tracePt t="19503" x="1604963" y="1966913"/>
          <p14:tracePt t="19517" x="1625600" y="1917700"/>
          <p14:tracePt t="19533" x="1689100" y="1868488"/>
          <p14:tracePt t="19534" x="1774825" y="1817688"/>
          <p14:tracePt t="19535" x="1917700" y="1768475"/>
          <p14:tracePt t="19551" x="2052638" y="1703388"/>
          <p14:tracePt t="19552" x="2217738" y="1660525"/>
          <p14:tracePt t="19567" x="2566988" y="1611313"/>
          <p14:tracePt t="19584" x="2930525" y="1603375"/>
          <p14:tracePt t="19601" x="3244850" y="1603375"/>
          <p14:tracePt t="19618" x="3429000" y="1654175"/>
          <p14:tracePt t="19633" x="3629025" y="1754188"/>
          <p14:tracePt t="19653" x="3806825" y="1868488"/>
          <p14:tracePt t="19655" x="3929063" y="1974850"/>
          <p14:tracePt t="19669" x="3971925" y="2024063"/>
          <p14:tracePt t="19684" x="4106863" y="2174875"/>
          <p14:tracePt t="19700" x="4227513" y="2338388"/>
          <p14:tracePt t="19718" x="4327525" y="2501900"/>
          <p14:tracePt t="19734" x="4392613" y="2638425"/>
          <p14:tracePt t="19750" x="4421188" y="2730500"/>
          <p14:tracePt t="19766" x="4427538" y="2765425"/>
          <p14:tracePt t="19767" x="4427538" y="2779713"/>
          <p14:tracePt t="19769" x="4427538" y="2816225"/>
          <p14:tracePt t="19784" x="4427538" y="2836863"/>
          <p14:tracePt t="19785" x="4427538" y="2865438"/>
          <p14:tracePt t="19801" x="4392613" y="2901950"/>
          <p14:tracePt t="19802" x="4341813" y="2944813"/>
          <p14:tracePt t="19818" x="4156075" y="3044825"/>
          <p14:tracePt t="19834" x="3714750" y="3200400"/>
          <p14:tracePt t="19850" x="3343275" y="3279775"/>
          <p14:tracePt t="19867" x="2652713" y="3343275"/>
          <p14:tracePt t="19884" x="2289175" y="3343275"/>
          <p14:tracePt t="19900" x="1903413" y="3251200"/>
          <p14:tracePt t="19917" x="1668463" y="3165475"/>
          <p14:tracePt t="19933" x="1439863" y="3030538"/>
          <p14:tracePt t="19950" x="1290638" y="2894013"/>
          <p14:tracePt t="19967" x="1204913" y="2751138"/>
          <p14:tracePt t="19984" x="1162050" y="2630488"/>
          <p14:tracePt t="20000" x="1162050" y="2516188"/>
          <p14:tracePt t="20017" x="1162050" y="2481263"/>
          <p14:tracePt t="20018" x="1176338" y="2387600"/>
          <p14:tracePt t="20019" x="1225550" y="2330450"/>
          <p14:tracePt t="20033" x="1311275" y="2252663"/>
          <p14:tracePt t="20035" x="1490663" y="2138363"/>
          <p14:tracePt t="20051" x="1868488" y="1938338"/>
          <p14:tracePt t="20067" x="2217738" y="1825625"/>
          <p14:tracePt t="20084" x="2879725" y="1674813"/>
          <p14:tracePt t="20100" x="3265488" y="1674813"/>
          <p14:tracePt t="20117" x="3757613" y="1674813"/>
          <p14:tracePt t="20133" x="4156075" y="1725613"/>
          <p14:tracePt t="20151" x="4491038" y="1854200"/>
          <p14:tracePt t="20168" x="4784725" y="2017713"/>
          <p14:tracePt t="20184" x="4940300" y="2138363"/>
          <p14:tracePt t="20200" x="5105400" y="2301875"/>
          <p14:tracePt t="20217" x="5233988" y="2438400"/>
          <p14:tracePt t="20233" x="5268913" y="2487613"/>
          <p14:tracePt t="20234" x="5283200" y="2516188"/>
          <p14:tracePt t="20235" x="5303838" y="2566988"/>
          <p14:tracePt t="20251" x="5318125" y="2587625"/>
          <p14:tracePt t="20252" x="5332413" y="2616200"/>
          <p14:tracePt t="20268" x="5346700" y="2630488"/>
          <p14:tracePt t="20269" x="5346700" y="2638425"/>
          <p14:tracePt t="20284" x="5346700" y="2667000"/>
          <p14:tracePt t="20300" x="5297488" y="2716213"/>
          <p14:tracePt t="20317" x="5048250" y="2865438"/>
          <p14:tracePt t="20334" x="4605338" y="3079750"/>
          <p14:tracePt t="20351" x="3992563" y="3265488"/>
          <p14:tracePt t="20367" x="3230563" y="3394075"/>
          <p14:tracePt t="20384" x="2501900" y="3429000"/>
          <p14:tracePt t="20400" x="2038350" y="3414713"/>
          <p14:tracePt t="20417" x="1590675" y="3279775"/>
          <p14:tracePt t="20434" x="1262063" y="3094038"/>
          <p14:tracePt t="20451" x="1090613" y="2894013"/>
          <p14:tracePt t="20468" x="1076325" y="2830513"/>
          <p14:tracePt t="20469" x="998538" y="2667000"/>
          <p14:tracePt t="20470" x="998538" y="2601913"/>
          <p14:tracePt t="20485" x="998538" y="2516188"/>
          <p14:tracePt t="20486" x="998538" y="2430463"/>
          <p14:tracePt t="20501" x="1012825" y="2352675"/>
          <p14:tracePt t="20503" x="1090613" y="2217738"/>
          <p14:tracePt t="20517" x="1176338" y="2138363"/>
          <p14:tracePt t="20518" x="1276350" y="2066925"/>
          <p14:tracePt t="20533" x="1490663" y="1938338"/>
          <p14:tracePt t="20534" x="1590675" y="1903413"/>
          <p14:tracePt t="20551" x="1968500" y="1774825"/>
          <p14:tracePt t="20567" x="2403475" y="1703388"/>
          <p14:tracePt t="20584" x="2851150" y="1689100"/>
          <p14:tracePt t="20600" x="3279775" y="1689100"/>
          <p14:tracePt t="20618" x="3678238" y="1725613"/>
          <p14:tracePt t="20633" x="4021138" y="1825625"/>
          <p14:tracePt t="20652" x="4221163" y="1924050"/>
          <p14:tracePt t="20655" x="4327525" y="1989138"/>
          <p14:tracePt t="20667" x="4427538" y="2066925"/>
          <p14:tracePt t="20684" x="4570413" y="2203450"/>
          <p14:tracePt t="20700" x="4641850" y="2301875"/>
          <p14:tracePt t="20718" x="4670425" y="2381250"/>
          <p14:tracePt t="20719" x="4684713" y="2416175"/>
          <p14:tracePt t="20733" x="4684713" y="2466975"/>
          <p14:tracePt t="20750" x="4684713" y="2501900"/>
          <p14:tracePt t="20751" x="4684713" y="2538413"/>
          <p14:tracePt t="20752" x="4670425" y="2630488"/>
          <p14:tracePt t="20768" x="4505325" y="2865438"/>
          <p14:tracePt t="20784" x="4327525" y="3100388"/>
          <p14:tracePt t="20800" x="4006850" y="3443288"/>
          <p14:tracePt t="20817" x="3457575" y="3906838"/>
          <p14:tracePt t="20834" x="2951163" y="4156075"/>
          <p14:tracePt t="20851" x="2366963" y="4276725"/>
          <p14:tracePt t="20867" x="1754188" y="4291013"/>
          <p14:tracePt t="20884" x="1354138" y="4219575"/>
          <p14:tracePt t="20900" x="912813" y="3992563"/>
          <p14:tracePt t="20917" x="598488" y="3706813"/>
          <p14:tracePt t="20934" x="412750" y="3394075"/>
          <p14:tracePt t="20951" x="328613" y="3065463"/>
          <p14:tracePt t="20966" x="328613" y="2879725"/>
          <p14:tracePt t="20967" x="328613" y="2701925"/>
          <p14:tracePt t="20968" x="385763" y="2530475"/>
          <p14:tracePt t="20984" x="498475" y="2381250"/>
          <p14:tracePt t="20985" x="727075" y="2117725"/>
          <p14:tracePt t="21001" x="898525" y="2003425"/>
          <p14:tracePt t="21002" x="1012825" y="1938338"/>
          <p14:tracePt t="21018" x="1625600" y="1739900"/>
          <p14:tracePt t="21034" x="2038350" y="1703388"/>
          <p14:tracePt t="21050" x="2752725" y="1703388"/>
          <p14:tracePt t="21067" x="3130550" y="1774825"/>
          <p14:tracePt t="21084" x="3429000" y="1889125"/>
          <p14:tracePt t="21100" x="3706813" y="2024063"/>
          <p14:tracePt t="21117" x="3814763" y="2117725"/>
          <p14:tracePt t="21134" x="3892550" y="2189163"/>
          <p14:tracePt t="21151" x="3921125" y="2238375"/>
          <p14:tracePt t="21168" x="3929063" y="2274888"/>
          <p14:tracePt t="21183" x="3929063" y="2287588"/>
          <p14:tracePt t="21185" x="3929063" y="2301875"/>
          <p14:tracePt t="21199" x="3929063" y="2316163"/>
          <p14:tracePt t="21201" x="3921125" y="2338388"/>
          <p14:tracePt t="21216" x="3878263" y="2381250"/>
          <p14:tracePt t="21218" x="3843338" y="2416175"/>
          <p14:tracePt t="21219" x="3792538" y="2466975"/>
          <p14:tracePt t="21234" x="3743325" y="2516188"/>
          <p14:tracePt t="21235" x="3643313" y="2616200"/>
          <p14:tracePt t="21251" x="3514725" y="2730500"/>
          <p14:tracePt t="21267" x="3314700" y="2894013"/>
          <p14:tracePt t="21284" x="3101975" y="3001963"/>
          <p14:tracePt t="21300" x="2865438" y="3079750"/>
          <p14:tracePt t="21318" x="2687638" y="3094038"/>
          <p14:tracePt t="21333" x="2432050" y="3079750"/>
          <p14:tracePt t="21350" x="2232025" y="2965450"/>
          <p14:tracePt t="21367" x="2117725" y="2851150"/>
          <p14:tracePt t="21384" x="2003425" y="2716213"/>
          <p14:tracePt t="21401" x="1939925" y="2581275"/>
          <p14:tracePt t="21417" x="1917700" y="2501900"/>
          <p14:tracePt t="21433" x="1903413" y="2438400"/>
          <p14:tracePt t="21452" x="1903413" y="2401888"/>
          <p14:tracePt t="21453" x="1903413" y="2387600"/>
          <p14:tracePt t="21470" x="1925638" y="2366963"/>
          <p14:tracePt t="21485" x="1968500" y="2352675"/>
          <p14:tracePt t="21502" x="2017713" y="2338388"/>
          <p14:tracePt t="21518" x="2089150" y="2316163"/>
          <p14:tracePt t="21534" x="2174875" y="2287588"/>
          <p14:tracePt t="21551" x="2303463" y="2252663"/>
          <p14:tracePt t="21567" x="2466975" y="2238375"/>
          <p14:tracePt t="21584" x="2730500" y="2217738"/>
          <p14:tracePt t="21600" x="2901950" y="2217738"/>
          <p14:tracePt t="21618" x="3101975" y="2238375"/>
          <p14:tracePt t="21634" x="3279775" y="2316163"/>
          <p14:tracePt t="21653" x="3408363" y="2416175"/>
          <p14:tracePt t="21655" x="3414713" y="2430463"/>
          <p14:tracePt t="21668" x="3443288" y="2466975"/>
          <p14:tracePt t="21683" x="3465513" y="2487613"/>
          <p14:tracePt t="21685" x="3479800" y="2516188"/>
          <p14:tracePt t="21686" x="3494088" y="2530475"/>
          <p14:tracePt t="21700" x="3494088" y="2552700"/>
          <p14:tracePt t="21717" x="3494088" y="2566988"/>
          <p14:tracePt t="21718" x="3494088" y="2581275"/>
          <p14:tracePt t="21733" x="3494088" y="2587625"/>
          <p14:tracePt t="21751" x="3457575" y="2630488"/>
          <p14:tracePt t="21767" x="3394075" y="2679700"/>
          <p14:tracePt t="21785" x="3230563" y="2736850"/>
          <p14:tracePt t="21801" x="2965450" y="2787650"/>
          <p14:tracePt t="21818" x="2481263" y="2816225"/>
          <p14:tracePt t="21834" x="2166938" y="2816225"/>
          <p14:tracePt t="21850" x="1774825" y="2736850"/>
          <p14:tracePt t="21867" x="1554163" y="2638425"/>
          <p14:tracePt t="21884" x="1339850" y="2501900"/>
          <p14:tracePt t="21900" x="1239838" y="2387600"/>
          <p14:tracePt t="21917" x="1204913" y="2287588"/>
          <p14:tracePt t="21933" x="1204913" y="2252663"/>
          <p14:tracePt t="21934" x="1204913" y="2203450"/>
          <p14:tracePt t="21935" x="1204913" y="2138363"/>
          <p14:tracePt t="21950" x="1254125" y="2089150"/>
          <p14:tracePt t="21952" x="1325563" y="2024063"/>
          <p14:tracePt t="21967" x="1411288" y="1966913"/>
          <p14:tracePt t="21968" x="1511300" y="1889125"/>
          <p14:tracePt t="21984" x="1768475" y="1754188"/>
          <p14:tracePt t="22000" x="2066925" y="1660525"/>
          <p14:tracePt t="22017" x="2403475" y="1625600"/>
          <p14:tracePt t="22034" x="2781300" y="1625600"/>
          <p14:tracePt t="22051" x="3144838" y="1689100"/>
          <p14:tracePt t="22067" x="3408363" y="1774825"/>
          <p14:tracePt t="22084" x="3657600" y="1903413"/>
          <p14:tracePt t="22101" x="3843338" y="2003425"/>
          <p14:tracePt t="22117" x="3921125" y="2074863"/>
          <p14:tracePt t="22134" x="3992563" y="2152650"/>
          <p14:tracePt t="22151" x="4029075" y="2217738"/>
          <p14:tracePt t="22166" x="4043363" y="2238375"/>
          <p14:tracePt t="22168" x="4043363" y="2252663"/>
          <p14:tracePt t="22184" x="4043363" y="2266950"/>
          <p14:tracePt t="22185" x="4043363" y="2287588"/>
          <p14:tracePt t="22186" x="4043363" y="2316163"/>
          <p14:tracePt t="22200" x="4043363" y="2338388"/>
          <p14:tracePt t="22202" x="4029075" y="2366963"/>
          <p14:tracePt t="22217" x="3978275" y="2430463"/>
          <p14:tracePt t="22218" x="3929063" y="2501900"/>
          <p14:tracePt t="22233" x="3863975" y="2587625"/>
          <p14:tracePt t="22235" x="3763963" y="2687638"/>
          <p14:tracePt t="22251" x="3543300" y="2901950"/>
          <p14:tracePt t="22267" x="3244850" y="3094038"/>
          <p14:tracePt t="22284" x="2879725" y="3251200"/>
          <p14:tracePt t="22301" x="2501900" y="3343275"/>
          <p14:tracePt t="22317" x="2117725" y="3351213"/>
          <p14:tracePt t="22334" x="1789113" y="3351213"/>
          <p14:tracePt t="22351" x="1525588" y="3243263"/>
          <p14:tracePt t="22367" x="1362075" y="3128963"/>
          <p14:tracePt t="22384" x="1225550" y="2994025"/>
          <p14:tracePt t="22400" x="1141413" y="2865438"/>
          <p14:tracePt t="22417" x="1098550" y="2751138"/>
          <p14:tracePt t="22433" x="1098550" y="2730500"/>
          <p14:tracePt t="22435" x="1098550" y="2667000"/>
          <p14:tracePt t="22436" x="1098550" y="2616200"/>
          <p14:tracePt t="22451" x="1155700" y="2481263"/>
          <p14:tracePt t="22468" x="1339850" y="2287588"/>
          <p14:tracePt t="22486" x="1725613" y="1974850"/>
          <p14:tracePt t="22501" x="2025650" y="1825625"/>
          <p14:tracePt t="22517" x="2417763" y="1703388"/>
          <p14:tracePt t="22534" x="2801938" y="1660525"/>
          <p14:tracePt t="22551" x="3201988" y="1660525"/>
          <p14:tracePt t="22567" x="3543300" y="1754188"/>
          <p14:tracePt t="22584" x="3757613" y="1839913"/>
          <p14:tracePt t="22600" x="3971925" y="1989138"/>
          <p14:tracePt t="22617" x="4106863" y="2124075"/>
          <p14:tracePt t="22634" x="4170363" y="2217738"/>
          <p14:tracePt t="22653" x="4206875" y="2274888"/>
          <p14:tracePt t="22656" x="4221163" y="2301875"/>
          <p14:tracePt t="22667" x="4221163" y="2316163"/>
          <p14:tracePt t="22669" x="4221163" y="2330450"/>
          <p14:tracePt t="22684" x="4221163" y="2338388"/>
          <p14:tracePt t="22701" x="4221163" y="2352675"/>
          <p14:tracePt t="22702" x="4221163" y="2366963"/>
          <p14:tracePt t="22718" x="4156075" y="2401888"/>
          <p14:tracePt t="22734" x="4029075" y="2516188"/>
          <p14:tracePt t="22751" x="3843338" y="2638425"/>
          <p14:tracePt t="22767" x="3678238" y="2730500"/>
          <p14:tracePt t="22784" x="3465513" y="2836863"/>
          <p14:tracePt t="22800" x="3265488" y="2901950"/>
          <p14:tracePt t="22817" x="3079750" y="2944813"/>
          <p14:tracePt t="22833" x="2930525" y="2951163"/>
          <p14:tracePt t="22851" x="2816225" y="2951163"/>
          <p14:tracePt t="22867" x="2716213" y="2916238"/>
          <p14:tracePt t="22884" x="2638425" y="2865438"/>
          <p14:tracePt t="22901" x="2587625" y="2830513"/>
          <p14:tracePt t="22916" x="2552700" y="2779713"/>
          <p14:tracePt t="22918" x="2530475" y="2736850"/>
          <p14:tracePt t="23531" x="2452688" y="2736850"/>
          <p14:tracePt t="23538" x="2403475" y="2730500"/>
          <p14:tracePt t="23547" x="2366963" y="2701925"/>
          <p14:tracePt t="23554" x="2317750" y="2687638"/>
          <p14:tracePt t="23562" x="2266950" y="2667000"/>
          <p14:tracePt t="23571" x="2232025" y="2638425"/>
          <p14:tracePt t="23584" x="2189163" y="2616200"/>
          <p14:tracePt t="23600" x="2103438" y="2552700"/>
          <p14:tracePt t="23617" x="2003425" y="2466975"/>
          <p14:tracePt t="23633" x="1954213" y="2430463"/>
          <p14:tracePt t="23634" x="1939925" y="2416175"/>
          <p14:tracePt t="23636" x="1889125" y="2387600"/>
          <p14:tracePt t="23654" x="1839913" y="2338388"/>
          <p14:tracePt t="23671" x="1803400" y="2301875"/>
          <p14:tracePt t="23684" x="1768475" y="2274888"/>
          <p14:tracePt t="23701" x="1754188" y="2252663"/>
          <p14:tracePt t="23717" x="1754188" y="2224088"/>
          <p14:tracePt t="23734" x="1754188" y="2189163"/>
          <p14:tracePt t="23751" x="1754188" y="2152650"/>
          <p14:tracePt t="23767" x="1774825" y="2124075"/>
          <p14:tracePt t="23784" x="1825625" y="2089150"/>
          <p14:tracePt t="23801" x="1903413" y="2038350"/>
          <p14:tracePt t="23818" x="1968500" y="2024063"/>
          <p14:tracePt t="23833" x="2017713" y="2003425"/>
          <p14:tracePt t="23834" x="2066925" y="2003425"/>
          <p14:tracePt t="23850" x="2103438" y="1989138"/>
          <p14:tracePt t="23851" x="2166938" y="1974850"/>
          <p14:tracePt t="23852" x="2232025" y="1966913"/>
          <p14:tracePt t="23868" x="2317750" y="1938338"/>
          <p14:tracePt t="23869" x="2403475" y="1924050"/>
          <p14:tracePt t="23884" x="2538413" y="1903413"/>
          <p14:tracePt t="23886" x="2652713" y="1874838"/>
          <p14:tracePt t="23901" x="2781300" y="1854200"/>
          <p14:tracePt t="23902" x="2916238" y="1839913"/>
          <p14:tracePt t="23918" x="3251200" y="1789113"/>
          <p14:tracePt t="23934" x="3629025" y="1768475"/>
          <p14:tracePt t="23951" x="4043363" y="1754188"/>
          <p14:tracePt t="23967" x="4421188" y="1754188"/>
          <p14:tracePt t="23984" x="4619625" y="1754188"/>
          <p14:tracePt t="24000" x="4756150" y="1789113"/>
          <p14:tracePt t="24017" x="4883150" y="1825625"/>
          <p14:tracePt t="24034" x="4940300" y="1868488"/>
          <p14:tracePt t="24050" x="4968875" y="1874838"/>
          <p14:tracePt t="24066" x="4968875" y="1903413"/>
          <p14:tracePt t="24084" x="4968875" y="1917700"/>
          <p14:tracePt t="24100" x="4968875" y="1938338"/>
          <p14:tracePt t="24117" x="4968875" y="1974850"/>
          <p14:tracePt t="24118" x="4968875" y="2003425"/>
          <p14:tracePt t="24119" x="4954588" y="2024063"/>
          <p14:tracePt t="24134" x="4940300" y="2052638"/>
          <p14:tracePt t="24135" x="4940300" y="2089150"/>
          <p14:tracePt t="24151" x="4919663" y="2174875"/>
          <p14:tracePt t="24168" x="4891088" y="2266950"/>
          <p14:tracePt t="24184" x="4841875" y="2366963"/>
          <p14:tracePt t="24200" x="4741863" y="2530475"/>
          <p14:tracePt t="24217" x="4619625" y="2687638"/>
          <p14:tracePt t="24234" x="4441825" y="2865438"/>
          <p14:tracePt t="24250" x="4221163" y="3030538"/>
          <p14:tracePt t="24267" x="3929063" y="3165475"/>
          <p14:tracePt t="24284" x="3579813" y="3243263"/>
          <p14:tracePt t="24300" x="3151188" y="3294063"/>
          <p14:tracePt t="24317" x="2681288" y="3294063"/>
          <p14:tracePt t="24333" x="2252663" y="3194050"/>
          <p14:tracePt t="24350" x="1854200" y="3030538"/>
          <p14:tracePt t="24352" x="1689100" y="2951163"/>
          <p14:tracePt t="24367" x="1539875" y="2851150"/>
          <p14:tracePt t="24369" x="1404938" y="2751138"/>
          <p14:tracePt t="24384" x="1262063" y="2630488"/>
          <p14:tracePt t="24400" x="1127125" y="2487613"/>
          <p14:tracePt t="24417" x="1027113" y="2381250"/>
          <p14:tracePt t="24434" x="976313" y="2301875"/>
          <p14:tracePt t="24451" x="947738" y="2252663"/>
          <p14:tracePt t="24469" x="941388" y="2217738"/>
          <p14:tracePt t="24485" x="941388" y="2174875"/>
          <p14:tracePt t="24501" x="947738" y="2117725"/>
          <p14:tracePt t="24517" x="998538" y="2052638"/>
          <p14:tracePt t="24533" x="1062038" y="1966913"/>
          <p14:tracePt t="24551" x="1155700" y="1889125"/>
          <p14:tracePt t="24567" x="1239838" y="1817688"/>
          <p14:tracePt t="24584" x="1454150" y="1717675"/>
          <p14:tracePt t="24599" x="1562100" y="1660525"/>
          <p14:tracePt t="24601" x="1817688" y="1611313"/>
          <p14:tracePt t="24602" x="1925638" y="1589088"/>
          <p14:tracePt t="24617" x="2289175" y="1554163"/>
          <p14:tracePt t="24618" x="2538413" y="1539875"/>
          <p14:tracePt t="24634" x="2930525" y="1539875"/>
          <p14:tracePt t="24654" x="3408363" y="1560513"/>
          <p14:tracePt t="24670" x="3857625" y="1674813"/>
          <p14:tracePt t="24685" x="4227513" y="1825625"/>
          <p14:tracePt t="24700" x="4441825" y="1924050"/>
          <p14:tracePt t="24717" x="4656138" y="2052638"/>
          <p14:tracePt t="24733" x="4791075" y="2174875"/>
          <p14:tracePt t="24751" x="4883150" y="2301875"/>
          <p14:tracePt t="24767" x="4919663" y="2366963"/>
          <p14:tracePt t="24784" x="4933950" y="2416175"/>
          <p14:tracePt t="24800" x="4940300" y="2466975"/>
          <p14:tracePt t="24817" x="4940300" y="2516188"/>
          <p14:tracePt t="24833" x="4933950" y="2566988"/>
          <p14:tracePt t="24834" x="4891088" y="2616200"/>
          <p14:tracePt t="24835" x="4841875" y="2701925"/>
          <p14:tracePt t="24851" x="4770438" y="2801938"/>
          <p14:tracePt t="24852" x="4684713" y="2930525"/>
          <p14:tracePt t="24867" x="4556125" y="3051175"/>
          <p14:tracePt t="24869" x="4406900" y="3228975"/>
          <p14:tracePt t="24884" x="3978275" y="3678238"/>
          <p14:tracePt t="24902" x="3692525" y="3913188"/>
          <p14:tracePt t="24918" x="3294063" y="4127500"/>
          <p14:tracePt t="24933" x="2916238" y="4205288"/>
          <p14:tracePt t="24950" x="2581275" y="4205288"/>
          <p14:tracePt t="24966" x="2289175" y="4056063"/>
          <p14:tracePt t="24984" x="2117725" y="3892550"/>
          <p14:tracePt t="25000" x="1954213" y="3678238"/>
          <p14:tracePt t="25017" x="1825625" y="3492500"/>
          <p14:tracePt t="25034" x="1717675" y="3314700"/>
          <p14:tracePt t="25051" x="1625600" y="3165475"/>
          <p14:tracePt t="25066" x="1576388" y="3094038"/>
          <p14:tracePt t="25068" x="1539875" y="3044825"/>
          <p14:tracePt t="25069" x="1490663" y="2994025"/>
          <p14:tracePt t="25084" x="1454150" y="2944813"/>
          <p14:tracePt t="25086" x="1439863" y="2930525"/>
          <p14:tracePt t="25100" x="1411288" y="2894013"/>
          <p14:tracePt t="25101" x="1390650" y="2865438"/>
          <p14:tracePt t="25117" x="1376363" y="2816225"/>
          <p14:tracePt t="25134" x="1362075" y="2801938"/>
          <p14:tracePt t="25151" x="1354138" y="2787650"/>
          <p14:tracePt t="25167" x="1354138" y="2779713"/>
          <p14:tracePt t="25230" x="1354138" y="2787650"/>
          <p14:tracePt t="25238" x="1376363" y="2801938"/>
          <p14:tracePt t="25519" x="1362075" y="2765425"/>
          <p14:tracePt t="25528" x="1354138" y="2736850"/>
          <p14:tracePt t="25536" x="1325563" y="2716213"/>
          <p14:tracePt t="25544" x="1311275" y="2679700"/>
          <p14:tracePt t="25552" x="1304925" y="2652713"/>
          <p14:tracePt t="25560" x="1304925" y="2638425"/>
          <p14:tracePt t="25568" x="1290638" y="2616200"/>
          <p14:tracePt t="25583" x="1276350" y="2581275"/>
          <p14:tracePt t="25584" x="1276350" y="2538413"/>
          <p14:tracePt t="25600" x="1262063" y="2516188"/>
          <p14:tracePt t="25601" x="1262063" y="2487613"/>
          <p14:tracePt t="25617" x="1262063" y="2430463"/>
          <p14:tracePt t="25633" x="1325563" y="2330450"/>
          <p14:tracePt t="25652" x="1504950" y="2174875"/>
          <p14:tracePt t="25669" x="1774825" y="2017713"/>
          <p14:tracePt t="25683" x="2152650" y="1868488"/>
          <p14:tracePt t="25700" x="2530475" y="1817688"/>
          <p14:tracePt t="25717" x="2894013" y="1817688"/>
          <p14:tracePt t="25734" x="3116263" y="1825625"/>
          <p14:tracePt t="25750" x="3343275" y="1924050"/>
          <p14:tracePt t="25767" x="3465513" y="2003425"/>
          <p14:tracePt t="25783" x="3557588" y="2074863"/>
          <p14:tracePt t="25800" x="3594100" y="2117725"/>
          <p14:tracePt t="25801" x="3608388" y="2138363"/>
          <p14:tracePt t="25802" x="3629025" y="2152650"/>
          <p14:tracePt t="25818" x="3629025" y="2174875"/>
          <p14:tracePt t="25819" x="3643313" y="2203450"/>
          <p14:tracePt t="25834" x="3657600" y="2224088"/>
          <p14:tracePt t="25851" x="3657600" y="2252663"/>
          <p14:tracePt t="25868" x="3657600" y="2287588"/>
          <p14:tracePt t="25884" x="3657600" y="2352675"/>
          <p14:tracePt t="25901" x="3657600" y="2416175"/>
          <p14:tracePt t="25917" x="3608388" y="2481263"/>
          <p14:tracePt t="25934" x="3543300" y="2566988"/>
          <p14:tracePt t="25950" x="3443288" y="2652713"/>
          <p14:tracePt t="25967" x="3300413" y="2779713"/>
          <p14:tracePt t="25983" x="3130550" y="2894013"/>
          <p14:tracePt t="26000" x="2894013" y="3001963"/>
          <p14:tracePt t="26017" x="2681288" y="3079750"/>
          <p14:tracePt t="26033" x="2552700" y="3100388"/>
          <p14:tracePt t="26034" x="2417763" y="3100388"/>
          <p14:tracePt t="26036" x="2281238" y="3114675"/>
          <p14:tracePt t="26050" x="2152650" y="3114675"/>
          <p14:tracePt t="26052" x="2025650" y="3114675"/>
          <p14:tracePt t="26068" x="1868488" y="3065463"/>
          <p14:tracePt t="26084" x="1689100" y="2965450"/>
          <p14:tracePt t="26101" x="1625600" y="2901950"/>
          <p14:tracePt t="26349" x="1639888" y="2901950"/>
          <p14:tracePt t="26357" x="1703388" y="2901950"/>
          <p14:tracePt t="26367" x="1774825" y="2901950"/>
          <p14:tracePt t="26373" x="1854200" y="2901950"/>
          <p14:tracePt t="26383" x="1968500" y="2901950"/>
          <p14:tracePt t="26389" x="2089150" y="2901950"/>
          <p14:tracePt t="26400" x="2238375" y="2901950"/>
          <p14:tracePt t="26416" x="2552700" y="2901950"/>
          <p14:tracePt t="26434" x="2901950" y="2930525"/>
          <p14:tracePt t="26451" x="3244850" y="2994025"/>
          <p14:tracePt t="26468" x="3457575" y="3051175"/>
          <p14:tracePt t="26484" x="3565525" y="3094038"/>
          <p14:tracePt t="26485" x="3663950" y="3143250"/>
          <p14:tracePt t="26486" x="3743325" y="3179763"/>
          <p14:tracePt t="26501" x="3806825" y="3228975"/>
          <p14:tracePt t="26503" x="3829050" y="3243263"/>
          <p14:tracePt t="26517" x="3863975" y="3265488"/>
          <p14:tracePt t="26533" x="3906838" y="3300413"/>
          <p14:tracePt t="26534" x="3929063" y="3328988"/>
          <p14:tracePt t="26535" x="3943350" y="3343275"/>
          <p14:tracePt t="26550" x="3971925" y="3365500"/>
          <p14:tracePt t="26551" x="3978275" y="3379788"/>
          <p14:tracePt t="26568" x="4006850" y="3429000"/>
          <p14:tracePt t="26584" x="4029075" y="3492500"/>
          <p14:tracePt t="26601" x="4043363" y="3563938"/>
          <p14:tracePt t="26617" x="4057650" y="3663950"/>
          <p14:tracePt t="26635" x="4057650" y="3743325"/>
          <p14:tracePt t="26650" x="4057650" y="3813175"/>
          <p14:tracePt t="26668" x="4057650" y="3841750"/>
          <p14:tracePt t="26669" x="4057650" y="3878263"/>
          <p14:tracePt t="26684" x="4057650" y="3913188"/>
          <p14:tracePt t="26701" x="4043363" y="3956050"/>
          <p14:tracePt t="26717" x="4021138" y="3992563"/>
          <p14:tracePt t="26734" x="3971925" y="4056063"/>
          <p14:tracePt t="26750" x="3929063" y="4106863"/>
          <p14:tracePt t="26767" x="3892550" y="4127500"/>
          <p14:tracePt t="26768" x="3857625" y="4170363"/>
          <p14:tracePt t="26769" x="3806825" y="4205288"/>
          <p14:tracePt t="26784" x="3757613" y="4256088"/>
          <p14:tracePt t="26785" x="3692525" y="4291013"/>
          <p14:tracePt t="26801" x="3594100" y="4391025"/>
          <p14:tracePt t="26818" x="3494088" y="4470400"/>
          <p14:tracePt t="26834" x="3379788" y="4541838"/>
          <p14:tracePt t="26851" x="3251200" y="4605338"/>
          <p14:tracePt t="26868" x="3130550" y="4640263"/>
          <p14:tracePt t="26884" x="2916238" y="4683125"/>
          <p14:tracePt t="26901" x="2687638" y="4683125"/>
          <p14:tracePt t="26917" x="2466975" y="4668838"/>
          <p14:tracePt t="26934" x="2203450" y="4570413"/>
          <p14:tracePt t="26950" x="1954213" y="4456113"/>
          <p14:tracePt t="26967" x="1674813" y="4319588"/>
          <p14:tracePt t="26984" x="1425575" y="4156075"/>
          <p14:tracePt t="27000" x="1325563" y="4070350"/>
          <p14:tracePt t="27001" x="1262063" y="4021138"/>
          <p14:tracePt t="27002" x="1176338" y="3927475"/>
          <p14:tracePt t="27017" x="1098550" y="3841750"/>
          <p14:tracePt t="27018" x="1041400" y="3757613"/>
          <p14:tracePt t="27034" x="962025" y="3614738"/>
          <p14:tracePt t="27051" x="947738" y="3492500"/>
          <p14:tracePt t="27067" x="947738" y="3394075"/>
          <p14:tracePt t="27085" x="990600" y="3279775"/>
          <p14:tracePt t="27101" x="1155700" y="3151188"/>
          <p14:tracePt t="27117" x="1354138" y="3065463"/>
          <p14:tracePt t="27134" x="1639888" y="3001963"/>
          <p14:tracePt t="27151" x="1974850" y="2979738"/>
          <p14:tracePt t="27168" x="2516188" y="2979738"/>
          <p14:tracePt t="27183" x="2865438" y="2979738"/>
          <p14:tracePt t="27200" x="3543300" y="3030538"/>
          <p14:tracePt t="27217" x="4106863" y="3165475"/>
          <p14:tracePt t="27234" x="4406900" y="3265488"/>
          <p14:tracePt t="27235" x="4705350" y="3379788"/>
          <p14:tracePt t="27236" x="4841875" y="3443288"/>
          <p14:tracePt t="27251" x="5297488" y="3629025"/>
          <p14:tracePt t="27253" x="5432425" y="3706813"/>
          <p14:tracePt t="27268" x="5646738" y="3841750"/>
          <p14:tracePt t="27269" x="5861050" y="3992563"/>
          <p14:tracePt t="27284" x="6018213" y="4141788"/>
          <p14:tracePt t="27285" x="6173788" y="4291013"/>
          <p14:tracePt t="27302" x="6359525" y="4591050"/>
          <p14:tracePt t="27318" x="6481763" y="5146675"/>
          <p14:tracePt t="27334" x="6481763" y="5381625"/>
          <p14:tracePt t="27350" x="6445250" y="5632450"/>
          <p14:tracePt t="27582" x="6473825" y="5632450"/>
          <p14:tracePt t="27590" x="6523038" y="5632450"/>
          <p14:tracePt t="27598" x="6630988" y="5667375"/>
          <p14:tracePt t="27606" x="6708775" y="5695950"/>
          <p14:tracePt t="27615" x="6888163" y="5745163"/>
          <p14:tracePt t="27622" x="7058025" y="5795963"/>
          <p14:tracePt t="27633" x="7258050" y="5867400"/>
          <p14:tracePt t="27652" x="7672388" y="6016625"/>
          <p14:tracePt t="27655" x="8035925" y="6159500"/>
          <p14:tracePt t="27668" x="8262938" y="6245225"/>
          <p14:tracePt t="27682" x="8499475" y="6330950"/>
          <p14:tracePt t="27684" x="8748713" y="6445250"/>
          <p14:tracePt t="27700" x="9290050" y="6723063"/>
          <p14:tracePt t="27716" x="9410700" y="67945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C766-49F6-B6DE-BBBB-CF5A0AB7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B70EBD-22C5-CE8D-F41A-62DE3F49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メジコン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D0C9D1-A58B-9EEA-70C5-85CC05FEEFCF}"/>
              </a:ext>
            </a:extLst>
          </p:cNvPr>
          <p:cNvSpPr txBox="1"/>
          <p:nvPr/>
        </p:nvSpPr>
        <p:spPr>
          <a:xfrm>
            <a:off x="781987" y="2105561"/>
            <a:ext cx="11410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咳止めの有効性はかなり限られている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メジコンは若干のエビデンスがあるかも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7" name="オーディオ 6">
            <a:extLst>
              <a:ext uri="{FF2B5EF4-FFF2-40B4-BE49-F238E27FC236}">
                <a16:creationId xmlns:a16="http://schemas.microsoft.com/office/drawing/2014/main" id="{119065FC-FBFA-1DD6-068C-3EE0B7199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8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78"/>
    </mc:Choice>
    <mc:Fallback>
      <p:transition spd="slow" advTm="6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6" x="7850188" y="5867400"/>
          <p14:tracePt t="785" x="7486650" y="5218113"/>
          <p14:tracePt t="793" x="7372350" y="4933950"/>
          <p14:tracePt t="808" x="7037388" y="3892550"/>
          <p14:tracePt t="824" x="6986588" y="3394075"/>
          <p14:tracePt t="840" x="6986588" y="3065463"/>
          <p14:tracePt t="857" x="7137400" y="2652713"/>
          <p14:tracePt t="1322" x="7058025" y="2652713"/>
          <p14:tracePt t="1328" x="7008813" y="2630488"/>
          <p14:tracePt t="1338" x="6943725" y="2616200"/>
          <p14:tracePt t="1344" x="6888163" y="2601913"/>
          <p14:tracePt t="1355" x="6823075" y="2587625"/>
          <p14:tracePt t="1372" x="6694488" y="2581275"/>
          <p14:tracePt t="1389" x="6559550" y="2566988"/>
          <p14:tracePt t="1405" x="6281738" y="2538413"/>
          <p14:tracePt t="1422" x="5967413" y="2487613"/>
          <p14:tracePt t="1439" x="5668963" y="2438400"/>
          <p14:tracePt t="1455" x="5532438" y="2401888"/>
          <p14:tracePt t="1456" x="5483225" y="2387600"/>
          <p14:tracePt t="1457" x="5346700" y="2330450"/>
          <p14:tracePt t="1474" x="5248275" y="2287588"/>
          <p14:tracePt t="1933" x="5133975" y="2266950"/>
          <p14:tracePt t="1941" x="4940300" y="2174875"/>
          <p14:tracePt t="1948" x="4733925" y="2089150"/>
          <p14:tracePt t="1956" x="4541838" y="2024063"/>
          <p14:tracePt t="1974" x="4378325" y="1952625"/>
          <p14:tracePt t="1976" x="4206875" y="1903413"/>
          <p14:tracePt t="1989" x="4057650" y="1854200"/>
          <p14:tracePt t="1990" x="3943350" y="1817688"/>
          <p14:tracePt t="2006" x="3594100" y="1739900"/>
          <p14:tracePt t="2022" x="3343275" y="1703388"/>
          <p14:tracePt t="2039" x="3116263" y="1674813"/>
          <p14:tracePt t="2055" x="3030538" y="1674813"/>
          <p14:tracePt t="2522" x="3001963" y="1674813"/>
          <p14:tracePt t="2529" x="2979738" y="1717675"/>
          <p14:tracePt t="2538" x="2944813" y="1739900"/>
          <p14:tracePt t="2544" x="2916238" y="1774825"/>
          <p14:tracePt t="2556" x="2901950" y="1803400"/>
          <p14:tracePt t="2572" x="2865438" y="1874838"/>
          <p14:tracePt t="2589" x="2816225" y="1952625"/>
          <p14:tracePt t="2605" x="2795588" y="2038350"/>
          <p14:tracePt t="2622" x="2781300" y="2089150"/>
          <p14:tracePt t="2639" x="2752725" y="2166938"/>
          <p14:tracePt t="2655" x="2752725" y="2203450"/>
          <p14:tracePt t="2656" x="2738438" y="2238375"/>
          <p14:tracePt t="2657" x="2738438" y="2274888"/>
          <p14:tracePt t="2673" x="2730500" y="2338388"/>
          <p14:tracePt t="2675" x="2730500" y="2381250"/>
          <p14:tracePt t="2691" x="2730500" y="2452688"/>
          <p14:tracePt t="2707" x="2730500" y="2516188"/>
          <p14:tracePt t="2724" x="2730500" y="2552700"/>
          <p14:tracePt t="2740" x="2730500" y="2587625"/>
          <p14:tracePt t="2757" x="2767013" y="2616200"/>
          <p14:tracePt t="2774" x="2801938" y="2638425"/>
          <p14:tracePt t="2792" x="2851150" y="2667000"/>
          <p14:tracePt t="3133" x="2851150" y="2679700"/>
          <p14:tracePt t="3141" x="2830513" y="2701925"/>
          <p14:tracePt t="3149" x="2795588" y="2736850"/>
          <p14:tracePt t="3157" x="2738438" y="2787650"/>
          <p14:tracePt t="3165" x="2638425" y="2851150"/>
          <p14:tracePt t="3173" x="2552700" y="2901950"/>
          <p14:tracePt t="3188" x="2452688" y="2951163"/>
          <p14:tracePt t="3189" x="2389188" y="2979738"/>
          <p14:tracePt t="3205" x="2089150" y="3051175"/>
          <p14:tracePt t="3223" x="1825625" y="3065463"/>
          <p14:tracePt t="3239" x="1654175" y="3065463"/>
          <p14:tracePt t="3256" x="1462088" y="3001963"/>
          <p14:tracePt t="3272" x="1239838" y="2851150"/>
          <p14:tracePt t="3290" x="1112838" y="2679700"/>
          <p14:tracePt t="3305" x="1047750" y="2530475"/>
          <p14:tracePt t="3323" x="990600" y="2301875"/>
          <p14:tracePt t="3339" x="976313" y="2103438"/>
          <p14:tracePt t="3356" x="976313" y="1938338"/>
          <p14:tracePt t="3371" x="990600" y="1889125"/>
          <p14:tracePt t="3373" x="1027113" y="1839913"/>
          <p14:tracePt t="3389" x="1062038" y="1803400"/>
          <p14:tracePt t="3390" x="1112838" y="1754188"/>
          <p14:tracePt t="3391" x="1204913" y="1703388"/>
          <p14:tracePt t="3406" x="1290638" y="1674813"/>
          <p14:tracePt t="3407" x="1376363" y="1639888"/>
          <p14:tracePt t="3423" x="1504950" y="1611313"/>
          <p14:tracePt t="3424" x="1639888" y="1603375"/>
          <p14:tracePt t="3439" x="1968500" y="1574800"/>
          <p14:tracePt t="3456" x="2317750" y="1574800"/>
          <p14:tracePt t="3473" x="2638425" y="1574800"/>
          <p14:tracePt t="3490" x="2879725" y="1589088"/>
          <p14:tracePt t="3506" x="3116263" y="1654175"/>
          <p14:tracePt t="3523" x="3279775" y="1754188"/>
          <p14:tracePt t="3539" x="3457575" y="1924050"/>
          <p14:tracePt t="3556" x="3529013" y="2117725"/>
          <p14:tracePt t="3572" x="3579813" y="2352675"/>
          <p14:tracePt t="3589" x="3579813" y="2581275"/>
          <p14:tracePt t="3605" x="3579813" y="2816225"/>
          <p14:tracePt t="3623" x="3557588" y="2994025"/>
          <p14:tracePt t="3639" x="3543300" y="3016250"/>
          <p14:tracePt t="3640" x="3494088" y="3100388"/>
          <p14:tracePt t="3641" x="3465513" y="3143250"/>
          <p14:tracePt t="3657" x="3343275" y="3200400"/>
          <p14:tracePt t="3673" x="3144838" y="3214688"/>
          <p14:tracePt t="3690" x="2894013" y="3214688"/>
          <p14:tracePt t="3706" x="2587625" y="3194050"/>
          <p14:tracePt t="3724" x="2381250" y="3128963"/>
          <p14:tracePt t="3739" x="2138363" y="3044825"/>
          <p14:tracePt t="3756" x="1974850" y="2930525"/>
          <p14:tracePt t="3773" x="1917700" y="2836863"/>
          <p14:tracePt t="3791" x="1874838" y="2787650"/>
          <p14:tracePt t="3807" x="1868488" y="2751138"/>
          <p14:tracePt t="3824" x="1868488" y="2736850"/>
          <p14:tracePt t="4228" x="1874838" y="2736850"/>
          <p14:tracePt t="4236" x="1925638" y="2736850"/>
          <p14:tracePt t="4244" x="1974850" y="2736850"/>
          <p14:tracePt t="4252" x="2089150" y="2736850"/>
          <p14:tracePt t="4260" x="2203450" y="2736850"/>
          <p14:tracePt t="4268" x="2352675" y="2730500"/>
          <p14:tracePt t="4276" x="2516188" y="2730500"/>
          <p14:tracePt t="4289" x="2851150" y="2730500"/>
          <p14:tracePt t="4305" x="3216275" y="2730500"/>
          <p14:tracePt t="4323" x="3921125" y="2787650"/>
          <p14:tracePt t="4339" x="4292600" y="2836863"/>
          <p14:tracePt t="4355" x="4519613" y="2865438"/>
          <p14:tracePt t="4356" x="4719638" y="2894013"/>
          <p14:tracePt t="4357" x="4891088" y="2916238"/>
          <p14:tracePt t="4372" x="4968875" y="2916238"/>
          <p14:tracePt t="4373" x="5097463" y="2944813"/>
          <p14:tracePt t="4389" x="5248275" y="2951163"/>
          <p14:tracePt t="4406" x="5346700" y="2965450"/>
          <p14:tracePt t="4423" x="5403850" y="2965450"/>
          <p14:tracePt t="4439" x="5432425" y="2979738"/>
          <p14:tracePt t="4472" x="5432425" y="2994025"/>
          <p14:tracePt t="4502" x="5432425" y="3001963"/>
          <p14:tracePt t="4510" x="5418138" y="3001963"/>
          <p14:tracePt t="4522" x="5403850" y="3016250"/>
          <p14:tracePt t="4539" x="5354638" y="3051175"/>
          <p14:tracePt t="4556" x="5297488" y="3100388"/>
          <p14:tracePt t="4572" x="5248275" y="3128963"/>
          <p14:tracePt t="4589" x="5205413" y="3143250"/>
          <p14:tracePt t="4590" x="5168900" y="3165475"/>
          <p14:tracePt t="4591" x="5133975" y="3179763"/>
          <p14:tracePt t="4606" x="5097463" y="3179763"/>
          <p14:tracePt t="4607" x="5054600" y="3179763"/>
          <p14:tracePt t="4622" x="5019675" y="3179763"/>
          <p14:tracePt t="4624" x="4983163" y="3179763"/>
          <p14:tracePt t="4639" x="4933950" y="3179763"/>
          <p14:tracePt t="4640" x="4891088" y="3151188"/>
          <p14:tracePt t="4656" x="4791075" y="3079750"/>
          <p14:tracePt t="4672" x="4691063" y="2994025"/>
          <p14:tracePt t="4689" x="4584700" y="2865438"/>
          <p14:tracePt t="4706" x="4470400" y="2716213"/>
          <p14:tracePt t="4722" x="4370388" y="2566988"/>
          <p14:tracePt t="4739" x="4306888" y="2481263"/>
          <p14:tracePt t="4756" x="4241800" y="2387600"/>
          <p14:tracePt t="4773" x="4221163" y="2338388"/>
          <p14:tracePt t="4790" x="4206875" y="2316163"/>
          <p14:tracePt t="4806" x="4206875" y="2301875"/>
          <p14:tracePt t="4807" x="4192588" y="2301875"/>
          <p14:tracePt t="4840" x="4192588" y="2287588"/>
          <p14:tracePt t="4905" x="4206875" y="2274888"/>
          <p14:tracePt t="4938" x="4221163" y="2266950"/>
          <p14:tracePt t="4945" x="4227513" y="2266950"/>
          <p14:tracePt t="4954" x="4227513" y="2252663"/>
          <p14:tracePt t="4961" x="4241800" y="2252663"/>
          <p14:tracePt t="4969" x="4256088" y="2252663"/>
          <p14:tracePt t="4977" x="4256088" y="2238375"/>
          <p14:tracePt t="4991" x="4270375" y="2238375"/>
          <p14:tracePt t="5004" x="4270375" y="2224088"/>
          <p14:tracePt t="5006" x="4278313" y="2224088"/>
          <p14:tracePt t="5022" x="4306888" y="2217738"/>
          <p14:tracePt t="5039" x="4327525" y="2189163"/>
          <p14:tracePt t="5056" x="4370388" y="2166938"/>
          <p14:tracePt t="5071" x="4392613" y="2152650"/>
          <p14:tracePt t="5073" x="4421188" y="2138363"/>
          <p14:tracePt t="5074" x="4441825" y="2124075"/>
          <p14:tracePt t="5089" x="4470400" y="2117725"/>
          <p14:tracePt t="5091" x="4505325" y="2103438"/>
          <p14:tracePt t="5106" x="4541838" y="2074863"/>
          <p14:tracePt t="5107" x="4584700" y="2066925"/>
          <p14:tracePt t="5123" x="4684713" y="2017713"/>
          <p14:tracePt t="5139" x="4770438" y="1989138"/>
          <p14:tracePt t="5156" x="4870450" y="1952625"/>
          <p14:tracePt t="5173" x="4968875" y="1924050"/>
          <p14:tracePt t="5191" x="5097463" y="1903413"/>
          <p14:tracePt t="5206" x="5205413" y="1889125"/>
          <p14:tracePt t="5223" x="5397500" y="1889125"/>
          <p14:tracePt t="5239" x="5518150" y="1889125"/>
          <p14:tracePt t="5256" x="5761038" y="1889125"/>
          <p14:tracePt t="5272" x="5981700" y="1903413"/>
          <p14:tracePt t="5289" x="6245225" y="1952625"/>
          <p14:tracePt t="5305" x="6530975" y="2003425"/>
          <p14:tracePt t="5322" x="6694488" y="2024063"/>
          <p14:tracePt t="5323" x="6845300" y="2066925"/>
          <p14:tracePt t="5324" x="6986588" y="2089150"/>
          <p14:tracePt t="5339" x="7137400" y="2124075"/>
          <p14:tracePt t="5341" x="7272338" y="2166938"/>
          <p14:tracePt t="5356" x="7450138" y="2217738"/>
          <p14:tracePt t="5372" x="7650163" y="2274888"/>
          <p14:tracePt t="5662" x="7686675" y="2266950"/>
          <p14:tracePt t="5670" x="7750175" y="2238375"/>
          <p14:tracePt t="5678" x="7799388" y="2224088"/>
          <p14:tracePt t="5686" x="7870825" y="2203450"/>
          <p14:tracePt t="5694" x="7985125" y="2166938"/>
          <p14:tracePt t="5702" x="8121650" y="2138363"/>
          <p14:tracePt t="5710" x="8262938" y="2103438"/>
          <p14:tracePt t="5722" x="8428038" y="2074863"/>
          <p14:tracePt t="5738" x="8734425" y="2038350"/>
          <p14:tracePt t="5755" x="9075738" y="2024063"/>
          <p14:tracePt t="5772" x="9375775" y="2024063"/>
          <p14:tracePt t="5788" x="9604375" y="2024063"/>
          <p14:tracePt t="5804" x="9810750" y="2024063"/>
          <p14:tracePt t="5806" x="9953625" y="2024063"/>
          <p14:tracePt t="5807" x="10067925" y="2024063"/>
          <p14:tracePt t="5822" x="10125075" y="2024063"/>
          <p14:tracePt t="5823" x="10237788" y="2038350"/>
          <p14:tracePt t="5839" x="10323513" y="2052638"/>
          <p14:tracePt t="5840" x="10417175" y="2074863"/>
          <p14:tracePt t="5856" x="10566400" y="2103438"/>
          <p14:tracePt t="5873" x="10680700" y="2138363"/>
          <p14:tracePt t="5889" x="10737850" y="2152650"/>
          <p14:tracePt t="5906" x="10787063" y="2174875"/>
          <p14:tracePt t="5922" x="10829925" y="2189163"/>
          <p14:tracePt t="5940" x="10852150" y="2203450"/>
          <p14:tracePt t="5956" x="10866438" y="2203450"/>
          <p14:tracePt t="5975" x="10887075" y="2217738"/>
          <p14:tracePt t="5990" x="10901363" y="2217738"/>
          <p14:tracePt t="5992" x="10929938" y="2224088"/>
          <p14:tracePt t="6006" x="10937875" y="2224088"/>
          <p14:tracePt t="6022" x="10966450" y="2238375"/>
          <p14:tracePt t="6023" x="10979150" y="2238375"/>
          <p14:tracePt t="6024" x="11015663" y="2266950"/>
          <p14:tracePt t="6039" x="11029950" y="2266950"/>
          <p14:tracePt t="6055" x="11036300" y="2274888"/>
          <p14:tracePt t="6056" x="11064875" y="2287588"/>
          <p14:tracePt t="6057" x="11093450" y="2301875"/>
          <p14:tracePt t="6072" x="11101388" y="2316163"/>
          <p14:tracePt t="6073" x="11115675" y="2330450"/>
          <p14:tracePt t="6089" x="11129963" y="2338388"/>
          <p14:tracePt t="6106" x="11144250" y="2352675"/>
          <p14:tracePt t="6139" x="11144250" y="2366963"/>
          <p14:tracePt t="6172" x="11144250" y="2381250"/>
          <p14:tracePt t="6206" x="11144250" y="2387600"/>
          <p14:tracePt t="6223" x="11144250" y="2401888"/>
          <p14:tracePt t="6239" x="11144250" y="2430463"/>
          <p14:tracePt t="6256" x="11144250" y="2452688"/>
          <p14:tracePt t="6271" x="11144250" y="2466975"/>
          <p14:tracePt t="6273" x="11129963" y="2466975"/>
          <p14:tracePt t="6274" x="11129963" y="2481263"/>
          <p14:tracePt t="6305" x="11115675" y="2481263"/>
          <p14:tracePt t="6306" x="11115675" y="2487613"/>
          <p14:tracePt t="6338" x="11115675" y="2501900"/>
          <p14:tracePt t="6340" x="11101388" y="2501900"/>
          <p14:tracePt t="6372" x="11079163" y="2530475"/>
          <p14:tracePt t="6390" x="11015663" y="2581275"/>
          <p14:tracePt t="6406" x="10952163" y="2630488"/>
          <p14:tracePt t="6423" x="10866438" y="2687638"/>
          <p14:tracePt t="6439" x="10780713" y="2751138"/>
          <p14:tracePt t="6457" x="10680700" y="2787650"/>
          <p14:tracePt t="6472" x="10587038" y="2830513"/>
          <p14:tracePt t="6490" x="10474325" y="2865438"/>
          <p14:tracePt t="6492" x="10417175" y="2879725"/>
          <p14:tracePt t="6506" x="10317163" y="2916238"/>
          <p14:tracePt t="6522" x="10252075" y="2916238"/>
          <p14:tracePt t="6524" x="10174288" y="2944813"/>
          <p14:tracePt t="6525" x="10002838" y="2979738"/>
          <p14:tracePt t="6539" x="9888538" y="2994025"/>
          <p14:tracePt t="6540" x="9753600" y="3016250"/>
          <p14:tracePt t="6556" x="9453563" y="3044825"/>
          <p14:tracePt t="6573" x="9097963" y="3079750"/>
          <p14:tracePt t="6589" x="8734425" y="3100388"/>
          <p14:tracePt t="6605" x="8377238" y="3114675"/>
          <p14:tracePt t="6623" x="8035925" y="3114675"/>
          <p14:tracePt t="6640" x="7686675" y="3114675"/>
          <p14:tracePt t="6656" x="7335838" y="3114675"/>
          <p14:tracePt t="6672" x="6972300" y="3114675"/>
          <p14:tracePt t="6689" x="6580188" y="3079750"/>
          <p14:tracePt t="6705" x="6173788" y="3016250"/>
          <p14:tracePt t="6722" x="5767388" y="2965450"/>
          <p14:tracePt t="6739" x="5432425" y="2916238"/>
          <p14:tracePt t="6756" x="5205413" y="2879725"/>
          <p14:tracePt t="6772" x="5083175" y="2851150"/>
          <p14:tracePt t="6773" x="4968875" y="2836863"/>
          <p14:tracePt t="6774" x="4883150" y="2816225"/>
          <p14:tracePt t="6791" x="4770438" y="2779713"/>
          <p14:tracePt t="6807" x="4641850" y="2730500"/>
          <p14:tracePt t="6824" x="4570413" y="2701925"/>
          <p14:tracePt t="6840" x="4533900" y="2687638"/>
          <p14:tracePt t="7168" x="4519613" y="2687638"/>
          <p14:tracePt t="7176" x="4470400" y="2687638"/>
          <p14:tracePt t="7184" x="4427538" y="2687638"/>
          <p14:tracePt t="7192" x="4378325" y="2687638"/>
          <p14:tracePt t="7200" x="4327525" y="2687638"/>
          <p14:tracePt t="7208" x="4278313" y="2687638"/>
          <p14:tracePt t="7222" x="4241800" y="2687638"/>
          <p14:tracePt t="7239" x="4141788" y="2687638"/>
          <p14:tracePt t="7254" x="4092575" y="2687638"/>
          <p14:tracePt t="7256" x="4021138" y="2701925"/>
          <p14:tracePt t="7257" x="3943350" y="2701925"/>
          <p14:tracePt t="7272" x="3878263" y="2701925"/>
          <p14:tracePt t="7273" x="3829050" y="2701925"/>
          <p14:tracePt t="7289" x="3743325" y="2687638"/>
          <p14:tracePt t="7306" x="3678238" y="2667000"/>
          <p14:tracePt t="7323" x="3614738" y="2630488"/>
          <p14:tracePt t="7339" x="3579813" y="2601913"/>
          <p14:tracePt t="7356" x="3565525" y="2581275"/>
          <p14:tracePt t="7372" x="3557588" y="2581275"/>
          <p14:tracePt t="7389" x="3557588" y="2566988"/>
          <p14:tracePt t="7405" x="3557588" y="2552700"/>
          <p14:tracePt t="7422" x="3557588" y="2538413"/>
          <p14:tracePt t="7457" x="3557588" y="2530475"/>
          <p14:tracePt t="7472" x="3557588" y="2516188"/>
          <p14:tracePt t="7474" x="3565525" y="2501900"/>
          <p14:tracePt t="7489" x="3565525" y="2487613"/>
          <p14:tracePt t="7507" x="3579813" y="2481263"/>
          <p14:tracePt t="7523" x="3594100" y="2466975"/>
          <p14:tracePt t="7539" x="3614738" y="2438400"/>
          <p14:tracePt t="7556" x="3692525" y="2401888"/>
          <p14:tracePt t="7572" x="3814763" y="2338388"/>
          <p14:tracePt t="7590" x="3929063" y="2316163"/>
          <p14:tracePt t="7606" x="4057650" y="2287588"/>
          <p14:tracePt t="7623" x="4178300" y="2266950"/>
          <p14:tracePt t="7639" x="4356100" y="2266950"/>
          <p14:tracePt t="7656" x="4519613" y="2252663"/>
          <p14:tracePt t="7673" x="4719638" y="2252663"/>
          <p14:tracePt t="7689" x="4968875" y="2252663"/>
          <p14:tracePt t="7706" x="5233988" y="2252663"/>
          <p14:tracePt t="7722" x="5368925" y="2252663"/>
          <p14:tracePt t="7723" x="5432425" y="2252663"/>
          <p14:tracePt t="7725" x="5546725" y="2252663"/>
          <p14:tracePt t="7739" x="5661025" y="2252663"/>
          <p14:tracePt t="7755" x="5695950" y="2252663"/>
          <p14:tracePt t="7756" x="5761038" y="2266950"/>
          <p14:tracePt t="7758" x="5795963" y="2266950"/>
          <p14:tracePt t="7773" x="5861050" y="2274888"/>
          <p14:tracePt t="7791" x="5881688" y="2274888"/>
          <p14:tracePt t="8054" x="5881688" y="2266950"/>
          <p14:tracePt t="8062" x="5918200" y="2238375"/>
          <p14:tracePt t="8071" x="5967413" y="2217738"/>
          <p14:tracePt t="8078" x="6018213" y="2189163"/>
          <p14:tracePt t="8088" x="6130925" y="2138363"/>
          <p14:tracePt t="8094" x="6273800" y="2103438"/>
          <p14:tracePt t="8105" x="6459538" y="2052638"/>
          <p14:tracePt t="8122" x="6873875" y="2003425"/>
          <p14:tracePt t="8139" x="7521575" y="1989138"/>
          <p14:tracePt t="8155" x="7921625" y="2024063"/>
          <p14:tracePt t="8172" x="8434388" y="2138363"/>
          <p14:tracePt t="8189" x="8712200" y="2224088"/>
          <p14:tracePt t="8206" x="9026525" y="2338388"/>
          <p14:tracePt t="8222" x="9112250" y="2381250"/>
          <p14:tracePt t="8223" x="9147175" y="2387600"/>
          <p14:tracePt t="8224" x="9197975" y="2401888"/>
          <p14:tracePt t="8240" x="9261475" y="2438400"/>
          <p14:tracePt t="8256" x="9275763" y="2452688"/>
          <p14:tracePt t="8273" x="9290050" y="2452688"/>
          <p14:tracePt t="8289" x="9290050" y="2466975"/>
          <p14:tracePt t="8385" x="9275763" y="2466975"/>
          <p14:tracePt t="8400" x="9275763" y="2452688"/>
          <p14:tracePt t="8433" x="9261475" y="2452688"/>
          <p14:tracePt t="8457" x="9247188" y="2452688"/>
          <p14:tracePt t="8465" x="9240838" y="2452688"/>
          <p14:tracePt t="8473" x="9212263" y="2466975"/>
          <p14:tracePt t="8940" x="9190038" y="2466975"/>
          <p14:tracePt t="8948" x="9161463" y="2466975"/>
          <p14:tracePt t="8956" x="9126538" y="2466975"/>
          <p14:tracePt t="8964" x="9075738" y="2466975"/>
          <p14:tracePt t="8974" x="9012238" y="2466975"/>
          <p14:tracePt t="8981" x="8877300" y="2466975"/>
          <p14:tracePt t="8991" x="8748713" y="2452688"/>
          <p14:tracePt t="9005" x="8462963" y="2416175"/>
          <p14:tracePt t="9021" x="8148638" y="2381250"/>
          <p14:tracePt t="9038" x="7799388" y="2338388"/>
          <p14:tracePt t="9056" x="7486650" y="2301875"/>
          <p14:tracePt t="9072" x="7272338" y="2266950"/>
          <p14:tracePt t="9089" x="7037388" y="2224088"/>
          <p14:tracePt t="9105" x="6845300" y="2189163"/>
          <p14:tracePt t="10495" x="6808788" y="2174875"/>
          <p14:tracePt t="10504" x="6759575" y="2166938"/>
          <p14:tracePt t="10511" x="6723063" y="2152650"/>
          <p14:tracePt t="10522" x="6688138" y="2138363"/>
          <p14:tracePt t="10527" x="6645275" y="2124075"/>
          <p14:tracePt t="10538" x="6608763" y="2124075"/>
          <p14:tracePt t="10555" x="6545263" y="2117725"/>
          <p14:tracePt t="10571" x="6508750" y="2117725"/>
          <p14:tracePt t="10588" x="6473825" y="2103438"/>
          <p14:tracePt t="10605" x="6424613" y="2089150"/>
          <p14:tracePt t="10623" x="6381750" y="2074863"/>
          <p14:tracePt t="10639" x="6373813" y="2074863"/>
          <p14:tracePt t="10640" x="6373813" y="2066925"/>
          <p14:tracePt t="10657" x="6359525" y="2052638"/>
          <p14:tracePt t="10713" x="6373813" y="2038350"/>
          <p14:tracePt t="10723" x="6396038" y="2038350"/>
          <p14:tracePt t="10729" x="6424613" y="2038350"/>
          <p14:tracePt t="10739" x="6445250" y="2038350"/>
          <p14:tracePt t="10756" x="6530975" y="2024063"/>
          <p14:tracePt t="10773" x="6659563" y="2024063"/>
          <p14:tracePt t="10791" x="6794500" y="2024063"/>
          <p14:tracePt t="10807" x="6937375" y="2024063"/>
          <p14:tracePt t="10823" x="7037388" y="2024063"/>
          <p14:tracePt t="10839" x="7123113" y="2038350"/>
          <p14:tracePt t="10856" x="7237413" y="2052638"/>
          <p14:tracePt t="10872" x="7272338" y="2052638"/>
          <p14:tracePt t="11253" x="7286625" y="2052638"/>
          <p14:tracePt t="11261" x="7335838" y="2052638"/>
          <p14:tracePt t="11269" x="7386638" y="2052638"/>
          <p14:tracePt t="11277" x="7421563" y="2052638"/>
          <p14:tracePt t="11284" x="7458075" y="2052638"/>
          <p14:tracePt t="11293" x="7507288" y="2052638"/>
          <p14:tracePt t="11306" x="7550150" y="2052638"/>
          <p14:tracePt t="11322" x="7658100" y="2052638"/>
          <p14:tracePt t="11339" x="7813675" y="2052638"/>
          <p14:tracePt t="11355" x="7885113" y="2052638"/>
          <p14:tracePt t="11356" x="8021638" y="2052638"/>
          <p14:tracePt t="11357" x="8134350" y="2052638"/>
          <p14:tracePt t="11373" x="8234363" y="2052638"/>
          <p14:tracePt t="11374" x="8362950" y="2052638"/>
          <p14:tracePt t="11389" x="8499475" y="2052638"/>
          <p14:tracePt t="11390" x="8648700" y="2066925"/>
          <p14:tracePt t="11406" x="8947150" y="2089150"/>
          <p14:tracePt t="11422" x="9147175" y="2124075"/>
          <p14:tracePt t="11440" x="9361488" y="2166938"/>
          <p14:tracePt t="11456" x="9553575" y="2189163"/>
          <p14:tracePt t="11473" x="9675813" y="2217738"/>
          <p14:tracePt t="11489" x="9739313" y="2217738"/>
          <p14:tracePt t="11506" x="9810750" y="2238375"/>
          <p14:tracePt t="11522" x="9853613" y="2238375"/>
          <p14:tracePt t="11897" x="9888538" y="2238375"/>
          <p14:tracePt t="11905" x="9953625" y="2224088"/>
          <p14:tracePt t="11913" x="10017125" y="2217738"/>
          <p14:tracePt t="11922" x="10117138" y="2189163"/>
          <p14:tracePt t="11929" x="10237788" y="2166938"/>
          <p14:tracePt t="11939" x="10374313" y="2138363"/>
          <p14:tracePt t="11955" x="10701338" y="2117725"/>
          <p14:tracePt t="11974" x="11015663" y="2117725"/>
          <p14:tracePt t="11989" x="11215688" y="2117725"/>
          <p14:tracePt t="12005" x="11414125" y="2124075"/>
          <p14:tracePt t="12023" x="11514138" y="2138363"/>
          <p14:tracePt t="12039" x="11593513" y="2174875"/>
          <p14:tracePt t="12056" x="11614150" y="2174875"/>
          <p14:tracePt t="12072" x="11628438" y="2189163"/>
          <p14:tracePt t="12089" x="11628438" y="2203450"/>
          <p14:tracePt t="12090" x="11628438" y="2217738"/>
          <p14:tracePt t="12105" x="11628438" y="2238375"/>
          <p14:tracePt t="12107" x="11628438" y="2266950"/>
          <p14:tracePt t="12123" x="11628438" y="2338388"/>
          <p14:tracePt t="12139" x="11614150" y="2381250"/>
          <p14:tracePt t="12140" x="11599863" y="2430463"/>
          <p14:tracePt t="12156" x="11564938" y="2538413"/>
          <p14:tracePt t="12173" x="11528425" y="2630488"/>
          <p14:tracePt t="12190" x="11450638" y="2716213"/>
          <p14:tracePt t="12205" x="11350625" y="2787650"/>
          <p14:tracePt t="12222" x="11164888" y="2879725"/>
          <p14:tracePt t="12239" x="10915650" y="2930525"/>
          <p14:tracePt t="12256" x="10601325" y="2994025"/>
          <p14:tracePt t="12272" x="10223500" y="3030538"/>
          <p14:tracePt t="12289" x="9810750" y="3065463"/>
          <p14:tracePt t="12305" x="9361488" y="3079750"/>
          <p14:tracePt t="12323" x="8897938" y="3079750"/>
          <p14:tracePt t="12338" x="8683625" y="3051175"/>
          <p14:tracePt t="12339" x="8485188" y="3016250"/>
          <p14:tracePt t="12340" x="8285163" y="2951163"/>
          <p14:tracePt t="12357" x="7964488" y="2836863"/>
          <p14:tracePt t="12372" x="7913688" y="2801938"/>
          <p14:tracePt t="12373" x="7799388" y="2736850"/>
          <p14:tracePt t="12389" x="7586663" y="2501900"/>
          <p14:tracePt t="12719" x="7572375" y="2501900"/>
          <p14:tracePt t="12726" x="7535863" y="2501900"/>
          <p14:tracePt t="12735" x="7486650" y="2501900"/>
          <p14:tracePt t="12743" x="7450138" y="2487613"/>
          <p14:tracePt t="12751" x="7400925" y="2481263"/>
          <p14:tracePt t="12759" x="7358063" y="2466975"/>
          <p14:tracePt t="12771" x="7321550" y="2452688"/>
          <p14:tracePt t="12788" x="7237413" y="2416175"/>
          <p14:tracePt t="12805" x="7137400" y="2366963"/>
          <p14:tracePt t="12821" x="7072313" y="2338388"/>
          <p14:tracePt t="12822" x="7043738" y="2316163"/>
          <p14:tracePt t="12823" x="7008813" y="2287588"/>
          <p14:tracePt t="12840" x="6958013" y="2252663"/>
          <p14:tracePt t="12855" x="6937375" y="2224088"/>
          <p14:tracePt t="12856" x="6923088" y="2217738"/>
          <p14:tracePt t="12873" x="6908800" y="2189163"/>
          <p14:tracePt t="12889" x="6908800" y="2174875"/>
          <p14:tracePt t="12906" x="6908800" y="2152650"/>
          <p14:tracePt t="12922" x="6958013" y="2089150"/>
          <p14:tracePt t="12939" x="7123113" y="1974850"/>
          <p14:tracePt t="12956" x="7372350" y="1854200"/>
          <p14:tracePt t="12975" x="7721600" y="1739900"/>
          <p14:tracePt t="12992" x="7913688" y="1703388"/>
          <p14:tracePt t="12993" x="8270875" y="1639888"/>
          <p14:tracePt t="12994" x="8399463" y="1639888"/>
          <p14:tracePt t="13006" x="8626475" y="1625600"/>
          <p14:tracePt t="13022" x="9090025" y="1625600"/>
          <p14:tracePt t="13039" x="9504363" y="1660525"/>
          <p14:tracePt t="13055" x="9661525" y="1703388"/>
          <p14:tracePt t="13056" x="9839325" y="1768475"/>
          <p14:tracePt t="13057" x="9874250" y="1789113"/>
          <p14:tracePt t="13072" x="9925050" y="1817688"/>
          <p14:tracePt t="13074" x="10067925" y="1889125"/>
          <p14:tracePt t="13089" x="10088563" y="1903413"/>
          <p14:tracePt t="13090" x="10117138" y="1938338"/>
          <p14:tracePt t="13106" x="10166350" y="1989138"/>
          <p14:tracePt t="13122" x="10166350" y="2017713"/>
          <p14:tracePt t="15259" x="10125075" y="2017713"/>
          <p14:tracePt t="15267" x="10088563" y="2024063"/>
          <p14:tracePt t="15276" x="10002838" y="2052638"/>
          <p14:tracePt t="15284" x="9902825" y="2066925"/>
          <p14:tracePt t="15292" x="9788525" y="2089150"/>
          <p14:tracePt t="15300" x="9661525" y="2117725"/>
          <p14:tracePt t="15308" x="9510713" y="2138363"/>
          <p14:tracePt t="15323" x="9340850" y="2166938"/>
          <p14:tracePt t="15338" x="9147175" y="2189163"/>
          <p14:tracePt t="15339" x="8961438" y="2217738"/>
          <p14:tracePt t="15340" x="8783638" y="2217738"/>
          <p14:tracePt t="15356" x="8548688" y="2238375"/>
          <p14:tracePt t="15373" x="8299450" y="2238375"/>
          <p14:tracePt t="15390" x="8170863" y="2224088"/>
          <p14:tracePt t="15406" x="8050213" y="2166938"/>
          <p14:tracePt t="15936" x="8050213" y="2124075"/>
          <p14:tracePt t="15944" x="8050213" y="2074863"/>
          <p14:tracePt t="15952" x="8064500" y="1989138"/>
          <p14:tracePt t="15960" x="8099425" y="1868488"/>
          <p14:tracePt t="15968" x="8162925" y="1674813"/>
          <p14:tracePt t="15976" x="8248650" y="1490663"/>
          <p14:tracePt t="15990" x="8428038" y="1112838"/>
          <p14:tracePt t="16005" x="8826500" y="449263"/>
          <p14:tracePt t="35325" x="8313738" y="377825"/>
          <p14:tracePt t="35334" x="7985125" y="663575"/>
          <p14:tracePt t="35342" x="7621588" y="998538"/>
          <p14:tracePt t="35349" x="7286625" y="1311275"/>
          <p14:tracePt t="35358" x="6937375" y="1654175"/>
          <p14:tracePt t="35364" x="6573838" y="2017713"/>
          <p14:tracePt t="35373" x="6224588" y="2366963"/>
          <p14:tracePt t="35391" x="5546725" y="3016250"/>
          <p14:tracePt t="35408" x="4968875" y="3706813"/>
          <p14:tracePt t="35424" x="4691063" y="4078288"/>
          <p14:tracePt t="35440" x="4641850" y="4156075"/>
          <p14:tracePt t="35728" x="4633913" y="4156075"/>
          <p14:tracePt t="35735" x="4591050" y="4156075"/>
          <p14:tracePt t="35743" x="4570413" y="4141788"/>
          <p14:tracePt t="35751" x="4533900" y="4141788"/>
          <p14:tracePt t="35759" x="4491038" y="4127500"/>
          <p14:tracePt t="35767" x="4456113" y="4127500"/>
          <p14:tracePt t="35775" x="4406900" y="4127500"/>
          <p14:tracePt t="35790" x="4356100" y="4127500"/>
          <p14:tracePt t="35791" x="4306888" y="4127500"/>
          <p14:tracePt t="35807" x="4192588" y="4121150"/>
          <p14:tracePt t="35808" x="4078288" y="4121150"/>
          <p14:tracePt t="35824" x="3806825" y="4106863"/>
          <p14:tracePt t="35841" x="3479800" y="4070350"/>
          <p14:tracePt t="35857" x="3201988" y="4021138"/>
          <p14:tracePt t="35874" x="3016250" y="3956050"/>
          <p14:tracePt t="35890" x="2844800" y="3878263"/>
          <p14:tracePt t="35907" x="2730500" y="3763963"/>
          <p14:tracePt t="35923" x="2687638" y="3706813"/>
          <p14:tracePt t="36170" x="2667000" y="3706813"/>
          <p14:tracePt t="36178" x="2638425" y="3706813"/>
          <p14:tracePt t="36186" x="2587625" y="3706813"/>
          <p14:tracePt t="36194" x="2530475" y="3706813"/>
          <p14:tracePt t="36202" x="2466975" y="3706813"/>
          <p14:tracePt t="36210" x="2389188" y="3706813"/>
          <p14:tracePt t="36223" x="2317750" y="3706813"/>
          <p14:tracePt t="36240" x="2152650" y="3706813"/>
          <p14:tracePt t="36257" x="2003425" y="3692525"/>
          <p14:tracePt t="36273" x="1974850" y="3692525"/>
          <p14:tracePt t="36274" x="1925638" y="3692525"/>
          <p14:tracePt t="36276" x="1889125" y="3692525"/>
          <p14:tracePt t="36290" x="1868488" y="3678238"/>
          <p14:tracePt t="36292" x="1839913" y="3678238"/>
          <p14:tracePt t="36307" x="1825625" y="3678238"/>
          <p14:tracePt t="36308" x="1817688" y="3678238"/>
          <p14:tracePt t="36324" x="1803400" y="3678238"/>
          <p14:tracePt t="36340" x="1803400" y="3663950"/>
          <p14:tracePt t="36452" x="1817688" y="3663950"/>
          <p14:tracePt t="36460" x="1825625" y="3657600"/>
          <p14:tracePt t="36468" x="1854200" y="3657600"/>
          <p14:tracePt t="36492" x="1925638" y="3657600"/>
          <p14:tracePt t="36493" x="2025650" y="3657600"/>
          <p14:tracePt t="36501" x="2117725" y="3657600"/>
          <p14:tracePt t="36508" x="2152650" y="3657600"/>
          <p14:tracePt t="36523" x="2252663" y="3663950"/>
          <p14:tracePt t="36524" x="2338388" y="3692525"/>
          <p14:tracePt t="36541" x="2501900" y="3757613"/>
          <p14:tracePt t="36561" x="2581275" y="3792538"/>
          <p14:tracePt t="36575" x="2638425" y="3827463"/>
          <p14:tracePt t="36590" x="2681288" y="3841750"/>
          <p14:tracePt t="36607" x="2681288" y="3856038"/>
          <p14:tracePt t="36624" x="2687638" y="3878263"/>
          <p14:tracePt t="36640" x="2667000" y="3906838"/>
          <p14:tracePt t="36656" x="2552700" y="3978275"/>
          <p14:tracePt t="36674" x="2403475" y="4070350"/>
          <p14:tracePt t="36691" x="2189163" y="4127500"/>
          <p14:tracePt t="36707" x="1917700" y="4156075"/>
          <p14:tracePt t="36724" x="1717675" y="4156075"/>
          <p14:tracePt t="36740" x="1611313" y="4141788"/>
          <p14:tracePt t="36741" x="1525588" y="4106863"/>
          <p14:tracePt t="36742" x="1454150" y="4070350"/>
          <p14:tracePt t="36758" x="1404938" y="4021138"/>
          <p14:tracePt t="36759" x="1362075" y="3963988"/>
          <p14:tracePt t="36775" x="1339850" y="3863975"/>
          <p14:tracePt t="36790" x="1339850" y="3692525"/>
          <p14:tracePt t="36807" x="1390650" y="3557588"/>
          <p14:tracePt t="36824" x="1490663" y="3400425"/>
          <p14:tracePt t="36841" x="1604963" y="3300413"/>
          <p14:tracePt t="36858" x="1717675" y="3228975"/>
          <p14:tracePt t="36874" x="1825625" y="3200400"/>
          <p14:tracePt t="36890" x="1974850" y="3194050"/>
          <p14:tracePt t="36907" x="2138363" y="3194050"/>
          <p14:tracePt t="36923" x="2381250" y="3200400"/>
          <p14:tracePt t="36941" x="2601913" y="3279775"/>
          <p14:tracePt t="36956" x="2730500" y="3314700"/>
          <p14:tracePt t="36957" x="2851150" y="3351213"/>
          <p14:tracePt t="36973" x="2979738" y="3400425"/>
          <p14:tracePt t="36974" x="3116263" y="3463925"/>
          <p14:tracePt t="36975" x="3244850" y="3529013"/>
          <p14:tracePt t="36991" x="3294063" y="3557588"/>
          <p14:tracePt t="36992" x="3408363" y="3614738"/>
          <p14:tracePt t="37008" x="3565525" y="3729038"/>
          <p14:tracePt t="37024" x="3614738" y="3763963"/>
          <p14:tracePt t="37025" x="3629025" y="3792538"/>
          <p14:tracePt t="37041" x="3678238" y="3856038"/>
          <p14:tracePt t="37057" x="3706813" y="3913188"/>
          <p14:tracePt t="37075" x="3714750" y="3992563"/>
          <p14:tracePt t="37091" x="3714750" y="4106863"/>
          <p14:tracePt t="37108" x="3629025" y="4291013"/>
          <p14:tracePt t="37123" x="3508375" y="4491038"/>
          <p14:tracePt t="37140" x="3379788" y="4668838"/>
          <p14:tracePt t="37157" x="3151188" y="4891088"/>
          <p14:tracePt t="37174" x="2944813" y="5018088"/>
          <p14:tracePt t="37190" x="2781300" y="5068888"/>
          <p14:tracePt t="37207" x="2452688" y="5118100"/>
          <p14:tracePt t="37223" x="2317750" y="5118100"/>
          <p14:tracePt t="37224" x="2189163" y="5118100"/>
          <p14:tracePt t="37225" x="2052638" y="5083175"/>
          <p14:tracePt t="37240" x="1925638" y="5032375"/>
          <p14:tracePt t="37242" x="1789113" y="4968875"/>
          <p14:tracePt t="37257" x="1668463" y="4883150"/>
          <p14:tracePt t="37258" x="1554163" y="4791075"/>
          <p14:tracePt t="37274" x="1390650" y="4619625"/>
          <p14:tracePt t="37291" x="1162050" y="4319588"/>
          <p14:tracePt t="37308" x="1076325" y="4156075"/>
          <p14:tracePt t="37324" x="1012825" y="3978275"/>
          <p14:tracePt t="37340" x="990600" y="3863975"/>
          <p14:tracePt t="37357" x="990600" y="3743325"/>
          <p14:tracePt t="37376" x="990600" y="3678238"/>
          <p14:tracePt t="37392" x="1041400" y="3614738"/>
          <p14:tracePt t="37408" x="1127125" y="3563938"/>
          <p14:tracePt t="37424" x="1276350" y="3506788"/>
          <p14:tracePt t="37440" x="1462088" y="3457575"/>
          <p14:tracePt t="37457" x="1739900" y="3429000"/>
          <p14:tracePt t="37473" x="1903413" y="3400425"/>
          <p14:tracePt t="37474" x="2066925" y="3394075"/>
          <p14:tracePt t="37476" x="2252663" y="3394075"/>
          <p14:tracePt t="37490" x="2432050" y="3394075"/>
          <p14:tracePt t="37491" x="2601913" y="3394075"/>
          <p14:tracePt t="37507" x="2801938" y="3394075"/>
          <p14:tracePt t="37523" x="3030538" y="3414713"/>
          <p14:tracePt t="37541" x="3165475" y="3457575"/>
          <p14:tracePt t="37558" x="3244850" y="3492500"/>
          <p14:tracePt t="37576" x="3343275" y="3557588"/>
          <p14:tracePt t="37591" x="3414713" y="3629025"/>
          <p14:tracePt t="37607" x="3508375" y="3778250"/>
          <p14:tracePt t="37623" x="3565525" y="3978275"/>
          <p14:tracePt t="37641" x="3608388" y="4127500"/>
          <p14:tracePt t="37657" x="3643313" y="4291013"/>
          <p14:tracePt t="37674" x="3657600" y="4376738"/>
          <p14:tracePt t="37690" x="3657600" y="4441825"/>
          <p14:tracePt t="37707" x="3643313" y="4491038"/>
          <p14:tracePt t="37723" x="3614738" y="4505325"/>
          <p14:tracePt t="37724" x="3565525" y="4519613"/>
          <p14:tracePt t="37725" x="3514725" y="4527550"/>
          <p14:tracePt t="37741" x="3314700" y="4556125"/>
          <p14:tracePt t="37757" x="3265488" y="4556125"/>
          <p14:tracePt t="37758" x="3101975" y="4556125"/>
          <p14:tracePt t="37774" x="2851150" y="4556125"/>
          <p14:tracePt t="37791" x="2581275" y="4470400"/>
          <p14:tracePt t="37808" x="2266950" y="4327525"/>
          <p14:tracePt t="37824" x="1939925" y="4156075"/>
          <p14:tracePt t="37840" x="1739900" y="4021138"/>
          <p14:tracePt t="37857" x="1539875" y="3863975"/>
          <p14:tracePt t="37874" x="1439863" y="3792538"/>
          <p14:tracePt t="37890" x="1376363" y="3714750"/>
          <p14:tracePt t="37907" x="1362075" y="3657600"/>
          <p14:tracePt t="37924" x="1362075" y="3606800"/>
          <p14:tracePt t="37939" x="1376363" y="3578225"/>
          <p14:tracePt t="37941" x="1439863" y="3514725"/>
          <p14:tracePt t="37942" x="1504950" y="3457575"/>
          <p14:tracePt t="37957" x="1562100" y="3400425"/>
          <p14:tracePt t="37958" x="1668463" y="3343275"/>
          <p14:tracePt t="37974" x="1774825" y="3279775"/>
          <p14:tracePt t="37975" x="1874838" y="3214688"/>
          <p14:tracePt t="37990" x="2003425" y="3165475"/>
          <p14:tracePt t="37992" x="2117725" y="3114675"/>
          <p14:tracePt t="38007" x="2381250" y="3044825"/>
          <p14:tracePt t="38024" x="2566988" y="3001963"/>
          <p14:tracePt t="38041" x="2879725" y="2965450"/>
          <p14:tracePt t="38057" x="3065463" y="2965450"/>
          <p14:tracePt t="38075" x="3265488" y="2965450"/>
          <p14:tracePt t="38090" x="3479800" y="3001963"/>
          <p14:tracePt t="38107" x="3643313" y="3065463"/>
          <p14:tracePt t="38123" x="3806825" y="3128963"/>
          <p14:tracePt t="38141" x="3921125" y="3179763"/>
          <p14:tracePt t="38157" x="3978275" y="3228975"/>
          <p14:tracePt t="38174" x="4057650" y="3279775"/>
          <p14:tracePt t="38176" x="4078288" y="3300413"/>
          <p14:tracePt t="38190" x="4121150" y="3328988"/>
          <p14:tracePt t="38207" x="4141788" y="3351213"/>
          <p14:tracePt t="38209" x="4178300" y="3400425"/>
          <p14:tracePt t="38224" x="4206875" y="3429000"/>
          <p14:tracePt t="38225" x="4221163" y="3457575"/>
          <p14:tracePt t="38241" x="4227513" y="3492500"/>
          <p14:tracePt t="38258" x="4241800" y="3529013"/>
          <p14:tracePt t="38275" x="4256088" y="3543300"/>
          <p14:tracePt t="38290" x="4256088" y="3557588"/>
          <p14:tracePt t="38307" x="4256088" y="3563938"/>
          <p14:tracePt t="38323" x="4227513" y="3578225"/>
          <p14:tracePt t="38340" x="4170363" y="3592513"/>
          <p14:tracePt t="38357" x="4070350" y="3614738"/>
          <p14:tracePt t="38375" x="3943350" y="3629025"/>
          <p14:tracePt t="38390" x="3878263" y="3643313"/>
          <p14:tracePt t="38392" x="3843338" y="3657600"/>
          <p14:tracePt t="38393" x="3757613" y="3657600"/>
          <p14:tracePt t="38408" x="3729038" y="3663950"/>
          <p14:tracePt t="38423" x="3692525" y="3663950"/>
          <p14:tracePt t="38424" x="3657600" y="3663950"/>
          <p14:tracePt t="38440" x="3629025" y="3678238"/>
          <p14:tracePt t="38441" x="3608388" y="3678238"/>
          <p14:tracePt t="38442" x="3594100" y="3678238"/>
          <p14:tracePt t="38457" x="3579813" y="3692525"/>
          <p14:tracePt t="38458" x="3557588" y="3692525"/>
          <p14:tracePt t="38474" x="3514725" y="3714750"/>
          <p14:tracePt t="38491" x="3457575" y="3757613"/>
          <p14:tracePt t="38508" x="3343275" y="3792538"/>
          <p14:tracePt t="38524" x="3151188" y="3863975"/>
          <p14:tracePt t="38541" x="2930525" y="3913188"/>
          <p14:tracePt t="38559" x="2667000" y="3956050"/>
          <p14:tracePt t="38575" x="2366963" y="3978275"/>
          <p14:tracePt t="38590" x="2066925" y="3992563"/>
          <p14:tracePt t="38607" x="1868488" y="3992563"/>
          <p14:tracePt t="38624" x="1576388" y="3913188"/>
          <p14:tracePt t="38641" x="1454150" y="3841750"/>
          <p14:tracePt t="38656" x="1376363" y="3778250"/>
          <p14:tracePt t="38657" x="1311275" y="3706813"/>
          <p14:tracePt t="38674" x="1254125" y="3629025"/>
          <p14:tracePt t="38675" x="1204913" y="3563938"/>
          <p14:tracePt t="38676" x="1176338" y="3492500"/>
          <p14:tracePt t="38691" x="1155700" y="3429000"/>
          <p14:tracePt t="38692" x="1141413" y="3365500"/>
          <p14:tracePt t="38707" x="1141413" y="3300413"/>
          <p14:tracePt t="38709" x="1141413" y="3251200"/>
          <p14:tracePt t="38724" x="1141413" y="3194050"/>
          <p14:tracePt t="38725" x="1155700" y="3114675"/>
          <p14:tracePt t="38741" x="1276350" y="2994025"/>
          <p14:tracePt t="38757" x="1504950" y="2879725"/>
          <p14:tracePt t="38774" x="1825625" y="2787650"/>
          <p14:tracePt t="38790" x="2203450" y="2765425"/>
          <p14:tracePt t="38808" x="2652713" y="2765425"/>
          <p14:tracePt t="38824" x="3101975" y="2830513"/>
          <p14:tracePt t="38841" x="3594100" y="3001963"/>
          <p14:tracePt t="38857" x="4021138" y="3194050"/>
          <p14:tracePt t="38874" x="4406900" y="3400425"/>
          <p14:tracePt t="38890" x="4705350" y="3629025"/>
          <p14:tracePt t="38907" x="4933950" y="3841750"/>
          <p14:tracePt t="38909" x="4968875" y="3906838"/>
          <p14:tracePt t="38923" x="5048250" y="4006850"/>
          <p14:tracePt t="38940" x="5097463" y="4092575"/>
          <p14:tracePt t="38941" x="5154613" y="4241800"/>
          <p14:tracePt t="38957" x="5183188" y="4305300"/>
          <p14:tracePt t="38959" x="5183188" y="4356100"/>
          <p14:tracePt t="38974" x="5183188" y="4476750"/>
          <p14:tracePt t="38990" x="5105400" y="4633913"/>
          <p14:tracePt t="39008" x="4905375" y="4791075"/>
          <p14:tracePt t="39024" x="4633913" y="4905375"/>
          <p14:tracePt t="39183" x="4591050" y="4891088"/>
          <p14:tracePt t="39190" x="4556125" y="4883150"/>
          <p14:tracePt t="39199" x="4541838" y="4854575"/>
          <p14:tracePt t="39209" x="4533900" y="4840288"/>
          <p14:tracePt t="39214" x="4519613" y="4840288"/>
          <p14:tracePt t="39224" x="4519613" y="4833938"/>
          <p14:tracePt t="39241" x="4505325" y="4805363"/>
          <p14:tracePt t="39257" x="4505325" y="4791075"/>
          <p14:tracePt t="39275" x="4505325" y="4740275"/>
          <p14:tracePt t="39290" x="4505325" y="4691063"/>
          <p14:tracePt t="39307" x="4519613" y="4619625"/>
          <p14:tracePt t="39323" x="4556125" y="4527550"/>
          <p14:tracePt t="39341" x="4619625" y="4427538"/>
          <p14:tracePt t="39357" x="4719638" y="4341813"/>
          <p14:tracePt t="39375" x="4905375" y="4219575"/>
          <p14:tracePt t="39376" x="5005388" y="4178300"/>
          <p14:tracePt t="39391" x="5105400" y="4127500"/>
          <p14:tracePt t="39393" x="5219700" y="4106863"/>
          <p14:tracePt t="39409" x="5483225" y="4041775"/>
          <p14:tracePt t="39424" x="5632450" y="4021138"/>
          <p14:tracePt t="39426" x="5795963" y="4006850"/>
          <p14:tracePt t="39441" x="6110288" y="3956050"/>
          <p14:tracePt t="39458" x="6430963" y="3913188"/>
          <p14:tracePt t="39475" x="6737350" y="3906838"/>
          <p14:tracePt t="39491" x="7037388" y="3892550"/>
          <p14:tracePt t="39508" x="7308850" y="3892550"/>
          <p14:tracePt t="39524" x="7500938" y="3892550"/>
          <p14:tracePt t="39541" x="7750175" y="3956050"/>
          <p14:tracePt t="39560" x="7950200" y="4021138"/>
          <p14:tracePt t="39576" x="8050213" y="4070350"/>
          <p14:tracePt t="39577" x="8134350" y="4106863"/>
          <p14:tracePt t="39579" x="8199438" y="4141788"/>
          <p14:tracePt t="39590" x="8220075" y="4156075"/>
          <p14:tracePt t="39608" x="8328025" y="4219575"/>
          <p14:tracePt t="39623" x="8348663" y="4241800"/>
          <p14:tracePt t="39625" x="8377238" y="4256088"/>
          <p14:tracePt t="39626" x="8399463" y="4276725"/>
          <p14:tracePt t="39642" x="8413750" y="4291013"/>
          <p14:tracePt t="39643" x="8428038" y="4305300"/>
          <p14:tracePt t="39657" x="8434388" y="4319588"/>
          <p14:tracePt t="39658" x="8434388" y="4327525"/>
          <p14:tracePt t="39674" x="8448675" y="4341813"/>
          <p14:tracePt t="39691" x="8448675" y="4370388"/>
          <p14:tracePt t="39707" x="8448675" y="4376738"/>
          <p14:tracePt t="39723" x="8448675" y="4405313"/>
          <p14:tracePt t="39741" x="8448675" y="4419600"/>
          <p14:tracePt t="39757" x="8434388" y="4441825"/>
          <p14:tracePt t="39774" x="8413750" y="4470400"/>
          <p14:tracePt t="39790" x="8377238" y="4505325"/>
          <p14:tracePt t="39807" x="8313738" y="4541838"/>
          <p14:tracePt t="39824" x="8220075" y="4605338"/>
          <p14:tracePt t="39841" x="8035925" y="4683125"/>
          <p14:tracePt t="39856" x="7921625" y="4691063"/>
          <p14:tracePt t="39858" x="7821613" y="4719638"/>
          <p14:tracePt t="39873" x="7672388" y="4733925"/>
          <p14:tracePt t="39875" x="7521575" y="4740275"/>
          <p14:tracePt t="39876" x="7335838" y="4740275"/>
          <p14:tracePt t="39890" x="7158038" y="4740275"/>
          <p14:tracePt t="39907" x="6972300" y="4719638"/>
          <p14:tracePt t="39908" x="6608763" y="4605338"/>
          <p14:tracePt t="39924" x="6445250" y="4527550"/>
          <p14:tracePt t="39925" x="6296025" y="4456113"/>
          <p14:tracePt t="39941" x="6032500" y="4270375"/>
          <p14:tracePt t="39957" x="5895975" y="4121150"/>
          <p14:tracePt t="39974" x="5761038" y="3913188"/>
          <p14:tracePt t="39990" x="5695950" y="3743325"/>
          <p14:tracePt t="40007" x="5683250" y="3557588"/>
          <p14:tracePt t="40023" x="5683250" y="3400425"/>
          <p14:tracePt t="40040" x="5732463" y="3294063"/>
          <p14:tracePt t="40057" x="5832475" y="3194050"/>
          <p14:tracePt t="40074" x="6018213" y="3100388"/>
          <p14:tracePt t="40090" x="6273800" y="3051175"/>
          <p14:tracePt t="40108" x="6708775" y="3030538"/>
          <p14:tracePt t="40109" x="6837363" y="3030538"/>
          <p14:tracePt t="40124" x="7186613" y="3030538"/>
          <p14:tracePt t="40125" x="7458075" y="3030538"/>
          <p14:tracePt t="40140" x="7735888" y="3030538"/>
          <p14:tracePt t="40141" x="8021638" y="3044825"/>
          <p14:tracePt t="40157" x="8634413" y="3128963"/>
          <p14:tracePt t="40174" x="9061450" y="3214688"/>
          <p14:tracePt t="40190" x="9561513" y="3343275"/>
          <p14:tracePt t="40207" x="9959975" y="3478213"/>
          <p14:tracePt t="40224" x="10174288" y="3563938"/>
          <p14:tracePt t="40240" x="10337800" y="3643313"/>
          <p14:tracePt t="40257" x="10488613" y="3729038"/>
          <p14:tracePt t="40274" x="10552113" y="3778250"/>
          <p14:tracePt t="40290" x="10587038" y="3813175"/>
          <p14:tracePt t="40307" x="10601325" y="3827463"/>
          <p14:tracePt t="40324" x="10601325" y="3841750"/>
          <p14:tracePt t="40340" x="10601325" y="3856038"/>
          <p14:tracePt t="40367" x="10601325" y="3863975"/>
          <p14:tracePt t="40656" x="10601325" y="3878263"/>
          <p14:tracePt t="40705" x="10587038" y="3878263"/>
          <p14:tracePt t="40713" x="10587038" y="3892550"/>
          <p14:tracePt t="40721" x="10580688" y="3906838"/>
          <p14:tracePt t="40729" x="10566400" y="3913188"/>
          <p14:tracePt t="40739" x="10517188" y="3978275"/>
          <p14:tracePt t="40745" x="10474325" y="4027488"/>
          <p14:tracePt t="40757" x="10402888" y="4121150"/>
          <p14:tracePt t="40774" x="10174288" y="4327525"/>
          <p14:tracePt t="40790" x="9853613" y="4591050"/>
          <p14:tracePt t="40807" x="9261475" y="4940300"/>
          <p14:tracePt t="40825" x="8697913" y="5154613"/>
          <p14:tracePt t="40826" x="8548688" y="5197475"/>
          <p14:tracePt t="40840" x="8262938" y="5254625"/>
          <p14:tracePt t="40842" x="7770813" y="5346700"/>
          <p14:tracePt t="40857" x="7621588" y="5346700"/>
          <p14:tracePt t="40858" x="7372350" y="5353050"/>
          <p14:tracePt t="40873" x="7123113" y="5353050"/>
          <p14:tracePt t="40875" x="6908800" y="5353050"/>
          <p14:tracePt t="40891" x="6508750" y="5297488"/>
          <p14:tracePt t="40907" x="6224588" y="5132388"/>
          <p14:tracePt t="40924" x="6010275" y="4933950"/>
          <p14:tracePt t="40940" x="5910263" y="4783138"/>
          <p14:tracePt t="40957" x="5810250" y="4570413"/>
          <p14:tracePt t="40973" x="5781675" y="4376738"/>
          <p14:tracePt t="40990" x="5781675" y="4241800"/>
          <p14:tracePt t="41007" x="5781675" y="4178300"/>
          <p14:tracePt t="41024" x="5818188" y="4092575"/>
          <p14:tracePt t="41041" x="5881688" y="4041775"/>
          <p14:tracePt t="41059" x="6032500" y="3978275"/>
          <p14:tracePt t="41062" x="6130925" y="3963988"/>
          <p14:tracePt t="41076" x="6259513" y="3941763"/>
          <p14:tracePt t="41077" x="6410325" y="3913188"/>
          <p14:tracePt t="41100" x="6823075" y="3856038"/>
          <p14:tracePt t="41101" x="7223125" y="3827463"/>
          <p14:tracePt t="41108" x="7500938" y="3827463"/>
          <p14:tracePt t="41125" x="8099425" y="3827463"/>
          <p14:tracePt t="41141" x="8577263" y="3827463"/>
          <p14:tracePt t="41159" x="9126538" y="3913188"/>
          <p14:tracePt t="41174" x="9439275" y="4021138"/>
          <p14:tracePt t="41191" x="9725025" y="4106863"/>
          <p14:tracePt t="41207" x="9839325" y="4170363"/>
          <p14:tracePt t="41224" x="9925050" y="4219575"/>
          <p14:tracePt t="41240" x="9959975" y="4256088"/>
          <p14:tracePt t="41257" x="9974263" y="4276725"/>
          <p14:tracePt t="41291" x="9974263" y="4291013"/>
          <p14:tracePt t="41293" x="9974263" y="4305300"/>
          <p14:tracePt t="41324" x="9939338" y="4327525"/>
          <p14:tracePt t="41325" x="9910763" y="4341813"/>
          <p14:tracePt t="41340" x="9853613" y="4376738"/>
          <p14:tracePt t="41341" x="9774238" y="4419600"/>
          <p14:tracePt t="41358" x="9453563" y="4491038"/>
          <p14:tracePt t="41375" x="8961438" y="4541838"/>
          <p14:tracePt t="41392" x="8299450" y="4541838"/>
          <p14:tracePt t="41408" x="7558088" y="4527550"/>
          <p14:tracePt t="41424" x="7043738" y="4441825"/>
          <p14:tracePt t="41440" x="6373813" y="4276725"/>
          <p14:tracePt t="41457" x="5910263" y="4121150"/>
          <p14:tracePt t="41473" x="5583238" y="3956050"/>
          <p14:tracePt t="41490" x="5403850" y="3827463"/>
          <p14:tracePt t="41507" x="5254625" y="3663950"/>
          <p14:tracePt t="41525" x="5197475" y="3529013"/>
          <p14:tracePt t="41539" x="5183188" y="3457575"/>
          <p14:tracePt t="41541" x="5183188" y="3394075"/>
          <p14:tracePt t="41556" x="5183188" y="3314700"/>
          <p14:tracePt t="41558" x="5205413" y="3243263"/>
          <p14:tracePt t="41559" x="5332413" y="3128963"/>
          <p14:tracePt t="41573" x="5454650" y="3044825"/>
          <p14:tracePt t="41577" x="5632450" y="2944813"/>
          <p14:tracePt t="41595" x="5981700" y="2801938"/>
          <p14:tracePt t="41607" x="6594475" y="2687638"/>
          <p14:tracePt t="41624" x="7094538" y="2687638"/>
          <p14:tracePt t="41640" x="7572375" y="2894013"/>
          <p14:tracePt t="41657" x="7785100" y="3051175"/>
          <p14:tracePt t="41848" x="7799388" y="3051175"/>
          <p14:tracePt t="41856" x="7864475" y="3051175"/>
          <p14:tracePt t="41865" x="7950200" y="3051175"/>
          <p14:tracePt t="41873" x="8148638" y="3051175"/>
          <p14:tracePt t="41880" x="8348663" y="3051175"/>
          <p14:tracePt t="41890" x="8462963" y="3079750"/>
          <p14:tracePt t="41896" x="8834438" y="3165475"/>
          <p14:tracePt t="41906" x="9112250" y="3243263"/>
          <p14:tracePt t="41923" x="9539288" y="3400425"/>
          <p14:tracePt t="41940" x="10117138" y="3606800"/>
          <p14:tracePt t="41957" x="10552113" y="3792538"/>
          <p14:tracePt t="41974" x="10801350" y="3892550"/>
          <p14:tracePt t="41991" x="10952163" y="3963988"/>
          <p14:tracePt t="42007" x="11064875" y="4021138"/>
          <p14:tracePt t="42024" x="11101388" y="4041775"/>
          <p14:tracePt t="42039" x="11115675" y="4056063"/>
          <p14:tracePt t="42040" x="11115675" y="4070350"/>
          <p14:tracePt t="42042" x="11115675" y="4092575"/>
          <p14:tracePt t="42057" x="11079163" y="4121150"/>
          <p14:tracePt t="42059" x="10987088" y="4170363"/>
          <p14:tracePt t="42074" x="10887075" y="4219575"/>
          <p14:tracePt t="42235" x="10837863" y="4205288"/>
          <p14:tracePt t="42243" x="10766425" y="4178300"/>
          <p14:tracePt t="42251" x="10701338" y="4156075"/>
          <p14:tracePt t="42259" x="10629900" y="4127500"/>
          <p14:tracePt t="42267" x="10523538" y="4106863"/>
          <p14:tracePt t="42276" x="10437813" y="4078288"/>
          <p14:tracePt t="42290" x="10352088" y="4056063"/>
          <p14:tracePt t="42291" x="10252075" y="4041775"/>
          <p14:tracePt t="42307" x="10139363" y="4021138"/>
          <p14:tracePt t="42308" x="9959975" y="3978275"/>
          <p14:tracePt t="42324" x="9590088" y="3892550"/>
          <p14:tracePt t="42341" x="9261475" y="3806825"/>
          <p14:tracePt t="42359" x="9075738" y="3706813"/>
          <p14:tracePt t="42375" x="8863013" y="3592513"/>
          <p14:tracePt t="42391" x="8712200" y="3457575"/>
          <p14:tracePt t="42408" x="8612188" y="3351213"/>
          <p14:tracePt t="42424" x="8577263" y="3265488"/>
          <p14:tracePt t="42440" x="8548688" y="3194050"/>
          <p14:tracePt t="42458" x="8534400" y="3100388"/>
          <p14:tracePt t="42473" x="8562975" y="3051175"/>
          <p14:tracePt t="42474" x="8648700" y="2965450"/>
          <p14:tracePt t="42490" x="8877300" y="2836863"/>
          <p14:tracePt t="42507" x="9439275" y="2630488"/>
          <p14:tracePt t="42524" x="10025063" y="2530475"/>
          <p14:tracePt t="42526" x="10366375" y="2501900"/>
          <p14:tracePt t="42540" x="10687050" y="2501900"/>
          <p14:tracePt t="42541" x="11029950" y="2501900"/>
          <p14:tracePt t="42561" x="11693525" y="2587625"/>
          <p14:tracePt t="42576" x="12142788" y="2730500"/>
          <p14:tracePt t="42736" x="11642725" y="5532438"/>
          <p14:tracePt t="42743" x="11329988" y="5567363"/>
          <p14:tracePt t="42751" x="10966450" y="5581650"/>
          <p14:tracePt t="42758" x="10587038" y="5581650"/>
          <p14:tracePt t="42766" x="10223500" y="5581650"/>
          <p14:tracePt t="42774" x="9853613" y="5532438"/>
          <p14:tracePt t="42789" x="9490075" y="5418138"/>
          <p14:tracePt t="42790" x="9340850" y="5367338"/>
          <p14:tracePt t="42807" x="8777288" y="5183188"/>
          <p14:tracePt t="42808" x="8662988" y="5103813"/>
          <p14:tracePt t="42824" x="8220075" y="4840288"/>
          <p14:tracePt t="42840" x="8035925" y="4654550"/>
          <p14:tracePt t="42857" x="7935913" y="4519613"/>
          <p14:tracePt t="42873" x="7885113" y="4405313"/>
          <p14:tracePt t="42890" x="7885113" y="4227513"/>
          <p14:tracePt t="43153" x="7785100" y="4205288"/>
          <p14:tracePt t="43162" x="7686675" y="4141788"/>
          <p14:tracePt t="43169" x="7550150" y="4056063"/>
          <p14:tracePt t="43178" x="7407275" y="3978275"/>
          <p14:tracePt t="43185" x="7251700" y="3878263"/>
          <p14:tracePt t="43194" x="7086600" y="3792538"/>
          <p14:tracePt t="43206" x="6923088" y="3692525"/>
          <p14:tracePt t="43223" x="6445250" y="3443288"/>
          <p14:tracePt t="43239" x="6061075" y="3214688"/>
          <p14:tracePt t="43256" x="5795963" y="3065463"/>
          <p14:tracePt t="43272" x="5683250" y="2994025"/>
          <p14:tracePt t="43274" x="5646738" y="2965450"/>
          <p14:tracePt t="43275" x="5597525" y="2930525"/>
          <p14:tracePt t="43291" x="5532438" y="2879725"/>
          <p14:tracePt t="43307" x="5518150" y="2830513"/>
          <p14:tracePt t="43324" x="5568950" y="2765425"/>
          <p14:tracePt t="43341" x="5732463" y="2679700"/>
          <p14:tracePt t="43358" x="5995988" y="2581275"/>
          <p14:tracePt t="43376" x="6481763" y="2481263"/>
          <p14:tracePt t="43391" x="6845300" y="2466975"/>
          <p14:tracePt t="43408" x="7521575" y="2466975"/>
          <p14:tracePt t="43423" x="7913688" y="2481263"/>
          <p14:tracePt t="43441" x="8362950" y="2552700"/>
          <p14:tracePt t="43457" x="8626475" y="2630488"/>
          <p14:tracePt t="43474" x="8863013" y="2701925"/>
          <p14:tracePt t="43476" x="8947150" y="2736850"/>
          <p14:tracePt t="43490" x="8975725" y="2765425"/>
          <p14:tracePt t="43506" x="9012238" y="2779713"/>
          <p14:tracePt t="43508" x="9047163" y="2801938"/>
          <p14:tracePt t="43509" x="9075738" y="2816225"/>
          <p14:tracePt t="43524" x="9075738" y="2830513"/>
          <p14:tracePt t="43525" x="9090025" y="2836863"/>
          <p14:tracePt t="43541" x="9090025" y="2851150"/>
          <p14:tracePt t="43560" x="9090025" y="2865438"/>
          <p14:tracePt t="43576" x="9012238" y="2901950"/>
          <p14:tracePt t="43591" x="8926513" y="2951163"/>
          <p14:tracePt t="43608" x="8777288" y="3016250"/>
          <p14:tracePt t="43623" x="8612188" y="3094038"/>
          <p14:tracePt t="43641" x="8362950" y="3179763"/>
          <p14:tracePt t="43657" x="8213725" y="3214688"/>
          <p14:tracePt t="43674" x="7935913" y="3251200"/>
          <p14:tracePt t="43690" x="7707313" y="3279775"/>
          <p14:tracePt t="43707" x="7550150" y="3279775"/>
          <p14:tracePt t="43723" x="7435850" y="3279775"/>
          <p14:tracePt t="43724" x="7350125" y="3243263"/>
          <p14:tracePt t="43725" x="7272338" y="3214688"/>
          <p14:tracePt t="43741" x="7208838" y="3194050"/>
          <p14:tracePt t="43742" x="7143750" y="3165475"/>
          <p14:tracePt t="43757" x="7094538" y="3143250"/>
          <p14:tracePt t="43758" x="7043738" y="3100388"/>
          <p14:tracePt t="43774" x="6958013" y="2965450"/>
          <p14:tracePt t="45989" x="6943725" y="2965450"/>
          <p14:tracePt t="45997" x="6908800" y="2965450"/>
          <p14:tracePt t="46005" x="6845300" y="2965450"/>
          <p14:tracePt t="46013" x="6773863" y="2944813"/>
          <p14:tracePt t="46022" x="6737350" y="2930525"/>
          <p14:tracePt t="46029" x="6594475" y="2901950"/>
          <p14:tracePt t="46040" x="6530975" y="2879725"/>
          <p14:tracePt t="46056" x="6281738" y="2779713"/>
          <p14:tracePt t="46074" x="6130925" y="2701925"/>
          <p14:tracePt t="46090" x="5995988" y="2616200"/>
          <p14:tracePt t="46107" x="5918200" y="2566988"/>
          <p14:tracePt t="46123" x="5881688" y="2538413"/>
          <p14:tracePt t="46124" x="5861050" y="2516188"/>
          <p14:tracePt t="46140" x="5846763" y="2487613"/>
          <p14:tracePt t="46141" x="5832475" y="2481263"/>
          <p14:tracePt t="46142" x="5818188" y="2466975"/>
          <p14:tracePt t="46158" x="5818188" y="2452688"/>
          <p14:tracePt t="46174" x="5818188" y="2438400"/>
          <p14:tracePt t="46191" x="5832475" y="2416175"/>
          <p14:tracePt t="46207" x="5867400" y="2387600"/>
          <p14:tracePt t="46223" x="5961063" y="2352675"/>
          <p14:tracePt t="46241" x="6046788" y="2301875"/>
          <p14:tracePt t="46257" x="6159500" y="2252663"/>
          <p14:tracePt t="46275" x="6259513" y="2224088"/>
          <p14:tracePt t="46290" x="6396038" y="2203450"/>
          <p14:tracePt t="46308" x="6530975" y="2203450"/>
          <p14:tracePt t="46324" x="6659563" y="2203450"/>
          <p14:tracePt t="46341" x="6794500" y="2224088"/>
          <p14:tracePt t="46357" x="6923088" y="2274888"/>
          <p14:tracePt t="46375" x="6972300" y="2316163"/>
          <p14:tracePt t="46376" x="7058025" y="2366963"/>
          <p14:tracePt t="46391" x="7072313" y="2381250"/>
          <p14:tracePt t="46392" x="7123113" y="2438400"/>
          <p14:tracePt t="46408" x="7158038" y="2481263"/>
          <p14:tracePt t="46424" x="7186613" y="2530475"/>
          <p14:tracePt t="46441" x="7223125" y="2601913"/>
          <p14:tracePt t="46458" x="7237413" y="2667000"/>
          <p14:tracePt t="46474" x="7251700" y="2736850"/>
          <p14:tracePt t="46491" x="7251700" y="2830513"/>
          <p14:tracePt t="46508" x="7237413" y="2944813"/>
          <p14:tracePt t="46524" x="7123113" y="3143250"/>
          <p14:tracePt t="46540" x="6943725" y="3314700"/>
          <p14:tracePt t="46559" x="6694488" y="3492500"/>
          <p14:tracePt t="46562" x="6530975" y="3557588"/>
          <p14:tracePt t="46576" x="6373813" y="3629025"/>
          <p14:tracePt t="46578" x="6181725" y="3678238"/>
          <p14:tracePt t="46590" x="6010275" y="3714750"/>
          <p14:tracePt t="46607" x="5618163" y="3757613"/>
          <p14:tracePt t="46623" x="5454650" y="3757613"/>
          <p14:tracePt t="46624" x="5297488" y="3757613"/>
          <p14:tracePt t="46625" x="5148263" y="3757613"/>
          <p14:tracePt t="46640" x="5005388" y="3743325"/>
          <p14:tracePt t="46642" x="4954588" y="3729038"/>
          <p14:tracePt t="46657" x="4841875" y="3692525"/>
          <p14:tracePt t="46658" x="4756150" y="3657600"/>
          <p14:tracePt t="46675" x="4619625" y="3592513"/>
          <p14:tracePt t="46691" x="4533900" y="3514725"/>
          <p14:tracePt t="46707" x="4491038" y="3478213"/>
          <p14:tracePt t="46724" x="4484688" y="3457575"/>
          <p14:tracePt t="46742" x="4470400" y="3414713"/>
          <p14:tracePt t="46756" x="4470400" y="3400425"/>
          <p14:tracePt t="46774" x="4470400" y="3379788"/>
          <p14:tracePt t="46790" x="4484688" y="3343275"/>
          <p14:tracePt t="46807" x="4556125" y="3279775"/>
          <p14:tracePt t="46823" x="4691063" y="3214688"/>
          <p14:tracePt t="46840" x="4819650" y="3165475"/>
          <p14:tracePt t="46856" x="4905375" y="3151188"/>
          <p14:tracePt t="46857" x="4997450" y="3128963"/>
          <p14:tracePt t="46858" x="5068888" y="3114675"/>
          <p14:tracePt t="46874" x="5154613" y="3100388"/>
          <p14:tracePt t="46875" x="5248275" y="3100388"/>
          <p14:tracePt t="46891" x="5318125" y="3100388"/>
          <p14:tracePt t="46892" x="5383213" y="3100388"/>
          <p14:tracePt t="46907" x="5454650" y="3100388"/>
          <p14:tracePt t="46924" x="5518150" y="3100388"/>
          <p14:tracePt t="46940" x="5561013" y="3114675"/>
          <p14:tracePt t="46958" x="5568950" y="3114675"/>
          <p14:tracePt t="46974" x="5583238" y="3128963"/>
          <p14:tracePt t="47008" x="5583238" y="3143250"/>
          <p14:tracePt t="47074" x="5583238" y="3151188"/>
          <p14:tracePt t="47125" x="5568950" y="3151188"/>
          <p14:tracePt t="47158" x="5546725" y="3151188"/>
          <p14:tracePt t="47174" x="5497513" y="3151188"/>
          <p14:tracePt t="47190" x="5418138" y="3151188"/>
          <p14:tracePt t="47207" x="5332413" y="3151188"/>
          <p14:tracePt t="47223" x="5205413" y="3151188"/>
          <p14:tracePt t="47241" x="4968875" y="3151188"/>
          <p14:tracePt t="47257" x="4805363" y="3151188"/>
          <p14:tracePt t="47274" x="4484688" y="3114675"/>
          <p14:tracePt t="47290" x="4278313" y="3079750"/>
          <p14:tracePt t="47308" x="4070350" y="3030538"/>
          <p14:tracePt t="47323" x="3892550" y="2979738"/>
          <p14:tracePt t="47340" x="3757613" y="2930525"/>
          <p14:tracePt t="47357" x="3692525" y="2901950"/>
          <p14:tracePt t="47358" x="3643313" y="2879725"/>
          <p14:tracePt t="47375" x="3594100" y="2836863"/>
          <p14:tracePt t="47392" x="3565525" y="2816225"/>
          <p14:tracePt t="47409" x="3557588" y="2801938"/>
          <p14:tracePt t="47424" x="3557588" y="2787650"/>
          <p14:tracePt t="47441" x="3557588" y="2779713"/>
          <p14:tracePt t="47474" x="3565525" y="2779713"/>
          <p14:tracePt t="47490" x="3594100" y="2765425"/>
          <p14:tracePt t="47507" x="3657600" y="2765425"/>
          <p14:tracePt t="47523" x="3792538" y="2765425"/>
          <p14:tracePt t="47541" x="4006850" y="2765425"/>
          <p14:tracePt t="47559" x="4292600" y="2765425"/>
          <p14:tracePt t="47562" x="4456113" y="2765425"/>
          <p14:tracePt t="47575" x="4641850" y="2765425"/>
          <p14:tracePt t="47576" x="4819650" y="2765425"/>
          <p14:tracePt t="47590" x="4997450" y="2801938"/>
          <p14:tracePt t="47607" x="5183188" y="2836863"/>
          <p14:tracePt t="47608" x="5346700" y="2879725"/>
          <p14:tracePt t="47609" x="5497513" y="2916238"/>
          <p14:tracePt t="47624" x="5568950" y="2951163"/>
          <p14:tracePt t="47625" x="5695950" y="2994025"/>
          <p14:tracePt t="47641" x="5918200" y="3079750"/>
          <p14:tracePt t="47657" x="6061075" y="3151188"/>
          <p14:tracePt t="47674" x="6173788" y="3214688"/>
          <p14:tracePt t="47690" x="6245225" y="3279775"/>
          <p14:tracePt t="47707" x="6281738" y="3351213"/>
          <p14:tracePt t="47723" x="6324600" y="3429000"/>
          <p14:tracePt t="47741" x="6345238" y="3492500"/>
          <p14:tracePt t="47757" x="6359525" y="3543300"/>
          <p14:tracePt t="47774" x="6373813" y="3606800"/>
          <p14:tracePt t="47790" x="6373813" y="3657600"/>
          <p14:tracePt t="47808" x="6310313" y="3729038"/>
          <p14:tracePt t="47823" x="6259513" y="3778250"/>
          <p14:tracePt t="47824" x="6181725" y="3856038"/>
          <p14:tracePt t="47825" x="6124575" y="3927475"/>
          <p14:tracePt t="47841" x="6046788" y="4006850"/>
          <p14:tracePt t="47842" x="5967413" y="4078288"/>
          <p14:tracePt t="47857" x="5867400" y="4156075"/>
          <p14:tracePt t="47858" x="5767388" y="4241800"/>
          <p14:tracePt t="47874" x="5546725" y="4391025"/>
          <p14:tracePt t="47890" x="5383213" y="4470400"/>
          <p14:tracePt t="47908" x="5205413" y="4527550"/>
          <p14:tracePt t="47924" x="5048250" y="4541838"/>
          <p14:tracePt t="47941" x="4905375" y="4491038"/>
          <p14:tracePt t="48365" x="4891088" y="4491038"/>
          <p14:tracePt t="48373" x="4833938" y="4470400"/>
          <p14:tracePt t="48381" x="4719638" y="4427538"/>
          <p14:tracePt t="48391" x="4641850" y="4391025"/>
          <p14:tracePt t="48397" x="4584700" y="4370388"/>
          <p14:tracePt t="48406" x="4505325" y="4327525"/>
          <p14:tracePt t="48423" x="4356100" y="4276725"/>
          <p14:tracePt t="48440" x="4156075" y="4191000"/>
          <p14:tracePt t="48457" x="3863975" y="4070350"/>
          <p14:tracePt t="48473" x="3594100" y="3927475"/>
          <p14:tracePt t="48491" x="3429000" y="3827463"/>
          <p14:tracePt t="48507" x="3265488" y="3729038"/>
          <p14:tracePt t="48524" x="3130550" y="3629025"/>
          <p14:tracePt t="48541" x="3079750" y="3578225"/>
          <p14:tracePt t="48556" x="3051175" y="3543300"/>
          <p14:tracePt t="48558" x="3044825" y="3529013"/>
          <p14:tracePt t="48559" x="3044825" y="3506788"/>
          <p14:tracePt t="48577" x="3044825" y="3478213"/>
          <p14:tracePt t="48590" x="3044825" y="3457575"/>
          <p14:tracePt t="48607" x="3116263" y="3400425"/>
          <p14:tracePt t="48624" x="3300413" y="3328988"/>
          <p14:tracePt t="48640" x="3543300" y="3265488"/>
          <p14:tracePt t="48658" x="3829050" y="3214688"/>
          <p14:tracePt t="48674" x="4057650" y="3194050"/>
          <p14:tracePt t="48691" x="4321175" y="3194050"/>
          <p14:tracePt t="48707" x="4519613" y="3194050"/>
          <p14:tracePt t="48724" x="4670425" y="3194050"/>
          <p14:tracePt t="48740" x="4733925" y="3214688"/>
          <p14:tracePt t="48757" x="4805363" y="3243263"/>
          <p14:tracePt t="48774" x="4856163" y="3265488"/>
          <p14:tracePt t="48776" x="4870450" y="3279775"/>
          <p14:tracePt t="48791" x="4891088" y="3300413"/>
          <p14:tracePt t="48792" x="4919663" y="3328988"/>
          <p14:tracePt t="48807" x="4933950" y="3351213"/>
          <p14:tracePt t="48823" x="4954588" y="3394075"/>
          <p14:tracePt t="48825" x="4983163" y="3429000"/>
          <p14:tracePt t="48840" x="5033963" y="3506788"/>
          <p14:tracePt t="48858" x="5068888" y="3557588"/>
          <p14:tracePt t="48875" x="5119688" y="3614738"/>
          <p14:tracePt t="48891" x="5154613" y="3657600"/>
          <p14:tracePt t="48907" x="5205413" y="3706813"/>
          <p14:tracePt t="48924" x="5248275" y="3757613"/>
          <p14:tracePt t="48940" x="5254625" y="3778250"/>
          <p14:tracePt t="48957" x="5268913" y="3806825"/>
          <p14:tracePt t="48973" x="5283200" y="3827463"/>
          <p14:tracePt t="48990" x="5283200" y="3863975"/>
          <p14:tracePt t="49007" x="5268913" y="3913188"/>
          <p14:tracePt t="49023" x="5248275" y="3956050"/>
          <p14:tracePt t="49025" x="5205413" y="4006850"/>
          <p14:tracePt t="49026" x="5183188" y="4056063"/>
          <p14:tracePt t="49042" x="5148263" y="4092575"/>
          <p14:tracePt t="49043" x="5105400" y="4141788"/>
          <p14:tracePt t="49058" x="5097463" y="4170363"/>
          <p14:tracePt t="49059" x="5033963" y="4219575"/>
          <p14:tracePt t="49074" x="4997450" y="4256088"/>
          <p14:tracePt t="49075" x="4968875" y="4276725"/>
          <p14:tracePt t="49091" x="4891088" y="4327525"/>
          <p14:tracePt t="49107" x="4805363" y="4376738"/>
          <p14:tracePt t="49124" x="4670425" y="4405313"/>
          <p14:tracePt t="49140" x="4533900" y="4427538"/>
          <p14:tracePt t="49158" x="4356100" y="4427538"/>
          <p14:tracePt t="49173" x="4178300" y="4427538"/>
          <p14:tracePt t="49190" x="3992563" y="4370388"/>
          <p14:tracePt t="49207" x="3829050" y="4291013"/>
          <p14:tracePt t="49224" x="3706813" y="4205288"/>
          <p14:tracePt t="49241" x="3643313" y="4141788"/>
          <p14:tracePt t="49256" x="3608388" y="4121150"/>
          <p14:tracePt t="49258" x="3594100" y="4078288"/>
          <p14:tracePt t="49273" x="3579813" y="4056063"/>
          <p14:tracePt t="49274" x="3579813" y="4041775"/>
          <p14:tracePt t="49275" x="3579813" y="4006850"/>
          <p14:tracePt t="49291" x="3579813" y="3978275"/>
          <p14:tracePt t="49292" x="3608388" y="3927475"/>
          <p14:tracePt t="49307" x="3657600" y="3878263"/>
          <p14:tracePt t="49308" x="3729038" y="3813175"/>
          <p14:tracePt t="49324" x="3929063" y="3692525"/>
          <p14:tracePt t="49341" x="4121150" y="3614738"/>
          <p14:tracePt t="49358" x="4456113" y="3514725"/>
          <p14:tracePt t="49375" x="4733925" y="3506788"/>
          <p14:tracePt t="49392" x="4933950" y="3506788"/>
          <p14:tracePt t="49409" x="5154613" y="3514725"/>
          <p14:tracePt t="49424" x="5346700" y="3592513"/>
          <p14:tracePt t="49440" x="5432425" y="3657600"/>
          <p14:tracePt t="49457" x="5503863" y="3714750"/>
          <p14:tracePt t="49475" x="5546725" y="3757613"/>
          <p14:tracePt t="49490" x="5546725" y="3778250"/>
          <p14:tracePt t="49507" x="5546725" y="3813175"/>
          <p14:tracePt t="49523" x="5546725" y="3827463"/>
          <p14:tracePt t="49525" x="5497513" y="3892550"/>
          <p14:tracePt t="49540" x="5454650" y="3941763"/>
          <p14:tracePt t="49542" x="5403850" y="4006850"/>
          <p14:tracePt t="49560" x="5303838" y="4127500"/>
          <p14:tracePt t="49576" x="5197475" y="4227513"/>
          <p14:tracePt t="49591" x="5083175" y="4319588"/>
          <p14:tracePt t="49607" x="4997450" y="4376738"/>
          <p14:tracePt t="49625" x="4940300" y="4405313"/>
          <p14:tracePt t="49641" x="4870450" y="4405313"/>
          <p14:tracePt t="49657" x="4833938" y="4405313"/>
          <p14:tracePt t="49673" x="4770438" y="4391025"/>
          <p14:tracePt t="49690" x="4733925" y="4327525"/>
          <p14:tracePt t="49707" x="4684713" y="4256088"/>
          <p14:tracePt t="49724" x="4633913" y="4178300"/>
          <p14:tracePt t="49740" x="4605338" y="4127500"/>
          <p14:tracePt t="49756" x="4584700" y="4092575"/>
          <p14:tracePt t="49758" x="4570413" y="4078288"/>
          <p14:tracePt t="49759" x="4570413" y="4056063"/>
          <p14:tracePt t="49773" x="4556125" y="4041775"/>
          <p14:tracePt t="49790" x="4556125" y="4027488"/>
          <p14:tracePt t="49791" x="4556125" y="4006850"/>
          <p14:tracePt t="49809" x="4556125" y="3992563"/>
          <p14:tracePt t="49824" x="4605338" y="3941763"/>
          <p14:tracePt t="49840" x="4719638" y="3878263"/>
          <p14:tracePt t="49857" x="4891088" y="3827463"/>
          <p14:tracePt t="49874" x="5097463" y="3813175"/>
          <p14:tracePt t="49890" x="5268913" y="3813175"/>
          <p14:tracePt t="49907" x="5403850" y="3827463"/>
          <p14:tracePt t="49924" x="5483225" y="3863975"/>
          <p14:tracePt t="49941" x="5546725" y="3941763"/>
          <p14:tracePt t="49957" x="5561013" y="4006850"/>
          <p14:tracePt t="49974" x="5561013" y="4092575"/>
          <p14:tracePt t="49991" x="5503863" y="4205288"/>
          <p14:tracePt t="50007" x="5454650" y="4270375"/>
          <p14:tracePt t="50008" x="5346700" y="4391025"/>
          <p14:tracePt t="50024" x="5268913" y="4441825"/>
          <p14:tracePt t="50025" x="5205413" y="4476750"/>
          <p14:tracePt t="50040" x="5119688" y="4519613"/>
          <p14:tracePt t="50042" x="5048250" y="4541838"/>
          <p14:tracePt t="50058" x="4905375" y="4556125"/>
          <p14:tracePt t="50075" x="4770438" y="4556125"/>
          <p14:tracePt t="50091" x="4633913" y="4541838"/>
          <p14:tracePt t="50107" x="4533900" y="4456113"/>
          <p14:tracePt t="50124" x="4427538" y="4327525"/>
          <p14:tracePt t="50140" x="4356100" y="4170363"/>
          <p14:tracePt t="50158" x="4321175" y="3927475"/>
          <p14:tracePt t="50175" x="4321175" y="3763963"/>
          <p14:tracePt t="50191" x="4321175" y="3578225"/>
          <p14:tracePt t="50207" x="4392613" y="3443288"/>
          <p14:tracePt t="50225" x="4470400" y="3351213"/>
          <p14:tracePt t="50226" x="4519613" y="3328988"/>
          <p14:tracePt t="50240" x="4570413" y="3314700"/>
          <p14:tracePt t="50257" x="4670425" y="3300413"/>
          <p14:tracePt t="50258" x="4741863" y="3300413"/>
          <p14:tracePt t="50259" x="4856163" y="3300413"/>
          <p14:tracePt t="50274" x="4983163" y="3328988"/>
          <p14:tracePt t="50275" x="5105400" y="3394075"/>
          <p14:tracePt t="50291" x="5383213" y="3543300"/>
          <p14:tracePt t="50307" x="5646738" y="3714750"/>
          <p14:tracePt t="50324" x="5795963" y="3856038"/>
          <p14:tracePt t="50340" x="5895975" y="3956050"/>
          <p14:tracePt t="50358" x="5967413" y="4041775"/>
          <p14:tracePt t="50375" x="5995988" y="4106863"/>
          <p14:tracePt t="50392" x="6010275" y="4156075"/>
          <p14:tracePt t="50410" x="5995988" y="4227513"/>
          <p14:tracePt t="50423" x="5961063" y="4270375"/>
          <p14:tracePt t="50424" x="5910263" y="4327525"/>
          <p14:tracePt t="50441" x="5718175" y="4476750"/>
          <p14:tracePt t="50457" x="5597525" y="4570413"/>
          <p14:tracePt t="50458" x="5454650" y="4668838"/>
          <p14:tracePt t="50473" x="5303838" y="4740275"/>
          <p14:tracePt t="50474" x="5154613" y="4833938"/>
          <p14:tracePt t="50490" x="4997450" y="4891088"/>
          <p14:tracePt t="50491" x="4833938" y="4940300"/>
          <p14:tracePt t="50492" x="4670425" y="4983163"/>
          <p14:tracePt t="50508" x="4327525" y="5003800"/>
          <p14:tracePt t="50525" x="4121150" y="5003800"/>
          <p14:tracePt t="50540" x="3857625" y="4940300"/>
          <p14:tracePt t="50560" x="3629025" y="4819650"/>
          <p14:tracePt t="50576" x="3494088" y="4668838"/>
          <p14:tracePt t="50591" x="3365500" y="4441825"/>
          <p14:tracePt t="50607" x="3328988" y="4227513"/>
          <p14:tracePt t="50624" x="3328988" y="3963988"/>
          <p14:tracePt t="50641" x="3408363" y="3692525"/>
          <p14:tracePt t="50657" x="3529013" y="3506788"/>
          <p14:tracePt t="50674" x="3678238" y="3351213"/>
          <p14:tracePt t="50691" x="3863975" y="3265488"/>
          <p14:tracePt t="50707" x="4043363" y="3243263"/>
          <p14:tracePt t="50724" x="4227513" y="3243263"/>
          <p14:tracePt t="50726" x="4306888" y="3243263"/>
          <p14:tracePt t="50740" x="4406900" y="3279775"/>
          <p14:tracePt t="50741" x="4484688" y="3328988"/>
          <p14:tracePt t="50757" x="4570413" y="3379788"/>
          <p14:tracePt t="50758" x="4641850" y="3429000"/>
          <p14:tracePt t="50773" x="4719638" y="3478213"/>
          <p14:tracePt t="50775" x="4784725" y="3529013"/>
          <p14:tracePt t="50790" x="4841875" y="3592513"/>
          <p14:tracePt t="50807" x="4905375" y="3657600"/>
          <p14:tracePt t="50824" x="4933950" y="3692525"/>
          <p14:tracePt t="50840" x="4933950" y="3714750"/>
          <p14:tracePt t="50857" x="4933950" y="3743325"/>
          <p14:tracePt t="50874" x="4933950" y="3757613"/>
          <p14:tracePt t="50891" x="4919663" y="3763963"/>
          <p14:tracePt t="50907" x="4883150" y="3792538"/>
          <p14:tracePt t="50924" x="4819650" y="3792538"/>
          <p14:tracePt t="50940" x="4741863" y="3806825"/>
          <p14:tracePt t="50958" x="4641850" y="3813175"/>
          <p14:tracePt t="50960" x="4584700" y="3813175"/>
          <p14:tracePt t="50973" x="4519613" y="3813175"/>
          <p14:tracePt t="50990" x="4441825" y="3813175"/>
          <p14:tracePt t="50991" x="4356100" y="3806825"/>
          <p14:tracePt t="50992" x="4278313" y="3792538"/>
          <p14:tracePt t="51007" x="4206875" y="3763963"/>
          <p14:tracePt t="51008" x="4141788" y="3743325"/>
          <p14:tracePt t="51024" x="4078288" y="3714750"/>
          <p14:tracePt t="51041" x="4029075" y="3692525"/>
          <p14:tracePt t="51058" x="4029075" y="3663950"/>
          <p14:tracePt t="51074" x="4029075" y="3606800"/>
          <p14:tracePt t="51091" x="4156075" y="3506788"/>
          <p14:tracePt t="51107" x="4321175" y="3429000"/>
          <p14:tracePt t="51124" x="4519613" y="3343275"/>
          <p14:tracePt t="51141" x="4733925" y="3294063"/>
          <p14:tracePt t="51157" x="4919663" y="3294063"/>
          <p14:tracePt t="51173" x="5019675" y="3294063"/>
          <p14:tracePt t="51190" x="5105400" y="3328988"/>
          <p14:tracePt t="51206" x="5133975" y="3343275"/>
          <p14:tracePt t="51207" x="5154613" y="3365500"/>
          <p14:tracePt t="51208" x="5168900" y="3394075"/>
          <p14:tracePt t="51225" x="5197475" y="3429000"/>
          <p14:tracePt t="51240" x="5197475" y="3443288"/>
          <p14:tracePt t="51241" x="5197475" y="3463925"/>
          <p14:tracePt t="51257" x="5197475" y="3529013"/>
          <p14:tracePt t="51274" x="5197475" y="3592513"/>
          <p14:tracePt t="51291" x="5154613" y="3678238"/>
          <p14:tracePt t="51307" x="5105400" y="3763963"/>
          <p14:tracePt t="51324" x="5054600" y="3856038"/>
          <p14:tracePt t="51341" x="4997450" y="3927475"/>
          <p14:tracePt t="51358" x="4919663" y="3992563"/>
          <p14:tracePt t="51375" x="4841875" y="4041775"/>
          <p14:tracePt t="51392" x="4756150" y="4078288"/>
          <p14:tracePt t="51408" x="4656138" y="4092575"/>
          <p14:tracePt t="51423" x="4591050" y="4106863"/>
          <p14:tracePt t="51424" x="4533900" y="4106863"/>
          <p14:tracePt t="51440" x="4470400" y="4106863"/>
          <p14:tracePt t="51441" x="4392613" y="4106863"/>
          <p14:tracePt t="51442" x="4327525" y="4078288"/>
          <p14:tracePt t="51457" x="4270375" y="4041775"/>
          <p14:tracePt t="51459" x="4206875" y="4006850"/>
          <p14:tracePt t="51474" x="4141788" y="3956050"/>
          <p14:tracePt t="51475" x="4092575" y="3906838"/>
          <p14:tracePt t="51491" x="4006850" y="3806825"/>
          <p14:tracePt t="51507" x="3978275" y="3757613"/>
          <p14:tracePt t="51524" x="3971925" y="3663950"/>
          <p14:tracePt t="51541" x="3971925" y="3629025"/>
          <p14:tracePt t="51558" x="4078288" y="3578225"/>
          <p14:tracePt t="51575" x="4270375" y="3529013"/>
          <p14:tracePt t="51591" x="4541838" y="3506788"/>
          <p14:tracePt t="51607" x="4856163" y="3506788"/>
          <p14:tracePt t="51624" x="5197475" y="3543300"/>
          <p14:tracePt t="51640" x="5518150" y="3643313"/>
          <p14:tracePt t="51657" x="5718175" y="3714750"/>
          <p14:tracePt t="51674" x="5895975" y="3827463"/>
          <p14:tracePt t="51690" x="5918200" y="3841750"/>
          <p14:tracePt t="51691" x="5967413" y="3878263"/>
          <p14:tracePt t="51692" x="5995988" y="3906838"/>
          <p14:tracePt t="51707" x="6018213" y="3927475"/>
          <p14:tracePt t="51708" x="6032500" y="3956050"/>
          <p14:tracePt t="51724" x="6032500" y="3978275"/>
          <p14:tracePt t="51725" x="6032500" y="3992563"/>
          <p14:tracePt t="51740" x="6032500" y="4027488"/>
          <p14:tracePt t="51741" x="6032500" y="4056063"/>
          <p14:tracePt t="51758" x="5961063" y="4178300"/>
          <p14:tracePt t="51774" x="5846763" y="4341813"/>
          <p14:tracePt t="51791" x="5683250" y="4541838"/>
          <p14:tracePt t="51807" x="5503863" y="4733925"/>
          <p14:tracePt t="51825" x="5354638" y="4840288"/>
          <p14:tracePt t="51840" x="5097463" y="5003800"/>
          <p14:tracePt t="51857" x="4933950" y="5040313"/>
          <p14:tracePt t="51873" x="4733925" y="5083175"/>
          <p14:tracePt t="51891" x="4541838" y="5083175"/>
          <p14:tracePt t="51907" x="4378325" y="5032375"/>
          <p14:tracePt t="51924" x="4227513" y="4919663"/>
          <p14:tracePt t="51925" x="4156075" y="4868863"/>
          <p14:tracePt t="51940" x="4092575" y="4805363"/>
          <p14:tracePt t="51956" x="4043363" y="4733925"/>
          <p14:tracePt t="51958" x="3992563" y="4668838"/>
          <p14:tracePt t="51959" x="3957638" y="4605338"/>
          <p14:tracePt t="51974" x="3921125" y="4541838"/>
          <p14:tracePt t="51975" x="3892550" y="4476750"/>
          <p14:tracePt t="51991" x="3863975" y="4370388"/>
          <p14:tracePt t="52007" x="3863975" y="4270375"/>
          <p14:tracePt t="52024" x="3878263" y="4170363"/>
          <p14:tracePt t="52041" x="3943350" y="4041775"/>
          <p14:tracePt t="52058" x="4070350" y="3927475"/>
          <p14:tracePt t="52074" x="4256088" y="3792538"/>
          <p14:tracePt t="52090" x="4491038" y="3692525"/>
          <p14:tracePt t="52107" x="4919663" y="3578225"/>
          <p14:tracePt t="52124" x="5397500" y="3543300"/>
          <p14:tracePt t="52140" x="5961063" y="3529013"/>
          <p14:tracePt t="52157" x="6559550" y="3529013"/>
          <p14:tracePt t="52173" x="6873875" y="3592513"/>
          <p14:tracePt t="52174" x="7186613" y="3657600"/>
          <p14:tracePt t="52175" x="7308850" y="3678238"/>
          <p14:tracePt t="52191" x="7572375" y="3763963"/>
          <p14:tracePt t="52192" x="7813675" y="3841750"/>
          <p14:tracePt t="52208" x="8035925" y="3913188"/>
          <p14:tracePt t="52209" x="8113713" y="3941763"/>
          <p14:tracePt t="52224" x="8385175" y="4070350"/>
          <p14:tracePt t="52240" x="8534400" y="4141788"/>
          <p14:tracePt t="52258" x="8648700" y="4205288"/>
          <p14:tracePt t="52274" x="8683625" y="4241800"/>
          <p14:tracePt t="52292" x="8712200" y="4291013"/>
          <p14:tracePt t="52307" x="8712200" y="4327525"/>
          <p14:tracePt t="52482" x="8697913" y="4327525"/>
          <p14:tracePt t="52490" x="8662988" y="4327525"/>
          <p14:tracePt t="52498" x="8612188" y="4327525"/>
          <p14:tracePt t="52509" x="8548688" y="4327525"/>
          <p14:tracePt t="52514" x="8448675" y="4319588"/>
          <p14:tracePt t="52524" x="8248650" y="4319588"/>
          <p14:tracePt t="52541" x="7707313" y="4291013"/>
          <p14:tracePt t="52559" x="7023100" y="4241800"/>
          <p14:tracePt t="52576" x="6659563" y="4205288"/>
          <p14:tracePt t="52578" x="6310313" y="4141788"/>
          <p14:tracePt t="52579" x="6159500" y="4121150"/>
          <p14:tracePt t="52591" x="5867400" y="4041775"/>
          <p14:tracePt t="52607" x="5383213" y="3892550"/>
          <p14:tracePt t="52623" x="5168900" y="3763963"/>
          <p14:tracePt t="52640" x="4997450" y="3614738"/>
          <p14:tracePt t="52656" x="4940300" y="3557588"/>
          <p14:tracePt t="52657" x="4919663" y="3506788"/>
          <p14:tracePt t="52658" x="4905375" y="3457575"/>
          <p14:tracePt t="52674" x="4891088" y="3400425"/>
          <p14:tracePt t="52675" x="4891088" y="3351213"/>
          <p14:tracePt t="52690" x="4891088" y="3300413"/>
          <p14:tracePt t="52691" x="4905375" y="3265488"/>
          <p14:tracePt t="52707" x="5019675" y="3114675"/>
          <p14:tracePt t="52723" x="5133975" y="3016250"/>
          <p14:tracePt t="52741" x="5297488" y="2916238"/>
          <p14:tracePt t="52757" x="5561013" y="2816225"/>
          <p14:tracePt t="52775" x="5781675" y="2765425"/>
          <p14:tracePt t="52790" x="6096000" y="2765425"/>
          <p14:tracePt t="52807" x="6496050" y="2765425"/>
          <p14:tracePt t="52824" x="6986588" y="2765425"/>
          <p14:tracePt t="52840" x="7450138" y="2836863"/>
          <p14:tracePt t="52857" x="7899400" y="2930525"/>
          <p14:tracePt t="52874" x="8270875" y="3044825"/>
          <p14:tracePt t="52890" x="8626475" y="3194050"/>
          <p14:tracePt t="52906" x="8763000" y="3251200"/>
          <p14:tracePt t="52908" x="8940800" y="3365500"/>
          <p14:tracePt t="52924" x="9047163" y="3457575"/>
          <p14:tracePt t="52925" x="9126538" y="3529013"/>
          <p14:tracePt t="52941" x="9240838" y="3678238"/>
          <p14:tracePt t="52957" x="9290050" y="3778250"/>
          <p14:tracePt t="52975" x="9312275" y="3863975"/>
          <p14:tracePt t="52991" x="9326563" y="3963988"/>
          <p14:tracePt t="53008" x="9312275" y="4027488"/>
          <p14:tracePt t="53024" x="9247188" y="4121150"/>
          <p14:tracePt t="53040" x="9147175" y="4227513"/>
          <p14:tracePt t="53057" x="9026525" y="4356100"/>
          <p14:tracePt t="53074" x="8926513" y="4456113"/>
          <p14:tracePt t="53090" x="8812213" y="4556125"/>
          <p14:tracePt t="53107" x="8697913" y="4640263"/>
          <p14:tracePt t="53123" x="8513763" y="4733925"/>
          <p14:tracePt t="53141" x="8299450" y="4783138"/>
          <p14:tracePt t="53142" x="8148638" y="4805363"/>
          <p14:tracePt t="53157" x="7970838" y="4819650"/>
          <p14:tracePt t="53158" x="7799388" y="4819650"/>
          <p14:tracePt t="53174" x="7600950" y="4819650"/>
          <p14:tracePt t="53175" x="7400925" y="4819650"/>
          <p14:tracePt t="53191" x="7186613" y="4783138"/>
          <p14:tracePt t="53192" x="6972300" y="4719638"/>
          <p14:tracePt t="53207" x="6573838" y="4583113"/>
          <p14:tracePt t="53224" x="6196013" y="4391025"/>
          <p14:tracePt t="53241" x="5981700" y="4270375"/>
          <p14:tracePt t="53257" x="5761038" y="4121150"/>
          <p14:tracePt t="53274" x="5611813" y="4006850"/>
          <p14:tracePt t="53290" x="5532438" y="3941763"/>
          <p14:tracePt t="53307" x="5483225" y="3878263"/>
          <p14:tracePt t="53323" x="5468938" y="3827463"/>
          <p14:tracePt t="53341" x="5468938" y="3778250"/>
          <p14:tracePt t="53357" x="5532438" y="3678238"/>
          <p14:tracePt t="53375" x="5695950" y="3514725"/>
          <p14:tracePt t="53377" x="5818188" y="3414713"/>
          <p14:tracePt t="53391" x="5946775" y="3314700"/>
          <p14:tracePt t="53392" x="6081713" y="3228975"/>
          <p14:tracePt t="53409" x="6373813" y="3051175"/>
          <p14:tracePt t="53424" x="6530975" y="3001963"/>
          <p14:tracePt t="53425" x="6688138" y="2965450"/>
          <p14:tracePt t="53441" x="6888163" y="2916238"/>
          <p14:tracePt t="53457" x="7272338" y="2901950"/>
          <p14:tracePt t="53475" x="7550150" y="2901950"/>
          <p14:tracePt t="53491" x="7821613" y="2901950"/>
          <p14:tracePt t="53507" x="8064500" y="2965450"/>
          <p14:tracePt t="53523" x="8334375" y="3030538"/>
          <p14:tracePt t="53541" x="8597900" y="3128963"/>
          <p14:tracePt t="53560" x="8777288" y="3194050"/>
          <p14:tracePt t="53562" x="8891588" y="3228975"/>
          <p14:tracePt t="53575" x="8975725" y="3279775"/>
          <p14:tracePt t="53590" x="9047163" y="3314700"/>
          <p14:tracePt t="53591" x="9126538" y="3365500"/>
          <p14:tracePt t="53607" x="9190038" y="3400425"/>
          <p14:tracePt t="53608" x="9240838" y="3457575"/>
          <p14:tracePt t="53609" x="9290050" y="3492500"/>
          <p14:tracePt t="53623" x="9326563" y="3543300"/>
          <p14:tracePt t="53640" x="9340850" y="3563938"/>
          <p14:tracePt t="53641" x="9361488" y="3592513"/>
          <p14:tracePt t="53642" x="9390063" y="3629025"/>
          <p14:tracePt t="53657" x="9396413" y="3657600"/>
          <p14:tracePt t="53659" x="9396413" y="3663950"/>
          <p14:tracePt t="53674" x="9410700" y="3706813"/>
          <p14:tracePt t="53690" x="9410700" y="3743325"/>
          <p14:tracePt t="53708" x="9361488" y="3827463"/>
          <p14:tracePt t="53724" x="9247188" y="3978275"/>
          <p14:tracePt t="53741" x="9061450" y="4170363"/>
          <p14:tracePt t="53757" x="8797925" y="4391025"/>
          <p14:tracePt t="53774" x="8534400" y="4605338"/>
          <p14:tracePt t="53790" x="8248650" y="4783138"/>
          <p14:tracePt t="53807" x="7970838" y="4905375"/>
          <p14:tracePt t="53824" x="7672388" y="4968875"/>
          <p14:tracePt t="53841" x="7358063" y="4983163"/>
          <p14:tracePt t="53856" x="7172325" y="4983163"/>
          <p14:tracePt t="53858" x="6994525" y="4968875"/>
          <p14:tracePt t="53859" x="6823075" y="4919663"/>
          <p14:tracePt t="53875" x="6659563" y="4854575"/>
          <p14:tracePt t="53877" x="6508750" y="4791075"/>
          <p14:tracePt t="53890" x="6373813" y="4719638"/>
          <p14:tracePt t="53891" x="6245225" y="4633913"/>
          <p14:tracePt t="53907" x="6096000" y="4505325"/>
          <p14:tracePt t="53924" x="5932488" y="4356100"/>
          <p14:tracePt t="53942" x="5832475" y="4219575"/>
          <p14:tracePt t="53957" x="5767388" y="4141788"/>
          <p14:tracePt t="53974" x="5732463" y="4070350"/>
          <p14:tracePt t="53990" x="5710238" y="4006850"/>
          <p14:tracePt t="54007" x="5710238" y="3963988"/>
          <p14:tracePt t="54024" x="5718175" y="3892550"/>
          <p14:tracePt t="54041" x="5846763" y="3757613"/>
          <p14:tracePt t="54057" x="6061075" y="3563938"/>
          <p14:tracePt t="54074" x="6359525" y="3365500"/>
          <p14:tracePt t="54089" x="6545263" y="3265488"/>
          <p14:tracePt t="54091" x="6723063" y="3179763"/>
          <p14:tracePt t="54107" x="6908800" y="3100388"/>
          <p14:tracePt t="54109" x="7321550" y="3001963"/>
          <p14:tracePt t="54124" x="7521575" y="2979738"/>
          <p14:tracePt t="54125" x="7707313" y="2979738"/>
          <p14:tracePt t="54141" x="8099425" y="2979738"/>
          <p14:tracePt t="54157" x="8428038" y="3051175"/>
          <p14:tracePt t="54175" x="8712200" y="3165475"/>
          <p14:tracePt t="54190" x="8961438" y="3314700"/>
          <p14:tracePt t="54207" x="9112250" y="3429000"/>
          <p14:tracePt t="54223" x="9275763" y="3563938"/>
          <p14:tracePt t="54241" x="9340850" y="3643313"/>
          <p14:tracePt t="54257" x="9396413" y="3706813"/>
          <p14:tracePt t="54274" x="9410700" y="3743325"/>
          <p14:tracePt t="54290" x="9424988" y="3763963"/>
          <p14:tracePt t="54308" x="9424988" y="3792538"/>
          <p14:tracePt t="54323" x="9375775" y="3827463"/>
          <p14:tracePt t="54324" x="9326563" y="3878263"/>
          <p14:tracePt t="54340" x="9226550" y="3956050"/>
          <p14:tracePt t="54341" x="9112250" y="4027488"/>
          <p14:tracePt t="54343" x="8975725" y="4127500"/>
          <p14:tracePt t="54358" x="8812213" y="4219575"/>
          <p14:tracePt t="54359" x="8648700" y="4319588"/>
          <p14:tracePt t="54375" x="8262938" y="4505325"/>
          <p14:tracePt t="54391" x="7899400" y="4640263"/>
          <p14:tracePt t="54409" x="7558088" y="4705350"/>
          <p14:tracePt t="54424" x="7223125" y="4733925"/>
          <p14:tracePt t="54441" x="6908800" y="4719638"/>
          <p14:tracePt t="54458" x="6594475" y="4605338"/>
          <p14:tracePt t="54474" x="6330950" y="4427538"/>
          <p14:tracePt t="54490" x="6081713" y="4219575"/>
          <p14:tracePt t="54508" x="5946775" y="4056063"/>
          <p14:tracePt t="54524" x="5818188" y="3892550"/>
          <p14:tracePt t="54540" x="5781675" y="3806825"/>
          <p14:tracePt t="54559" x="5761038" y="3729038"/>
          <p14:tracePt t="54561" x="5761038" y="3706813"/>
          <p14:tracePt t="54575" x="5761038" y="3663950"/>
          <p14:tracePt t="54576" x="5767388" y="3657600"/>
          <p14:tracePt t="54591" x="5832475" y="3629025"/>
          <p14:tracePt t="54592" x="5895975" y="3606800"/>
          <p14:tracePt t="54607" x="5932488" y="3592513"/>
          <p14:tracePt t="54609" x="6018213" y="3563938"/>
          <p14:tracePt t="54623" x="6181725" y="3529013"/>
          <p14:tracePt t="54625" x="6310313" y="3514725"/>
          <p14:tracePt t="54642" x="6608763" y="3492500"/>
          <p14:tracePt t="54657" x="7123113" y="3492500"/>
          <p14:tracePt t="54675" x="7458075" y="3506788"/>
          <p14:tracePt t="54690" x="7970838" y="3643313"/>
          <p14:tracePt t="54707" x="8377238" y="3806825"/>
          <p14:tracePt t="54724" x="8612188" y="3941763"/>
          <p14:tracePt t="54741" x="8834438" y="4106863"/>
          <p14:tracePt t="54757" x="8926513" y="4191000"/>
          <p14:tracePt t="54774" x="8990013" y="4291013"/>
          <p14:tracePt t="54790" x="9012238" y="4370388"/>
          <p14:tracePt t="54807" x="9012238" y="4419600"/>
          <p14:tracePt t="54823" x="8975725" y="4491038"/>
          <p14:tracePt t="54824" x="8940800" y="4556125"/>
          <p14:tracePt t="54840" x="8877300" y="4619625"/>
          <p14:tracePt t="54841" x="8783638" y="4691063"/>
          <p14:tracePt t="54842" x="8697913" y="4783138"/>
          <p14:tracePt t="54858" x="8597900" y="4854575"/>
          <p14:tracePt t="54859" x="8548688" y="4891088"/>
          <p14:tracePt t="54875" x="8262938" y="5054600"/>
          <p14:tracePt t="54891" x="8021638" y="5146675"/>
          <p14:tracePt t="54907" x="7764463" y="5168900"/>
          <p14:tracePt t="54923" x="7486650" y="5168900"/>
          <p14:tracePt t="54940" x="7237413" y="5146675"/>
          <p14:tracePt t="54957" x="6943725" y="5018088"/>
          <p14:tracePt t="54974" x="6708775" y="4883150"/>
          <p14:tracePt t="54990" x="6530975" y="4768850"/>
          <p14:tracePt t="55008" x="6359525" y="4654550"/>
          <p14:tracePt t="55023" x="6230938" y="4541838"/>
          <p14:tracePt t="55041" x="6130925" y="4427538"/>
          <p14:tracePt t="55057" x="6081713" y="4370388"/>
          <p14:tracePt t="55059" x="6067425" y="4319588"/>
          <p14:tracePt t="55060" x="6046788" y="4270375"/>
          <p14:tracePt t="55074" x="6046788" y="4219575"/>
          <p14:tracePt t="55076" x="6046788" y="4156075"/>
          <p14:tracePt t="55091" x="6046788" y="4041775"/>
          <p14:tracePt t="55092" x="6046788" y="3941763"/>
          <p14:tracePt t="55108" x="6273800" y="3614738"/>
          <p14:tracePt t="55124" x="6508750" y="3414713"/>
          <p14:tracePt t="55141" x="6808788" y="3179763"/>
          <p14:tracePt t="55157" x="7137400" y="3051175"/>
          <p14:tracePt t="55174" x="7486650" y="3001963"/>
          <p14:tracePt t="55191" x="7850188" y="3001963"/>
          <p14:tracePt t="55207" x="8170863" y="3044825"/>
          <p14:tracePt t="55223" x="8477250" y="3179763"/>
          <p14:tracePt t="55241" x="8634413" y="3300413"/>
          <p14:tracePt t="55257" x="8783638" y="3429000"/>
          <p14:tracePt t="55274" x="8863013" y="3514725"/>
          <p14:tracePt t="55290" x="8897938" y="3592513"/>
          <p14:tracePt t="55307" x="8912225" y="3614738"/>
          <p14:tracePt t="55308" x="8912225" y="3629025"/>
          <p14:tracePt t="55309" x="8912225" y="3643313"/>
          <p14:tracePt t="55324" x="8912225" y="3657600"/>
          <p14:tracePt t="55325" x="8912225" y="3663950"/>
          <p14:tracePt t="55342" x="8912225" y="3706813"/>
          <p14:tracePt t="55358" x="8863013" y="3792538"/>
          <p14:tracePt t="55375" x="8763000" y="3913188"/>
          <p14:tracePt t="55391" x="8626475" y="4070350"/>
          <p14:tracePt t="55409" x="8499475" y="4170363"/>
          <p14:tracePt t="55424" x="8234363" y="4291013"/>
          <p14:tracePt t="55440" x="8064500" y="4341813"/>
          <p14:tracePt t="55457" x="7735888" y="4341813"/>
          <p14:tracePt t="55474" x="7550150" y="4341813"/>
          <p14:tracePt t="55490" x="7350125" y="4291013"/>
          <p14:tracePt t="55507" x="7158038" y="4205288"/>
          <p14:tracePt t="55523" x="6994525" y="4106863"/>
          <p14:tracePt t="55541" x="6873875" y="3992563"/>
          <p14:tracePt t="55542" x="6823075" y="3941763"/>
          <p14:tracePt t="55561" x="6773863" y="3878263"/>
          <p14:tracePt t="55575" x="6745288" y="3813175"/>
          <p14:tracePt t="55590" x="6745288" y="3778250"/>
          <p14:tracePt t="55607" x="6745288" y="3757613"/>
          <p14:tracePt t="55624" x="6873875" y="3714750"/>
          <p14:tracePt t="55641" x="7094538" y="3706813"/>
          <p14:tracePt t="55657" x="7407275" y="3692525"/>
          <p14:tracePt t="55675" x="7785100" y="3706813"/>
          <p14:tracePt t="55690" x="8134350" y="3792538"/>
          <p14:tracePt t="55707" x="8348663" y="3878263"/>
          <p14:tracePt t="55723" x="8548688" y="4006850"/>
          <p14:tracePt t="55741" x="8634413" y="4078288"/>
          <p14:tracePt t="55757" x="8697913" y="4156075"/>
          <p14:tracePt t="55774" x="8726488" y="4191000"/>
          <p14:tracePt t="55776" x="8726488" y="4219575"/>
          <p14:tracePt t="55790" x="8726488" y="4241800"/>
          <p14:tracePt t="55807" x="8712200" y="4291013"/>
          <p14:tracePt t="55808" x="8662988" y="4327525"/>
          <p14:tracePt t="55809" x="8577263" y="4376738"/>
          <p14:tracePt t="55824" x="8477250" y="4456113"/>
          <p14:tracePt t="55825" x="8348663" y="4541838"/>
          <p14:tracePt t="55842" x="8021638" y="4691063"/>
          <p14:tracePt t="55858" x="7607300" y="4819650"/>
          <p14:tracePt t="55874" x="7186613" y="4883150"/>
          <p14:tracePt t="55891" x="6773863" y="4891088"/>
          <p14:tracePt t="55907" x="6410325" y="4833938"/>
          <p14:tracePt t="55923" x="6124575" y="4668838"/>
          <p14:tracePt t="55941" x="5918200" y="4476750"/>
          <p14:tracePt t="55957" x="5832475" y="4270375"/>
          <p14:tracePt t="55974" x="5832475" y="4006850"/>
          <p14:tracePt t="55990" x="5981700" y="3606800"/>
          <p14:tracePt t="56008" x="6296025" y="3251200"/>
          <p14:tracePt t="56010" x="6410325" y="3194050"/>
          <p14:tracePt t="56024" x="6580188" y="3065463"/>
          <p14:tracePt t="56040" x="6788150" y="2965450"/>
          <p14:tracePt t="56041" x="6986588" y="2894013"/>
          <p14:tracePt t="56043" x="7194550" y="2851150"/>
          <p14:tracePt t="56058" x="7407275" y="2836863"/>
          <p14:tracePt t="56059" x="7799388" y="2836863"/>
          <p14:tracePt t="56074" x="8148638" y="2851150"/>
          <p14:tracePt t="56090" x="8583613" y="3001963"/>
          <p14:tracePt t="56107" x="8940800" y="3194050"/>
          <p14:tracePt t="56124" x="9126538" y="3328988"/>
          <p14:tracePt t="56141" x="9226550" y="3429000"/>
          <p14:tracePt t="56156" x="9297988" y="3514725"/>
          <p14:tracePt t="56174" x="9326563" y="3563938"/>
          <p14:tracePt t="56190" x="9326563" y="3614738"/>
          <p14:tracePt t="56207" x="9297988" y="3692525"/>
          <p14:tracePt t="56224" x="9147175" y="3827463"/>
          <p14:tracePt t="56241" x="8940800" y="4006850"/>
          <p14:tracePt t="56256" x="8683625" y="4178300"/>
          <p14:tracePt t="56257" x="8583613" y="4241800"/>
          <p14:tracePt t="56273" x="8385175" y="4327525"/>
          <p14:tracePt t="56275" x="8035925" y="4491038"/>
          <p14:tracePt t="56276" x="7785100" y="4556125"/>
          <p14:tracePt t="56292" x="7650163" y="4570413"/>
          <p14:tracePt t="56293" x="7400925" y="4591050"/>
          <p14:tracePt t="56307" x="6837363" y="4605338"/>
          <p14:tracePt t="56324" x="6381750" y="4541838"/>
          <p14:tracePt t="56341" x="5995988" y="4376738"/>
          <p14:tracePt t="56358" x="5718175" y="4178300"/>
          <p14:tracePt t="56375" x="5561013" y="3956050"/>
          <p14:tracePt t="56391" x="5497513" y="3757613"/>
          <p14:tracePt t="56408" x="5454650" y="3506788"/>
          <p14:tracePt t="56423" x="5454650" y="3328988"/>
          <p14:tracePt t="56441" x="5497513" y="3200400"/>
          <p14:tracePt t="56457" x="5568950" y="3114675"/>
          <p14:tracePt t="56474" x="5710238" y="3044825"/>
          <p14:tracePt t="56490" x="5946775" y="3016250"/>
          <p14:tracePt t="56508" x="6424613" y="3016250"/>
          <p14:tracePt t="56509" x="6659563" y="3016250"/>
          <p14:tracePt t="56524" x="6943725" y="3051175"/>
          <p14:tracePt t="56525" x="7237413" y="3128963"/>
          <p14:tracePt t="56541" x="7835900" y="3343275"/>
          <p14:tracePt t="56559" x="7970838" y="3414713"/>
          <p14:tracePt t="56561" x="8248650" y="3543300"/>
          <p14:tracePt t="56576" x="8662988" y="3806825"/>
          <p14:tracePt t="56591" x="8834438" y="3956050"/>
          <p14:tracePt t="56608" x="8940800" y="4056063"/>
          <p14:tracePt t="56624" x="8997950" y="4141788"/>
          <p14:tracePt t="56641" x="9012238" y="4256088"/>
          <p14:tracePt t="56657" x="8947150" y="4370388"/>
          <p14:tracePt t="56674" x="8763000" y="4583113"/>
          <p14:tracePt t="56690" x="8485188" y="4854575"/>
          <p14:tracePt t="56707" x="8185150" y="5103813"/>
          <p14:tracePt t="56723" x="7870825" y="5318125"/>
          <p14:tracePt t="56741" x="7550150" y="5467350"/>
          <p14:tracePt t="56742" x="7400925" y="5495925"/>
          <p14:tracePt t="56757" x="7237413" y="5518150"/>
          <p14:tracePt t="56758" x="7058025" y="5532438"/>
          <p14:tracePt t="56774" x="6888163" y="5532438"/>
          <p14:tracePt t="56776" x="6737350" y="5503863"/>
          <p14:tracePt t="56790" x="6430963" y="5353050"/>
          <p14:tracePt t="56808" x="6173788" y="5146675"/>
          <p14:tracePt t="56824" x="5967413" y="4883150"/>
          <p14:tracePt t="56841" x="5867400" y="4605338"/>
          <p14:tracePt t="56857" x="5861050" y="4341813"/>
          <p14:tracePt t="56874" x="5918200" y="4070350"/>
          <p14:tracePt t="56890" x="6130925" y="3792538"/>
          <p14:tracePt t="56907" x="6445250" y="3563938"/>
          <p14:tracePt t="56924" x="6823075" y="3394075"/>
          <p14:tracePt t="56941" x="7450138" y="3279775"/>
          <p14:tracePt t="56957" x="7999413" y="3279775"/>
          <p14:tracePt t="56975" x="8377238" y="3343275"/>
          <p14:tracePt t="56976" x="8562975" y="3394075"/>
          <p14:tracePt t="56990" x="8748713" y="3463925"/>
          <p14:tracePt t="57007" x="8812213" y="3492500"/>
          <p14:tracePt t="57008" x="8947150" y="3557588"/>
          <p14:tracePt t="57009" x="8975725" y="3563938"/>
          <p14:tracePt t="57024" x="9040813" y="3606800"/>
          <p14:tracePt t="57025" x="9090025" y="3614738"/>
          <p14:tracePt t="57042" x="9126538" y="3657600"/>
          <p14:tracePt t="57057" x="9140825" y="3663950"/>
          <p14:tracePt t="57075" x="9140825" y="3678238"/>
          <p14:tracePt t="57090" x="9140825" y="3692525"/>
          <p14:tracePt t="57395" x="9140825" y="3706813"/>
          <p14:tracePt t="57411" x="9126538" y="3706813"/>
          <p14:tracePt t="57427" x="9126538" y="3714750"/>
          <p14:tracePt t="57443" x="9112250" y="3714750"/>
          <p14:tracePt t="57451" x="9112250" y="3729038"/>
          <p14:tracePt t="57467" x="9097963" y="3743325"/>
          <p14:tracePt t="57475" x="9090025" y="3743325"/>
          <p14:tracePt t="57483" x="9075738" y="3757613"/>
          <p14:tracePt t="57491" x="9061450" y="3757613"/>
          <p14:tracePt t="57499" x="9047163" y="3763963"/>
          <p14:tracePt t="57507" x="9040813" y="3778250"/>
          <p14:tracePt t="57523" x="8997950" y="3792538"/>
          <p14:tracePt t="57524" x="8975725" y="3806825"/>
          <p14:tracePt t="57540" x="8940800" y="3806825"/>
          <p14:tracePt t="57560" x="8891588" y="3813175"/>
          <p14:tracePt t="57576" x="8848725" y="3827463"/>
          <p14:tracePt t="57591" x="8812213" y="3827463"/>
          <p14:tracePt t="57607" x="8797925" y="3827463"/>
          <p14:tracePt t="57624" x="8783638" y="3827463"/>
          <p14:tracePt t="57685" x="8783638" y="3813175"/>
          <p14:tracePt t="58354" x="8777288" y="3813175"/>
          <p14:tracePt t="58378" x="8763000" y="3813175"/>
          <p14:tracePt t="58385" x="8734425" y="3827463"/>
          <p14:tracePt t="58394" x="8697913" y="3856038"/>
          <p14:tracePt t="58402" x="8634413" y="3863975"/>
          <p14:tracePt t="58410" x="8562975" y="3906838"/>
          <p14:tracePt t="58418" x="8448675" y="3927475"/>
          <p14:tracePt t="58426" x="8299450" y="3963988"/>
          <p14:tracePt t="58441" x="8134350" y="4021138"/>
          <p14:tracePt t="58442" x="7950200" y="4041775"/>
          <p14:tracePt t="58457" x="7750175" y="4078288"/>
          <p14:tracePt t="58458" x="7572375" y="4106863"/>
          <p14:tracePt t="58475" x="7208838" y="4141788"/>
          <p14:tracePt t="58490" x="7008813" y="4170363"/>
          <p14:tracePt t="58507" x="6873875" y="4170363"/>
          <p14:tracePt t="58523" x="6759575" y="4170363"/>
          <p14:tracePt t="58541" x="6723063" y="4127500"/>
          <p14:tracePt t="58559" x="6708775" y="4078288"/>
          <p14:tracePt t="58577" x="6708775" y="4021138"/>
          <p14:tracePt t="58590" x="6745288" y="3963988"/>
          <p14:tracePt t="58592" x="6794500" y="3892550"/>
          <p14:tracePt t="58607" x="6923088" y="3729038"/>
          <p14:tracePt t="58623" x="7094538" y="3563938"/>
          <p14:tracePt t="58641" x="7350125" y="3394075"/>
          <p14:tracePt t="58656" x="7486650" y="3300413"/>
          <p14:tracePt t="58657" x="7650163" y="3228975"/>
          <p14:tracePt t="58673" x="7799388" y="3165475"/>
          <p14:tracePt t="58675" x="7985125" y="3128963"/>
          <p14:tracePt t="58676" x="8162925" y="3079750"/>
          <p14:tracePt t="58692" x="8499475" y="3065463"/>
          <p14:tracePt t="58707" x="8648700" y="3065463"/>
          <p14:tracePt t="58708" x="8712200" y="3065463"/>
          <p14:tracePt t="58724" x="8826500" y="3094038"/>
          <p14:tracePt t="58725" x="8940800" y="3114675"/>
          <p14:tracePt t="58741" x="9040813" y="3179763"/>
          <p14:tracePt t="58757" x="9097963" y="3228975"/>
          <p14:tracePt t="58774" x="9140825" y="3265488"/>
          <p14:tracePt t="58790" x="9140825" y="3294063"/>
          <p14:tracePt t="58809" x="9140825" y="3314700"/>
          <p14:tracePt t="58824" x="9112250" y="3351213"/>
          <p14:tracePt t="58841" x="9026525" y="3429000"/>
          <p14:tracePt t="58858" x="8926513" y="3492500"/>
          <p14:tracePt t="58874" x="8712200" y="3606800"/>
          <p14:tracePt t="58890" x="8499475" y="3678238"/>
          <p14:tracePt t="58907" x="8313738" y="3729038"/>
          <p14:tracePt t="58923" x="8199438" y="3743325"/>
          <p14:tracePt t="58925" x="7999413" y="3778250"/>
          <p14:tracePt t="58926" x="7935913" y="3778250"/>
          <p14:tracePt t="58940" x="7821613" y="3792538"/>
          <p14:tracePt t="58942" x="7721600" y="3806825"/>
          <p14:tracePt t="58957" x="7621588" y="3806825"/>
          <p14:tracePt t="58958" x="7535863" y="3806825"/>
          <p14:tracePt t="58974" x="7450138" y="3806825"/>
          <p14:tracePt t="58991" x="7358063" y="3778250"/>
          <p14:tracePt t="59008" x="7321550" y="3763963"/>
          <p14:tracePt t="59024" x="7300913" y="3757613"/>
          <p14:tracePt t="59042" x="7300913" y="3743325"/>
          <p14:tracePt t="59075" x="7300913" y="3729038"/>
          <p14:tracePt t="59134" x="7308850" y="3729038"/>
          <p14:tracePt t="59304" x="7321550" y="3729038"/>
          <p14:tracePt t="59368" x="7321550" y="3743325"/>
          <p14:tracePt t="59690" x="7308850" y="3743325"/>
          <p14:tracePt t="59747" x="7300913" y="3743325"/>
          <p14:tracePt t="59763" x="7300913" y="3757613"/>
          <p14:tracePt t="59795" x="7286625" y="3757613"/>
          <p14:tracePt t="59811" x="7286625" y="3763963"/>
          <p14:tracePt t="59819" x="7272338" y="3763963"/>
          <p14:tracePt t="59835" x="7258050" y="3778250"/>
          <p14:tracePt t="59844" x="7251700" y="3778250"/>
          <p14:tracePt t="59852" x="7223125" y="3806825"/>
          <p14:tracePt t="59859" x="7194550" y="3813175"/>
          <p14:tracePt t="59868" x="7172325" y="3841750"/>
          <p14:tracePt t="59876" x="7143750" y="3856038"/>
          <p14:tracePt t="59889" x="7123113" y="3863975"/>
          <p14:tracePt t="59906" x="7086600" y="3906838"/>
          <p14:tracePt t="59923" x="7043738" y="3913188"/>
          <p14:tracePt t="59924" x="6994525" y="3941763"/>
          <p14:tracePt t="59940" x="6943725" y="3978275"/>
          <p14:tracePt t="59958" x="6908800" y="4006850"/>
          <p14:tracePt t="59974" x="6888163" y="4041775"/>
          <p14:tracePt t="59991" x="6845300" y="4056063"/>
          <p14:tracePt t="60007" x="6837363" y="4070350"/>
          <p14:tracePt t="60024" x="6823075" y="4078288"/>
          <p14:tracePt t="60040" x="6808788" y="4092575"/>
          <p14:tracePt t="60057" x="6794500" y="4092575"/>
          <p14:tracePt t="60786" x="6794500" y="4078288"/>
          <p14:tracePt t="60802" x="6794500" y="4070350"/>
          <p14:tracePt t="60810" x="6794500" y="4056063"/>
          <p14:tracePt t="60818" x="6794500" y="4041775"/>
          <p14:tracePt t="60834" x="6794500" y="4027488"/>
          <p14:tracePt t="60842" x="6794500" y="4021138"/>
          <p14:tracePt t="60850" x="6794500" y="3992563"/>
          <p14:tracePt t="60859" x="6794500" y="3978275"/>
          <p14:tracePt t="60874" x="6788150" y="3956050"/>
          <p14:tracePt t="60875" x="6788150" y="3941763"/>
          <p14:tracePt t="60890" x="6788150" y="3927475"/>
          <p14:tracePt t="60891" x="6788150" y="3906838"/>
          <p14:tracePt t="60907" x="6788150" y="3878263"/>
          <p14:tracePt t="60923" x="6788150" y="3863975"/>
          <p14:tracePt t="60940" x="6788150" y="3841750"/>
          <p14:tracePt t="60990" x="6788150" y="3827463"/>
          <p14:tracePt t="61044" x="6794500" y="3827463"/>
          <p14:tracePt t="61084" x="6808788" y="3827463"/>
          <p14:tracePt t="61116" x="6823075" y="3827463"/>
          <p14:tracePt t="61132" x="6837363" y="3827463"/>
          <p14:tracePt t="61140" x="6845300" y="3813175"/>
          <p14:tracePt t="61156" x="6859588" y="3813175"/>
          <p14:tracePt t="61165" x="6859588" y="3806825"/>
          <p14:tracePt t="61173" x="6873875" y="3806825"/>
          <p14:tracePt t="61205" x="6888163" y="3806825"/>
          <p14:tracePt t="61261" x="6888163" y="3792538"/>
          <p14:tracePt t="61414" x="6894513" y="3792538"/>
          <p14:tracePt t="61688" x="6894513" y="3806825"/>
          <p14:tracePt t="61720" x="6908800" y="3813175"/>
          <p14:tracePt t="61736" x="6908800" y="3827463"/>
          <p14:tracePt t="61744" x="6908800" y="3841750"/>
          <p14:tracePt t="61755" x="6937375" y="3856038"/>
          <p14:tracePt t="61760" x="6937375" y="3863975"/>
          <p14:tracePt t="61768" x="6943725" y="3906838"/>
          <p14:tracePt t="61777" x="6958013" y="3913188"/>
          <p14:tracePt t="61790" x="6986588" y="3956050"/>
          <p14:tracePt t="61806" x="6994525" y="3992563"/>
          <p14:tracePt t="61823" x="7023100" y="4056063"/>
          <p14:tracePt t="61839" x="7023100" y="4070350"/>
          <p14:tracePt t="61840" x="7023100" y="4092575"/>
          <p14:tracePt t="61841" x="7023100" y="4121150"/>
          <p14:tracePt t="61857" x="7023100" y="4127500"/>
          <p14:tracePt t="61858" x="7023100" y="4141788"/>
          <p14:tracePt t="61874" x="7023100" y="4178300"/>
          <p14:tracePt t="61891" x="6958013" y="4205288"/>
          <p14:tracePt t="61907" x="6873875" y="4241800"/>
          <p14:tracePt t="61924" x="6745288" y="4256088"/>
          <p14:tracePt t="61940" x="6594475" y="4256088"/>
          <p14:tracePt t="61958" x="6445250" y="4241800"/>
          <p14:tracePt t="61974" x="6324600" y="4178300"/>
          <p14:tracePt t="61991" x="6245225" y="4092575"/>
          <p14:tracePt t="62008" x="6196013" y="4021138"/>
          <p14:tracePt t="62023" x="6196013" y="3963988"/>
          <p14:tracePt t="62024" x="6196013" y="3927475"/>
          <p14:tracePt t="62040" x="6196013" y="3892550"/>
          <p14:tracePt t="62042" x="6196013" y="3863975"/>
          <p14:tracePt t="62043" x="6196013" y="3841750"/>
          <p14:tracePt t="62058" x="6230938" y="3806825"/>
          <p14:tracePt t="62059" x="6273800" y="3778250"/>
          <p14:tracePt t="62074" x="6359525" y="3729038"/>
          <p14:tracePt t="62075" x="6430963" y="3706813"/>
          <p14:tracePt t="62091" x="6530975" y="3678238"/>
          <p14:tracePt t="62092" x="6645275" y="3657600"/>
          <p14:tracePt t="62107" x="6908800" y="3643313"/>
          <p14:tracePt t="62125" x="7251700" y="3643313"/>
          <p14:tracePt t="62141" x="7586663" y="3643313"/>
          <p14:tracePt t="62158" x="7899400" y="3706813"/>
          <p14:tracePt t="62174" x="8085138" y="3757613"/>
          <p14:tracePt t="62192" x="8213725" y="3806825"/>
          <p14:tracePt t="62207" x="8313738" y="3856038"/>
          <p14:tracePt t="62224" x="8377238" y="3878263"/>
          <p14:tracePt t="62241" x="8385175" y="3906838"/>
          <p14:tracePt t="62257" x="8399463" y="3913188"/>
          <p14:tracePt t="62258" x="8399463" y="3927475"/>
          <p14:tracePt t="62274" x="8399463" y="3956050"/>
          <p14:tracePt t="62291" x="8399463" y="3978275"/>
          <p14:tracePt t="62306" x="8399463" y="3992563"/>
          <p14:tracePt t="62307" x="8399463" y="4006850"/>
          <p14:tracePt t="62309" x="8377238" y="4027488"/>
          <p14:tracePt t="62324" x="8348663" y="4041775"/>
          <p14:tracePt t="62326" x="8328025" y="4070350"/>
          <p14:tracePt t="62340" x="8248650" y="4106863"/>
          <p14:tracePt t="62342" x="8162925" y="4127500"/>
          <p14:tracePt t="62359" x="7935913" y="4191000"/>
          <p14:tracePt t="62375" x="7635875" y="4227513"/>
          <p14:tracePt t="62392" x="7308850" y="4256088"/>
          <p14:tracePt t="62409" x="6994525" y="4256088"/>
          <p14:tracePt t="62424" x="6708775" y="4241800"/>
          <p14:tracePt t="62440" x="6530975" y="4170363"/>
          <p14:tracePt t="62457" x="6345238" y="4070350"/>
          <p14:tracePt t="62475" x="6210300" y="3956050"/>
          <p14:tracePt t="62491" x="6124575" y="3841750"/>
          <p14:tracePt t="62507" x="6061075" y="3743325"/>
          <p14:tracePt t="62524" x="6018213" y="3657600"/>
          <p14:tracePt t="62540" x="6010275" y="3606800"/>
          <p14:tracePt t="62541" x="6010275" y="3563938"/>
          <p14:tracePt t="62542" x="6010275" y="3529013"/>
          <p14:tracePt t="62560" x="6010275" y="3478213"/>
          <p14:tracePt t="62562" x="6010275" y="3429000"/>
          <p14:tracePt t="62578" x="6018213" y="3328988"/>
          <p14:tracePt t="62591" x="6130925" y="3165475"/>
          <p14:tracePt t="62607" x="6245225" y="3044825"/>
          <p14:tracePt t="62624" x="6481763" y="2865438"/>
          <p14:tracePt t="62641" x="6694488" y="2765425"/>
          <p14:tracePt t="62657" x="6923088" y="2716213"/>
          <p14:tracePt t="62673" x="7208838" y="2687638"/>
          <p14:tracePt t="62691" x="7521575" y="2687638"/>
          <p14:tracePt t="62708" x="7913688" y="2701925"/>
          <p14:tracePt t="62724" x="8270875" y="2801938"/>
          <p14:tracePt t="62740" x="8612188" y="2944813"/>
          <p14:tracePt t="62757" x="8826500" y="3044825"/>
          <p14:tracePt t="62774" x="9012238" y="3165475"/>
          <p14:tracePt t="62790" x="9075738" y="3214688"/>
          <p14:tracePt t="62792" x="9161463" y="3314700"/>
          <p14:tracePt t="62807" x="9175750" y="3365500"/>
          <p14:tracePt t="62808" x="9197975" y="3400425"/>
          <p14:tracePt t="62824" x="9212263" y="3478213"/>
          <p14:tracePt t="62840" x="9212263" y="3557588"/>
          <p14:tracePt t="62858" x="9175750" y="3657600"/>
          <p14:tracePt t="62874" x="9090025" y="3763963"/>
          <p14:tracePt t="62891" x="8926513" y="3956050"/>
          <p14:tracePt t="62907" x="8734425" y="4121150"/>
          <p14:tracePt t="62924" x="8513763" y="4276725"/>
          <p14:tracePt t="62941" x="8199438" y="4427538"/>
          <p14:tracePt t="62957" x="7870825" y="4570413"/>
          <p14:tracePt t="62974" x="7507288" y="4654550"/>
          <p14:tracePt t="62991" x="7143750" y="4691063"/>
          <p14:tracePt t="63007" x="6794500" y="4705350"/>
          <p14:tracePt t="63024" x="6645275" y="4705350"/>
          <p14:tracePt t="63025" x="6373813" y="4633913"/>
          <p14:tracePt t="63041" x="6230938" y="4570413"/>
          <p14:tracePt t="63043" x="6124575" y="4505325"/>
          <p14:tracePt t="63057" x="5881688" y="4327525"/>
          <p14:tracePt t="63074" x="5846763" y="4276725"/>
          <p14:tracePt t="63075" x="5761038" y="4178300"/>
          <p14:tracePt t="63091" x="5618163" y="4006850"/>
          <p14:tracePt t="63107" x="5546725" y="3827463"/>
          <p14:tracePt t="63124" x="5497513" y="3692525"/>
          <p14:tracePt t="63140" x="5468938" y="3578225"/>
          <p14:tracePt t="63157" x="5468938" y="3492500"/>
          <p14:tracePt t="63174" x="5497513" y="3414713"/>
          <p14:tracePt t="63190" x="5611813" y="3294063"/>
          <p14:tracePt t="63207" x="5810250" y="3165475"/>
          <p14:tracePt t="63224" x="6096000" y="3016250"/>
          <p14:tracePt t="63240" x="6496050" y="2894013"/>
          <p14:tracePt t="63257" x="6694488" y="2836863"/>
          <p14:tracePt t="63258" x="6908800" y="2816225"/>
          <p14:tracePt t="63259" x="7308850" y="2779713"/>
          <p14:tracePt t="63274" x="7435850" y="2779713"/>
          <p14:tracePt t="63291" x="7672388" y="2779713"/>
          <p14:tracePt t="63292" x="8113713" y="2787650"/>
          <p14:tracePt t="63307" x="8313738" y="2851150"/>
          <p14:tracePt t="63308" x="8485188" y="2916238"/>
          <p14:tracePt t="63324" x="8783638" y="3079750"/>
          <p14:tracePt t="63340" x="8947150" y="3194050"/>
          <p14:tracePt t="63359" x="9097963" y="3343275"/>
          <p14:tracePt t="63375" x="9197975" y="3492500"/>
          <p14:tracePt t="63392" x="9240838" y="3578225"/>
          <p14:tracePt t="63409" x="9261475" y="3678238"/>
          <p14:tracePt t="63424" x="9275763" y="3763963"/>
          <p14:tracePt t="63440" x="9275763" y="3841750"/>
          <p14:tracePt t="63457" x="9240838" y="3963988"/>
          <p14:tracePt t="63474" x="9140825" y="4106863"/>
          <p14:tracePt t="63490" x="8961438" y="4276725"/>
          <p14:tracePt t="63507" x="8848725" y="4376738"/>
          <p14:tracePt t="63508" x="8712200" y="4476750"/>
          <p14:tracePt t="63509" x="8548688" y="4570413"/>
          <p14:tracePt t="63525" x="8199438" y="4733925"/>
          <p14:tracePt t="63540" x="8013700" y="4805363"/>
          <p14:tracePt t="63541" x="7821613" y="4854575"/>
          <p14:tracePt t="63560" x="7421563" y="4919663"/>
          <p14:tracePt t="63575" x="7043738" y="4919663"/>
          <p14:tracePt t="63591" x="6694488" y="4891088"/>
          <p14:tracePt t="63607" x="6381750" y="4768850"/>
          <p14:tracePt t="63624" x="6130925" y="4619625"/>
          <p14:tracePt t="63641" x="5961063" y="4491038"/>
          <p14:tracePt t="63657" x="5795963" y="4327525"/>
          <p14:tracePt t="63674" x="5683250" y="4191000"/>
          <p14:tracePt t="63691" x="5646738" y="4121150"/>
          <p14:tracePt t="63707" x="5611813" y="4056063"/>
          <p14:tracePt t="63724" x="5597525" y="4021138"/>
          <p14:tracePt t="63741" x="5597525" y="4006850"/>
          <p14:tracePt t="63743" x="5611813" y="3992563"/>
          <p14:tracePt t="63757" x="5668963" y="3956050"/>
          <p14:tracePt t="63759" x="5795963" y="3892550"/>
          <p14:tracePt t="64170" x="5810250" y="3892550"/>
          <p14:tracePt t="64177" x="5846763" y="3878263"/>
          <p14:tracePt t="64186" x="5881688" y="3878263"/>
          <p14:tracePt t="64193" x="5932488" y="3863975"/>
          <p14:tracePt t="64202" x="5995988" y="3863975"/>
          <p14:tracePt t="64210" x="6067425" y="3863975"/>
          <p14:tracePt t="64224" x="6130925" y="3863975"/>
          <p14:tracePt t="64239" x="6210300" y="3863975"/>
          <p14:tracePt t="64240" x="6296025" y="3863975"/>
          <p14:tracePt t="64242" x="6381750" y="3863975"/>
          <p14:tracePt t="64257" x="6473825" y="3863975"/>
          <p14:tracePt t="64258" x="6545263" y="3863975"/>
          <p14:tracePt t="64273" x="6630988" y="3878263"/>
          <p14:tracePt t="64274" x="6723063" y="3892550"/>
          <p14:tracePt t="64291" x="6873875" y="3927475"/>
          <p14:tracePt t="64307" x="6986588" y="3963988"/>
          <p14:tracePt t="64325" x="7043738" y="3992563"/>
          <p14:tracePt t="64340" x="7108825" y="4027488"/>
          <p14:tracePt t="64358" x="7186613" y="4078288"/>
          <p14:tracePt t="64375" x="7237413" y="4141788"/>
          <p14:tracePt t="64392" x="7286625" y="4219575"/>
          <p14:tracePt t="64408" x="7321550" y="4319588"/>
          <p14:tracePt t="64424" x="7350125" y="4419600"/>
          <p14:tracePt t="64440" x="7350125" y="4505325"/>
          <p14:tracePt t="64458" x="7350125" y="4591050"/>
          <p14:tracePt t="64459" x="7350125" y="4633913"/>
          <p14:tracePt t="64474" x="7321550" y="4654550"/>
          <p14:tracePt t="64490" x="7300913" y="4683125"/>
          <p14:tracePt t="64491" x="7258050" y="4705350"/>
          <p14:tracePt t="64492" x="7251700" y="4733925"/>
          <p14:tracePt t="65095" x="7237413" y="4733925"/>
          <p14:tracePt t="65104" x="7143750" y="4733925"/>
          <p14:tracePt t="65112" x="7058025" y="4733925"/>
          <p14:tracePt t="65120" x="6986588" y="4733925"/>
          <p14:tracePt t="65128" x="6894513" y="4719638"/>
          <p14:tracePt t="65136" x="6794500" y="4705350"/>
          <p14:tracePt t="65143" x="6694488" y="4691063"/>
          <p14:tracePt t="65156" x="6608763" y="4668838"/>
          <p14:tracePt t="65173" x="6310313" y="4591050"/>
          <p14:tracePt t="65191" x="5961063" y="4470400"/>
          <p14:tracePt t="65192" x="5810250" y="4405313"/>
          <p14:tracePt t="65207" x="5746750" y="4370388"/>
          <p14:tracePt t="65209" x="5618163" y="4305300"/>
          <p14:tracePt t="65224" x="5503863" y="4241800"/>
          <p14:tracePt t="65225" x="5432425" y="4178300"/>
          <p14:tracePt t="65241" x="5354638" y="4121150"/>
          <p14:tracePt t="65242" x="5318125" y="4070350"/>
          <p14:tracePt t="65257" x="5283200" y="4021138"/>
          <p14:tracePt t="65274" x="5254625" y="3941763"/>
          <p14:tracePt t="65291" x="5248275" y="3856038"/>
          <p14:tracePt t="65307" x="5248275" y="3792538"/>
          <p14:tracePt t="65324" x="5297488" y="3706813"/>
          <p14:tracePt t="65340" x="5403850" y="3557588"/>
          <p14:tracePt t="65358" x="5503863" y="3457575"/>
          <p14:tracePt t="65375" x="5646738" y="3343275"/>
          <p14:tracePt t="65392" x="5810250" y="3228975"/>
          <p14:tracePt t="65409" x="5881688" y="3179763"/>
          <p14:tracePt t="65410" x="6130925" y="3079750"/>
          <p14:tracePt t="65424" x="6245225" y="3051175"/>
          <p14:tracePt t="65440" x="6373813" y="3030538"/>
          <p14:tracePt t="65442" x="6523038" y="3001963"/>
          <p14:tracePt t="65443" x="6694488" y="2979738"/>
          <p14:tracePt t="65458" x="7008813" y="2965450"/>
          <p14:tracePt t="65459" x="7108825" y="2965450"/>
          <p14:tracePt t="65475" x="7321550" y="2965450"/>
          <p14:tracePt t="65476" x="7558088" y="2965450"/>
          <p14:tracePt t="65493" x="8064500" y="3016250"/>
          <p14:tracePt t="65508" x="8477250" y="3128963"/>
          <p14:tracePt t="65525" x="8734425" y="3214688"/>
          <p14:tracePt t="65541" x="8990013" y="3328988"/>
          <p14:tracePt t="65563" x="9097963" y="3400425"/>
          <p14:tracePt t="65564" x="9197975" y="3463925"/>
          <p14:tracePt t="65575" x="9212263" y="3478213"/>
          <p14:tracePt t="65592" x="9261475" y="3543300"/>
          <p14:tracePt t="65608" x="9290050" y="3578225"/>
          <p14:tracePt t="65624" x="9297988" y="3614738"/>
          <p14:tracePt t="65641" x="9297988" y="3692525"/>
          <p14:tracePt t="65658" x="9240838" y="3841750"/>
          <p14:tracePt t="65673" x="9190038" y="3913188"/>
          <p14:tracePt t="65675" x="9112250" y="4021138"/>
          <p14:tracePt t="65676" x="9026525" y="4106863"/>
          <p14:tracePt t="65691" x="8912225" y="4205288"/>
          <p14:tracePt t="65693" x="8812213" y="4291013"/>
          <p14:tracePt t="65708" x="8683625" y="4370388"/>
          <p14:tracePt t="65709" x="8548688" y="4427538"/>
          <p14:tracePt t="65724" x="8262938" y="4519613"/>
          <p14:tracePt t="65741" x="7921625" y="4556125"/>
          <p14:tracePt t="65758" x="7558088" y="4556125"/>
          <p14:tracePt t="65775" x="7223125" y="4491038"/>
          <p14:tracePt t="65791" x="6859588" y="4341813"/>
          <p14:tracePt t="65807" x="6580188" y="4178300"/>
          <p14:tracePt t="65824" x="6396038" y="4056063"/>
          <p14:tracePt t="65841" x="6224588" y="3913188"/>
          <p14:tracePt t="65858" x="6124575" y="3792538"/>
          <p14:tracePt t="65874" x="6061075" y="3692525"/>
          <p14:tracePt t="65891" x="6046788" y="3592513"/>
          <p14:tracePt t="65893" x="6046788" y="3529013"/>
          <p14:tracePt t="65907" x="6046788" y="3457575"/>
          <p14:tracePt t="65923" x="6096000" y="3394075"/>
          <p14:tracePt t="65925" x="6159500" y="3300413"/>
          <p14:tracePt t="65926" x="6245225" y="3228975"/>
          <p14:tracePt t="65942" x="6359525" y="3128963"/>
          <p14:tracePt t="65943" x="6594475" y="2979738"/>
          <p14:tracePt t="65958" x="6894513" y="2894013"/>
          <p14:tracePt t="65973" x="7086600" y="2851150"/>
          <p14:tracePt t="65975" x="7308850" y="2830513"/>
          <p14:tracePt t="65991" x="7721600" y="2830513"/>
          <p14:tracePt t="66008" x="8085138" y="2930525"/>
          <p14:tracePt t="66025" x="8399463" y="3114675"/>
          <p14:tracePt t="66041" x="8548688" y="3265488"/>
          <p14:tracePt t="66058" x="8712200" y="3506788"/>
          <p14:tracePt t="66074" x="8777288" y="3678238"/>
          <p14:tracePt t="66091" x="8783638" y="3941763"/>
          <p14:tracePt t="66107" x="8783638" y="4170363"/>
          <p14:tracePt t="66124" x="8712200" y="4419600"/>
          <p14:tracePt t="66140" x="8648700" y="4583113"/>
          <p14:tracePt t="66141" x="8583613" y="4719638"/>
          <p14:tracePt t="66157" x="8562975" y="4783138"/>
          <p14:tracePt t="66473" x="8562975" y="4791075"/>
          <p14:tracePt t="66481" x="8562975" y="4833938"/>
          <p14:tracePt t="66489" x="8577263" y="4891088"/>
          <p14:tracePt t="66497" x="8597900" y="4983163"/>
          <p14:tracePt t="66506" x="8634413" y="5103813"/>
          <p14:tracePt t="66513" x="8683625" y="5246688"/>
          <p14:tracePt t="66523" x="8726488" y="5395913"/>
          <p14:tracePt t="66540" x="8848725" y="5716588"/>
          <p14:tracePt t="66558" x="8926513" y="5930900"/>
          <p14:tracePt t="66574" x="8975725" y="6030913"/>
          <p14:tracePt t="66576" x="9012238" y="6116638"/>
          <p14:tracePt t="66589" x="9026525" y="6145213"/>
          <p14:tracePt t="66591" x="9047163" y="6194425"/>
          <p14:tracePt t="66607" x="9075738" y="6265863"/>
          <p14:tracePt t="66624" x="9090025" y="6294438"/>
          <p14:tracePt t="66640" x="9090025" y="6323013"/>
          <p14:tracePt t="66981" x="9097963" y="6323013"/>
          <p14:tracePt t="66988" x="9147175" y="6359525"/>
          <p14:tracePt t="66997" x="9226550" y="6430963"/>
          <p14:tracePt t="67005" x="9347200" y="6543675"/>
          <p14:tracePt t="67012" x="9504363" y="6672263"/>
          <p14:tracePt t="67023" x="9704388" y="68294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94AD6-D9B1-46AF-186A-DC3825A7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9A5C38-57D0-C6CA-1428-3F93C0E2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メジコンせき止め</a:t>
            </a:r>
            <a:r>
              <a:rPr lang="en-US" altLang="ja-JP" b="1" dirty="0">
                <a:latin typeface="Meiryo" panose="020B0604030504040204" pitchFamily="34" charset="-128"/>
                <a:ea typeface="Meiryo" panose="020B0604030504040204" pitchFamily="34" charset="-128"/>
              </a:rPr>
              <a:t>Pro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DE7081-7B5F-BAEB-F924-21900BD0AC90}"/>
              </a:ext>
            </a:extLst>
          </p:cNvPr>
          <p:cNvSpPr txBox="1"/>
          <p:nvPr/>
        </p:nvSpPr>
        <p:spPr>
          <a:xfrm>
            <a:off x="781987" y="2105561"/>
            <a:ext cx="114100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回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錠（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30mg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）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日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回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医療用と同じ量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" name="図 4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8B66093E-84A6-AF47-6F1B-EE9A95041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890" y="3395064"/>
            <a:ext cx="5539559" cy="3413612"/>
          </a:xfrm>
          <a:prstGeom prst="rect">
            <a:avLst/>
          </a:prstGeom>
        </p:spPr>
      </p:pic>
      <p:pic>
        <p:nvPicPr>
          <p:cNvPr id="7" name="オーディオ 6">
            <a:extLst>
              <a:ext uri="{FF2B5EF4-FFF2-40B4-BE49-F238E27FC236}">
                <a16:creationId xmlns:a16="http://schemas.microsoft.com/office/drawing/2014/main" id="{E5882132-B225-A531-88EC-4897D559E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8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8"/>
    </mc:Choice>
    <mc:Fallback>
      <p:transition spd="slow" advTm="3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6" x="8170863" y="6108700"/>
          <p14:tracePt t="750" x="7821613" y="5632450"/>
          <p14:tracePt t="763" x="7558088" y="5183188"/>
          <p14:tracePt t="768" x="7486650" y="4989513"/>
          <p14:tracePt t="780" x="7321550" y="4640263"/>
          <p14:tracePt t="781" x="7208838" y="4319588"/>
          <p14:tracePt t="796" x="7137400" y="3863975"/>
          <p14:tracePt t="813" x="7137400" y="3663950"/>
          <p14:tracePt t="830" x="7258050" y="3394075"/>
          <p14:tracePt t="846" x="7435850" y="3243263"/>
          <p14:tracePt t="1183" x="7400925" y="3228975"/>
          <p14:tracePt t="1191" x="7308850" y="3194050"/>
          <p14:tracePt t="1199" x="7208838" y="3128963"/>
          <p14:tracePt t="1211" x="7108825" y="3065463"/>
          <p14:tracePt t="1228" x="6923088" y="2916238"/>
          <p14:tracePt t="1244" x="6723063" y="2765425"/>
          <p14:tracePt t="1261" x="6310313" y="2387600"/>
          <p14:tracePt t="1277" x="6210300" y="2316163"/>
          <p14:tracePt t="1279" x="6046788" y="2152650"/>
          <p14:tracePt t="1280" x="5910263" y="2017713"/>
          <p14:tracePt t="1296" x="5732463" y="1854200"/>
          <p14:tracePt t="1312" x="5568950" y="1660525"/>
          <p14:tracePt t="1328" x="5483225" y="1525588"/>
          <p14:tracePt t="1347" x="5454650" y="1476375"/>
          <p14:tracePt t="1364" x="5446713" y="1404938"/>
          <p14:tracePt t="1380" x="5446713" y="1354138"/>
          <p14:tracePt t="1396" x="5468938" y="1304925"/>
          <p14:tracePt t="1413" x="5532438" y="1254125"/>
          <p14:tracePt t="1429" x="5646738" y="1204913"/>
          <p14:tracePt t="1446" x="5846763" y="1154113"/>
          <p14:tracePt t="1463" x="6096000" y="1141413"/>
          <p14:tracePt t="1479" x="6224588" y="1141413"/>
          <p14:tracePt t="1480" x="6396038" y="1141413"/>
          <p14:tracePt t="1481" x="6559550" y="1141413"/>
          <p14:tracePt t="1497" x="6723063" y="1162050"/>
          <p14:tracePt t="1498" x="6888163" y="1211263"/>
          <p14:tracePt t="1513" x="7037388" y="1262063"/>
          <p14:tracePt t="1514" x="7094538" y="1290638"/>
          <p14:tracePt t="1529" x="7251700" y="1339850"/>
          <p14:tracePt t="1546" x="7372350" y="1390650"/>
          <p14:tracePt t="1564" x="7421563" y="1411288"/>
          <p14:tracePt t="1581" x="7435850" y="1411288"/>
          <p14:tracePt t="1596" x="7450138" y="1411288"/>
          <p14:tracePt t="1634" x="7450138" y="1425575"/>
          <p14:tracePt t="1645" x="7435850" y="1425575"/>
          <p14:tracePt t="1661" x="7421563" y="1425575"/>
          <p14:tracePt t="1667" x="7400925" y="1425575"/>
          <p14:tracePt t="1680" x="7372350" y="1425575"/>
          <p14:tracePt t="1695" x="7321550" y="1425575"/>
          <p14:tracePt t="1712" x="7237413" y="1425575"/>
          <p14:tracePt t="1729" x="7172325" y="1425575"/>
          <p14:tracePt t="1745" x="7137400" y="1425575"/>
          <p14:tracePt t="1746" x="7108825" y="1411288"/>
          <p14:tracePt t="1747" x="7072313" y="1411288"/>
          <p14:tracePt t="1764" x="7037388" y="1411288"/>
          <p14:tracePt t="1780" x="7023100" y="1404938"/>
          <p14:tracePt t="1796" x="7008813" y="1404938"/>
          <p14:tracePt t="1814" x="6994525" y="1404938"/>
          <p14:tracePt t="1908" x="6986588" y="1404938"/>
          <p14:tracePt t="2061" x="6972300" y="1404938"/>
          <p14:tracePt t="2078" x="6958013" y="1404938"/>
          <p14:tracePt t="2085" x="6943725" y="1404938"/>
          <p14:tracePt t="2095" x="6908800" y="1404938"/>
          <p14:tracePt t="2111" x="6823075" y="1404938"/>
          <p14:tracePt t="2128" x="6623050" y="1376363"/>
          <p14:tracePt t="2145" x="6345238" y="1354138"/>
          <p14:tracePt t="2162" x="5867400" y="1276350"/>
          <p14:tracePt t="2178" x="5383213" y="1162050"/>
          <p14:tracePt t="2197" x="5005388" y="1047750"/>
          <p14:tracePt t="2212" x="4784725" y="990600"/>
          <p14:tracePt t="2213" x="4570413" y="912813"/>
          <p14:tracePt t="2215" x="4491038" y="876300"/>
          <p14:tracePt t="2230" x="4341813" y="812800"/>
          <p14:tracePt t="2231" x="4227513" y="749300"/>
          <p14:tracePt t="2247" x="4127500" y="698500"/>
          <p14:tracePt t="2248" x="4043363" y="649288"/>
          <p14:tracePt t="2264" x="3971925" y="592138"/>
          <p14:tracePt t="2280" x="3906838" y="527050"/>
          <p14:tracePt t="2297" x="3857625" y="477838"/>
          <p14:tracePt t="2313" x="3843338" y="449263"/>
          <p14:tracePt t="2330" x="3843338" y="427038"/>
          <p14:tracePt t="2347" x="3843338" y="398463"/>
          <p14:tracePt t="2363" x="3843338" y="384175"/>
          <p14:tracePt t="2379" x="3843338" y="377825"/>
          <p14:tracePt t="2396" x="3843338" y="363538"/>
          <p14:tracePt t="2413" x="3857625" y="349250"/>
          <p14:tracePt t="2429" x="3892550" y="328613"/>
          <p14:tracePt t="2446" x="3943350" y="285750"/>
          <p14:tracePt t="2462" x="3978275" y="263525"/>
          <p14:tracePt t="2463" x="4070350" y="214313"/>
          <p14:tracePt t="2465" x="4141788" y="163513"/>
          <p14:tracePt t="2479" x="4227513" y="128588"/>
          <p14:tracePt t="2480" x="4356100" y="85725"/>
          <p14:tracePt t="2497" x="4484688" y="49213"/>
          <p14:tracePt t="2498" x="4619625" y="28575"/>
          <p14:tracePt t="2595" x="6623050" y="77788"/>
          <p14:tracePt t="2601" x="6808788" y="114300"/>
          <p14:tracePt t="2612" x="7008813" y="163513"/>
          <p14:tracePt t="2617" x="7223125" y="214313"/>
          <p14:tracePt t="2629" x="7421563" y="263525"/>
          <p14:tracePt t="2646" x="7864475" y="384175"/>
          <p14:tracePt t="2663" x="8270875" y="498475"/>
          <p14:tracePt t="2679" x="8634413" y="612775"/>
          <p14:tracePt t="2695" x="8697913" y="641350"/>
          <p14:tracePt t="2697" x="8826500" y="663575"/>
          <p14:tracePt t="2698" x="8877300" y="677863"/>
          <p14:tracePt t="2713" x="8947150" y="712788"/>
          <p14:tracePt t="2714" x="8997950" y="741363"/>
          <p14:tracePt t="2730" x="9040813" y="749300"/>
          <p14:tracePt t="2732" x="9061450" y="762000"/>
          <p14:tracePt t="2746" x="9090025" y="790575"/>
          <p14:tracePt t="2763" x="9090025" y="798513"/>
          <p14:tracePt t="2780" x="9090025" y="812800"/>
          <p14:tracePt t="2796" x="9090025" y="827088"/>
          <p14:tracePt t="2813" x="9075738" y="841375"/>
          <p14:tracePt t="2830" x="9061450" y="876300"/>
          <p14:tracePt t="2846" x="9026525" y="927100"/>
          <p14:tracePt t="2864" x="8975725" y="976313"/>
          <p14:tracePt t="2880" x="8926513" y="1041400"/>
          <p14:tracePt t="2897" x="8863013" y="1112838"/>
          <p14:tracePt t="2912" x="8826500" y="1154113"/>
          <p14:tracePt t="2913" x="8783638" y="1204913"/>
          <p14:tracePt t="2929" x="8748713" y="1239838"/>
          <p14:tracePt t="2931" x="8697913" y="1290638"/>
          <p14:tracePt t="2932" x="8648700" y="1325563"/>
          <p14:tracePt t="2946" x="8534400" y="1404938"/>
          <p14:tracePt t="2962" x="8477250" y="1454150"/>
          <p14:tracePt t="2963" x="8377238" y="1504950"/>
          <p14:tracePt t="2965" x="8262938" y="1539875"/>
          <p14:tracePt t="2979" x="8121650" y="1574800"/>
          <p14:tracePt t="2980" x="7964488" y="1603375"/>
          <p14:tracePt t="2997" x="7435850" y="1654175"/>
          <p14:tracePt t="3013" x="6908800" y="1654175"/>
          <p14:tracePt t="3029" x="6345238" y="1611313"/>
          <p14:tracePt t="3046" x="5961063" y="1539875"/>
          <p14:tracePt t="3063" x="5268913" y="1390650"/>
          <p14:tracePt t="3078" x="4940300" y="1290638"/>
          <p14:tracePt t="3096" x="4533900" y="1141413"/>
          <p14:tracePt t="3112" x="4192588" y="976313"/>
          <p14:tracePt t="3129" x="3906838" y="812800"/>
          <p14:tracePt t="3144" x="3743325" y="692150"/>
          <p14:tracePt t="3162" x="3608388" y="563563"/>
          <p14:tracePt t="3179" x="3543300" y="498475"/>
          <p14:tracePt t="3194" x="3514725" y="463550"/>
          <p14:tracePt t="3196" x="3494088" y="434975"/>
          <p14:tracePt t="3197" x="3479800" y="412750"/>
          <p14:tracePt t="3211" x="3479800" y="398463"/>
          <p14:tracePt t="3228" x="3479800" y="384175"/>
          <p14:tracePt t="3230" x="3479800" y="377825"/>
          <p14:tracePt t="3285" x="3479800" y="384175"/>
          <p14:tracePt t="3294" x="3494088" y="384175"/>
          <p14:tracePt t="3301" x="3508375" y="398463"/>
          <p14:tracePt t="3310" x="3514725" y="398463"/>
          <p14:tracePt t="3317" x="3514725" y="412750"/>
          <p14:tracePt t="3327" x="3529013" y="427038"/>
          <p14:tracePt t="3345" x="3557588" y="434975"/>
          <p14:tracePt t="3362" x="3565525" y="449263"/>
          <p14:tracePt t="3378" x="3594100" y="477838"/>
          <p14:tracePt t="3395" x="3614738" y="498475"/>
          <p14:tracePt t="3412" x="3643313" y="549275"/>
          <p14:tracePt t="3429" x="3678238" y="627063"/>
          <p14:tracePt t="3430" x="3714750" y="677863"/>
          <p14:tracePt t="3445" x="3743325" y="727075"/>
          <p14:tracePt t="3461" x="3763963" y="790575"/>
          <p14:tracePt t="3462" x="3806825" y="862013"/>
          <p14:tracePt t="3463" x="3829050" y="927100"/>
          <p14:tracePt t="3478" x="3863975" y="998538"/>
          <p14:tracePt t="3479" x="3878263" y="1062038"/>
          <p14:tracePt t="3495" x="3921125" y="1141413"/>
          <p14:tracePt t="3512" x="3929063" y="1211263"/>
          <p14:tracePt t="3529" x="3943350" y="1254125"/>
          <p14:tracePt t="3545" x="3943350" y="1276350"/>
          <p14:tracePt t="3562" x="3943350" y="1290638"/>
          <p14:tracePt t="3578" x="3943350" y="1304925"/>
          <p14:tracePt t="3595" x="3906838" y="1339850"/>
          <p14:tracePt t="3611" x="3843338" y="1404938"/>
          <p14:tracePt t="3629" x="3778250" y="1490663"/>
          <p14:tracePt t="3898" x="3743325" y="1490663"/>
          <p14:tracePt t="3906" x="3692525" y="1490663"/>
          <p14:tracePt t="3914" x="3643313" y="1504950"/>
          <p14:tracePt t="3922" x="3579813" y="1511300"/>
          <p14:tracePt t="3930" x="3514725" y="1539875"/>
          <p14:tracePt t="3938" x="3408363" y="1574800"/>
          <p14:tracePt t="3946" x="3265488" y="1625600"/>
          <p14:tracePt t="3961" x="3130550" y="1689100"/>
          <p14:tracePt t="3963" x="2994025" y="1754188"/>
          <p14:tracePt t="3979" x="2801938" y="1825625"/>
          <p14:tracePt t="3995" x="2566988" y="1924050"/>
          <p14:tracePt t="4012" x="2389188" y="2003425"/>
          <p14:tracePt t="4028" x="2317750" y="2024063"/>
          <p14:tracePt t="4048" x="2217738" y="2066925"/>
          <p14:tracePt t="4051" x="2189163" y="2074863"/>
          <p14:tracePt t="4064" x="2166938" y="2074863"/>
          <p14:tracePt t="4078" x="2124075" y="2103438"/>
          <p14:tracePt t="4095" x="2103438" y="2117725"/>
          <p14:tracePt t="4113" x="2074863" y="2117725"/>
          <p14:tracePt t="4127" x="2074863" y="2124075"/>
          <p14:tracePt t="4180" x="2074863" y="2138363"/>
          <p14:tracePt t="4212" x="2089150" y="2152650"/>
          <p14:tracePt t="4220" x="2089150" y="2166938"/>
          <p14:tracePt t="4228" x="2103438" y="2174875"/>
          <p14:tracePt t="4236" x="2117725" y="2189163"/>
          <p14:tracePt t="4245" x="2138363" y="2203450"/>
          <p14:tracePt t="4262" x="2203450" y="2238375"/>
          <p14:tracePt t="4277" x="2281238" y="2266950"/>
          <p14:tracePt t="4294" x="2381250" y="2274888"/>
          <p14:tracePt t="4311" x="2530475" y="2316163"/>
          <p14:tracePt t="4328" x="2767013" y="2352675"/>
          <p14:tracePt t="4346" x="2965450" y="2401888"/>
          <p14:tracePt t="4361" x="3201988" y="2438400"/>
          <p14:tracePt t="4379" x="3365500" y="2481263"/>
          <p14:tracePt t="4394" x="3457575" y="2501900"/>
          <p14:tracePt t="4395" x="3543300" y="2530475"/>
          <p14:tracePt t="4412" x="3629025" y="2538413"/>
          <p14:tracePt t="4413" x="3714750" y="2566988"/>
          <p14:tracePt t="4428" x="3763963" y="2581275"/>
          <p14:tracePt t="4429" x="3792538" y="2581275"/>
          <p14:tracePt t="4446" x="3843338" y="2587625"/>
          <p14:tracePt t="4462" x="3857625" y="2587625"/>
          <p14:tracePt t="4478" x="3863975" y="2587625"/>
          <p14:tracePt t="4833" x="3878263" y="2581275"/>
          <p14:tracePt t="4840" x="3906838" y="2552700"/>
          <p14:tracePt t="4848" x="3971925" y="2516188"/>
          <p14:tracePt t="4856" x="4029075" y="2481263"/>
          <p14:tracePt t="4864" x="4106863" y="2438400"/>
          <p14:tracePt t="4873" x="4170363" y="2430463"/>
          <p14:tracePt t="4881" x="4321175" y="2366963"/>
          <p14:tracePt t="4896" x="4441825" y="2338388"/>
          <p14:tracePt t="4897" x="4570413" y="2330450"/>
          <p14:tracePt t="4911" x="4691063" y="2316163"/>
          <p14:tracePt t="4928" x="4770438" y="2316163"/>
          <p14:tracePt t="4929" x="4968875" y="2316163"/>
          <p14:tracePt t="4945" x="5054600" y="2316163"/>
          <p14:tracePt t="4947" x="5083175" y="2316163"/>
          <p14:tracePt t="4962" x="5183188" y="2338388"/>
          <p14:tracePt t="4978" x="5233988" y="2366963"/>
          <p14:tracePt t="4996" x="5254625" y="2366963"/>
          <p14:tracePt t="5012" x="5254625" y="2381250"/>
          <p14:tracePt t="5029" x="5254625" y="2387600"/>
          <p14:tracePt t="5050" x="5254625" y="2401888"/>
          <p14:tracePt t="5098" x="5254625" y="2416175"/>
          <p14:tracePt t="5114" x="5254625" y="2438400"/>
          <p14:tracePt t="5122" x="5254625" y="2466975"/>
          <p14:tracePt t="5130" x="5233988" y="2501900"/>
          <p14:tracePt t="5138" x="5197475" y="2581275"/>
          <p14:tracePt t="5146" x="5183188" y="2616200"/>
          <p14:tracePt t="5161" x="5097463" y="2701925"/>
          <p14:tracePt t="5163" x="4997450" y="2779713"/>
          <p14:tracePt t="5179" x="4741863" y="2901950"/>
          <p14:tracePt t="5195" x="4427538" y="2965450"/>
          <p14:tracePt t="5212" x="4092575" y="2979738"/>
          <p14:tracePt t="5228" x="3906838" y="2951163"/>
          <p14:tracePt t="5245" x="3757613" y="2865438"/>
          <p14:tracePt t="5262" x="3657600" y="2701925"/>
          <p14:tracePt t="5279" x="3657600" y="2516188"/>
          <p14:tracePt t="5295" x="3743325" y="2316163"/>
          <p14:tracePt t="5312" x="3929063" y="2117725"/>
          <p14:tracePt t="5328" x="4178300" y="1966913"/>
          <p14:tracePt t="5345" x="4484688" y="1874838"/>
          <p14:tracePt t="5361" x="4805363" y="1874838"/>
          <p14:tracePt t="5379" x="5183188" y="1874838"/>
          <p14:tracePt t="5381" x="5368925" y="1924050"/>
          <p14:tracePt t="5395" x="5532438" y="1989138"/>
          <p14:tracePt t="5396" x="5695950" y="2066925"/>
          <p14:tracePt t="5412" x="5767388" y="2103438"/>
          <p14:tracePt t="5413" x="5895975" y="2166938"/>
          <p14:tracePt t="5428" x="6010275" y="2224088"/>
          <p14:tracePt t="5429" x="6032500" y="2252663"/>
          <p14:tracePt t="5445" x="6145213" y="2316163"/>
          <p14:tracePt t="5461" x="6196013" y="2366963"/>
          <p14:tracePt t="5479" x="6224588" y="2387600"/>
          <p14:tracePt t="5496" x="6224588" y="2401888"/>
          <p14:tracePt t="5512" x="6230938" y="2416175"/>
          <p14:tracePt t="5528" x="6230938" y="2430463"/>
          <p14:tracePt t="5549" x="6245225" y="2438400"/>
          <p14:tracePt t="5578" x="6273800" y="2452688"/>
          <p14:tracePt t="5595" x="6330950" y="2466975"/>
          <p14:tracePt t="5613" x="6424613" y="2481263"/>
          <p14:tracePt t="5614" x="6473825" y="2481263"/>
          <p14:tracePt t="5628" x="6523038" y="2487613"/>
          <p14:tracePt t="5645" x="6594475" y="2487613"/>
          <p14:tracePt t="5646" x="6659563" y="2501900"/>
          <p14:tracePt t="5647" x="6745288" y="2501900"/>
          <p14:tracePt t="5661" x="6823075" y="2516188"/>
          <p14:tracePt t="5663" x="6894513" y="2530475"/>
          <p14:tracePt t="5678" x="7043738" y="2552700"/>
          <p14:tracePt t="5695" x="7137400" y="2587625"/>
          <p14:tracePt t="5713" x="7208838" y="2630488"/>
          <p14:tracePt t="5729" x="7251700" y="2638425"/>
          <p14:tracePt t="5745" x="7258050" y="2652713"/>
          <p14:tracePt t="5762" x="7258050" y="2667000"/>
          <p14:tracePt t="5779" x="7258050" y="2679700"/>
          <p14:tracePt t="5795" x="7137400" y="2716213"/>
          <p14:tracePt t="5812" x="6923088" y="2779713"/>
          <p14:tracePt t="5828" x="6580188" y="2816225"/>
          <p14:tracePt t="5845" x="6196013" y="2816225"/>
          <p14:tracePt t="5862" x="5995988" y="2816225"/>
          <p14:tracePt t="5863" x="5818188" y="2816225"/>
          <p14:tracePt t="5864" x="5646738" y="2779713"/>
          <p14:tracePt t="5880" x="5483225" y="2716213"/>
          <p14:tracePt t="5896" x="5354638" y="2630488"/>
          <p14:tracePt t="5912" x="5303838" y="2552700"/>
          <p14:tracePt t="5929" x="5283200" y="2387600"/>
          <p14:tracePt t="5945" x="5368925" y="2174875"/>
          <p14:tracePt t="5962" x="5597525" y="1924050"/>
          <p14:tracePt t="5979" x="5832475" y="1725613"/>
          <p14:tracePt t="5995" x="6110288" y="1574800"/>
          <p14:tracePt t="6012" x="6373813" y="1525588"/>
          <p14:tracePt t="6028" x="6623050" y="1525588"/>
          <p14:tracePt t="6049" x="6837363" y="1539875"/>
          <p14:tracePt t="6050" x="6943725" y="1560513"/>
          <p14:tracePt t="6064" x="7043738" y="1603375"/>
          <p14:tracePt t="6065" x="7158038" y="1654175"/>
          <p14:tracePt t="6079" x="7258050" y="1689100"/>
          <p14:tracePt t="6094" x="7350125" y="1725613"/>
          <p14:tracePt t="6095" x="7435850" y="1774825"/>
          <p14:tracePt t="6111" x="7521575" y="1825625"/>
          <p14:tracePt t="6113" x="7600950" y="1874838"/>
          <p14:tracePt t="6114" x="7658100" y="1924050"/>
          <p14:tracePt t="6129" x="7735888" y="1989138"/>
          <p14:tracePt t="6130" x="7799388" y="2038350"/>
          <p14:tracePt t="6146" x="7899400" y="2152650"/>
          <p14:tracePt t="6163" x="7950200" y="2217738"/>
          <p14:tracePt t="6179" x="7985125" y="2287588"/>
          <p14:tracePt t="6195" x="7999413" y="2330450"/>
          <p14:tracePt t="6213" x="7999413" y="2381250"/>
          <p14:tracePt t="6229" x="7935913" y="2466975"/>
          <p14:tracePt t="6245" x="7785100" y="2566988"/>
          <p14:tracePt t="6261" x="7607300" y="2630488"/>
          <p14:tracePt t="6279" x="7407275" y="2687638"/>
          <p14:tracePt t="6295" x="7286625" y="2716213"/>
          <p14:tracePt t="6312" x="7158038" y="2730500"/>
          <p14:tracePt t="6328" x="7094538" y="2730500"/>
          <p14:tracePt t="6345" x="7086600" y="2730500"/>
          <p14:tracePt t="6346" x="7072313" y="2730500"/>
          <p14:tracePt t="6411" x="7072313" y="2716213"/>
          <p14:tracePt t="6500" x="7072313" y="2730500"/>
          <p14:tracePt t="6838" x="7058025" y="2730500"/>
          <p14:tracePt t="6846" x="7043738" y="2730500"/>
          <p14:tracePt t="6854" x="7008813" y="2730500"/>
          <p14:tracePt t="6862" x="6986588" y="2730500"/>
          <p14:tracePt t="6870" x="6958013" y="2730500"/>
          <p14:tracePt t="6878" x="6937375" y="2730500"/>
          <p14:tracePt t="6895" x="6873875" y="2730500"/>
          <p14:tracePt t="6911" x="6837363" y="2730500"/>
          <p14:tracePt t="6927" x="6808788" y="2730500"/>
          <p14:tracePt t="6945" x="6788150" y="2736850"/>
          <p14:tracePt t="7095" x="6794500" y="2736850"/>
          <p14:tracePt t="7104" x="6808788" y="2736850"/>
          <p14:tracePt t="7112" x="6823075" y="2736850"/>
          <p14:tracePt t="7120" x="6845300" y="2736850"/>
          <p14:tracePt t="7128" x="6888163" y="2736850"/>
          <p14:tracePt t="7136" x="6937375" y="2736850"/>
          <p14:tracePt t="7144" x="6994525" y="2736850"/>
          <p14:tracePt t="7161" x="7137400" y="2736850"/>
          <p14:tracePt t="7179" x="7272338" y="2736850"/>
          <p14:tracePt t="7195" x="7358063" y="2736850"/>
          <p14:tracePt t="7212" x="7435850" y="2736850"/>
          <p14:tracePt t="7228" x="7472363" y="2736850"/>
          <p14:tracePt t="7245" x="7486650" y="2736850"/>
          <p14:tracePt t="7261" x="7500938" y="2736850"/>
          <p14:tracePt t="7322" x="7507288" y="2736850"/>
          <p14:tracePt t="7378" x="7521575" y="2736850"/>
          <p14:tracePt t="7402" x="7535863" y="2736850"/>
          <p14:tracePt t="7410" x="7550150" y="2736850"/>
          <p14:tracePt t="7418" x="7558088" y="2736850"/>
          <p14:tracePt t="7426" x="7586663" y="2736850"/>
          <p14:tracePt t="7434" x="7600950" y="2736850"/>
          <p14:tracePt t="7443" x="7635875" y="2751138"/>
          <p14:tracePt t="7450" x="7650163" y="2751138"/>
          <p14:tracePt t="7462" x="7686675" y="2751138"/>
          <p14:tracePt t="7478" x="7735888" y="2765425"/>
          <p14:tracePt t="7495" x="7799388" y="2779713"/>
          <p14:tracePt t="7511" x="7835900" y="2787650"/>
          <p14:tracePt t="7531" x="7864475" y="2801938"/>
          <p14:tracePt t="7533" x="7870825" y="2801938"/>
          <p14:tracePt t="7546" x="7885113" y="2801938"/>
          <p14:tracePt t="7561" x="7899400" y="2801938"/>
          <p14:tracePt t="7579" x="7913688" y="2801938"/>
          <p14:tracePt t="7659" x="7913688" y="2816225"/>
          <p14:tracePt t="8368" x="7921625" y="2816225"/>
          <p14:tracePt t="8384" x="7935913" y="2816225"/>
          <p14:tracePt t="8392" x="7964488" y="2816225"/>
          <p14:tracePt t="8400" x="7970838" y="2801938"/>
          <p14:tracePt t="8408" x="7985125" y="2801938"/>
          <p14:tracePt t="8416" x="7999413" y="2801938"/>
          <p14:tracePt t="8424" x="8013700" y="2801938"/>
          <p14:tracePt t="8433" x="8035925" y="2801938"/>
          <p14:tracePt t="8460" x="8050213" y="2801938"/>
          <p14:tracePt t="8479" x="8064500" y="2801938"/>
          <p14:tracePt t="8594" x="8050213" y="2801938"/>
          <p14:tracePt t="8610" x="8035925" y="2801938"/>
          <p14:tracePt t="8618" x="8021638" y="2801938"/>
          <p14:tracePt t="8626" x="8013700" y="2801938"/>
          <p14:tracePt t="8634" x="7999413" y="2801938"/>
          <p14:tracePt t="8643" x="7970838" y="2801938"/>
          <p14:tracePt t="8650" x="7964488" y="2801938"/>
          <p14:tracePt t="8661" x="7950200" y="2801938"/>
          <p14:tracePt t="8677" x="7885113" y="2801938"/>
          <p14:tracePt t="8694" x="7835900" y="2816225"/>
          <p14:tracePt t="8713" x="7764463" y="2816225"/>
          <p14:tracePt t="8728" x="7721600" y="2816225"/>
          <p14:tracePt t="8729" x="7686675" y="2830513"/>
          <p14:tracePt t="8744" x="7635875" y="2830513"/>
          <p14:tracePt t="8745" x="7621588" y="2830513"/>
          <p14:tracePt t="8761" x="7586663" y="2830513"/>
          <p14:tracePt t="8762" x="7521575" y="2830513"/>
          <p14:tracePt t="8764" x="7500938" y="2830513"/>
          <p14:tracePt t="8778" x="7472363" y="2830513"/>
          <p14:tracePt t="8795" x="7435850" y="2830513"/>
          <p14:tracePt t="8796" x="7386638" y="2830513"/>
          <p14:tracePt t="8812" x="7335838" y="2830513"/>
          <p14:tracePt t="8829" x="7300913" y="2836863"/>
          <p14:tracePt t="8846" x="7272338" y="2836863"/>
          <p14:tracePt t="8863" x="7237413" y="2836863"/>
          <p14:tracePt t="8880" x="7194550" y="2836863"/>
          <p14:tracePt t="8897" x="7137400" y="2836863"/>
          <p14:tracePt t="8912" x="7058025" y="2836863"/>
          <p14:tracePt t="8929" x="6972300" y="2836863"/>
          <p14:tracePt t="8946" x="6859588" y="2836863"/>
          <p14:tracePt t="8962" x="6808788" y="2836863"/>
          <p14:tracePt t="8963" x="6745288" y="2836863"/>
          <p14:tracePt t="8978" x="6688138" y="2836863"/>
          <p14:tracePt t="8979" x="6608763" y="2836863"/>
          <p14:tracePt t="8995" x="6530975" y="2836863"/>
          <p14:tracePt t="8996" x="6396038" y="2836863"/>
          <p14:tracePt t="8997" x="6359525" y="2836863"/>
          <p14:tracePt t="9012" x="6259513" y="2836863"/>
          <p14:tracePt t="9013" x="6159500" y="2836863"/>
          <p14:tracePt t="9029" x="6067425" y="2830513"/>
          <p14:tracePt t="9030" x="5967413" y="2816225"/>
          <p14:tracePt t="9047" x="5761038" y="2787650"/>
          <p14:tracePt t="9066" x="5568950" y="2765425"/>
          <p14:tracePt t="9078" x="5303838" y="2716213"/>
          <p14:tracePt t="9097" x="5054600" y="2667000"/>
          <p14:tracePt t="9112" x="4856163" y="2630488"/>
          <p14:tracePt t="9129" x="4541838" y="2587625"/>
          <p14:tracePt t="9145" x="4306888" y="2552700"/>
          <p14:tracePt t="9162" x="4057650" y="2516188"/>
          <p14:tracePt t="9179" x="3792538" y="2501900"/>
          <p14:tracePt t="9195" x="3579813" y="2481263"/>
          <p14:tracePt t="9211" x="3394075" y="2466975"/>
          <p14:tracePt t="9229" x="3194050" y="2452688"/>
          <p14:tracePt t="9244" x="3101975" y="2438400"/>
          <p14:tracePt t="9246" x="3016250" y="2430463"/>
          <p14:tracePt t="9247" x="2930525" y="2416175"/>
          <p14:tracePt t="9263" x="2752725" y="2401888"/>
          <p14:tracePt t="9279" x="2587625" y="2381250"/>
          <p14:tracePt t="9296" x="2417763" y="2366963"/>
          <p14:tracePt t="9312" x="2281238" y="2352675"/>
          <p14:tracePt t="9329" x="2138363" y="2352675"/>
          <p14:tracePt t="9346" x="2003425" y="2352675"/>
          <p14:tracePt t="9362" x="1889125" y="2352675"/>
          <p14:tracePt t="9378" x="1774825" y="2352675"/>
          <p14:tracePt t="9395" x="1689100" y="2352675"/>
          <p14:tracePt t="9413" x="1611313" y="2352675"/>
          <p14:tracePt t="9429" x="1539875" y="2352675"/>
          <p14:tracePt t="9445" x="1504950" y="2330450"/>
          <p14:tracePt t="9462" x="1454150" y="2301875"/>
          <p14:tracePt t="9478" x="1454150" y="2287588"/>
          <p14:tracePt t="9479" x="1439863" y="2274888"/>
          <p14:tracePt t="9480" x="1425575" y="2252663"/>
          <p14:tracePt t="9496" x="1411288" y="2217738"/>
          <p14:tracePt t="9498" x="1411288" y="2203450"/>
          <p14:tracePt t="9512" x="1404938" y="2174875"/>
          <p14:tracePt t="9513" x="1404938" y="2152650"/>
          <p14:tracePt t="9529" x="1390650" y="2089150"/>
          <p14:tracePt t="9546" x="1390650" y="2052638"/>
          <p14:tracePt t="9563" x="1390650" y="2017713"/>
          <p14:tracePt t="9579" x="1390650" y="1989138"/>
          <p14:tracePt t="9596" x="1390650" y="1974850"/>
          <p14:tracePt t="9628" x="1390650" y="1966913"/>
          <p14:tracePt t="9646" x="1404938" y="1952625"/>
          <p14:tracePt t="9662" x="1439863" y="1903413"/>
          <p14:tracePt t="9678" x="1554163" y="1825625"/>
          <p14:tracePt t="9695" x="1725613" y="1739900"/>
          <p14:tracePt t="9711" x="1839913" y="1703388"/>
          <p14:tracePt t="9713" x="1974850" y="1639888"/>
          <p14:tracePt t="9714" x="2052638" y="1611313"/>
          <p14:tracePt t="9729" x="2174875" y="1560513"/>
          <p14:tracePt t="9730" x="2281238" y="1525588"/>
          <p14:tracePt t="9745" x="2381250" y="1490663"/>
          <p14:tracePt t="9746" x="2481263" y="1462088"/>
          <p14:tracePt t="9763" x="2566988" y="1425575"/>
          <p14:tracePt t="9764" x="2638425" y="1411288"/>
          <p14:tracePt t="9778" x="2795588" y="1376363"/>
          <p14:tracePt t="9796" x="2930525" y="1339850"/>
          <p14:tracePt t="9812" x="3094038" y="1311275"/>
          <p14:tracePt t="9829" x="3251200" y="1304925"/>
          <p14:tracePt t="9845" x="3429000" y="1276350"/>
          <p14:tracePt t="9863" x="3594100" y="1276350"/>
          <p14:tracePt t="9880" x="3757613" y="1276350"/>
          <p14:tracePt t="9896" x="3921125" y="1276350"/>
          <p14:tracePt t="9912" x="4127500" y="1276350"/>
          <p14:tracePt t="9929" x="4356100" y="1276350"/>
          <p14:tracePt t="9945" x="4633913" y="1290638"/>
          <p14:tracePt t="9962" x="5019675" y="1325563"/>
          <p14:tracePt t="9964" x="5205413" y="1362075"/>
          <p14:tracePt t="9978" x="5432425" y="1390650"/>
          <p14:tracePt t="9979" x="5661025" y="1425575"/>
          <p14:tracePt t="9995" x="5895975" y="1462088"/>
          <p14:tracePt t="9996" x="6145213" y="1511300"/>
          <p14:tracePt t="10012" x="6630988" y="1589088"/>
          <p14:tracePt t="10029" x="7094538" y="1674813"/>
          <p14:tracePt t="10047" x="7550150" y="1774825"/>
          <p14:tracePt t="10063" x="7821613" y="1868488"/>
          <p14:tracePt t="10079" x="8134350" y="1966913"/>
          <p14:tracePt t="10095" x="8334375" y="2052638"/>
          <p14:tracePt t="10112" x="8428038" y="2103438"/>
          <p14:tracePt t="10128" x="8499475" y="2138363"/>
          <p14:tracePt t="10145" x="8534400" y="2174875"/>
          <p14:tracePt t="10163" x="8548688" y="2174875"/>
          <p14:tracePt t="10178" x="8548688" y="2189163"/>
          <p14:tracePt t="10196" x="8548688" y="2203450"/>
          <p14:tracePt t="10211" x="8548688" y="2217738"/>
          <p14:tracePt t="10228" x="8548688" y="2224088"/>
          <p14:tracePt t="10229" x="8548688" y="2252663"/>
          <p14:tracePt t="10245" x="8548688" y="2287588"/>
          <p14:tracePt t="10262" x="8534400" y="2338388"/>
          <p14:tracePt t="10279" x="8528050" y="2381250"/>
          <p14:tracePt t="10296" x="8513763" y="2416175"/>
          <p14:tracePt t="10312" x="8485188" y="2452688"/>
          <p14:tracePt t="10329" x="8462963" y="2487613"/>
          <p14:tracePt t="10346" x="8428038" y="2538413"/>
          <p14:tracePt t="10362" x="8348663" y="2587625"/>
          <p14:tracePt t="10378" x="8248650" y="2652713"/>
          <p14:tracePt t="10397" x="8134350" y="2730500"/>
          <p14:tracePt t="10411" x="8064500" y="2765425"/>
          <p14:tracePt t="10412" x="7999413" y="2801938"/>
          <p14:tracePt t="10429" x="7870825" y="2865438"/>
          <p14:tracePt t="10444" x="7813675" y="2901950"/>
          <p14:tracePt t="10445" x="7750175" y="2944813"/>
          <p14:tracePt t="10446" x="7700963" y="2965450"/>
          <p14:tracePt t="10464" x="7486650" y="3044825"/>
          <p14:tracePt t="10478" x="7372350" y="3079750"/>
          <p14:tracePt t="10479" x="7272338" y="3094038"/>
          <p14:tracePt t="10495" x="6958013" y="3114675"/>
          <p14:tracePt t="10511" x="6623050" y="3128963"/>
          <p14:tracePt t="10529" x="6245225" y="3128963"/>
          <p14:tracePt t="10545" x="5861050" y="3094038"/>
          <p14:tracePt t="10563" x="5632450" y="3065463"/>
          <p14:tracePt t="10579" x="5383213" y="3016250"/>
          <p14:tracePt t="10595" x="5183188" y="2965450"/>
          <p14:tracePt t="10612" x="4940300" y="2836863"/>
          <p14:tracePt t="20489" x="4905375" y="2836863"/>
          <p14:tracePt t="20496" x="4891088" y="2836863"/>
          <p14:tracePt t="20505" x="4870450" y="2830513"/>
          <p14:tracePt t="20513" x="4841875" y="2830513"/>
          <p14:tracePt t="20521" x="4819650" y="2830513"/>
          <p14:tracePt t="20529" x="4784725" y="2816225"/>
          <p14:tracePt t="20545" x="4719638" y="2787650"/>
          <p14:tracePt t="20562" x="4633913" y="2751138"/>
          <p14:tracePt t="20579" x="4491038" y="2679700"/>
          <p14:tracePt t="20595" x="4341813" y="2581275"/>
          <p14:tracePt t="20612" x="4206875" y="2466975"/>
          <p14:tracePt t="20628" x="4078288" y="2352675"/>
          <p14:tracePt t="20645" x="3992563" y="2266950"/>
          <p14:tracePt t="20662" x="3943350" y="2203450"/>
          <p14:tracePt t="20678" x="3906838" y="2152650"/>
          <p14:tracePt t="20695" x="3878263" y="2124075"/>
          <p14:tracePt t="20712" x="3878263" y="2117725"/>
          <p14:tracePt t="20728" x="3878263" y="2103438"/>
          <p14:tracePt t="20730" x="3878263" y="2089150"/>
          <p14:tracePt t="20762" x="3878263" y="2074863"/>
          <p14:tracePt t="20763" x="3878263" y="2066925"/>
          <p14:tracePt t="20779" x="3921125" y="2024063"/>
          <p14:tracePt t="20795" x="3978275" y="1989138"/>
          <p14:tracePt t="20812" x="4078288" y="1938338"/>
          <p14:tracePt t="20829" x="4227513" y="1874838"/>
          <p14:tracePt t="20846" x="4392613" y="1839913"/>
          <p14:tracePt t="20863" x="4570413" y="1817688"/>
          <p14:tracePt t="20879" x="4719638" y="1817688"/>
          <p14:tracePt t="20896" x="4870450" y="1817688"/>
          <p14:tracePt t="20912" x="4940300" y="1817688"/>
          <p14:tracePt t="20928" x="5019675" y="1839913"/>
          <p14:tracePt t="20945" x="5083175" y="1868488"/>
          <p14:tracePt t="20962" x="5105400" y="1889125"/>
          <p14:tracePt t="20980" x="5148263" y="1938338"/>
          <p14:tracePt t="20981" x="5154613" y="1966913"/>
          <p14:tracePt t="20995" x="5154613" y="1989138"/>
          <p14:tracePt t="20996" x="5168900" y="2024063"/>
          <p14:tracePt t="21012" x="5168900" y="2074863"/>
          <p14:tracePt t="21013" x="5183188" y="2124075"/>
          <p14:tracePt t="21029" x="5183188" y="2238375"/>
          <p14:tracePt t="21048" x="5168900" y="2352675"/>
          <p14:tracePt t="21066" x="5119688" y="2481263"/>
          <p14:tracePt t="21079" x="5054600" y="2587625"/>
          <p14:tracePt t="21095" x="4954588" y="2679700"/>
          <p14:tracePt t="21112" x="4833938" y="2779713"/>
          <p14:tracePt t="21128" x="4705350" y="2851150"/>
          <p14:tracePt t="21145" x="4570413" y="2930525"/>
          <p14:tracePt t="21162" x="4456113" y="2994025"/>
          <p14:tracePt t="21179" x="4406900" y="3030538"/>
          <p14:tracePt t="21495" x="4378325" y="3030538"/>
          <p14:tracePt t="21503" x="4370388" y="3030538"/>
          <p14:tracePt t="21511" x="4341813" y="3030538"/>
          <p14:tracePt t="21519" x="4306888" y="3030538"/>
          <p14:tracePt t="21527" x="4256088" y="3044825"/>
          <p14:tracePt t="21536" x="4178300" y="3051175"/>
          <p14:tracePt t="21545" x="4057650" y="3065463"/>
          <p14:tracePt t="21562" x="3829050" y="3094038"/>
          <p14:tracePt t="21577" x="3543300" y="3100388"/>
          <p14:tracePt t="21594" x="3194050" y="3100388"/>
          <p14:tracePt t="21612" x="2865438" y="3044825"/>
          <p14:tracePt t="21628" x="2638425" y="2979738"/>
          <p14:tracePt t="21645" x="2403475" y="2894013"/>
          <p14:tracePt t="21661" x="2252663" y="2816225"/>
          <p14:tracePt t="21679" x="2189163" y="2765425"/>
          <p14:tracePt t="21695" x="2138363" y="2730500"/>
          <p14:tracePt t="21711" x="2124075" y="2701925"/>
          <p14:tracePt t="21713" x="2117725" y="2687638"/>
          <p14:tracePt t="21714" x="2117725" y="2679700"/>
          <p14:tracePt t="21728" x="2117725" y="2667000"/>
          <p14:tracePt t="21745" x="2117725" y="2652713"/>
          <p14:tracePt t="21762" x="2117725" y="2638425"/>
          <p14:tracePt t="21779" x="2117725" y="2630488"/>
          <p14:tracePt t="21795" x="2124075" y="2616200"/>
          <p14:tracePt t="21812" x="2152650" y="2581275"/>
          <p14:tracePt t="21829" x="2232025" y="2530475"/>
          <p14:tracePt t="21846" x="2381250" y="2430463"/>
          <p14:tracePt t="21863" x="2566988" y="2330450"/>
          <p14:tracePt t="21879" x="2844800" y="2217738"/>
          <p14:tracePt t="21896" x="3144838" y="2103438"/>
          <p14:tracePt t="21912" x="3479800" y="2003425"/>
          <p14:tracePt t="21928" x="3814763" y="1938338"/>
          <p14:tracePt t="21946" x="4127500" y="1917700"/>
          <p14:tracePt t="21947" x="4278313" y="1917700"/>
          <p14:tracePt t="21962" x="4341813" y="1917700"/>
          <p14:tracePt t="21963" x="4470400" y="1917700"/>
          <p14:tracePt t="21979" x="4684713" y="1917700"/>
          <p14:tracePt t="21996" x="4819650" y="1917700"/>
          <p14:tracePt t="22012" x="4905375" y="1924050"/>
          <p14:tracePt t="22029" x="4968875" y="1938338"/>
          <p14:tracePt t="22049" x="5005388" y="1966913"/>
          <p14:tracePt t="22063" x="5019675" y="1966913"/>
          <p14:tracePt t="22064" x="5033963" y="1966913"/>
          <p14:tracePt t="22078" x="5048250" y="1974850"/>
          <p14:tracePt t="22095" x="5054600" y="1989138"/>
          <p14:tracePt t="22128" x="5083175" y="2003425"/>
          <p14:tracePt t="22145" x="5105400" y="2024063"/>
          <p14:tracePt t="22162" x="5133975" y="2052638"/>
          <p14:tracePt t="22178" x="5148263" y="2052638"/>
          <p14:tracePt t="22180" x="5154613" y="2066925"/>
          <p14:tracePt t="22181" x="5183188" y="2074863"/>
          <p14:tracePt t="22195" x="5197475" y="2089150"/>
          <p14:tracePt t="22211" x="5205413" y="2103438"/>
          <p14:tracePt t="22213" x="5219700" y="2117725"/>
          <p14:tracePt t="22229" x="5233988" y="2117725"/>
          <p14:tracePt t="22230" x="5248275" y="2117725"/>
          <p14:tracePt t="22245" x="5297488" y="2124075"/>
          <p14:tracePt t="22262" x="5346700" y="2138363"/>
          <p14:tracePt t="22279" x="5403850" y="2152650"/>
          <p14:tracePt t="22295" x="5483225" y="2174875"/>
          <p14:tracePt t="22312" x="5583238" y="2203450"/>
          <p14:tracePt t="22328" x="5661025" y="2238375"/>
          <p14:tracePt t="22345" x="5710238" y="2266950"/>
          <p14:tracePt t="22362" x="5767388" y="2287588"/>
          <p14:tracePt t="22379" x="5810250" y="2316163"/>
          <p14:tracePt t="22394" x="5832475" y="2330450"/>
          <p14:tracePt t="22396" x="5846763" y="2330450"/>
          <p14:tracePt t="22411" x="5861050" y="2338388"/>
          <p14:tracePt t="22413" x="5867400" y="2352675"/>
          <p14:tracePt t="22414" x="5881688" y="2352675"/>
          <p14:tracePt t="22428" x="5881688" y="2366963"/>
          <p14:tracePt t="22444" x="5895975" y="2366963"/>
          <p14:tracePt t="22446" x="5895975" y="2381250"/>
          <p14:tracePt t="22447" x="5910263" y="2387600"/>
          <p14:tracePt t="22462" x="5918200" y="2387600"/>
          <p14:tracePt t="22463" x="5918200" y="2401888"/>
          <p14:tracePt t="22479" x="5932488" y="2438400"/>
          <p14:tracePt t="22496" x="5946775" y="2481263"/>
          <p14:tracePt t="22512" x="5946775" y="2501900"/>
          <p14:tracePt t="22528" x="5946775" y="2538413"/>
          <p14:tracePt t="22545" x="5946775" y="2566988"/>
          <p14:tracePt t="22562" x="5946775" y="2601913"/>
          <p14:tracePt t="22579" x="5946775" y="2638425"/>
          <p14:tracePt t="22595" x="5918200" y="2687638"/>
          <p14:tracePt t="22612" x="5895975" y="2730500"/>
          <p14:tracePt t="22629" x="5867400" y="2765425"/>
          <p14:tracePt t="23750" x="5861050" y="2765425"/>
          <p14:tracePt t="23759" x="5818188" y="2765425"/>
          <p14:tracePt t="23767" x="5795963" y="2765425"/>
          <p14:tracePt t="23774" x="5761038" y="2765425"/>
          <p14:tracePt t="23782" x="5710238" y="2751138"/>
          <p14:tracePt t="23791" x="5611813" y="2736850"/>
          <p14:tracePt t="23798" x="5561013" y="2730500"/>
          <p14:tracePt t="23811" x="5403850" y="2730500"/>
          <p14:tracePt t="23828" x="5154613" y="2701925"/>
          <p14:tracePt t="23845" x="4819650" y="2701925"/>
          <p14:tracePt t="23862" x="4633913" y="2701925"/>
          <p14:tracePt t="23863" x="4221163" y="2701925"/>
          <p14:tracePt t="23879" x="3992563" y="2687638"/>
          <p14:tracePt t="23881" x="3806825" y="2667000"/>
          <p14:tracePt t="23896" x="3529013" y="2630488"/>
          <p14:tracePt t="23912" x="3294063" y="2566988"/>
          <p14:tracePt t="23928" x="3194050" y="2516188"/>
          <p14:tracePt t="23946" x="3116263" y="2481263"/>
          <p14:tracePt t="23962" x="3094038" y="2438400"/>
          <p14:tracePt t="23979" x="3094038" y="2430463"/>
          <p14:tracePt t="23995" x="3094038" y="2401888"/>
          <p14:tracePt t="24012" x="3094038" y="2366963"/>
          <p14:tracePt t="24029" x="3116263" y="2330450"/>
          <p14:tracePt t="24046" x="3130550" y="2287588"/>
          <p14:tracePt t="24065" x="3144838" y="2274888"/>
          <p14:tracePt t="24067" x="3165475" y="2238375"/>
          <p14:tracePt t="24079" x="3179763" y="2224088"/>
          <p14:tracePt t="24094" x="3216275" y="2189163"/>
          <p14:tracePt t="24095" x="3244850" y="2174875"/>
          <p14:tracePt t="24112" x="3279775" y="2152650"/>
          <p14:tracePt t="24113" x="3314700" y="2124075"/>
          <p14:tracePt t="24114" x="3365500" y="2089150"/>
          <p14:tracePt t="24130" x="3494088" y="2017713"/>
          <p14:tracePt t="24145" x="3714750" y="1889125"/>
          <p14:tracePt t="24161" x="3857625" y="1839913"/>
          <p14:tracePt t="24179" x="4029075" y="1768475"/>
          <p14:tracePt t="24195" x="4192588" y="1725613"/>
          <p14:tracePt t="24212" x="4341813" y="1703388"/>
          <p14:tracePt t="24229" x="4491038" y="1689100"/>
          <p14:tracePt t="24246" x="4719638" y="1689100"/>
          <p14:tracePt t="24261" x="4919663" y="1739900"/>
          <p14:tracePt t="24278" x="5148263" y="1817688"/>
          <p14:tracePt t="24295" x="5303838" y="1874838"/>
          <p14:tracePt t="24312" x="5532438" y="1966913"/>
          <p14:tracePt t="24327" x="5618163" y="2003425"/>
          <p14:tracePt t="24328" x="5695950" y="2038350"/>
          <p14:tracePt t="24345" x="5732463" y="2066925"/>
          <p14:tracePt t="24346" x="5781675" y="2074863"/>
          <p14:tracePt t="24347" x="5818188" y="2117725"/>
          <p14:tracePt t="24361" x="5846763" y="2124075"/>
          <p14:tracePt t="24378" x="5867400" y="2138363"/>
          <p14:tracePt t="24379" x="5895975" y="2166938"/>
          <p14:tracePt t="24396" x="5895975" y="2174875"/>
          <p14:tracePt t="24412" x="5910263" y="2189163"/>
          <p14:tracePt t="24428" x="5910263" y="2217738"/>
          <p14:tracePt t="24446" x="5918200" y="2238375"/>
          <p14:tracePt t="24463" x="5932488" y="2287588"/>
          <p14:tracePt t="24479" x="5932488" y="2338388"/>
          <p14:tracePt t="24496" x="5946775" y="2416175"/>
          <p14:tracePt t="24512" x="5946775" y="2466975"/>
          <p14:tracePt t="24528" x="5946775" y="2538413"/>
          <p14:tracePt t="24545" x="5946775" y="2581275"/>
          <p14:tracePt t="24562" x="5946775" y="2616200"/>
          <p14:tracePt t="24579" x="5946775" y="2630488"/>
          <p14:tracePt t="24595" x="5918200" y="2652713"/>
          <p14:tracePt t="24597" x="5910263" y="2667000"/>
          <p14:tracePt t="24612" x="5861050" y="2687638"/>
          <p14:tracePt t="24613" x="5810250" y="2716213"/>
          <p14:tracePt t="24628" x="5718175" y="2751138"/>
          <p14:tracePt t="24629" x="5611813" y="2787650"/>
          <p14:tracePt t="24645" x="5318125" y="2836863"/>
          <p14:tracePt t="24662" x="4940300" y="2894013"/>
          <p14:tracePt t="24679" x="4533900" y="2930525"/>
          <p14:tracePt t="24695" x="4156075" y="2944813"/>
          <p14:tracePt t="24712" x="3806825" y="2944813"/>
          <p14:tracePt t="24728" x="3594100" y="2944813"/>
          <p14:tracePt t="24745" x="3365500" y="2894013"/>
          <p14:tracePt t="24762" x="3194050" y="2816225"/>
          <p14:tracePt t="24779" x="3094038" y="2765425"/>
          <p14:tracePt t="24795" x="3016250" y="2687638"/>
          <p14:tracePt t="24812" x="2965450" y="2638425"/>
          <p14:tracePt t="24828" x="2965450" y="2616200"/>
          <p14:tracePt t="24829" x="2951163" y="2601913"/>
          <p14:tracePt t="24830" x="2951163" y="2581275"/>
          <p14:tracePt t="24846" x="2951163" y="2552700"/>
          <p14:tracePt t="24863" x="2951163" y="2516188"/>
          <p14:tracePt t="24880" x="3001963" y="2438400"/>
          <p14:tracePt t="24897" x="3151188" y="2330450"/>
          <p14:tracePt t="24912" x="3394075" y="2189163"/>
          <p14:tracePt t="24929" x="3714750" y="2052638"/>
          <p14:tracePt t="24945" x="4078288" y="1938338"/>
          <p14:tracePt t="24962" x="4427538" y="1889125"/>
          <p14:tracePt t="24979" x="4741863" y="1874838"/>
          <p14:tracePt t="24995" x="4933950" y="1874838"/>
          <p14:tracePt t="25012" x="5119688" y="1917700"/>
          <p14:tracePt t="25028" x="5268913" y="1974850"/>
          <p14:tracePt t="25048" x="5383213" y="2038350"/>
          <p14:tracePt t="25050" x="5418138" y="2066925"/>
          <p14:tracePt t="25063" x="5468938" y="2089150"/>
          <p14:tracePt t="25064" x="5497513" y="2124075"/>
          <p14:tracePt t="25079" x="5546725" y="2152650"/>
          <p14:tracePt t="25080" x="5583238" y="2189163"/>
          <p14:tracePt t="25095" x="5611813" y="2217738"/>
          <p14:tracePt t="25096" x="5646738" y="2252663"/>
          <p14:tracePt t="25113" x="5710238" y="2301875"/>
          <p14:tracePt t="25129" x="5746750" y="2352675"/>
          <p14:tracePt t="25145" x="5781675" y="2387600"/>
          <p14:tracePt t="25162" x="5810250" y="2416175"/>
          <p14:tracePt t="25195" x="5818188" y="2430463"/>
          <p14:tracePt t="25433" x="5810250" y="2438400"/>
          <p14:tracePt t="25466" x="5795963" y="2438400"/>
          <p14:tracePt t="25482" x="5795963" y="2452688"/>
          <p14:tracePt t="25490" x="5781675" y="2452688"/>
          <p14:tracePt t="25506" x="5767388" y="2466975"/>
          <p14:tracePt t="25514" x="5761038" y="2466975"/>
          <p14:tracePt t="25522" x="5746750" y="2466975"/>
          <p14:tracePt t="25530" x="5732463" y="2466975"/>
          <p14:tracePt t="25538" x="5718175" y="2481263"/>
          <p14:tracePt t="25547" x="5695950" y="2487613"/>
          <p14:tracePt t="25561" x="5668963" y="2487613"/>
          <p14:tracePt t="25562" x="5632450" y="2501900"/>
          <p14:tracePt t="25577" x="5583238" y="2530475"/>
          <p14:tracePt t="25579" x="5532438" y="2538413"/>
          <p14:tracePt t="25594" x="5432425" y="2581275"/>
          <p14:tracePt t="25596" x="5346700" y="2601913"/>
          <p14:tracePt t="25612" x="5148263" y="2652713"/>
          <p14:tracePt t="25628" x="4883150" y="2701925"/>
          <p14:tracePt t="25646" x="4619625" y="2736850"/>
          <p14:tracePt t="25662" x="4406900" y="2765425"/>
          <p14:tracePt t="25678" x="4141788" y="2779713"/>
          <p14:tracePt t="25695" x="3929063" y="2779713"/>
          <p14:tracePt t="25712" x="3757613" y="2779713"/>
          <p14:tracePt t="25729" x="3657600" y="2751138"/>
          <p14:tracePt t="25746" x="3543300" y="2701925"/>
          <p14:tracePt t="25762" x="3479800" y="2667000"/>
          <p14:tracePt t="25778" x="3429000" y="2630488"/>
          <p14:tracePt t="25794" x="3414713" y="2601913"/>
          <p14:tracePt t="25796" x="3408363" y="2581275"/>
          <p14:tracePt t="25797" x="3394075" y="2566988"/>
          <p14:tracePt t="25813" x="3394075" y="2538413"/>
          <p14:tracePt t="25829" x="3394075" y="2530475"/>
          <p14:tracePt t="25830" x="3394075" y="2516188"/>
          <p14:tracePt t="25846" x="3394075" y="2481263"/>
          <p14:tracePt t="25863" x="3443288" y="2430463"/>
          <p14:tracePt t="25880" x="3565525" y="2352675"/>
          <p14:tracePt t="25896" x="3743325" y="2266950"/>
          <p14:tracePt t="25913" x="3957638" y="2152650"/>
          <p14:tracePt t="25929" x="4206875" y="2074863"/>
          <p14:tracePt t="25945" x="4378325" y="2038350"/>
          <p14:tracePt t="25962" x="4591050" y="2003425"/>
          <p14:tracePt t="25979" x="4791075" y="1989138"/>
          <p14:tracePt t="25995" x="4940300" y="1989138"/>
          <p14:tracePt t="26012" x="5068888" y="2003425"/>
          <p14:tracePt t="26028" x="5119688" y="2017713"/>
          <p14:tracePt t="26029" x="5168900" y="2038350"/>
          <p14:tracePt t="26030" x="5205413" y="2052638"/>
          <p14:tracePt t="26048" x="5248275" y="2074863"/>
          <p14:tracePt t="26050" x="5283200" y="2103438"/>
          <p14:tracePt t="26065" x="5346700" y="2124075"/>
          <p14:tracePt t="26079" x="5418138" y="2174875"/>
          <p14:tracePt t="26095" x="5483225" y="2203450"/>
          <p14:tracePt t="26112" x="5518150" y="2224088"/>
          <p14:tracePt t="26129" x="5561013" y="2252663"/>
          <p14:tracePt t="26146" x="5597525" y="2274888"/>
          <p14:tracePt t="26162" x="5632450" y="2301875"/>
          <p14:tracePt t="26180" x="5661025" y="2338388"/>
          <p14:tracePt t="26195" x="5668963" y="2366963"/>
          <p14:tracePt t="26212" x="5683250" y="2387600"/>
          <p14:tracePt t="26228" x="5695950" y="2401888"/>
          <p14:tracePt t="26245" x="5695950" y="2416175"/>
          <p14:tracePt t="26262" x="5695950" y="2430463"/>
          <p14:tracePt t="26279" x="5695950" y="2438400"/>
          <p14:tracePt t="26296" x="5695950" y="2452688"/>
          <p14:tracePt t="26312" x="5611813" y="2516188"/>
          <p14:tracePt t="26328" x="5403850" y="2652713"/>
          <p14:tracePt t="26346" x="5119688" y="2830513"/>
          <p14:tracePt t="26363" x="4733925" y="3016250"/>
          <p14:tracePt t="26379" x="4292600" y="3179763"/>
          <p14:tracePt t="26395" x="3857625" y="3265488"/>
          <p14:tracePt t="26412" x="3414713" y="3300413"/>
          <p14:tracePt t="26428" x="3044825" y="3300413"/>
          <p14:tracePt t="26445" x="2851150" y="3251200"/>
          <p14:tracePt t="26462" x="2681288" y="3151188"/>
          <p14:tracePt t="26479" x="2581275" y="3051175"/>
          <p14:tracePt t="26495" x="2530475" y="2965450"/>
          <p14:tracePt t="26512" x="2516188" y="2916238"/>
          <p14:tracePt t="26513" x="2501900" y="2865438"/>
          <p14:tracePt t="26514" x="2501900" y="2816225"/>
          <p14:tracePt t="26529" x="2501900" y="2765425"/>
          <p14:tracePt t="26530" x="2501900" y="2716213"/>
          <p14:tracePt t="26545" x="2516188" y="2652713"/>
          <p14:tracePt t="26547" x="2538413" y="2601913"/>
          <p14:tracePt t="26562" x="2667000" y="2452688"/>
          <p14:tracePt t="26579" x="2830513" y="2338388"/>
          <p14:tracePt t="26595" x="3079750" y="2217738"/>
          <p14:tracePt t="26612" x="3408363" y="2103438"/>
          <p14:tracePt t="26628" x="3743325" y="2038350"/>
          <p14:tracePt t="26646" x="4092575" y="2017713"/>
          <p14:tracePt t="26662" x="4421188" y="2017713"/>
          <p14:tracePt t="26678" x="4605338" y="2024063"/>
          <p14:tracePt t="26695" x="4805363" y="2074863"/>
          <p14:tracePt t="26712" x="4905375" y="2124075"/>
          <p14:tracePt t="26728" x="4997450" y="2166938"/>
          <p14:tracePt t="26746" x="5048250" y="2217738"/>
          <p14:tracePt t="26747" x="5068888" y="2224088"/>
          <p14:tracePt t="26762" x="5083175" y="2238375"/>
          <p14:tracePt t="26763" x="5097463" y="2266950"/>
          <p14:tracePt t="26779" x="5105400" y="2266950"/>
          <p14:tracePt t="26780" x="5105400" y="2274888"/>
          <p14:tracePt t="26796" x="5119688" y="2287588"/>
          <p14:tracePt t="26797" x="5133975" y="2301875"/>
          <p14:tracePt t="26812" x="5133975" y="2330450"/>
          <p14:tracePt t="26828" x="5148263" y="2338388"/>
          <p14:tracePt t="26846" x="5154613" y="2366963"/>
          <p14:tracePt t="26863" x="5154613" y="2381250"/>
          <p14:tracePt t="26896" x="5154613" y="2387600"/>
          <p14:tracePt t="26997" x="5148263" y="2387600"/>
          <p14:tracePt t="27020" x="5133975" y="2387600"/>
          <p14:tracePt t="27657" x="5148263" y="2387600"/>
          <p14:tracePt t="27665" x="5154613" y="2387600"/>
          <p14:tracePt t="27673" x="5197475" y="2387600"/>
          <p14:tracePt t="27682" x="5233988" y="2387600"/>
          <p14:tracePt t="27690" x="5283200" y="2387600"/>
          <p14:tracePt t="27697" x="5346700" y="2387600"/>
          <p14:tracePt t="27711" x="5454650" y="2387600"/>
          <p14:tracePt t="27728" x="5718175" y="2387600"/>
          <p14:tracePt t="27746" x="6046788" y="2387600"/>
          <p14:tracePt t="27747" x="6224588" y="2401888"/>
          <p14:tracePt t="27762" x="6381750" y="2430463"/>
          <p14:tracePt t="27763" x="6545263" y="2452688"/>
          <p14:tracePt t="27779" x="6794500" y="2487613"/>
          <p14:tracePt t="27795" x="7058025" y="2538413"/>
          <p14:tracePt t="27812" x="7194550" y="2566988"/>
          <p14:tracePt t="27828" x="7321550" y="2601913"/>
          <p14:tracePt t="27846" x="7386638" y="2638425"/>
          <p14:tracePt t="27863" x="7435850" y="2652713"/>
          <p14:tracePt t="28334" x="7450138" y="2652713"/>
          <p14:tracePt t="28342" x="7472363" y="2652713"/>
          <p14:tracePt t="28350" x="7500938" y="2652713"/>
          <p14:tracePt t="28358" x="7521575" y="2652713"/>
          <p14:tracePt t="28366" x="7535863" y="2652713"/>
          <p14:tracePt t="28374" x="7558088" y="2652713"/>
          <p14:tracePt t="28382" x="7586663" y="2652713"/>
          <p14:tracePt t="28394" x="7621588" y="2652713"/>
          <p14:tracePt t="28411" x="7658100" y="2652713"/>
          <p14:tracePt t="28427" x="7686675" y="2652713"/>
          <p14:tracePt t="28444" x="7700963" y="2652713"/>
          <p14:tracePt t="28461" x="7700963" y="2667000"/>
          <p14:tracePt t="28477" x="7707313" y="2667000"/>
          <p14:tracePt t="28478" x="7707313" y="2679700"/>
          <p14:tracePt t="28479" x="7707313" y="2687638"/>
          <p14:tracePt t="28494" x="7707313" y="2701925"/>
          <p14:tracePt t="28495" x="7707313" y="2736850"/>
          <p14:tracePt t="28512" x="7707313" y="2801938"/>
          <p14:tracePt t="28529" x="7707313" y="2894013"/>
          <p14:tracePt t="28545" x="7672388" y="3016250"/>
          <p14:tracePt t="28562" x="7635875" y="3165475"/>
          <p14:tracePt t="28578" x="7572375" y="3300413"/>
          <p14:tracePt t="28595" x="7535863" y="3394075"/>
          <p14:tracePt t="29333" x="7550150" y="3394075"/>
          <p14:tracePt t="29341" x="7558088" y="3394075"/>
          <p14:tracePt t="29349" x="7586663" y="3394075"/>
          <p14:tracePt t="29357" x="7607300" y="3394075"/>
          <p14:tracePt t="29365" x="7621588" y="3394075"/>
          <p14:tracePt t="29373" x="7650163" y="3394075"/>
          <p14:tracePt t="29381" x="7700963" y="3400425"/>
          <p14:tracePt t="29395" x="7721600" y="3414713"/>
          <p14:tracePt t="29410" x="7764463" y="3429000"/>
          <p14:tracePt t="29412" x="7785100" y="3429000"/>
          <p14:tracePt t="29413" x="7821613" y="3457575"/>
          <p14:tracePt t="29428" x="7850188" y="3463925"/>
          <p14:tracePt t="29430" x="7885113" y="3478213"/>
          <p14:tracePt t="29445" x="7921625" y="3506788"/>
          <p14:tracePt t="29447" x="7964488" y="3529013"/>
          <p14:tracePt t="29462" x="8021638" y="3592513"/>
          <p14:tracePt t="29479" x="8113713" y="3678238"/>
          <p14:tracePt t="29496" x="8185150" y="3763963"/>
          <p14:tracePt t="29512" x="8262938" y="3878263"/>
          <p14:tracePt t="29530" x="8348663" y="4070350"/>
          <p14:tracePt t="29545" x="8413750" y="4256088"/>
          <p14:tracePt t="29563" x="8477250" y="4476750"/>
          <p14:tracePt t="29578" x="8499475" y="4740275"/>
          <p14:tracePt t="29595" x="8528050" y="5003800"/>
          <p14:tracePt t="30074" x="8513763" y="5003800"/>
          <p14:tracePt t="30082" x="8485188" y="5003800"/>
          <p14:tracePt t="30090" x="8462963" y="5003800"/>
          <p14:tracePt t="30098" x="8434388" y="5003800"/>
          <p14:tracePt t="30106" x="8399463" y="5003800"/>
          <p14:tracePt t="30114" x="8362950" y="5003800"/>
          <p14:tracePt t="30127" x="8328025" y="5003800"/>
          <p14:tracePt t="30144" x="8134350" y="5003800"/>
          <p14:tracePt t="30162" x="8050213" y="5003800"/>
          <p14:tracePt t="30164" x="7785100" y="4983163"/>
          <p14:tracePt t="30178" x="7650163" y="4954588"/>
          <p14:tracePt t="30180" x="7572375" y="4940300"/>
          <p14:tracePt t="30196" x="7223125" y="4891088"/>
          <p14:tracePt t="30211" x="6972300" y="4854575"/>
          <p14:tracePt t="30229" x="6808788" y="4833938"/>
          <p14:tracePt t="30245" x="6630988" y="4791075"/>
          <p14:tracePt t="30262" x="6523038" y="4754563"/>
          <p14:tracePt t="30278" x="6459538" y="4719638"/>
          <p14:tracePt t="30296" x="6410325" y="4654550"/>
          <p14:tracePt t="30312" x="6396038" y="4527550"/>
          <p14:tracePt t="30872" x="6410325" y="4527550"/>
          <p14:tracePt t="30879" x="6445250" y="4519613"/>
          <p14:tracePt t="30887" x="6481763" y="4505325"/>
          <p14:tracePt t="30895" x="6573838" y="4476750"/>
          <p14:tracePt t="30903" x="6623050" y="4470400"/>
          <p14:tracePt t="30911" x="6708775" y="4456113"/>
          <p14:tracePt t="30928" x="6894513" y="4427538"/>
          <p14:tracePt t="30945" x="7086600" y="4427538"/>
          <p14:tracePt t="30963" x="7158038" y="4427538"/>
          <p14:tracePt t="30979" x="7251700" y="4427538"/>
          <p14:tracePt t="30997" x="7286625" y="4456113"/>
          <p14:tracePt t="31012" x="7300913" y="4470400"/>
          <p14:tracePt t="31029" x="7300913" y="4505325"/>
          <p14:tracePt t="31048" x="7286625" y="4556125"/>
          <p14:tracePt t="31050" x="7258050" y="4591050"/>
          <p14:tracePt t="31066" x="7223125" y="4633913"/>
          <p14:tracePt t="31079" x="7194550" y="4668838"/>
          <p14:tracePt t="31095" x="7158038" y="4705350"/>
          <p14:tracePt t="31111" x="7137400" y="4733925"/>
          <p14:tracePt t="31112" x="7123113" y="4740275"/>
          <p14:tracePt t="31114" x="7094538" y="4768850"/>
          <p14:tracePt t="31693" x="7094538" y="4754563"/>
          <p14:tracePt t="31701" x="7086600" y="4740275"/>
          <p14:tracePt t="31711" x="7072313" y="4733925"/>
          <p14:tracePt t="31717" x="7072313" y="4719638"/>
          <p14:tracePt t="31726" x="7058025" y="4705350"/>
          <p14:tracePt t="31733" x="7043738" y="4691063"/>
          <p14:tracePt t="31744" x="7043738" y="4683125"/>
          <p14:tracePt t="31761" x="7037388" y="4668838"/>
          <p14:tracePt t="31777" x="7023100" y="4640263"/>
          <p14:tracePt t="31795" x="6994525" y="4605338"/>
          <p14:tracePt t="31812" x="6972300" y="4556125"/>
          <p14:tracePt t="31828" x="6972300" y="4527550"/>
          <p14:tracePt t="31829" x="6958013" y="4491038"/>
          <p14:tracePt t="31830" x="6943725" y="4456113"/>
          <p14:tracePt t="31846" x="6943725" y="4441825"/>
          <p14:tracePt t="31847" x="6937375" y="4391025"/>
          <p14:tracePt t="31863" x="6923088" y="4319588"/>
          <p14:tracePt t="31880" x="6908800" y="4241800"/>
          <p14:tracePt t="31896" x="6908800" y="4191000"/>
          <p14:tracePt t="31912" x="6908800" y="4106863"/>
          <p14:tracePt t="31930" x="6923088" y="4070350"/>
          <p14:tracePt t="31946" x="6943725" y="4021138"/>
          <p14:tracePt t="31961" x="6986588" y="3963988"/>
          <p14:tracePt t="31979" x="7023100" y="3927475"/>
          <p14:tracePt t="31996" x="7058025" y="3913188"/>
          <p14:tracePt t="32012" x="7094538" y="3892550"/>
          <p14:tracePt t="32028" x="7137400" y="3892550"/>
          <p14:tracePt t="32047" x="7172325" y="3878263"/>
          <p14:tracePt t="32050" x="7194550" y="3863975"/>
          <p14:tracePt t="32063" x="7223125" y="3856038"/>
          <p14:tracePt t="32065" x="7251700" y="3856038"/>
          <p14:tracePt t="32079" x="7286625" y="3841750"/>
          <p14:tracePt t="32080" x="7321550" y="3827463"/>
          <p14:tracePt t="32095" x="7358063" y="3813175"/>
          <p14:tracePt t="32096" x="7421563" y="3806825"/>
          <p14:tracePt t="32112" x="7486650" y="3792538"/>
          <p14:tracePt t="32113" x="7550150" y="3778250"/>
          <p14:tracePt t="32128" x="7707313" y="3757613"/>
          <p14:tracePt t="32146" x="7870825" y="3757613"/>
          <p14:tracePt t="32161" x="8035925" y="3757613"/>
          <p14:tracePt t="32179" x="8170863" y="3757613"/>
          <p14:tracePt t="32195" x="8248650" y="3778250"/>
          <p14:tracePt t="32214" x="8313738" y="3806825"/>
          <p14:tracePt t="32229" x="8362950" y="3827463"/>
          <p14:tracePt t="32245" x="8385175" y="3856038"/>
          <p14:tracePt t="32262" x="8399463" y="3863975"/>
          <p14:tracePt t="32279" x="8413750" y="3892550"/>
          <p14:tracePt t="32294" x="8413750" y="3906838"/>
          <p14:tracePt t="32296" x="8413750" y="3913188"/>
          <p14:tracePt t="32311" x="8428038" y="3927475"/>
          <p14:tracePt t="32312" x="8428038" y="3956050"/>
          <p14:tracePt t="32313" x="8428038" y="3978275"/>
          <p14:tracePt t="32328" x="8428038" y="4021138"/>
          <p14:tracePt t="32329" x="8428038" y="4056063"/>
          <p14:tracePt t="32345" x="8428038" y="4106863"/>
          <p14:tracePt t="32346" x="8428038" y="4170363"/>
          <p14:tracePt t="32361" x="8428038" y="4241800"/>
          <p14:tracePt t="32362" x="8399463" y="4356100"/>
          <p14:tracePt t="32379" x="8334375" y="4570413"/>
          <p14:tracePt t="32395" x="8270875" y="4691063"/>
          <p14:tracePt t="32412" x="8162925" y="4833938"/>
          <p14:tracePt t="32429" x="8050213" y="4933950"/>
          <p14:tracePt t="32446" x="7913688" y="5003800"/>
          <p14:tracePt t="32462" x="7700963" y="5068888"/>
          <p14:tracePt t="32479" x="7458075" y="5089525"/>
          <p14:tracePt t="32495" x="7143750" y="5089525"/>
          <p14:tracePt t="32512" x="6808788" y="5089525"/>
          <p14:tracePt t="32528" x="6445250" y="5068888"/>
          <p14:tracePt t="32545" x="6096000" y="4983163"/>
          <p14:tracePt t="32561" x="5946775" y="4940300"/>
          <p14:tracePt t="32562" x="5881688" y="4919663"/>
          <p14:tracePt t="32564" x="5767388" y="4854575"/>
          <p14:tracePt t="32579" x="5646738" y="4791075"/>
          <p14:tracePt t="32580" x="5568950" y="4733925"/>
          <p14:tracePt t="32595" x="5497513" y="4668838"/>
          <p14:tracePt t="32596" x="5432425" y="4605338"/>
          <p14:tracePt t="32612" x="5368925" y="4476750"/>
          <p14:tracePt t="32628" x="5354638" y="4356100"/>
          <p14:tracePt t="32646" x="5403850" y="4170363"/>
          <p14:tracePt t="32662" x="5483225" y="4070350"/>
          <p14:tracePt t="33052" x="5468938" y="4070350"/>
          <p14:tracePt t="33056" x="5418138" y="4070350"/>
          <p14:tracePt t="33062" x="5383213" y="4070350"/>
          <p14:tracePt t="33071" x="5332413" y="4070350"/>
          <p14:tracePt t="33078" x="5283200" y="4070350"/>
          <p14:tracePt t="33086" x="5233988" y="4070350"/>
          <p14:tracePt t="33095" x="5119688" y="4078288"/>
          <p14:tracePt t="33112" x="4870450" y="4078288"/>
          <p14:tracePt t="33129" x="4605338" y="4078288"/>
          <p14:tracePt t="33145" x="4341813" y="4056063"/>
          <p14:tracePt t="33162" x="4057650" y="3992563"/>
          <p14:tracePt t="33179" x="3743325" y="3892550"/>
          <p14:tracePt t="33195" x="3465513" y="3757613"/>
          <p14:tracePt t="33211" x="3216275" y="3578225"/>
          <p14:tracePt t="33229" x="3094038" y="3457575"/>
          <p14:tracePt t="33245" x="2951163" y="3294063"/>
          <p14:tracePt t="33262" x="2901950" y="3143250"/>
          <p14:tracePt t="33278" x="2901950" y="3079750"/>
          <p14:tracePt t="33279" x="2901950" y="2965450"/>
          <p14:tracePt t="33281" x="2901950" y="2894013"/>
          <p14:tracePt t="33296" x="2930525" y="2830513"/>
          <p14:tracePt t="33297" x="3001963" y="2736850"/>
          <p14:tracePt t="33312" x="3094038" y="2652713"/>
          <p14:tracePt t="33313" x="3201988" y="2552700"/>
          <p14:tracePt t="33330" x="3479800" y="2366963"/>
          <p14:tracePt t="33345" x="3792538" y="2217738"/>
          <p14:tracePt t="33362" x="4141788" y="2089150"/>
          <p14:tracePt t="33379" x="4505325" y="2003425"/>
          <p14:tracePt t="33395" x="5083175" y="1924050"/>
          <p14:tracePt t="33411" x="5432425" y="1917700"/>
          <p14:tracePt t="33428" x="6081713" y="1917700"/>
          <p14:tracePt t="33445" x="6481763" y="1917700"/>
          <p14:tracePt t="33462" x="6943725" y="1989138"/>
          <p14:tracePt t="33478" x="7358063" y="2103438"/>
          <p14:tracePt t="33496" x="7707313" y="2224088"/>
          <p14:tracePt t="33497" x="7864475" y="2301875"/>
          <p14:tracePt t="33512" x="7999413" y="2381250"/>
          <p14:tracePt t="33528" x="8050213" y="2416175"/>
          <p14:tracePt t="33529" x="8148638" y="2501900"/>
          <p14:tracePt t="33530" x="8299450" y="2638425"/>
          <p14:tracePt t="33547" x="8434388" y="2836863"/>
          <p14:tracePt t="33562" x="8528050" y="3079750"/>
          <p14:tracePt t="33579" x="8548688" y="3343275"/>
          <p14:tracePt t="33595" x="8548688" y="3492500"/>
          <p14:tracePt t="33819" x="8562975" y="3492500"/>
          <p14:tracePt t="33828" x="8626475" y="3529013"/>
          <p14:tracePt t="33836" x="8683625" y="3563938"/>
          <p14:tracePt t="33848" x="8763000" y="3614738"/>
          <p14:tracePt t="33852" x="8877300" y="3706813"/>
          <p14:tracePt t="33863" x="9012238" y="3813175"/>
          <p14:tracePt t="33879" x="9290050" y="4078288"/>
          <p14:tracePt t="33896" x="9453563" y="4256088"/>
          <p14:tracePt t="33912" x="9625013" y="4470400"/>
          <p14:tracePt t="33928" x="9725025" y="4640263"/>
          <p14:tracePt t="33945" x="9774238" y="4833938"/>
          <p14:tracePt t="33962" x="9788525" y="5003800"/>
          <p14:tracePt t="33979" x="9788525" y="5183188"/>
          <p14:tracePt t="33994" x="9788525" y="5254625"/>
          <p14:tracePt t="33996" x="9774238" y="5332413"/>
          <p14:tracePt t="33997" x="9759950" y="5395913"/>
          <p14:tracePt t="34012" x="9753600" y="5453063"/>
          <p14:tracePt t="34013" x="9739313" y="5481638"/>
          <p14:tracePt t="34028" x="9725025" y="5532438"/>
          <p14:tracePt t="34030" x="9725025" y="5567363"/>
          <p14:tracePt t="34048" x="9704388" y="5632450"/>
          <p14:tracePt t="34066" x="9661525" y="5695950"/>
          <p14:tracePt t="34079" x="9604375" y="5781675"/>
          <p14:tracePt t="34096" x="9504363" y="5881688"/>
          <p14:tracePt t="34113" x="9326563" y="6030913"/>
          <p14:tracePt t="34128" x="9140825" y="6180138"/>
          <p14:tracePt t="34146" x="8897938" y="6359525"/>
          <p14:tracePt t="34162" x="8748713" y="6473825"/>
          <p14:tracePt t="34179" x="8462963" y="6672263"/>
          <p14:tracePt t="34195" x="8313738" y="6757988"/>
          <p14:tracePt t="34271" x="6737350" y="6772275"/>
          <p14:tracePt t="34279" x="6559550" y="6694488"/>
          <p14:tracePt t="34287" x="6424613" y="6629400"/>
          <p14:tracePt t="34295" x="6373813" y="6594475"/>
          <p14:tracePt t="34303" x="6273800" y="6523038"/>
          <p14:tracePt t="34312" x="6159500" y="6394450"/>
          <p14:tracePt t="34609" x="6145213" y="6394450"/>
          <p14:tracePt t="34617" x="6130925" y="6394450"/>
          <p14:tracePt t="34625" x="6096000" y="6394450"/>
          <p14:tracePt t="34633" x="6067425" y="6394450"/>
          <p14:tracePt t="34641" x="6032500" y="6394450"/>
          <p14:tracePt t="34649" x="6010275" y="6394450"/>
          <p14:tracePt t="34661" x="5981700" y="6408738"/>
          <p14:tracePt t="34678" x="5895975" y="6430963"/>
          <p14:tracePt t="34695" x="5781675" y="6473825"/>
          <p14:tracePt t="34712" x="5646738" y="6508750"/>
          <p14:tracePt t="34728" x="5568950" y="6523038"/>
          <p14:tracePt t="34730" x="5418138" y="6557963"/>
          <p14:tracePt t="34745" x="5346700" y="6580188"/>
          <p14:tracePt t="34747" x="5254625" y="6594475"/>
          <p14:tracePt t="34762" x="5105400" y="6629400"/>
          <p14:tracePt t="34778" x="4933950" y="6680200"/>
          <p14:tracePt t="34796" x="4770438" y="6723063"/>
          <p14:tracePt t="34812" x="4570413" y="6772275"/>
          <p14:tracePt t="34829" x="4278313" y="6823075"/>
          <p14:tracePt t="34846" x="4043363" y="6829425"/>
          <p14:tracePt t="34863" x="3757613" y="6843713"/>
          <p14:tracePt t="34879" x="3465513" y="6843713"/>
          <p14:tracePt t="34897" x="3179763" y="6780213"/>
          <p14:tracePt t="34912" x="2865438" y="6629400"/>
          <p14:tracePt t="34929" x="2566988" y="6423025"/>
          <p14:tracePt t="34945" x="2281238" y="6159500"/>
          <p14:tracePt t="34962" x="2038350" y="5881688"/>
          <p14:tracePt t="34964" x="2003425" y="5816600"/>
          <p14:tracePt t="34979" x="1917700" y="5695950"/>
          <p14:tracePt t="34980" x="1854200" y="5581650"/>
          <p14:tracePt t="34996" x="1789113" y="5467350"/>
          <p14:tracePt t="34997" x="1768475" y="5367338"/>
          <p14:tracePt t="35012" x="1703388" y="5146675"/>
          <p14:tracePt t="35029" x="1689100" y="4868863"/>
          <p14:tracePt t="35047" x="1725613" y="4654550"/>
          <p14:tracePt t="35064" x="1789113" y="4491038"/>
          <p14:tracePt t="35079" x="1874838" y="4319588"/>
          <p14:tracePt t="35096" x="1989138" y="4156075"/>
          <p14:tracePt t="35113" x="2152650" y="3941763"/>
          <p14:tracePt t="35129" x="2481263" y="3678238"/>
          <p14:tracePt t="35145" x="2865438" y="3457575"/>
          <p14:tracePt t="35162" x="3394075" y="3214688"/>
          <p14:tracePt t="35179" x="3978275" y="3051175"/>
          <p14:tracePt t="35195" x="4641850" y="2951163"/>
          <p14:tracePt t="35197" x="4997450" y="2930525"/>
          <p14:tracePt t="35211" x="5383213" y="2930525"/>
          <p14:tracePt t="35228" x="5761038" y="2930525"/>
          <p14:tracePt t="35229" x="6130925" y="2930525"/>
          <p14:tracePt t="35230" x="6530975" y="2979738"/>
          <p14:tracePt t="35245" x="6923088" y="3079750"/>
          <p14:tracePt t="35246" x="7300913" y="3165475"/>
          <p14:tracePt t="35262" x="7999413" y="3414713"/>
          <p14:tracePt t="35279" x="8462963" y="3606800"/>
          <p14:tracePt t="35296" x="8940800" y="3856038"/>
          <p14:tracePt t="35312" x="9161463" y="3992563"/>
          <p14:tracePt t="35329" x="9312275" y="4092575"/>
          <p14:tracePt t="35346" x="9475788" y="4219575"/>
          <p14:tracePt t="35362" x="9539288" y="4276725"/>
          <p14:tracePt t="35378" x="9604375" y="4356100"/>
          <p14:tracePt t="35395" x="9625013" y="4427538"/>
          <p14:tracePt t="35412" x="9653588" y="4591050"/>
          <p14:tracePt t="35429" x="9661525" y="4783138"/>
          <p14:tracePt t="35445" x="9661525" y="4905375"/>
          <p14:tracePt t="35446" x="9661525" y="4983163"/>
          <p14:tracePt t="35447" x="9661525" y="5089525"/>
          <p14:tracePt t="35462" x="9661525" y="5183188"/>
          <p14:tracePt t="35464" x="9661525" y="5283200"/>
          <p14:tracePt t="35478" x="9661525" y="5318125"/>
          <p14:tracePt t="35479" x="9661525" y="5381625"/>
          <p14:tracePt t="35496" x="9661525" y="5453063"/>
          <p14:tracePt t="35511" x="9653588" y="5532438"/>
          <p14:tracePt t="35529" x="9625013" y="5595938"/>
          <p14:tracePt t="35546" x="9525000" y="5716588"/>
          <p14:tracePt t="35563" x="9347200" y="5895975"/>
          <p14:tracePt t="35579" x="9097963" y="6145213"/>
          <p14:tracePt t="35596" x="8783638" y="6394450"/>
          <p14:tracePt t="35612" x="8413750" y="6643688"/>
          <p14:tracePt t="35722" x="4378325" y="6680200"/>
          <p14:tracePt t="35730" x="4029075" y="6543675"/>
          <p14:tracePt t="35737" x="3714750" y="6394450"/>
          <p14:tracePt t="35765" x="2795588" y="5867400"/>
          <p14:tracePt t="35770" x="2681288" y="5767388"/>
          <p14:tracePt t="35779" x="2466975" y="5595938"/>
          <p14:tracePt t="35796" x="2117725" y="5254625"/>
          <p14:tracePt t="35812" x="1854200" y="4891088"/>
          <p14:tracePt t="35829" x="1703388" y="4541838"/>
          <p14:tracePt t="35845" x="1639888" y="4178300"/>
          <p14:tracePt t="35863" x="1639888" y="3657600"/>
          <p14:tracePt t="35880" x="1839913" y="3179763"/>
          <p14:tracePt t="35895" x="2025650" y="2916238"/>
          <p14:tracePt t="35897" x="2252663" y="2652713"/>
          <p14:tracePt t="35911" x="2530475" y="2387600"/>
          <p14:tracePt t="35912" x="2844800" y="2138363"/>
          <p14:tracePt t="35928" x="3165475" y="1924050"/>
          <p14:tracePt t="35929" x="3529013" y="1725613"/>
          <p14:tracePt t="35930" x="3878263" y="1560513"/>
          <p14:tracePt t="35945" x="4227513" y="1425575"/>
          <p14:tracePt t="35962" x="4605338" y="1339850"/>
          <p14:tracePt t="35963" x="5318125" y="1262063"/>
          <p14:tracePt t="35979" x="6061075" y="1262063"/>
          <p14:tracePt t="35996" x="6773863" y="1411288"/>
          <p14:tracePt t="36012" x="7421563" y="1660525"/>
          <p14:tracePt t="36029" x="7850188" y="1874838"/>
          <p14:tracePt t="36047" x="8313738" y="2152650"/>
          <p14:tracePt t="36065" x="8648700" y="2387600"/>
          <p14:tracePt t="36078" x="8812213" y="2538413"/>
          <p14:tracePt t="36095" x="8961438" y="2716213"/>
          <p14:tracePt t="36112" x="9047163" y="2865438"/>
          <p14:tracePt t="36129" x="9097963" y="2994025"/>
          <p14:tracePt t="36145" x="9126538" y="3100388"/>
          <p14:tracePt t="36162" x="9126538" y="3243263"/>
          <p14:tracePt t="36178" x="9126538" y="3365500"/>
          <p14:tracePt t="36179" x="9126538" y="3463925"/>
          <p14:tracePt t="36180" x="9112250" y="3557588"/>
          <p14:tracePt t="36196" x="9075738" y="3678238"/>
          <p14:tracePt t="36197" x="9026525" y="3827463"/>
          <p14:tracePt t="36212" x="8926513" y="4121150"/>
          <p14:tracePt t="36214" x="8877300" y="4219575"/>
          <p14:tracePt t="36230" x="8683625" y="4605338"/>
          <p14:tracePt t="36245" x="8448675" y="4954588"/>
          <p14:tracePt t="36262" x="8199438" y="5232400"/>
          <p14:tracePt t="36279" x="7921625" y="5403850"/>
          <p14:tracePt t="36296" x="7586663" y="5503863"/>
          <p14:tracePt t="36312" x="7058025" y="5532438"/>
          <p14:tracePt t="36329" x="6545263" y="5503863"/>
          <p14:tracePt t="36345" x="5995988" y="5353050"/>
          <p14:tracePt t="36362" x="5583238" y="5183188"/>
          <p14:tracePt t="36379" x="4983163" y="4940300"/>
          <p14:tracePt t="36396" x="4519613" y="4754563"/>
          <p14:tracePt t="36397" x="4327525" y="4691063"/>
          <p14:tracePt t="36412" x="4256088" y="4654550"/>
          <p14:tracePt t="36414" x="4006850" y="4541838"/>
          <p14:tracePt t="36429" x="3957638" y="4505325"/>
          <p14:tracePt t="36430" x="3857625" y="4441825"/>
          <p14:tracePt t="36445" x="3763963" y="4391025"/>
          <p14:tracePt t="36447" x="3706813" y="4327525"/>
          <p14:tracePt t="36462" x="3608388" y="4205288"/>
          <p14:tracePt t="36478" x="3529013" y="4021138"/>
          <p14:tracePt t="36496" x="3529013" y="3714750"/>
          <p14:tracePt t="36512" x="3657600" y="3343275"/>
          <p14:tracePt t="36530" x="4043363" y="2730500"/>
          <p14:tracePt t="36545" x="4656138" y="2103438"/>
          <p14:tracePt t="36563" x="5346700" y="1603375"/>
          <p14:tracePt t="36578" x="6081713" y="1262063"/>
          <p14:tracePt t="36595" x="6788150" y="1141413"/>
          <p14:tracePt t="36612" x="7521575" y="1127125"/>
          <p14:tracePt t="36629" x="8170863" y="1211263"/>
          <p14:tracePt t="36644" x="8477250" y="1311275"/>
          <p14:tracePt t="36646" x="8763000" y="1454150"/>
          <p14:tracePt t="36647" x="8877300" y="1504950"/>
          <p14:tracePt t="36662" x="9061450" y="1611313"/>
          <p14:tracePt t="36664" x="9240838" y="1739900"/>
          <p14:tracePt t="36679" x="9297988" y="1789113"/>
          <p14:tracePt t="36681" x="9410700" y="1903413"/>
          <p14:tracePt t="36696" x="9590088" y="2074863"/>
          <p14:tracePt t="36712" x="9675813" y="2224088"/>
          <p14:tracePt t="36729" x="9710738" y="2338388"/>
          <p14:tracePt t="36745" x="9725025" y="2481263"/>
          <p14:tracePt t="36762" x="9725025" y="2701925"/>
          <p14:tracePt t="36778" x="9675813" y="2951163"/>
          <p14:tracePt t="36795" x="9504363" y="3457575"/>
          <p14:tracePt t="36812" x="9312275" y="3927475"/>
          <p14:tracePt t="36828" x="9112250" y="4319588"/>
          <p14:tracePt t="36846" x="8877300" y="4733925"/>
          <p14:tracePt t="36863" x="8612188" y="5018088"/>
          <p14:tracePt t="36878" x="8485188" y="5089525"/>
          <p14:tracePt t="37090" x="8499475" y="5089525"/>
          <p14:tracePt t="37098" x="8528050" y="5089525"/>
          <p14:tracePt t="37106" x="8583613" y="5132388"/>
          <p14:tracePt t="37114" x="8662988" y="5183188"/>
          <p14:tracePt t="37122" x="8748713" y="5232400"/>
          <p14:tracePt t="37130" x="8877300" y="5303838"/>
          <p14:tracePt t="37144" x="9012238" y="5381625"/>
          <p14:tracePt t="37160" x="9275763" y="5532438"/>
          <p14:tracePt t="37161" x="9461500" y="5646738"/>
          <p14:tracePt t="37162" x="9690100" y="5767388"/>
          <p14:tracePt t="37178" x="9925050" y="5916613"/>
          <p14:tracePt t="37179" x="10188575" y="6081713"/>
          <p14:tracePt t="37194" x="10474325" y="6280150"/>
          <p14:tracePt t="37196" x="10752138" y="65230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DF3C-BE53-984A-CFF3-0BA5C7B1C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B9964E9-8DC9-B36E-D0D5-6A08895F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83" y="2568829"/>
            <a:ext cx="5038634" cy="50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052628-460B-13A6-6F29-062938C8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去痰薬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5A0324-2F3D-42B2-2892-857C68328C33}"/>
              </a:ext>
            </a:extLst>
          </p:cNvPr>
          <p:cNvSpPr txBox="1"/>
          <p:nvPr/>
        </p:nvSpPr>
        <p:spPr>
          <a:xfrm>
            <a:off x="1343690" y="1982450"/>
            <a:ext cx="114100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L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カルボシステイン・ブロムヘキシン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医療用と同じ量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" name="オーディオ 7">
            <a:extLst>
              <a:ext uri="{FF2B5EF4-FFF2-40B4-BE49-F238E27FC236}">
                <a16:creationId xmlns:a16="http://schemas.microsoft.com/office/drawing/2014/main" id="{756021EE-F79F-416D-AF4D-4FD7F9E99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3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6"/>
    </mc:Choice>
    <mc:Fallback>
      <p:transition spd="slow" advTm="2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6" x="8213725" y="5910263"/>
          <p14:tracePt t="770" x="7935913" y="5481638"/>
          <p14:tracePt t="772" x="7707313" y="5083175"/>
          <p14:tracePt t="779" x="7650163" y="4933950"/>
          <p14:tracePt t="787" x="7550150" y="4633913"/>
          <p14:tracePt t="804" x="7472363" y="4127500"/>
          <p14:tracePt t="820" x="7550150" y="3543300"/>
          <p14:tracePt t="837" x="7700963" y="3328988"/>
          <p14:tracePt t="1308" x="7686675" y="3328988"/>
          <p14:tracePt t="1316" x="7658100" y="3314700"/>
          <p14:tracePt t="1324" x="7621588" y="3294063"/>
          <p14:tracePt t="1336" x="7572375" y="3251200"/>
          <p14:tracePt t="1353" x="7472363" y="3194050"/>
          <p14:tracePt t="1369" x="7358063" y="3079750"/>
          <p14:tracePt t="1386" x="7123113" y="2836863"/>
          <p14:tracePt t="1403" x="6845300" y="2538413"/>
          <p14:tracePt t="1419" x="6688138" y="2381250"/>
          <p14:tracePt t="1420" x="6445250" y="2074863"/>
          <p14:tracePt t="1421" x="6273800" y="1839913"/>
          <p14:tracePt t="1438" x="6032500" y="1476375"/>
          <p14:tracePt t="1455" x="5761038" y="1041400"/>
          <p14:tracePt t="1471" x="5618163" y="827088"/>
          <p14:tracePt t="1487" x="5561013" y="712788"/>
          <p14:tracePt t="1504" x="5518150" y="641350"/>
          <p14:tracePt t="1521" x="5518150" y="598488"/>
          <p14:tracePt t="1538" x="5518150" y="577850"/>
          <p14:tracePt t="1554" x="5597525" y="563563"/>
          <p14:tracePt t="1570" x="5718175" y="534988"/>
          <p14:tracePt t="1588" x="5846763" y="534988"/>
          <p14:tracePt t="1604" x="5895975" y="527050"/>
          <p14:tracePt t="1605" x="5918200" y="527050"/>
          <p14:tracePt t="1606" x="5967413" y="527050"/>
          <p14:tracePt t="1621" x="6010275" y="527050"/>
          <p14:tracePt t="1622" x="6067425" y="527050"/>
          <p14:tracePt t="1640" x="6081713" y="527050"/>
          <p14:tracePt t="1642" x="6145213" y="527050"/>
          <p14:tracePt t="1654" x="6196013" y="527050"/>
          <p14:tracePt t="1671" x="6273800" y="534988"/>
          <p14:tracePt t="1687" x="6373813" y="577850"/>
          <p14:tracePt t="1704" x="6473825" y="627063"/>
          <p14:tracePt t="1721" x="6573838" y="677863"/>
          <p14:tracePt t="1738" x="6630988" y="698500"/>
          <p14:tracePt t="1754" x="6673850" y="712788"/>
          <p14:tracePt t="1772" x="6694488" y="727075"/>
          <p14:tracePt t="1787" x="6708775" y="727075"/>
          <p14:tracePt t="1831" x="6723063" y="727075"/>
          <p14:tracePt t="1840" x="6723063" y="741363"/>
          <p14:tracePt t="1856" x="6737350" y="749300"/>
          <p14:tracePt t="1864" x="6759575" y="762000"/>
          <p14:tracePt t="1872" x="6773863" y="762000"/>
          <p14:tracePt t="1887" x="6788150" y="776288"/>
          <p14:tracePt t="1888" x="6808788" y="790575"/>
          <p14:tracePt t="1904" x="6837363" y="812800"/>
          <p14:tracePt t="1921" x="6845300" y="812800"/>
          <p14:tracePt t="1938" x="6859588" y="827088"/>
          <p14:tracePt t="1971" x="6873875" y="841375"/>
          <p14:tracePt t="1987" x="6894513" y="847725"/>
          <p14:tracePt t="2004" x="6937375" y="847725"/>
          <p14:tracePt t="2021" x="6972300" y="862013"/>
          <p14:tracePt t="2038" x="7023100" y="890588"/>
          <p14:tracePt t="2054" x="7058025" y="898525"/>
          <p14:tracePt t="2071" x="7086600" y="912813"/>
          <p14:tracePt t="2088" x="7094538" y="927100"/>
          <p14:tracePt t="2090" x="7108825" y="927100"/>
          <p14:tracePt t="2104" x="7108825" y="941388"/>
          <p14:tracePt t="2138" x="7123113" y="941388"/>
          <p14:tracePt t="2155" x="7123113" y="962025"/>
          <p14:tracePt t="2171" x="7137400" y="998538"/>
          <p14:tracePt t="2187" x="7137400" y="1041400"/>
          <p14:tracePt t="2204" x="7137400" y="1076325"/>
          <p14:tracePt t="2221" x="7137400" y="1098550"/>
          <p14:tracePt t="2238" x="7137400" y="1127125"/>
          <p14:tracePt t="2255" x="7137400" y="1154113"/>
          <p14:tracePt t="2271" x="7094538" y="1176338"/>
          <p14:tracePt t="2287" x="7037388" y="1211263"/>
          <p14:tracePt t="2304" x="6972300" y="1254125"/>
          <p14:tracePt t="2321" x="6923088" y="1290638"/>
          <p14:tracePt t="2338" x="6873875" y="1325563"/>
          <p14:tracePt t="2339" x="6845300" y="1339850"/>
          <p14:tracePt t="2354" x="6837363" y="1339850"/>
          <p14:tracePt t="2355" x="6823075" y="1354138"/>
          <p14:tracePt t="2371" x="6808788" y="1354138"/>
          <p14:tracePt t="2372" x="6808788" y="1362075"/>
          <p14:tracePt t="2387" x="6794500" y="1362075"/>
          <p14:tracePt t="2421" x="6773863" y="1362075"/>
          <p14:tracePt t="2438" x="6737350" y="1362075"/>
          <p14:tracePt t="2455" x="6659563" y="1362075"/>
          <p14:tracePt t="2472" x="6559550" y="1354138"/>
          <p14:tracePt t="2489" x="6430963" y="1325563"/>
          <p14:tracePt t="2504" x="6324600" y="1311275"/>
          <p14:tracePt t="2521" x="6210300" y="1304925"/>
          <p14:tracePt t="2537" x="6110288" y="1290638"/>
          <p14:tracePt t="2554" x="6010275" y="1276350"/>
          <p14:tracePt t="2571" x="5910263" y="1254125"/>
          <p14:tracePt t="2587" x="5846763" y="1225550"/>
          <p14:tracePt t="2588" x="5767388" y="1211263"/>
          <p14:tracePt t="2589" x="5695950" y="1190625"/>
          <p14:tracePt t="2604" x="5618163" y="1162050"/>
          <p14:tracePt t="2605" x="5546725" y="1127125"/>
          <p14:tracePt t="2621" x="5454650" y="1098550"/>
          <p14:tracePt t="2622" x="5383213" y="1047750"/>
          <p14:tracePt t="2640" x="5205413" y="962025"/>
          <p14:tracePt t="2654" x="5033963" y="862013"/>
          <p14:tracePt t="2671" x="4883150" y="762000"/>
          <p14:tracePt t="2688" x="4770438" y="663575"/>
          <p14:tracePt t="2704" x="4691063" y="592138"/>
          <p14:tracePt t="2721" x="4656138" y="527050"/>
          <p14:tracePt t="2738" x="4633913" y="484188"/>
          <p14:tracePt t="2754" x="4619625" y="449263"/>
          <p14:tracePt t="2770" x="4619625" y="427038"/>
          <p14:tracePt t="2787" x="4619625" y="384175"/>
          <p14:tracePt t="2804" x="4633913" y="349250"/>
          <p14:tracePt t="2821" x="4691063" y="285750"/>
          <p14:tracePt t="2837" x="4719638" y="249238"/>
          <p14:tracePt t="2838" x="4770438" y="214313"/>
          <p14:tracePt t="2840" x="4819650" y="177800"/>
          <p14:tracePt t="2854" x="4870450" y="128588"/>
          <p14:tracePt t="2855" x="4940300" y="77788"/>
          <p14:tracePt t="3026" x="7072313" y="34925"/>
          <p14:tracePt t="3038" x="7186613" y="85725"/>
          <p14:tracePt t="3042" x="7286625" y="128588"/>
          <p14:tracePt t="3053" x="7372350" y="149225"/>
          <p14:tracePt t="3070" x="7472363" y="200025"/>
          <p14:tracePt t="3086" x="7521575" y="228600"/>
          <p14:tracePt t="3087" x="7558088" y="234950"/>
          <p14:tracePt t="3088" x="7600950" y="263525"/>
          <p14:tracePt t="3103" x="7621588" y="277813"/>
          <p14:tracePt t="3105" x="7650163" y="300038"/>
          <p14:tracePt t="3120" x="7658100" y="314325"/>
          <p14:tracePt t="3121" x="7672388" y="334963"/>
          <p14:tracePt t="3137" x="7700963" y="377825"/>
          <p14:tracePt t="3154" x="7735888" y="434975"/>
          <p14:tracePt t="3170" x="7750175" y="498475"/>
          <p14:tracePt t="3186" x="7770813" y="598488"/>
          <p14:tracePt t="3203" x="7770813" y="663575"/>
          <p14:tracePt t="3220" x="7770813" y="727075"/>
          <p14:tracePt t="3237" x="7770813" y="776288"/>
          <p14:tracePt t="3253" x="7770813" y="798513"/>
          <p14:tracePt t="3270" x="7770813" y="812800"/>
          <p14:tracePt t="3286" x="7770813" y="827088"/>
          <p14:tracePt t="3304" x="7764463" y="827088"/>
          <p14:tracePt t="3319" x="7750175" y="841375"/>
          <p14:tracePt t="3320" x="7750175" y="862013"/>
          <p14:tracePt t="3337" x="7735888" y="876300"/>
          <p14:tracePt t="3338" x="7686675" y="927100"/>
          <p14:tracePt t="3353" x="7672388" y="947738"/>
          <p14:tracePt t="3354" x="7635875" y="976313"/>
          <p14:tracePt t="3370" x="7558088" y="1041400"/>
          <p14:tracePt t="3387" x="7458075" y="1090613"/>
          <p14:tracePt t="3403" x="7400925" y="1127125"/>
          <p14:tracePt t="3420" x="7308850" y="1154113"/>
          <p14:tracePt t="3438" x="7251700" y="1176338"/>
          <p14:tracePt t="3454" x="7208838" y="1204913"/>
          <p14:tracePt t="3471" x="7172325" y="1211263"/>
          <p14:tracePt t="3487" x="7143750" y="1225550"/>
          <p14:tracePt t="3504" x="7108825" y="1239838"/>
          <p14:tracePt t="3520" x="7072313" y="1254125"/>
          <p14:tracePt t="3536" x="7037388" y="1276350"/>
          <p14:tracePt t="3553" x="6972300" y="1304925"/>
          <p14:tracePt t="3570" x="6894513" y="1304925"/>
          <p14:tracePt t="3572" x="6859588" y="1311275"/>
          <p14:tracePt t="3586" x="6823075" y="1325563"/>
          <p14:tracePt t="3587" x="6773863" y="1325563"/>
          <p14:tracePt t="3604" x="6723063" y="1339850"/>
          <p14:tracePt t="3605" x="6659563" y="1339850"/>
          <p14:tracePt t="3619" x="6580188" y="1354138"/>
          <p14:tracePt t="3621" x="6508750" y="1354138"/>
          <p14:tracePt t="3639" x="6296025" y="1362075"/>
          <p14:tracePt t="3654" x="6067425" y="1390650"/>
          <p14:tracePt t="3670" x="5832475" y="1390650"/>
          <p14:tracePt t="3686" x="5561013" y="1362075"/>
          <p14:tracePt t="3703" x="5368925" y="1325563"/>
          <p14:tracePt t="3719" x="5148263" y="1239838"/>
          <p14:tracePt t="3737" x="4940300" y="1154113"/>
          <p14:tracePt t="3753" x="4791075" y="1047750"/>
          <p14:tracePt t="3770" x="4684713" y="941388"/>
          <p14:tracePt t="3786" x="4591050" y="812800"/>
          <p14:tracePt t="3803" x="4541838" y="692150"/>
          <p14:tracePt t="3819" x="4533900" y="641350"/>
          <p14:tracePt t="3820" x="4519613" y="598488"/>
          <p14:tracePt t="3821" x="4505325" y="512763"/>
          <p14:tracePt t="3836" x="4505325" y="463550"/>
          <p14:tracePt t="3838" x="4505325" y="412750"/>
          <p14:tracePt t="3853" x="4505325" y="377825"/>
          <p14:tracePt t="3854" x="4505325" y="328613"/>
          <p14:tracePt t="3870" x="4619625" y="200025"/>
          <p14:tracePt t="3887" x="4819650" y="49213"/>
          <p14:tracePt t="4089" x="8399463" y="63500"/>
          <p14:tracePt t="4103" x="8434388" y="100013"/>
          <p14:tracePt t="4105" x="8434388" y="114300"/>
          <p14:tracePt t="4113" x="8462963" y="149225"/>
          <p14:tracePt t="4122" x="8477250" y="177800"/>
          <p14:tracePt t="4128" x="8485188" y="200025"/>
          <p14:tracePt t="4137" x="8513763" y="234950"/>
          <p14:tracePt t="4154" x="8528050" y="300038"/>
          <p14:tracePt t="4170" x="8534400" y="363538"/>
          <p14:tracePt t="4187" x="8534400" y="412750"/>
          <p14:tracePt t="4203" x="8534400" y="498475"/>
          <p14:tracePt t="4220" x="8528050" y="577850"/>
          <p14:tracePt t="4236" x="8485188" y="649288"/>
          <p14:tracePt t="4253" x="8413750" y="741363"/>
          <p14:tracePt t="4270" x="8328025" y="841375"/>
          <p14:tracePt t="4287" x="8234363" y="947738"/>
          <p14:tracePt t="4302" x="8170863" y="1012825"/>
          <p14:tracePt t="4304" x="8113713" y="1062038"/>
          <p14:tracePt t="4305" x="8064500" y="1112838"/>
          <p14:tracePt t="4320" x="7950200" y="1204913"/>
          <p14:tracePt t="4321" x="7913688" y="1211263"/>
          <p14:tracePt t="4336" x="7821613" y="1276350"/>
          <p14:tracePt t="4337" x="7750175" y="1325563"/>
          <p14:tracePt t="4353" x="7507288" y="1454150"/>
          <p14:tracePt t="4370" x="7300913" y="1539875"/>
          <p14:tracePt t="4387" x="7037388" y="1589088"/>
          <p14:tracePt t="4403" x="6708775" y="1611313"/>
          <p14:tracePt t="4420" x="6345238" y="1611313"/>
          <p14:tracePt t="4436" x="5981700" y="1574800"/>
          <p14:tracePt t="4455" x="5761038" y="1525588"/>
          <p14:tracePt t="4470" x="5546725" y="1476375"/>
          <p14:tracePt t="4487" x="5454650" y="1439863"/>
          <p14:tracePt t="4836" x="5446713" y="1439863"/>
          <p14:tracePt t="4844" x="5432425" y="1439863"/>
          <p14:tracePt t="4852" x="5403850" y="1439863"/>
          <p14:tracePt t="4861" x="5368925" y="1439863"/>
          <p14:tracePt t="4869" x="5318125" y="1439863"/>
          <p14:tracePt t="4877" x="5268913" y="1439863"/>
          <p14:tracePt t="4885" x="5205413" y="1439863"/>
          <p14:tracePt t="4902" x="5105400" y="1439863"/>
          <p14:tracePt t="4918" x="4997450" y="1439863"/>
          <p14:tracePt t="4936" x="4933950" y="1404938"/>
          <p14:tracePt t="4952" x="4833938" y="1354138"/>
          <p14:tracePt t="4969" x="4770438" y="1290638"/>
          <p14:tracePt t="4986" x="4733925" y="1211263"/>
          <p14:tracePt t="5003" x="4705350" y="1154113"/>
          <p14:tracePt t="5020" x="4684713" y="1076325"/>
          <p14:tracePt t="5035" x="4670425" y="1041400"/>
          <p14:tracePt t="5037" x="4656138" y="998538"/>
          <p14:tracePt t="5038" x="4656138" y="962025"/>
          <p14:tracePt t="5053" x="4656138" y="941388"/>
          <p14:tracePt t="5055" x="4656138" y="876300"/>
          <p14:tracePt t="5070" x="4656138" y="847725"/>
          <p14:tracePt t="5071" x="4656138" y="798513"/>
          <p14:tracePt t="5087" x="4784725" y="663575"/>
          <p14:tracePt t="5103" x="4983163" y="534988"/>
          <p14:tracePt t="5120" x="5248275" y="398463"/>
          <p14:tracePt t="5137" x="5568950" y="277813"/>
          <p14:tracePt t="5154" x="5867400" y="200025"/>
          <p14:tracePt t="5169" x="6173788" y="163513"/>
          <p14:tracePt t="5186" x="6330950" y="163513"/>
          <p14:tracePt t="5203" x="6523038" y="163513"/>
          <p14:tracePt t="5220" x="6623050" y="163513"/>
          <p14:tracePt t="5236" x="6694488" y="214313"/>
          <p14:tracePt t="5253" x="6745288" y="249238"/>
          <p14:tracePt t="5269" x="6788150" y="285750"/>
          <p14:tracePt t="5270" x="6794500" y="285750"/>
          <p14:tracePt t="5271" x="6808788" y="328613"/>
          <p14:tracePt t="5287" x="6823075" y="349250"/>
          <p14:tracePt t="5288" x="6837363" y="377825"/>
          <p14:tracePt t="5302" x="6845300" y="412750"/>
          <p14:tracePt t="5304" x="6859588" y="449263"/>
          <p14:tracePt t="5320" x="6873875" y="484188"/>
          <p14:tracePt t="5321" x="6888163" y="549275"/>
          <p14:tracePt t="5336" x="6908800" y="663575"/>
          <p14:tracePt t="5354" x="6908800" y="798513"/>
          <p14:tracePt t="5370" x="6908800" y="927100"/>
          <p14:tracePt t="5387" x="6908800" y="998538"/>
          <p14:tracePt t="5403" x="6888163" y="1076325"/>
          <p14:tracePt t="5420" x="6859588" y="1112838"/>
          <p14:tracePt t="5436" x="6808788" y="1162050"/>
          <p14:tracePt t="5454" x="6708775" y="1211263"/>
          <p14:tracePt t="5470" x="6530975" y="1254125"/>
          <p14:tracePt t="5487" x="6310313" y="1304925"/>
          <p14:tracePt t="5502" x="6159500" y="1325563"/>
          <p14:tracePt t="5503" x="5995988" y="1354138"/>
          <p14:tracePt t="5519" x="5810250" y="1390650"/>
          <p14:tracePt t="5521" x="5632450" y="1411288"/>
          <p14:tracePt t="5522" x="5418138" y="1425575"/>
          <p14:tracePt t="5536" x="5219700" y="1462088"/>
          <p14:tracePt t="5538" x="5019675" y="1476375"/>
          <p14:tracePt t="5553" x="4633913" y="1511300"/>
          <p14:tracePt t="5570" x="4241800" y="1539875"/>
          <p14:tracePt t="5587" x="3921125" y="1560513"/>
          <p14:tracePt t="5603" x="3706813" y="1560513"/>
          <p14:tracePt t="5621" x="3479800" y="1560513"/>
          <p14:tracePt t="5639" x="3328988" y="1539875"/>
          <p14:tracePt t="5654" x="3251200" y="1525588"/>
          <p14:tracePt t="5670" x="3194050" y="1511300"/>
          <p14:tracePt t="5687" x="3151188" y="1504950"/>
          <p14:tracePt t="5703" x="3144838" y="1504950"/>
          <p14:tracePt t="5720" x="3130550" y="1504950"/>
          <p14:tracePt t="5763" x="3130550" y="1511300"/>
          <p14:tracePt t="5771" x="3130550" y="1539875"/>
          <p14:tracePt t="5779" x="3130550" y="1554163"/>
          <p14:tracePt t="5787" x="3130550" y="1589088"/>
          <p14:tracePt t="5803" x="3130550" y="1611313"/>
          <p14:tracePt t="5804" x="3130550" y="1654175"/>
          <p14:tracePt t="5820" x="3144838" y="1739900"/>
          <p14:tracePt t="5837" x="3179763" y="1817688"/>
          <p14:tracePt t="5854" x="3216275" y="1903413"/>
          <p14:tracePt t="5870" x="3279775" y="1989138"/>
          <p14:tracePt t="5887" x="3379788" y="2074863"/>
          <p14:tracePt t="5903" x="3494088" y="2166938"/>
          <p14:tracePt t="5920" x="3608388" y="2238375"/>
          <p14:tracePt t="5936" x="3714750" y="2287588"/>
          <p14:tracePt t="5954" x="3843338" y="2330450"/>
          <p14:tracePt t="5970" x="4029075" y="2352675"/>
          <p14:tracePt t="5987" x="4256088" y="2366963"/>
          <p14:tracePt t="6002" x="4356100" y="2366963"/>
          <p14:tracePt t="6003" x="4484688" y="2366963"/>
          <p14:tracePt t="6005" x="4541838" y="2352675"/>
          <p14:tracePt t="6020" x="4670425" y="2330450"/>
          <p14:tracePt t="6021" x="4756150" y="2301875"/>
          <p14:tracePt t="6036" x="4856163" y="2266950"/>
          <p14:tracePt t="6037" x="4954588" y="2217738"/>
          <p14:tracePt t="6053" x="5097463" y="2124075"/>
          <p14:tracePt t="6294" x="5119688" y="2124075"/>
          <p14:tracePt t="6302" x="5168900" y="2124075"/>
          <p14:tracePt t="6311" x="5233988" y="2124075"/>
          <p14:tracePt t="6321" x="5303838" y="2124075"/>
          <p14:tracePt t="6327" x="5446713" y="2138363"/>
          <p14:tracePt t="6335" x="5611813" y="2152650"/>
          <p14:tracePt t="6353" x="5981700" y="2189163"/>
          <p14:tracePt t="6369" x="6424613" y="2238375"/>
          <p14:tracePt t="6386" x="6845300" y="2274888"/>
          <p14:tracePt t="6403" x="7258050" y="2301875"/>
          <p14:tracePt t="6420" x="7521575" y="2330450"/>
          <p14:tracePt t="6436" x="7813675" y="2352675"/>
          <p14:tracePt t="6454" x="8035925" y="2381250"/>
          <p14:tracePt t="6470" x="8121650" y="2387600"/>
          <p14:tracePt t="6471" x="8213725" y="2387600"/>
          <p14:tracePt t="6472" x="8234363" y="2401888"/>
          <p14:tracePt t="6488" x="8299450" y="2401888"/>
          <p14:tracePt t="6489" x="8348663" y="2401888"/>
          <p14:tracePt t="6503" x="8385175" y="2401888"/>
          <p14:tracePt t="6504" x="8428038" y="2416175"/>
          <p14:tracePt t="6520" x="8485188" y="2416175"/>
          <p14:tracePt t="6536" x="8534400" y="2430463"/>
          <p14:tracePt t="6553" x="8597900" y="2438400"/>
          <p14:tracePt t="6569" x="8648700" y="2438400"/>
          <p14:tracePt t="6587" x="8712200" y="2466975"/>
          <p14:tracePt t="6603" x="8783638" y="2487613"/>
          <p14:tracePt t="6620" x="8863013" y="2516188"/>
          <p14:tracePt t="6639" x="8947150" y="2538413"/>
          <p14:tracePt t="6641" x="8997950" y="2566988"/>
          <p14:tracePt t="6655" x="9061450" y="2581275"/>
          <p14:tracePt t="6669" x="9112250" y="2587625"/>
          <p14:tracePt t="6670" x="9147175" y="2601913"/>
          <p14:tracePt t="6686" x="9212263" y="2616200"/>
          <p14:tracePt t="6703" x="9275763" y="2630488"/>
          <p14:tracePt t="6720" x="9297988" y="2638425"/>
          <p14:tracePt t="6736" x="9312275" y="2638425"/>
          <p14:tracePt t="6738" x="9326563" y="2652713"/>
          <p14:tracePt t="6794" x="9326563" y="2667000"/>
          <p14:tracePt t="6810" x="9312275" y="2667000"/>
          <p14:tracePt t="6820" x="9312275" y="2679700"/>
          <p14:tracePt t="6826" x="9297988" y="2679700"/>
          <p14:tracePt t="6836" x="9290050" y="2687638"/>
          <p14:tracePt t="6854" x="9240838" y="2716213"/>
          <p14:tracePt t="6869" x="9190038" y="2730500"/>
          <p14:tracePt t="6887" x="9061450" y="2736850"/>
          <p14:tracePt t="6903" x="8891588" y="2751138"/>
          <p14:tracePt t="6920" x="8612188" y="2751138"/>
          <p14:tracePt t="6936" x="8285163" y="2730500"/>
          <p14:tracePt t="6953" x="7950200" y="2652713"/>
          <p14:tracePt t="6969" x="7885113" y="2630488"/>
          <p14:tracePt t="6970" x="7750175" y="2587625"/>
          <p14:tracePt t="6986" x="7621588" y="2552700"/>
          <p14:tracePt t="6987" x="7507288" y="2501900"/>
          <p14:tracePt t="6988" x="7421563" y="2466975"/>
          <p14:tracePt t="7006" x="7286625" y="2401888"/>
          <p14:tracePt t="7021" x="7223125" y="2338388"/>
          <p14:tracePt t="7036" x="7158038" y="2287588"/>
          <p14:tracePt t="7054" x="7137400" y="2238375"/>
          <p14:tracePt t="7070" x="7123113" y="2203450"/>
          <p14:tracePt t="7087" x="7108825" y="2189163"/>
          <p14:tracePt t="7103" x="7094538" y="2166938"/>
          <p14:tracePt t="7120" x="7086600" y="2152650"/>
          <p14:tracePt t="7136" x="7072313" y="2138363"/>
          <p14:tracePt t="7157" x="7072313" y="2124075"/>
          <p14:tracePt t="7203" x="7072313" y="2117725"/>
          <p14:tracePt t="7220" x="7072313" y="2103438"/>
          <p14:tracePt t="7236" x="7072313" y="2089150"/>
          <p14:tracePt t="7238" x="7086600" y="2089150"/>
          <p14:tracePt t="7270" x="7094538" y="2074863"/>
          <p14:tracePt t="7277" x="7094538" y="2066925"/>
          <p14:tracePt t="7287" x="7108825" y="2066925"/>
          <p14:tracePt t="7303" x="7172325" y="2017713"/>
          <p14:tracePt t="7320" x="7251700" y="1966913"/>
          <p14:tracePt t="7336" x="7335838" y="1903413"/>
          <p14:tracePt t="7353" x="7458075" y="1825625"/>
          <p14:tracePt t="7369" x="7658100" y="1725613"/>
          <p14:tracePt t="7387" x="7850188" y="1639888"/>
          <p14:tracePt t="7403" x="8070850" y="1574800"/>
          <p14:tracePt t="7420" x="8299450" y="1539875"/>
          <p14:tracePt t="7437" x="8477250" y="1511300"/>
          <p14:tracePt t="7454" x="8797925" y="1511300"/>
          <p14:tracePt t="7455" x="8926513" y="1511300"/>
          <p14:tracePt t="7471" x="9061450" y="1511300"/>
          <p14:tracePt t="7472" x="9197975" y="1525588"/>
          <p14:tracePt t="7487" x="9490075" y="1589088"/>
          <p14:tracePt t="7503" x="9639300" y="1625600"/>
          <p14:tracePt t="7505" x="9774238" y="1660525"/>
          <p14:tracePt t="7520" x="9939338" y="1717675"/>
          <p14:tracePt t="7536" x="10139363" y="1774825"/>
          <p14:tracePt t="7553" x="10237788" y="1817688"/>
          <p14:tracePt t="7570" x="10337800" y="1839913"/>
          <p14:tracePt t="7587" x="10374313" y="1868488"/>
          <p14:tracePt t="7825" x="10388600" y="1868488"/>
          <p14:tracePt t="7834" x="10417175" y="1868488"/>
          <p14:tracePt t="7841" x="10437813" y="1868488"/>
          <p14:tracePt t="7850" x="10466388" y="1868488"/>
          <p14:tracePt t="7858" x="10502900" y="1868488"/>
          <p14:tracePt t="7866" x="10566400" y="1868488"/>
          <p14:tracePt t="7874" x="10629900" y="1868488"/>
          <p14:tracePt t="7885" x="10701338" y="1874838"/>
          <p14:tracePt t="7902" x="10901363" y="1938338"/>
          <p14:tracePt t="7919" x="11050588" y="1974850"/>
          <p14:tracePt t="7936" x="11250613" y="2052638"/>
          <p14:tracePt t="7952" x="11344275" y="2074863"/>
          <p14:tracePt t="7954" x="11364913" y="2089150"/>
          <p14:tracePt t="7955" x="11414125" y="2117725"/>
          <p14:tracePt t="7969" x="11464925" y="2124075"/>
          <p14:tracePt t="7971" x="11493500" y="2138363"/>
          <p14:tracePt t="7986" x="11514138" y="2152650"/>
          <p14:tracePt t="7988" x="11528425" y="2166938"/>
          <p14:tracePt t="8003" x="11542713" y="2166938"/>
          <p14:tracePt t="8020" x="11550650" y="2174875"/>
          <p14:tracePt t="8053" x="11550650" y="2189163"/>
          <p14:tracePt t="8086" x="11564938" y="2217738"/>
          <p14:tracePt t="8103" x="11579225" y="2238375"/>
          <p14:tracePt t="8120" x="11579225" y="2266950"/>
          <p14:tracePt t="8136" x="11593513" y="2301875"/>
          <p14:tracePt t="8154" x="11599863" y="2316163"/>
          <p14:tracePt t="8169" x="11599863" y="2330450"/>
          <p14:tracePt t="8170" x="11599863" y="2338388"/>
          <p14:tracePt t="8188" x="11599863" y="2352675"/>
          <p14:tracePt t="8220" x="11599863" y="2366963"/>
          <p14:tracePt t="8221" x="11579225" y="2387600"/>
          <p14:tracePt t="8236" x="11493500" y="2466975"/>
          <p14:tracePt t="8253" x="11344275" y="2552700"/>
          <p14:tracePt t="8270" x="11129963" y="2667000"/>
          <p14:tracePt t="8287" x="10979150" y="2716213"/>
          <p14:tracePt t="8304" x="10766425" y="2779713"/>
          <p14:tracePt t="8320" x="10580688" y="2830513"/>
          <p14:tracePt t="8336" x="10423525" y="2851150"/>
          <p14:tracePt t="8353" x="10317163" y="2865438"/>
          <p14:tracePt t="8370" x="10188575" y="2865438"/>
          <p14:tracePt t="8387" x="10017125" y="2865438"/>
          <p14:tracePt t="8402" x="9802813" y="2851150"/>
          <p14:tracePt t="8420" x="9490075" y="2830513"/>
          <p14:tracePt t="8436" x="9290050" y="2801938"/>
          <p14:tracePt t="8437" x="8940800" y="2765425"/>
          <p14:tracePt t="8438" x="8683625" y="2736850"/>
          <p14:tracePt t="8455" x="8121650" y="2716213"/>
          <p14:tracePt t="8471" x="7700963" y="2716213"/>
          <p14:tracePt t="8488" x="7208838" y="2716213"/>
          <p14:tracePt t="8503" x="6759575" y="2716213"/>
          <p14:tracePt t="8520" x="6410325" y="2751138"/>
          <p14:tracePt t="8537" x="6110288" y="2765425"/>
          <p14:tracePt t="8553" x="5846763" y="2765425"/>
          <p14:tracePt t="8824" x="5832475" y="2765425"/>
          <p14:tracePt t="8832" x="5795963" y="2765425"/>
          <p14:tracePt t="8840" x="5761038" y="2765425"/>
          <p14:tracePt t="8849" x="5710238" y="2765425"/>
          <p14:tracePt t="8857" x="5661025" y="2751138"/>
          <p14:tracePt t="8864" x="5597525" y="2751138"/>
          <p14:tracePt t="8873" x="5503863" y="2751138"/>
          <p14:tracePt t="8885" x="5432425" y="2751138"/>
          <p14:tracePt t="8902" x="5119688" y="2736850"/>
          <p14:tracePt t="8920" x="4741863" y="2716213"/>
          <p14:tracePt t="8935" x="4519613" y="2701925"/>
          <p14:tracePt t="8937" x="4306888" y="2679700"/>
          <p14:tracePt t="8938" x="4106863" y="2667000"/>
          <p14:tracePt t="8953" x="3843338" y="2616200"/>
          <p14:tracePt t="8969" x="3479800" y="2566988"/>
          <p14:tracePt t="8986" x="3116263" y="2516188"/>
          <p14:tracePt t="9003" x="2944813" y="2481263"/>
          <p14:tracePt t="9020" x="2652713" y="2401888"/>
          <p14:tracePt t="9037" x="2481263" y="2352675"/>
          <p14:tracePt t="9054" x="2303463" y="2316163"/>
          <p14:tracePt t="9070" x="2174875" y="2274888"/>
          <p14:tracePt t="9087" x="2103438" y="2252663"/>
          <p14:tracePt t="9103" x="2003425" y="2238375"/>
          <p14:tracePt t="9120" x="1939925" y="2217738"/>
          <p14:tracePt t="9136" x="1874838" y="2189163"/>
          <p14:tracePt t="9154" x="1839913" y="2152650"/>
          <p14:tracePt t="9156" x="1817688" y="2138363"/>
          <p14:tracePt t="9170" x="1803400" y="2124075"/>
          <p14:tracePt t="9171" x="1789113" y="2117725"/>
          <p14:tracePt t="9187" x="1789113" y="2103438"/>
          <p14:tracePt t="9188" x="1774825" y="2089150"/>
          <p14:tracePt t="9220" x="1774825" y="2074863"/>
          <p14:tracePt t="9236" x="1774825" y="2066925"/>
          <p14:tracePt t="9254" x="1774825" y="2052638"/>
          <p14:tracePt t="9270" x="1789113" y="2052638"/>
          <p14:tracePt t="9286" x="1817688" y="2017713"/>
          <p14:tracePt t="9303" x="1917700" y="1952625"/>
          <p14:tracePt t="9320" x="2166938" y="1817688"/>
          <p14:tracePt t="9337" x="2581275" y="1639888"/>
          <p14:tracePt t="9353" x="3130550" y="1490663"/>
          <p14:tracePt t="9370" x="3778250" y="1404938"/>
          <p14:tracePt t="9386" x="4106863" y="1404938"/>
          <p14:tracePt t="9387" x="4256088" y="1404938"/>
          <p14:tracePt t="9388" x="4556125" y="1404938"/>
          <p14:tracePt t="9403" x="4819650" y="1425575"/>
          <p14:tracePt t="9419" x="5068888" y="1476375"/>
          <p14:tracePt t="9420" x="5303838" y="1539875"/>
          <p14:tracePt t="9421" x="5518150" y="1603375"/>
          <p14:tracePt t="9436" x="5718175" y="1674813"/>
          <p14:tracePt t="9438" x="5932488" y="1754188"/>
          <p14:tracePt t="9454" x="6310313" y="1903413"/>
          <p14:tracePt t="9471" x="6645275" y="2074863"/>
          <p14:tracePt t="9488" x="6837363" y="2189163"/>
          <p14:tracePt t="9503" x="6958013" y="2274888"/>
          <p14:tracePt t="9520" x="7072313" y="2352675"/>
          <p14:tracePt t="9537" x="7108825" y="2387600"/>
          <p14:tracePt t="9554" x="7123113" y="2401888"/>
          <p14:tracePt t="9750" x="7094538" y="2401888"/>
          <p14:tracePt t="9759" x="7058025" y="2401888"/>
          <p14:tracePt t="9769" x="6994525" y="2416175"/>
          <p14:tracePt t="9775" x="6923088" y="2438400"/>
          <p14:tracePt t="9784" x="6837363" y="2466975"/>
          <p14:tracePt t="9791" x="6659563" y="2501900"/>
          <p14:tracePt t="9803" x="6545263" y="2530475"/>
          <p14:tracePt t="9819" x="5932488" y="2652713"/>
          <p14:tracePt t="9836" x="5532438" y="2679700"/>
          <p14:tracePt t="9853" x="5048250" y="2701925"/>
          <p14:tracePt t="9869" x="4841875" y="2701925"/>
          <p14:tracePt t="9871" x="4770438" y="2701925"/>
          <p14:tracePt t="9872" x="4605338" y="2701925"/>
          <p14:tracePt t="9886" x="4484688" y="2687638"/>
          <p14:tracePt t="9903" x="4378325" y="2679700"/>
          <p14:tracePt t="9904" x="4256088" y="2652713"/>
          <p14:tracePt t="9920" x="4192588" y="2638425"/>
          <p14:tracePt t="9921" x="4127500" y="2630488"/>
          <p14:tracePt t="9937" x="4070350" y="2616200"/>
          <p14:tracePt t="9953" x="4029075" y="2616200"/>
          <p14:tracePt t="9970" x="3992563" y="2616200"/>
          <p14:tracePt t="9986" x="3978275" y="2601913"/>
          <p14:tracePt t="10020" x="3971925" y="2587625"/>
          <p14:tracePt t="10081" x="3978275" y="2587625"/>
          <p14:tracePt t="10105" x="4006850" y="2587625"/>
          <p14:tracePt t="10114" x="4029075" y="2587625"/>
          <p14:tracePt t="10121" x="4070350" y="2587625"/>
          <p14:tracePt t="10130" x="4121150" y="2587625"/>
          <p14:tracePt t="10137" x="4170363" y="2587625"/>
          <p14:tracePt t="10153" x="4241800" y="2587625"/>
          <p14:tracePt t="10154" x="4321175" y="2601913"/>
          <p14:tracePt t="10170" x="4570413" y="2630488"/>
          <p14:tracePt t="10186" x="4733925" y="2652713"/>
          <p14:tracePt t="10203" x="4905375" y="2679700"/>
          <p14:tracePt t="10220" x="5083175" y="2701925"/>
          <p14:tracePt t="10237" x="5233988" y="2716213"/>
          <p14:tracePt t="10253" x="5383213" y="2736850"/>
          <p14:tracePt t="10270" x="5503863" y="2765425"/>
          <p14:tracePt t="10286" x="5632450" y="2801938"/>
          <p14:tracePt t="10303" x="5718175" y="2816225"/>
          <p14:tracePt t="10320" x="5795963" y="2836863"/>
          <p14:tracePt t="10336" x="5846763" y="2865438"/>
          <p14:tracePt t="10353" x="5881688" y="2894013"/>
          <p14:tracePt t="10371" x="5895975" y="2901950"/>
          <p14:tracePt t="10387" x="5910263" y="2916238"/>
          <p14:tracePt t="10419" x="5910263" y="2930525"/>
          <p14:tracePt t="10454" x="5910263" y="2944813"/>
          <p14:tracePt t="10471" x="5918200" y="2951163"/>
          <p14:tracePt t="10488" x="5918200" y="2965450"/>
          <p14:tracePt t="10503" x="5918200" y="2979738"/>
          <p14:tracePt t="10520" x="5918200" y="2994025"/>
          <p14:tracePt t="10537" x="5918200" y="3001963"/>
          <p14:tracePt t="10553" x="5918200" y="3016250"/>
          <p14:tracePt t="10570" x="5895975" y="3051175"/>
          <p14:tracePt t="10586" x="5818188" y="3114675"/>
          <p14:tracePt t="10604" x="5646738" y="3228975"/>
          <p14:tracePt t="10605" x="5532438" y="3294063"/>
          <p14:tracePt t="10619" x="5403850" y="3351213"/>
          <p14:tracePt t="10636" x="5268913" y="3429000"/>
          <p14:tracePt t="10639" x="4933950" y="3557588"/>
          <p14:tracePt t="10655" x="4505325" y="3657600"/>
          <p14:tracePt t="10670" x="3921125" y="3714750"/>
          <p14:tracePt t="10687" x="3543300" y="3729038"/>
          <p14:tracePt t="10704" x="2901950" y="3657600"/>
          <p14:tracePt t="10720" x="2566988" y="3529013"/>
          <p14:tracePt t="10736" x="2166938" y="3343275"/>
          <p14:tracePt t="10753" x="1968500" y="3228975"/>
          <p14:tracePt t="10770" x="1774825" y="3114675"/>
          <p14:tracePt t="10786" x="1717675" y="3051175"/>
          <p14:tracePt t="10803" x="1668463" y="2994025"/>
          <p14:tracePt t="10820" x="1639888" y="2951163"/>
          <p14:tracePt t="10836" x="1639888" y="2930525"/>
          <p14:tracePt t="10852" x="1639888" y="2916238"/>
          <p14:tracePt t="10854" x="1639888" y="2901950"/>
          <p14:tracePt t="10855" x="1654175" y="2894013"/>
          <p14:tracePt t="10870" x="1674813" y="2879725"/>
          <p14:tracePt t="10871" x="1739900" y="2851150"/>
          <p14:tracePt t="10887" x="1803400" y="2830513"/>
          <p14:tracePt t="10888" x="1889125" y="2801938"/>
          <p14:tracePt t="10904" x="2238375" y="2716213"/>
          <p14:tracePt t="10919" x="2538413" y="2667000"/>
          <p14:tracePt t="10937" x="3044825" y="2638425"/>
          <p14:tracePt t="10954" x="3465513" y="2638425"/>
          <p14:tracePt t="10970" x="3743325" y="2638425"/>
          <p14:tracePt t="10986" x="4029075" y="2701925"/>
          <p14:tracePt t="11003" x="4206875" y="2779713"/>
          <p14:tracePt t="11019" x="4327525" y="2851150"/>
          <p14:tracePt t="11036" x="4427538" y="2930525"/>
          <p14:tracePt t="11053" x="4491038" y="3001963"/>
          <p14:tracePt t="11070" x="4556125" y="3079750"/>
          <p14:tracePt t="11086" x="4584700" y="3114675"/>
          <p14:tracePt t="11087" x="4605338" y="3165475"/>
          <p14:tracePt t="11089" x="4633913" y="3200400"/>
          <p14:tracePt t="11104" x="4656138" y="3265488"/>
          <p14:tracePt t="11120" x="4670425" y="3300413"/>
          <p14:tracePt t="11121" x="4684713" y="3328988"/>
          <p14:tracePt t="11137" x="4691063" y="3365500"/>
          <p14:tracePt t="11154" x="4705350" y="3394075"/>
          <p14:tracePt t="11170" x="4705350" y="3414713"/>
          <p14:tracePt t="11186" x="4705350" y="3429000"/>
          <p14:tracePt t="11370" x="4719638" y="3429000"/>
          <p14:tracePt t="11378" x="4784725" y="3457575"/>
          <p14:tracePt t="11386" x="4841875" y="3463925"/>
          <p14:tracePt t="11394" x="4905375" y="3506788"/>
          <p14:tracePt t="11402" x="5048250" y="3557588"/>
          <p14:tracePt t="11410" x="5219700" y="3629025"/>
          <p14:tracePt t="11419" x="5403850" y="3706813"/>
          <p14:tracePt t="11436" x="5746750" y="3841750"/>
          <p14:tracePt t="11454" x="6067425" y="3963988"/>
          <p14:tracePt t="11470" x="6259513" y="4027488"/>
          <p14:tracePt t="11487" x="6459538" y="4127500"/>
          <p14:tracePt t="11503" x="6623050" y="4219575"/>
          <p14:tracePt t="11520" x="6759575" y="4327525"/>
          <p14:tracePt t="11536" x="6845300" y="4441825"/>
          <p14:tracePt t="11553" x="6937375" y="4583113"/>
          <p14:tracePt t="11569" x="6972300" y="4654550"/>
          <p14:tracePt t="11570" x="6994525" y="4733925"/>
          <p14:tracePt t="11586" x="7008813" y="4791075"/>
          <p14:tracePt t="11587" x="7023100" y="4805363"/>
          <p14:tracePt t="11588" x="7037388" y="4854575"/>
          <p14:tracePt t="11603" x="7043738" y="4891088"/>
          <p14:tracePt t="11604" x="7043738" y="4919663"/>
          <p14:tracePt t="11620" x="7058025" y="4968875"/>
          <p14:tracePt t="11638" x="7058025" y="5003800"/>
          <p14:tracePt t="11656" x="7058025" y="5054600"/>
          <p14:tracePt t="11670" x="6994525" y="5168900"/>
          <p14:tracePt t="11687" x="6908800" y="5297488"/>
          <p14:tracePt t="11703" x="6808788" y="5418138"/>
          <p14:tracePt t="11720" x="6694488" y="5518150"/>
          <p14:tracePt t="11736" x="6594475" y="5603875"/>
          <p14:tracePt t="11753" x="6496050" y="5653088"/>
          <p14:tracePt t="11770" x="6381750" y="5703888"/>
          <p14:tracePt t="11787" x="6310313" y="5716588"/>
          <p14:tracePt t="11803" x="6230938" y="5745163"/>
          <p14:tracePt t="11819" x="6196013" y="5745163"/>
          <p14:tracePt t="11821" x="6173788" y="5759450"/>
          <p14:tracePt t="11822" x="6145213" y="5767388"/>
          <p14:tracePt t="11836" x="6124575" y="5767388"/>
          <p14:tracePt t="11838" x="6096000" y="5781675"/>
          <p14:tracePt t="11853" x="6067425" y="5795963"/>
          <p14:tracePt t="11870" x="6046788" y="5795963"/>
          <p14:tracePt t="11887" x="6032500" y="5795963"/>
          <p14:tracePt t="11910" x="6032500" y="5781675"/>
          <p14:tracePt t="12232" x="6018213" y="5781675"/>
          <p14:tracePt t="12240" x="5995988" y="5781675"/>
          <p14:tracePt t="12248" x="5932488" y="5781675"/>
          <p14:tracePt t="12256" x="5861050" y="5781675"/>
          <p14:tracePt t="12264" x="5767388" y="5767388"/>
          <p14:tracePt t="12272" x="5683250" y="5745163"/>
          <p14:tracePt t="12285" x="5583238" y="5730875"/>
          <p14:tracePt t="12302" x="5354638" y="5667375"/>
          <p14:tracePt t="12318" x="5254625" y="5618163"/>
          <p14:tracePt t="12319" x="5133975" y="5567363"/>
          <p14:tracePt t="12320" x="5033963" y="5503863"/>
          <p14:tracePt t="12336" x="4940300" y="5446713"/>
          <p14:tracePt t="12337" x="4891088" y="5395913"/>
          <p14:tracePt t="12353" x="4741863" y="5254625"/>
          <p14:tracePt t="12369" x="4619625" y="5089525"/>
          <p14:tracePt t="12386" x="4541838" y="4905375"/>
          <p14:tracePt t="12403" x="4505325" y="4754563"/>
          <p14:tracePt t="12420" x="4484688" y="4605338"/>
          <p14:tracePt t="12436" x="4484688" y="4456113"/>
          <p14:tracePt t="12454" x="4484688" y="4341813"/>
          <p14:tracePt t="12470" x="4505325" y="4256088"/>
          <p14:tracePt t="12487" x="4556125" y="4178300"/>
          <p14:tracePt t="12503" x="4633913" y="4092575"/>
          <p14:tracePt t="12520" x="4741863" y="4006850"/>
          <p14:tracePt t="12522" x="4819650" y="3963988"/>
          <p14:tracePt t="12536" x="4891088" y="3941763"/>
          <p14:tracePt t="12552" x="4968875" y="3906838"/>
          <p14:tracePt t="12554" x="5054600" y="3878263"/>
          <p14:tracePt t="12555" x="5133975" y="3856038"/>
          <p14:tracePt t="12570" x="5219700" y="3841750"/>
          <p14:tracePt t="12571" x="5303838" y="3841750"/>
          <p14:tracePt t="12587" x="5532438" y="3841750"/>
          <p14:tracePt t="12603" x="5718175" y="3841750"/>
          <p14:tracePt t="12620" x="6010275" y="3863975"/>
          <p14:tracePt t="12639" x="6173788" y="3913188"/>
          <p14:tracePt t="12655" x="6381750" y="3978275"/>
          <p14:tracePt t="12669" x="6559550" y="4056063"/>
          <p14:tracePt t="12686" x="6723063" y="4156075"/>
          <p14:tracePt t="12703" x="6845300" y="4227513"/>
          <p14:tracePt t="12721" x="6908800" y="4291013"/>
          <p14:tracePt t="12737" x="6958013" y="4341813"/>
          <p14:tracePt t="12753" x="6972300" y="4391025"/>
          <p14:tracePt t="12770" x="6986588" y="4419600"/>
          <p14:tracePt t="12786" x="6986588" y="4427538"/>
          <p14:tracePt t="12787" x="6994525" y="4441825"/>
          <p14:tracePt t="12788" x="6994525" y="4470400"/>
          <p14:tracePt t="12803" x="6994525" y="4476750"/>
          <p14:tracePt t="12804" x="6994525" y="4519613"/>
          <p14:tracePt t="12820" x="6994525" y="4591050"/>
          <p14:tracePt t="12836" x="6958013" y="4719638"/>
          <p14:tracePt t="12853" x="6894513" y="4868863"/>
          <p14:tracePt t="12870" x="6823075" y="5003800"/>
          <p14:tracePt t="12887" x="6708775" y="5146675"/>
          <p14:tracePt t="12903" x="6523038" y="5303838"/>
          <p14:tracePt t="12920" x="6345238" y="5395913"/>
          <p14:tracePt t="12937" x="6124575" y="5467350"/>
          <p14:tracePt t="12954" x="5832475" y="5532438"/>
          <p14:tracePt t="12970" x="5518150" y="5546725"/>
          <p14:tracePt t="12987" x="5168900" y="5546725"/>
          <p14:tracePt t="13003" x="4805363" y="5481638"/>
          <p14:tracePt t="13020" x="4484688" y="5346700"/>
          <p14:tracePt t="13035" x="4321175" y="5246688"/>
          <p14:tracePt t="13037" x="4178300" y="5146675"/>
          <p14:tracePt t="13038" x="4070350" y="5040313"/>
          <p14:tracePt t="13053" x="3971925" y="4940300"/>
          <p14:tracePt t="13054" x="3957638" y="4883150"/>
          <p14:tracePt t="13069" x="3843338" y="4705350"/>
          <p14:tracePt t="13070" x="3829050" y="4633913"/>
          <p14:tracePt t="13087" x="3806825" y="4356100"/>
          <p14:tracePt t="13103" x="3843338" y="4127500"/>
          <p14:tracePt t="13121" x="3992563" y="3906838"/>
          <p14:tracePt t="13136" x="4192588" y="3714750"/>
          <p14:tracePt t="13154" x="4456113" y="3563938"/>
          <p14:tracePt t="13170" x="4756150" y="3457575"/>
          <p14:tracePt t="13187" x="5119688" y="3394075"/>
          <p14:tracePt t="13202" x="5532438" y="3365500"/>
          <p14:tracePt t="13220" x="5961063" y="3365500"/>
          <p14:tracePt t="13236" x="6381750" y="3429000"/>
          <p14:tracePt t="13253" x="6788150" y="3543300"/>
          <p14:tracePt t="13269" x="6958013" y="3614738"/>
          <p14:tracePt t="13270" x="7108825" y="3692525"/>
          <p14:tracePt t="13271" x="7272338" y="3778250"/>
          <p14:tracePt t="13287" x="7407275" y="3863975"/>
          <p14:tracePt t="13288" x="7458075" y="3913188"/>
          <p14:tracePt t="13303" x="7558088" y="3992563"/>
          <p14:tracePt t="13304" x="7650163" y="4056063"/>
          <p14:tracePt t="13320" x="7721600" y="4127500"/>
          <p14:tracePt t="13337" x="7770813" y="4205288"/>
          <p14:tracePt t="13353" x="7813675" y="4256088"/>
          <p14:tracePt t="13370" x="7813675" y="4291013"/>
          <p14:tracePt t="13387" x="7821613" y="4319588"/>
          <p14:tracePt t="13403" x="7821613" y="4356100"/>
          <p14:tracePt t="13420" x="7821613" y="4405313"/>
          <p14:tracePt t="13436" x="7821613" y="4476750"/>
          <p14:tracePt t="13454" x="7813675" y="4556125"/>
          <p14:tracePt t="13470" x="7799388" y="4591050"/>
          <p14:tracePt t="13471" x="7785100" y="4633913"/>
          <p14:tracePt t="13486" x="7770813" y="4683125"/>
          <p14:tracePt t="13488" x="7764463" y="4733925"/>
          <p14:tracePt t="13489" x="7735888" y="4768850"/>
          <p14:tracePt t="13503" x="7707313" y="4833938"/>
          <p14:tracePt t="13519" x="7686675" y="4868863"/>
          <p14:tracePt t="13520" x="7658100" y="4919663"/>
          <p14:tracePt t="13521" x="7621588" y="4954588"/>
          <p14:tracePt t="13536" x="7586663" y="4989513"/>
          <p14:tracePt t="13538" x="7550150" y="5032375"/>
          <p14:tracePt t="13555" x="7458075" y="5089525"/>
          <p14:tracePt t="13570" x="7350125" y="5146675"/>
          <p14:tracePt t="13587" x="7223125" y="5197475"/>
          <p14:tracePt t="13603" x="7123113" y="5232400"/>
          <p14:tracePt t="13621" x="7058025" y="5246688"/>
          <p14:tracePt t="13637" x="6986588" y="5254625"/>
          <p14:tracePt t="13655" x="6943725" y="5268913"/>
          <p14:tracePt t="13669" x="6908800" y="5268913"/>
          <p14:tracePt t="13687" x="6894513" y="5268913"/>
          <p14:tracePt t="13972" x="6888163" y="5268913"/>
          <p14:tracePt t="13980" x="6837363" y="5268913"/>
          <p14:tracePt t="13988" x="6788150" y="5268913"/>
          <p14:tracePt t="13996" x="6723063" y="5268913"/>
          <p14:tracePt t="14004" x="6659563" y="5268913"/>
          <p14:tracePt t="14012" x="6594475" y="5254625"/>
          <p14:tracePt t="14020" x="6508750" y="5254625"/>
          <p14:tracePt t="14036" x="6430963" y="5246688"/>
          <p14:tracePt t="14037" x="6273800" y="5232400"/>
          <p14:tracePt t="14053" x="5867400" y="5183188"/>
          <p14:tracePt t="14070" x="5454650" y="5118100"/>
          <p14:tracePt t="14087" x="5033963" y="5032375"/>
          <p14:tracePt t="14103" x="4770438" y="4933950"/>
          <p14:tracePt t="14120" x="4519613" y="4819650"/>
          <p14:tracePt t="14136" x="4370388" y="4705350"/>
          <p14:tracePt t="14154" x="4306888" y="4605338"/>
          <p14:tracePt t="14170" x="4292600" y="4470400"/>
          <p14:tracePt t="14187" x="4356100" y="4256088"/>
          <p14:tracePt t="14203" x="4570413" y="4021138"/>
          <p14:tracePt t="14220" x="4870450" y="3729038"/>
          <p14:tracePt t="14236" x="5168900" y="3514725"/>
          <p14:tracePt t="14237" x="5383213" y="3394075"/>
          <p14:tracePt t="14238" x="5497513" y="3343275"/>
          <p14:tracePt t="14254" x="5732463" y="3228975"/>
          <p14:tracePt t="14255" x="6124575" y="3094038"/>
          <p14:tracePt t="14269" x="6245225" y="3065463"/>
          <p14:tracePt t="14271" x="6473825" y="3030538"/>
          <p14:tracePt t="14287" x="6923088" y="2994025"/>
          <p14:tracePt t="14303" x="7308850" y="2994025"/>
          <p14:tracePt t="14320" x="7635875" y="3065463"/>
          <p14:tracePt t="14336" x="7821613" y="3151188"/>
          <p14:tracePt t="14353" x="7985125" y="3265488"/>
          <p14:tracePt t="14369" x="8099425" y="3365500"/>
          <p14:tracePt t="14387" x="8134350" y="3429000"/>
          <p14:tracePt t="14403" x="8170863" y="3492500"/>
          <p14:tracePt t="14420" x="8199438" y="3557588"/>
          <p14:tracePt t="14437" x="8213725" y="3606800"/>
          <p14:tracePt t="14455" x="8213725" y="3663950"/>
          <p14:tracePt t="14456" x="8213725" y="3706813"/>
          <p14:tracePt t="14470" x="8213725" y="3729038"/>
          <p14:tracePt t="14471" x="8213725" y="3763963"/>
          <p14:tracePt t="14488" x="8170863" y="3906838"/>
          <p14:tracePt t="14503" x="8134350" y="3978275"/>
          <p14:tracePt t="14504" x="8085138" y="4056063"/>
          <p14:tracePt t="14520" x="7913688" y="4256088"/>
          <p14:tracePt t="14537" x="7700963" y="4456113"/>
          <p14:tracePt t="14553" x="7421563" y="4605338"/>
          <p14:tracePt t="14569" x="7137400" y="4705350"/>
          <p14:tracePt t="14587" x="6845300" y="4754563"/>
          <p14:tracePt t="14603" x="6659563" y="4754563"/>
          <p14:tracePt t="14620" x="6473825" y="4754563"/>
          <p14:tracePt t="14639" x="6310313" y="4754563"/>
          <p14:tracePt t="14654" x="6230938" y="4733925"/>
          <p14:tracePt t="14655" x="6096000" y="4691063"/>
          <p14:tracePt t="14670" x="6010275" y="4668838"/>
          <p14:tracePt t="14671" x="5910263" y="4633913"/>
          <p14:tracePt t="14686" x="5795963" y="4591050"/>
          <p14:tracePt t="14687" x="5668963" y="4556125"/>
          <p14:tracePt t="14702" x="5532438" y="4491038"/>
          <p14:tracePt t="14703" x="5383213" y="4441825"/>
          <p14:tracePt t="14719" x="5248275" y="4405313"/>
          <p14:tracePt t="14720" x="5105400" y="4356100"/>
          <p14:tracePt t="14722" x="4968875" y="4305300"/>
          <p14:tracePt t="14737" x="4819650" y="4256088"/>
          <p14:tracePt t="14738" x="4756150" y="4227513"/>
          <p14:tracePt t="14753" x="4633913" y="4178300"/>
          <p14:tracePt t="14754" x="4533900" y="4141788"/>
          <p14:tracePt t="14770" x="4270375" y="3992563"/>
          <p14:tracePt t="14786" x="4170363" y="3913188"/>
          <p14:tracePt t="14803" x="4043363" y="3806825"/>
          <p14:tracePt t="14820" x="3957638" y="3678238"/>
          <p14:tracePt t="14836" x="3906838" y="3578225"/>
          <p14:tracePt t="14853" x="3892550" y="3478213"/>
          <p14:tracePt t="14869" x="3892550" y="3379788"/>
          <p14:tracePt t="14887" x="3957638" y="3251200"/>
          <p14:tracePt t="14904" x="4127500" y="3079750"/>
          <p14:tracePt t="14920" x="4392613" y="2879725"/>
          <p14:tracePt t="14936" x="4733925" y="2687638"/>
          <p14:tracePt t="14953" x="5268913" y="2501900"/>
          <p14:tracePt t="14955" x="5397500" y="2481263"/>
          <p14:tracePt t="14970" x="5618163" y="2452688"/>
          <p14:tracePt t="14971" x="6018213" y="2416175"/>
          <p14:tracePt t="14987" x="6573838" y="2416175"/>
          <p14:tracePt t="15003" x="7108825" y="2516188"/>
          <p14:tracePt t="15021" x="7500938" y="2638425"/>
          <p14:tracePt t="15036" x="7985125" y="2836863"/>
          <p14:tracePt t="15054" x="8385175" y="3051175"/>
          <p14:tracePt t="15070" x="8734425" y="3265488"/>
          <p14:tracePt t="15086" x="8926513" y="3400425"/>
          <p14:tracePt t="15102" x="9097963" y="3557588"/>
          <p14:tracePt t="15120" x="9212263" y="3663950"/>
          <p14:tracePt t="15137" x="9290050" y="3763963"/>
          <p14:tracePt t="15154" x="9326563" y="3863975"/>
          <p14:tracePt t="15170" x="9361488" y="3956050"/>
          <p14:tracePt t="15186" x="9375775" y="4006850"/>
          <p14:tracePt t="15187" x="9390063" y="4070350"/>
          <p14:tracePt t="15188" x="9396413" y="4121150"/>
          <p14:tracePt t="15203" x="9396413" y="4178300"/>
          <p14:tracePt t="15204" x="9410700" y="4241800"/>
          <p14:tracePt t="15220" x="9410700" y="4319588"/>
          <p14:tracePt t="15221" x="9424988" y="4376738"/>
          <p14:tracePt t="15236" x="9424988" y="4405313"/>
          <p14:tracePt t="15237" x="9424988" y="4456113"/>
          <p14:tracePt t="15254" x="9424988" y="4583113"/>
          <p14:tracePt t="15270" x="9375775" y="4691063"/>
          <p14:tracePt t="15287" x="9247188" y="4840288"/>
          <p14:tracePt t="15303" x="9061450" y="5032375"/>
          <p14:tracePt t="15320" x="8797925" y="5254625"/>
          <p14:tracePt t="15336" x="8499475" y="5518150"/>
          <p14:tracePt t="15353" x="8213725" y="5781675"/>
          <p14:tracePt t="15369" x="8064500" y="5916613"/>
          <p14:tracePt t="15387" x="7964488" y="6016625"/>
          <p14:tracePt t="15403" x="7870825" y="6108700"/>
          <p14:tracePt t="15420" x="7813675" y="6145213"/>
          <p14:tracePt t="15679" x="7799388" y="6145213"/>
          <p14:tracePt t="15688" x="7770813" y="6159500"/>
          <p14:tracePt t="15695" x="7721600" y="6194425"/>
          <p14:tracePt t="15704" x="7686675" y="6230938"/>
          <p14:tracePt t="15711" x="7635875" y="6265863"/>
          <p14:tracePt t="15719" x="7586663" y="6294438"/>
          <p14:tracePt t="15736" x="7500938" y="6359525"/>
          <p14:tracePt t="15737" x="7407275" y="6408738"/>
          <p14:tracePt t="15752" x="7172325" y="6508750"/>
          <p14:tracePt t="15769" x="6908800" y="6572250"/>
          <p14:tracePt t="15785" x="6645275" y="6623050"/>
          <p14:tracePt t="15802" x="6345238" y="6629400"/>
          <p14:tracePt t="15819" x="6032500" y="6629400"/>
          <p14:tracePt t="15835" x="5611813" y="6608763"/>
          <p14:tracePt t="15853" x="5019675" y="6408738"/>
          <p14:tracePt t="15870" x="4684713" y="6216650"/>
          <p14:tracePt t="15886" x="4278313" y="5930900"/>
          <p14:tracePt t="15903" x="3971925" y="5681663"/>
          <p14:tracePt t="15905" x="3829050" y="5553075"/>
          <p14:tracePt t="15920" x="3714750" y="5446713"/>
          <p14:tracePt t="15936" x="3643313" y="5332413"/>
          <p14:tracePt t="15937" x="3608388" y="5268913"/>
          <p14:tracePt t="15938" x="3529013" y="5168900"/>
          <p14:tracePt t="15954" x="3429000" y="4954588"/>
          <p14:tracePt t="15971" x="3379788" y="4654550"/>
          <p14:tracePt t="15986" x="3379788" y="4376738"/>
          <p14:tracePt t="16003" x="3543300" y="3941763"/>
          <p14:tracePt t="16020" x="3863975" y="3529013"/>
          <p14:tracePt t="16036" x="4341813" y="3143250"/>
          <p14:tracePt t="16052" x="4719638" y="2944813"/>
          <p14:tracePt t="16070" x="5397500" y="2716213"/>
          <p14:tracePt t="16086" x="5961063" y="2687638"/>
          <p14:tracePt t="16103" x="6559550" y="2687638"/>
          <p14:tracePt t="16120" x="7158038" y="2779713"/>
          <p14:tracePt t="16137" x="7572375" y="2894013"/>
          <p14:tracePt t="16153" x="7835900" y="2994025"/>
          <p14:tracePt t="16154" x="8070850" y="3079750"/>
          <p14:tracePt t="16155" x="8299450" y="3165475"/>
          <p14:tracePt t="16170" x="8477250" y="3265488"/>
          <p14:tracePt t="16172" x="8634413" y="3365500"/>
          <p14:tracePt t="16186" x="8697913" y="3400425"/>
          <p14:tracePt t="16187" x="8826500" y="3492500"/>
          <p14:tracePt t="16203" x="8997950" y="3643313"/>
          <p14:tracePt t="16220" x="9061450" y="3714750"/>
          <p14:tracePt t="16237" x="9112250" y="3778250"/>
          <p14:tracePt t="16253" x="9140825" y="3813175"/>
          <p14:tracePt t="16270" x="9140825" y="3841750"/>
          <p14:tracePt t="16303" x="9140825" y="3856038"/>
          <p14:tracePt t="16353" x="9126538" y="3856038"/>
          <p14:tracePt t="16387" x="9112250" y="3856038"/>
          <p14:tracePt t="16413" x="9097963" y="3841750"/>
          <p14:tracePt t="16420" x="9097963" y="3827463"/>
          <p14:tracePt t="16437" x="9090025" y="3827463"/>
          <p14:tracePt t="16454" x="9075738" y="3806825"/>
          <p14:tracePt t="16471" x="9040813" y="3792538"/>
          <p14:tracePt t="16487" x="8961438" y="3757613"/>
          <p14:tracePt t="16503" x="8863013" y="3714750"/>
          <p14:tracePt t="16520" x="8748713" y="3657600"/>
          <p14:tracePt t="16537" x="8626475" y="3606800"/>
          <p14:tracePt t="16553" x="8548688" y="3578225"/>
          <p14:tracePt t="16570" x="8477250" y="3557588"/>
          <p14:tracePt t="16743" x="8428038" y="3557588"/>
          <p14:tracePt t="16751" x="8328025" y="3557588"/>
          <p14:tracePt t="16759" x="8220075" y="3557588"/>
          <p14:tracePt t="16768" x="8099425" y="3557588"/>
          <p14:tracePt t="16775" x="7985125" y="3557588"/>
          <p14:tracePt t="16783" x="7864475" y="3557588"/>
          <p14:tracePt t="16791" x="7721600" y="3557588"/>
          <p14:tracePt t="16802" x="7586663" y="3529013"/>
          <p14:tracePt t="16819" x="7023100" y="3443288"/>
          <p14:tracePt t="16835" x="6630988" y="3314700"/>
          <p14:tracePt t="16853" x="6224588" y="3143250"/>
          <p14:tracePt t="16870" x="5995988" y="2994025"/>
          <p14:tracePt t="16886" x="5881688" y="2901950"/>
          <p14:tracePt t="16887" x="5861050" y="2879725"/>
          <p14:tracePt t="16888" x="5795963" y="2816225"/>
          <p14:tracePt t="16904" x="5732463" y="2751138"/>
          <p14:tracePt t="16920" x="5710238" y="2716213"/>
          <p14:tracePt t="17033" x="5718175" y="2716213"/>
          <p14:tracePt t="17041" x="5746750" y="2716213"/>
          <p14:tracePt t="17049" x="5767388" y="2730500"/>
          <p14:tracePt t="17057" x="5810250" y="2730500"/>
          <p14:tracePt t="17065" x="5818188" y="2730500"/>
          <p14:tracePt t="17073" x="5861050" y="2730500"/>
          <p14:tracePt t="17086" x="5881688" y="2730500"/>
          <p14:tracePt t="17103" x="5932488" y="2736850"/>
          <p14:tracePt t="17120" x="5961063" y="2736850"/>
          <p14:tracePt t="17121" x="5967413" y="2736850"/>
          <p14:tracePt t="17138" x="5981700" y="2736850"/>
          <p14:tracePt t="17154" x="5995988" y="2736850"/>
          <p14:tracePt t="17242" x="5981700" y="2736850"/>
          <p14:tracePt t="17258" x="5981700" y="2730500"/>
          <p14:tracePt t="17275" x="5967413" y="2730500"/>
          <p14:tracePt t="17291" x="5961063" y="2730500"/>
          <p14:tracePt t="17298" x="5961063" y="2716213"/>
          <p14:tracePt t="17314" x="5946775" y="2716213"/>
          <p14:tracePt t="17331" x="5946775" y="2701925"/>
          <p14:tracePt t="17339" x="5932488" y="2701925"/>
          <p14:tracePt t="17371" x="5918200" y="2687638"/>
          <p14:tracePt t="17475" x="5910263" y="2687638"/>
          <p14:tracePt t="17484" x="5895975" y="2687638"/>
          <p14:tracePt t="17492" x="5881688" y="2687638"/>
          <p14:tracePt t="17500" x="5861050" y="2687638"/>
          <p14:tracePt t="17508" x="5832475" y="2687638"/>
          <p14:tracePt t="17516" x="5795963" y="2687638"/>
          <p14:tracePt t="17524" x="5746750" y="2687638"/>
          <p14:tracePt t="17536" x="5695950" y="2687638"/>
          <p14:tracePt t="17552" x="5503863" y="2687638"/>
          <p14:tracePt t="17569" x="5283200" y="2679700"/>
          <p14:tracePt t="17586" x="5019675" y="2652713"/>
          <p14:tracePt t="17602" x="4856163" y="2630488"/>
          <p14:tracePt t="17604" x="4684713" y="2587625"/>
          <p14:tracePt t="17605" x="4505325" y="2552700"/>
          <p14:tracePt t="17620" x="4356100" y="2516188"/>
          <p14:tracePt t="17621" x="4192588" y="2452688"/>
          <p14:tracePt t="17639" x="4057650" y="2416175"/>
          <p14:tracePt t="17641" x="3978275" y="2387600"/>
          <p14:tracePt t="17655" x="3778250" y="2301875"/>
          <p14:tracePt t="17670" x="3663950" y="2252663"/>
          <p14:tracePt t="17687" x="3579813" y="2203450"/>
          <p14:tracePt t="17704" x="3514725" y="2174875"/>
          <p14:tracePt t="17720" x="3479800" y="2166938"/>
          <p14:tracePt t="17736" x="3457575" y="2152650"/>
          <p14:tracePt t="17753" x="3443288" y="2124075"/>
          <p14:tracePt t="17770" x="3443288" y="2117725"/>
          <p14:tracePt t="17786" x="3443288" y="2103438"/>
          <p14:tracePt t="17803" x="3443288" y="2089150"/>
          <p14:tracePt t="17820" x="3443288" y="2074863"/>
          <p14:tracePt t="17836" x="3479800" y="2038350"/>
          <p14:tracePt t="17852" x="3508375" y="2024063"/>
          <p14:tracePt t="17854" x="3529013" y="2017713"/>
          <p14:tracePt t="17855" x="3565525" y="1989138"/>
          <p14:tracePt t="17870" x="3608388" y="1974850"/>
          <p14:tracePt t="17872" x="3657600" y="1966913"/>
          <p14:tracePt t="17886" x="3714750" y="1938338"/>
          <p14:tracePt t="17888" x="3778250" y="1917700"/>
          <p14:tracePt t="17904" x="3943350" y="1874838"/>
          <p14:tracePt t="17920" x="4178300" y="1825625"/>
          <p14:tracePt t="17937" x="4470400" y="1768475"/>
          <p14:tracePt t="17953" x="4770438" y="1725613"/>
          <p14:tracePt t="17970" x="5097463" y="1689100"/>
          <p14:tracePt t="17986" x="5403850" y="1674813"/>
          <p14:tracePt t="18003" x="5683250" y="1660525"/>
          <p14:tracePt t="18019" x="5881688" y="1660525"/>
          <p14:tracePt t="18037" x="6110288" y="1660525"/>
          <p14:tracePt t="18053" x="6324600" y="1703388"/>
          <p14:tracePt t="18070" x="6496050" y="1768475"/>
          <p14:tracePt t="18085" x="6580188" y="1789113"/>
          <p14:tracePt t="18087" x="6673850" y="1825625"/>
          <p14:tracePt t="18088" x="6745288" y="1868488"/>
          <p14:tracePt t="18103" x="6823075" y="1903413"/>
          <p14:tracePt t="18105" x="6888163" y="1938338"/>
          <p14:tracePt t="18119" x="6943725" y="1966913"/>
          <p14:tracePt t="18121" x="6972300" y="1974850"/>
          <p14:tracePt t="18137" x="7058025" y="2038350"/>
          <p14:tracePt t="18154" x="7123113" y="2074863"/>
          <p14:tracePt t="18170" x="7158038" y="2103438"/>
          <p14:tracePt t="18187" x="7186613" y="2124075"/>
          <p14:tracePt t="18204" x="7186613" y="2138363"/>
          <p14:tracePt t="18219" x="7194550" y="2152650"/>
          <p14:tracePt t="18236" x="7194550" y="2166938"/>
          <p14:tracePt t="18286" x="7194550" y="2174875"/>
          <p14:tracePt t="18303" x="7186613" y="2174875"/>
          <p14:tracePt t="18319" x="7186613" y="2189163"/>
          <p14:tracePt t="18320" x="7172325" y="2203450"/>
          <p14:tracePt t="18321" x="7158038" y="2217738"/>
          <p14:tracePt t="18337" x="7143750" y="2224088"/>
          <p14:tracePt t="18338" x="7137400" y="2224088"/>
          <p14:tracePt t="18353" x="7108825" y="2252663"/>
          <p14:tracePt t="18354" x="7094538" y="2266950"/>
          <p14:tracePt t="18370" x="7072313" y="2274888"/>
          <p14:tracePt t="18386" x="7043738" y="2287588"/>
          <p14:tracePt t="18404" x="7023100" y="2301875"/>
          <p14:tracePt t="18420" x="7008813" y="2301875"/>
          <p14:tracePt t="18437" x="6972300" y="2316163"/>
          <p14:tracePt t="18732" x="6994525" y="2316163"/>
          <p14:tracePt t="18740" x="7037388" y="2330450"/>
          <p14:tracePt t="18748" x="7094538" y="2338388"/>
          <p14:tracePt t="18756" x="7208838" y="2381250"/>
          <p14:tracePt t="18764" x="7258050" y="2381250"/>
          <p14:tracePt t="18772" x="7407275" y="2416175"/>
          <p14:tracePt t="18786" x="7521575" y="2452688"/>
          <p14:tracePt t="18802" x="7785100" y="2501900"/>
          <p14:tracePt t="18819" x="7913688" y="2530475"/>
          <p14:tracePt t="18820" x="8050213" y="2566988"/>
          <p14:tracePt t="18821" x="8185150" y="2601913"/>
          <p14:tracePt t="18837" x="8448675" y="2652713"/>
          <p14:tracePt t="18854" x="8612188" y="2701925"/>
          <p14:tracePt t="18870" x="8812213" y="2736850"/>
          <p14:tracePt t="18887" x="8961438" y="2765425"/>
          <p14:tracePt t="18903" x="9026525" y="2787650"/>
          <p14:tracePt t="18920" x="9090025" y="2801938"/>
          <p14:tracePt t="18936" x="9112250" y="2816225"/>
          <p14:tracePt t="18970" x="9126538" y="2830513"/>
          <p14:tracePt t="19003" x="9126538" y="2836863"/>
          <p14:tracePt t="19020" x="9061450" y="2865438"/>
          <p14:tracePt t="19036" x="9026525" y="2879725"/>
          <p14:tracePt t="19037" x="8975725" y="2901950"/>
          <p14:tracePt t="19038" x="8877300" y="2944813"/>
          <p14:tracePt t="19053" x="8783638" y="2965450"/>
          <p14:tracePt t="19055" x="8683625" y="2994025"/>
          <p14:tracePt t="19070" x="8562975" y="3016250"/>
          <p14:tracePt t="19071" x="8428038" y="3044825"/>
          <p14:tracePt t="19087" x="8134350" y="3051175"/>
          <p14:tracePt t="19103" x="7821613" y="3051175"/>
          <p14:tracePt t="19120" x="7558088" y="3030538"/>
          <p14:tracePt t="19137" x="7358063" y="2979738"/>
          <p14:tracePt t="19154" x="7158038" y="2894013"/>
          <p14:tracePt t="19170" x="6986588" y="2787650"/>
          <p14:tracePt t="19186" x="6845300" y="2679700"/>
          <p14:tracePt t="19203" x="6759575" y="2566988"/>
          <p14:tracePt t="19220" x="6694488" y="2452688"/>
          <p14:tracePt t="19237" x="6688138" y="2381250"/>
          <p14:tracePt t="19253" x="6659563" y="2301875"/>
          <p14:tracePt t="19270" x="6659563" y="2224088"/>
          <p14:tracePt t="19286" x="6659563" y="2203450"/>
          <p14:tracePt t="19287" x="6673850" y="2166938"/>
          <p14:tracePt t="19288" x="6694488" y="2124075"/>
          <p14:tracePt t="19303" x="6745288" y="2074863"/>
          <p14:tracePt t="19304" x="6794500" y="2038350"/>
          <p14:tracePt t="19320" x="6894513" y="1966913"/>
          <p14:tracePt t="19321" x="6972300" y="1917700"/>
          <p14:tracePt t="19336" x="7123113" y="1854200"/>
          <p14:tracePt t="19353" x="7372350" y="1754188"/>
          <p14:tracePt t="19370" x="7607300" y="1703388"/>
          <p14:tracePt t="19387" x="7870825" y="1674813"/>
          <p14:tracePt t="19403" x="8162925" y="1674813"/>
          <p14:tracePt t="19420" x="8362950" y="1674813"/>
          <p14:tracePt t="19437" x="8683625" y="1689100"/>
          <p14:tracePt t="19455" x="8926513" y="1754188"/>
          <p14:tracePt t="19470" x="9161463" y="1839913"/>
          <p14:tracePt t="19488" x="9396413" y="1924050"/>
          <p14:tracePt t="19489" x="9539288" y="1989138"/>
          <p14:tracePt t="19503" x="9661525" y="2038350"/>
          <p14:tracePt t="19520" x="9825038" y="2124075"/>
          <p14:tracePt t="19536" x="9925050" y="2174875"/>
          <p14:tracePt t="19537" x="10017125" y="2224088"/>
          <p14:tracePt t="19538" x="10088563" y="2274888"/>
          <p14:tracePt t="19553" x="10166350" y="2330450"/>
          <p14:tracePt t="19555" x="10223500" y="2381250"/>
          <p14:tracePt t="19569" x="10274300" y="2416175"/>
          <p14:tracePt t="19571" x="10317163" y="2466975"/>
          <p14:tracePt t="19587" x="10388600" y="2538413"/>
          <p14:tracePt t="19603" x="10437813" y="2616200"/>
          <p14:tracePt t="19620" x="10466388" y="2679700"/>
          <p14:tracePt t="19639" x="10474325" y="2751138"/>
          <p14:tracePt t="19659" x="10488613" y="2830513"/>
          <p14:tracePt t="19660" x="10488613" y="2836863"/>
          <p14:tracePt t="19669" x="10488613" y="2865438"/>
          <p14:tracePt t="19686" x="10488613" y="2901950"/>
          <p14:tracePt t="19703" x="10466388" y="2944813"/>
          <p14:tracePt t="19720" x="10423525" y="2979738"/>
          <p14:tracePt t="19736" x="10337800" y="3030538"/>
          <p14:tracePt t="19753" x="10217150" y="3094038"/>
          <p14:tracePt t="19770" x="10002838" y="3194050"/>
          <p14:tracePt t="19772" x="9874250" y="3243263"/>
          <p14:tracePt t="19787" x="9753600" y="3279775"/>
          <p14:tracePt t="19788" x="9604375" y="3328988"/>
          <p14:tracePt t="19803" x="9439275" y="3365500"/>
          <p14:tracePt t="19804" x="9261475" y="3400425"/>
          <p14:tracePt t="19820" x="8683625" y="3457575"/>
          <p14:tracePt t="19836" x="8285163" y="3457575"/>
          <p14:tracePt t="19853" x="7558088" y="3400425"/>
          <p14:tracePt t="19870" x="7186613" y="3300413"/>
          <p14:tracePt t="19887" x="6745288" y="3128963"/>
          <p14:tracePt t="19903" x="6410325" y="2979738"/>
          <p14:tracePt t="19920" x="6245225" y="2865438"/>
          <p14:tracePt t="19936" x="6096000" y="2730500"/>
          <p14:tracePt t="19953" x="6046788" y="2667000"/>
          <p14:tracePt t="19969" x="5995988" y="2601913"/>
          <p14:tracePt t="19988" x="5995988" y="2552700"/>
          <p14:tracePt t="19989" x="5995988" y="2516188"/>
          <p14:tracePt t="20003" x="5995988" y="2487613"/>
          <p14:tracePt t="20019" x="6018213" y="2430463"/>
          <p14:tracePt t="20020" x="6067425" y="2352675"/>
          <p14:tracePt t="20022" x="6159500" y="2266950"/>
          <p14:tracePt t="20036" x="6281738" y="2166938"/>
          <p14:tracePt t="20038" x="6430963" y="2038350"/>
          <p14:tracePt t="20054" x="6943725" y="1689100"/>
          <p14:tracePt t="20070" x="7300913" y="1476375"/>
          <p14:tracePt t="20087" x="7799388" y="1239838"/>
          <p14:tracePt t="20104" x="8262938" y="1062038"/>
          <p14:tracePt t="20120" x="8648700" y="962025"/>
          <p14:tracePt t="20136" x="8997950" y="898525"/>
          <p14:tracePt t="20154" x="9326563" y="890588"/>
          <p14:tracePt t="20169" x="9610725" y="890588"/>
          <p14:tracePt t="20186" x="9888538" y="941388"/>
          <p14:tracePt t="20203" x="10153650" y="1027113"/>
          <p14:tracePt t="20220" x="10317163" y="1098550"/>
          <p14:tracePt t="20236" x="10502900" y="1204913"/>
          <p14:tracePt t="20253" x="10652125" y="1304925"/>
          <p14:tracePt t="20254" x="10687050" y="1325563"/>
          <p14:tracePt t="20255" x="10766425" y="1404938"/>
          <p14:tracePt t="20270" x="10829925" y="1454150"/>
          <p14:tracePt t="20271" x="10880725" y="1511300"/>
          <p14:tracePt t="20286" x="10901363" y="1525588"/>
          <p14:tracePt t="20288" x="10966450" y="1603375"/>
          <p14:tracePt t="20303" x="11001375" y="1639888"/>
          <p14:tracePt t="20320" x="11029950" y="1703388"/>
          <p14:tracePt t="20337" x="11036300" y="1739900"/>
          <p14:tracePt t="20354" x="11064875" y="1789113"/>
          <p14:tracePt t="20370" x="11064875" y="1854200"/>
          <p14:tracePt t="20386" x="11064875" y="1938338"/>
          <p14:tracePt t="20403" x="11050588" y="2038350"/>
          <p14:tracePt t="20420" x="11001375" y="2152650"/>
          <p14:tracePt t="20437" x="10937875" y="2252663"/>
          <p14:tracePt t="20454" x="10887075" y="2316163"/>
          <p14:tracePt t="20470" x="10866438" y="2352675"/>
          <p14:tracePt t="20471" x="10837863" y="2387600"/>
          <p14:tracePt t="20472" x="10815638" y="2430463"/>
          <p14:tracePt t="20488" x="10737850" y="2466975"/>
          <p14:tracePt t="20503" x="10666413" y="2501900"/>
          <p14:tracePt t="20505" x="10587038" y="2530475"/>
          <p14:tracePt t="20520" x="10502900" y="2566988"/>
          <p14:tracePt t="20521" x="10388600" y="2587625"/>
          <p14:tracePt t="20536" x="10252075" y="2616200"/>
          <p14:tracePt t="20537" x="10002838" y="2679700"/>
          <p14:tracePt t="20553" x="9704388" y="2701925"/>
          <p14:tracePt t="20569" x="9140825" y="2765425"/>
          <p14:tracePt t="20587" x="8777288" y="2787650"/>
          <p14:tracePt t="20603" x="8313738" y="2787650"/>
          <p14:tracePt t="20620" x="7899400" y="2787650"/>
          <p14:tracePt t="20639" x="7535863" y="2736850"/>
          <p14:tracePt t="20653" x="7458075" y="2716213"/>
          <p14:tracePt t="20654" x="7335838" y="2679700"/>
          <p14:tracePt t="20670" x="7043738" y="2587625"/>
          <p14:tracePt t="20687" x="6845300" y="2487613"/>
          <p14:tracePt t="20702" x="6688138" y="2381250"/>
          <p14:tracePt t="20721" x="6545263" y="2266950"/>
          <p14:tracePt t="20722" x="6481763" y="2203450"/>
          <p14:tracePt t="20736" x="6430963" y="2166938"/>
          <p14:tracePt t="20738" x="6381750" y="2117725"/>
          <p14:tracePt t="20753" x="6330950" y="2066925"/>
          <p14:tracePt t="20755" x="6296025" y="2024063"/>
          <p14:tracePt t="20769" x="6259513" y="1989138"/>
          <p14:tracePt t="20771" x="6245225" y="1966913"/>
          <p14:tracePt t="20787" x="6196013" y="1903413"/>
          <p14:tracePt t="20803" x="6173788" y="1854200"/>
          <p14:tracePt t="20820" x="6159500" y="1817688"/>
          <p14:tracePt t="20837" x="6159500" y="1774825"/>
          <p14:tracePt t="20853" x="6245225" y="1717675"/>
          <p14:tracePt t="20869" x="6481763" y="1560513"/>
          <p14:tracePt t="20887" x="6773863" y="1411288"/>
          <p14:tracePt t="20903" x="7358063" y="1190625"/>
          <p14:tracePt t="20920" x="7921625" y="1062038"/>
          <p14:tracePt t="20937" x="8328025" y="998538"/>
          <p14:tracePt t="20954" x="8834438" y="990600"/>
          <p14:tracePt t="20969" x="9097963" y="990600"/>
          <p14:tracePt t="20970" x="9340850" y="990600"/>
          <p14:tracePt t="20986" x="9561513" y="1041400"/>
          <p14:tracePt t="20987" x="9802813" y="1098550"/>
          <p14:tracePt t="20988" x="10025063" y="1176338"/>
          <p14:tracePt t="21003" x="10223500" y="1254125"/>
          <p14:tracePt t="21004" x="10423525" y="1354138"/>
          <p14:tracePt t="21020" x="10715625" y="1525588"/>
          <p14:tracePt t="21036" x="10880725" y="1654175"/>
          <p14:tracePt t="21053" x="11015663" y="1789113"/>
          <p14:tracePt t="21069" x="11079163" y="1868488"/>
          <p14:tracePt t="21087" x="11115675" y="1924050"/>
          <p14:tracePt t="21103" x="11129963" y="1952625"/>
          <p14:tracePt t="21120" x="11129963" y="1974850"/>
          <p14:tracePt t="21136" x="11129963" y="2003425"/>
          <p14:tracePt t="21154" x="11101388" y="2052638"/>
          <p14:tracePt t="21170" x="11029950" y="2152650"/>
          <p14:tracePt t="21186" x="10966450" y="2266950"/>
          <p14:tracePt t="21203" x="10915650" y="2338388"/>
          <p14:tracePt t="21219" x="10880725" y="2381250"/>
          <p14:tracePt t="21220" x="10852150" y="2401888"/>
          <p14:tracePt t="21222" x="10815638" y="2466975"/>
          <p14:tracePt t="21236" x="10787063" y="2481263"/>
          <p14:tracePt t="21237" x="10752138" y="2487613"/>
          <p14:tracePt t="21253" x="10666413" y="2530475"/>
          <p14:tracePt t="21254" x="10587038" y="2538413"/>
          <p14:tracePt t="21270" x="10352088" y="2566988"/>
          <p14:tracePt t="21287" x="10039350" y="2581275"/>
          <p14:tracePt t="21303" x="9653588" y="2581275"/>
          <p14:tracePt t="21320" x="9212263" y="2552700"/>
          <p14:tracePt t="21336" x="8826500" y="2487613"/>
          <p14:tracePt t="21353" x="8448675" y="2381250"/>
          <p14:tracePt t="21370" x="8113713" y="2252663"/>
          <p14:tracePt t="21388" x="7913688" y="2138363"/>
          <p14:tracePt t="21403" x="7700963" y="1989138"/>
          <p14:tracePt t="21420" x="7550150" y="1868488"/>
          <p14:tracePt t="21437" x="7472363" y="1774825"/>
          <p14:tracePt t="21455" x="7435850" y="1739900"/>
          <p14:tracePt t="21456" x="7400925" y="1660525"/>
          <p14:tracePt t="21470" x="7386638" y="1639888"/>
          <p14:tracePt t="21472" x="7372350" y="1625600"/>
          <p14:tracePt t="21488" x="7372350" y="1589088"/>
          <p14:tracePt t="21503" x="7372350" y="1560513"/>
          <p14:tracePt t="21504" x="7421563" y="1525588"/>
          <p14:tracePt t="21520" x="7700963" y="1362075"/>
          <p14:tracePt t="21536" x="8113713" y="1154113"/>
          <p14:tracePt t="21554" x="8462963" y="1012825"/>
          <p14:tracePt t="21570" x="8926513" y="912813"/>
          <p14:tracePt t="21586" x="9375775" y="876300"/>
          <p14:tracePt t="21604" x="9759950" y="876300"/>
          <p14:tracePt t="21621" x="9988550" y="947738"/>
          <p14:tracePt t="21639" x="10217150" y="1076325"/>
          <p14:tracePt t="21653" x="10317163" y="1141413"/>
          <p14:tracePt t="21654" x="10374313" y="1190625"/>
          <p14:tracePt t="21656" x="10437813" y="1239838"/>
          <p14:tracePt t="21670" x="10474325" y="1290638"/>
          <p14:tracePt t="21686" x="10523538" y="1362075"/>
          <p14:tracePt t="21702" x="10552113" y="1411288"/>
          <p14:tracePt t="21704" x="10566400" y="1439863"/>
          <p14:tracePt t="21705" x="10580688" y="1462088"/>
          <p14:tracePt t="21720" x="10587038" y="1490663"/>
          <p14:tracePt t="21722" x="10587038" y="1511300"/>
          <p14:tracePt t="21736" x="10587038" y="1525588"/>
          <p14:tracePt t="21738" x="10587038" y="1554163"/>
          <p14:tracePt t="21753" x="10587038" y="1603375"/>
          <p14:tracePt t="21770" x="10580688" y="1660525"/>
          <p14:tracePt t="21786" x="10523538" y="1754188"/>
          <p14:tracePt t="21803" x="10466388" y="1854200"/>
          <p14:tracePt t="21820" x="10402888" y="1952625"/>
          <p14:tracePt t="21837" x="10352088" y="2017713"/>
          <p14:tracePt t="21853" x="10288588" y="2074863"/>
          <p14:tracePt t="21869" x="10237788" y="2103438"/>
          <p14:tracePt t="21887" x="10217150" y="2124075"/>
          <p14:tracePt t="21903" x="10188575" y="2124075"/>
          <p14:tracePt t="21920" x="10166350" y="2138363"/>
          <p14:tracePt t="21936" x="10125075" y="2138363"/>
          <p14:tracePt t="21953" x="10117138" y="2138363"/>
          <p14:tracePt t="21954" x="10088563" y="2138363"/>
          <p14:tracePt t="21955" x="10074275" y="2138363"/>
          <p14:tracePt t="21970" x="10039350" y="2138363"/>
          <p14:tracePt t="21971" x="10002838" y="2138363"/>
          <p14:tracePt t="21986" x="9939338" y="2138363"/>
          <p14:tracePt t="22003" x="9859963" y="2138363"/>
          <p14:tracePt t="22020" x="9802813" y="2138363"/>
          <p14:tracePt t="22037" x="9753600" y="2138363"/>
          <p14:tracePt t="22054" x="9690100" y="2117725"/>
          <p14:tracePt t="22070" x="9661525" y="2103438"/>
          <p14:tracePt t="22087" x="9639300" y="2089150"/>
          <p14:tracePt t="22103" x="9625013" y="2089150"/>
          <p14:tracePt t="22120" x="9610725" y="2074863"/>
          <p14:tracePt t="22154" x="9604375" y="2066925"/>
          <p14:tracePt t="22155" x="9590088" y="2052638"/>
          <p14:tracePt t="22186" x="9575800" y="2038350"/>
          <p14:tracePt t="22188" x="9561513" y="2024063"/>
          <p14:tracePt t="22203" x="9561513" y="2017713"/>
          <p14:tracePt t="22204" x="9553575" y="2017713"/>
          <p14:tracePt t="22221" x="9539288" y="2003425"/>
          <p14:tracePt t="22253" x="9525000" y="1989138"/>
          <p14:tracePt t="22292" x="9525000" y="1974850"/>
          <p14:tracePt t="24209" x="9510713" y="1974850"/>
          <p14:tracePt t="24225" x="9490075" y="1974850"/>
          <p14:tracePt t="24234" x="9461500" y="1974850"/>
          <p14:tracePt t="24241" x="9439275" y="1974850"/>
          <p14:tracePt t="24251" x="9396413" y="1974850"/>
          <p14:tracePt t="24258" x="9361488" y="1974850"/>
          <p14:tracePt t="24269" x="9290050" y="1974850"/>
          <p14:tracePt t="24285" x="9075738" y="1974850"/>
          <p14:tracePt t="24302" x="8848725" y="1974850"/>
          <p14:tracePt t="24319" x="8677275" y="1938338"/>
          <p14:tracePt t="24337" x="8448675" y="1889125"/>
          <p14:tracePt t="24352" x="8362950" y="1868488"/>
          <p14:tracePt t="24354" x="8270875" y="1825625"/>
          <p14:tracePt t="24355" x="8199438" y="1803400"/>
          <p14:tracePt t="24370" x="8170863" y="1789113"/>
          <p14:tracePt t="24372" x="8134350" y="1768475"/>
          <p14:tracePt t="24386" x="8085138" y="1739900"/>
          <p14:tracePt t="24388" x="8064500" y="1717675"/>
          <p14:tracePt t="24403" x="8021638" y="1674813"/>
          <p14:tracePt t="24420" x="8013700" y="1560513"/>
          <p14:tracePt t="24846" x="8021638" y="1560513"/>
          <p14:tracePt t="24854" x="8035925" y="1554163"/>
          <p14:tracePt t="24861" x="8064500" y="1539875"/>
          <p14:tracePt t="24870" x="8085138" y="1525588"/>
          <p14:tracePt t="24878" x="8162925" y="1476375"/>
          <p14:tracePt t="24886" x="8220075" y="1439863"/>
          <p14:tracePt t="24902" x="8413750" y="1354138"/>
          <p14:tracePt t="24919" x="8562975" y="1290638"/>
          <p14:tracePt t="24935" x="8763000" y="1204913"/>
          <p14:tracePt t="24952" x="8990013" y="1112838"/>
          <p14:tracePt t="24968" x="9147175" y="1047750"/>
          <p14:tracePt t="24985" x="9290050" y="998538"/>
          <p14:tracePt t="25002" x="9347200" y="962025"/>
          <p14:tracePt t="25019" x="9461500" y="941388"/>
          <p14:tracePt t="25035" x="9539288" y="912813"/>
          <p14:tracePt t="25052" x="9610725" y="890588"/>
          <p14:tracePt t="25070" x="9690100" y="862013"/>
          <p14:tracePt t="25071" x="9739313" y="847725"/>
          <p14:tracePt t="25086" x="9788525" y="847725"/>
          <p14:tracePt t="25345" x="9788525" y="841375"/>
          <p14:tracePt t="25353" x="9788525" y="812800"/>
          <p14:tracePt t="25361" x="9788525" y="776288"/>
          <p14:tracePt t="25370" x="9788525" y="741363"/>
          <p14:tracePt t="25377" x="9788525" y="692150"/>
          <p14:tracePt t="25385" x="9788525" y="641350"/>
          <p14:tracePt t="25402" x="9802813" y="577850"/>
          <p14:tracePt t="25419" x="9810750" y="498475"/>
          <p14:tracePt t="25435" x="9810750" y="449263"/>
          <p14:tracePt t="25452" x="9825038" y="412750"/>
          <p14:tracePt t="25470" x="9825038" y="377825"/>
          <p14:tracePt t="25486" x="9825038" y="349250"/>
          <p14:tracePt t="25503" x="9839325" y="314325"/>
          <p14:tracePt t="25519" x="9859963" y="263525"/>
          <p14:tracePt t="25537" x="9874250" y="228600"/>
          <p14:tracePt t="25552" x="9888538" y="200025"/>
          <p14:tracePt t="25554" x="9910763" y="177800"/>
          <p14:tracePt t="25555" x="9925050" y="163513"/>
          <p14:tracePt t="25571" x="9939338" y="134938"/>
          <p14:tracePt t="25572" x="9953625" y="128588"/>
          <p14:tracePt t="25586" x="9959975" y="114300"/>
          <p14:tracePt t="25588" x="9974263" y="100013"/>
          <p14:tracePt t="25603" x="9974263" y="85725"/>
          <p14:tracePt t="25619" x="9988550" y="77788"/>
          <p14:tracePt t="25637" x="10002838" y="63500"/>
          <p14:tracePt t="25655" x="10017125" y="63500"/>
          <p14:tracePt t="25673" x="10025063" y="49213"/>
          <p14:tracePt t="25686" x="10039350" y="34925"/>
          <p14:tracePt t="25687" x="10053638" y="285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BA4FC-A76B-A7F8-70E9-2FAFB7378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27番 麻黄湯（マオウトウ） | つゆくさ医院 漢方保険診療 内科・皮膚科・アレルギー科・精神科・心療内科 東京 調布市">
            <a:extLst>
              <a:ext uri="{FF2B5EF4-FFF2-40B4-BE49-F238E27FC236}">
                <a16:creationId xmlns:a16="http://schemas.microsoft.com/office/drawing/2014/main" id="{4EED600A-24A7-1BB8-8D73-0103D3B8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69" y="3202553"/>
            <a:ext cx="4284171" cy="27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2310301-93D4-4271-ABC2-535C3025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裏技漢方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731610-B81D-1533-5DB8-3259D73DB99D}"/>
              </a:ext>
            </a:extLst>
          </p:cNvPr>
          <p:cNvSpPr txBox="1"/>
          <p:nvPr/>
        </p:nvSpPr>
        <p:spPr>
          <a:xfrm>
            <a:off x="781988" y="1917135"/>
            <a:ext cx="1739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痰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194" name="Picture 2" descr="漢方薬90「清肺湯（セイハイトウ）」 - 巣鴨千石皮ふ科">
            <a:extLst>
              <a:ext uri="{FF2B5EF4-FFF2-40B4-BE49-F238E27FC236}">
                <a16:creationId xmlns:a16="http://schemas.microsoft.com/office/drawing/2014/main" id="{F4D83711-B90A-AF32-E595-8C6F9249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0" y="320255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漢方薬138「桔梗湯（キキョウトウ）」 - 巣鴨千石皮ふ科">
            <a:extLst>
              <a:ext uri="{FF2B5EF4-FFF2-40B4-BE49-F238E27FC236}">
                <a16:creationId xmlns:a16="http://schemas.microsoft.com/office/drawing/2014/main" id="{D8D332C2-8CF5-7779-8EEE-FEA7BA16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10" y="320255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7FB084-574A-B69F-E8E4-3A7F8D466F31}"/>
              </a:ext>
            </a:extLst>
          </p:cNvPr>
          <p:cNvSpPr txBox="1"/>
          <p:nvPr/>
        </p:nvSpPr>
        <p:spPr>
          <a:xfrm>
            <a:off x="2922120" y="1917134"/>
            <a:ext cx="3015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喉の痛み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202" name="Picture 10" descr="漢方薬19「小青竜湯（ショウセイリュウトウ）」 - 巣鴨千石皮ふ科">
            <a:extLst>
              <a:ext uri="{FF2B5EF4-FFF2-40B4-BE49-F238E27FC236}">
                <a16:creationId xmlns:a16="http://schemas.microsoft.com/office/drawing/2014/main" id="{560DC843-920B-8B56-B0DA-4A3F8E14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10" y="320255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0E09FB-BC6D-D783-507B-02631D45042B}"/>
              </a:ext>
            </a:extLst>
          </p:cNvPr>
          <p:cNvSpPr txBox="1"/>
          <p:nvPr/>
        </p:nvSpPr>
        <p:spPr>
          <a:xfrm>
            <a:off x="6254190" y="1917134"/>
            <a:ext cx="3015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鼻水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3BAE49-66DB-0698-B3BE-2649151EA56C}"/>
              </a:ext>
            </a:extLst>
          </p:cNvPr>
          <p:cNvSpPr txBox="1"/>
          <p:nvPr/>
        </p:nvSpPr>
        <p:spPr>
          <a:xfrm>
            <a:off x="8795310" y="1917134"/>
            <a:ext cx="3015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インフル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2" name="オーディオ 11">
            <a:extLst>
              <a:ext uri="{FF2B5EF4-FFF2-40B4-BE49-F238E27FC236}">
                <a16:creationId xmlns:a16="http://schemas.microsoft.com/office/drawing/2014/main" id="{525FAC58-2A57-1612-7FB8-BB676CB42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77"/>
    </mc:Choice>
    <mc:Fallback>
      <p:transition spd="slow" advTm="6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5" x="7770813" y="6557963"/>
          <p14:tracePt t="573" x="7707313" y="6529388"/>
          <p14:tracePt t="581" x="7658100" y="6494463"/>
          <p14:tracePt t="1516" x="6530975" y="4891088"/>
          <p14:tracePt t="1661" x="6523038" y="4891088"/>
          <p14:tracePt t="1668" x="6481763" y="4854575"/>
          <p14:tracePt t="1676" x="6430963" y="4819650"/>
          <p14:tracePt t="1685" x="6373813" y="4768850"/>
          <p14:tracePt t="1692" x="6296025" y="4719638"/>
          <p14:tracePt t="1700" x="6230938" y="4668838"/>
          <p14:tracePt t="1709" x="6110288" y="4541838"/>
          <p14:tracePt t="1725" x="5946775" y="4391025"/>
          <p14:tracePt t="1726" x="5761038" y="4219575"/>
          <p14:tracePt t="1740" x="5561013" y="4021138"/>
          <p14:tracePt t="1742" x="5454650" y="3927475"/>
          <p14:tracePt t="1758" x="5068888" y="3557588"/>
          <p14:tracePt t="1774" x="4833938" y="3351213"/>
          <p14:tracePt t="1791" x="4605338" y="3143250"/>
          <p14:tracePt t="1807" x="4491038" y="3065463"/>
          <p14:tracePt t="1824" x="4406900" y="2994025"/>
          <p14:tracePt t="1840" x="4341813" y="2930525"/>
          <p14:tracePt t="1857" x="4327525" y="2865438"/>
          <p14:tracePt t="1873" x="4327525" y="2765425"/>
          <p14:tracePt t="1891" x="4378325" y="2630488"/>
          <p14:tracePt t="1907" x="4484688" y="2501900"/>
          <p14:tracePt t="1924" x="4605338" y="2416175"/>
          <p14:tracePt t="1940" x="4756150" y="2352675"/>
          <p14:tracePt t="1956" x="4841875" y="2330450"/>
          <p14:tracePt t="1958" x="4919663" y="2316163"/>
          <p14:tracePt t="1959" x="5019675" y="2301875"/>
          <p14:tracePt t="1975" x="5197475" y="2301875"/>
          <p14:tracePt t="1990" x="5346700" y="2274888"/>
          <p14:tracePt t="2007" x="5418138" y="2252663"/>
          <p14:tracePt t="2024" x="5483225" y="2224088"/>
          <p14:tracePt t="2041" x="5518150" y="2203450"/>
          <p14:tracePt t="2057" x="5532438" y="2189163"/>
          <p14:tracePt t="2105" x="5518150" y="2217738"/>
          <p14:tracePt t="2112" x="5497513" y="2238375"/>
          <p14:tracePt t="2123" x="5483225" y="2252663"/>
          <p14:tracePt t="2140" x="5446713" y="2287588"/>
          <p14:tracePt t="2157" x="5397500" y="2301875"/>
          <p14:tracePt t="2173" x="5368925" y="2301875"/>
          <p14:tracePt t="2191" x="5354638" y="2301875"/>
          <p14:tracePt t="2192" x="5346700" y="2287588"/>
          <p14:tracePt t="2207" x="5346700" y="2274888"/>
          <p14:tracePt t="2208" x="5346700" y="2252663"/>
          <p14:tracePt t="2224" x="5346700" y="2238375"/>
          <p14:tracePt t="2225" x="5346700" y="2224088"/>
          <p14:tracePt t="2240" x="5346700" y="2217738"/>
          <p14:tracePt t="2313" x="5354638" y="2217738"/>
          <p14:tracePt t="2321" x="5368925" y="2217738"/>
          <p14:tracePt t="2336" x="5383213" y="2217738"/>
          <p14:tracePt t="2345" x="5397500" y="2217738"/>
          <p14:tracePt t="2353" x="5403850" y="2217738"/>
          <p14:tracePt t="2368" x="5418138" y="2217738"/>
          <p14:tracePt t="2385" x="5432425" y="2217738"/>
          <p14:tracePt t="2401" x="5446713" y="2217738"/>
          <p14:tracePt t="2425" x="5454650" y="2217738"/>
          <p14:tracePt t="2441" x="5468938" y="2217738"/>
          <p14:tracePt t="2465" x="5483225" y="2217738"/>
          <p14:tracePt t="2497" x="5497513" y="2217738"/>
          <p14:tracePt t="2554" x="5503863" y="2217738"/>
          <p14:tracePt t="2578" x="5518150" y="2217738"/>
          <p14:tracePt t="2602" x="5518150" y="2203450"/>
          <p14:tracePt t="2610" x="5532438" y="2203450"/>
          <p14:tracePt t="2659" x="5546725" y="2203450"/>
          <p14:tracePt t="2699" x="5561013" y="2203450"/>
          <p14:tracePt t="2723" x="5568950" y="2203450"/>
          <p14:tracePt t="2779" x="5568950" y="2217738"/>
          <p14:tracePt t="2788" x="5583238" y="2217738"/>
          <p14:tracePt t="2820" x="5597525" y="2217738"/>
          <p14:tracePt t="2843" x="5618163" y="2217738"/>
          <p14:tracePt t="2852" x="5646738" y="2217738"/>
          <p14:tracePt t="2860" x="5668963" y="2217738"/>
          <p14:tracePt t="2868" x="5710238" y="2203450"/>
          <p14:tracePt t="2876" x="5746750" y="2189163"/>
          <p14:tracePt t="2884" x="5795963" y="2174875"/>
          <p14:tracePt t="2892" x="5846763" y="2166938"/>
          <p14:tracePt t="2905" x="5910263" y="2152650"/>
          <p14:tracePt t="2922" x="6018213" y="2124075"/>
          <p14:tracePt t="2939" x="6096000" y="2117725"/>
          <p14:tracePt t="2955" x="6145213" y="2103438"/>
          <p14:tracePt t="2956" x="6181725" y="2089150"/>
          <p14:tracePt t="2957" x="6210300" y="2089150"/>
          <p14:tracePt t="2972" x="6245225" y="2089150"/>
          <p14:tracePt t="2973" x="6259513" y="2089150"/>
          <p14:tracePt t="2990" x="6296025" y="2074863"/>
          <p14:tracePt t="3007" x="6310313" y="2074863"/>
          <p14:tracePt t="3023" x="6324600" y="2074863"/>
          <p14:tracePt t="3102" x="6324600" y="2066925"/>
          <p14:tracePt t="3206" x="6310313" y="2066925"/>
          <p14:tracePt t="3214" x="6296025" y="2066925"/>
          <p14:tracePt t="3222" x="6273800" y="2052638"/>
          <p14:tracePt t="3230" x="6245225" y="2038350"/>
          <p14:tracePt t="3239" x="6210300" y="2024063"/>
          <p14:tracePt t="3247" x="6145213" y="2003425"/>
          <p14:tracePt t="3256" x="6096000" y="1974850"/>
          <p14:tracePt t="3273" x="5961063" y="1903413"/>
          <p14:tracePt t="3289" x="5832475" y="1825625"/>
          <p14:tracePt t="3306" x="5710238" y="1754188"/>
          <p14:tracePt t="3323" x="5568950" y="1654175"/>
          <p14:tracePt t="3340" x="5468938" y="1574800"/>
          <p14:tracePt t="3357" x="5418138" y="1539875"/>
          <p14:tracePt t="3373" x="5383213" y="1490663"/>
          <p14:tracePt t="3390" x="5383213" y="1454150"/>
          <p14:tracePt t="3406" x="5383213" y="1439863"/>
          <p14:tracePt t="3665" x="5303838" y="1425575"/>
          <p14:tracePt t="3673" x="5205413" y="1390650"/>
          <p14:tracePt t="3681" x="5097463" y="1339850"/>
          <p14:tracePt t="3691" x="4997450" y="1276350"/>
          <p14:tracePt t="3697" x="4883150" y="1225550"/>
          <p14:tracePt t="3709" x="4805363" y="1176338"/>
          <p14:tracePt t="3725" x="4641850" y="1076325"/>
          <p14:tracePt t="3740" x="4541838" y="1012825"/>
          <p14:tracePt t="3757" x="4441825" y="941388"/>
          <p14:tracePt t="3773" x="4378325" y="876300"/>
          <p14:tracePt t="3791" x="4356100" y="812800"/>
          <p14:tracePt t="3806" x="4356100" y="741363"/>
          <p14:tracePt t="3823" x="4378325" y="641350"/>
          <p14:tracePt t="3839" x="4427538" y="563563"/>
          <p14:tracePt t="3857" x="4484688" y="477838"/>
          <p14:tracePt t="3872" x="4505325" y="449263"/>
          <p14:tracePt t="3873" x="4519613" y="427038"/>
          <p14:tracePt t="3889" x="4570413" y="377825"/>
          <p14:tracePt t="3890" x="4591050" y="363538"/>
          <p14:tracePt t="3892" x="4619625" y="334963"/>
          <p14:tracePt t="3907" x="4733925" y="263525"/>
          <p14:tracePt t="3924" x="4905375" y="214313"/>
          <p14:tracePt t="3939" x="5154613" y="149225"/>
          <p14:tracePt t="3957" x="5483225" y="85725"/>
          <p14:tracePt t="3973" x="5995988" y="63500"/>
          <p14:tracePt t="3990" x="6523038" y="49213"/>
          <p14:tracePt t="4007" x="7086600" y="49213"/>
          <p14:tracePt t="4023" x="7472363" y="63500"/>
          <p14:tracePt t="4040" x="7950200" y="134938"/>
          <p14:tracePt t="4056" x="8234363" y="214313"/>
          <p14:tracePt t="4073" x="8477250" y="285750"/>
          <p14:tracePt t="4090" x="8583613" y="363538"/>
          <p14:tracePt t="4106" x="8677275" y="427038"/>
          <p14:tracePt t="4123" x="8697913" y="449263"/>
          <p14:tracePt t="4124" x="8712200" y="463550"/>
          <p14:tracePt t="4125" x="8712200" y="484188"/>
          <p14:tracePt t="4140" x="8726488" y="527050"/>
          <p14:tracePt t="4141" x="8726488" y="549275"/>
          <p14:tracePt t="4157" x="8712200" y="627063"/>
          <p14:tracePt t="4174" x="8677275" y="698500"/>
          <p14:tracePt t="4190" x="8626475" y="812800"/>
          <p14:tracePt t="4207" x="8548688" y="927100"/>
          <p14:tracePt t="4224" x="8477250" y="1062038"/>
          <p14:tracePt t="4240" x="8362950" y="1190625"/>
          <p14:tracePt t="4257" x="8199438" y="1325563"/>
          <p14:tracePt t="4273" x="8013700" y="1390650"/>
          <p14:tracePt t="4290" x="7764463" y="1425575"/>
          <p14:tracePt t="4306" x="7500938" y="1439863"/>
          <p14:tracePt t="4324" x="7186613" y="1425575"/>
          <p14:tracePt t="4340" x="6845300" y="1311275"/>
          <p14:tracePt t="4356" x="6659563" y="1239838"/>
          <p14:tracePt t="4358" x="6473825" y="1154113"/>
          <p14:tracePt t="4359" x="6281738" y="1062038"/>
          <p14:tracePt t="4373" x="6110288" y="962025"/>
          <p14:tracePt t="4374" x="5918200" y="862013"/>
          <p14:tracePt t="4391" x="5597525" y="649288"/>
          <p14:tracePt t="4406" x="5532438" y="598488"/>
          <p14:tracePt t="4408" x="5403850" y="512763"/>
          <p14:tracePt t="4424" x="5219700" y="384175"/>
          <p14:tracePt t="4440" x="5148263" y="334963"/>
          <p14:tracePt t="4457" x="5068888" y="285750"/>
          <p14:tracePt t="4473" x="5033963" y="263525"/>
          <p14:tracePt t="4490" x="5019675" y="249238"/>
          <p14:tracePt t="4540" x="5019675" y="234950"/>
          <p14:tracePt t="4558" x="5033963" y="234950"/>
          <p14:tracePt t="4560" x="5048250" y="228600"/>
          <p14:tracePt t="4573" x="5054600" y="228600"/>
          <p14:tracePt t="4590" x="5068888" y="228600"/>
          <p14:tracePt t="4591" x="5083175" y="228600"/>
          <p14:tracePt t="4592" x="5097463" y="228600"/>
          <p14:tracePt t="4607" x="5119688" y="228600"/>
          <p14:tracePt t="4608" x="5133975" y="228600"/>
          <p14:tracePt t="4624" x="5148263" y="228600"/>
          <p14:tracePt t="4625" x="5154613" y="228600"/>
          <p14:tracePt t="4640" x="5183188" y="228600"/>
          <p14:tracePt t="4658" x="5197475" y="228600"/>
          <p14:tracePt t="4673" x="5197475" y="234950"/>
          <p14:tracePt t="4691" x="5205413" y="249238"/>
          <p14:tracePt t="4709" x="5205413" y="263525"/>
          <p14:tracePt t="4740" x="5205413" y="277813"/>
          <p14:tracePt t="4817" x="5205413" y="263525"/>
          <p14:tracePt t="4841" x="5205413" y="249238"/>
          <p14:tracePt t="4865" x="5219700" y="234950"/>
          <p14:tracePt t="4897" x="5233988" y="228600"/>
          <p14:tracePt t="4906" x="5254625" y="228600"/>
          <p14:tracePt t="4913" x="5283200" y="214313"/>
          <p14:tracePt t="4922" x="5303838" y="200025"/>
          <p14:tracePt t="4929" x="5354638" y="185738"/>
          <p14:tracePt t="4939" x="5403850" y="177800"/>
          <p14:tracePt t="4955" x="5561013" y="134938"/>
          <p14:tracePt t="4973" x="5810250" y="114300"/>
          <p14:tracePt t="4990" x="6046788" y="100013"/>
          <p14:tracePt t="5006" x="6281738" y="100013"/>
          <p14:tracePt t="5023" x="6445250" y="114300"/>
          <p14:tracePt t="5040" x="6630988" y="163513"/>
          <p14:tracePt t="5057" x="6773863" y="214313"/>
          <p14:tracePt t="5072" x="6837363" y="249238"/>
          <p14:tracePt t="5073" x="6888163" y="277813"/>
          <p14:tracePt t="5089" x="6937375" y="314325"/>
          <p14:tracePt t="5090" x="6972300" y="349250"/>
          <p14:tracePt t="5091" x="7008813" y="384175"/>
          <p14:tracePt t="5107" x="7043738" y="427038"/>
          <p14:tracePt t="5108" x="7072313" y="477838"/>
          <p14:tracePt t="5123" x="7108825" y="563563"/>
          <p14:tracePt t="5139" x="7143750" y="641350"/>
          <p14:tracePt t="5158" x="7158038" y="727075"/>
          <p14:tracePt t="5173" x="7158038" y="798513"/>
          <p14:tracePt t="5191" x="7158038" y="876300"/>
          <p14:tracePt t="5206" x="7158038" y="941388"/>
          <p14:tracePt t="5223" x="7137400" y="998538"/>
          <p14:tracePt t="5240" x="7086600" y="1090613"/>
          <p14:tracePt t="5257" x="7023100" y="1154113"/>
          <p14:tracePt t="5273" x="6888163" y="1239838"/>
          <p14:tracePt t="5290" x="6723063" y="1311275"/>
          <p14:tracePt t="5307" x="6481763" y="1354138"/>
          <p14:tracePt t="5322" x="6359525" y="1362075"/>
          <p14:tracePt t="5324" x="6210300" y="1376363"/>
          <p14:tracePt t="5325" x="6061075" y="1376363"/>
          <p14:tracePt t="5340" x="5910263" y="1376363"/>
          <p14:tracePt t="5341" x="5761038" y="1354138"/>
          <p14:tracePt t="5357" x="5568950" y="1276350"/>
          <p14:tracePt t="5373" x="5383213" y="1204913"/>
          <p14:tracePt t="5390" x="5283200" y="1141413"/>
          <p14:tracePt t="5407" x="5197475" y="1062038"/>
          <p14:tracePt t="5424" x="5154613" y="1012825"/>
          <p14:tracePt t="5440" x="5148263" y="947738"/>
          <p14:tracePt t="5456" x="5148263" y="890588"/>
          <p14:tracePt t="5473" x="5148263" y="847725"/>
          <p14:tracePt t="5490" x="5154613" y="798513"/>
          <p14:tracePt t="5507" x="5205413" y="741363"/>
          <p14:tracePt t="5525" x="5254625" y="698500"/>
          <p14:tracePt t="5527" x="5297488" y="663575"/>
          <p14:tracePt t="5543" x="5346700" y="641350"/>
          <p14:tracePt t="5544" x="5432425" y="612775"/>
          <p14:tracePt t="5558" x="5618163" y="563563"/>
          <p14:tracePt t="5574" x="5718175" y="549275"/>
          <p14:tracePt t="5575" x="5861050" y="549275"/>
          <p14:tracePt t="5591" x="6061075" y="549275"/>
          <p14:tracePt t="5606" x="6310313" y="549275"/>
          <p14:tracePt t="5624" x="6496050" y="612775"/>
          <p14:tracePt t="5640" x="6630988" y="677863"/>
          <p14:tracePt t="5658" x="6688138" y="712788"/>
          <p14:tracePt t="5673" x="6737350" y="749300"/>
          <p14:tracePt t="5690" x="6759575" y="776288"/>
          <p14:tracePt t="5708" x="6788150" y="798513"/>
          <p14:tracePt t="5724" x="6788150" y="812800"/>
          <p14:tracePt t="5725" x="6788150" y="827088"/>
          <p14:tracePt t="5739" x="6794500" y="841375"/>
          <p14:tracePt t="5740" x="6794500" y="862013"/>
          <p14:tracePt t="5758" x="6794500" y="912813"/>
          <p14:tracePt t="5772" x="6788150" y="941388"/>
          <p14:tracePt t="5773" x="6759575" y="976313"/>
          <p14:tracePt t="5790" x="6659563" y="1062038"/>
          <p14:tracePt t="5806" x="6559550" y="1141413"/>
          <p14:tracePt t="5807" x="6473825" y="1176338"/>
          <p14:tracePt t="5808" x="6345238" y="1211263"/>
          <p14:tracePt t="5824" x="6081713" y="1239838"/>
          <p14:tracePt t="5840" x="5932488" y="1239838"/>
          <p14:tracePt t="5841" x="5761038" y="1239838"/>
          <p14:tracePt t="5857" x="5546725" y="1211263"/>
          <p14:tracePt t="5873" x="5197475" y="1076325"/>
          <p14:tracePt t="5890" x="5054600" y="976313"/>
          <p14:tracePt t="5907" x="4954588" y="847725"/>
          <p14:tracePt t="5923" x="4905375" y="741363"/>
          <p14:tracePt t="5940" x="4891088" y="649288"/>
          <p14:tracePt t="5957" x="4891088" y="563563"/>
          <p14:tracePt t="5973" x="4997450" y="434975"/>
          <p14:tracePt t="5990" x="5168900" y="334963"/>
          <p14:tracePt t="6006" x="5403850" y="249238"/>
          <p14:tracePt t="6023" x="5710238" y="200025"/>
          <p14:tracePt t="6039" x="5895975" y="200025"/>
          <p14:tracePt t="6040" x="6061075" y="200025"/>
          <p14:tracePt t="6042" x="6224588" y="200025"/>
          <p14:tracePt t="6057" x="6381750" y="228600"/>
          <p14:tracePt t="6058" x="6559550" y="285750"/>
          <p14:tracePt t="6073" x="6759575" y="384175"/>
          <p14:tracePt t="6091" x="6937375" y="512763"/>
          <p14:tracePt t="6106" x="7037388" y="598488"/>
          <p14:tracePt t="6124" x="7094538" y="692150"/>
          <p14:tracePt t="6140" x="7137400" y="749300"/>
          <p14:tracePt t="6158" x="7143750" y="776288"/>
          <p14:tracePt t="6173" x="7143750" y="827088"/>
          <p14:tracePt t="6190" x="7094538" y="898525"/>
          <p14:tracePt t="6207" x="6943725" y="1027113"/>
          <p14:tracePt t="6224" x="6723063" y="1204913"/>
          <p14:tracePt t="6240" x="6430963" y="1411288"/>
          <p14:tracePt t="6257" x="6081713" y="1574800"/>
          <p14:tracePt t="6272" x="5895975" y="1654175"/>
          <p14:tracePt t="6273" x="5710238" y="1689100"/>
          <p14:tracePt t="6290" x="5532438" y="1725613"/>
          <p14:tracePt t="6291" x="5346700" y="1725613"/>
          <p14:tracePt t="6292" x="5197475" y="1739900"/>
          <p14:tracePt t="6306" x="5048250" y="1739900"/>
          <p14:tracePt t="6308" x="4983163" y="1739900"/>
          <p14:tracePt t="6324" x="4784725" y="1660525"/>
          <p14:tracePt t="6340" x="4656138" y="1589088"/>
          <p14:tracePt t="6357" x="4584700" y="1504950"/>
          <p14:tracePt t="6373" x="4570413" y="1411288"/>
          <p14:tracePt t="6390" x="4570413" y="1311275"/>
          <p14:tracePt t="6407" x="4591050" y="1204913"/>
          <p14:tracePt t="6424" x="4670425" y="1090613"/>
          <p14:tracePt t="6440" x="4856163" y="927100"/>
          <p14:tracePt t="6457" x="5083175" y="841375"/>
          <p14:tracePt t="6473" x="5354638" y="776288"/>
          <p14:tracePt t="6490" x="5668963" y="762000"/>
          <p14:tracePt t="6507" x="5981700" y="762000"/>
          <p14:tracePt t="6524" x="6173788" y="812800"/>
          <p14:tracePt t="6525" x="6281738" y="847725"/>
          <p14:tracePt t="6541" x="6430963" y="927100"/>
          <p14:tracePt t="6559" x="6496050" y="976313"/>
          <p14:tracePt t="6573" x="6523038" y="998538"/>
          <p14:tracePt t="6574" x="6545263" y="1012825"/>
          <p14:tracePt t="6591" x="6559550" y="1041400"/>
          <p14:tracePt t="6607" x="6559550" y="1062038"/>
          <p14:tracePt t="6629" x="6545263" y="1076325"/>
          <p14:tracePt t="6640" x="6508750" y="1098550"/>
          <p14:tracePt t="6658" x="6424613" y="1154113"/>
          <p14:tracePt t="6673" x="6224588" y="1254125"/>
          <p14:tracePt t="6690" x="5995988" y="1325563"/>
          <p14:tracePt t="6709" x="5732463" y="1376363"/>
          <p14:tracePt t="6711" x="5583238" y="1390650"/>
          <p14:tracePt t="6724" x="5432425" y="1390650"/>
          <p14:tracePt t="6739" x="5297488" y="1390650"/>
          <p14:tracePt t="6740" x="5233988" y="1390650"/>
          <p14:tracePt t="6756" x="5119688" y="1362075"/>
          <p14:tracePt t="6757" x="5019675" y="1339850"/>
          <p14:tracePt t="6759" x="4933950" y="1290638"/>
          <p14:tracePt t="6773" x="4870450" y="1254125"/>
          <p14:tracePt t="6790" x="4819650" y="1204913"/>
          <p14:tracePt t="6791" x="4756150" y="1112838"/>
          <p14:tracePt t="6806" x="4741863" y="1012825"/>
          <p14:tracePt t="6824" x="4741863" y="847725"/>
          <p14:tracePt t="6840" x="4870450" y="663575"/>
          <p14:tracePt t="6858" x="5083175" y="449263"/>
          <p14:tracePt t="6874" x="5397500" y="263525"/>
          <p14:tracePt t="6890" x="5761038" y="149225"/>
          <p14:tracePt t="6906" x="6145213" y="114300"/>
          <p14:tracePt t="6923" x="6523038" y="114300"/>
          <p14:tracePt t="6940" x="6745288" y="177800"/>
          <p14:tracePt t="6957" x="6958013" y="285750"/>
          <p14:tracePt t="6973" x="7043738" y="334963"/>
          <p14:tracePt t="6974" x="7072313" y="363538"/>
          <p14:tracePt t="6976" x="7123113" y="412750"/>
          <p14:tracePt t="6990" x="7158038" y="434975"/>
          <p14:tracePt t="7006" x="7186613" y="463550"/>
          <p14:tracePt t="7007" x="7194550" y="484188"/>
          <p14:tracePt t="7009" x="7208838" y="512763"/>
          <p14:tracePt t="7024" x="7208838" y="527050"/>
          <p14:tracePt t="7025" x="7208838" y="534988"/>
          <p14:tracePt t="7040" x="7223125" y="549275"/>
          <p14:tracePt t="7041" x="7223125" y="563563"/>
          <p14:tracePt t="7057" x="7223125" y="592138"/>
          <p14:tracePt t="7074" x="7223125" y="641350"/>
          <p14:tracePt t="7091" x="7223125" y="698500"/>
          <p14:tracePt t="7106" x="7172325" y="776288"/>
          <p14:tracePt t="7124" x="7086600" y="912813"/>
          <p14:tracePt t="7140" x="6937375" y="1027113"/>
          <p14:tracePt t="7158" x="6745288" y="1127125"/>
          <p14:tracePt t="7173" x="6496050" y="1190625"/>
          <p14:tracePt t="7190" x="6296025" y="1211263"/>
          <p14:tracePt t="7206" x="5981700" y="1211263"/>
          <p14:tracePt t="7224" x="5818188" y="1211263"/>
          <p14:tracePt t="7226" x="5718175" y="1190625"/>
          <p14:tracePt t="7240" x="5618163" y="1162050"/>
          <p14:tracePt t="7241" x="5561013" y="1141413"/>
          <p14:tracePt t="7257" x="5403850" y="1090613"/>
          <p14:tracePt t="7273" x="5346700" y="1062038"/>
          <p14:tracePt t="7274" x="5297488" y="1041400"/>
          <p14:tracePt t="7291" x="5183188" y="990600"/>
          <p14:tracePt t="7307" x="5068888" y="941388"/>
          <p14:tracePt t="7555" x="5033963" y="941388"/>
          <p14:tracePt t="7564" x="4983163" y="941388"/>
          <p14:tracePt t="7572" x="4919663" y="941388"/>
          <p14:tracePt t="7579" x="4841875" y="941388"/>
          <p14:tracePt t="7589" x="4756150" y="941388"/>
          <p14:tracePt t="7596" x="4591050" y="941388"/>
          <p14:tracePt t="7606" x="4278313" y="947738"/>
          <p14:tracePt t="7622" x="3929063" y="998538"/>
          <p14:tracePt t="7639" x="3443288" y="1076325"/>
          <p14:tracePt t="7656" x="2994025" y="1127125"/>
          <p14:tracePt t="7673" x="2716213" y="1141413"/>
          <p14:tracePt t="7690" x="2438400" y="1141413"/>
          <p14:tracePt t="7709" x="2317750" y="1141413"/>
          <p14:tracePt t="7711" x="2238375" y="1141413"/>
          <p14:tracePt t="7726" x="2166938" y="1141413"/>
          <p14:tracePt t="7740" x="2124075" y="1141413"/>
          <p14:tracePt t="7741" x="2117725" y="1141413"/>
          <p14:tracePt t="7757" x="2103438" y="1141413"/>
          <p14:tracePt t="7758" x="2089150" y="1154113"/>
          <p14:tracePt t="7774" x="2074863" y="1154113"/>
          <p14:tracePt t="7790" x="2052638" y="1154113"/>
          <p14:tracePt t="7807" x="2025650" y="1154113"/>
          <p14:tracePt t="7823" x="1989138" y="1154113"/>
          <p14:tracePt t="7841" x="1968500" y="1154113"/>
          <p14:tracePt t="7857" x="1925638" y="1154113"/>
          <p14:tracePt t="7874" x="1868488" y="1154113"/>
          <p14:tracePt t="7890" x="1789113" y="1154113"/>
          <p14:tracePt t="7907" x="1703388" y="1154113"/>
          <p14:tracePt t="7923" x="1590675" y="1154113"/>
          <p14:tracePt t="7940" x="1490663" y="1154113"/>
          <p14:tracePt t="7956" x="1425575" y="1154113"/>
          <p14:tracePt t="7973" x="1404938" y="1141413"/>
          <p14:tracePt t="7974" x="1376363" y="1141413"/>
          <p14:tracePt t="7975" x="1362075" y="1127125"/>
          <p14:tracePt t="7990" x="1354138" y="1127125"/>
          <p14:tracePt t="8007" x="1339850" y="1112838"/>
          <p14:tracePt t="8047" x="1354138" y="1112838"/>
          <p14:tracePt t="8056" x="1362075" y="1112838"/>
          <p14:tracePt t="8063" x="1390650" y="1112838"/>
          <p14:tracePt t="8073" x="1411288" y="1112838"/>
          <p14:tracePt t="8090" x="1511300" y="1127125"/>
          <p14:tracePt t="8107" x="1625600" y="1154113"/>
          <p14:tracePt t="8123" x="1754188" y="1204913"/>
          <p14:tracePt t="8140" x="1868488" y="1254125"/>
          <p14:tracePt t="8156" x="1939925" y="1290638"/>
          <p14:tracePt t="8173" x="2017713" y="1354138"/>
          <p14:tracePt t="8190" x="2052638" y="1404938"/>
          <p14:tracePt t="8206" x="2089150" y="1490663"/>
          <p14:tracePt t="8208" x="2103438" y="1525588"/>
          <p14:tracePt t="8224" x="2117725" y="1560513"/>
          <p14:tracePt t="8225" x="2117725" y="1611313"/>
          <p14:tracePt t="8241" x="2124075" y="1725613"/>
          <p14:tracePt t="8257" x="2124075" y="1917700"/>
          <p14:tracePt t="8275" x="2124075" y="2066925"/>
          <p14:tracePt t="8290" x="2124075" y="2238375"/>
          <p14:tracePt t="8307" x="2103438" y="2387600"/>
          <p14:tracePt t="8323" x="2089150" y="2466975"/>
          <p14:tracePt t="8341" x="2066925" y="2538413"/>
          <p14:tracePt t="8356" x="2038350" y="2601913"/>
          <p14:tracePt t="8373" x="2017713" y="2638425"/>
          <p14:tracePt t="8390" x="1974850" y="2679700"/>
          <p14:tracePt t="8406" x="1939925" y="2730500"/>
          <p14:tracePt t="8423" x="1874838" y="2779713"/>
          <p14:tracePt t="8440" x="1854200" y="2801938"/>
          <p14:tracePt t="8441" x="1825625" y="2816225"/>
          <p14:tracePt t="8442" x="1789113" y="2830513"/>
          <p14:tracePt t="8458" x="1754188" y="2851150"/>
          <p14:tracePt t="8459" x="1703388" y="2851150"/>
          <p14:tracePt t="8474" x="1611313" y="2879725"/>
          <p14:tracePt t="8490" x="1525588" y="2879725"/>
          <p14:tracePt t="8507" x="1462088" y="2879725"/>
          <p14:tracePt t="8524" x="1390650" y="2879725"/>
          <p14:tracePt t="8542" x="1311275" y="2830513"/>
          <p14:tracePt t="8559" x="1262063" y="2787650"/>
          <p14:tracePt t="8574" x="1204913" y="2716213"/>
          <p14:tracePt t="8589" x="1127125" y="2616200"/>
          <p14:tracePt t="8607" x="1062038" y="2501900"/>
          <p14:tracePt t="8623" x="998538" y="2387600"/>
          <p14:tracePt t="8640" x="947738" y="2316163"/>
          <p14:tracePt t="8656" x="898525" y="2217738"/>
          <p14:tracePt t="8673" x="890588" y="2138363"/>
          <p14:tracePt t="8689" x="890588" y="2117725"/>
          <p14:tracePt t="8690" x="890588" y="2089150"/>
          <p14:tracePt t="8691" x="890588" y="2066925"/>
          <p14:tracePt t="8708" x="890588" y="2038350"/>
          <p14:tracePt t="8709" x="890588" y="2017713"/>
          <p14:tracePt t="8726" x="912813" y="1974850"/>
          <p14:tracePt t="8741" x="947738" y="1938338"/>
          <p14:tracePt t="8757" x="990600" y="1903413"/>
          <p14:tracePt t="8774" x="1027113" y="1874838"/>
          <p14:tracePt t="8790" x="1047750" y="1854200"/>
          <p14:tracePt t="8807" x="1076325" y="1839913"/>
          <p14:tracePt t="8823" x="1090613" y="1839913"/>
          <p14:tracePt t="8840" x="1090613" y="1825625"/>
          <p14:tracePt t="8856" x="1098550" y="1825625"/>
          <p14:tracePt t="8941" x="1098550" y="1817688"/>
          <p14:tracePt t="8965" x="1112838" y="1817688"/>
          <p14:tracePt t="8989" x="1112838" y="1803400"/>
          <p14:tracePt t="8997" x="1127125" y="1803400"/>
          <p14:tracePt t="9006" x="1127125" y="1789113"/>
          <p14:tracePt t="9013" x="1141413" y="1774825"/>
          <p14:tracePt t="9022" x="1162050" y="1768475"/>
          <p14:tracePt t="9029" x="1176338" y="1754188"/>
          <p14:tracePt t="9040" x="1204913" y="1725613"/>
          <p14:tracePt t="9056" x="1262063" y="1674813"/>
          <p14:tracePt t="9073" x="1311275" y="1625600"/>
          <p14:tracePt t="9090" x="1390650" y="1560513"/>
          <p14:tracePt t="9107" x="1439863" y="1525588"/>
          <p14:tracePt t="9123" x="1504950" y="1490663"/>
          <p14:tracePt t="9141" x="1554163" y="1462088"/>
          <p14:tracePt t="9157" x="1576388" y="1454150"/>
          <p14:tracePt t="9158" x="1590675" y="1439863"/>
          <p14:tracePt t="9159" x="1611313" y="1439863"/>
          <p14:tracePt t="9174" x="1639888" y="1425575"/>
          <p14:tracePt t="9175" x="1668463" y="1425575"/>
          <p14:tracePt t="9190" x="1674813" y="1425575"/>
          <p14:tracePt t="9191" x="1717675" y="1425575"/>
          <p14:tracePt t="9208" x="1774825" y="1425575"/>
          <p14:tracePt t="9224" x="1839913" y="1425575"/>
          <p14:tracePt t="9240" x="1917700" y="1454150"/>
          <p14:tracePt t="9257" x="2003425" y="1490663"/>
          <p14:tracePt t="9274" x="2089150" y="1554163"/>
          <p14:tracePt t="9290" x="2152650" y="1611313"/>
          <p14:tracePt t="9307" x="2189163" y="1654175"/>
          <p14:tracePt t="9323" x="2217738" y="1703388"/>
          <p14:tracePt t="9340" x="2232025" y="1739900"/>
          <p14:tracePt t="9356" x="2238375" y="1768475"/>
          <p14:tracePt t="9374" x="2238375" y="1803400"/>
          <p14:tracePt t="9389" x="2238375" y="1825625"/>
          <p14:tracePt t="9390" x="2238375" y="1854200"/>
          <p14:tracePt t="9407" x="2238375" y="1889125"/>
          <p14:tracePt t="9408" x="2232025" y="1974850"/>
          <p14:tracePt t="9423" x="2232025" y="2038350"/>
          <p14:tracePt t="9425" x="2217738" y="2103438"/>
          <p14:tracePt t="9441" x="2203450" y="2224088"/>
          <p14:tracePt t="9457" x="2189163" y="2301875"/>
          <p14:tracePt t="9473" x="2174875" y="2381250"/>
          <p14:tracePt t="9490" x="2166938" y="2430463"/>
          <p14:tracePt t="9508" x="2152650" y="2452688"/>
          <p14:tracePt t="9524" x="2117725" y="2487613"/>
          <p14:tracePt t="9541" x="2052638" y="2538413"/>
          <p14:tracePt t="9558" x="1974850" y="2601913"/>
          <p14:tracePt t="9574" x="1889125" y="2652713"/>
          <p14:tracePt t="9590" x="1825625" y="2701925"/>
          <p14:tracePt t="9607" x="1739900" y="2736850"/>
          <p14:tracePt t="9623" x="1674813" y="2765425"/>
          <p14:tracePt t="9640" x="1639888" y="2779713"/>
          <p14:tracePt t="9642" x="1611313" y="2779713"/>
          <p14:tracePt t="9657" x="1590675" y="2787650"/>
          <p14:tracePt t="9658" x="1554163" y="2787650"/>
          <p14:tracePt t="9674" x="1504950" y="2787650"/>
          <p14:tracePt t="9690" x="1425575" y="2779713"/>
          <p14:tracePt t="9709" x="1339850" y="2736850"/>
          <p14:tracePt t="9724" x="1225550" y="2687638"/>
          <p14:tracePt t="9740" x="1112838" y="2616200"/>
          <p14:tracePt t="9756" x="1012825" y="2538413"/>
          <p14:tracePt t="9774" x="941388" y="2466975"/>
          <p14:tracePt t="9789" x="890588" y="2387600"/>
          <p14:tracePt t="9807" x="876300" y="2330450"/>
          <p14:tracePt t="9823" x="862013" y="2238375"/>
          <p14:tracePt t="9840" x="862013" y="2152650"/>
          <p14:tracePt t="9856" x="876300" y="2052638"/>
          <p14:tracePt t="9873" x="898525" y="2003425"/>
          <p14:tracePt t="9874" x="927100" y="1938338"/>
          <p14:tracePt t="9875" x="962025" y="1874838"/>
          <p14:tracePt t="9891" x="1012825" y="1817688"/>
          <p14:tracePt t="9892" x="1076325" y="1754188"/>
          <p14:tracePt t="9907" x="1141413" y="1689100"/>
          <p14:tracePt t="9908" x="1212850" y="1625600"/>
          <p14:tracePt t="9923" x="1339850" y="1539875"/>
          <p14:tracePt t="9924" x="1390650" y="1511300"/>
          <p14:tracePt t="9940" x="1590675" y="1439863"/>
          <p14:tracePt t="9957" x="1754188" y="1404938"/>
          <p14:tracePt t="9974" x="1917700" y="1390650"/>
          <p14:tracePt t="9990" x="2052638" y="1390650"/>
          <p14:tracePt t="10007" x="2166938" y="1425575"/>
          <p14:tracePt t="10023" x="2217738" y="1476375"/>
          <p14:tracePt t="10040" x="2303463" y="1554163"/>
          <p14:tracePt t="10056" x="2338388" y="1611313"/>
          <p14:tracePt t="10073" x="2366963" y="1660525"/>
          <p14:tracePt t="10090" x="2389188" y="1754188"/>
          <p14:tracePt t="10107" x="2403475" y="1825625"/>
          <p14:tracePt t="10122" x="2403475" y="1868488"/>
          <p14:tracePt t="10123" x="2417763" y="1903413"/>
          <p14:tracePt t="10140" x="2417763" y="1938338"/>
          <p14:tracePt t="10142" x="2417763" y="1989138"/>
          <p14:tracePt t="10157" x="2417763" y="2066925"/>
          <p14:tracePt t="10174" x="2403475" y="2124075"/>
          <p14:tracePt t="10190" x="2381250" y="2189163"/>
          <p14:tracePt t="10208" x="2338388" y="2224088"/>
          <p14:tracePt t="10224" x="2281238" y="2274888"/>
          <p14:tracePt t="10241" x="2203450" y="2301875"/>
          <p14:tracePt t="10256" x="2124075" y="2316163"/>
          <p14:tracePt t="10273" x="2038350" y="2316163"/>
          <p14:tracePt t="10290" x="1939925" y="2316163"/>
          <p14:tracePt t="10308" x="1825625" y="2301875"/>
          <p14:tracePt t="10323" x="1717675" y="2266950"/>
          <p14:tracePt t="10340" x="1611313" y="2203450"/>
          <p14:tracePt t="10357" x="1554163" y="2166938"/>
          <p14:tracePt t="10373" x="1504950" y="2117725"/>
          <p14:tracePt t="10375" x="1476375" y="2089150"/>
          <p14:tracePt t="10376" x="1462088" y="2066925"/>
          <p14:tracePt t="10390" x="1439863" y="2038350"/>
          <p14:tracePt t="10391" x="1425575" y="2017713"/>
          <p14:tracePt t="10407" x="1411288" y="1952625"/>
          <p14:tracePt t="10423" x="1404938" y="1889125"/>
          <p14:tracePt t="10441" x="1404938" y="1825625"/>
          <p14:tracePt t="10457" x="1425575" y="1754188"/>
          <p14:tracePt t="10474" x="1490663" y="1689100"/>
          <p14:tracePt t="10490" x="1590675" y="1611313"/>
          <p14:tracePt t="10508" x="1717675" y="1574800"/>
          <p14:tracePt t="10525" x="1868488" y="1554163"/>
          <p14:tracePt t="10541" x="2017713" y="1554163"/>
          <p14:tracePt t="10557" x="2152650" y="1603375"/>
          <p14:tracePt t="10573" x="2266950" y="1674813"/>
          <p14:tracePt t="10590" x="2352675" y="1768475"/>
          <p14:tracePt t="10607" x="2403475" y="1854200"/>
          <p14:tracePt t="10608" x="2432050" y="1917700"/>
          <p14:tracePt t="10623" x="2438400" y="1966913"/>
          <p14:tracePt t="10625" x="2452688" y="2017713"/>
          <p14:tracePt t="10641" x="2452688" y="2117725"/>
          <p14:tracePt t="10656" x="2452688" y="2217738"/>
          <p14:tracePt t="10674" x="2417763" y="2316163"/>
          <p14:tracePt t="10691" x="2338388" y="2430463"/>
          <p14:tracePt t="10710" x="2252663" y="2530475"/>
          <p14:tracePt t="10724" x="2138363" y="2601913"/>
          <p14:tracePt t="10741" x="2038350" y="2667000"/>
          <p14:tracePt t="10756" x="1939925" y="2687638"/>
          <p14:tracePt t="10774" x="1854200" y="2687638"/>
          <p14:tracePt t="10790" x="1739900" y="2687638"/>
          <p14:tracePt t="10807" x="1654175" y="2679700"/>
          <p14:tracePt t="10823" x="1576388" y="2630488"/>
          <p14:tracePt t="10840" x="1554163" y="2587625"/>
          <p14:tracePt t="10841" x="1511300" y="2552700"/>
          <p14:tracePt t="10842" x="1476375" y="2516188"/>
          <p14:tracePt t="10856" x="1439863" y="2481263"/>
          <p14:tracePt t="10858" x="1425575" y="2466975"/>
          <p14:tracePt t="10874" x="1411288" y="2430463"/>
          <p14:tracePt t="10875" x="1390650" y="2387600"/>
          <p14:tracePt t="10891" x="1362075" y="2330450"/>
          <p14:tracePt t="10908" x="1354138" y="2252663"/>
          <p14:tracePt t="10923" x="1362075" y="2174875"/>
          <p14:tracePt t="10940" x="1439863" y="2089150"/>
          <p14:tracePt t="10957" x="1539875" y="2017713"/>
          <p14:tracePt t="10973" x="1654175" y="1952625"/>
          <p14:tracePt t="10990" x="1768475" y="1924050"/>
          <p14:tracePt t="11007" x="1825625" y="1924050"/>
          <p14:tracePt t="11023" x="1903413" y="1924050"/>
          <p14:tracePt t="11040" x="1954213" y="1924050"/>
          <p14:tracePt t="11057" x="1989138" y="1966913"/>
          <p14:tracePt t="11074" x="2017713" y="1989138"/>
          <p14:tracePt t="11089" x="2025650" y="2003425"/>
          <p14:tracePt t="11090" x="2038350" y="2017713"/>
          <p14:tracePt t="11091" x="2052638" y="2038350"/>
          <p14:tracePt t="11108" x="2074863" y="2089150"/>
          <p14:tracePt t="11124" x="2103438" y="2152650"/>
          <p14:tracePt t="11140" x="2103438" y="2224088"/>
          <p14:tracePt t="11157" x="2117725" y="2316163"/>
          <p14:tracePt t="11174" x="2117725" y="2401888"/>
          <p14:tracePt t="11191" x="2117725" y="2466975"/>
          <p14:tracePt t="11207" x="2103438" y="2530475"/>
          <p14:tracePt t="11224" x="2066925" y="2566988"/>
          <p14:tracePt t="11240" x="2003425" y="2587625"/>
          <p14:tracePt t="11256" x="1903413" y="2601913"/>
          <p14:tracePt t="11274" x="1789113" y="2616200"/>
          <p14:tracePt t="11289" x="1674813" y="2616200"/>
          <p14:tracePt t="11307" x="1562100" y="2587625"/>
          <p14:tracePt t="11309" x="1511300" y="2552700"/>
          <p14:tracePt t="11324" x="1454150" y="2530475"/>
          <p14:tracePt t="11325" x="1404938" y="2487613"/>
          <p14:tracePt t="11340" x="1354138" y="2438400"/>
          <p14:tracePt t="11342" x="1304925" y="2387600"/>
          <p14:tracePt t="11356" x="1262063" y="2338388"/>
          <p14:tracePt t="11357" x="1225550" y="2301875"/>
          <p14:tracePt t="11374" x="1190625" y="2217738"/>
          <p14:tracePt t="11390" x="1190625" y="2117725"/>
          <p14:tracePt t="11407" x="1204913" y="1974850"/>
          <p14:tracePt t="11423" x="1325563" y="1839913"/>
          <p14:tracePt t="11440" x="1476375" y="1739900"/>
          <p14:tracePt t="11456" x="1654175" y="1660525"/>
          <p14:tracePt t="11473" x="1825625" y="1625600"/>
          <p14:tracePt t="11490" x="1968500" y="1625600"/>
          <p14:tracePt t="11508" x="2066925" y="1660525"/>
          <p14:tracePt t="11525" x="2124075" y="1739900"/>
          <p14:tracePt t="11527" x="2166938" y="1774825"/>
          <p14:tracePt t="11541" x="2174875" y="1825625"/>
          <p14:tracePt t="11543" x="2203450" y="1874838"/>
          <p14:tracePt t="11558" x="2217738" y="1924050"/>
          <p14:tracePt t="11559" x="2232025" y="1974850"/>
          <p14:tracePt t="11574" x="2238375" y="2038350"/>
          <p14:tracePt t="11575" x="2238375" y="2117725"/>
          <p14:tracePt t="11589" x="2252663" y="2252663"/>
          <p14:tracePt t="11591" x="2252663" y="2352675"/>
          <p14:tracePt t="11607" x="2252663" y="2501900"/>
          <p14:tracePt t="11623" x="2252663" y="2701925"/>
          <p14:tracePt t="11640" x="2203450" y="2879725"/>
          <p14:tracePt t="11656" x="2152650" y="2994025"/>
          <p14:tracePt t="11674" x="2089150" y="3079750"/>
          <p14:tracePt t="11690" x="2017713" y="3114675"/>
          <p14:tracePt t="11710" x="1917700" y="3128963"/>
          <p14:tracePt t="11723" x="1874838" y="3128963"/>
          <p14:tracePt t="11724" x="1825625" y="3128963"/>
          <p14:tracePt t="11740" x="1754188" y="3094038"/>
          <p14:tracePt t="11757" x="1689100" y="3030538"/>
          <p14:tracePt t="11773" x="1625600" y="2951163"/>
          <p14:tracePt t="11789" x="1576388" y="2851150"/>
          <p14:tracePt t="11807" x="1554163" y="2787650"/>
          <p14:tracePt t="11808" x="1554163" y="2765425"/>
          <p14:tracePt t="11823" x="1539875" y="2736850"/>
          <p14:tracePt t="11824" x="1525588" y="2716213"/>
          <p14:tracePt t="11841" x="1525588" y="2687638"/>
          <p14:tracePt t="11857" x="1525588" y="2679700"/>
          <p14:tracePt t="11890" x="1554163" y="2679700"/>
          <p14:tracePt t="11907" x="1590675" y="2679700"/>
          <p14:tracePt t="11924" x="1654175" y="2679700"/>
          <p14:tracePt t="11940" x="1754188" y="2679700"/>
          <p14:tracePt t="11957" x="1939925" y="2687638"/>
          <p14:tracePt t="11974" x="2152650" y="2736850"/>
          <p14:tracePt t="11991" x="2438400" y="2816225"/>
          <p14:tracePt t="12007" x="2781300" y="2930525"/>
          <p14:tracePt t="12009" x="3130550" y="3030538"/>
          <p14:tracePt t="12023" x="3230563" y="3051175"/>
          <p14:tracePt t="12041" x="3663950" y="3194050"/>
          <p14:tracePt t="12042" x="3857625" y="3243263"/>
          <p14:tracePt t="12056" x="3929063" y="3265488"/>
          <p14:tracePt t="12267" x="3921125" y="3265488"/>
          <p14:tracePt t="12275" x="3906838" y="3265488"/>
          <p14:tracePt t="12283" x="3878263" y="3265488"/>
          <p14:tracePt t="12291" x="3863975" y="3265488"/>
          <p14:tracePt t="12299" x="3843338" y="3251200"/>
          <p14:tracePt t="12307" x="3806825" y="3243263"/>
          <p14:tracePt t="12323" x="3763963" y="3228975"/>
          <p14:tracePt t="12324" x="3714750" y="3194050"/>
          <p14:tracePt t="12340" x="3614738" y="3114675"/>
          <p14:tracePt t="12357" x="3529013" y="3016250"/>
          <p14:tracePt t="12373" x="3479800" y="2951163"/>
          <p14:tracePt t="12391" x="3443288" y="2901950"/>
          <p14:tracePt t="12406" x="3429000" y="2879725"/>
          <p14:tracePt t="12423" x="3414713" y="2879725"/>
          <p14:tracePt t="12525" x="3408363" y="2894013"/>
          <p14:tracePt t="12541" x="3394075" y="2894013"/>
          <p14:tracePt t="12556" x="3379788" y="2894013"/>
          <p14:tracePt t="12565" x="3357563" y="2894013"/>
          <p14:tracePt t="12573" x="3328988" y="2894013"/>
          <p14:tracePt t="12581" x="3300413" y="2894013"/>
          <p14:tracePt t="12589" x="3251200" y="2894013"/>
          <p14:tracePt t="12597" x="3201988" y="2894013"/>
          <p14:tracePt t="12606" x="3151188" y="2894013"/>
          <p14:tracePt t="12623" x="3016250" y="2865438"/>
          <p14:tracePt t="12640" x="2851150" y="2830513"/>
          <p14:tracePt t="12656" x="2687638" y="2801938"/>
          <p14:tracePt t="12673" x="2530475" y="2751138"/>
          <p14:tracePt t="12690" x="2389188" y="2716213"/>
          <p14:tracePt t="12709" x="2281238" y="2687638"/>
          <p14:tracePt t="12711" x="2252663" y="2679700"/>
          <p14:tracePt t="12727" x="2174875" y="2638425"/>
          <p14:tracePt t="12741" x="2138363" y="2630488"/>
          <p14:tracePt t="12756" x="2117725" y="2616200"/>
          <p14:tracePt t="12757" x="2103438" y="2587625"/>
          <p14:tracePt t="12758" x="2089150" y="2581275"/>
          <p14:tracePt t="12775" x="2089150" y="2566988"/>
          <p14:tracePt t="12776" x="2074863" y="2552700"/>
          <p14:tracePt t="12789" x="2074863" y="2538413"/>
          <p14:tracePt t="12791" x="2074863" y="2530475"/>
          <p14:tracePt t="12807" x="2074863" y="2516188"/>
          <p14:tracePt t="12823" x="2074863" y="2501900"/>
          <p14:tracePt t="12856" x="2089150" y="2501900"/>
          <p14:tracePt t="12873" x="2117725" y="2501900"/>
          <p14:tracePt t="12890" x="2174875" y="2501900"/>
          <p14:tracePt t="12907" x="2281238" y="2501900"/>
          <p14:tracePt t="12923" x="2452688" y="2530475"/>
          <p14:tracePt t="12940" x="2638425" y="2616200"/>
          <p14:tracePt t="12957" x="2830513" y="2779713"/>
          <p14:tracePt t="12973" x="2944813" y="2930525"/>
          <p14:tracePt t="12990" x="3030538" y="3100388"/>
          <p14:tracePt t="13008" x="3065463" y="3194050"/>
          <p14:tracePt t="13009" x="3079750" y="3228975"/>
          <p14:tracePt t="13024" x="3079750" y="3265488"/>
          <p14:tracePt t="13025" x="3079750" y="3294063"/>
          <p14:tracePt t="13041" x="3079750" y="3314700"/>
          <p14:tracePt t="13058" x="2994025" y="3328988"/>
          <p14:tracePt t="13074" x="2816225" y="3343275"/>
          <p14:tracePt t="13090" x="2601913" y="3343275"/>
          <p14:tracePt t="13107" x="2352675" y="3343275"/>
          <p14:tracePt t="13123" x="2174875" y="3328988"/>
          <p14:tracePt t="13141" x="2017713" y="3265488"/>
          <p14:tracePt t="13158" x="1889125" y="3194050"/>
          <p14:tracePt t="13174" x="1825625" y="3100388"/>
          <p14:tracePt t="13190" x="1803400" y="3016250"/>
          <p14:tracePt t="13207" x="1803400" y="2979738"/>
          <p14:tracePt t="13223" x="1803400" y="2965450"/>
          <p14:tracePt t="13224" x="1803400" y="2951163"/>
          <p14:tracePt t="13240" x="1817688" y="2944813"/>
          <p14:tracePt t="13241" x="1839913" y="2944813"/>
          <p14:tracePt t="13242" x="1868488" y="2944813"/>
          <p14:tracePt t="13256" x="1889125" y="2944813"/>
          <p14:tracePt t="13273" x="1925638" y="2944813"/>
          <p14:tracePt t="13274" x="1989138" y="2979738"/>
          <p14:tracePt t="13289" x="2025650" y="3016250"/>
          <p14:tracePt t="13291" x="2066925" y="3051175"/>
          <p14:tracePt t="13307" x="2124075" y="3143250"/>
          <p14:tracePt t="13323" x="2166938" y="3228975"/>
          <p14:tracePt t="13340" x="2203450" y="3314700"/>
          <p14:tracePt t="13357" x="2232025" y="3400425"/>
          <p14:tracePt t="13374" x="2238375" y="3492500"/>
          <p14:tracePt t="13390" x="2252663" y="3592513"/>
          <p14:tracePt t="13407" x="2252663" y="3706813"/>
          <p14:tracePt t="13424" x="2252663" y="3827463"/>
          <p14:tracePt t="13441" x="2252663" y="4041775"/>
          <p14:tracePt t="13457" x="2232025" y="4270375"/>
          <p14:tracePt t="13473" x="2217738" y="4405313"/>
          <p14:tracePt t="13475" x="2189163" y="4541838"/>
          <p14:tracePt t="13476" x="2166938" y="4705350"/>
          <p14:tracePt t="13490" x="2138363" y="4854575"/>
          <p14:tracePt t="13507" x="2124075" y="4933950"/>
          <p14:tracePt t="13508" x="2052638" y="5297488"/>
          <p14:tracePt t="13525" x="1989138" y="5495925"/>
          <p14:tracePt t="13542" x="1903413" y="5716588"/>
          <p14:tracePt t="13558" x="1817688" y="5881688"/>
          <p14:tracePt t="13573" x="1739900" y="6010275"/>
          <p14:tracePt t="13590" x="1654175" y="6067425"/>
          <p14:tracePt t="13608" x="1562100" y="6108700"/>
          <p14:tracePt t="13624" x="1462088" y="6116638"/>
          <p14:tracePt t="13640" x="1354138" y="6108700"/>
          <p14:tracePt t="13658" x="1212850" y="5995988"/>
          <p14:tracePt t="13674" x="1076325" y="5816600"/>
          <p14:tracePt t="13690" x="962025" y="5567363"/>
          <p14:tracePt t="13709" x="862013" y="5232400"/>
          <p14:tracePt t="13711" x="827088" y="5040313"/>
          <p14:tracePt t="13724" x="792163" y="4868863"/>
          <p14:tracePt t="13726" x="792163" y="4791075"/>
          <p14:tracePt t="13741" x="777875" y="4654550"/>
          <p14:tracePt t="13742" x="777875" y="4527550"/>
          <p14:tracePt t="13756" x="777875" y="4441825"/>
          <p14:tracePt t="13757" x="777875" y="4356100"/>
          <p14:tracePt t="13773" x="792163" y="4219575"/>
          <p14:tracePt t="13790" x="898525" y="4056063"/>
          <p14:tracePt t="13807" x="1041400" y="3913188"/>
          <p14:tracePt t="13823" x="1176338" y="3792538"/>
          <p14:tracePt t="13840" x="1325563" y="3692525"/>
          <p14:tracePt t="13857" x="1462088" y="3614738"/>
          <p14:tracePt t="13874" x="1539875" y="3592513"/>
          <p14:tracePt t="13891" x="1668463" y="3578225"/>
          <p14:tracePt t="13908" x="1739900" y="3578225"/>
          <p14:tracePt t="13923" x="1839913" y="3606800"/>
          <p14:tracePt t="13940" x="1939925" y="3663950"/>
          <p14:tracePt t="13956" x="1989138" y="3692525"/>
          <p14:tracePt t="13957" x="2038350" y="3729038"/>
          <p14:tracePt t="13958" x="2089150" y="3778250"/>
          <p14:tracePt t="13974" x="2138363" y="3827463"/>
          <p14:tracePt t="13975" x="2189163" y="3892550"/>
          <p14:tracePt t="13989" x="2238375" y="3941763"/>
          <p14:tracePt t="13991" x="2332038" y="4056063"/>
          <p14:tracePt t="14007" x="2389188" y="4170363"/>
          <p14:tracePt t="14023" x="2452688" y="4305300"/>
          <p14:tracePt t="14040" x="2487613" y="4419600"/>
          <p14:tracePt t="14057" x="2516188" y="4541838"/>
          <p14:tracePt t="14074" x="2516188" y="4668838"/>
          <p14:tracePt t="14090" x="2487613" y="4868863"/>
          <p14:tracePt t="14107" x="2432050" y="5040313"/>
          <p14:tracePt t="14124" x="2338388" y="5254625"/>
          <p14:tracePt t="14140" x="2266950" y="5403850"/>
          <p14:tracePt t="14156" x="2189163" y="5553075"/>
          <p14:tracePt t="14174" x="2124075" y="5632450"/>
          <p14:tracePt t="14189" x="2103438" y="5667375"/>
          <p14:tracePt t="14190" x="2052638" y="5716588"/>
          <p14:tracePt t="14207" x="2025650" y="5730875"/>
          <p14:tracePt t="14208" x="1954213" y="5759450"/>
          <p14:tracePt t="14224" x="1917700" y="5767388"/>
          <p14:tracePt t="14226" x="1868488" y="5767388"/>
          <p14:tracePt t="14241" x="1739900" y="5730875"/>
          <p14:tracePt t="14256" x="1674813" y="5695950"/>
          <p14:tracePt t="14258" x="1604963" y="5632450"/>
          <p14:tracePt t="14274" x="1454150" y="5432425"/>
          <p14:tracePt t="14291" x="1311275" y="5197475"/>
          <p14:tracePt t="14307" x="1212850" y="4919663"/>
          <p14:tracePt t="14324" x="1162050" y="4605338"/>
          <p14:tracePt t="14341" x="1162050" y="4276725"/>
          <p14:tracePt t="14356" x="1254125" y="3906838"/>
          <p14:tracePt t="14374" x="1425575" y="3543300"/>
          <p14:tracePt t="14389" x="1668463" y="3194050"/>
          <p14:tracePt t="14408" x="1954213" y="2865438"/>
          <p14:tracePt t="14422" x="2103438" y="2701925"/>
          <p14:tracePt t="14423" x="2266950" y="2552700"/>
          <p14:tracePt t="14440" x="2616200" y="2287588"/>
          <p14:tracePt t="14456" x="2816225" y="2166938"/>
          <p14:tracePt t="14457" x="2994025" y="2066925"/>
          <p14:tracePt t="14458" x="3165475" y="1966913"/>
          <p14:tracePt t="14474" x="3494088" y="1839913"/>
          <p14:tracePt t="14490" x="3565525" y="1817688"/>
          <p14:tracePt t="14492" x="3706813" y="1789113"/>
          <p14:tracePt t="14508" x="3943350" y="1768475"/>
          <p14:tracePt t="14525" x="4141788" y="1768475"/>
          <p14:tracePt t="14541" x="4292600" y="1768475"/>
          <p14:tracePt t="14558" x="4378325" y="1803400"/>
          <p14:tracePt t="14573" x="4456113" y="1854200"/>
          <p14:tracePt t="14590" x="4533900" y="1889125"/>
          <p14:tracePt t="14607" x="4591050" y="1938338"/>
          <p14:tracePt t="14623" x="4656138" y="1966913"/>
          <p14:tracePt t="14640" x="4705350" y="2003425"/>
          <p14:tracePt t="14656" x="4784725" y="2038350"/>
          <p14:tracePt t="14673" x="4833938" y="2074863"/>
          <p14:tracePt t="14689" x="4856163" y="2089150"/>
          <p14:tracePt t="14690" x="4883150" y="2103438"/>
          <p14:tracePt t="14691" x="4905375" y="2117725"/>
          <p14:tracePt t="14710" x="4940300" y="2152650"/>
          <p14:tracePt t="14724" x="4968875" y="2166938"/>
          <p14:tracePt t="14741" x="4997450" y="2189163"/>
          <p14:tracePt t="14757" x="5005388" y="2203450"/>
          <p14:tracePt t="14773" x="5033963" y="2217738"/>
          <p14:tracePt t="14790" x="5054600" y="2238375"/>
          <p14:tracePt t="14807" x="5083175" y="2266950"/>
          <p14:tracePt t="14823" x="5105400" y="2274888"/>
          <p14:tracePt t="14841" x="5119688" y="2301875"/>
          <p14:tracePt t="14856" x="5133975" y="2316163"/>
          <p14:tracePt t="14873" x="5133975" y="2330450"/>
          <p14:tracePt t="14890" x="5133975" y="2338388"/>
          <p14:tracePt t="14923" x="5119688" y="2352675"/>
          <p14:tracePt t="14924" x="5105400" y="2366963"/>
          <p14:tracePt t="14925" x="5097463" y="2366963"/>
          <p14:tracePt t="14941" x="5068888" y="2381250"/>
          <p14:tracePt t="14958" x="5054600" y="2387600"/>
          <p14:tracePt t="14959" x="5033963" y="2387600"/>
          <p14:tracePt t="14974" x="4997450" y="2401888"/>
          <p14:tracePt t="14991" x="4940300" y="2430463"/>
          <p14:tracePt t="15007" x="4870450" y="2452688"/>
          <p14:tracePt t="15023" x="4756150" y="2487613"/>
          <p14:tracePt t="15040" x="4619625" y="2516188"/>
          <p14:tracePt t="15057" x="4470400" y="2538413"/>
          <p14:tracePt t="15074" x="4327525" y="2552700"/>
          <p14:tracePt t="15090" x="4206875" y="2552700"/>
          <p14:tracePt t="15106" x="4127500" y="2552700"/>
          <p14:tracePt t="15123" x="4057650" y="2552700"/>
          <p14:tracePt t="15141" x="3971925" y="2530475"/>
          <p14:tracePt t="15143" x="3929063" y="2530475"/>
          <p14:tracePt t="15159" x="3892550" y="2516188"/>
          <p14:tracePt t="15160" x="3843338" y="2516188"/>
          <p14:tracePt t="15175" x="3729038" y="2481263"/>
          <p14:tracePt t="15191" x="3663950" y="2452688"/>
          <p14:tracePt t="15192" x="3608388" y="2430463"/>
          <p14:tracePt t="15208" x="3457575" y="2366963"/>
          <p14:tracePt t="15224" x="3328988" y="2287588"/>
          <p14:tracePt t="15240" x="3230563" y="2217738"/>
          <p14:tracePt t="15256" x="3151188" y="2124075"/>
          <p14:tracePt t="15274" x="3094038" y="2052638"/>
          <p14:tracePt t="15290" x="3051175" y="1966913"/>
          <p14:tracePt t="15307" x="3051175" y="1868488"/>
          <p14:tracePt t="15323" x="3051175" y="1768475"/>
          <p14:tracePt t="15341" x="3065463" y="1625600"/>
          <p14:tracePt t="15356" x="3151188" y="1490663"/>
          <p14:tracePt t="15374" x="3300413" y="1325563"/>
          <p14:tracePt t="15390" x="3394075" y="1254125"/>
          <p14:tracePt t="15391" x="3508375" y="1162050"/>
          <p14:tracePt t="15392" x="3614738" y="1090613"/>
          <p14:tracePt t="15407" x="3763963" y="1012825"/>
          <p14:tracePt t="15409" x="3906838" y="941388"/>
          <p14:tracePt t="15425" x="4043363" y="890588"/>
          <p14:tracePt t="15426" x="4221163" y="841375"/>
          <p14:tracePt t="15441" x="4541838" y="776288"/>
          <p14:tracePt t="15457" x="4905375" y="749300"/>
          <p14:tracePt t="15474" x="5283200" y="749300"/>
          <p14:tracePt t="15490" x="5632450" y="862013"/>
          <p14:tracePt t="15507" x="5961063" y="998538"/>
          <p14:tracePt t="15524" x="6159500" y="1127125"/>
          <p14:tracePt t="15541" x="6373813" y="1276350"/>
          <p14:tracePt t="15558" x="6508750" y="1425575"/>
          <p14:tracePt t="15574" x="6580188" y="1525588"/>
          <p14:tracePt t="15590" x="6630988" y="1639888"/>
          <p14:tracePt t="15607" x="6645275" y="1717675"/>
          <p14:tracePt t="15623" x="6645275" y="1754188"/>
          <p14:tracePt t="15624" x="6645275" y="1803400"/>
          <p14:tracePt t="15625" x="6645275" y="1889125"/>
          <p14:tracePt t="15640" x="6623050" y="1952625"/>
          <p14:tracePt t="15641" x="6580188" y="2052638"/>
          <p14:tracePt t="15656" x="6523038" y="2152650"/>
          <p14:tracePt t="15658" x="6445250" y="2266950"/>
          <p14:tracePt t="15674" x="6359525" y="2416175"/>
          <p14:tracePt t="15675" x="6245225" y="2566988"/>
          <p14:tracePt t="15690" x="6018213" y="2865438"/>
          <p14:tracePt t="15709" x="5767388" y="3094038"/>
          <p14:tracePt t="15724" x="5503863" y="3251200"/>
          <p14:tracePt t="15741" x="5303838" y="3343275"/>
          <p14:tracePt t="15757" x="5083175" y="3394075"/>
          <p14:tracePt t="15773" x="4856163" y="3394075"/>
          <p14:tracePt t="15790" x="4691063" y="3394075"/>
          <p14:tracePt t="15807" x="4570413" y="3351213"/>
          <p14:tracePt t="15824" x="4470400" y="3279775"/>
          <p14:tracePt t="15841" x="4406900" y="3214688"/>
          <p14:tracePt t="15857" x="4356100" y="3179763"/>
          <p14:tracePt t="15874" x="4306888" y="3128963"/>
          <p14:tracePt t="15889" x="4292600" y="3114675"/>
          <p14:tracePt t="15890" x="4278313" y="3100388"/>
          <p14:tracePt t="15892" x="4270375" y="3094038"/>
          <p14:tracePt t="15909" x="4270375" y="3079750"/>
          <p14:tracePt t="15980" x="4278313" y="3079750"/>
          <p14:tracePt t="15996" x="4278313" y="3094038"/>
          <p14:tracePt t="16028" x="4278313" y="3100388"/>
          <p14:tracePt t="16052" x="4278313" y="3114675"/>
          <p14:tracePt t="16093" x="4278313" y="3128963"/>
          <p14:tracePt t="16100" x="4270375" y="3128963"/>
          <p14:tracePt t="16141" x="4256088" y="3128963"/>
          <p14:tracePt t="16173" x="4241800" y="3128963"/>
          <p14:tracePt t="16197" x="4241800" y="3114675"/>
          <p14:tracePt t="16213" x="4241800" y="3100388"/>
          <p14:tracePt t="16237" x="4241800" y="3094038"/>
          <p14:tracePt t="16246" x="4241800" y="3079750"/>
          <p14:tracePt t="16261" x="4241800" y="3065463"/>
          <p14:tracePt t="16277" x="4241800" y="3051175"/>
          <p14:tracePt t="16286" x="4241800" y="3044825"/>
          <p14:tracePt t="16294" x="4241800" y="3030538"/>
          <p14:tracePt t="16302" x="4256088" y="3016250"/>
          <p14:tracePt t="16311" x="4270375" y="3001963"/>
          <p14:tracePt t="16324" x="4278313" y="3001963"/>
          <p14:tracePt t="16338" x="4306888" y="2979738"/>
          <p14:tracePt t="16339" x="4327525" y="2965450"/>
          <p14:tracePt t="16356" x="4392613" y="2944813"/>
          <p14:tracePt t="16372" x="4484688" y="2930525"/>
          <p14:tracePt t="16374" x="4533900" y="2930525"/>
          <p14:tracePt t="16389" x="4584700" y="2930525"/>
          <p14:tracePt t="16391" x="4633913" y="2930525"/>
          <p14:tracePt t="16406" x="4670425" y="2930525"/>
          <p14:tracePt t="16407" x="4705350" y="2930525"/>
          <p14:tracePt t="16424" x="4770438" y="2930525"/>
          <p14:tracePt t="16440" x="4856163" y="2979738"/>
          <p14:tracePt t="16457" x="4919663" y="3016250"/>
          <p14:tracePt t="16473" x="5005388" y="3079750"/>
          <p14:tracePt t="16491" x="5119688" y="3179763"/>
          <p14:tracePt t="16507" x="5248275" y="3300413"/>
          <p14:tracePt t="16524" x="5354638" y="3457575"/>
          <p14:tracePt t="16542" x="5454650" y="3606800"/>
          <p14:tracePt t="16558" x="5497513" y="3663950"/>
          <p14:tracePt t="16559" x="5532438" y="3743325"/>
          <p14:tracePt t="16560" x="5546725" y="3763963"/>
          <p14:tracePt t="16573" x="5583238" y="3856038"/>
          <p14:tracePt t="16590" x="5583238" y="3878263"/>
          <p14:tracePt t="16591" x="5597525" y="3941763"/>
          <p14:tracePt t="16592" x="5597525" y="3992563"/>
          <p14:tracePt t="16607" x="5597525" y="4027488"/>
          <p14:tracePt t="16623" x="5597525" y="4078288"/>
          <p14:tracePt t="16625" x="5597525" y="4191000"/>
          <p14:tracePt t="16640" x="5597525" y="4256088"/>
          <p14:tracePt t="16641" x="5583238" y="4319588"/>
          <p14:tracePt t="16658" x="5568950" y="4470400"/>
          <p14:tracePt t="16673" x="5546725" y="4619625"/>
          <p14:tracePt t="16690" x="5532438" y="4705350"/>
          <p14:tracePt t="16709" x="5503863" y="4791075"/>
          <p14:tracePt t="16724" x="5454650" y="4883150"/>
          <p14:tracePt t="16740" x="5403850" y="4954588"/>
          <p14:tracePt t="16757" x="5318125" y="5018088"/>
          <p14:tracePt t="16773" x="5219700" y="5103813"/>
          <p14:tracePt t="16790" x="5083175" y="5218113"/>
          <p14:tracePt t="16807" x="4954588" y="5332413"/>
          <p14:tracePt t="16824" x="4791075" y="5418138"/>
          <p14:tracePt t="16839" x="4719638" y="5453063"/>
          <p14:tracePt t="16841" x="4656138" y="5481638"/>
          <p14:tracePt t="16842" x="4584700" y="5481638"/>
          <p14:tracePt t="16857" x="4519613" y="5481638"/>
          <p14:tracePt t="16859" x="4456113" y="5481638"/>
          <p14:tracePt t="16873" x="4392613" y="5467350"/>
          <p14:tracePt t="16874" x="4292600" y="5418138"/>
          <p14:tracePt t="16891" x="4141788" y="5283200"/>
          <p14:tracePt t="16906" x="3978275" y="5068888"/>
          <p14:tracePt t="16924" x="3792538" y="4768850"/>
          <p14:tracePt t="16940" x="3614738" y="4456113"/>
          <p14:tracePt t="16958" x="3494088" y="4227513"/>
          <p14:tracePt t="16974" x="3379788" y="3992563"/>
          <p14:tracePt t="16990" x="3314700" y="3813175"/>
          <p14:tracePt t="17006" x="3300413" y="3643313"/>
          <p14:tracePt t="17025" x="3300413" y="3414713"/>
          <p14:tracePt t="17039" x="3357563" y="3314700"/>
          <p14:tracePt t="17041" x="3443288" y="3194050"/>
          <p14:tracePt t="17057" x="3608388" y="2994025"/>
          <p14:tracePt t="17072" x="3714750" y="2894013"/>
          <p14:tracePt t="17073" x="3829050" y="2801938"/>
          <p14:tracePt t="17089" x="3957638" y="2730500"/>
          <p14:tracePt t="17090" x="4070350" y="2667000"/>
          <p14:tracePt t="17091" x="4127500" y="2652713"/>
          <p14:tracePt t="17107" x="4241800" y="2616200"/>
          <p14:tracePt t="17108" x="4421188" y="2581275"/>
          <p14:tracePt t="17124" x="4584700" y="2581275"/>
          <p14:tracePt t="17140" x="4770438" y="2581275"/>
          <p14:tracePt t="17158" x="4919663" y="2616200"/>
          <p14:tracePt t="17173" x="5068888" y="2687638"/>
          <p14:tracePt t="17191" x="5183188" y="2779713"/>
          <p14:tracePt t="17207" x="5283200" y="2851150"/>
          <p14:tracePt t="17224" x="5368925" y="2951163"/>
          <p14:tracePt t="17240" x="5446713" y="3065463"/>
          <p14:tracePt t="17256" x="5503863" y="3179763"/>
          <p14:tracePt t="17273" x="5546725" y="3279775"/>
          <p14:tracePt t="17290" x="5561013" y="3351213"/>
          <p14:tracePt t="17307" x="5568950" y="3429000"/>
          <p14:tracePt t="17322" x="5583238" y="3457575"/>
          <p14:tracePt t="17324" x="5583238" y="3492500"/>
          <p14:tracePt t="17325" x="5583238" y="3506788"/>
          <p14:tracePt t="17340" x="5583238" y="3529013"/>
          <p14:tracePt t="17341" x="5583238" y="3543300"/>
          <p14:tracePt t="17357" x="5583238" y="3557588"/>
          <p14:tracePt t="17390" x="5583238" y="3563938"/>
          <p14:tracePt t="17429" x="5583238" y="3557588"/>
          <p14:tracePt t="17454" x="5583238" y="3543300"/>
          <p14:tracePt t="17470" x="5583238" y="3529013"/>
          <p14:tracePt t="17486" x="5583238" y="3506788"/>
          <p14:tracePt t="17494" x="5597525" y="3478213"/>
          <p14:tracePt t="17502" x="5632450" y="3457575"/>
          <p14:tracePt t="17510" x="5695950" y="3394075"/>
          <p14:tracePt t="17523" x="5761038" y="3343275"/>
          <p14:tracePt t="17540" x="5932488" y="3214688"/>
          <p14:tracePt t="17558" x="6181725" y="3051175"/>
          <p14:tracePt t="17560" x="6330950" y="2965450"/>
          <p14:tracePt t="17574" x="6473825" y="2901950"/>
          <p14:tracePt t="17575" x="6630988" y="2836863"/>
          <p14:tracePt t="17591" x="6943725" y="2730500"/>
          <p14:tracePt t="17608" x="7143750" y="2679700"/>
          <p14:tracePt t="17625" x="7372350" y="2616200"/>
          <p14:tracePt t="17640" x="7486650" y="2601913"/>
          <p14:tracePt t="17658" x="7586663" y="2587625"/>
          <p14:tracePt t="17674" x="7650163" y="2581275"/>
          <p14:tracePt t="17691" x="7672388" y="2581275"/>
          <p14:tracePt t="17710" x="7700963" y="2581275"/>
          <p14:tracePt t="17725" x="7707313" y="2581275"/>
          <p14:tracePt t="17757" x="7721600" y="2587625"/>
          <p14:tracePt t="17774" x="7735888" y="2587625"/>
          <p14:tracePt t="17792" x="7735888" y="2601913"/>
          <p14:tracePt t="17905" x="7707313" y="2601913"/>
          <p14:tracePt t="17913" x="7672388" y="2601913"/>
          <p14:tracePt t="17921" x="7600950" y="2601913"/>
          <p14:tracePt t="17941" x="7458075" y="2581275"/>
          <p14:tracePt t="17946" x="7321550" y="2538413"/>
          <p14:tracePt t="17956" x="7272338" y="2530475"/>
          <p14:tracePt t="17973" x="7086600" y="2438400"/>
          <p14:tracePt t="17990" x="6937375" y="2352675"/>
          <p14:tracePt t="18007" x="6845300" y="2266950"/>
          <p14:tracePt t="18024" x="6808788" y="2189163"/>
          <p14:tracePt t="18039" x="6808788" y="2138363"/>
          <p14:tracePt t="18041" x="6808788" y="2052638"/>
          <p14:tracePt t="18042" x="6808788" y="1974850"/>
          <p14:tracePt t="18058" x="6845300" y="1889125"/>
          <p14:tracePt t="18059" x="6908800" y="1789113"/>
          <p14:tracePt t="18074" x="7023100" y="1654175"/>
          <p14:tracePt t="18090" x="7158038" y="1525588"/>
          <p14:tracePt t="18107" x="7300913" y="1454150"/>
          <p14:tracePt t="18123" x="7435850" y="1425575"/>
          <p14:tracePt t="18140" x="7558088" y="1425575"/>
          <p14:tracePt t="18157" x="7672388" y="1439863"/>
          <p14:tracePt t="18173" x="7764463" y="1490663"/>
          <p14:tracePt t="18190" x="7850188" y="1554163"/>
          <p14:tracePt t="18207" x="7899400" y="1611313"/>
          <p14:tracePt t="18224" x="7950200" y="1674813"/>
          <p14:tracePt t="18241" x="7964488" y="1717675"/>
          <p14:tracePt t="18257" x="7970838" y="1768475"/>
          <p14:tracePt t="18275" x="7985125" y="1868488"/>
          <p14:tracePt t="18276" x="7985125" y="1903413"/>
          <p14:tracePt t="18290" x="7985125" y="1938338"/>
          <p14:tracePt t="18306" x="7970838" y="2003425"/>
          <p14:tracePt t="18308" x="7950200" y="2066925"/>
          <p14:tracePt t="18309" x="7921625" y="2124075"/>
          <p14:tracePt t="18324" x="7864475" y="2252663"/>
          <p14:tracePt t="18341" x="7799388" y="2381250"/>
          <p14:tracePt t="18357" x="7721600" y="2481263"/>
          <p14:tracePt t="18374" x="7650163" y="2552700"/>
          <p14:tracePt t="18390" x="7586663" y="2601913"/>
          <p14:tracePt t="18408" x="7472363" y="2667000"/>
          <p14:tracePt t="18423" x="7435850" y="2667000"/>
          <p14:tracePt t="18719" x="7450138" y="2667000"/>
          <p14:tracePt t="18726" x="7486650" y="2667000"/>
          <p14:tracePt t="18734" x="7521575" y="2667000"/>
          <p14:tracePt t="18742" x="7558088" y="2667000"/>
          <p14:tracePt t="18750" x="7600950" y="2667000"/>
          <p14:tracePt t="18758" x="7650163" y="2667000"/>
          <p14:tracePt t="18772" x="7707313" y="2667000"/>
          <p14:tracePt t="18789" x="7821613" y="2687638"/>
          <p14:tracePt t="18806" x="7885113" y="2701925"/>
          <p14:tracePt t="18807" x="7964488" y="2736850"/>
          <p14:tracePt t="18808" x="8021638" y="2779713"/>
          <p14:tracePt t="18823" x="8085138" y="2830513"/>
          <p14:tracePt t="18824" x="8148638" y="2879725"/>
          <p14:tracePt t="18840" x="8270875" y="3001963"/>
          <p14:tracePt t="18856" x="8362950" y="3143250"/>
          <p14:tracePt t="18874" x="8434388" y="3279775"/>
          <p14:tracePt t="18890" x="8499475" y="3443288"/>
          <p14:tracePt t="18907" x="8562975" y="3614738"/>
          <p14:tracePt t="18923" x="8626475" y="3863975"/>
          <p14:tracePt t="18940" x="8662988" y="4092575"/>
          <p14:tracePt t="18957" x="8677275" y="4276725"/>
          <p14:tracePt t="18974" x="8712200" y="4591050"/>
          <p14:tracePt t="18989" x="8726488" y="4783138"/>
          <p14:tracePt t="19008" x="8734425" y="5018088"/>
          <p14:tracePt t="19009" x="8748713" y="5118100"/>
          <p14:tracePt t="19024" x="8748713" y="5218113"/>
          <p14:tracePt t="19025" x="8748713" y="5303838"/>
          <p14:tracePt t="19041" x="8748713" y="5381625"/>
          <p14:tracePt t="19042" x="8748713" y="5418138"/>
          <p14:tracePt t="19057" x="8748713" y="5532438"/>
          <p14:tracePt t="19074" x="8734425" y="5667375"/>
          <p14:tracePt t="19090" x="8712200" y="5745163"/>
          <p14:tracePt t="19107" x="8634413" y="5859463"/>
          <p14:tracePt t="19123" x="8528050" y="5967413"/>
          <p14:tracePt t="19140" x="8385175" y="6081713"/>
          <p14:tracePt t="19156" x="8234363" y="6165850"/>
          <p14:tracePt t="19174" x="8064500" y="6259513"/>
          <p14:tracePt t="19191" x="7899400" y="6308725"/>
          <p14:tracePt t="19208" x="7764463" y="6323013"/>
          <p14:tracePt t="19210" x="7700963" y="6330950"/>
          <p14:tracePt t="19222" x="7635875" y="6330950"/>
          <p14:tracePt t="19241" x="7535863" y="6330950"/>
          <p14:tracePt t="19242" x="7500938" y="6330950"/>
          <p14:tracePt t="19257" x="7450138" y="6308725"/>
          <p14:tracePt t="19258" x="7407275" y="6280150"/>
          <p14:tracePt t="19274" x="7372350" y="6245225"/>
          <p14:tracePt t="19275" x="7335838" y="6194425"/>
          <p14:tracePt t="19290" x="7258050" y="6096000"/>
          <p14:tracePt t="19291" x="7208838" y="6010275"/>
          <p14:tracePt t="19308" x="7123113" y="5767388"/>
          <p14:tracePt t="19324" x="7037388" y="5432425"/>
          <p14:tracePt t="19340" x="6943725" y="5018088"/>
          <p14:tracePt t="19357" x="6888163" y="4619625"/>
          <p14:tracePt t="19373" x="6873875" y="4370388"/>
          <p14:tracePt t="19390" x="6859588" y="4127500"/>
          <p14:tracePt t="19407" x="6859588" y="3956050"/>
          <p14:tracePt t="19424" x="6937375" y="3827463"/>
          <p14:tracePt t="19441" x="7086600" y="3692525"/>
          <p14:tracePt t="19456" x="7286625" y="3629025"/>
          <p14:tracePt t="19473" x="7550150" y="3578225"/>
          <p14:tracePt t="19489" x="7672388" y="3563938"/>
          <p14:tracePt t="19490" x="7813675" y="3563938"/>
          <p14:tracePt t="19507" x="7935913" y="3563938"/>
          <p14:tracePt t="19508" x="7999413" y="3563938"/>
          <p14:tracePt t="19509" x="8121650" y="3563938"/>
          <p14:tracePt t="19525" x="8362950" y="3614738"/>
          <p14:tracePt t="19541" x="8534400" y="3678238"/>
          <p14:tracePt t="19558" x="8697913" y="3763963"/>
          <p14:tracePt t="19574" x="8777288" y="3813175"/>
          <p14:tracePt t="19590" x="8863013" y="3892550"/>
          <p14:tracePt t="19607" x="8897938" y="3956050"/>
          <p14:tracePt t="19623" x="8912225" y="3978275"/>
          <p14:tracePt t="19641" x="8912225" y="4006850"/>
          <p14:tracePt t="19658" x="8912225" y="4021138"/>
          <p14:tracePt t="19717" x="8926513" y="4006850"/>
          <p14:tracePt t="19726" x="8940800" y="3963988"/>
          <p14:tracePt t="19734" x="8975725" y="3913188"/>
          <p14:tracePt t="19742" x="9047163" y="3806825"/>
          <p14:tracePt t="19756" x="9097963" y="3729038"/>
          <p14:tracePt t="19772" x="9197975" y="3606800"/>
          <p14:tracePt t="19774" x="9375775" y="3400425"/>
          <p14:tracePt t="19791" x="9590088" y="3200400"/>
          <p14:tracePt t="19807" x="9774238" y="3079750"/>
          <p14:tracePt t="19823" x="9910763" y="3016250"/>
          <p14:tracePt t="19841" x="9988550" y="3001963"/>
          <p14:tracePt t="19857" x="10067925" y="3001963"/>
          <p14:tracePt t="19873" x="10102850" y="3001963"/>
          <p14:tracePt t="19890" x="10117138" y="3016250"/>
          <p14:tracePt t="19907" x="10125075" y="3030538"/>
          <p14:tracePt t="19923" x="10125075" y="3044825"/>
          <p14:tracePt t="19940" x="10125075" y="3051175"/>
          <p14:tracePt t="19958" x="10125075" y="3065463"/>
          <p14:tracePt t="19990" x="10117138" y="3079750"/>
          <p14:tracePt t="19991" x="10102850" y="3079750"/>
          <p14:tracePt t="20007" x="10074275" y="3079750"/>
          <p14:tracePt t="20008" x="10053638" y="3094038"/>
          <p14:tracePt t="20024" x="9902825" y="3094038"/>
          <p14:tracePt t="20040" x="9653588" y="3094038"/>
          <p14:tracePt t="20057" x="9439275" y="3051175"/>
          <p14:tracePt t="20073" x="9226550" y="2965450"/>
          <p14:tracePt t="20091" x="9090025" y="2879725"/>
          <p14:tracePt t="20107" x="9012238" y="2779713"/>
          <p14:tracePt t="20123" x="8997950" y="2638425"/>
          <p14:tracePt t="20140" x="9061450" y="2416175"/>
          <p14:tracePt t="20158" x="9212263" y="2203450"/>
          <p14:tracePt t="20173" x="9326563" y="2038350"/>
          <p14:tracePt t="20174" x="9439275" y="1917700"/>
          <p14:tracePt t="20191" x="9590088" y="1768475"/>
          <p14:tracePt t="20205" x="9675813" y="1689100"/>
          <p14:tracePt t="20206" x="9739313" y="1639888"/>
          <p14:tracePt t="20223" x="9810750" y="1603375"/>
          <p14:tracePt t="20224" x="9874250" y="1574800"/>
          <p14:tracePt t="20225" x="9925050" y="1574800"/>
          <p14:tracePt t="20240" x="9974263" y="1574800"/>
          <p14:tracePt t="20241" x="10039350" y="1574800"/>
          <p14:tracePt t="20256" x="10102850" y="1574800"/>
          <p14:tracePt t="20257" x="10153650" y="1603375"/>
          <p14:tracePt t="20273" x="10288588" y="1674813"/>
          <p14:tracePt t="20291" x="10417175" y="1774825"/>
          <p14:tracePt t="20306" x="10537825" y="1889125"/>
          <p14:tracePt t="20324" x="10637838" y="2003425"/>
          <p14:tracePt t="20341" x="10752138" y="2117725"/>
          <p14:tracePt t="20357" x="10815638" y="2238375"/>
          <p14:tracePt t="20373" x="10880725" y="2366963"/>
          <p14:tracePt t="20390" x="10901363" y="2481263"/>
          <p14:tracePt t="20407" x="10929938" y="2552700"/>
          <p14:tracePt t="20424" x="10929938" y="2652713"/>
          <p14:tracePt t="20439" x="10929938" y="2716213"/>
          <p14:tracePt t="20440" x="10929938" y="2751138"/>
          <p14:tracePt t="20458" x="10915650" y="2830513"/>
          <p14:tracePt t="20459" x="10866438" y="2916238"/>
          <p14:tracePt t="20473" x="10801350" y="2979738"/>
          <p14:tracePt t="20475" x="10737850" y="3065463"/>
          <p14:tracePt t="20491" x="10523538" y="3243263"/>
          <p14:tracePt t="20507" x="10237788" y="3429000"/>
          <p14:tracePt t="20525" x="9902825" y="3557588"/>
          <p14:tracePt t="20541" x="9653588" y="3606800"/>
          <p14:tracePt t="20559" x="9390063" y="3614738"/>
          <p14:tracePt t="20573" x="9226550" y="3614738"/>
          <p14:tracePt t="20590" x="9126538" y="3543300"/>
          <p14:tracePt t="20606" x="9075738" y="3400425"/>
          <p14:tracePt t="20624" x="9075738" y="3200400"/>
          <p14:tracePt t="20641" x="9097963" y="3016250"/>
          <p14:tracePt t="20657" x="9190038" y="2816225"/>
          <p14:tracePt t="20673" x="9261475" y="2687638"/>
          <p14:tracePt t="20690" x="9361488" y="2630488"/>
          <p14:tracePt t="20706" x="9410700" y="2630488"/>
          <p14:tracePt t="20707" x="9461500" y="2630488"/>
          <p14:tracePt t="20710" x="9510713" y="2630488"/>
          <p14:tracePt t="20724" x="9675813" y="2667000"/>
          <p14:tracePt t="20740" x="9853613" y="2765425"/>
          <p14:tracePt t="20758" x="10017125" y="2894013"/>
          <p14:tracePt t="20774" x="10139363" y="2979738"/>
          <p14:tracePt t="20791" x="10266363" y="3094038"/>
          <p14:tracePt t="20807" x="10366375" y="3200400"/>
          <p14:tracePt t="20823" x="10437813" y="3294063"/>
          <p14:tracePt t="20840" x="10502900" y="3379788"/>
          <p14:tracePt t="20858" x="10566400" y="3492500"/>
          <p14:tracePt t="20874" x="10629900" y="3592513"/>
          <p14:tracePt t="20890" x="10680700" y="3706813"/>
          <p14:tracePt t="20906" x="10729913" y="3813175"/>
          <p14:tracePt t="20924" x="10780713" y="3927475"/>
          <p14:tracePt t="20939" x="10787063" y="3978275"/>
          <p14:tracePt t="20940" x="10801350" y="4006850"/>
          <p14:tracePt t="20942" x="10801350" y="4041775"/>
          <p14:tracePt t="20957" x="10815638" y="4106863"/>
          <p14:tracePt t="20959" x="10829925" y="4127500"/>
          <p14:tracePt t="20974" x="10829925" y="4191000"/>
          <p14:tracePt t="20991" x="10829925" y="4256088"/>
          <p14:tracePt t="21008" x="10815638" y="4291013"/>
          <p14:tracePt t="21024" x="10801350" y="4341813"/>
          <p14:tracePt t="21040" x="10766425" y="4419600"/>
          <p14:tracePt t="21057" x="10715625" y="4505325"/>
          <p14:tracePt t="21074" x="10629900" y="4668838"/>
          <p14:tracePt t="21091" x="10552113" y="4791075"/>
          <p14:tracePt t="21106" x="10474325" y="4919663"/>
          <p14:tracePt t="21123" x="10417175" y="5032375"/>
          <p14:tracePt t="21140" x="10366375" y="5089525"/>
          <p14:tracePt t="21158" x="10288588" y="5168900"/>
          <p14:tracePt t="21160" x="10252075" y="5197475"/>
          <p14:tracePt t="21174" x="10217150" y="5218113"/>
          <p14:tracePt t="21175" x="10166350" y="5246688"/>
          <p14:tracePt t="21191" x="10102850" y="5268913"/>
          <p14:tracePt t="21192" x="9974263" y="5297488"/>
          <p14:tracePt t="21206" x="9874250" y="5318125"/>
          <p14:tracePt t="21208" x="9753600" y="5332413"/>
          <p14:tracePt t="21225" x="9453563" y="5353050"/>
          <p14:tracePt t="21241" x="9126538" y="5353050"/>
          <p14:tracePt t="21258" x="8877300" y="5318125"/>
          <p14:tracePt t="21274" x="8634413" y="5254625"/>
          <p14:tracePt t="21291" x="8548688" y="5203825"/>
          <p14:tracePt t="21307" x="8434388" y="5118100"/>
          <p14:tracePt t="21323" x="8413750" y="4968875"/>
          <p14:tracePt t="21342" x="8428038" y="4654550"/>
          <p14:tracePt t="21357" x="8528050" y="4327525"/>
          <p14:tracePt t="21373" x="8677275" y="3913188"/>
          <p14:tracePt t="21390" x="8834438" y="3563938"/>
          <p14:tracePt t="21406" x="8897938" y="3414713"/>
          <p14:tracePt t="21407" x="8940800" y="3351213"/>
          <p14:tracePt t="21408" x="9026525" y="3243263"/>
          <p14:tracePt t="21425" x="9161463" y="3044825"/>
          <p14:tracePt t="21440" x="9240838" y="2965450"/>
          <p14:tracePt t="21442" x="9297988" y="2901950"/>
          <p14:tracePt t="21457" x="9439275" y="2801938"/>
          <p14:tracePt t="21473" x="9510713" y="2765425"/>
          <p14:tracePt t="21474" x="9575800" y="2736850"/>
          <p14:tracePt t="21491" x="9704388" y="2716213"/>
          <p14:tracePt t="21508" x="9839325" y="2716213"/>
          <p14:tracePt t="21525" x="9953625" y="2716213"/>
          <p14:tracePt t="21540" x="10067925" y="2736850"/>
          <p14:tracePt t="21558" x="10166350" y="2801938"/>
          <p14:tracePt t="21574" x="10237788" y="2865438"/>
          <p14:tracePt t="21591" x="10302875" y="2944813"/>
          <p14:tracePt t="21608" x="10352088" y="3016250"/>
          <p14:tracePt t="21623" x="10374313" y="3051175"/>
          <p14:tracePt t="21624" x="10402888" y="3094038"/>
          <p14:tracePt t="21639" x="10423525" y="3128963"/>
          <p14:tracePt t="21641" x="10452100" y="3165475"/>
          <p14:tracePt t="21657" x="10474325" y="3200400"/>
          <p14:tracePt t="21658" x="10488613" y="3251200"/>
          <p14:tracePt t="21659" x="10517188" y="3294063"/>
          <p14:tracePt t="21674" x="10517188" y="3300413"/>
          <p14:tracePt t="21675" x="10537825" y="3343275"/>
          <p14:tracePt t="21691" x="10566400" y="3429000"/>
          <p14:tracePt t="21710" x="10587038" y="3514725"/>
          <p14:tracePt t="21724" x="10601325" y="3606800"/>
          <p14:tracePt t="21740" x="10601325" y="3706813"/>
          <p14:tracePt t="21757" x="10601325" y="3806825"/>
          <p14:tracePt t="21774" x="10601325" y="3913188"/>
          <p14:tracePt t="21791" x="10601325" y="4027488"/>
          <p14:tracePt t="21807" x="10601325" y="4141788"/>
          <p14:tracePt t="21824" x="10601325" y="4291013"/>
          <p14:tracePt t="21841" x="10601325" y="4470400"/>
          <p14:tracePt t="22109" x="10580688" y="4470400"/>
          <p14:tracePt t="22117" x="10552113" y="4470400"/>
          <p14:tracePt t="22125" x="10517188" y="4470400"/>
          <p14:tracePt t="22134" x="10417175" y="4491038"/>
          <p14:tracePt t="22141" x="10337800" y="4505325"/>
          <p14:tracePt t="22149" x="10223500" y="4519613"/>
          <p14:tracePt t="22157" x="10088563" y="4541838"/>
          <p14:tracePt t="22172" x="9939338" y="4556125"/>
          <p14:tracePt t="22188" x="9753600" y="4583113"/>
          <p14:tracePt t="22189" x="9424988" y="4633913"/>
          <p14:tracePt t="22190" x="9297988" y="4633913"/>
          <p14:tracePt t="22206" x="8648700" y="4705350"/>
          <p14:tracePt t="22224" x="8064500" y="4768850"/>
          <p14:tracePt t="22239" x="7635875" y="4783138"/>
          <p14:tracePt t="22257" x="7143750" y="4783138"/>
          <p14:tracePt t="22272" x="6888163" y="4783138"/>
          <p14:tracePt t="22290" x="6630988" y="4733925"/>
          <p14:tracePt t="22306" x="6496050" y="4668838"/>
          <p14:tracePt t="22323" x="6396038" y="4605338"/>
          <p14:tracePt t="22617" x="6381750" y="4605338"/>
          <p14:tracePt t="22625" x="6324600" y="4605338"/>
          <p14:tracePt t="22633" x="6259513" y="4605338"/>
          <p14:tracePt t="22641" x="6181725" y="4605338"/>
          <p14:tracePt t="22648" x="6081713" y="4633913"/>
          <p14:tracePt t="22656" x="5961063" y="4654550"/>
          <p14:tracePt t="22673" x="5468938" y="4791075"/>
          <p14:tracePt t="22690" x="4856163" y="4968875"/>
          <p14:tracePt t="22709" x="4156075" y="5168900"/>
          <p14:tracePt t="22725" x="3457575" y="5367338"/>
          <p14:tracePt t="22741" x="3016250" y="5481638"/>
          <p14:tracePt t="22757" x="2687638" y="5567363"/>
          <p14:tracePt t="22773" x="2381250" y="5646738"/>
          <p14:tracePt t="22790" x="2252663" y="5681663"/>
          <p14:tracePt t="22806" x="2152650" y="5716588"/>
          <p14:tracePt t="22823" x="2103438" y="5745163"/>
          <p14:tracePt t="22840" x="2074863" y="5767388"/>
          <p14:tracePt t="22856" x="2052638" y="5795963"/>
          <p14:tracePt t="22857" x="2038350" y="5816600"/>
          <p14:tracePt t="22858" x="2017713" y="5845175"/>
          <p14:tracePt t="23124" x="1989138" y="5881688"/>
          <p14:tracePt t="23132" x="1954213" y="5916613"/>
          <p14:tracePt t="23140" x="1925638" y="5959475"/>
          <p14:tracePt t="23148" x="1903413" y="5995988"/>
          <p14:tracePt t="23156" x="1874838" y="6016625"/>
          <p14:tracePt t="23164" x="1825625" y="6067425"/>
          <p14:tracePt t="23172" x="1803400" y="6096000"/>
          <p14:tracePt t="23189" x="1754188" y="6159500"/>
          <p14:tracePt t="23206" x="1703388" y="6208713"/>
          <p14:tracePt t="23223" x="1674813" y="6216650"/>
          <p14:tracePt t="23239" x="1668463" y="6230938"/>
          <p14:tracePt t="23256" x="1668463" y="6245225"/>
          <p14:tracePt t="23306" x="1668463" y="6259513"/>
          <p14:tracePt t="23323" x="1668463" y="6265863"/>
          <p14:tracePt t="23340" x="1668463" y="6280150"/>
          <p14:tracePt t="23342" x="1668463" y="6294438"/>
          <p14:tracePt t="23374" x="1668463" y="6308725"/>
          <p14:tracePt t="23391" x="1668463" y="6323013"/>
          <p14:tracePt t="23408" x="1668463" y="6359525"/>
          <p14:tracePt t="23423" x="1668463" y="6408738"/>
          <p14:tracePt t="23440" x="1668463" y="6473825"/>
          <p14:tracePt t="23457" x="1668463" y="6523038"/>
          <p14:tracePt t="23474" x="1668463" y="6572250"/>
          <p14:tracePt t="23490" x="1668463" y="6580188"/>
          <p14:tracePt t="23508" x="1668463" y="6594475"/>
          <p14:tracePt t="23525" x="1674813" y="6594475"/>
          <p14:tracePt t="23542" x="1725613" y="6580188"/>
          <p14:tracePt t="23543" x="1774825" y="6557963"/>
          <p14:tracePt t="23558" x="1868488" y="6529388"/>
          <p14:tracePt t="23560" x="1989138" y="6494463"/>
          <p14:tracePt t="23574" x="2217738" y="6430963"/>
          <p14:tracePt t="23575" x="2452688" y="6373813"/>
          <p14:tracePt t="23590" x="2701925" y="6323013"/>
          <p14:tracePt t="23607" x="2979738" y="6280150"/>
          <p14:tracePt t="23608" x="3408363" y="6208713"/>
          <p14:tracePt t="23624" x="3906838" y="6159500"/>
          <p14:tracePt t="23640" x="4178300" y="6145213"/>
          <p14:tracePt t="23657" x="4427538" y="6145213"/>
          <p14:tracePt t="23674" x="4541838" y="6145213"/>
          <p14:tracePt t="23690" x="4633913" y="6145213"/>
          <p14:tracePt t="23709" x="4684713" y="6145213"/>
          <p14:tracePt t="23725" x="4691063" y="6145213"/>
          <p14:tracePt t="23726" x="4705350" y="6145213"/>
          <p14:tracePt t="23741" x="4733925" y="6159500"/>
          <p14:tracePt t="23757" x="4770438" y="6159500"/>
          <p14:tracePt t="23773" x="4819650" y="6159500"/>
          <p14:tracePt t="23790" x="4856163" y="6159500"/>
          <p14:tracePt t="23807" x="4891088" y="6159500"/>
          <p14:tracePt t="23822" x="4905375" y="6159500"/>
          <p14:tracePt t="23840" x="4919663" y="6159500"/>
          <p14:tracePt t="23897" x="4905375" y="6159500"/>
          <p14:tracePt t="23954" x="4891088" y="6159500"/>
          <p14:tracePt t="23977" x="4870450" y="6159500"/>
          <p14:tracePt t="23986" x="4856163" y="6159500"/>
          <p14:tracePt t="23994" x="4833938" y="6159500"/>
          <p14:tracePt t="24002" x="4784725" y="6159500"/>
          <p14:tracePt t="24010" x="4733925" y="6165850"/>
          <p14:tracePt t="24018" x="4619625" y="6180138"/>
          <p14:tracePt t="24026" x="4533900" y="6194425"/>
          <p14:tracePt t="24040" x="4484688" y="6208713"/>
          <p14:tracePt t="24056" x="4292600" y="6230938"/>
          <p14:tracePt t="24072" x="4221163" y="6245225"/>
          <p14:tracePt t="24073" x="4127500" y="6259513"/>
          <p14:tracePt t="24089" x="4092575" y="6265863"/>
          <p14:tracePt t="24090" x="4057650" y="6265863"/>
          <p14:tracePt t="24091" x="4006850" y="6280150"/>
          <p14:tracePt t="24107" x="3957638" y="6294438"/>
          <p14:tracePt t="24124" x="3943350" y="6294438"/>
          <p14:tracePt t="24140" x="3929063" y="6294438"/>
          <p14:tracePt t="26837" x="3921125" y="6294438"/>
          <p14:tracePt t="26918" x="3906838" y="6294438"/>
          <p14:tracePt t="26974" x="3892550" y="6308725"/>
          <p14:tracePt t="27006" x="3878263" y="6308725"/>
          <p14:tracePt t="27038" x="3863975" y="6308725"/>
          <p14:tracePt t="27062" x="3857625" y="6323013"/>
          <p14:tracePt t="27086" x="3843338" y="6323013"/>
          <p14:tracePt t="27111" x="3829050" y="6323013"/>
          <p14:tracePt t="27119" x="3814763" y="6330950"/>
          <p14:tracePt t="27135" x="3806825" y="6330950"/>
          <p14:tracePt t="27151" x="3792538" y="6330950"/>
          <p14:tracePt t="27167" x="3778250" y="6330950"/>
          <p14:tracePt t="27175" x="3763963" y="6330950"/>
          <p14:tracePt t="27183" x="3757613" y="6345238"/>
          <p14:tracePt t="27199" x="3743325" y="6345238"/>
          <p14:tracePt t="27216" x="3729038" y="6345238"/>
          <p14:tracePt t="27232" x="3714750" y="6345238"/>
          <p14:tracePt t="27247" x="3706813" y="6345238"/>
          <p14:tracePt t="27264" x="3706813" y="6359525"/>
          <p14:tracePt t="27272" x="3692525" y="6359525"/>
          <p14:tracePt t="27288" x="3678238" y="6359525"/>
          <p14:tracePt t="27305" x="3663950" y="6359525"/>
          <p14:tracePt t="27328" x="3657600" y="6359525"/>
          <p14:tracePt t="27352" x="3643313" y="6359525"/>
          <p14:tracePt t="27505" x="3643313" y="6373813"/>
          <p14:tracePt t="27514" x="3657600" y="6373813"/>
          <p14:tracePt t="27779" x="3643313" y="6373813"/>
          <p14:tracePt t="27788" x="3629025" y="6373813"/>
          <p14:tracePt t="27796" x="3614738" y="6373813"/>
          <p14:tracePt t="27806" x="3579813" y="6373813"/>
          <p14:tracePt t="27812" x="3529013" y="6373813"/>
          <p14:tracePt t="27822" x="3457575" y="6380163"/>
          <p14:tracePt t="27839" x="3279775" y="6394450"/>
          <p14:tracePt t="27855" x="3044825" y="6408738"/>
          <p14:tracePt t="27872" x="2730500" y="6408738"/>
          <p14:tracePt t="27889" x="2381250" y="6408738"/>
          <p14:tracePt t="27905" x="2038350" y="6408738"/>
          <p14:tracePt t="27922" x="1703388" y="6345238"/>
          <p14:tracePt t="27940" x="1554163" y="6308725"/>
          <p14:tracePt t="27941" x="1276350" y="6194425"/>
          <p14:tracePt t="27957" x="1155700" y="6130925"/>
          <p14:tracePt t="27958" x="1041400" y="6059488"/>
          <p14:tracePt t="27974" x="847725" y="5881688"/>
          <p14:tracePt t="27990" x="698500" y="5681663"/>
          <p14:tracePt t="28007" x="577850" y="5395913"/>
          <p14:tracePt t="28023" x="477838" y="5103813"/>
          <p14:tracePt t="28041" x="412750" y="4883150"/>
          <p14:tracePt t="28056" x="334963" y="4519613"/>
          <p14:tracePt t="28074" x="314325" y="4356100"/>
          <p14:tracePt t="28090" x="314325" y="4178300"/>
          <p14:tracePt t="28107" x="314325" y="4041775"/>
          <p14:tracePt t="28124" x="328613" y="3941763"/>
          <p14:tracePt t="28140" x="400050" y="3827463"/>
          <p14:tracePt t="28156" x="449263" y="3763963"/>
          <p14:tracePt t="28157" x="527050" y="3692525"/>
          <p14:tracePt t="28158" x="612775" y="3614738"/>
          <p14:tracePt t="28174" x="692150" y="3557588"/>
          <p14:tracePt t="28176" x="792163" y="3492500"/>
          <p14:tracePt t="28190" x="827088" y="3463925"/>
          <p14:tracePt t="28191" x="927100" y="3400425"/>
          <p14:tracePt t="28207" x="1076325" y="3314700"/>
          <p14:tracePt t="28224" x="1225550" y="3265488"/>
          <p14:tracePt t="28241" x="1290638" y="3243263"/>
          <p14:tracePt t="28257" x="1362075" y="3228975"/>
          <p14:tracePt t="28275" x="1411288" y="3228975"/>
          <p14:tracePt t="28289" x="1454150" y="3228975"/>
          <p14:tracePt t="28307" x="1511300" y="3279775"/>
          <p14:tracePt t="28323" x="1562100" y="3328988"/>
          <p14:tracePt t="28340" x="1668463" y="3414713"/>
          <p14:tracePt t="28357" x="1789113" y="3543300"/>
          <p14:tracePt t="28374" x="1968500" y="3743325"/>
          <p14:tracePt t="28389" x="2003425" y="3792538"/>
          <p14:tracePt t="28390" x="2052638" y="3856038"/>
          <p14:tracePt t="28407" x="2074863" y="3878263"/>
          <p14:tracePt t="28408" x="2152650" y="3978275"/>
          <p14:tracePt t="28424" x="2174875" y="4021138"/>
          <p14:tracePt t="28425" x="2189163" y="4041775"/>
          <p14:tracePt t="28441" x="2203450" y="4078288"/>
          <p14:tracePt t="28457" x="2217738" y="4127500"/>
          <p14:tracePt t="28474" x="2217738" y="4178300"/>
          <p14:tracePt t="28491" x="2217738" y="4276725"/>
          <p14:tracePt t="28508" x="2217738" y="4391025"/>
          <p14:tracePt t="28525" x="2217738" y="4556125"/>
          <p14:tracePt t="28541" x="2217738" y="4733925"/>
          <p14:tracePt t="28558" x="2217738" y="4883150"/>
          <p14:tracePt t="28574" x="2203450" y="5003800"/>
          <p14:tracePt t="28590" x="2189163" y="5068888"/>
          <p14:tracePt t="28607" x="2152650" y="5132388"/>
          <p14:tracePt t="28622" x="2124075" y="5168900"/>
          <p14:tracePt t="28624" x="2103438" y="5197475"/>
          <p14:tracePt t="28640" x="2074863" y="5218113"/>
          <p14:tracePt t="28641" x="2052638" y="5246688"/>
          <p14:tracePt t="28643" x="2017713" y="5268913"/>
          <p14:tracePt t="28658" x="1974850" y="5297488"/>
          <p14:tracePt t="28660" x="1954213" y="5318125"/>
          <p14:tracePt t="28674" x="1868488" y="5353050"/>
          <p14:tracePt t="28690" x="1774825" y="5381625"/>
          <p14:tracePt t="28708" x="1668463" y="5381625"/>
          <p14:tracePt t="28724" x="1554163" y="5381625"/>
          <p14:tracePt t="28746" x="1411288" y="5346700"/>
          <p14:tracePt t="28747" x="1354138" y="5303838"/>
          <p14:tracePt t="28758" x="1304925" y="5268913"/>
          <p14:tracePt t="28774" x="1162050" y="5103813"/>
          <p14:tracePt t="28790" x="1076325" y="4840288"/>
          <p14:tracePt t="28807" x="1047750" y="4491038"/>
          <p14:tracePt t="28823" x="1047750" y="4078288"/>
          <p14:tracePt t="28841" x="1141413" y="3663950"/>
          <p14:tracePt t="28856" x="1239838" y="3463925"/>
          <p14:tracePt t="28857" x="1354138" y="3279775"/>
          <p14:tracePt t="28859" x="1476375" y="3100388"/>
          <p14:tracePt t="28874" x="1625600" y="2944813"/>
          <p14:tracePt t="28875" x="1774825" y="2787650"/>
          <p14:tracePt t="28890" x="1925638" y="2679700"/>
          <p14:tracePt t="28891" x="2117725" y="2587625"/>
          <p14:tracePt t="28907" x="2438400" y="2466975"/>
          <p14:tracePt t="28924" x="2830513" y="2416175"/>
          <p14:tracePt t="28941" x="3216275" y="2416175"/>
          <p14:tracePt t="28957" x="3614738" y="2481263"/>
          <p14:tracePt t="28974" x="4021138" y="2630488"/>
          <p14:tracePt t="28991" x="4392613" y="2830513"/>
          <p14:tracePt t="29008" x="4619625" y="2979738"/>
          <p14:tracePt t="29023" x="4841875" y="3151188"/>
          <p14:tracePt t="29040" x="4983163" y="3294063"/>
          <p14:tracePt t="29057" x="5054600" y="3400425"/>
          <p14:tracePt t="29074" x="5097463" y="3529013"/>
          <p14:tracePt t="29090" x="5105400" y="3578225"/>
          <p14:tracePt t="29091" x="5119688" y="3643313"/>
          <p14:tracePt t="29092" x="5133975" y="3692525"/>
          <p14:tracePt t="29107" x="5133975" y="3757613"/>
          <p14:tracePt t="29123" x="5148263" y="3813175"/>
          <p14:tracePt t="29124" x="5148263" y="3941763"/>
          <p14:tracePt t="29126" x="5148263" y="3978275"/>
          <p14:tracePt t="29141" x="5148263" y="4070350"/>
          <p14:tracePt t="29143" x="5148263" y="4141788"/>
          <p14:tracePt t="29157" x="5133975" y="4219575"/>
          <p14:tracePt t="29158" x="5119688" y="4291013"/>
          <p14:tracePt t="29174" x="5097463" y="4370388"/>
          <p14:tracePt t="29191" x="5068888" y="4441825"/>
          <p14:tracePt t="29208" x="5048250" y="4491038"/>
          <p14:tracePt t="29224" x="5019675" y="4519613"/>
          <p14:tracePt t="29241" x="5005388" y="4527550"/>
          <p14:tracePt t="29256" x="4968875" y="4583113"/>
          <p14:tracePt t="29274" x="4891088" y="4640263"/>
          <p14:tracePt t="29592" x="4891088" y="4605338"/>
          <p14:tracePt t="29600" x="4891088" y="4583113"/>
          <p14:tracePt t="29609" x="4891088" y="4541838"/>
          <p14:tracePt t="29616" x="4891088" y="4476750"/>
          <p14:tracePt t="29624" x="4891088" y="4419600"/>
          <p14:tracePt t="29632" x="4891088" y="4319588"/>
          <p14:tracePt t="29640" x="4905375" y="4270375"/>
          <p14:tracePt t="29657" x="4954588" y="4092575"/>
          <p14:tracePt t="29674" x="5019675" y="3927475"/>
          <p14:tracePt t="29690" x="5105400" y="3792538"/>
          <p14:tracePt t="29710" x="5297488" y="3629025"/>
          <p14:tracePt t="29712" x="5397500" y="3563938"/>
          <p14:tracePt t="29726" x="5497513" y="3514725"/>
          <p14:tracePt t="29741" x="5746750" y="3414713"/>
          <p14:tracePt t="29757" x="6032500" y="3351213"/>
          <p14:tracePt t="29774" x="6245225" y="3328988"/>
          <p14:tracePt t="29790" x="6496050" y="3314700"/>
          <p14:tracePt t="29807" x="6723063" y="3314700"/>
          <p14:tracePt t="29823" x="6837363" y="3314700"/>
          <p14:tracePt t="29824" x="6937375" y="3314700"/>
          <p14:tracePt t="29825" x="7094538" y="3351213"/>
          <p14:tracePt t="29840" x="7186613" y="3394075"/>
          <p14:tracePt t="29855" x="7272338" y="3443288"/>
          <p14:tracePt t="29857" x="7358063" y="3492500"/>
          <p14:tracePt t="29858" x="7458075" y="3563938"/>
          <p14:tracePt t="29874" x="7650163" y="3729038"/>
          <p14:tracePt t="29891" x="7821613" y="3927475"/>
          <p14:tracePt t="29907" x="7935913" y="4078288"/>
          <p14:tracePt t="29923" x="8035925" y="4241800"/>
          <p14:tracePt t="29941" x="8070850" y="4319588"/>
          <p14:tracePt t="29957" x="8113713" y="4376738"/>
          <p14:tracePt t="29974" x="8113713" y="4427538"/>
          <p14:tracePt t="29990" x="8113713" y="4470400"/>
          <p14:tracePt t="30007" x="8085138" y="4527550"/>
          <p14:tracePt t="30023" x="8021638" y="4619625"/>
          <p14:tracePt t="30041" x="7899400" y="4819650"/>
          <p14:tracePt t="30055" x="7870825" y="4854575"/>
          <p14:tracePt t="30057" x="7813675" y="4940300"/>
          <p14:tracePt t="30074" x="7721600" y="5089525"/>
          <p14:tracePt t="30076" x="7707313" y="5118100"/>
          <p14:tracePt t="30091" x="7686675" y="5168900"/>
          <p14:tracePt t="30092" x="7658100" y="5203825"/>
          <p14:tracePt t="30108" x="7621588" y="5246688"/>
          <p14:tracePt t="30123" x="7607300" y="5254625"/>
          <p14:tracePt t="30124" x="7586663" y="5283200"/>
          <p14:tracePt t="30141" x="7535863" y="5297488"/>
          <p14:tracePt t="30158" x="7435850" y="5303838"/>
          <p14:tracePt t="30174" x="7300913" y="5303838"/>
          <p14:tracePt t="30190" x="7137400" y="5303838"/>
          <p14:tracePt t="30207" x="6986588" y="5246688"/>
          <p14:tracePt t="30224" x="6859588" y="5168900"/>
          <p14:tracePt t="30240" x="6788150" y="5068888"/>
          <p14:tracePt t="30257" x="6745288" y="4983163"/>
          <p14:tracePt t="30274" x="6723063" y="4854575"/>
          <p14:tracePt t="30290" x="6723063" y="4654550"/>
          <p14:tracePt t="30308" x="6745288" y="4427538"/>
          <p14:tracePt t="30309" x="6788150" y="4319588"/>
          <p14:tracePt t="30324" x="6837363" y="4191000"/>
          <p14:tracePt t="30325" x="6894513" y="4078288"/>
          <p14:tracePt t="30341" x="6972300" y="3956050"/>
          <p14:tracePt t="30342" x="7072313" y="3813175"/>
          <p14:tracePt t="30357" x="7286625" y="3578225"/>
          <p14:tracePt t="30374" x="7450138" y="3463925"/>
          <p14:tracePt t="30390" x="7635875" y="3351213"/>
          <p14:tracePt t="30407" x="7799388" y="3300413"/>
          <p14:tracePt t="30423" x="7921625" y="3294063"/>
          <p14:tracePt t="30441" x="7999413" y="3294063"/>
          <p14:tracePt t="30456" x="8113713" y="3314700"/>
          <p14:tracePt t="30474" x="8185150" y="3365500"/>
          <p14:tracePt t="30490" x="8270875" y="3457575"/>
          <p14:tracePt t="30508" x="8399463" y="3606800"/>
          <p14:tracePt t="30524" x="8428038" y="3643313"/>
          <p14:tracePt t="30525" x="8477250" y="3714750"/>
          <p14:tracePt t="30526" x="8513763" y="3792538"/>
          <p14:tracePt t="30542" x="8548688" y="3856038"/>
          <p14:tracePt t="30543" x="8583613" y="3927475"/>
          <p14:tracePt t="30558" x="8612188" y="3992563"/>
          <p14:tracePt t="30559" x="8634413" y="4070350"/>
          <p14:tracePt t="30574" x="8648700" y="4121150"/>
          <p14:tracePt t="30576" x="8662988" y="4170363"/>
          <p14:tracePt t="30590" x="8677275" y="4227513"/>
          <p14:tracePt t="30591" x="8683625" y="4291013"/>
          <p14:tracePt t="30607" x="8683625" y="4391025"/>
          <p14:tracePt t="30623" x="8683625" y="4570413"/>
          <p14:tracePt t="30640" x="8612188" y="4754563"/>
          <p14:tracePt t="30656" x="8485188" y="4968875"/>
          <p14:tracePt t="30674" x="8285163" y="5203825"/>
          <p14:tracePt t="30690" x="8070850" y="5418138"/>
          <p14:tracePt t="30710" x="7899400" y="5546725"/>
          <p14:tracePt t="30725" x="7770813" y="5603875"/>
          <p14:tracePt t="30727" x="7672388" y="5667375"/>
          <p14:tracePt t="30728" x="7558088" y="5716588"/>
          <p14:tracePt t="30741" x="7472363" y="5745163"/>
          <p14:tracePt t="30757" x="7321550" y="5781675"/>
          <p14:tracePt t="30774" x="7186613" y="5781675"/>
          <p14:tracePt t="30789" x="7123113" y="5781675"/>
          <p14:tracePt t="30790" x="7072313" y="5781675"/>
          <p14:tracePt t="30792" x="7023100" y="5759450"/>
          <p14:tracePt t="30807" x="6972300" y="5730875"/>
          <p14:tracePt t="30809" x="6943725" y="5695950"/>
          <p14:tracePt t="30823" x="6894513" y="5653088"/>
          <p14:tracePt t="30824" x="6873875" y="5603875"/>
          <p14:tracePt t="30840" x="6837363" y="5546725"/>
          <p14:tracePt t="30841" x="6823075" y="5495925"/>
          <p14:tracePt t="30857" x="6773863" y="5353050"/>
          <p14:tracePt t="30874" x="6759575" y="5197475"/>
          <p14:tracePt t="30890" x="6759575" y="5040313"/>
          <p14:tracePt t="30908" x="6773863" y="4891088"/>
          <p14:tracePt t="30924" x="6837363" y="4754563"/>
          <p14:tracePt t="30941" x="6908800" y="4633913"/>
          <p14:tracePt t="30958" x="7008813" y="4491038"/>
          <p14:tracePt t="30974" x="7194550" y="4319588"/>
          <p14:tracePt t="30990" x="7321550" y="4205288"/>
          <p14:tracePt t="31007" x="7558088" y="4027488"/>
          <p14:tracePt t="31023" x="7650163" y="3963988"/>
          <p14:tracePt t="31024" x="7700963" y="3956050"/>
          <p14:tracePt t="31025" x="7799388" y="3878263"/>
          <p14:tracePt t="31041" x="7885113" y="3841750"/>
          <p14:tracePt t="31042" x="7970838" y="3792538"/>
          <p14:tracePt t="31057" x="8064500" y="3757613"/>
          <p14:tracePt t="31059" x="8148638" y="3729038"/>
          <p14:tracePt t="31074" x="8299450" y="3692525"/>
          <p14:tracePt t="31090" x="8385175" y="3663950"/>
          <p14:tracePt t="31107" x="8462963" y="3663950"/>
          <p14:tracePt t="31123" x="8513763" y="3663950"/>
          <p14:tracePt t="31141" x="8528050" y="3663950"/>
          <p14:tracePt t="31158" x="8534400" y="3663950"/>
          <p14:tracePt t="31412" x="8577263" y="3663950"/>
          <p14:tracePt t="31420" x="8597900" y="3663950"/>
          <p14:tracePt t="31428" x="8697913" y="3657600"/>
          <p14:tracePt t="31436" x="8777288" y="3629025"/>
          <p14:tracePt t="31445" x="8863013" y="3614738"/>
          <p14:tracePt t="31452" x="8975725" y="3592513"/>
          <p14:tracePt t="31460" x="9097963" y="3563938"/>
          <p14:tracePt t="31473" x="9212263" y="3543300"/>
          <p14:tracePt t="31490" x="9504363" y="3514725"/>
          <p14:tracePt t="31508" x="9802813" y="3492500"/>
          <p14:tracePt t="31509" x="9953625" y="3492500"/>
          <p14:tracePt t="31525" x="10017125" y="3492500"/>
          <p14:tracePt t="31526" x="10139363" y="3492500"/>
          <p14:tracePt t="31541" x="10323513" y="3529013"/>
          <p14:tracePt t="31559" x="10423525" y="3557588"/>
          <p14:tracePt t="31574" x="10502900" y="3578225"/>
          <p14:tracePt t="31590" x="10566400" y="3606800"/>
          <p14:tracePt t="31608" x="10587038" y="3629025"/>
          <p14:tracePt t="31623" x="10629900" y="3657600"/>
          <p14:tracePt t="31641" x="10680700" y="3729038"/>
          <p14:tracePt t="31657" x="10780713" y="3856038"/>
          <p14:tracePt t="31673" x="10880725" y="4027488"/>
          <p14:tracePt t="31690" x="10966450" y="4178300"/>
          <p14:tracePt t="31707" x="11050588" y="4370388"/>
          <p14:tracePt t="31724" x="11101388" y="4441825"/>
          <p14:tracePt t="31726" x="11144250" y="4519613"/>
          <p14:tracePt t="31727" x="11150600" y="4556125"/>
          <p14:tracePt t="31741" x="11193463" y="4605338"/>
          <p14:tracePt t="31743" x="11201400" y="4640263"/>
          <p14:tracePt t="31757" x="11215688" y="4683125"/>
          <p14:tracePt t="31773" x="11229975" y="4719638"/>
          <p14:tracePt t="31774" x="11229975" y="4740275"/>
          <p14:tracePt t="31775" x="11244263" y="4791075"/>
          <p14:tracePt t="31790" x="11244263" y="4819650"/>
          <p14:tracePt t="31792" x="11244263" y="4854575"/>
          <p14:tracePt t="31807" x="11164888" y="5018088"/>
          <p14:tracePt t="31823" x="11101388" y="5089525"/>
          <p14:tracePt t="31824" x="11015663" y="5197475"/>
          <p14:tracePt t="31841" x="10752138" y="5418138"/>
          <p14:tracePt t="31857" x="10552113" y="5553075"/>
          <p14:tracePt t="31873" x="10317163" y="5681663"/>
          <p14:tracePt t="31889" x="10202863" y="5730875"/>
          <p14:tracePt t="31907" x="10102850" y="5767388"/>
          <p14:tracePt t="31924" x="10053638" y="5781675"/>
          <p14:tracePt t="31940" x="10017125" y="5781675"/>
          <p14:tracePt t="31957" x="9959975" y="5703888"/>
          <p14:tracePt t="31974" x="9902825" y="5567363"/>
          <p14:tracePt t="31989" x="9859963" y="5481638"/>
          <p14:tracePt t="31990" x="9810750" y="5381625"/>
          <p14:tracePt t="32008" x="9710738" y="5203825"/>
          <p14:tracePt t="32009" x="9653588" y="5118100"/>
          <p14:tracePt t="32024" x="9575800" y="5003800"/>
          <p14:tracePt t="32025" x="9525000" y="4933950"/>
          <p14:tracePt t="32041" x="9439275" y="4783138"/>
          <p14:tracePt t="32056" x="9396413" y="4719638"/>
          <p14:tracePt t="32058" x="9375775" y="4654550"/>
          <p14:tracePt t="32074" x="9347200" y="4470400"/>
          <p14:tracePt t="32090" x="9347200" y="4270375"/>
          <p14:tracePt t="32108" x="9396413" y="4006850"/>
          <p14:tracePt t="32124" x="9561513" y="3657600"/>
          <p14:tracePt t="32141" x="9788525" y="3294063"/>
          <p14:tracePt t="32158" x="10039350" y="2951163"/>
          <p14:tracePt t="32174" x="10217150" y="2765425"/>
          <p14:tracePt t="32190" x="10423525" y="2601913"/>
          <p14:tracePt t="32208" x="10537825" y="2538413"/>
          <p14:tracePt t="32222" x="10637838" y="2487613"/>
          <p14:tracePt t="32223" x="10687050" y="2487613"/>
          <p14:tracePt t="32240" x="10715625" y="2487613"/>
          <p14:tracePt t="32242" x="10752138" y="2487613"/>
          <p14:tracePt t="32243" x="10801350" y="2487613"/>
          <p14:tracePt t="32257" x="10837863" y="2501900"/>
          <p14:tracePt t="32258" x="10866438" y="2530475"/>
          <p14:tracePt t="32274" x="10937875" y="2587625"/>
          <p14:tracePt t="32290" x="11015663" y="2687638"/>
          <p14:tracePt t="32308" x="11115675" y="2836863"/>
          <p14:tracePt t="32324" x="11244263" y="3065463"/>
          <p14:tracePt t="32342" x="11301413" y="3200400"/>
          <p14:tracePt t="32358" x="11364913" y="3394075"/>
          <p14:tracePt t="32373" x="11414125" y="3506788"/>
          <p14:tracePt t="32390" x="11442700" y="3592513"/>
          <p14:tracePt t="32407" x="11450638" y="3663950"/>
          <p14:tracePt t="32424" x="11464925" y="3729038"/>
          <p14:tracePt t="32440" x="11464925" y="3806825"/>
          <p14:tracePt t="32456" x="11428413" y="3956050"/>
          <p14:tracePt t="32475" x="11350625" y="4205288"/>
          <p14:tracePt t="32476" x="11301413" y="4356100"/>
          <p14:tracePt t="32490" x="11250613" y="4527550"/>
          <p14:tracePt t="32492" x="11179175" y="4705350"/>
          <p14:tracePt t="32509" x="11029950" y="5083175"/>
          <p14:tracePt t="32525" x="10837863" y="5418138"/>
          <p14:tracePt t="32542" x="10615613" y="5695950"/>
          <p14:tracePt t="32559" x="10366375" y="5910263"/>
          <p14:tracePt t="32575" x="10102850" y="6045200"/>
          <p14:tracePt t="32590" x="9825038" y="6130925"/>
          <p14:tracePt t="32607" x="9639300" y="6165850"/>
          <p14:tracePt t="32623" x="9424988" y="6180138"/>
          <p14:tracePt t="32640" x="9247188" y="6180138"/>
          <p14:tracePt t="32656" x="9097963" y="6130925"/>
          <p14:tracePt t="32673" x="8990013" y="6030913"/>
          <p14:tracePt t="32690" x="8897938" y="5895975"/>
          <p14:tracePt t="32711" x="8834438" y="5716588"/>
          <p14:tracePt t="32713" x="8797925" y="5632450"/>
          <p14:tracePt t="32727" x="8763000" y="5467350"/>
          <p14:tracePt t="32741" x="8734425" y="5395913"/>
          <p14:tracePt t="32743" x="8726488" y="5318125"/>
          <p14:tracePt t="32756" x="8712200" y="5246688"/>
          <p14:tracePt t="32758" x="8697913" y="5183188"/>
          <p14:tracePt t="32774" x="8683625" y="5068888"/>
          <p14:tracePt t="32791" x="8683625" y="4968875"/>
          <p14:tracePt t="32807" x="8683625" y="4805363"/>
          <p14:tracePt t="32823" x="8748713" y="4633913"/>
          <p14:tracePt t="32840" x="8926513" y="4356100"/>
          <p14:tracePt t="32857" x="9147175" y="4056063"/>
          <p14:tracePt t="32873" x="9396413" y="3778250"/>
          <p14:tracePt t="32890" x="9661525" y="3578225"/>
          <p14:tracePt t="32908" x="9839325" y="3478213"/>
          <p14:tracePt t="32924" x="10025063" y="3414713"/>
          <p14:tracePt t="32941" x="10117138" y="3394075"/>
          <p14:tracePt t="32942" x="10188575" y="3394075"/>
          <p14:tracePt t="32943" x="10252075" y="3394075"/>
          <p14:tracePt t="32958" x="10317163" y="3394075"/>
          <p14:tracePt t="32959" x="10366375" y="3394075"/>
          <p14:tracePt t="32975" x="10466388" y="3429000"/>
          <p14:tracePt t="32991" x="10517188" y="3478213"/>
          <p14:tracePt t="33009" x="10552113" y="3514725"/>
          <p14:tracePt t="33024" x="10580688" y="3543300"/>
          <p14:tracePt t="33042" x="10587038" y="3563938"/>
          <p14:tracePt t="33057" x="10587038" y="3629025"/>
          <p14:tracePt t="33074" x="10587038" y="3757613"/>
          <p14:tracePt t="33401" x="10587038" y="3729038"/>
          <p14:tracePt t="33409" x="10587038" y="3706813"/>
          <p14:tracePt t="33418" x="10637838" y="3657600"/>
          <p14:tracePt t="33425" x="10687050" y="3592513"/>
          <p14:tracePt t="33433" x="10780713" y="3529013"/>
          <p14:tracePt t="33441" x="10880725" y="3443288"/>
          <p14:tracePt t="33455" x="10966450" y="3379788"/>
          <p14:tracePt t="33471" x="11036300" y="3351213"/>
          <p14:tracePt t="33473" x="11129963" y="3314700"/>
          <p14:tracePt t="33474" x="11215688" y="3279775"/>
          <p14:tracePt t="33491" x="11379200" y="3265488"/>
          <p14:tracePt t="33507" x="11479213" y="3265488"/>
          <p14:tracePt t="33525" x="11514138" y="3294063"/>
          <p14:tracePt t="33541" x="11579225" y="3365500"/>
          <p14:tracePt t="33558" x="11599863" y="3457575"/>
          <p14:tracePt t="33574" x="11614150" y="3578225"/>
          <p14:tracePt t="33591" x="11614150" y="3729038"/>
          <p14:tracePt t="33606" x="11614150" y="3863975"/>
          <p14:tracePt t="33623" x="11550650" y="4006850"/>
          <p14:tracePt t="33640" x="11414125" y="4156075"/>
          <p14:tracePt t="33657" x="11244263" y="4241800"/>
          <p14:tracePt t="33674" x="11015663" y="4276725"/>
          <p14:tracePt t="33675" x="10887075" y="4291013"/>
          <p14:tracePt t="33691" x="10752138" y="4291013"/>
          <p14:tracePt t="33692" x="10687050" y="4291013"/>
          <p14:tracePt t="33709" x="10580688" y="4291013"/>
          <p14:tracePt t="33712" x="10474325" y="4276725"/>
          <p14:tracePt t="33726" x="10317163" y="4219575"/>
          <p14:tracePt t="33740" x="10188575" y="4156075"/>
          <p14:tracePt t="33757" x="10139363" y="4092575"/>
          <p14:tracePt t="33773" x="10102850" y="4027488"/>
          <p14:tracePt t="33791" x="10074275" y="3978275"/>
          <p14:tracePt t="33806" x="10067925" y="3906838"/>
          <p14:tracePt t="33825" x="10067925" y="3827463"/>
          <p14:tracePt t="33840" x="10088563" y="3743325"/>
          <p14:tracePt t="33856" x="10202863" y="3592513"/>
          <p14:tracePt t="33874" x="10352088" y="3463925"/>
          <p14:tracePt t="33890" x="10437813" y="3414713"/>
          <p14:tracePt t="33891" x="10537825" y="3365500"/>
          <p14:tracePt t="33892" x="10587038" y="3351213"/>
          <p14:tracePt t="33907" x="10687050" y="3314700"/>
          <p14:tracePt t="33924" x="10787063" y="3294063"/>
          <p14:tracePt t="33925" x="10880725" y="3279775"/>
          <p14:tracePt t="33926" x="10966450" y="3265488"/>
          <p14:tracePt t="33940" x="11036300" y="3265488"/>
          <p14:tracePt t="33942" x="11079163" y="3265488"/>
          <p14:tracePt t="33958" x="11164888" y="3265488"/>
          <p14:tracePt t="33974" x="11215688" y="3265488"/>
          <p14:tracePt t="33991" x="11244263" y="3279775"/>
          <p14:tracePt t="34007" x="11244263" y="3294063"/>
          <p14:tracePt t="34058" x="11215688" y="3300413"/>
          <p14:tracePt t="34074" x="11193463" y="3300413"/>
          <p14:tracePt t="34091" x="11164888" y="3300413"/>
          <p14:tracePt t="34107" x="11144250" y="3300413"/>
          <p14:tracePt t="34124" x="11101388" y="3300413"/>
          <p14:tracePt t="34140" x="11079163" y="3300413"/>
          <p14:tracePt t="34141" x="11036300" y="3300413"/>
          <p14:tracePt t="34143" x="11015663" y="3294063"/>
          <p14:tracePt t="34158" x="10979150" y="3279775"/>
          <p14:tracePt t="34160" x="10966450" y="3279775"/>
          <p14:tracePt t="34174" x="10937875" y="3265488"/>
          <p14:tracePt t="34176" x="10915650" y="3251200"/>
          <p14:tracePt t="34191" x="10852150" y="3214688"/>
          <p14:tracePt t="34207" x="10787063" y="3179763"/>
          <p14:tracePt t="34225" x="10737850" y="3165475"/>
          <p14:tracePt t="34240" x="10680700" y="3128963"/>
          <p14:tracePt t="34257" x="10615613" y="3094038"/>
          <p14:tracePt t="34274" x="10523538" y="3051175"/>
          <p14:tracePt t="34291" x="10417175" y="3001963"/>
          <p14:tracePt t="34307" x="10302875" y="2951163"/>
          <p14:tracePt t="34324" x="10174288" y="2879725"/>
          <p14:tracePt t="34340" x="10025063" y="2779713"/>
          <p14:tracePt t="34358" x="9902825" y="2679700"/>
          <p14:tracePt t="34373" x="9839325" y="2616200"/>
          <p14:tracePt t="34374" x="9788525" y="2566988"/>
          <p14:tracePt t="34391" x="9725025" y="2516188"/>
          <p14:tracePt t="34392" x="9690100" y="2452688"/>
          <p14:tracePt t="34393" x="9675813" y="2438400"/>
          <p14:tracePt t="34407" x="9653588" y="2401888"/>
          <p14:tracePt t="34408" x="9639300" y="2366963"/>
          <p14:tracePt t="34424" x="9625013" y="2330450"/>
          <p14:tracePt t="34425" x="9625013" y="2287588"/>
          <p14:tracePt t="34440" x="9625013" y="2266950"/>
          <p14:tracePt t="34441" x="9625013" y="2238375"/>
          <p14:tracePt t="34457" x="9710738" y="2124075"/>
          <p14:tracePt t="34474" x="9888538" y="1974850"/>
          <p14:tracePt t="34490" x="10153650" y="1825625"/>
          <p14:tracePt t="34507" x="10466388" y="1660525"/>
          <p14:tracePt t="34525" x="10801350" y="1525588"/>
          <p14:tracePt t="34542" x="11115675" y="1425575"/>
          <p14:tracePt t="34558" x="11428413" y="1376363"/>
          <p14:tracePt t="34573" x="11728450" y="1376363"/>
          <p14:tracePt t="34591" x="11914188" y="1376363"/>
          <p14:tracePt t="34607" x="12128500" y="1454150"/>
          <p14:tracePt t="34805" x="12014200" y="2652713"/>
          <p14:tracePt t="34817" x="11877675" y="2716213"/>
          <p14:tracePt t="34823" x="11579225" y="2787650"/>
          <p14:tracePt t="34829" x="11464925" y="2816225"/>
          <p14:tracePt t="34835" x="11250613" y="2830513"/>
          <p14:tracePt t="34843" x="11029950" y="2836863"/>
          <p14:tracePt t="34856" x="10801350" y="2836863"/>
          <p14:tracePt t="34874" x="10402888" y="2830513"/>
          <p14:tracePt t="34889" x="10237788" y="2787650"/>
          <p14:tracePt t="34890" x="10102850" y="2730500"/>
          <p14:tracePt t="34891" x="10053638" y="2687638"/>
          <p14:tracePt t="34908" x="9874250" y="2552700"/>
          <p14:tracePt t="34924" x="9774238" y="2401888"/>
          <p14:tracePt t="34940" x="9725025" y="2266950"/>
          <p14:tracePt t="34957" x="9710738" y="2124075"/>
          <p14:tracePt t="34974" x="9710738" y="2017713"/>
          <p14:tracePt t="34990" x="9725025" y="1917700"/>
          <p14:tracePt t="35007" x="9825038" y="1803400"/>
          <p14:tracePt t="35023" x="10017125" y="1689100"/>
          <p14:tracePt t="35041" x="10288588" y="1603375"/>
          <p14:tracePt t="35056" x="10615613" y="1554163"/>
          <p14:tracePt t="35074" x="10966450" y="1554163"/>
          <p14:tracePt t="35089" x="11129963" y="1554163"/>
          <p14:tracePt t="35091" x="11193463" y="1554163"/>
          <p14:tracePt t="35107" x="11315700" y="1589088"/>
          <p14:tracePt t="35108" x="11399838" y="1625600"/>
          <p14:tracePt t="35110" x="11493500" y="1660525"/>
          <p14:tracePt t="35124" x="11564938" y="1717675"/>
          <p14:tracePt t="35126" x="11599863" y="1739900"/>
          <p14:tracePt t="35141" x="11664950" y="1817688"/>
          <p14:tracePt t="35158" x="11693525" y="1874838"/>
          <p14:tracePt t="35174" x="11707813" y="1966913"/>
          <p14:tracePt t="35190" x="11707813" y="2038350"/>
          <p14:tracePt t="35208" x="11642725" y="2138363"/>
          <p14:tracePt t="35225" x="11514138" y="2316163"/>
          <p14:tracePt t="35240" x="11364913" y="2487613"/>
          <p14:tracePt t="35257" x="11179175" y="2652713"/>
          <p14:tracePt t="35274" x="10979150" y="2779713"/>
          <p14:tracePt t="35291" x="10729913" y="2879725"/>
          <p14:tracePt t="35308" x="10452100" y="2916238"/>
          <p14:tracePt t="35323" x="10188575" y="2916238"/>
          <p14:tracePt t="35341" x="9953625" y="2901950"/>
          <p14:tracePt t="35356" x="9902825" y="2879725"/>
          <p14:tracePt t="35357" x="9810750" y="2836863"/>
          <p14:tracePt t="35359" x="9725025" y="2787650"/>
          <p14:tracePt t="35375" x="9575800" y="2679700"/>
          <p14:tracePt t="35391" x="9525000" y="2616200"/>
          <p14:tracePt t="35392" x="9475788" y="2552700"/>
          <p14:tracePt t="35408" x="9410700" y="2438400"/>
          <p14:tracePt t="35424" x="9390063" y="2366963"/>
          <p14:tracePt t="35441" x="9375775" y="2266950"/>
          <p14:tracePt t="35457" x="9410700" y="2138363"/>
          <p14:tracePt t="35474" x="9639300" y="1952625"/>
          <p14:tracePt t="35490" x="10025063" y="1754188"/>
          <p14:tracePt t="35507" x="10388600" y="1660525"/>
          <p14:tracePt t="35525" x="10852150" y="1625600"/>
          <p14:tracePt t="35541" x="11079163" y="1625600"/>
          <p14:tracePt t="35542" x="11301413" y="1625600"/>
          <p14:tracePt t="35557" x="11479213" y="1674813"/>
          <p14:tracePt t="35559" x="11657013" y="1754188"/>
          <p14:tracePt t="35560" x="11791950" y="1854200"/>
          <p14:tracePt t="35574" x="11842750" y="1889125"/>
          <p14:tracePt t="35590" x="11942763" y="1989138"/>
          <p14:tracePt t="35591" x="11991975" y="2052638"/>
          <p14:tracePt t="35592" x="12042775" y="2124075"/>
          <p14:tracePt t="35608" x="12063413" y="2203450"/>
          <p14:tracePt t="35609" x="12063413" y="2266950"/>
          <p14:tracePt t="35624" x="12063413" y="2401888"/>
          <p14:tracePt t="35625" x="12063413" y="2487613"/>
          <p14:tracePt t="35641" x="11957050" y="2716213"/>
          <p14:tracePt t="35657" x="11707813" y="3044825"/>
          <p14:tracePt t="35674" x="11399838" y="3365500"/>
          <p14:tracePt t="35690" x="11129963" y="3663950"/>
          <p14:tracePt t="35710" x="10866438" y="3906838"/>
          <p14:tracePt t="35726" x="10801350" y="3956050"/>
          <p14:tracePt t="35727" x="10701338" y="4021138"/>
          <p14:tracePt t="35740" x="10615613" y="4078288"/>
          <p14:tracePt t="35741" x="10517188" y="4106863"/>
          <p14:tracePt t="35757" x="10252075" y="4170363"/>
          <p14:tracePt t="35773" x="10053638" y="4156075"/>
          <p14:tracePt t="35790" x="9839325" y="4056063"/>
          <p14:tracePt t="35807" x="9653588" y="3892550"/>
          <p14:tracePt t="35823" x="9561513" y="3806825"/>
          <p14:tracePt t="35825" x="9490075" y="3692525"/>
          <p14:tracePt t="35826" x="9410700" y="3578225"/>
          <p14:tracePt t="35841" x="9361488" y="3463925"/>
          <p14:tracePt t="35842" x="9347200" y="3394075"/>
          <p14:tracePt t="35857" x="9297988" y="3214688"/>
          <p14:tracePt t="35858" x="9297988" y="3094038"/>
          <p14:tracePt t="35873" x="9297988" y="2979738"/>
          <p14:tracePt t="35875" x="9297988" y="2851150"/>
          <p14:tracePt t="35889" x="9347200" y="2730500"/>
          <p14:tracePt t="35891" x="9396413" y="2616200"/>
          <p14:tracePt t="35907" x="9604375" y="2352675"/>
          <p14:tracePt t="35923" x="9839325" y="2152650"/>
          <p14:tracePt t="35940" x="10025063" y="2052638"/>
          <p14:tracePt t="35957" x="10352088" y="1938338"/>
          <p14:tracePt t="35975" x="10615613" y="1917700"/>
          <p14:tracePt t="35989" x="10852150" y="1917700"/>
          <p14:tracePt t="36007" x="11064875" y="2017713"/>
          <p14:tracePt t="36024" x="11201400" y="2117725"/>
          <p14:tracePt t="36040" x="11344275" y="2224088"/>
          <p14:tracePt t="36057" x="11414125" y="2330450"/>
          <p14:tracePt t="36073" x="11428413" y="2352675"/>
          <p14:tracePt t="36074" x="11450638" y="2381250"/>
          <p14:tracePt t="36075" x="11464925" y="2416175"/>
          <p14:tracePt t="36090" x="11464925" y="2438400"/>
          <p14:tracePt t="36092" x="11479213" y="2466975"/>
          <p14:tracePt t="36107" x="11479213" y="2501900"/>
          <p14:tracePt t="36108" x="11479213" y="2530475"/>
          <p14:tracePt t="36124" x="11464925" y="2630488"/>
          <p14:tracePt t="36141" x="11379200" y="2787650"/>
          <p14:tracePt t="36157" x="11244263" y="3016250"/>
          <p14:tracePt t="36174" x="11129963" y="3165475"/>
          <p14:tracePt t="36191" x="10966450" y="3351213"/>
          <p14:tracePt t="36208" x="10801350" y="3506788"/>
          <p14:tracePt t="36224" x="10666413" y="3578225"/>
          <p14:tracePt t="36241" x="10523538" y="3614738"/>
          <p14:tracePt t="36258" x="10388600" y="3629025"/>
          <p14:tracePt t="36274" x="10237788" y="3614738"/>
          <p14:tracePt t="36290" x="10166350" y="3592513"/>
          <p14:tracePt t="36291" x="10088563" y="3557588"/>
          <p14:tracePt t="36307" x="10025063" y="3506788"/>
          <p14:tracePt t="36308" x="9953625" y="3443288"/>
          <p14:tracePt t="36309" x="9839325" y="3343275"/>
          <p14:tracePt t="36324" x="9759950" y="3251200"/>
          <p14:tracePt t="36325" x="9704388" y="3165475"/>
          <p14:tracePt t="36341" x="9639300" y="3065463"/>
          <p14:tracePt t="36342" x="9604375" y="3016250"/>
          <p14:tracePt t="36357" x="9561513" y="2944813"/>
          <p14:tracePt t="36358" x="9510713" y="2851150"/>
          <p14:tracePt t="36374" x="9475788" y="2716213"/>
          <p14:tracePt t="36390" x="9475788" y="2587625"/>
          <p14:tracePt t="36407" x="9490075" y="2416175"/>
          <p14:tracePt t="36424" x="9610725" y="2266950"/>
          <p14:tracePt t="36441" x="9774238" y="2089150"/>
          <p14:tracePt t="36456" x="9925050" y="1974850"/>
          <p14:tracePt t="36474" x="10088563" y="1889125"/>
          <p14:tracePt t="36490" x="10237788" y="1825625"/>
          <p14:tracePt t="36507" x="10317163" y="1825625"/>
          <p14:tracePt t="36524" x="10388600" y="1825625"/>
          <p14:tracePt t="36541" x="10423525" y="1825625"/>
          <p14:tracePt t="36542" x="10452100" y="1825625"/>
          <p14:tracePt t="36543" x="10466388" y="1825625"/>
          <p14:tracePt t="36557" x="10474325" y="1825625"/>
          <p14:tracePt t="36559" x="10488613" y="1825625"/>
          <p14:tracePt t="36575" x="10502900" y="1839913"/>
          <p14:tracePt t="36592" x="10502900" y="1854200"/>
          <p14:tracePt t="36624" x="10502900" y="1868488"/>
          <p14:tracePt t="36642" x="10502900" y="1874838"/>
          <p14:tracePt t="36663" x="10502900" y="1889125"/>
          <p14:tracePt t="36711" x="10502900" y="1903413"/>
          <p14:tracePt t="36856" x="10517188" y="1903413"/>
          <p14:tracePt t="36864" x="10552113" y="1917700"/>
          <p14:tracePt t="36872" x="10601325" y="1938338"/>
          <p14:tracePt t="36880" x="10680700" y="1974850"/>
          <p14:tracePt t="36889" x="10780713" y="2017713"/>
          <p14:tracePt t="36896" x="11015663" y="2124075"/>
          <p14:tracePt t="36906" x="11193463" y="2224088"/>
          <p14:tracePt t="36922" x="11664950" y="2538413"/>
          <p14:tracePt t="36939" x="12006263" y="2779713"/>
          <p14:tracePt t="37050" x="12028488" y="3400425"/>
          <p14:tracePt t="37058" x="11857038" y="3492500"/>
          <p14:tracePt t="37066" x="11657013" y="3578225"/>
          <p14:tracePt t="37074" x="11450638" y="3657600"/>
          <p14:tracePt t="37082" x="11264900" y="3729038"/>
          <p14:tracePt t="37090" x="11064875" y="3792538"/>
          <p14:tracePt t="37107" x="10687050" y="3856038"/>
          <p14:tracePt t="37124" x="10366375" y="3878263"/>
          <p14:tracePt t="37141" x="10166350" y="3878263"/>
          <p14:tracePt t="37157" x="9959975" y="3841750"/>
          <p14:tracePt t="37175" x="9788525" y="3757613"/>
          <p14:tracePt t="37190" x="9661525" y="3643313"/>
          <p14:tracePt t="37207" x="9553575" y="3514725"/>
          <p14:tracePt t="37224" x="9504363" y="3429000"/>
          <p14:tracePt t="37240" x="9461500" y="3343275"/>
          <p14:tracePt t="37257" x="9439275" y="3294063"/>
          <p14:tracePt t="37274" x="9439275" y="3279775"/>
          <p14:tracePt t="37686" x="9424988" y="3279775"/>
          <p14:tracePt t="37694" x="9347200" y="3243263"/>
          <p14:tracePt t="37702" x="9275763" y="3200400"/>
          <p14:tracePt t="37711" x="9212263" y="3151188"/>
          <p14:tracePt t="37718" x="9147175" y="3114675"/>
          <p14:tracePt t="37726" x="9112250" y="3079750"/>
          <p14:tracePt t="37740" x="9075738" y="3044825"/>
          <p14:tracePt t="37756" x="9047163" y="3016250"/>
          <p14:tracePt t="37757" x="9026525" y="2994025"/>
          <p14:tracePt t="37759" x="9012238" y="2979738"/>
          <p14:tracePt t="37774" x="9012238" y="2965450"/>
          <p14:tracePt t="37776" x="8990013" y="2930525"/>
          <p14:tracePt t="37790" x="8975725" y="2901950"/>
          <p14:tracePt t="37791" x="8975725" y="2894013"/>
          <p14:tracePt t="37808" x="8975725" y="2865438"/>
          <p14:tracePt t="37824" x="8975725" y="2836863"/>
          <p14:tracePt t="37841" x="8975725" y="2816225"/>
          <p14:tracePt t="37857" x="8975725" y="2801938"/>
          <p14:tracePt t="37874" x="8975725" y="2779713"/>
          <p14:tracePt t="37889" x="8990013" y="2751138"/>
          <p14:tracePt t="37908" x="9040813" y="2716213"/>
          <p14:tracePt t="37924" x="9112250" y="2652713"/>
          <p14:tracePt t="37941" x="9226550" y="2616200"/>
          <p14:tracePt t="37957" x="9347200" y="2566988"/>
          <p14:tracePt t="37975" x="9461500" y="2552700"/>
          <p14:tracePt t="37976" x="9504363" y="2538413"/>
          <p14:tracePt t="37990" x="9553575" y="2538413"/>
          <p14:tracePt t="38007" x="9590088" y="2538413"/>
          <p14:tracePt t="38008" x="9639300" y="2538413"/>
          <p14:tracePt t="38010" x="9661525" y="2538413"/>
          <p14:tracePt t="38024" x="9690100" y="2538413"/>
          <p14:tracePt t="38025" x="9710738" y="2538413"/>
          <p14:tracePt t="38040" x="9759950" y="2538413"/>
          <p14:tracePt t="38056" x="9788525" y="2538413"/>
          <p14:tracePt t="38057" x="9825038" y="2552700"/>
          <p14:tracePt t="38074" x="9874250" y="2552700"/>
          <p14:tracePt t="38090" x="9925050" y="2566988"/>
          <p14:tracePt t="38108" x="9959975" y="2587625"/>
          <p14:tracePt t="38123" x="10002838" y="2601913"/>
          <p14:tracePt t="38140" x="10017125" y="2601913"/>
          <p14:tracePt t="38157" x="10017125" y="2616200"/>
          <p14:tracePt t="38201" x="10002838" y="2630488"/>
          <p14:tracePt t="38209" x="9988550" y="2630488"/>
          <p14:tracePt t="38218" x="9974263" y="2630488"/>
          <p14:tracePt t="38226" x="9959975" y="2630488"/>
          <p14:tracePt t="38240" x="9953625" y="2630488"/>
          <p14:tracePt t="38242" x="9939338" y="2630488"/>
          <p14:tracePt t="38256" x="9925050" y="2630488"/>
          <p14:tracePt t="38273" x="9910763" y="2630488"/>
          <p14:tracePt t="38290" x="9902825" y="2630488"/>
          <p14:tracePt t="38340" x="9888538" y="2630488"/>
          <p14:tracePt t="38374" x="9874250" y="2638425"/>
          <p14:tracePt t="38390" x="9859963" y="2638425"/>
          <p14:tracePt t="38423" x="9853613" y="2638425"/>
          <p14:tracePt t="39337" x="9839325" y="2638425"/>
          <p14:tracePt t="39345" x="9802813" y="2638425"/>
          <p14:tracePt t="39353" x="9753600" y="2638425"/>
          <p14:tracePt t="39361" x="9704388" y="2638425"/>
          <p14:tracePt t="39369" x="9653588" y="2630488"/>
          <p14:tracePt t="39377" x="9604375" y="2630488"/>
          <p14:tracePt t="39390" x="9539288" y="2616200"/>
          <p14:tracePt t="39406" x="9396413" y="2581275"/>
          <p14:tracePt t="39423" x="9240838" y="2538413"/>
          <p14:tracePt t="39440" x="9097963" y="2466975"/>
          <p14:tracePt t="39457" x="9047163" y="2438400"/>
          <p14:tracePt t="39458" x="8997950" y="2387600"/>
          <p14:tracePt t="39474" x="8990013" y="2366963"/>
          <p14:tracePt t="39475" x="8975725" y="2338388"/>
          <p14:tracePt t="39491" x="8961438" y="2301875"/>
          <p14:tracePt t="39508" x="8961438" y="2238375"/>
          <p14:tracePt t="39525" x="9012238" y="2152650"/>
          <p14:tracePt t="39541" x="9126538" y="2038350"/>
          <p14:tracePt t="39559" x="9326563" y="1903413"/>
          <p14:tracePt t="39574" x="9610725" y="1768475"/>
          <p14:tracePt t="39591" x="9939338" y="1674813"/>
          <p14:tracePt t="39607" x="10317163" y="1639888"/>
          <p14:tracePt t="39625" x="10687050" y="1639888"/>
          <p14:tracePt t="39640" x="11029950" y="1703388"/>
          <p14:tracePt t="39658" x="11315700" y="1868488"/>
          <p14:tracePt t="39660" x="11414125" y="1952625"/>
          <p14:tracePt t="39674" x="11450638" y="2003425"/>
          <p14:tracePt t="39689" x="11542713" y="2103438"/>
          <p14:tracePt t="39691" x="11593513" y="2189163"/>
          <p14:tracePt t="39692" x="11642725" y="2266950"/>
          <p14:tracePt t="39710" x="11657013" y="2330450"/>
          <p14:tracePt t="39712" x="11664950" y="2387600"/>
          <p14:tracePt t="39727" x="11664950" y="2481263"/>
          <p14:tracePt t="39740" x="11664950" y="2530475"/>
          <p14:tracePt t="39741" x="11657013" y="2566988"/>
          <p14:tracePt t="39757" x="11579225" y="2679700"/>
          <p14:tracePt t="39773" x="11464925" y="2787650"/>
          <p14:tracePt t="39790" x="11315700" y="2894013"/>
          <p14:tracePt t="39807" x="11164888" y="2979738"/>
          <p14:tracePt t="39825" x="11015663" y="3044825"/>
          <p14:tracePt t="39841" x="10880725" y="3051175"/>
          <p14:tracePt t="39857" x="10780713" y="3065463"/>
          <p14:tracePt t="39874" x="10680700" y="3065463"/>
          <p14:tracePt t="39891" x="10615613" y="3030538"/>
          <p14:tracePt t="39906" x="10580688" y="2994025"/>
          <p14:tracePt t="39907" x="10566400" y="2994025"/>
          <p14:tracePt t="39923" x="10523538" y="2944813"/>
          <p14:tracePt t="39924" x="10502900" y="2916238"/>
          <p14:tracePt t="39926" x="10466388" y="2830513"/>
          <p14:tracePt t="40336" x="10452100" y="2830513"/>
          <p14:tracePt t="40344" x="10423525" y="2830513"/>
          <p14:tracePt t="40351" x="10402888" y="2816225"/>
          <p14:tracePt t="40360" x="10374313" y="2801938"/>
          <p14:tracePt t="40368" x="10352088" y="2787650"/>
          <p14:tracePt t="40376" x="10323513" y="2779713"/>
          <p14:tracePt t="40389" x="10288588" y="2765425"/>
          <p14:tracePt t="40406" x="10188575" y="2730500"/>
          <p14:tracePt t="40422" x="10125075" y="2701925"/>
          <p14:tracePt t="40423" x="10053638" y="2679700"/>
          <p14:tracePt t="40424" x="9959975" y="2652713"/>
          <p14:tracePt t="40440" x="9888538" y="2630488"/>
          <p14:tracePt t="40441" x="9825038" y="2601913"/>
          <p14:tracePt t="40458" x="9690100" y="2552700"/>
          <p14:tracePt t="40474" x="9610725" y="2530475"/>
          <p14:tracePt t="40491" x="9575800" y="2501900"/>
          <p14:tracePt t="40507" x="9561513" y="2487613"/>
          <p14:tracePt t="40525" x="9561513" y="2481263"/>
          <p14:tracePt t="40542" x="9653588" y="2438400"/>
          <p14:tracePt t="40626" x="9675813" y="2438400"/>
          <p14:tracePt t="40634" x="9710738" y="2438400"/>
          <p14:tracePt t="40642" x="9739313" y="2452688"/>
          <p14:tracePt t="40650" x="9774238" y="2452688"/>
          <p14:tracePt t="40658" x="9810750" y="2452688"/>
          <p14:tracePt t="40666" x="9859963" y="2466975"/>
          <p14:tracePt t="40674" x="9939338" y="2466975"/>
          <p14:tracePt t="40690" x="10017125" y="2481263"/>
          <p14:tracePt t="40691" x="10102850" y="2501900"/>
          <p14:tracePt t="40710" x="10317163" y="2587625"/>
          <p14:tracePt t="40725" x="10517188" y="2701925"/>
          <p14:tracePt t="40740" x="10680700" y="2830513"/>
          <p14:tracePt t="40757" x="10815638" y="3001963"/>
          <p14:tracePt t="40774" x="10887075" y="3114675"/>
          <p14:tracePt t="40790" x="10937875" y="3243263"/>
          <p14:tracePt t="40807" x="10937875" y="3365500"/>
          <p14:tracePt t="40824" x="10937875" y="3443288"/>
          <p14:tracePt t="40841" x="10880725" y="3543300"/>
          <p14:tracePt t="40856" x="10829925" y="3592513"/>
          <p14:tracePt t="40857" x="10780713" y="3643313"/>
          <p14:tracePt t="40873" x="10652125" y="3757613"/>
          <p14:tracePt t="40890" x="10517188" y="3863975"/>
          <p14:tracePt t="40906" x="10452100" y="3906838"/>
          <p14:tracePt t="40907" x="10402888" y="3941763"/>
          <p14:tracePt t="41141" x="10452100" y="3941763"/>
          <p14:tracePt t="41149" x="10502900" y="3956050"/>
          <p14:tracePt t="41157" x="10566400" y="3992563"/>
          <p14:tracePt t="41165" x="10687050" y="4056063"/>
          <p14:tracePt t="41174" x="10837863" y="4127500"/>
          <p14:tracePt t="41182" x="10987088" y="4241800"/>
          <p14:tracePt t="41190" x="11164888" y="4370388"/>
          <p14:tracePt t="41206" x="11499850" y="4640263"/>
          <p14:tracePt t="41224" x="11757025" y="4919663"/>
          <p14:tracePt t="41239" x="11877675" y="5132388"/>
          <p14:tracePt t="41255" x="12014200" y="5453063"/>
          <p14:tracePt t="41272" x="12028488" y="5759450"/>
          <p14:tracePt t="41291" x="12006263" y="6108700"/>
          <p14:tracePt t="41306" x="11863388" y="6480175"/>
          <p14:tracePt t="41472" x="10067925" y="6694488"/>
          <p14:tracePt t="41480" x="10039350" y="6529388"/>
          <p14:tracePt t="41488" x="9988550" y="6194425"/>
          <p14:tracePt t="41496" x="9988550" y="6081713"/>
          <p14:tracePt t="41505" x="9974263" y="5859463"/>
          <p14:tracePt t="41512" x="9974263" y="5646738"/>
          <p14:tracePt t="41523" x="9974263" y="5418138"/>
          <p14:tracePt t="41540" x="9974263" y="5154613"/>
          <p14:tracePt t="41558" x="10002838" y="4854575"/>
          <p14:tracePt t="41573" x="10039350" y="4640263"/>
          <p14:tracePt t="41591" x="10102850" y="4491038"/>
          <p14:tracePt t="41606" x="10153650" y="4419600"/>
          <p14:tracePt t="41608" x="10237788" y="4305300"/>
          <p14:tracePt t="41609" x="10288588" y="4227513"/>
          <p14:tracePt t="41624" x="10374313" y="4156075"/>
          <p14:tracePt t="41625" x="10466388" y="4078288"/>
          <p14:tracePt t="41639" x="10580688" y="3992563"/>
          <p14:tracePt t="41641" x="10680700" y="3913188"/>
          <p14:tracePt t="41658" x="10837863" y="3813175"/>
          <p14:tracePt t="41674" x="11015663" y="3743325"/>
          <p14:tracePt t="41691" x="11144250" y="3714750"/>
          <p14:tracePt t="41710" x="11244263" y="3714750"/>
          <p14:tracePt t="41726" x="11364913" y="3792538"/>
          <p14:tracePt t="41740" x="11493500" y="3956050"/>
          <p14:tracePt t="41758" x="11664950" y="4305300"/>
          <p14:tracePt t="41773" x="11828463" y="4783138"/>
          <p14:tracePt t="41791" x="11928475" y="5203825"/>
          <p14:tracePt t="41809" x="12042775" y="5703888"/>
          <p14:tracePt t="41810" x="12042775" y="5781675"/>
          <p14:tracePt t="41825" x="12063413" y="5959475"/>
          <p14:tracePt t="41840" x="12077700" y="6067425"/>
          <p14:tracePt t="41841" x="12077700" y="6165850"/>
          <p14:tracePt t="41842" x="12077700" y="6230938"/>
          <p14:tracePt t="41857" x="12042775" y="6280150"/>
          <p14:tracePt t="41858" x="11991975" y="6323013"/>
          <p14:tracePt t="41874" x="11891963" y="6373813"/>
          <p14:tracePt t="41875" x="11806238" y="6380163"/>
          <p14:tracePt t="41891" x="11550650" y="6408738"/>
          <p14:tracePt t="41907" x="11264900" y="6408738"/>
          <p14:tracePt t="41924" x="10952163" y="6408738"/>
          <p14:tracePt t="41940" x="10752138" y="6345238"/>
          <p14:tracePt t="41958" x="10537825" y="6259513"/>
          <p14:tracePt t="41974" x="10302875" y="6108700"/>
          <p14:tracePt t="41990" x="10153650" y="5930900"/>
          <p14:tracePt t="42006" x="10053638" y="5695950"/>
          <p14:tracePt t="42023" x="9959975" y="5395913"/>
          <p14:tracePt t="42039" x="9939338" y="5183188"/>
          <p14:tracePt t="42057" x="9925050" y="4933950"/>
          <p14:tracePt t="42074" x="9925050" y="4754563"/>
          <p14:tracePt t="42091" x="9953625" y="4605338"/>
          <p14:tracePt t="42092" x="9988550" y="4556125"/>
          <p14:tracePt t="42108" x="10039350" y="4491038"/>
          <p14:tracePt t="42109" x="10088563" y="4441825"/>
          <p14:tracePt t="42123" x="10153650" y="4391025"/>
          <p14:tracePt t="42125" x="10237788" y="4327525"/>
          <p14:tracePt t="42140" x="10317163" y="4291013"/>
          <p14:tracePt t="42142" x="10388600" y="4256088"/>
          <p14:tracePt t="42157" x="10566400" y="4191000"/>
          <p14:tracePt t="42174" x="10701338" y="4156075"/>
          <p14:tracePt t="42192" x="10766425" y="4156075"/>
          <p14:tracePt t="42207" x="10829925" y="4156075"/>
          <p14:tracePt t="42225" x="10901363" y="4170363"/>
          <p14:tracePt t="42240" x="10937875" y="4241800"/>
          <p14:tracePt t="42258" x="11029950" y="4405313"/>
          <p14:tracePt t="42273" x="11129963" y="4791075"/>
          <p14:tracePt t="42291" x="11193463" y="5303838"/>
          <p14:tracePt t="42307" x="11215688" y="5745163"/>
          <p14:tracePt t="42324" x="11229975" y="6130925"/>
          <p14:tracePt t="42326" x="11229975" y="6294438"/>
          <p14:tracePt t="42340" x="11229975" y="6423025"/>
          <p14:tracePt t="42342" x="11215688" y="6494463"/>
          <p14:tracePt t="42358" x="11144250" y="6594475"/>
          <p14:tracePt t="42374" x="11001375" y="6643688"/>
          <p14:tracePt t="42391" x="10766425" y="6657975"/>
          <p14:tracePt t="42408" x="10523538" y="6657975"/>
          <p14:tracePt t="42424" x="10288588" y="6580188"/>
          <p14:tracePt t="42440" x="10067925" y="6459538"/>
          <p14:tracePt t="42458" x="9859963" y="6280150"/>
          <p14:tracePt t="42474" x="9710738" y="6010275"/>
          <p14:tracePt t="42491" x="9561513" y="5503863"/>
          <p14:tracePt t="42508" x="9553575" y="4983163"/>
          <p14:tracePt t="42525" x="9604375" y="4419600"/>
          <p14:tracePt t="42541" x="9639300" y="4291013"/>
          <p14:tracePt t="42542" x="9725025" y="4041775"/>
          <p14:tracePt t="42544" x="9825038" y="3841750"/>
          <p14:tracePt t="42559" x="9874250" y="3763963"/>
          <p14:tracePt t="42561" x="9959975" y="3629025"/>
          <p14:tracePt t="42574" x="10039350" y="3543300"/>
          <p14:tracePt t="42589" x="10117138" y="3463925"/>
          <p14:tracePt t="42591" x="10202863" y="3414713"/>
          <p14:tracePt t="42592" x="10323513" y="3379788"/>
          <p14:tracePt t="42607" x="10374313" y="3379788"/>
          <p14:tracePt t="42608" x="10517188" y="3379788"/>
          <p14:tracePt t="42625" x="10701338" y="3400425"/>
          <p14:tracePt t="42640" x="10915650" y="3529013"/>
          <p14:tracePt t="42658" x="11115675" y="3692525"/>
          <p14:tracePt t="42673" x="11250613" y="3863975"/>
          <p14:tracePt t="42690" x="11364913" y="4070350"/>
          <p14:tracePt t="42710" x="11428413" y="4256088"/>
          <p14:tracePt t="42725" x="11442700" y="4341813"/>
          <p14:tracePt t="42727" x="11450638" y="4505325"/>
          <p14:tracePt t="42728" x="11450638" y="4605338"/>
          <p14:tracePt t="42741" x="11442700" y="4733925"/>
          <p14:tracePt t="42756" x="11301413" y="5003800"/>
          <p14:tracePt t="42773" x="11115675" y="5318125"/>
          <p14:tracePt t="42791" x="10887075" y="5603875"/>
          <p14:tracePt t="42806" x="10766425" y="5716588"/>
          <p14:tracePt t="42807" x="10652125" y="5810250"/>
          <p14:tracePt t="42809" x="10587038" y="5830888"/>
          <p14:tracePt t="42825" x="10402888" y="5930900"/>
          <p14:tracePt t="42826" x="10288588" y="5945188"/>
          <p14:tracePt t="42840" x="10174288" y="5945188"/>
          <p14:tracePt t="42842" x="10067925" y="5945188"/>
          <p14:tracePt t="42857" x="9953625" y="5945188"/>
          <p14:tracePt t="42858" x="9902825" y="5910263"/>
          <p14:tracePt t="42874" x="9710738" y="5781675"/>
          <p14:tracePt t="42890" x="9590088" y="5646738"/>
          <p14:tracePt t="42907" x="9490075" y="5453063"/>
          <p14:tracePt t="42924" x="9439275" y="5203825"/>
          <p14:tracePt t="42940" x="9439275" y="4983163"/>
          <p14:tracePt t="42958" x="9461500" y="4705350"/>
          <p14:tracePt t="42973" x="9575800" y="4419600"/>
          <p14:tracePt t="42991" x="9690100" y="4227513"/>
          <p14:tracePt t="43007" x="9825038" y="4006850"/>
          <p14:tracePt t="43024" x="9953625" y="3863975"/>
          <p14:tracePt t="43040" x="10067925" y="3792538"/>
          <p14:tracePt t="43058" x="10102850" y="3778250"/>
          <p14:tracePt t="43059" x="10188575" y="3778250"/>
          <p14:tracePt t="43074" x="10223500" y="3778250"/>
          <p14:tracePt t="43075" x="10323513" y="3778250"/>
          <p14:tracePt t="43091" x="10466388" y="3841750"/>
          <p14:tracePt t="43107" x="10580688" y="3892550"/>
          <p14:tracePt t="43108" x="10666413" y="3956050"/>
          <p14:tracePt t="43124" x="10880725" y="4121150"/>
          <p14:tracePt t="43140" x="11093450" y="4319588"/>
          <p14:tracePt t="43159" x="11279188" y="4556125"/>
          <p14:tracePt t="43173" x="11399838" y="4854575"/>
          <p14:tracePt t="43191" x="11464925" y="5197475"/>
          <p14:tracePt t="43207" x="11479213" y="5595938"/>
          <p14:tracePt t="43225" x="11393488" y="5959475"/>
          <p14:tracePt t="43240" x="11244263" y="6259513"/>
          <p14:tracePt t="43257" x="11101388" y="6423025"/>
          <p14:tracePt t="43274" x="10901363" y="6572250"/>
          <p14:tracePt t="43290" x="10815638" y="6608763"/>
          <p14:tracePt t="43292" x="10715625" y="6629400"/>
          <p14:tracePt t="43293" x="10629900" y="6643688"/>
          <p14:tracePt t="43308" x="10523538" y="6643688"/>
          <p14:tracePt t="43309" x="10452100" y="6643688"/>
          <p14:tracePt t="43325" x="10302875" y="6623050"/>
          <p14:tracePt t="43340" x="10237788" y="6580188"/>
          <p14:tracePt t="43341" x="10174288" y="6529388"/>
          <p14:tracePt t="43357" x="10039350" y="6373813"/>
          <p14:tracePt t="43373" x="9959975" y="6180138"/>
          <p14:tracePt t="43391" x="9910763" y="5910263"/>
          <p14:tracePt t="43407" x="9910763" y="5403850"/>
          <p14:tracePt t="43423" x="10002838" y="4919663"/>
          <p14:tracePt t="43441" x="10153650" y="4570413"/>
          <p14:tracePt t="43457" x="10352088" y="4170363"/>
          <p14:tracePt t="43474" x="10474325" y="3978275"/>
          <p14:tracePt t="43490" x="10601325" y="3841750"/>
          <p14:tracePt t="43507" x="10715625" y="3778250"/>
          <p14:tracePt t="43525" x="10801350" y="3763963"/>
          <p14:tracePt t="43527" x="10837863" y="3763963"/>
          <p14:tracePt t="43541" x="10901363" y="3763963"/>
          <p14:tracePt t="43542" x="10952163" y="3792538"/>
          <p14:tracePt t="43558" x="11079163" y="3878263"/>
          <p14:tracePt t="43574" x="11144250" y="3913188"/>
          <p14:tracePt t="43575" x="11215688" y="3978275"/>
          <p14:tracePt t="43591" x="11329988" y="4106863"/>
          <p14:tracePt t="43607" x="11479213" y="4305300"/>
          <p14:tracePt t="43624" x="11579225" y="4505325"/>
          <p14:tracePt t="43641" x="11628438" y="4754563"/>
          <p14:tracePt t="43658" x="11642725" y="5003800"/>
          <p14:tracePt t="43673" x="11628438" y="5168900"/>
          <p14:tracePt t="43691" x="11550650" y="5346700"/>
          <p14:tracePt t="43710" x="11414125" y="5481638"/>
          <p14:tracePt t="43724" x="11301413" y="5567363"/>
          <p14:tracePt t="43726" x="11201400" y="5603875"/>
          <p14:tracePt t="43727" x="11150600" y="5618163"/>
          <p14:tracePt t="43741" x="11001375" y="5667375"/>
          <p14:tracePt t="43758" x="10787063" y="5681663"/>
          <p14:tracePt t="43759" x="10715625" y="5681663"/>
          <p14:tracePt t="43773" x="10629900" y="5681663"/>
          <p14:tracePt t="43790" x="10523538" y="5681663"/>
          <p14:tracePt t="43791" x="10423525" y="5653088"/>
          <p14:tracePt t="43792" x="10352088" y="5603875"/>
          <p14:tracePt t="43807" x="10274300" y="5567363"/>
          <p14:tracePt t="43808" x="10139363" y="5481638"/>
          <p14:tracePt t="43823" x="9988550" y="5318125"/>
          <p14:tracePt t="43840" x="9874250" y="5089525"/>
          <p14:tracePt t="43857" x="9802813" y="4805363"/>
          <p14:tracePt t="43873" x="9788525" y="4470400"/>
          <p14:tracePt t="43890" x="9802813" y="4106863"/>
          <p14:tracePt t="43906" x="9925050" y="3757613"/>
          <p14:tracePt t="43924" x="10039350" y="3543300"/>
          <p14:tracePt t="43940" x="10166350" y="3314700"/>
          <p14:tracePt t="43957" x="10302875" y="3165475"/>
          <p14:tracePt t="43974" x="10366375" y="3128963"/>
          <p14:tracePt t="43991" x="10452100" y="3094038"/>
          <p14:tracePt t="44006" x="10502900" y="3094038"/>
          <p14:tracePt t="44007" x="10537825" y="3094038"/>
          <p14:tracePt t="44023" x="10566400" y="3094038"/>
          <p14:tracePt t="44024" x="10601325" y="3100388"/>
          <p14:tracePt t="44025" x="10637838" y="3128963"/>
          <p14:tracePt t="44040" x="10680700" y="3179763"/>
          <p14:tracePt t="44042" x="10729913" y="3214688"/>
          <p14:tracePt t="44057" x="10766425" y="3279775"/>
          <p14:tracePt t="44058" x="10815638" y="3343275"/>
          <p14:tracePt t="44073" x="10852150" y="3400425"/>
          <p14:tracePt t="44074" x="10901363" y="3492500"/>
          <p14:tracePt t="44091" x="10979150" y="3657600"/>
          <p14:tracePt t="44107" x="11036300" y="3913188"/>
          <p14:tracePt t="44124" x="11050588" y="4141788"/>
          <p14:tracePt t="44141" x="11050588" y="4419600"/>
          <p14:tracePt t="44157" x="10979150" y="4733925"/>
          <p14:tracePt t="44173" x="10829925" y="5018088"/>
          <p14:tracePt t="44191" x="10652125" y="5246688"/>
          <p14:tracePt t="44207" x="10437813" y="5403850"/>
          <p14:tracePt t="44225" x="10288588" y="5467350"/>
          <p14:tracePt t="44226" x="10202863" y="5495925"/>
          <p14:tracePt t="44240" x="10102850" y="5503863"/>
          <p14:tracePt t="44258" x="9925050" y="5518150"/>
          <p14:tracePt t="44259" x="9853613" y="5518150"/>
          <p14:tracePt t="44274" x="9774238" y="5495925"/>
          <p14:tracePt t="44275" x="9725025" y="5453063"/>
          <p14:tracePt t="44291" x="9639300" y="5395913"/>
          <p14:tracePt t="44306" x="9604375" y="5353050"/>
          <p14:tracePt t="44308" x="9561513" y="5303838"/>
          <p14:tracePt t="44324" x="9525000" y="5197475"/>
          <p14:tracePt t="44340" x="9510713" y="4983163"/>
          <p14:tracePt t="45712" x="9504363" y="4954588"/>
          <p14:tracePt t="45720" x="9490075" y="4933950"/>
          <p14:tracePt t="45726" x="9475788" y="4905375"/>
          <p14:tracePt t="45732" x="9461500" y="4883150"/>
          <p14:tracePt t="45740" x="9439275" y="4840288"/>
          <p14:tracePt t="45756" x="9410700" y="4768850"/>
          <p14:tracePt t="45757" x="9375775" y="4683125"/>
          <p14:tracePt t="45772" x="9340850" y="4541838"/>
          <p14:tracePt t="45790" x="9297988" y="4370388"/>
          <p14:tracePt t="45807" x="9275763" y="4178300"/>
          <p14:tracePt t="45824" x="9261475" y="4027488"/>
          <p14:tracePt t="45840" x="9261475" y="3906838"/>
          <p14:tracePt t="45857" x="9261475" y="3827463"/>
          <p14:tracePt t="45873" x="9290050" y="3714750"/>
          <p14:tracePt t="45891" x="9326563" y="3643313"/>
          <p14:tracePt t="45907" x="9390063" y="3543300"/>
          <p14:tracePt t="45924" x="9490075" y="3457575"/>
          <p14:tracePt t="45926" x="9539288" y="3394075"/>
          <p14:tracePt t="45940" x="9653588" y="3314700"/>
          <p14:tracePt t="45957" x="9739313" y="3279775"/>
          <p14:tracePt t="45958" x="9953625" y="3214688"/>
          <p14:tracePt t="45974" x="10067925" y="3194050"/>
          <p14:tracePt t="45975" x="10174288" y="3179763"/>
          <p14:tracePt t="45991" x="10437813" y="3179763"/>
          <p14:tracePt t="46007" x="10680700" y="3194050"/>
          <p14:tracePt t="46023" x="10901363" y="3294063"/>
          <p14:tracePt t="46040" x="11101388" y="3429000"/>
          <p14:tracePt t="46057" x="11215688" y="3563938"/>
          <p14:tracePt t="46074" x="11350625" y="3841750"/>
          <p14:tracePt t="46091" x="11399838" y="4127500"/>
          <p14:tracePt t="46106" x="11414125" y="4441825"/>
          <p14:tracePt t="46124" x="11399838" y="4768850"/>
          <p14:tracePt t="46139" x="11315700" y="5083175"/>
          <p14:tracePt t="46157" x="11244263" y="5246688"/>
          <p14:tracePt t="46173" x="11144250" y="5418138"/>
          <p14:tracePt t="46190" x="11093450" y="5481638"/>
          <p14:tracePt t="46192" x="11036300" y="5546725"/>
          <p14:tracePt t="46193" x="11001375" y="5595938"/>
          <p14:tracePt t="46208" x="10915650" y="5653088"/>
          <p14:tracePt t="46225" x="10829925" y="5681663"/>
          <p14:tracePt t="46241" x="10752138" y="5695950"/>
          <p14:tracePt t="46258" x="10666413" y="5695950"/>
          <p14:tracePt t="46273" x="10580688" y="5667375"/>
          <p14:tracePt t="46290" x="10502900" y="5618163"/>
          <p14:tracePt t="46306" x="10437813" y="5567363"/>
          <p14:tracePt t="46323" x="10388600" y="5532438"/>
          <p14:tracePt t="46340" x="10337800" y="5495925"/>
          <p14:tracePt t="46357" x="10302875" y="5467350"/>
          <p14:tracePt t="46373" x="10266363" y="5446713"/>
          <p14:tracePt t="46390" x="10237788" y="5403850"/>
          <p14:tracePt t="47238" x="10223500" y="5403850"/>
          <p14:tracePt t="47246" x="10217150" y="5381625"/>
          <p14:tracePt t="47255" x="10174288" y="5353050"/>
          <p14:tracePt t="47262" x="10153650" y="5332413"/>
          <p14:tracePt t="47271" x="10117138" y="5303838"/>
          <p14:tracePt t="47278" x="10053638" y="5268913"/>
          <p14:tracePt t="47289" x="10017125" y="5246688"/>
          <p14:tracePt t="47306" x="9888538" y="5154613"/>
          <p14:tracePt t="47322" x="9759950" y="5040313"/>
          <p14:tracePt t="47339" x="9625013" y="4905375"/>
          <p14:tracePt t="47355" x="9510713" y="4754563"/>
          <p14:tracePt t="47373" x="9475788" y="4683125"/>
          <p14:tracePt t="47390" x="9461500" y="4633913"/>
          <p14:tracePt t="47391" x="9453563" y="4570413"/>
          <p14:tracePt t="47392" x="9453563" y="4519613"/>
          <p14:tracePt t="47407" x="9453563" y="4441825"/>
          <p14:tracePt t="47408" x="9475788" y="4391025"/>
          <p14:tracePt t="47424" x="9590088" y="4241800"/>
          <p14:tracePt t="47440" x="9710738" y="4127500"/>
          <p14:tracePt t="47457" x="9953625" y="3927475"/>
          <p14:tracePt t="47474" x="10117138" y="3841750"/>
          <p14:tracePt t="47491" x="10302875" y="3757613"/>
          <p14:tracePt t="47507" x="10466388" y="3714750"/>
          <p14:tracePt t="47526" x="10629900" y="3714750"/>
          <p14:tracePt t="47541" x="10766425" y="3729038"/>
          <p14:tracePt t="47558" x="10937875" y="3878263"/>
          <p14:tracePt t="47573" x="11001375" y="3956050"/>
          <p14:tracePt t="47574" x="11064875" y="4070350"/>
          <p14:tracePt t="47591" x="11164888" y="4341813"/>
          <p14:tracePt t="47593" x="11193463" y="4505325"/>
          <p14:tracePt t="47607" x="11229975" y="4683125"/>
          <p14:tracePt t="47625" x="11229975" y="5032375"/>
          <p14:tracePt t="47626" x="11229975" y="5197475"/>
          <p14:tracePt t="47641" x="11229975" y="5254625"/>
          <p14:tracePt t="47642" x="11215688" y="5395913"/>
          <p14:tracePt t="47659" x="11150600" y="5567363"/>
          <p14:tracePt t="47674" x="11079163" y="5667375"/>
          <p14:tracePt t="47691" x="10966450" y="5730875"/>
          <p14:tracePt t="47710" x="10837863" y="5759450"/>
          <p14:tracePt t="47728" x="10687050" y="5767388"/>
          <p14:tracePt t="47740" x="10566400" y="5767388"/>
          <p14:tracePt t="47741" x="10517188" y="5767388"/>
          <p14:tracePt t="47758" x="10323513" y="5703888"/>
          <p14:tracePt t="47773" x="10166350" y="5632450"/>
          <p14:tracePt t="47790" x="10025063" y="5546725"/>
          <p14:tracePt t="47807" x="9925050" y="5453063"/>
          <p14:tracePt t="47824" x="9859963" y="5353050"/>
          <p14:tracePt t="47840" x="9839325" y="5232400"/>
          <p14:tracePt t="47858" x="9825038" y="5040313"/>
          <p14:tracePt t="47859" x="9825038" y="4954588"/>
          <p14:tracePt t="47874" x="9853613" y="4905375"/>
          <p14:tracePt t="47875" x="9910763" y="4740275"/>
          <p14:tracePt t="47891" x="10002838" y="4605338"/>
          <p14:tracePt t="47907" x="10139363" y="4427538"/>
          <p14:tracePt t="47924" x="10252075" y="4305300"/>
          <p14:tracePt t="47940" x="10374313" y="4227513"/>
          <p14:tracePt t="47958" x="10474325" y="4178300"/>
          <p14:tracePt t="47974" x="10566400" y="4156075"/>
          <p14:tracePt t="47990" x="10666413" y="4156075"/>
          <p14:tracePt t="48007" x="10752138" y="4156075"/>
          <p14:tracePt t="48024" x="10829925" y="4178300"/>
          <p14:tracePt t="48040" x="10887075" y="4227513"/>
          <p14:tracePt t="48057" x="10952163" y="4291013"/>
          <p14:tracePt t="48074" x="11001375" y="4376738"/>
          <p14:tracePt t="48091" x="11036300" y="4470400"/>
          <p14:tracePt t="48093" x="11064875" y="4519613"/>
          <p14:tracePt t="48107" x="11079163" y="4583113"/>
          <p14:tracePt t="48124" x="11093450" y="4654550"/>
          <p14:tracePt t="48125" x="11101388" y="4883150"/>
          <p14:tracePt t="48139" x="11101388" y="4968875"/>
          <p14:tracePt t="48141" x="11101388" y="5083175"/>
          <p14:tracePt t="48158" x="11079163" y="5246688"/>
          <p14:tracePt t="48174" x="11015663" y="5432425"/>
          <p14:tracePt t="48191" x="10929938" y="5603875"/>
          <p14:tracePt t="48207" x="10815638" y="5730875"/>
          <p14:tracePt t="48225" x="10680700" y="5830888"/>
          <p14:tracePt t="48240" x="10517188" y="5895975"/>
          <p14:tracePt t="48257" x="10252075" y="5945188"/>
          <p14:tracePt t="48273" x="10039350" y="5945188"/>
          <p14:tracePt t="48290" x="9859963" y="5895975"/>
          <p14:tracePt t="48307" x="9675813" y="5810250"/>
          <p14:tracePt t="48324" x="9510713" y="5695950"/>
          <p14:tracePt t="48339" x="9453563" y="5618163"/>
          <p14:tracePt t="48340" x="9390063" y="5546725"/>
          <p14:tracePt t="48357" x="9297988" y="5403850"/>
          <p14:tracePt t="48358" x="9275763" y="5318125"/>
          <p14:tracePt t="48359" x="9261475" y="5197475"/>
          <p14:tracePt t="48375" x="9261475" y="4883150"/>
          <p14:tracePt t="48391" x="9375775" y="4476750"/>
          <p14:tracePt t="48407" x="9610725" y="4027488"/>
          <p14:tracePt t="48424" x="9902825" y="3629025"/>
          <p14:tracePt t="48440" x="10117138" y="3429000"/>
          <p14:tracePt t="48457" x="10366375" y="3251200"/>
          <p14:tracePt t="48473" x="10566400" y="3179763"/>
          <p14:tracePt t="48491" x="10752138" y="3165475"/>
          <p14:tracePt t="48508" x="10901363" y="3165475"/>
          <p14:tracePt t="48525" x="11029950" y="3243263"/>
          <p14:tracePt t="48540" x="11093450" y="3279775"/>
          <p14:tracePt t="48542" x="11150600" y="3328988"/>
          <p14:tracePt t="48558" x="11201400" y="3394075"/>
          <p14:tracePt t="48560" x="11244263" y="3443288"/>
          <p14:tracePt t="48561" x="11293475" y="3506788"/>
          <p14:tracePt t="48573" x="11329988" y="3557588"/>
          <p14:tracePt t="48589" x="11364913" y="3614738"/>
          <p14:tracePt t="48591" x="11393488" y="3663950"/>
          <p14:tracePt t="48592" x="11399838" y="3743325"/>
          <p14:tracePt t="48607" x="11428413" y="3806825"/>
          <p14:tracePt t="48608" x="11442700" y="3927475"/>
          <p14:tracePt t="48623" x="11450638" y="4027488"/>
          <p14:tracePt t="48625" x="11450638" y="4121150"/>
          <p14:tracePt t="48640" x="11450638" y="4356100"/>
          <p14:tracePt t="48657" x="11414125" y="4541838"/>
          <p14:tracePt t="48674" x="11350625" y="4740275"/>
          <p14:tracePt t="48691" x="11264900" y="4891088"/>
          <p14:tracePt t="48709" x="11179175" y="4989513"/>
          <p14:tracePt t="48724" x="11129963" y="5018088"/>
          <p14:tracePt t="48726" x="11093450" y="5040313"/>
          <p14:tracePt t="48740" x="11001375" y="5068888"/>
          <p14:tracePt t="48757" x="10901363" y="5083175"/>
          <p14:tracePt t="48773" x="10815638" y="5083175"/>
          <p14:tracePt t="48791" x="10729913" y="5083175"/>
          <p14:tracePt t="48806" x="10701338" y="5068888"/>
          <p14:tracePt t="48807" x="10666413" y="5040313"/>
          <p14:tracePt t="48823" x="10629900" y="5018088"/>
          <p14:tracePt t="48824" x="10601325" y="4989513"/>
          <p14:tracePt t="48826" x="10580688" y="4968875"/>
          <p14:tracePt t="48840" x="10537825" y="4940300"/>
          <p14:tracePt t="48841" x="10523538" y="4933950"/>
          <p14:tracePt t="48857" x="10502900" y="4905375"/>
          <p14:tracePt t="48858" x="10488613" y="4883150"/>
          <p14:tracePt t="48874" x="10452100" y="4833938"/>
          <p14:tracePt t="48890" x="10437813" y="4783138"/>
          <p14:tracePt t="48907" x="10423525" y="4719638"/>
          <p14:tracePt t="48925" x="10423525" y="4654550"/>
          <p14:tracePt t="48940" x="10423525" y="4583113"/>
          <p14:tracePt t="48957" x="10488613" y="4476750"/>
          <p14:tracePt t="48974" x="10587038" y="4391025"/>
          <p14:tracePt t="48990" x="10780713" y="4256088"/>
          <p14:tracePt t="49007" x="10887075" y="4191000"/>
          <p14:tracePt t="49024" x="11036300" y="4127500"/>
          <p14:tracePt t="49040" x="11115675" y="4121150"/>
          <p14:tracePt t="49058" x="11193463" y="4121150"/>
          <p14:tracePt t="49059" x="11215688" y="4121150"/>
          <p14:tracePt t="49073" x="11244263" y="4121150"/>
          <p14:tracePt t="49090" x="11250613" y="4121150"/>
          <p14:tracePt t="49107" x="11264900" y="4121150"/>
          <p14:tracePt t="49141" x="11264900" y="4127500"/>
          <p14:tracePt t="49179" x="11264900" y="4141788"/>
          <p14:tracePt t="49203" x="11250613" y="4141788"/>
          <p14:tracePt t="49219" x="11250613" y="4156075"/>
          <p14:tracePt t="49228" x="11244263" y="4156075"/>
          <p14:tracePt t="49244" x="11229975" y="4156075"/>
          <p14:tracePt t="49251" x="11229975" y="4170363"/>
          <p14:tracePt t="49260" x="11215688" y="4170363"/>
          <p14:tracePt t="49272" x="11201400" y="4170363"/>
          <p14:tracePt t="49290" x="11193463" y="4170363"/>
          <p14:tracePt t="49307" x="11179175" y="4170363"/>
          <p14:tracePt t="49340" x="11164888" y="4170363"/>
          <p14:tracePt t="49390" x="11150600" y="4170363"/>
          <p14:tracePt t="49407" x="11144250" y="4170363"/>
          <p14:tracePt t="49424" x="11115675" y="4170363"/>
          <p14:tracePt t="49440" x="11093450" y="4170363"/>
          <p14:tracePt t="49458" x="11050588" y="4170363"/>
          <p14:tracePt t="49474" x="11036300" y="4170363"/>
          <p14:tracePt t="49491" x="11015663" y="4170363"/>
          <p14:tracePt t="49507" x="11001375" y="4170363"/>
          <p14:tracePt t="49524" x="10987088" y="4170363"/>
          <p14:tracePt t="49525" x="10987088" y="4156075"/>
          <p14:tracePt t="49654" x="10979150" y="4156075"/>
          <p14:tracePt t="49662" x="10966450" y="4156075"/>
          <p14:tracePt t="49678" x="10952163" y="4170363"/>
          <p14:tracePt t="49686" x="10937875" y="4170363"/>
          <p14:tracePt t="49695" x="10929938" y="4170363"/>
          <p14:tracePt t="49703" x="10915650" y="4170363"/>
          <p14:tracePt t="49711" x="10887075" y="4178300"/>
          <p14:tracePt t="49725" x="10880725" y="4178300"/>
          <p14:tracePt t="49739" x="10837863" y="4178300"/>
          <p14:tracePt t="49756" x="10801350" y="4178300"/>
          <p14:tracePt t="49773" x="10766425" y="4178300"/>
          <p14:tracePt t="49789" x="10737850" y="4178300"/>
          <p14:tracePt t="49791" x="10729913" y="4178300"/>
          <p14:tracePt t="49792" x="10729913" y="4170363"/>
          <p14:tracePt t="49807" x="10715625" y="4170363"/>
          <p14:tracePt t="49840" x="10737850" y="4156075"/>
          <p14:tracePt t="49857" x="10880725" y="4141788"/>
          <p14:tracePt t="49874" x="11101388" y="4141788"/>
          <p14:tracePt t="49890" x="11379200" y="4156075"/>
          <p14:tracePt t="49906" x="11642725" y="4291013"/>
          <p14:tracePt t="49923" x="11764963" y="4419600"/>
          <p14:tracePt t="49941" x="11857038" y="4570413"/>
          <p14:tracePt t="49958" x="11891963" y="4719638"/>
          <p14:tracePt t="49973" x="11891963" y="4833938"/>
          <p14:tracePt t="49990" x="11842750" y="4933950"/>
          <p14:tracePt t="50007" x="11693525" y="5040313"/>
          <p14:tracePt t="50024" x="11599863" y="5083175"/>
          <p14:tracePt t="50025" x="11514138" y="5118100"/>
          <p14:tracePt t="50026" x="11450638" y="5146675"/>
          <p14:tracePt t="50041" x="11344275" y="5168900"/>
          <p14:tracePt t="50042" x="11179175" y="5218113"/>
          <p14:tracePt t="50057" x="11115675" y="5218113"/>
          <p14:tracePt t="50058" x="11001375" y="5232400"/>
          <p14:tracePt t="50073" x="10901363" y="5246688"/>
          <p14:tracePt t="50074" x="10801350" y="5246688"/>
          <p14:tracePt t="50090" x="10652125" y="5246688"/>
          <p14:tracePt t="50107" x="10580688" y="5232400"/>
          <p14:tracePt t="50123" x="10466388" y="5183188"/>
          <p14:tracePt t="50141" x="10423525" y="5132388"/>
          <p14:tracePt t="50158" x="10402888" y="5083175"/>
          <p14:tracePt t="50173" x="10374313" y="5032375"/>
          <p14:tracePt t="50191" x="10374313" y="4954588"/>
          <p14:tracePt t="50207" x="10388600" y="4854575"/>
          <p14:tracePt t="50224" x="10502900" y="4705350"/>
          <p14:tracePt t="50240" x="10601325" y="4591050"/>
          <p14:tracePt t="50258" x="10737850" y="4470400"/>
          <p14:tracePt t="50259" x="10801350" y="4427538"/>
          <p14:tracePt t="50273" x="10837863" y="4405313"/>
          <p14:tracePt t="50290" x="10880725" y="4376738"/>
          <p14:tracePt t="50291" x="10952163" y="4341813"/>
          <p14:tracePt t="50307" x="10987088" y="4341813"/>
          <p14:tracePt t="50324" x="11001375" y="4341813"/>
          <p14:tracePt t="50436" x="11001375" y="4356100"/>
          <p14:tracePt t="50444" x="10987088" y="4356100"/>
          <p14:tracePt t="50621" x="10966450" y="4370388"/>
          <p14:tracePt t="50629" x="10937875" y="4419600"/>
          <p14:tracePt t="50638" x="10901363" y="4456113"/>
          <p14:tracePt t="50645" x="10837863" y="4505325"/>
          <p14:tracePt t="50653" x="10801350" y="4541838"/>
          <p14:tracePt t="50661" x="10687050" y="4654550"/>
          <p14:tracePt t="50673" x="10587038" y="4733925"/>
          <p14:tracePt t="50690" x="10388600" y="4883150"/>
          <p14:tracePt t="50709" x="10217150" y="4954588"/>
          <p14:tracePt t="50711" x="10125075" y="4989513"/>
          <p14:tracePt t="50725" x="10053638" y="5018088"/>
          <p14:tracePt t="50727" x="10017125" y="5018088"/>
          <p14:tracePt t="50741" x="9953625" y="5032375"/>
          <p14:tracePt t="50742" x="9902825" y="5032375"/>
          <p14:tracePt t="50757" x="9874250" y="5032375"/>
          <p14:tracePt t="50758" x="9853613" y="5032375"/>
          <p14:tracePt t="50774" x="9839325" y="5032375"/>
          <p14:tracePt t="50791" x="9839325" y="5003800"/>
          <p14:tracePt t="50807" x="9888538" y="4933950"/>
          <p14:tracePt t="50823" x="10039350" y="4819650"/>
          <p14:tracePt t="50841" x="10237788" y="4668838"/>
          <p14:tracePt t="50856" x="10474325" y="4541838"/>
          <p14:tracePt t="50874" x="10729913" y="4470400"/>
          <p14:tracePt t="50890" x="10901363" y="4470400"/>
          <p14:tracePt t="50907" x="11101388" y="4470400"/>
          <p14:tracePt t="50924" x="11250613" y="4556125"/>
          <p14:tracePt t="50941" x="11350625" y="4654550"/>
          <p14:tracePt t="50956" x="11379200" y="4705350"/>
          <p14:tracePt t="50957" x="11393488" y="4719638"/>
          <p14:tracePt t="50973" x="11414125" y="4791075"/>
          <p14:tracePt t="50989" x="11414125" y="4819650"/>
          <p14:tracePt t="50991" x="11414125" y="4854575"/>
          <p14:tracePt t="50992" x="11414125" y="4868863"/>
          <p14:tracePt t="51007" x="11379200" y="4905375"/>
          <p14:tracePt t="51008" x="11315700" y="4940300"/>
          <p14:tracePt t="51024" x="11229975" y="4983163"/>
          <p14:tracePt t="51025" x="11144250" y="5018088"/>
          <p14:tracePt t="51040" x="10887075" y="5083175"/>
          <p14:tracePt t="51057" x="10601325" y="5118100"/>
          <p14:tracePt t="51074" x="10402888" y="5118100"/>
          <p14:tracePt t="51090" x="10202863" y="5103813"/>
          <p14:tracePt t="51108" x="10067925" y="5040313"/>
          <p14:tracePt t="51124" x="10025063" y="5003800"/>
          <p14:tracePt t="51141" x="10002838" y="4933950"/>
          <p14:tracePt t="51156" x="10025063" y="4791075"/>
          <p14:tracePt t="51174" x="10266363" y="4491038"/>
          <p14:tracePt t="51190" x="10488613" y="4270375"/>
          <p14:tracePt t="51207" x="10701338" y="4106863"/>
          <p14:tracePt t="51222" x="10815638" y="4027488"/>
          <p14:tracePt t="51224" x="10915650" y="3978275"/>
          <p14:tracePt t="51240" x="10979150" y="3956050"/>
          <p14:tracePt t="51241" x="11015663" y="3956050"/>
          <p14:tracePt t="51243" x="11101388" y="3941763"/>
          <p14:tracePt t="51257" x="11144250" y="3941763"/>
          <p14:tracePt t="51258" x="11179175" y="3941763"/>
          <p14:tracePt t="51274" x="11244263" y="4006850"/>
          <p14:tracePt t="51289" x="11279188" y="4070350"/>
          <p14:tracePt t="51291" x="11315700" y="4121150"/>
          <p14:tracePt t="51307" x="11393488" y="4341813"/>
          <p14:tracePt t="51323" x="11428413" y="4591050"/>
          <p14:tracePt t="51340" x="11428413" y="4919663"/>
          <p14:tracePt t="51357" x="11414125" y="5268913"/>
          <p14:tracePt t="51373" x="11279188" y="5567363"/>
          <p14:tracePt t="51390" x="11079163" y="5795963"/>
          <p14:tracePt t="51408" x="10829925" y="5930900"/>
          <p14:tracePt t="51422" x="10687050" y="5967413"/>
          <p14:tracePt t="51424" x="10537825" y="5995988"/>
          <p14:tracePt t="51440" x="10266363" y="5995988"/>
          <p14:tracePt t="51456" x="10088563" y="5995988"/>
          <p14:tracePt t="51473" x="9902825" y="5910263"/>
          <p14:tracePt t="51489" x="9825038" y="5859463"/>
          <p14:tracePt t="51490" x="9774238" y="5795963"/>
          <p14:tracePt t="51491" x="9739313" y="5730875"/>
          <p14:tracePt t="51508" x="9690100" y="5532438"/>
          <p14:tracePt t="51525" x="9690100" y="5283200"/>
          <p14:tracePt t="51541" x="9839325" y="4968875"/>
          <p14:tracePt t="51558" x="10102850" y="4556125"/>
          <p14:tracePt t="51574" x="10402888" y="4241800"/>
          <p14:tracePt t="51590" x="10715625" y="4027488"/>
          <p14:tracePt t="51608" x="10901363" y="3963988"/>
          <p14:tracePt t="51623" x="11115675" y="3941763"/>
          <p14:tracePt t="51640" x="11279188" y="3941763"/>
          <p14:tracePt t="51657" x="11399838" y="4021138"/>
          <p14:tracePt t="51674" x="11479213" y="4106863"/>
          <p14:tracePt t="51690" x="11514138" y="4170363"/>
          <p14:tracePt t="51709" x="11550650" y="4256088"/>
          <p14:tracePt t="51711" x="11564938" y="4305300"/>
          <p14:tracePt t="51725" x="11564938" y="4391025"/>
          <p14:tracePt t="51740" x="11564938" y="4441825"/>
          <p14:tracePt t="51741" x="11550650" y="4556125"/>
          <p14:tracePt t="51756" x="11514138" y="4640263"/>
          <p14:tracePt t="51757" x="11464925" y="4740275"/>
          <p14:tracePt t="51774" x="11329988" y="4954588"/>
          <p14:tracePt t="51790" x="11144250" y="5168900"/>
          <p14:tracePt t="51807" x="10929938" y="5318125"/>
          <p14:tracePt t="51823" x="10687050" y="5418138"/>
          <p14:tracePt t="51840" x="10502900" y="5453063"/>
          <p14:tracePt t="51856" x="10252075" y="5453063"/>
          <p14:tracePt t="51875" x="10067925" y="5418138"/>
          <p14:tracePt t="51890" x="9910763" y="5332413"/>
          <p14:tracePt t="51907" x="9810750" y="5218113"/>
          <p14:tracePt t="51924" x="9739313" y="5068888"/>
          <p14:tracePt t="51940" x="9725025" y="4989513"/>
          <p14:tracePt t="51941" x="9710738" y="4919663"/>
          <p14:tracePt t="51942" x="9710738" y="4833938"/>
          <p14:tracePt t="51957" x="9710738" y="4740275"/>
          <p14:tracePt t="51959" x="9710738" y="4668838"/>
          <p14:tracePt t="51974" x="9710738" y="4556125"/>
          <p14:tracePt t="52321" x="9710738" y="4541838"/>
          <p14:tracePt t="52328" x="9704388" y="4519613"/>
          <p14:tracePt t="52336" x="9690100" y="4491038"/>
          <p14:tracePt t="52345" x="9690100" y="4470400"/>
          <p14:tracePt t="52353" x="9675813" y="4441825"/>
          <p14:tracePt t="52360" x="9675813" y="4405313"/>
          <p14:tracePt t="52373" x="9661525" y="4376738"/>
          <p14:tracePt t="52390" x="9661525" y="4270375"/>
          <p14:tracePt t="52407" x="9661525" y="4156075"/>
          <p14:tracePt t="52423" x="9661525" y="4106863"/>
          <p14:tracePt t="52424" x="9661525" y="4041775"/>
          <p14:tracePt t="52425" x="9661525" y="4006850"/>
          <p14:tracePt t="52441" x="9661525" y="3978275"/>
          <p14:tracePt t="52442" x="9690100" y="3913188"/>
          <p14:tracePt t="52457" x="9710738" y="3878263"/>
          <p14:tracePt t="52458" x="9725025" y="3863975"/>
          <p14:tracePt t="52474" x="9759950" y="3813175"/>
          <p14:tracePt t="52490" x="9810750" y="3778250"/>
          <p14:tracePt t="52508" x="9888538" y="3743325"/>
          <p14:tracePt t="52525" x="9959975" y="3714750"/>
          <p14:tracePt t="52542" x="10074275" y="3692525"/>
          <p14:tracePt t="52558" x="10188575" y="3678238"/>
          <p14:tracePt t="52573" x="10337800" y="3678238"/>
          <p14:tracePt t="52590" x="10488613" y="3678238"/>
          <p14:tracePt t="52608" x="10615613" y="3678238"/>
          <p14:tracePt t="52623" x="10715625" y="3692525"/>
          <p14:tracePt t="52641" x="10780713" y="3714750"/>
          <p14:tracePt t="52643" x="10815638" y="3729038"/>
          <p14:tracePt t="52658" x="10852150" y="3757613"/>
          <p14:tracePt t="52659" x="10866438" y="3763963"/>
          <p14:tracePt t="52674" x="10901363" y="3806825"/>
          <p14:tracePt t="52675" x="10929938" y="3827463"/>
          <p14:tracePt t="52689" x="10952163" y="3856038"/>
          <p14:tracePt t="52706" x="10966450" y="3906838"/>
          <p14:tracePt t="52707" x="11015663" y="3978275"/>
          <p14:tracePt t="52727" x="11050588" y="4092575"/>
          <p14:tracePt t="52740" x="11079163" y="4205288"/>
          <p14:tracePt t="52757" x="11079163" y="4341813"/>
          <p14:tracePt t="52774" x="11079163" y="4441825"/>
          <p14:tracePt t="52790" x="11036300" y="4570413"/>
          <p14:tracePt t="52808" x="10880725" y="4719638"/>
          <p14:tracePt t="52824" x="10687050" y="4819650"/>
          <p14:tracePt t="52841" x="10452100" y="4891088"/>
          <p14:tracePt t="52857" x="10266363" y="4919663"/>
          <p14:tracePt t="52873" x="10039350" y="4940300"/>
          <p14:tracePt t="52889" x="9859963" y="4940300"/>
          <p14:tracePt t="52908" x="9710738" y="4940300"/>
          <p14:tracePt t="52909" x="9653588" y="4919663"/>
          <p14:tracePt t="52923" x="9610725" y="4905375"/>
          <p14:tracePt t="52940" x="9575800" y="4883150"/>
          <p14:tracePt t="52941" x="9504363" y="4805363"/>
          <p14:tracePt t="52957" x="9475788" y="4768850"/>
          <p14:tracePt t="52958" x="9453563" y="4733925"/>
          <p14:tracePt t="52974" x="9410700" y="4633913"/>
          <p14:tracePt t="52990" x="9396413" y="4491038"/>
          <p14:tracePt t="53008" x="9396413" y="4270375"/>
          <p14:tracePt t="53024" x="9424988" y="4056063"/>
          <p14:tracePt t="53040" x="9553575" y="3827463"/>
          <p14:tracePt t="53056" x="9739313" y="3606800"/>
          <p14:tracePt t="53074" x="9974263" y="3443288"/>
          <p14:tracePt t="53090" x="10217150" y="3351213"/>
          <p14:tracePt t="53107" x="10374313" y="3351213"/>
          <p14:tracePt t="53123" x="10566400" y="3351213"/>
          <p14:tracePt t="53140" x="10701338" y="3429000"/>
          <p14:tracePt t="53156" x="10752138" y="3478213"/>
          <p14:tracePt t="53157" x="10801350" y="3529013"/>
          <p14:tracePt t="53158" x="10837863" y="3592513"/>
          <p14:tracePt t="53174" x="10866438" y="3657600"/>
          <p14:tracePt t="53176" x="10901363" y="3729038"/>
          <p14:tracePt t="53191" x="10929938" y="3892550"/>
          <p14:tracePt t="53207" x="10952163" y="4141788"/>
          <p14:tracePt t="53224" x="10952163" y="4370388"/>
          <p14:tracePt t="53242" x="10952163" y="4519613"/>
          <p14:tracePt t="53257" x="10915650" y="4668838"/>
          <p14:tracePt t="53274" x="10852150" y="4783138"/>
          <p14:tracePt t="53290" x="10737850" y="4840288"/>
          <p14:tracePt t="53308" x="10601325" y="4883150"/>
          <p14:tracePt t="53323" x="10452100" y="4891088"/>
          <p14:tracePt t="53340" x="10274300" y="4891088"/>
          <p14:tracePt t="53356" x="10125075" y="4868863"/>
          <p14:tracePt t="53374" x="10039350" y="4833938"/>
          <p14:tracePt t="53389" x="10002838" y="4805363"/>
          <p14:tracePt t="53390" x="9953625" y="4783138"/>
          <p14:tracePt t="53407" x="9902825" y="4740275"/>
          <p14:tracePt t="53408" x="9859963" y="4683125"/>
          <p14:tracePt t="53423" x="9839325" y="4654550"/>
          <p14:tracePt t="53424" x="9825038" y="4619625"/>
          <p14:tracePt t="53441" x="9825038" y="4527550"/>
          <p14:tracePt t="53457" x="9825038" y="4419600"/>
          <p14:tracePt t="53474" x="9839325" y="4291013"/>
          <p14:tracePt t="53490" x="9902825" y="4170363"/>
          <p14:tracePt t="53508" x="9974263" y="4056063"/>
          <p14:tracePt t="53524" x="10088563" y="3963988"/>
          <p14:tracePt t="53541" x="10217150" y="3892550"/>
          <p14:tracePt t="53558" x="10366375" y="3856038"/>
          <p14:tracePt t="53574" x="10523538" y="3856038"/>
          <p14:tracePt t="53590" x="10652125" y="3856038"/>
          <p14:tracePt t="53608" x="10701338" y="3863975"/>
          <p14:tracePt t="53623" x="10737850" y="3878263"/>
          <p14:tracePt t="53624" x="10752138" y="3892550"/>
          <p14:tracePt t="53639" x="10766425" y="3906838"/>
          <p14:tracePt t="53640" x="10780713" y="3906838"/>
          <p14:tracePt t="53642" x="10780713" y="3913188"/>
          <p14:tracePt t="53658" x="10780713" y="3927475"/>
          <p14:tracePt t="53659" x="10780713" y="3963988"/>
          <p14:tracePt t="53673" x="10780713" y="4056063"/>
          <p14:tracePt t="53675" x="10752138" y="4127500"/>
          <p14:tracePt t="53948" x="10701338" y="4127500"/>
          <p14:tracePt t="53956" x="10666413" y="4121150"/>
          <p14:tracePt t="53964" x="10601325" y="4106863"/>
          <p14:tracePt t="53975" x="10566400" y="4078288"/>
          <p14:tracePt t="53980" x="10517188" y="4056063"/>
          <p14:tracePt t="53990" x="10466388" y="4027488"/>
          <p14:tracePt t="54007" x="10323513" y="3956050"/>
          <p14:tracePt t="54023" x="10166350" y="3856038"/>
          <p14:tracePt t="54041" x="10002838" y="3729038"/>
          <p14:tracePt t="54056" x="9874250" y="3606800"/>
          <p14:tracePt t="54074" x="9774238" y="3492500"/>
          <p14:tracePt t="54090" x="9710738" y="3414713"/>
          <p14:tracePt t="54107" x="9675813" y="3343275"/>
          <p14:tracePt t="54123" x="9661525" y="3300413"/>
          <p14:tracePt t="54124" x="9653588" y="3279775"/>
          <p14:tracePt t="54125" x="9653588" y="3251200"/>
          <p14:tracePt t="54140" x="9653588" y="3228975"/>
          <p14:tracePt t="54141" x="9653588" y="3200400"/>
          <p14:tracePt t="54157" x="9653588" y="3179763"/>
          <p14:tracePt t="54158" x="9653588" y="3151188"/>
          <p14:tracePt t="54174" x="9774238" y="3030538"/>
          <p14:tracePt t="54191" x="10017125" y="2894013"/>
          <p14:tracePt t="54208" x="10302875" y="2751138"/>
          <p14:tracePt t="54224" x="10537825" y="2701925"/>
          <p14:tracePt t="54240" x="10801350" y="2679700"/>
          <p14:tracePt t="54257" x="10987088" y="2679700"/>
          <p14:tracePt t="54274" x="11115675" y="2701925"/>
          <p14:tracePt t="54290" x="11201400" y="2787650"/>
          <p14:tracePt t="54307" x="11250613" y="2944813"/>
          <p14:tracePt t="54324" x="11264900" y="3251200"/>
          <p14:tracePt t="54341" x="11201400" y="3543300"/>
          <p14:tracePt t="54342" x="11129963" y="3729038"/>
          <p14:tracePt t="54357" x="11036300" y="3913188"/>
          <p14:tracePt t="54359" x="10952163" y="4092575"/>
          <p14:tracePt t="54374" x="10866438" y="4241800"/>
          <p14:tracePt t="54375" x="10815638" y="4305300"/>
          <p14:tracePt t="54391" x="10729913" y="4419600"/>
          <p14:tracePt t="54392" x="10652125" y="4491038"/>
          <p14:tracePt t="54407" x="10488613" y="4591050"/>
          <p14:tracePt t="54424" x="10323513" y="4633913"/>
          <p14:tracePt t="54441" x="10153650" y="4640263"/>
          <p14:tracePt t="54456" x="9988550" y="4619625"/>
          <p14:tracePt t="54474" x="9859963" y="4556125"/>
          <p14:tracePt t="54490" x="9788525" y="4470400"/>
          <p14:tracePt t="54508" x="9725025" y="4376738"/>
          <p14:tracePt t="54525" x="9710738" y="4291013"/>
          <p14:tracePt t="54541" x="9710738" y="4205288"/>
          <p14:tracePt t="54557" x="9710738" y="4127500"/>
          <p14:tracePt t="54574" x="9739313" y="4070350"/>
          <p14:tracePt t="54590" x="9853613" y="4006850"/>
          <p14:tracePt t="54592" x="9925050" y="3978275"/>
          <p14:tracePt t="54608" x="10017125" y="3978275"/>
          <p14:tracePt t="54609" x="10117138" y="3978275"/>
          <p14:tracePt t="54623" x="10237788" y="3978275"/>
          <p14:tracePt t="54624" x="10374313" y="4006850"/>
          <p14:tracePt t="54641" x="10517188" y="4070350"/>
          <p14:tracePt t="54642" x="10652125" y="4127500"/>
          <p14:tracePt t="54656" x="10787063" y="4227513"/>
          <p14:tracePt t="54657" x="10829925" y="4270375"/>
          <p14:tracePt t="54674" x="10937875" y="4376738"/>
          <p14:tracePt t="54690" x="11001375" y="4476750"/>
          <p14:tracePt t="54710" x="11029950" y="4556125"/>
          <p14:tracePt t="54724" x="11029950" y="4591050"/>
          <p14:tracePt t="54725" x="10987088" y="4619625"/>
          <p14:tracePt t="54741" x="10801350" y="4654550"/>
          <p14:tracePt t="54757" x="10566400" y="4683125"/>
          <p14:tracePt t="54774" x="10274300" y="4691063"/>
          <p14:tracePt t="54790" x="10102850" y="4683125"/>
          <p14:tracePt t="54807" x="9939338" y="4619625"/>
          <p14:tracePt t="54822" x="9874250" y="4583113"/>
          <p14:tracePt t="54823" x="9839325" y="4541838"/>
          <p14:tracePt t="54841" x="9802813" y="4470400"/>
          <p14:tracePt t="54842" x="9802813" y="4391025"/>
          <p14:tracePt t="54857" x="9802813" y="4305300"/>
          <p14:tracePt t="54858" x="9825038" y="4219575"/>
          <p14:tracePt t="54873" x="9910763" y="4106863"/>
          <p14:tracePt t="54875" x="10017125" y="4006850"/>
          <p14:tracePt t="54890" x="10125075" y="3913188"/>
          <p14:tracePt t="54891" x="10188575" y="3863975"/>
          <p14:tracePt t="54907" x="10374313" y="3763963"/>
          <p14:tracePt t="54923" x="10537825" y="3714750"/>
          <p14:tracePt t="54941" x="10652125" y="3714750"/>
          <p14:tracePt t="54957" x="10729913" y="3743325"/>
          <p14:tracePt t="54974" x="10801350" y="3813175"/>
          <p14:tracePt t="54990" x="10866438" y="3913188"/>
          <p14:tracePt t="55007" x="10915650" y="4041775"/>
          <p14:tracePt t="55024" x="10966450" y="4178300"/>
          <p14:tracePt t="55041" x="11015663" y="4405313"/>
          <p14:tracePt t="55056" x="11015663" y="4456113"/>
          <p14:tracePt t="55057" x="11015663" y="4541838"/>
          <p14:tracePt t="55074" x="11015663" y="4705350"/>
          <p14:tracePt t="55076" x="11015663" y="4783138"/>
          <p14:tracePt t="55090" x="10987088" y="4840288"/>
          <p14:tracePt t="55107" x="10952163" y="4891088"/>
          <p14:tracePt t="55108" x="10880725" y="4989513"/>
          <p14:tracePt t="55123" x="10829925" y="5032375"/>
          <p14:tracePt t="55124" x="10780713" y="5054600"/>
          <p14:tracePt t="55140" x="10666413" y="5089525"/>
          <p14:tracePt t="55158" x="10566400" y="5103813"/>
          <p14:tracePt t="55174" x="10452100" y="5103813"/>
          <p14:tracePt t="55190" x="10374313" y="5083175"/>
          <p14:tracePt t="55207" x="10317163" y="5003800"/>
          <p14:tracePt t="55223" x="10266363" y="4805363"/>
          <p14:tracePt t="55462" x="10223500" y="4805363"/>
          <p14:tracePt t="55471" x="10166350" y="4783138"/>
          <p14:tracePt t="55478" x="10102850" y="4740275"/>
          <p14:tracePt t="55487" x="10039350" y="4719638"/>
          <p14:tracePt t="55494" x="9988550" y="4683125"/>
          <p14:tracePt t="55503" x="9939338" y="4640263"/>
          <p14:tracePt t="55510" x="9888538" y="4605338"/>
          <p14:tracePt t="55525" x="9810750" y="4527550"/>
          <p14:tracePt t="55540" x="9710738" y="4441825"/>
          <p14:tracePt t="55542" x="9690100" y="4391025"/>
          <p14:tracePt t="55543" x="9625013" y="4319588"/>
          <p14:tracePt t="55558" x="9590088" y="4227513"/>
          <p14:tracePt t="55560" x="9553575" y="4127500"/>
          <p14:tracePt t="55573" x="9510713" y="4041775"/>
          <p14:tracePt t="55575" x="9504363" y="3956050"/>
          <p14:tracePt t="55590" x="9490075" y="3863975"/>
          <p14:tracePt t="55592" x="9475788" y="3792538"/>
          <p14:tracePt t="55606" x="9475788" y="3706813"/>
          <p14:tracePt t="55607" x="9475788" y="3629025"/>
          <p14:tracePt t="55624" x="9539288" y="3429000"/>
          <p14:tracePt t="55640" x="9704388" y="3251200"/>
          <p14:tracePt t="55658" x="9888538" y="3094038"/>
          <p14:tracePt t="55674" x="10139363" y="2979738"/>
          <p14:tracePt t="55691" x="10317163" y="2944813"/>
          <p14:tracePt t="55709" x="10537825" y="2930525"/>
          <p14:tracePt t="55725" x="10652125" y="2930525"/>
          <p14:tracePt t="55727" x="10815638" y="2951163"/>
          <p14:tracePt t="55740" x="10852150" y="2979738"/>
          <p14:tracePt t="55741" x="10937875" y="3030538"/>
          <p14:tracePt t="55758" x="11079163" y="3128963"/>
          <p14:tracePt t="55773" x="11164888" y="3243263"/>
          <p14:tracePt t="55791" x="11201400" y="3351213"/>
          <p14:tracePt t="55793" x="11215688" y="3400425"/>
          <p14:tracePt t="55807" x="11229975" y="3457575"/>
          <p14:tracePt t="55823" x="11229975" y="3514725"/>
          <p14:tracePt t="55824" x="11229975" y="3563938"/>
          <p14:tracePt t="55826" x="11229975" y="3614738"/>
          <p14:tracePt t="55839" x="11229975" y="3678238"/>
          <p14:tracePt t="55841" x="11215688" y="3729038"/>
          <p14:tracePt t="55857" x="11115675" y="3927475"/>
          <p14:tracePt t="55873" x="10987088" y="4106863"/>
          <p14:tracePt t="55891" x="10829925" y="4291013"/>
          <p14:tracePt t="55907" x="10601325" y="4491038"/>
          <p14:tracePt t="55924" x="10374313" y="4640263"/>
          <p14:tracePt t="55939" x="10217150" y="4719638"/>
          <p14:tracePt t="55958" x="10025063" y="4768850"/>
          <p14:tracePt t="55975" x="9859963" y="4783138"/>
          <p14:tracePt t="55991" x="9759950" y="4783138"/>
          <p14:tracePt t="56007" x="9675813" y="4719638"/>
          <p14:tracePt t="56023" x="9653588" y="4683125"/>
          <p14:tracePt t="56024" x="9604375" y="4591050"/>
          <p14:tracePt t="56025" x="9590088" y="4505325"/>
          <p14:tracePt t="56040" x="9590088" y="4391025"/>
          <p14:tracePt t="56056" x="9590088" y="4241800"/>
          <p14:tracePt t="56332" x="9590088" y="4227513"/>
          <p14:tracePt t="56340" x="9590088" y="4219575"/>
          <p14:tracePt t="56348" x="9575800" y="4191000"/>
          <p14:tracePt t="56357" x="9561513" y="4170363"/>
          <p14:tracePt t="56364" x="9561513" y="4141788"/>
          <p14:tracePt t="56373" x="9561513" y="4127500"/>
          <p14:tracePt t="56390" x="9561513" y="4078288"/>
          <p14:tracePt t="56406" x="9561513" y="3927475"/>
          <p14:tracePt t="56423" x="9604375" y="3778250"/>
          <p14:tracePt t="56439" x="9704388" y="3578225"/>
          <p14:tracePt t="56457" x="9839325" y="3351213"/>
          <p14:tracePt t="56473" x="9953625" y="3214688"/>
          <p14:tracePt t="56491" x="10088563" y="3065463"/>
          <p14:tracePt t="56507" x="10223500" y="2965450"/>
          <p14:tracePt t="56525" x="10352088" y="2916238"/>
          <p14:tracePt t="56526" x="10417175" y="2916238"/>
          <p14:tracePt t="56542" x="10537825" y="2916238"/>
          <p14:tracePt t="56543" x="10629900" y="2916238"/>
          <p14:tracePt t="56558" x="10815638" y="3001963"/>
          <p14:tracePt t="56573" x="10929938" y="3079750"/>
          <p14:tracePt t="56574" x="11036300" y="3165475"/>
          <p14:tracePt t="56590" x="11244263" y="3351213"/>
          <p14:tracePt t="56607" x="11428413" y="3592513"/>
          <p14:tracePt t="56625" x="11528425" y="3757613"/>
          <p14:tracePt t="56640" x="11642725" y="3992563"/>
          <p14:tracePt t="56658" x="11679238" y="4205288"/>
          <p14:tracePt t="56674" x="11693525" y="4376738"/>
          <p14:tracePt t="56690" x="11693525" y="4556125"/>
          <p14:tracePt t="56709" x="11642725" y="4754563"/>
          <p14:tracePt t="56726" x="11599863" y="4840288"/>
          <p14:tracePt t="56728" x="11499850" y="5040313"/>
          <p14:tracePt t="56740" x="11428413" y="5154613"/>
          <p14:tracePt t="56757" x="11250613" y="5367338"/>
          <p14:tracePt t="56773" x="11164888" y="5495925"/>
          <p14:tracePt t="56774" x="11064875" y="5595938"/>
          <p14:tracePt t="56776" x="10937875" y="5695950"/>
          <p14:tracePt t="56791" x="10715625" y="5830888"/>
          <p14:tracePt t="56807" x="10587038" y="5881688"/>
          <p14:tracePt t="56808" x="10474325" y="5930900"/>
          <p14:tracePt t="56824" x="10202863" y="5967413"/>
          <p14:tracePt t="56840" x="9925050" y="5981700"/>
          <p14:tracePt t="56857" x="9653588" y="5910263"/>
          <p14:tracePt t="56873" x="9396413" y="5716588"/>
          <p14:tracePt t="56891" x="9175750" y="5467350"/>
          <p14:tracePt t="56907" x="8940800" y="5018088"/>
          <p14:tracePt t="56924" x="8826500" y="4519613"/>
          <p14:tracePt t="56940" x="8783638" y="4092575"/>
          <p14:tracePt t="56958" x="8783638" y="3300413"/>
          <p14:tracePt t="56974" x="8897938" y="2879725"/>
          <p14:tracePt t="56991" x="9126538" y="2401888"/>
          <p14:tracePt t="56993" x="9247188" y="2203450"/>
          <p14:tracePt t="57007" x="9375775" y="2038350"/>
          <p14:tracePt t="57008" x="9490075" y="1924050"/>
          <p14:tracePt t="57023" x="9610725" y="1839913"/>
          <p14:tracePt t="57040" x="9753600" y="1768475"/>
          <p14:tracePt t="57041" x="9874250" y="1739900"/>
          <p14:tracePt t="57042" x="10002838" y="1717675"/>
          <p14:tracePt t="57058" x="10274300" y="1717675"/>
          <p14:tracePt t="57073" x="10552113" y="1889125"/>
          <p14:tracePt t="57090" x="10829925" y="2138363"/>
          <p14:tracePt t="57107" x="11064875" y="2487613"/>
          <p14:tracePt t="57124" x="11229975" y="2836863"/>
          <p14:tracePt t="57140" x="11315700" y="3165475"/>
          <p14:tracePt t="57158" x="11329988" y="3365500"/>
          <p14:tracePt t="57174" x="11329988" y="3663950"/>
          <p14:tracePt t="57191" x="11293475" y="3878263"/>
          <p14:tracePt t="57207" x="11164888" y="4121150"/>
          <p14:tracePt t="57225" x="11001375" y="4391025"/>
          <p14:tracePt t="57227" x="10887075" y="4527550"/>
          <p14:tracePt t="57240" x="10787063" y="4640263"/>
          <p14:tracePt t="57256" x="10687050" y="4754563"/>
          <p14:tracePt t="57257" x="10580688" y="4868863"/>
          <p14:tracePt t="57259" x="10466388" y="4940300"/>
          <p14:tracePt t="57274" x="10366375" y="5003800"/>
          <p14:tracePt t="57275" x="10317163" y="5032375"/>
          <p14:tracePt t="57290" x="10125075" y="5089525"/>
          <p14:tracePt t="57307" x="9959975" y="5089525"/>
          <p14:tracePt t="57325" x="9853613" y="5083175"/>
          <p14:tracePt t="57340" x="9753600" y="4989513"/>
          <p14:tracePt t="57358" x="9639300" y="4805363"/>
          <p14:tracePt t="57373" x="9604375" y="4470400"/>
          <p14:tracePt t="57390" x="9610725" y="4041775"/>
          <p14:tracePt t="57406" x="9839325" y="3463925"/>
          <p14:tracePt t="57424" x="10202863" y="2901950"/>
          <p14:tracePt t="57440" x="10523538" y="2581275"/>
          <p14:tracePt t="57457" x="10952163" y="2301875"/>
          <p14:tracePt t="57473" x="11315700" y="2203450"/>
          <p14:tracePt t="57492" x="11628438" y="2203450"/>
          <p14:tracePt t="57493" x="11742738" y="2203450"/>
          <p14:tracePt t="57509" x="11779250" y="2238375"/>
          <p14:tracePt t="57510" x="11857038" y="2301875"/>
          <p14:tracePt t="57525" x="11963400" y="2438400"/>
          <p14:tracePt t="57541" x="12028488" y="2566988"/>
          <p14:tracePt t="57558" x="12042775" y="2701925"/>
          <p14:tracePt t="57573" x="12057063" y="2830513"/>
          <p14:tracePt t="57590" x="12057063" y="3030538"/>
          <p14:tracePt t="57607" x="11991975" y="3251200"/>
          <p14:tracePt t="57625" x="11877675" y="3529013"/>
          <p14:tracePt t="57641" x="11714163" y="3913188"/>
          <p14:tracePt t="57658" x="11528425" y="4291013"/>
          <p14:tracePt t="57673" x="11399838" y="4470400"/>
          <p14:tracePt t="57674" x="11293475" y="4619625"/>
          <p14:tracePt t="57691" x="11129963" y="4783138"/>
          <p14:tracePt t="57707" x="11015663" y="4883150"/>
          <p14:tracePt t="57708" x="10915650" y="4940300"/>
          <p14:tracePt t="57709" x="10829925" y="4989513"/>
          <p14:tracePt t="57724" x="10737850" y="5018088"/>
          <p14:tracePt t="57726" x="10666413" y="5032375"/>
          <p14:tracePt t="57743" x="10488613" y="5032375"/>
          <p14:tracePt t="58112" x="10423525" y="5032375"/>
          <p14:tracePt t="58120" x="10388600" y="5032375"/>
          <p14:tracePt t="58128" x="10323513" y="5032375"/>
          <p14:tracePt t="58136" x="10266363" y="5032375"/>
          <p14:tracePt t="58144" x="10188575" y="5032375"/>
          <p14:tracePt t="58152" x="10125075" y="5032375"/>
          <p14:tracePt t="58160" x="10053638" y="5032375"/>
          <p14:tracePt t="58172" x="9774238" y="4983163"/>
          <p14:tracePt t="58189" x="9510713" y="4854575"/>
          <p14:tracePt t="58206" x="9347200" y="4754563"/>
          <p14:tracePt t="58208" x="9047163" y="4541838"/>
          <p14:tracePt t="58209" x="8975725" y="4456113"/>
          <p14:tracePt t="58224" x="8826500" y="4276725"/>
          <p14:tracePt t="58225" x="8712200" y="4092575"/>
          <p14:tracePt t="58240" x="8626475" y="3892550"/>
          <p14:tracePt t="58241" x="8513763" y="3529013"/>
          <p14:tracePt t="58256" x="8499475" y="3300413"/>
          <p14:tracePt t="58257" x="8499475" y="3030538"/>
          <p14:tracePt t="58274" x="8648700" y="2452688"/>
          <p14:tracePt t="58290" x="9012238" y="1868488"/>
          <p14:tracePt t="58307" x="9375775" y="1490663"/>
          <p14:tracePt t="58324" x="9788525" y="1204913"/>
          <p14:tracePt t="58341" x="10139363" y="1090613"/>
          <p14:tracePt t="58357" x="10423525" y="1090613"/>
          <p14:tracePt t="58374" x="10666413" y="1204913"/>
          <p14:tracePt t="58391" x="10866438" y="1425575"/>
          <p14:tracePt t="58409" x="11015663" y="1717675"/>
          <p14:tracePt t="58410" x="11093450" y="1868488"/>
          <p14:tracePt t="58423" x="11129963" y="2024063"/>
          <p14:tracePt t="58439" x="11164888" y="2189163"/>
          <p14:tracePt t="58441" x="11193463" y="2366963"/>
          <p14:tracePt t="58442" x="11215688" y="2538413"/>
          <p14:tracePt t="58457" x="11229975" y="2701925"/>
          <p14:tracePt t="58473" x="11229975" y="2865438"/>
          <p14:tracePt t="58474" x="11229975" y="3051175"/>
          <p14:tracePt t="58475" x="11229975" y="3214688"/>
          <p14:tracePt t="58490" x="11229975" y="3379788"/>
          <p14:tracePt t="58491" x="11193463" y="3529013"/>
          <p14:tracePt t="58508" x="11079163" y="3906838"/>
          <p14:tracePt t="58524" x="10929938" y="4256088"/>
          <p14:tracePt t="58541" x="10752138" y="4556125"/>
          <p14:tracePt t="58558" x="10587038" y="4754563"/>
          <p14:tracePt t="58574" x="10366375" y="4968875"/>
          <p14:tracePt t="64964" x="10366375" y="4954588"/>
          <p14:tracePt t="64972" x="10352088" y="4933950"/>
          <p14:tracePt t="64980" x="10323513" y="4891088"/>
          <p14:tracePt t="64990" x="10317163" y="4868863"/>
          <p14:tracePt t="64996" x="10302875" y="4840288"/>
          <p14:tracePt t="65006" x="10288588" y="4833938"/>
          <p14:tracePt t="65022" x="10266363" y="4805363"/>
          <p14:tracePt t="65039" x="10252075" y="4768850"/>
          <p14:tracePt t="65056" x="10217150" y="4733925"/>
          <p14:tracePt t="65072" x="10188575" y="4683125"/>
          <p14:tracePt t="65091" x="10166350" y="4640263"/>
          <p14:tracePt t="65106" x="10153650" y="4591050"/>
          <p14:tracePt t="65124" x="10139363" y="4527550"/>
          <p14:tracePt t="65125" x="10139363" y="4491038"/>
          <p14:tracePt t="65140" x="10139363" y="4441825"/>
          <p14:tracePt t="65157" x="10139363" y="4427538"/>
          <p14:tracePt t="65158" x="10125075" y="4370388"/>
          <p14:tracePt t="65174" x="10125075" y="4305300"/>
          <p14:tracePt t="65191" x="10117138" y="4241800"/>
          <p14:tracePt t="65207" x="10102850" y="4191000"/>
          <p14:tracePt t="65224" x="10088563" y="4156075"/>
          <p14:tracePt t="65240" x="10067925" y="4121150"/>
          <p14:tracePt t="65258" x="10053638" y="4078288"/>
          <p14:tracePt t="65273" x="10025063" y="4056063"/>
          <p14:tracePt t="65290" x="10017125" y="4041775"/>
          <p14:tracePt t="65307" x="10002838" y="4021138"/>
          <p14:tracePt t="65324" x="9959975" y="3992563"/>
          <p14:tracePt t="65340" x="9925050" y="3956050"/>
          <p14:tracePt t="65357" x="9874250" y="3906838"/>
          <p14:tracePt t="65373" x="9859963" y="3892550"/>
          <p14:tracePt t="65374" x="9853613" y="3863975"/>
          <p14:tracePt t="65375" x="9825038" y="3856038"/>
          <p14:tracePt t="65391" x="9810750" y="3827463"/>
          <p14:tracePt t="65392" x="9788525" y="3792538"/>
          <p14:tracePt t="65406" x="9774238" y="3792538"/>
          <p14:tracePt t="65408" x="9759950" y="3763963"/>
          <p14:tracePt t="65424" x="9739313" y="3729038"/>
          <p14:tracePt t="65440" x="9704388" y="3678238"/>
          <p14:tracePt t="65458" x="9690100" y="3643313"/>
          <p14:tracePt t="65474" x="9675813" y="3606800"/>
          <p14:tracePt t="65490" x="9675813" y="3578225"/>
          <p14:tracePt t="65507" x="9675813" y="3543300"/>
          <p14:tracePt t="65524" x="9704388" y="3506788"/>
          <p14:tracePt t="65541" x="9753600" y="3457575"/>
          <p14:tracePt t="65558" x="9810750" y="3400425"/>
          <p14:tracePt t="65573" x="9874250" y="3365500"/>
          <p14:tracePt t="65590" x="9925050" y="3328988"/>
          <p14:tracePt t="65606" x="9953625" y="3314700"/>
          <p14:tracePt t="65607" x="9959975" y="3300413"/>
          <p14:tracePt t="65623" x="9974263" y="3294063"/>
          <p14:tracePt t="65625" x="10017125" y="3294063"/>
          <p14:tracePt t="65640" x="10025063" y="3294063"/>
          <p14:tracePt t="65641" x="10053638" y="3294063"/>
          <p14:tracePt t="65657" x="10117138" y="3294063"/>
          <p14:tracePt t="65673" x="10188575" y="3294063"/>
          <p14:tracePt t="65691" x="10274300" y="3328988"/>
          <p14:tracePt t="65708" x="10366375" y="3365500"/>
          <p14:tracePt t="65727" x="10417175" y="3394075"/>
          <p14:tracePt t="65728" x="10452100" y="3414713"/>
          <p14:tracePt t="65730" x="10488613" y="3429000"/>
          <p14:tracePt t="65740" x="10523538" y="3457575"/>
          <p14:tracePt t="65757" x="10601325" y="3492500"/>
          <p14:tracePt t="65773" x="10687050" y="3543300"/>
          <p14:tracePt t="65790" x="10780713" y="3614738"/>
          <p14:tracePt t="65807" x="10929938" y="3763963"/>
          <p14:tracePt t="65824" x="11064875" y="3978275"/>
          <p14:tracePt t="65840" x="11164888" y="4178300"/>
          <p14:tracePt t="65856" x="11215688" y="4291013"/>
          <p14:tracePt t="65858" x="11250613" y="4376738"/>
          <p14:tracePt t="65859" x="11250613" y="4419600"/>
          <p14:tracePt t="65873" x="11293475" y="4491038"/>
          <p14:tracePt t="65875" x="11293475" y="4527550"/>
          <p14:tracePt t="65891" x="11315700" y="4605338"/>
          <p14:tracePt t="65907" x="11315700" y="4654550"/>
          <p14:tracePt t="65924" x="11315700" y="4691063"/>
          <p14:tracePt t="65940" x="11315700" y="4754563"/>
          <p14:tracePt t="65957" x="11279188" y="4883150"/>
          <p14:tracePt t="65973" x="11244263" y="5003800"/>
          <p14:tracePt t="65990" x="11193463" y="5203825"/>
          <p14:tracePt t="66006" x="11150600" y="5303838"/>
          <p14:tracePt t="66024" x="11129963" y="5403850"/>
          <p14:tracePt t="66040" x="11101388" y="5467350"/>
          <p14:tracePt t="66056" x="11093450" y="5495925"/>
          <p14:tracePt t="66073" x="11079163" y="5532438"/>
          <p14:tracePt t="66090" x="11064875" y="5553075"/>
          <p14:tracePt t="66091" x="11036300" y="5595938"/>
          <p14:tracePt t="66092" x="10987088" y="5653088"/>
          <p14:tracePt t="66107" x="10952163" y="5716588"/>
          <p14:tracePt t="66109" x="10901363" y="5795963"/>
          <p14:tracePt t="66124" x="10829925" y="5881688"/>
          <p14:tracePt t="66125" x="10737850" y="5967413"/>
          <p14:tracePt t="66140" x="10701338" y="6016625"/>
          <p14:tracePt t="66141" x="10601325" y="6096000"/>
          <p14:tracePt t="66158" x="10423525" y="6216650"/>
          <p14:tracePt t="66173" x="10237788" y="6280150"/>
          <p14:tracePt t="66190" x="10074275" y="6308725"/>
          <p14:tracePt t="66207" x="9902825" y="6323013"/>
          <p14:tracePt t="66224" x="9753600" y="6294438"/>
          <p14:tracePt t="66240" x="9604375" y="6216650"/>
          <p14:tracePt t="66257" x="9424988" y="6081713"/>
          <p14:tracePt t="66273" x="9297988" y="5916613"/>
          <p14:tracePt t="66290" x="9212263" y="5730875"/>
          <p14:tracePt t="66306" x="9140825" y="5495925"/>
          <p14:tracePt t="66325" x="9097963" y="5168900"/>
          <p14:tracePt t="66326" x="9090025" y="5003800"/>
          <p14:tracePt t="66340" x="9090025" y="4840288"/>
          <p14:tracePt t="66342" x="9090025" y="4668838"/>
          <p14:tracePt t="66357" x="9090025" y="4491038"/>
          <p14:tracePt t="66358" x="9090025" y="4327525"/>
          <p14:tracePt t="66373" x="9126538" y="4178300"/>
          <p14:tracePt t="66375" x="9161463" y="4027488"/>
          <p14:tracePt t="66391" x="9312275" y="3757613"/>
          <p14:tracePt t="66407" x="9490075" y="3492500"/>
          <p14:tracePt t="66424" x="9725025" y="3228975"/>
          <p14:tracePt t="66440" x="9953625" y="3001963"/>
          <p14:tracePt t="66457" x="10125075" y="2879725"/>
          <p14:tracePt t="66473" x="10317163" y="2765425"/>
          <p14:tracePt t="66490" x="10417175" y="2730500"/>
          <p14:tracePt t="66507" x="10537825" y="2701925"/>
          <p14:tracePt t="66524" x="10629900" y="2701925"/>
          <p14:tracePt t="66541" x="10715625" y="2716213"/>
          <p14:tracePt t="66557" x="10780713" y="2751138"/>
          <p14:tracePt t="66558" x="10829925" y="2787650"/>
          <p14:tracePt t="66560" x="10887075" y="2830513"/>
          <p14:tracePt t="66573" x="10952163" y="2879725"/>
          <p14:tracePt t="66589" x="11015663" y="2930525"/>
          <p14:tracePt t="66591" x="11079163" y="2994025"/>
          <p14:tracePt t="66592" x="11129963" y="3044825"/>
          <p14:tracePt t="66607" x="11179175" y="3100388"/>
          <p14:tracePt t="66608" x="11229975" y="3179763"/>
          <p14:tracePt t="66624" x="11301413" y="3300413"/>
          <p14:tracePt t="66640" x="11350625" y="3457575"/>
          <p14:tracePt t="66659" x="11379200" y="3592513"/>
          <p14:tracePt t="66674" x="11379200" y="3714750"/>
          <p14:tracePt t="66690" x="11350625" y="3856038"/>
          <p14:tracePt t="66709" x="11279188" y="3978275"/>
          <p14:tracePt t="66725" x="11229975" y="4056063"/>
          <p14:tracePt t="66726" x="11179175" y="4127500"/>
          <p14:tracePt t="66740" x="11050588" y="4276725"/>
          <p14:tracePt t="66757" x="10915650" y="4405313"/>
          <p14:tracePt t="66774" x="10766425" y="4505325"/>
          <p14:tracePt t="66790" x="10637838" y="4591050"/>
          <p14:tracePt t="66806" x="10502900" y="4640263"/>
          <p14:tracePt t="66824" x="10352088" y="4683125"/>
          <p14:tracePt t="66826" x="10274300" y="4691063"/>
          <p14:tracePt t="66840" x="10202863" y="4705350"/>
          <p14:tracePt t="66841" x="10067925" y="4705350"/>
          <p14:tracePt t="66857" x="9888538" y="4705350"/>
          <p14:tracePt t="66873" x="9675813" y="4654550"/>
          <p14:tracePt t="66891" x="9410700" y="4527550"/>
          <p14:tracePt t="66907" x="8997950" y="4270375"/>
          <p14:tracePt t="66924" x="8626475" y="3927475"/>
          <p14:tracePt t="66940" x="8234363" y="3514725"/>
          <p14:tracePt t="66957" x="7970838" y="3194050"/>
          <p14:tracePt t="66973" x="7672388" y="2751138"/>
          <p14:tracePt t="66991" x="7435850" y="2301875"/>
          <p14:tracePt t="67008" x="7258050" y="1725613"/>
          <p14:tracePt t="67024" x="7258050" y="1204913"/>
          <p14:tracePt t="67040" x="7486650" y="577850"/>
          <p14:tracePt t="67056" x="7707313" y="2492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54B1-C396-DF4B-803C-230DF6FE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B0C0AE-6853-8909-B9CE-424652029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結論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983EF5-8CCA-95FE-1F4A-C2D8CE038987}"/>
              </a:ext>
            </a:extLst>
          </p:cNvPr>
          <p:cNvSpPr txBox="1"/>
          <p:nvPr/>
        </p:nvSpPr>
        <p:spPr>
          <a:xfrm>
            <a:off x="129735" y="1721192"/>
            <a:ext cx="1219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熱・痛み→アセトアミノフェン・ロキソニン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鼻水→アレグラ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FX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・クラリチン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EX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咳→メジコン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Pro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痰→ストナ去痰カプセル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8" name="オーディオ 17">
            <a:extLst>
              <a:ext uri="{FF2B5EF4-FFF2-40B4-BE49-F238E27FC236}">
                <a16:creationId xmlns:a16="http://schemas.microsoft.com/office/drawing/2014/main" id="{B4B12701-9538-AAA3-F98A-12DB72D9A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3"/>
    </mc:Choice>
    <mc:Fallback>
      <p:transition spd="slow" advTm="5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3" x="9774238" y="5083175"/>
          <p14:tracePt t="269" x="9759950" y="5083175"/>
          <p14:tracePt t="275" x="9753600" y="5083175"/>
          <p14:tracePt t="285" x="9739313" y="5083175"/>
          <p14:tracePt t="291" x="9710738" y="5083175"/>
          <p14:tracePt t="301" x="9675813" y="5083175"/>
          <p14:tracePt t="308" x="9639300" y="5089525"/>
          <p14:tracePt t="316" x="9590088" y="5103813"/>
          <p14:tracePt t="324" x="9525000" y="5118100"/>
          <p14:tracePt t="332" x="9410700" y="5154613"/>
          <p14:tracePt t="339" x="9326563" y="5183188"/>
          <p14:tracePt t="348" x="9197975" y="5218113"/>
          <p14:tracePt t="356" x="9075738" y="5246688"/>
          <p14:tracePt t="364" x="8926513" y="5268913"/>
          <p14:tracePt t="372" x="8748713" y="5318125"/>
          <p14:tracePt t="380" x="8562975" y="5346700"/>
          <p14:tracePt t="388" x="8348663" y="5367338"/>
          <p14:tracePt t="396" x="8134350" y="5403850"/>
          <p14:tracePt t="1423" x="3101975" y="1162050"/>
          <p14:tracePt t="1429" x="3179763" y="1141413"/>
          <p14:tracePt t="1436" x="3230563" y="1127125"/>
          <p14:tracePt t="1443" x="3279775" y="1112838"/>
          <p14:tracePt t="1454" x="3300413" y="1112838"/>
          <p14:tracePt t="1471" x="3429000" y="1112838"/>
          <p14:tracePt t="1475" x="3443288" y="1112838"/>
          <p14:tracePt t="1502" x="3494088" y="1112838"/>
          <p14:tracePt t="1741" x="3443288" y="1098550"/>
          <p14:tracePt t="1749" x="3394075" y="1062038"/>
          <p14:tracePt t="1757" x="3343275" y="1041400"/>
          <p14:tracePt t="1765" x="3279775" y="990600"/>
          <p14:tracePt t="1773" x="3194050" y="941388"/>
          <p14:tracePt t="1781" x="3044825" y="841375"/>
          <p14:tracePt t="1789" x="2865438" y="698500"/>
          <p14:tracePt t="1801" x="2652713" y="534988"/>
          <p14:tracePt t="1818" x="2203450" y="163513"/>
          <p14:tracePt t="2081" x="1717675" y="300038"/>
          <p14:tracePt t="2096" x="1703388" y="412750"/>
          <p14:tracePt t="2098" x="1703388" y="498475"/>
          <p14:tracePt t="2106" x="1703388" y="563563"/>
          <p14:tracePt t="2111" x="1703388" y="612775"/>
          <p14:tracePt t="2120" x="1703388" y="663575"/>
          <p14:tracePt t="2127" x="1739900" y="698500"/>
          <p14:tracePt t="2136" x="1768475" y="727075"/>
          <p14:tracePt t="2152" x="1903413" y="827088"/>
          <p14:tracePt t="2171" x="2089150" y="876300"/>
          <p14:tracePt t="2187" x="2366963" y="927100"/>
          <p14:tracePt t="2202" x="2738438" y="962025"/>
          <p14:tracePt t="2219" x="3165475" y="962025"/>
          <p14:tracePt t="2235" x="3565525" y="962025"/>
          <p14:tracePt t="2253" x="3814763" y="941388"/>
          <p14:tracePt t="2269" x="4070350" y="898525"/>
          <p14:tracePt t="2286" x="4270375" y="862013"/>
          <p14:tracePt t="2302" x="4421188" y="841375"/>
          <p14:tracePt t="2318" x="4470400" y="841375"/>
          <p14:tracePt t="2320" x="4519613" y="827088"/>
          <p14:tracePt t="2321" x="4541838" y="827088"/>
          <p14:tracePt t="2336" x="4605338" y="827088"/>
          <p14:tracePt t="2337" x="4633913" y="827088"/>
          <p14:tracePt t="2353" x="4691063" y="827088"/>
          <p14:tracePt t="2355" x="4733925" y="827088"/>
          <p14:tracePt t="2369" x="4770438" y="827088"/>
          <p14:tracePt t="2370" x="4805363" y="827088"/>
          <p14:tracePt t="2386" x="4919663" y="827088"/>
          <p14:tracePt t="2403" x="5105400" y="827088"/>
          <p14:tracePt t="2419" x="5254625" y="827088"/>
          <p14:tracePt t="2435" x="5432425" y="847725"/>
          <p14:tracePt t="2452" x="5583238" y="898525"/>
          <p14:tracePt t="2469" x="5718175" y="976313"/>
          <p14:tracePt t="2486" x="5818188" y="1062038"/>
          <p14:tracePt t="2502" x="5867400" y="1098550"/>
          <p14:tracePt t="2519" x="5918200" y="1154113"/>
          <p14:tracePt t="2535" x="5932488" y="1176338"/>
          <p14:tracePt t="2552" x="5932488" y="1190625"/>
          <p14:tracePt t="2568" x="5932488" y="1204913"/>
          <p14:tracePt t="2570" x="5910263" y="1211263"/>
          <p14:tracePt t="2587" x="5881688" y="1225550"/>
          <p14:tracePt t="2588" x="5846763" y="1254125"/>
          <p14:tracePt t="2602" x="5810250" y="1276350"/>
          <p14:tracePt t="2604" x="5767388" y="1304925"/>
          <p14:tracePt t="2620" x="5618163" y="1390650"/>
          <p14:tracePt t="2635" x="5403850" y="1476375"/>
          <p14:tracePt t="2653" x="5148263" y="1539875"/>
          <p14:tracePt t="2672" x="4954588" y="1539875"/>
          <p14:tracePt t="2686" x="4919663" y="1539875"/>
          <p14:tracePt t="2688" x="4791075" y="1539875"/>
          <p14:tracePt t="2702" x="4741863" y="1511300"/>
          <p14:tracePt t="2720" x="4691063" y="1425575"/>
          <p14:tracePt t="2735" x="4691063" y="1311275"/>
          <p14:tracePt t="2736" x="4719638" y="1190625"/>
          <p14:tracePt t="2752" x="4833938" y="976313"/>
          <p14:tracePt t="2769" x="4905375" y="847725"/>
          <p14:tracePt t="2787" x="5005388" y="698500"/>
          <p14:tracePt t="2788" x="5048250" y="649288"/>
          <p14:tracePt t="2802" x="5105400" y="592138"/>
          <p14:tracePt t="2818" x="5148263" y="577850"/>
          <p14:tracePt t="2819" x="5183188" y="549275"/>
          <p14:tracePt t="2821" x="5205413" y="534988"/>
          <p14:tracePt t="2838" x="5303838" y="534988"/>
          <p14:tracePt t="2853" x="5403850" y="534988"/>
          <p14:tracePt t="2869" x="5503863" y="527050"/>
          <p14:tracePt t="2886" x="5583238" y="527050"/>
          <p14:tracePt t="2902" x="5661025" y="527050"/>
          <p14:tracePt t="2919" x="5718175" y="527050"/>
          <p14:tracePt t="2935" x="5795963" y="527050"/>
          <p14:tracePt t="2953" x="5861050" y="549275"/>
          <p14:tracePt t="2970" x="5918200" y="592138"/>
          <p14:tracePt t="2987" x="5967413" y="612775"/>
          <p14:tracePt t="3004" x="6018213" y="627063"/>
          <p14:tracePt t="3006" x="6046788" y="641350"/>
          <p14:tracePt t="3019" x="6061075" y="641350"/>
          <p14:tracePt t="3035" x="6067425" y="649288"/>
          <p14:tracePt t="3036" x="6081713" y="649288"/>
          <p14:tracePt t="3037" x="6081713" y="663575"/>
          <p14:tracePt t="3054" x="6110288" y="677863"/>
          <p14:tracePt t="3069" x="6124575" y="677863"/>
          <p14:tracePt t="3070" x="6130925" y="692150"/>
          <p14:tracePt t="3086" x="6145213" y="712788"/>
          <p14:tracePt t="3102" x="6173788" y="741363"/>
          <p14:tracePt t="3120" x="6181725" y="749300"/>
          <p14:tracePt t="3135" x="6210300" y="798513"/>
          <p14:tracePt t="3153" x="6224588" y="847725"/>
          <p14:tracePt t="3172" x="6245225" y="898525"/>
          <p14:tracePt t="3174" x="6259513" y="941388"/>
          <p14:tracePt t="3187" x="6273800" y="976313"/>
          <p14:tracePt t="3202" x="6281738" y="1041400"/>
          <p14:tracePt t="3220" x="6296025" y="1076325"/>
          <p14:tracePt t="3236" x="6310313" y="1112838"/>
          <p14:tracePt t="3268" x="6324600" y="1127125"/>
          <p14:tracePt t="3609" x="6296025" y="1127125"/>
          <p14:tracePt t="3617" x="6273800" y="1127125"/>
          <p14:tracePt t="3625" x="6245225" y="1127125"/>
          <p14:tracePt t="3633" x="6210300" y="1127125"/>
          <p14:tracePt t="3641" x="6124575" y="1127125"/>
          <p14:tracePt t="3650" x="6067425" y="1127125"/>
          <p14:tracePt t="3657" x="5995988" y="1141413"/>
          <p14:tracePt t="3668" x="5846763" y="1176338"/>
          <p14:tracePt t="3686" x="5597525" y="1204913"/>
          <p14:tracePt t="3702" x="5403850" y="1211263"/>
          <p14:tracePt t="3719" x="5197475" y="1211263"/>
          <p14:tracePt t="3736" x="5048250" y="1190625"/>
          <p14:tracePt t="3753" x="4954588" y="1162050"/>
          <p14:tracePt t="3754" x="4919663" y="1127125"/>
          <p14:tracePt t="3769" x="4891088" y="1112838"/>
          <p14:tracePt t="3771" x="4883150" y="1090613"/>
          <p14:tracePt t="3785" x="4883150" y="1076325"/>
          <p14:tracePt t="3787" x="4870450" y="1047750"/>
          <p14:tracePt t="3803" x="4870450" y="990600"/>
          <p14:tracePt t="3819" x="4870450" y="941388"/>
          <p14:tracePt t="3837" x="4905375" y="862013"/>
          <p14:tracePt t="3852" x="4954588" y="790575"/>
          <p14:tracePt t="3869" x="5019675" y="712788"/>
          <p14:tracePt t="3886" x="5097463" y="649288"/>
          <p14:tracePt t="3902" x="5168900" y="592138"/>
          <p14:tracePt t="3919" x="5233988" y="563563"/>
          <p14:tracePt t="3936" x="5303838" y="512763"/>
          <p14:tracePt t="3953" x="5383213" y="477838"/>
          <p14:tracePt t="3971" x="5454650" y="449263"/>
          <p14:tracePt t="3972" x="5503863" y="434975"/>
          <p14:tracePt t="3988" x="5583238" y="412750"/>
          <p14:tracePt t="3990" x="5646738" y="398463"/>
          <p14:tracePt t="4003" x="5781675" y="377825"/>
          <p14:tracePt t="4005" x="5832475" y="363538"/>
          <p14:tracePt t="4019" x="5918200" y="349250"/>
          <p14:tracePt t="4020" x="6010275" y="349250"/>
          <p14:tracePt t="4036" x="6281738" y="349250"/>
          <p14:tracePt t="4053" x="6473825" y="349250"/>
          <p14:tracePt t="4069" x="6688138" y="384175"/>
          <p14:tracePt t="4085" x="6894513" y="449263"/>
          <p14:tracePt t="4103" x="7072313" y="527050"/>
          <p14:tracePt t="4119" x="7208838" y="592138"/>
          <p14:tracePt t="4136" x="7272338" y="641350"/>
          <p14:tracePt t="4152" x="7321550" y="677863"/>
          <p14:tracePt t="4172" x="7372350" y="727075"/>
          <p14:tracePt t="4174" x="7386638" y="741363"/>
          <p14:tracePt t="4188" x="7400925" y="762000"/>
          <p14:tracePt t="4189" x="7400925" y="776288"/>
          <p14:tracePt t="4202" x="7421563" y="798513"/>
          <p14:tracePt t="4220" x="7435850" y="847725"/>
          <p14:tracePt t="4221" x="7450138" y="890588"/>
          <p14:tracePt t="4236" x="7458075" y="927100"/>
          <p14:tracePt t="4237" x="7458075" y="941388"/>
          <p14:tracePt t="4253" x="7458075" y="962025"/>
          <p14:tracePt t="4254" x="7472363" y="998538"/>
          <p14:tracePt t="4269" x="7472363" y="1041400"/>
          <p14:tracePt t="4271" x="7472363" y="1062038"/>
          <p14:tracePt t="4286" x="7472363" y="1098550"/>
          <p14:tracePt t="4303" x="7472363" y="1141413"/>
          <p14:tracePt t="4319" x="7472363" y="1162050"/>
          <p14:tracePt t="4336" x="7421563" y="1204913"/>
          <p14:tracePt t="4352" x="7358063" y="1254125"/>
          <p14:tracePt t="4369" x="7251700" y="1339850"/>
          <p14:tracePt t="4385" x="7108825" y="1425575"/>
          <p14:tracePt t="4403" x="6943725" y="1511300"/>
          <p14:tracePt t="4419" x="6723063" y="1625600"/>
          <p14:tracePt t="4436" x="6580188" y="1660525"/>
          <p14:tracePt t="4453" x="6410325" y="1703388"/>
          <p14:tracePt t="4455" x="6330950" y="1717675"/>
          <p14:tracePt t="4470" x="6259513" y="1717675"/>
          <p14:tracePt t="4471" x="6196013" y="1725613"/>
          <p14:tracePt t="4485" x="6124575" y="1725613"/>
          <p14:tracePt t="4502" x="6061075" y="1725613"/>
          <p14:tracePt t="4503" x="5918200" y="1717675"/>
          <p14:tracePt t="4519" x="5861050" y="1703388"/>
          <p14:tracePt t="4520" x="5810250" y="1689100"/>
          <p14:tracePt t="4536" x="5695950" y="1639888"/>
          <p14:tracePt t="4552" x="5597525" y="1574800"/>
          <p14:tracePt t="4569" x="5483225" y="1511300"/>
          <p14:tracePt t="4585" x="5346700" y="1425575"/>
          <p14:tracePt t="4602" x="5205413" y="1311275"/>
          <p14:tracePt t="4619" x="5083175" y="1211263"/>
          <p14:tracePt t="4636" x="4968875" y="1112838"/>
          <p14:tracePt t="4652" x="4870450" y="1012825"/>
          <p14:tracePt t="4669" x="4805363" y="941388"/>
          <p14:tracePt t="4687" x="4770438" y="890588"/>
          <p14:tracePt t="4689" x="4756150" y="847725"/>
          <p14:tracePt t="4703" x="4741863" y="841375"/>
          <p14:tracePt t="4718" x="4741863" y="812800"/>
          <p14:tracePt t="4719" x="4741863" y="790575"/>
          <p14:tracePt t="4720" x="4741863" y="776288"/>
          <p14:tracePt t="4736" x="4741863" y="762000"/>
          <p14:tracePt t="4737" x="4741863" y="741363"/>
          <p14:tracePt t="4753" x="4741863" y="712788"/>
          <p14:tracePt t="4754" x="4741863" y="692150"/>
          <p14:tracePt t="4769" x="4819650" y="612775"/>
          <p14:tracePt t="4786" x="4933950" y="498475"/>
          <p14:tracePt t="4803" x="5048250" y="398463"/>
          <p14:tracePt t="4819" x="5219700" y="277813"/>
          <p14:tracePt t="4836" x="5383213" y="177800"/>
          <p14:tracePt t="4852" x="5546725" y="114300"/>
          <p14:tracePt t="4869" x="5710238" y="63500"/>
          <p14:tracePt t="4885" x="5867400" y="49213"/>
          <p14:tracePt t="4902" x="6010275" y="49213"/>
          <p14:tracePt t="4920" x="6130925" y="49213"/>
          <p14:tracePt t="4922" x="6181725" y="49213"/>
          <p14:tracePt t="4936" x="6230938" y="49213"/>
          <p14:tracePt t="4952" x="6296025" y="49213"/>
          <p14:tracePt t="4953" x="6345238" y="63500"/>
          <p14:tracePt t="4954" x="6396038" y="77788"/>
          <p14:tracePt t="4971" x="6459538" y="100013"/>
          <p14:tracePt t="4972" x="6523038" y="128588"/>
          <p14:tracePt t="4987" x="6623050" y="185738"/>
          <p14:tracePt t="5004" x="6723063" y="263525"/>
          <p14:tracePt t="5019" x="6823075" y="363538"/>
          <p14:tracePt t="5036" x="6908800" y="463550"/>
          <p14:tracePt t="5052" x="6943725" y="527050"/>
          <p14:tracePt t="5069" x="6972300" y="592138"/>
          <p14:tracePt t="5085" x="6994525" y="612775"/>
          <p14:tracePt t="5102" x="6994525" y="641350"/>
          <p14:tracePt t="5119" x="6994525" y="649288"/>
          <p14:tracePt t="5136" x="6994525" y="663575"/>
          <p14:tracePt t="5157" x="6994525" y="677863"/>
          <p14:tracePt t="5170" x="6994525" y="692150"/>
          <p14:tracePt t="5185" x="6986588" y="712788"/>
          <p14:tracePt t="5187" x="6958013" y="741363"/>
          <p14:tracePt t="5188" x="6937375" y="762000"/>
          <p14:tracePt t="5203" x="6894513" y="790575"/>
          <p14:tracePt t="5204" x="6859588" y="827088"/>
          <p14:tracePt t="5219" x="6808788" y="862013"/>
          <p14:tracePt t="5220" x="6708775" y="898525"/>
          <p14:tracePt t="5236" x="6508750" y="976313"/>
          <p14:tracePt t="5252" x="6245225" y="1027113"/>
          <p14:tracePt t="5269" x="5918200" y="1098550"/>
          <p14:tracePt t="5285" x="5532438" y="1141413"/>
          <p14:tracePt t="5303" x="5048250" y="1204913"/>
          <p14:tracePt t="5319" x="4378325" y="1262063"/>
          <p14:tracePt t="5336" x="3992563" y="1276350"/>
          <p14:tracePt t="5352" x="3494088" y="1290638"/>
          <p14:tracePt t="5369" x="3044825" y="1290638"/>
          <p14:tracePt t="5386" x="2667000" y="1290638"/>
          <p14:tracePt t="5402" x="2587625" y="1290638"/>
          <p14:tracePt t="5403" x="2452688" y="1290638"/>
          <p14:tracePt t="5419" x="2332038" y="1276350"/>
          <p14:tracePt t="5420" x="2238375" y="1254125"/>
          <p14:tracePt t="5422" x="2174875" y="1225550"/>
          <p14:tracePt t="5744" x="2166938" y="1225550"/>
          <p14:tracePt t="5751" x="2152650" y="1225550"/>
          <p14:tracePt t="5759" x="2124075" y="1225550"/>
          <p14:tracePt t="5770" x="2103438" y="1225550"/>
          <p14:tracePt t="5776" x="2066925" y="1239838"/>
          <p14:tracePt t="5786" x="2025650" y="1254125"/>
          <p14:tracePt t="5803" x="1954213" y="1276350"/>
          <p14:tracePt t="5819" x="1889125" y="1311275"/>
          <p14:tracePt t="5836" x="1839913" y="1325563"/>
          <p14:tracePt t="5852" x="1789113" y="1354138"/>
          <p14:tracePt t="5869" x="1754188" y="1362075"/>
          <p14:tracePt t="5903" x="1739900" y="1362075"/>
          <p14:tracePt t="5936" x="1754188" y="1354138"/>
          <p14:tracePt t="5945" x="1768475" y="1354138"/>
          <p14:tracePt t="5952" x="1774825" y="1339850"/>
          <p14:tracePt t="5970" x="1825625" y="1339850"/>
          <p14:tracePt t="5987" x="1917700" y="1339850"/>
          <p14:tracePt t="6004" x="2038350" y="1339850"/>
          <p14:tracePt t="6019" x="2189163" y="1339850"/>
          <p14:tracePt t="6036" x="2432050" y="1339850"/>
          <p14:tracePt t="6053" x="2581275" y="1339850"/>
          <p14:tracePt t="6070" x="2752725" y="1339850"/>
          <p14:tracePt t="6085" x="2951163" y="1339850"/>
          <p14:tracePt t="6103" x="3151188" y="1339850"/>
          <p14:tracePt t="6120" x="3443288" y="1354138"/>
          <p14:tracePt t="6135" x="3565525" y="1362075"/>
          <p14:tracePt t="6136" x="3706813" y="1390650"/>
          <p14:tracePt t="6138" x="3814763" y="1411288"/>
          <p14:tracePt t="6154" x="4021138" y="1454150"/>
          <p14:tracePt t="6172" x="4241800" y="1490663"/>
          <p14:tracePt t="6188" x="4427538" y="1511300"/>
          <p14:tracePt t="6203" x="4584700" y="1539875"/>
          <p14:tracePt t="6219" x="4670425" y="1554163"/>
          <p14:tracePt t="6237" x="4756150" y="1560513"/>
          <p14:tracePt t="6253" x="4805363" y="1574800"/>
          <p14:tracePt t="6269" x="4841875" y="1589088"/>
          <p14:tracePt t="6285" x="4856163" y="1603375"/>
          <p14:tracePt t="6303" x="4870450" y="1603375"/>
          <p14:tracePt t="6806" x="4856163" y="1603375"/>
          <p14:tracePt t="6846" x="4841875" y="1603375"/>
          <p14:tracePt t="6902" x="4833938" y="1603375"/>
          <p14:tracePt t="6927" x="4819650" y="1603375"/>
          <p14:tracePt t="6943" x="4805363" y="1603375"/>
          <p14:tracePt t="6959" x="4791075" y="1603375"/>
          <p14:tracePt t="6983" x="4784725" y="1603375"/>
          <p14:tracePt t="6999" x="4770438" y="1603375"/>
          <p14:tracePt t="7015" x="4756150" y="1603375"/>
          <p14:tracePt t="7031" x="4741863" y="1589088"/>
          <p14:tracePt t="7039" x="4733925" y="1589088"/>
          <p14:tracePt t="7047" x="4719638" y="1589088"/>
          <p14:tracePt t="7056" x="4705350" y="1589088"/>
          <p14:tracePt t="7064" x="4691063" y="1589088"/>
          <p14:tracePt t="7080" x="4684713" y="1589088"/>
          <p14:tracePt t="7136" x="4684713" y="1574800"/>
          <p14:tracePt t="7184" x="4691063" y="1574800"/>
          <p14:tracePt t="7257" x="4691063" y="1589088"/>
          <p14:tracePt t="7281" x="4684713" y="1589088"/>
          <p14:tracePt t="7354" x="4691063" y="1589088"/>
          <p14:tracePt t="7386" x="4705350" y="1589088"/>
          <p14:tracePt t="7451" x="4705350" y="1603375"/>
          <p14:tracePt t="7555" x="4719638" y="1603375"/>
          <p14:tracePt t="7579" x="4719638" y="1611313"/>
          <p14:tracePt t="7603" x="4733925" y="1611313"/>
          <p14:tracePt t="7619" x="4733925" y="1625600"/>
          <p14:tracePt t="7635" x="4741863" y="1625600"/>
          <p14:tracePt t="7660" x="4741863" y="1639888"/>
          <p14:tracePt t="7668" x="4756150" y="1639888"/>
          <p14:tracePt t="7910" x="4770438" y="1639888"/>
          <p14:tracePt t="7965" x="4770438" y="1625600"/>
          <p14:tracePt t="7998" x="4784725" y="1625600"/>
          <p14:tracePt t="8162" x="4791075" y="1625600"/>
          <p14:tracePt t="8191" x="4791075" y="1611313"/>
          <p14:tracePt t="8216" x="4805363" y="1611313"/>
          <p14:tracePt t="8481" x="4791075" y="1611313"/>
          <p14:tracePt t="8667" x="4791075" y="1603375"/>
          <p14:tracePt t="8699" x="4784725" y="1603375"/>
          <p14:tracePt t="8723" x="4784725" y="1589088"/>
          <p14:tracePt t="8747" x="4770438" y="1589088"/>
          <p14:tracePt t="8795" x="4756150" y="1589088"/>
          <p14:tracePt t="8828" x="4741863" y="1589088"/>
          <p14:tracePt t="8948" x="4756150" y="1589088"/>
          <p14:tracePt t="9142" x="4756150" y="1603375"/>
          <p14:tracePt t="9190" x="4741863" y="1603375"/>
          <p14:tracePt t="9198" x="4741863" y="1611313"/>
          <p14:tracePt t="9206" x="4733925" y="1611313"/>
          <p14:tracePt t="9214" x="4719638" y="1611313"/>
          <p14:tracePt t="9223" x="4691063" y="1611313"/>
          <p14:tracePt t="9230" x="4684713" y="1625600"/>
          <p14:tracePt t="9238" x="4641850" y="1639888"/>
          <p14:tracePt t="9252" x="4591050" y="1654175"/>
          <p14:tracePt t="9268" x="4427538" y="1689100"/>
          <p14:tracePt t="9285" x="4227513" y="1725613"/>
          <p14:tracePt t="9301" x="4106863" y="1754188"/>
          <p14:tracePt t="9302" x="3971925" y="1774825"/>
          <p14:tracePt t="9303" x="3843338" y="1789113"/>
          <p14:tracePt t="9321" x="3614738" y="1817688"/>
          <p14:tracePt t="9335" x="3508375" y="1817688"/>
          <p14:tracePt t="9336" x="3408363" y="1825625"/>
          <p14:tracePt t="9352" x="3314700" y="1825625"/>
          <p14:tracePt t="9369" x="3230563" y="1825625"/>
          <p14:tracePt t="9386" x="3194050" y="1817688"/>
          <p14:tracePt t="9403" x="3179763" y="1803400"/>
          <p14:tracePt t="9419" x="3179763" y="1789113"/>
          <p14:tracePt t="9435" x="3179763" y="1768475"/>
          <p14:tracePt t="9453" x="3216275" y="1739900"/>
          <p14:tracePt t="9469" x="3328988" y="1674813"/>
          <p14:tracePt t="9487" x="3494088" y="1625600"/>
          <p14:tracePt t="9502" x="3608388" y="1589088"/>
          <p14:tracePt t="9504" x="3743325" y="1574800"/>
          <p14:tracePt t="9505" x="3863975" y="1560513"/>
          <p14:tracePt t="9520" x="3992563" y="1560513"/>
          <p14:tracePt t="9521" x="4127500" y="1560513"/>
          <p14:tracePt t="9535" x="4206875" y="1560513"/>
          <p14:tracePt t="9552" x="4406900" y="1560513"/>
          <p14:tracePt t="9553" x="4691063" y="1639888"/>
          <p14:tracePt t="9569" x="4819650" y="1674813"/>
          <p14:tracePt t="9570" x="4968875" y="1725613"/>
          <p14:tracePt t="9586" x="5148263" y="1803400"/>
          <p14:tracePt t="9603" x="5332413" y="1874838"/>
          <p14:tracePt t="9621" x="5483225" y="1938338"/>
          <p14:tracePt t="9636" x="5597525" y="1974850"/>
          <p14:tracePt t="9654" x="5661025" y="1989138"/>
          <p14:tracePt t="9670" x="5718175" y="2024063"/>
          <p14:tracePt t="9686" x="5767388" y="2038350"/>
          <p14:tracePt t="9702" x="5818188" y="2052638"/>
          <p14:tracePt t="9720" x="5881688" y="2066925"/>
          <p14:tracePt t="9735" x="5910263" y="2074863"/>
          <p14:tracePt t="9736" x="5932488" y="2089150"/>
          <p14:tracePt t="9752" x="5967413" y="2117725"/>
          <p14:tracePt t="9768" x="6010275" y="2124075"/>
          <p14:tracePt t="9769" x="6018213" y="2138363"/>
          <p14:tracePt t="9770" x="6046788" y="2152650"/>
          <p14:tracePt t="9786" x="6061075" y="2152650"/>
          <p14:tracePt t="9787" x="6067425" y="2166938"/>
          <p14:tracePt t="9803" x="6081713" y="2166938"/>
          <p14:tracePt t="9819" x="6081713" y="2174875"/>
          <p14:tracePt t="9908" x="6067425" y="2174875"/>
          <p14:tracePt t="9916" x="6061075" y="2174875"/>
          <p14:tracePt t="9924" x="6010275" y="2166938"/>
          <p14:tracePt t="9932" x="5961063" y="2166938"/>
          <p14:tracePt t="9940" x="5881688" y="2152650"/>
          <p14:tracePt t="9948" x="5767388" y="2124075"/>
          <p14:tracePt t="9956" x="5661025" y="2117725"/>
          <p14:tracePt t="9969" x="5503863" y="2074863"/>
          <p14:tracePt t="9985" x="5205413" y="2017713"/>
          <p14:tracePt t="10003" x="4905375" y="1917700"/>
          <p14:tracePt t="10005" x="4856163" y="1889125"/>
          <p14:tracePt t="10019" x="4756150" y="1854200"/>
          <p14:tracePt t="10021" x="4670425" y="1817688"/>
          <p14:tracePt t="10036" x="4641850" y="1803400"/>
          <p14:tracePt t="10037" x="4591050" y="1768475"/>
          <p14:tracePt t="10052" x="4570413" y="1739900"/>
          <p14:tracePt t="10054" x="4541838" y="1725613"/>
          <p14:tracePt t="10069" x="4533900" y="1689100"/>
          <p14:tracePt t="10087" x="4533900" y="1660525"/>
          <p14:tracePt t="10103" x="4570413" y="1603375"/>
          <p14:tracePt t="10120" x="4691063" y="1504950"/>
          <p14:tracePt t="10136" x="4841875" y="1362075"/>
          <p14:tracePt t="10152" x="5033963" y="1254125"/>
          <p14:tracePt t="10172" x="5268913" y="1141413"/>
          <p14:tracePt t="10175" x="5383213" y="1098550"/>
          <p14:tracePt t="10187" x="5518150" y="1062038"/>
          <p14:tracePt t="10203" x="5781675" y="1041400"/>
          <p14:tracePt t="10218" x="5946775" y="1041400"/>
          <p14:tracePt t="10236" x="6124575" y="1041400"/>
          <p14:tracePt t="10251" x="6210300" y="1041400"/>
          <p14:tracePt t="10253" x="6281738" y="1047750"/>
          <p14:tracePt t="10254" x="6330950" y="1076325"/>
          <p14:tracePt t="10270" x="6359525" y="1090613"/>
          <p14:tracePt t="10271" x="6410325" y="1098550"/>
          <p14:tracePt t="10285" x="6445250" y="1127125"/>
          <p14:tracePt t="10287" x="6473825" y="1141413"/>
          <p14:tracePt t="10303" x="6496050" y="1154113"/>
          <p14:tracePt t="10319" x="6508750" y="1162050"/>
          <p14:tracePt t="10337" x="6508750" y="1176338"/>
          <p14:tracePt t="10353" x="6508750" y="1190625"/>
          <p14:tracePt t="10385" x="6508750" y="1204913"/>
          <p14:tracePt t="10407" x="6496050" y="1211263"/>
          <p14:tracePt t="10436" x="6473825" y="1239838"/>
          <p14:tracePt t="10452" x="6424613" y="1262063"/>
          <p14:tracePt t="10469" x="6345238" y="1304925"/>
          <p14:tracePt t="10485" x="6281738" y="1311275"/>
          <p14:tracePt t="10486" x="6181725" y="1339850"/>
          <p14:tracePt t="10487" x="6096000" y="1362075"/>
          <p14:tracePt t="10503" x="5995988" y="1362075"/>
          <p14:tracePt t="10504" x="5946775" y="1362075"/>
          <p14:tracePt t="10519" x="5846763" y="1362075"/>
          <p14:tracePt t="10520" x="5668963" y="1362075"/>
          <p14:tracePt t="10536" x="5503863" y="1362075"/>
          <p14:tracePt t="10552" x="5303838" y="1290638"/>
          <p14:tracePt t="10570" x="5148263" y="1225550"/>
          <p14:tracePt t="10585" x="5033963" y="1141413"/>
          <p14:tracePt t="10603" x="4968875" y="1090613"/>
          <p14:tracePt t="10620" x="4933950" y="1027113"/>
          <p14:tracePt t="10637" x="4919663" y="976313"/>
          <p14:tracePt t="10652" x="4919663" y="941388"/>
          <p14:tracePt t="10669" x="4919663" y="898525"/>
          <p14:tracePt t="10686" x="4940300" y="847725"/>
          <p14:tracePt t="10703" x="5019675" y="790575"/>
          <p14:tracePt t="10718" x="5068888" y="749300"/>
          <p14:tracePt t="10720" x="5105400" y="727075"/>
          <p14:tracePt t="10721" x="5133975" y="698500"/>
          <p14:tracePt t="10736" x="5168900" y="692150"/>
          <p14:tracePt t="10737" x="5233988" y="641350"/>
          <p14:tracePt t="10752" x="5248275" y="627063"/>
          <p14:tracePt t="10753" x="5268913" y="598488"/>
          <p14:tracePt t="10769" x="5332413" y="577850"/>
          <p14:tracePt t="10786" x="5368925" y="563563"/>
          <p14:tracePt t="10803" x="5432425" y="534988"/>
          <p14:tracePt t="10819" x="5503863" y="527050"/>
          <p14:tracePt t="10836" x="5568950" y="527050"/>
          <p14:tracePt t="10852" x="5661025" y="512763"/>
          <p14:tracePt t="10870" x="5732463" y="512763"/>
          <p14:tracePt t="10885" x="5810250" y="512763"/>
          <p14:tracePt t="10902" x="5910263" y="534988"/>
          <p14:tracePt t="10919" x="6010275" y="563563"/>
          <p14:tracePt t="10936" x="6110288" y="598488"/>
          <p14:tracePt t="10952" x="6159500" y="612775"/>
          <p14:tracePt t="10953" x="6196013" y="641350"/>
          <p14:tracePt t="10955" x="6245225" y="663575"/>
          <p14:tracePt t="10970" x="6281738" y="677863"/>
          <p14:tracePt t="10971" x="6324600" y="698500"/>
          <p14:tracePt t="10987" x="6330950" y="698500"/>
          <p14:tracePt t="10988" x="6373813" y="727075"/>
          <p14:tracePt t="11003" x="6424613" y="762000"/>
          <p14:tracePt t="11019" x="6459538" y="790575"/>
          <p14:tracePt t="11036" x="6496050" y="827088"/>
          <p14:tracePt t="11052" x="6523038" y="847725"/>
          <p14:tracePt t="11069" x="6545263" y="876300"/>
          <p14:tracePt t="11085" x="6573838" y="898525"/>
          <p14:tracePt t="11103" x="6594475" y="941388"/>
          <p14:tracePt t="11119" x="6608763" y="976313"/>
          <p14:tracePt t="11136" x="6630988" y="1027113"/>
          <p14:tracePt t="11153" x="6645275" y="1076325"/>
          <p14:tracePt t="11172" x="6659563" y="1112838"/>
          <p14:tracePt t="11174" x="6673850" y="1141413"/>
          <p14:tracePt t="11186" x="6673850" y="1162050"/>
          <p14:tracePt t="11203" x="6688138" y="1204913"/>
          <p14:tracePt t="11204" x="6688138" y="1225550"/>
          <p14:tracePt t="11219" x="6688138" y="1239838"/>
          <p14:tracePt t="11220" x="6688138" y="1254125"/>
          <p14:tracePt t="11236" x="6688138" y="1276350"/>
          <p14:tracePt t="11237" x="6688138" y="1290638"/>
          <p14:tracePt t="11253" x="6688138" y="1304925"/>
          <p14:tracePt t="11254" x="6688138" y="1311275"/>
          <p14:tracePt t="11269" x="6688138" y="1354138"/>
          <p14:tracePt t="11285" x="6645275" y="1390650"/>
          <p14:tracePt t="11303" x="6573838" y="1439863"/>
          <p14:tracePt t="11319" x="6473825" y="1504950"/>
          <p14:tracePt t="11337" x="6330950" y="1560513"/>
          <p14:tracePt t="11353" x="6081713" y="1625600"/>
          <p14:tracePt t="11369" x="5846763" y="1660525"/>
          <p14:tracePt t="11386" x="5583238" y="1674813"/>
          <p14:tracePt t="11403" x="5383213" y="1674813"/>
          <p14:tracePt t="11419" x="5119688" y="1660525"/>
          <p14:tracePt t="11435" x="5005388" y="1639888"/>
          <p14:tracePt t="11436" x="4919663" y="1603375"/>
          <p14:tracePt t="11452" x="4841875" y="1560513"/>
          <p14:tracePt t="11453" x="4770438" y="1525588"/>
          <p14:tracePt t="11454" x="4719638" y="1490663"/>
          <p14:tracePt t="11470" x="4656138" y="1404938"/>
          <p14:tracePt t="11486" x="4641850" y="1376363"/>
          <p14:tracePt t="11487" x="4633913" y="1354138"/>
          <p14:tracePt t="11503" x="4605338" y="1254125"/>
          <p14:tracePt t="11519" x="4605338" y="1176338"/>
          <p14:tracePt t="11536" x="4605338" y="1098550"/>
          <p14:tracePt t="11553" x="4641850" y="1012825"/>
          <p14:tracePt t="11570" x="4691063" y="941388"/>
          <p14:tracePt t="11585" x="4770438" y="862013"/>
          <p14:tracePt t="11602" x="4870450" y="790575"/>
          <p14:tracePt t="11619" x="4983163" y="712788"/>
          <p14:tracePt t="11636" x="5097463" y="641350"/>
          <p14:tracePt t="11652" x="5219700" y="577850"/>
          <p14:tracePt t="11669" x="5368925" y="527050"/>
          <p14:tracePt t="11685" x="5446713" y="484188"/>
          <p14:tracePt t="11687" x="5532438" y="477838"/>
          <p14:tracePt t="11688" x="5611813" y="463550"/>
          <p14:tracePt t="11703" x="5695950" y="463550"/>
          <p14:tracePt t="11704" x="5767388" y="463550"/>
          <p14:tracePt t="11719" x="5846763" y="463550"/>
          <p14:tracePt t="11720" x="5918200" y="463550"/>
          <p14:tracePt t="11736" x="6067425" y="477838"/>
          <p14:tracePt t="11752" x="6210300" y="527050"/>
          <p14:tracePt t="11770" x="6330950" y="592138"/>
          <p14:tracePt t="11785" x="6410325" y="627063"/>
          <p14:tracePt t="11803" x="6481763" y="663575"/>
          <p14:tracePt t="11819" x="6545263" y="698500"/>
          <p14:tracePt t="11836" x="6594475" y="749300"/>
          <p14:tracePt t="11853" x="6645275" y="790575"/>
          <p14:tracePt t="11869" x="6694488" y="847725"/>
          <p14:tracePt t="11885" x="6745288" y="912813"/>
          <p14:tracePt t="11903" x="6788150" y="998538"/>
          <p14:tracePt t="11918" x="6808788" y="1047750"/>
          <p14:tracePt t="11919" x="6823075" y="1098550"/>
          <p14:tracePt t="11935" x="6837363" y="1154113"/>
          <p14:tracePt t="11936" x="6845300" y="1190625"/>
          <p14:tracePt t="11938" x="6859588" y="1239838"/>
          <p14:tracePt t="11953" x="6859588" y="1262063"/>
          <p14:tracePt t="11954" x="6873875" y="1339850"/>
          <p14:tracePt t="11971" x="6873875" y="1390650"/>
          <p14:tracePt t="11987" x="6873875" y="1439863"/>
          <p14:tracePt t="12004" x="6873875" y="1476375"/>
          <p14:tracePt t="12019" x="6873875" y="1504950"/>
          <p14:tracePt t="12037" x="6859588" y="1525588"/>
          <p14:tracePt t="12052" x="6845300" y="1539875"/>
          <p14:tracePt t="12070" x="6823075" y="1560513"/>
          <p14:tracePt t="12086" x="6773863" y="1603375"/>
          <p14:tracePt t="12103" x="6708775" y="1654175"/>
          <p14:tracePt t="12120" x="6530975" y="1739900"/>
          <p14:tracePt t="12136" x="6324600" y="1839913"/>
          <p14:tracePt t="12152" x="6061075" y="1924050"/>
          <p14:tracePt t="12171" x="5761038" y="1989138"/>
          <p14:tracePt t="12174" x="5597525" y="2003425"/>
          <p14:tracePt t="12186" x="5446713" y="2017713"/>
          <p14:tracePt t="12187" x="5297488" y="2017713"/>
          <p14:tracePt t="12203" x="5097463" y="2003425"/>
          <p14:tracePt t="12219" x="4891088" y="1924050"/>
          <p14:tracePt t="12236" x="4733925" y="1839913"/>
          <p14:tracePt t="12252" x="4619625" y="1725613"/>
          <p14:tracePt t="12270" x="4541838" y="1611313"/>
          <p14:tracePt t="12286" x="4505325" y="1504950"/>
          <p14:tracePt t="12302" x="4491038" y="1376363"/>
          <p14:tracePt t="12319" x="4491038" y="1276350"/>
          <p14:tracePt t="12336" x="4491038" y="1190625"/>
          <p14:tracePt t="12352" x="4541838" y="1076325"/>
          <p14:tracePt t="12369" x="4670425" y="927100"/>
          <p14:tracePt t="12386" x="4805363" y="798513"/>
          <p14:tracePt t="12402" x="4905375" y="727075"/>
          <p14:tracePt t="12403" x="5048250" y="641350"/>
          <p14:tracePt t="12405" x="5183188" y="577850"/>
          <p14:tracePt t="12419" x="5354638" y="512763"/>
          <p14:tracePt t="12435" x="5518150" y="427038"/>
          <p14:tracePt t="12437" x="5695950" y="377825"/>
          <p14:tracePt t="12438" x="5861050" y="328613"/>
          <p14:tracePt t="12453" x="6081713" y="285750"/>
          <p14:tracePt t="12470" x="6330950" y="263525"/>
          <p14:tracePt t="12487" x="6508750" y="263525"/>
          <p14:tracePt t="12504" x="6645275" y="263525"/>
          <p14:tracePt t="12520" x="6723063" y="277813"/>
          <p14:tracePt t="12536" x="6788150" y="300038"/>
          <p14:tracePt t="12552" x="6837363" y="328613"/>
          <p14:tracePt t="12569" x="6894513" y="377825"/>
          <p14:tracePt t="12585" x="6923088" y="412750"/>
          <p14:tracePt t="12602" x="6972300" y="449263"/>
          <p14:tracePt t="12619" x="7023100" y="512763"/>
          <p14:tracePt t="12636" x="7043738" y="549275"/>
          <p14:tracePt t="12652" x="7058025" y="592138"/>
          <p14:tracePt t="12653" x="7086600" y="612775"/>
          <p14:tracePt t="12654" x="7094538" y="641350"/>
          <p14:tracePt t="12669" x="7108825" y="663575"/>
          <p14:tracePt t="12670" x="7108825" y="692150"/>
          <p14:tracePt t="12686" x="7123113" y="727075"/>
          <p14:tracePt t="12703" x="7123113" y="762000"/>
          <p14:tracePt t="12719" x="7123113" y="790575"/>
          <p14:tracePt t="12737" x="7123113" y="812800"/>
          <p14:tracePt t="12753" x="7094538" y="847725"/>
          <p14:tracePt t="12770" x="7058025" y="890588"/>
          <p14:tracePt t="12786" x="6994525" y="941388"/>
          <p14:tracePt t="12803" x="6908800" y="1027113"/>
          <p14:tracePt t="12819" x="6788150" y="1098550"/>
          <p14:tracePt t="12836" x="6630988" y="1190625"/>
          <p14:tracePt t="12852" x="6424613" y="1290638"/>
          <p14:tracePt t="12869" x="6210300" y="1362075"/>
          <p14:tracePt t="12885" x="6096000" y="1390650"/>
          <p14:tracePt t="12886" x="5967413" y="1425575"/>
          <p14:tracePt t="12902" x="5846763" y="1439863"/>
          <p14:tracePt t="12903" x="5710238" y="1454150"/>
          <p14:tracePt t="12904" x="5561013" y="1454150"/>
          <p14:tracePt t="12919" x="5403850" y="1454150"/>
          <p14:tracePt t="12920" x="5254625" y="1454150"/>
          <p14:tracePt t="12937" x="4997450" y="1411288"/>
          <p14:tracePt t="12953" x="4833938" y="1339850"/>
          <p14:tracePt t="12971" x="4656138" y="1254125"/>
          <p14:tracePt t="12988" x="4570413" y="1162050"/>
          <p14:tracePt t="13004" x="4519613" y="1098550"/>
          <p14:tracePt t="13019" x="4505325" y="1012825"/>
          <p14:tracePt t="13036" x="4505325" y="912813"/>
          <p14:tracePt t="13052" x="4570413" y="762000"/>
          <p14:tracePt t="13069" x="4691063" y="598488"/>
          <p14:tracePt t="13085" x="4870450" y="434975"/>
          <p14:tracePt t="13102" x="5097463" y="300038"/>
          <p14:tracePt t="13119" x="5268913" y="234950"/>
          <p14:tracePt t="13135" x="5397500" y="200025"/>
          <p14:tracePt t="13136" x="5568950" y="163513"/>
          <p14:tracePt t="13138" x="5695950" y="163513"/>
          <p14:tracePt t="13153" x="5818188" y="163513"/>
          <p14:tracePt t="13154" x="5867400" y="163513"/>
          <p14:tracePt t="13172" x="6081713" y="163513"/>
          <p14:tracePt t="13187" x="6296025" y="185738"/>
          <p14:tracePt t="13203" x="6481763" y="234950"/>
          <p14:tracePt t="13220" x="6630988" y="285750"/>
          <p14:tracePt t="13236" x="6759575" y="334963"/>
          <p14:tracePt t="13252" x="6859588" y="384175"/>
          <p14:tracePt t="13269" x="6908800" y="427038"/>
          <p14:tracePt t="13285" x="6958013" y="463550"/>
          <p14:tracePt t="13303" x="6986588" y="498475"/>
          <p14:tracePt t="13319" x="7023100" y="534988"/>
          <p14:tracePt t="13336" x="7043738" y="592138"/>
          <p14:tracePt t="13352" x="7072313" y="641350"/>
          <p14:tracePt t="13369" x="7094538" y="712788"/>
          <p14:tracePt t="13385" x="7094538" y="727075"/>
          <p14:tracePt t="13387" x="7108825" y="776288"/>
          <p14:tracePt t="13388" x="7108825" y="790575"/>
          <p14:tracePt t="13403" x="7123113" y="841375"/>
          <p14:tracePt t="13419" x="7137400" y="876300"/>
          <p14:tracePt t="13437" x="7137400" y="898525"/>
          <p14:tracePt t="13453" x="7137400" y="927100"/>
          <p14:tracePt t="13999" x="7123113" y="927100"/>
          <p14:tracePt t="14007" x="7094538" y="927100"/>
          <p14:tracePt t="14015" x="7072313" y="927100"/>
          <p14:tracePt t="14023" x="7037388" y="927100"/>
          <p14:tracePt t="14031" x="6994525" y="927100"/>
          <p14:tracePt t="14039" x="6958013" y="941388"/>
          <p14:tracePt t="14052" x="6894513" y="947738"/>
          <p14:tracePt t="14068" x="6788150" y="976313"/>
          <p14:tracePt t="14085" x="6630988" y="998538"/>
          <p14:tracePt t="14102" x="6508750" y="1027113"/>
          <p14:tracePt t="14118" x="6445250" y="1047750"/>
          <p14:tracePt t="14120" x="6345238" y="1076325"/>
          <p14:tracePt t="14137" x="6296025" y="1090613"/>
          <p14:tracePt t="14138" x="6259513" y="1112838"/>
          <p14:tracePt t="14153" x="6181725" y="1154113"/>
          <p14:tracePt t="14171" x="6130925" y="1190625"/>
          <p14:tracePt t="14189" x="6081713" y="1225550"/>
          <p14:tracePt t="14202" x="6046788" y="1262063"/>
          <p14:tracePt t="14219" x="6018213" y="1290638"/>
          <p14:tracePt t="14235" x="5995988" y="1311275"/>
          <p14:tracePt t="14252" x="5967413" y="1339850"/>
          <p14:tracePt t="14269" x="5946775" y="1376363"/>
          <p14:tracePt t="14287" x="5932488" y="1404938"/>
          <p14:tracePt t="14303" x="5895975" y="1425575"/>
          <p14:tracePt t="14319" x="5861050" y="1454150"/>
          <p14:tracePt t="14335" x="5818188" y="1462088"/>
          <p14:tracePt t="14352" x="5795963" y="1476375"/>
          <p14:tracePt t="14353" x="5767388" y="1476375"/>
          <p14:tracePt t="14354" x="5746750" y="1490663"/>
          <p14:tracePt t="14370" x="5732463" y="1490663"/>
          <p14:tracePt t="14371" x="5710238" y="1490663"/>
          <p14:tracePt t="14386" x="5668963" y="1490663"/>
          <p14:tracePt t="14403" x="5632450" y="1490663"/>
          <p14:tracePt t="14420" x="5597525" y="1490663"/>
          <p14:tracePt t="14436" x="5561013" y="1490663"/>
          <p14:tracePt t="14453" x="5497513" y="1462088"/>
          <p14:tracePt t="14469" x="5432425" y="1454150"/>
          <p14:tracePt t="14486" x="5403850" y="1411288"/>
          <p14:tracePt t="14503" x="5354638" y="1390650"/>
          <p14:tracePt t="14520" x="5318125" y="1354138"/>
          <p14:tracePt t="14535" x="5297488" y="1311275"/>
          <p14:tracePt t="14552" x="5283200" y="1276350"/>
          <p14:tracePt t="14569" x="5283200" y="1254125"/>
          <p14:tracePt t="14586" x="5283200" y="1225550"/>
          <p14:tracePt t="14601" x="5283200" y="1211263"/>
          <p14:tracePt t="14603" x="5297488" y="1190625"/>
          <p14:tracePt t="14604" x="5318125" y="1176338"/>
          <p14:tracePt t="14620" x="5432425" y="1112838"/>
          <p14:tracePt t="14636" x="5583238" y="1027113"/>
          <p14:tracePt t="14653" x="5818188" y="927100"/>
          <p14:tracePt t="14670" x="6130925" y="827088"/>
          <p14:tracePt t="14687" x="6473825" y="749300"/>
          <p14:tracePt t="14702" x="6745288" y="727075"/>
          <p14:tracePt t="14720" x="7008813" y="712788"/>
          <p14:tracePt t="14736" x="7208838" y="712788"/>
          <p14:tracePt t="14753" x="7300913" y="712788"/>
          <p14:tracePt t="14769" x="7358063" y="712788"/>
          <p14:tracePt t="14786" x="7400925" y="741363"/>
          <p14:tracePt t="14802" x="7421563" y="749300"/>
          <p14:tracePt t="14819" x="7435850" y="762000"/>
          <p14:tracePt t="14853" x="7435850" y="776288"/>
          <p14:tracePt t="15006" x="7435850" y="790575"/>
          <p14:tracePt t="15022" x="7421563" y="790575"/>
          <p14:tracePt t="15103" x="7421563" y="798513"/>
          <p14:tracePt t="15232" x="7435850" y="798513"/>
          <p14:tracePt t="15272" x="7450138" y="798513"/>
          <p14:tracePt t="15296" x="7458075" y="798513"/>
          <p14:tracePt t="15304" x="7486650" y="812800"/>
          <p14:tracePt t="15312" x="7500938" y="812800"/>
          <p14:tracePt t="15320" x="7521575" y="827088"/>
          <p14:tracePt t="15328" x="7550150" y="841375"/>
          <p14:tracePt t="15336" x="7586663" y="847725"/>
          <p14:tracePt t="15352" x="7600950" y="847725"/>
          <p14:tracePt t="15353" x="7650163" y="876300"/>
          <p14:tracePt t="15368" x="7658100" y="876300"/>
          <p14:tracePt t="15370" x="7686675" y="890588"/>
          <p14:tracePt t="15385" x="7721600" y="912813"/>
          <p14:tracePt t="15402" x="7735888" y="912813"/>
          <p14:tracePt t="15419" x="7750175" y="927100"/>
          <p14:tracePt t="15435" x="7750175" y="941388"/>
          <p14:tracePt t="15514" x="7735888" y="941388"/>
          <p14:tracePt t="15537" x="7721600" y="941388"/>
          <p14:tracePt t="15554" x="7707313" y="941388"/>
          <p14:tracePt t="15562" x="7700963" y="941388"/>
          <p14:tracePt t="15570" x="7686675" y="941388"/>
          <p14:tracePt t="15578" x="7672388" y="941388"/>
          <p14:tracePt t="15586" x="7658100" y="941388"/>
          <p14:tracePt t="15594" x="7635875" y="941388"/>
          <p14:tracePt t="15602" x="7607300" y="941388"/>
          <p14:tracePt t="15619" x="7558088" y="941388"/>
          <p14:tracePt t="15635" x="7500938" y="941388"/>
          <p14:tracePt t="15652" x="7450138" y="941388"/>
          <p14:tracePt t="15670" x="7407275" y="941388"/>
          <p14:tracePt t="15686" x="7400925" y="927100"/>
          <p14:tracePt t="15702" x="7386638" y="927100"/>
          <p14:tracePt t="16086" x="7400925" y="927100"/>
          <p14:tracePt t="16256" x="7407275" y="927100"/>
          <p14:tracePt t="16481" x="7400925" y="927100"/>
          <p14:tracePt t="16521" x="7386638" y="941388"/>
          <p14:tracePt t="16536" x="7372350" y="941388"/>
          <p14:tracePt t="16553" x="7358063" y="947738"/>
          <p14:tracePt t="16569" x="7350125" y="947738"/>
          <p14:tracePt t="16577" x="7321550" y="962025"/>
          <p14:tracePt t="16585" x="7308850" y="962025"/>
          <p14:tracePt t="16593" x="7300913" y="962025"/>
          <p14:tracePt t="16601" x="7258050" y="976313"/>
          <p14:tracePt t="16609" x="7237413" y="990600"/>
          <p14:tracePt t="16618" x="7194550" y="998538"/>
          <p14:tracePt t="16635" x="7108825" y="1027113"/>
          <p14:tracePt t="16652" x="7008813" y="1076325"/>
          <p14:tracePt t="16669" x="6888163" y="1112838"/>
          <p14:tracePt t="16685" x="6773863" y="1162050"/>
          <p14:tracePt t="16702" x="6645275" y="1204913"/>
          <p14:tracePt t="16718" x="6573838" y="1211263"/>
          <p14:tracePt t="16735" x="6459538" y="1225550"/>
          <p14:tracePt t="16752" x="6396038" y="1239838"/>
          <p14:tracePt t="16769" x="6345238" y="1239838"/>
          <p14:tracePt t="16770" x="6310313" y="1239838"/>
          <p14:tracePt t="16785" x="6296025" y="1239838"/>
          <p14:tracePt t="16786" x="6273800" y="1239838"/>
          <p14:tracePt t="16802" x="6259513" y="1239838"/>
          <p14:tracePt t="16803" x="6230938" y="1225550"/>
          <p14:tracePt t="16819" x="6181725" y="1211263"/>
          <p14:tracePt t="16836" x="6145213" y="1190625"/>
          <p14:tracePt t="16853" x="6081713" y="1162050"/>
          <p14:tracePt t="16869" x="6032500" y="1141413"/>
          <p14:tracePt t="16886" x="5981700" y="1112838"/>
          <p14:tracePt t="16903" x="5932488" y="1090613"/>
          <p14:tracePt t="16919" x="5895975" y="1062038"/>
          <p14:tracePt t="16935" x="5818188" y="1027113"/>
          <p14:tracePt t="16953" x="5761038" y="990600"/>
          <p14:tracePt t="16970" x="5668963" y="947738"/>
          <p14:tracePt t="16987" x="5632450" y="941388"/>
          <p14:tracePt t="16989" x="5568950" y="912813"/>
          <p14:tracePt t="17004" x="5532438" y="890588"/>
          <p14:tracePt t="17006" x="5497513" y="876300"/>
          <p14:tracePt t="17019" x="5468938" y="862013"/>
          <p14:tracePt t="17021" x="5446713" y="847725"/>
          <p14:tracePt t="17036" x="5432425" y="841375"/>
          <p14:tracePt t="17037" x="5403850" y="812800"/>
          <p14:tracePt t="17053" x="5397500" y="798513"/>
          <p14:tracePt t="17069" x="5383213" y="776288"/>
          <p14:tracePt t="17086" x="5383213" y="762000"/>
          <p14:tracePt t="17102" x="5383213" y="749300"/>
          <p14:tracePt t="17120" x="5383213" y="741363"/>
          <p14:tracePt t="17136" x="5403850" y="712788"/>
          <p14:tracePt t="17152" x="5446713" y="692150"/>
          <p14:tracePt t="17171" x="5568950" y="641350"/>
          <p14:tracePt t="17188" x="5661025" y="598488"/>
          <p14:tracePt t="17189" x="5732463" y="577850"/>
          <p14:tracePt t="17190" x="5846763" y="549275"/>
          <p14:tracePt t="17204" x="5981700" y="527050"/>
          <p14:tracePt t="17218" x="6130925" y="498475"/>
          <p14:tracePt t="17220" x="6296025" y="484188"/>
          <p14:tracePt t="17235" x="6459538" y="484188"/>
          <p14:tracePt t="17236" x="6645275" y="484188"/>
          <p14:tracePt t="17252" x="6823075" y="484188"/>
          <p14:tracePt t="17253" x="7008813" y="484188"/>
          <p14:tracePt t="17254" x="7086600" y="484188"/>
          <p14:tracePt t="17269" x="7223125" y="527050"/>
          <p14:tracePt t="17271" x="7350125" y="563563"/>
          <p14:tracePt t="17286" x="7450138" y="598488"/>
          <p14:tracePt t="17287" x="7535863" y="641350"/>
          <p14:tracePt t="17302" x="7558088" y="649288"/>
          <p14:tracePt t="17303" x="7607300" y="692150"/>
          <p14:tracePt t="17319" x="7672388" y="741363"/>
          <p14:tracePt t="17336" x="7686675" y="776288"/>
          <p14:tracePt t="17353" x="7700963" y="798513"/>
          <p14:tracePt t="17370" x="7700963" y="841375"/>
          <p14:tracePt t="17386" x="7672388" y="890588"/>
          <p14:tracePt t="17402" x="7607300" y="947738"/>
          <p14:tracePt t="17420" x="7535863" y="1041400"/>
          <p14:tracePt t="17436" x="7450138" y="1141413"/>
          <p14:tracePt t="17452" x="7358063" y="1211263"/>
          <p14:tracePt t="17469" x="7258050" y="1276350"/>
          <p14:tracePt t="17486" x="7172325" y="1325563"/>
          <p14:tracePt t="17501" x="7123113" y="1339850"/>
          <p14:tracePt t="17503" x="7072313" y="1354138"/>
          <p14:tracePt t="17504" x="7008813" y="1362075"/>
          <p14:tracePt t="17519" x="6958013" y="1362075"/>
          <p14:tracePt t="17521" x="6894513" y="1376363"/>
          <p14:tracePt t="17536" x="6837363" y="1376363"/>
          <p14:tracePt t="17538" x="6773863" y="1376363"/>
          <p14:tracePt t="17552" x="6630988" y="1376363"/>
          <p14:tracePt t="17569" x="6508750" y="1354138"/>
          <p14:tracePt t="17586" x="6373813" y="1311275"/>
          <p14:tracePt t="17603" x="6245225" y="1276350"/>
          <p14:tracePt t="17620" x="6130925" y="1225550"/>
          <p14:tracePt t="17635" x="6018213" y="1176338"/>
          <p14:tracePt t="17653" x="5932488" y="1127125"/>
          <p14:tracePt t="17669" x="5867400" y="1098550"/>
          <p14:tracePt t="17686" x="5818188" y="1047750"/>
          <p14:tracePt t="17702" x="5795963" y="1027113"/>
          <p14:tracePt t="17719" x="5781675" y="998538"/>
          <p14:tracePt t="17735" x="5781675" y="990600"/>
          <p14:tracePt t="17753" x="5832475" y="962025"/>
          <p14:tracePt t="17754" x="5867400" y="962025"/>
          <p14:tracePt t="17769" x="5961063" y="947738"/>
          <p14:tracePt t="17770" x="6046788" y="941388"/>
          <p14:tracePt t="17786" x="6245225" y="941388"/>
          <p14:tracePt t="17803" x="6410325" y="941388"/>
          <p14:tracePt t="17820" x="6594475" y="947738"/>
          <p14:tracePt t="17837" x="6759575" y="998538"/>
          <p14:tracePt t="17853" x="6823075" y="1041400"/>
          <p14:tracePt t="17869" x="6873875" y="1076325"/>
          <p14:tracePt t="17886" x="6894513" y="1112838"/>
          <p14:tracePt t="17903" x="6908800" y="1127125"/>
          <p14:tracePt t="17919" x="6908800" y="1154113"/>
          <p14:tracePt t="17935" x="6894513" y="1176338"/>
          <p14:tracePt t="17953" x="6873875" y="1211263"/>
          <p14:tracePt t="17970" x="6794500" y="1276350"/>
          <p14:tracePt t="17987" x="6737350" y="1325563"/>
          <p14:tracePt t="17988" x="6559550" y="1454150"/>
          <p14:tracePt t="18004" x="6345238" y="1554163"/>
          <p14:tracePt t="18019" x="6196013" y="1611313"/>
          <p14:tracePt t="18036" x="6018213" y="1674813"/>
          <p14:tracePt t="18053" x="5832475" y="1703388"/>
          <p14:tracePt t="18070" x="5710238" y="1717675"/>
          <p14:tracePt t="18086" x="5632450" y="1717675"/>
          <p14:tracePt t="18103" x="5568950" y="1717675"/>
          <p14:tracePt t="18119" x="5546725" y="1717675"/>
          <p14:tracePt t="18136" x="5532438" y="1717675"/>
          <p14:tracePt t="18592" x="5561013" y="1717675"/>
          <p14:tracePt t="18600" x="5618163" y="1725613"/>
          <p14:tracePt t="18607" x="5695950" y="1768475"/>
          <p14:tracePt t="18616" x="5732463" y="1774825"/>
          <p14:tracePt t="18623" x="5810250" y="1803400"/>
          <p14:tracePt t="18632" x="5895975" y="1825625"/>
          <p14:tracePt t="18640" x="5967413" y="1868488"/>
          <p14:tracePt t="18652" x="6067425" y="1903413"/>
          <p14:tracePt t="18669" x="6310313" y="2003425"/>
          <p14:tracePt t="18685" x="6459538" y="2066925"/>
          <p14:tracePt t="18702" x="6630988" y="2152650"/>
          <p14:tracePt t="18704" x="6723063" y="2189163"/>
          <p14:tracePt t="18719" x="6808788" y="2238375"/>
          <p14:tracePt t="18720" x="6873875" y="2274888"/>
          <p14:tracePt t="18735" x="6894513" y="2287588"/>
          <p14:tracePt t="18737" x="6943725" y="2316163"/>
          <p14:tracePt t="18753" x="7008813" y="2366963"/>
          <p14:tracePt t="18769" x="7043738" y="2401888"/>
          <p14:tracePt t="18786" x="7058025" y="2430463"/>
          <p14:tracePt t="18802" x="7072313" y="2438400"/>
          <p14:tracePt t="18820" x="7072313" y="2466975"/>
          <p14:tracePt t="18835" x="7072313" y="2481263"/>
          <p14:tracePt t="18852" x="7058025" y="2516188"/>
          <p14:tracePt t="18869" x="7037388" y="2566988"/>
          <p14:tracePt t="18886" x="6994525" y="2630488"/>
          <p14:tracePt t="18902" x="6943725" y="2687638"/>
          <p14:tracePt t="18919" x="6888163" y="2751138"/>
          <p14:tracePt t="18935" x="6859588" y="2779713"/>
          <p14:tracePt t="18936" x="6823075" y="2801938"/>
          <p14:tracePt t="18952" x="6773863" y="2830513"/>
          <p14:tracePt t="18954" x="6708775" y="2851150"/>
          <p14:tracePt t="18955" x="6645275" y="2865438"/>
          <p14:tracePt t="18971" x="6508750" y="2894013"/>
          <p14:tracePt t="18988" x="6373813" y="2916238"/>
          <p14:tracePt t="19005" x="6173788" y="2916238"/>
          <p14:tracePt t="19019" x="5981700" y="2916238"/>
          <p14:tracePt t="19036" x="5781675" y="2879725"/>
          <p14:tracePt t="19053" x="5497513" y="2836863"/>
          <p14:tracePt t="19069" x="5268913" y="2801938"/>
          <p14:tracePt t="19087" x="5005388" y="2765425"/>
          <p14:tracePt t="19102" x="4719638" y="2736850"/>
          <p14:tracePt t="19120" x="4456113" y="2716213"/>
          <p14:tracePt t="19136" x="4156075" y="2652713"/>
          <p14:tracePt t="19153" x="3878263" y="2587625"/>
          <p14:tracePt t="19171" x="3629025" y="2501900"/>
          <p14:tracePt t="19173" x="3494088" y="2466975"/>
          <p14:tracePt t="19188" x="3244850" y="2366963"/>
          <p14:tracePt t="19202" x="3165475" y="2338388"/>
          <p14:tracePt t="19219" x="3051175" y="2287588"/>
          <p14:tracePt t="19220" x="2851150" y="2203450"/>
          <p14:tracePt t="19236" x="2681288" y="2103438"/>
          <p14:tracePt t="19253" x="2538413" y="2024063"/>
          <p14:tracePt t="19269" x="2452688" y="1938338"/>
          <p14:tracePt t="19287" x="2432050" y="1889125"/>
          <p14:tracePt t="19303" x="2403475" y="1803400"/>
          <p14:tracePt t="19319" x="2403475" y="1725613"/>
          <p14:tracePt t="19335" x="2481263" y="1660525"/>
          <p14:tracePt t="19352" x="2601913" y="1589088"/>
          <p14:tracePt t="19369" x="2816225" y="1511300"/>
          <p14:tracePt t="19386" x="3065463" y="1462088"/>
          <p14:tracePt t="19402" x="3328988" y="1425575"/>
          <p14:tracePt t="19419" x="3643313" y="1390650"/>
          <p14:tracePt t="19435" x="3829050" y="1362075"/>
          <p14:tracePt t="19436" x="4029075" y="1354138"/>
          <p14:tracePt t="19437" x="4221163" y="1325563"/>
          <p14:tracePt t="19454" x="4605338" y="1311275"/>
          <p14:tracePt t="19455" x="4870450" y="1290638"/>
          <p14:tracePt t="19470" x="5483225" y="1290638"/>
          <p14:tracePt t="19486" x="6145213" y="1290638"/>
          <p14:tracePt t="19502" x="6859588" y="1290638"/>
          <p14:tracePt t="19520" x="7372350" y="1325563"/>
          <p14:tracePt t="19536" x="7970838" y="1404938"/>
          <p14:tracePt t="19552" x="8462963" y="1490663"/>
          <p14:tracePt t="19569" x="8748713" y="1560513"/>
          <p14:tracePt t="19586" x="9012238" y="1639888"/>
          <p14:tracePt t="19602" x="9212263" y="1703388"/>
          <p14:tracePt t="19620" x="9347200" y="1768475"/>
          <p14:tracePt t="19635" x="9439275" y="1817688"/>
          <p14:tracePt t="19653" x="9490075" y="1854200"/>
          <p14:tracePt t="19668" x="9510713" y="1874838"/>
          <p14:tracePt t="19669" x="9553575" y="1903413"/>
          <p14:tracePt t="19671" x="9553575" y="1917700"/>
          <p14:tracePt t="19687" x="9561513" y="1938338"/>
          <p14:tracePt t="19688" x="9575800" y="1966913"/>
          <p14:tracePt t="19703" x="9590088" y="1974850"/>
          <p14:tracePt t="19704" x="9604375" y="2003425"/>
          <p14:tracePt t="19719" x="9610725" y="2024063"/>
          <p14:tracePt t="19735" x="9625013" y="2074863"/>
          <p14:tracePt t="19753" x="9625013" y="2103438"/>
          <p14:tracePt t="19769" x="9639300" y="2138363"/>
          <p14:tracePt t="19786" x="9639300" y="2166938"/>
          <p14:tracePt t="19802" x="9639300" y="2203450"/>
          <p14:tracePt t="19819" x="9639300" y="2238375"/>
          <p14:tracePt t="19835" x="9625013" y="2287588"/>
          <p14:tracePt t="19853" x="9575800" y="2338388"/>
          <p14:tracePt t="19869" x="9475788" y="2452688"/>
          <p14:tracePt t="19886" x="9312275" y="2566988"/>
          <p14:tracePt t="19902" x="9112250" y="2701925"/>
          <p14:tracePt t="19920" x="8897938" y="2836863"/>
          <p14:tracePt t="19922" x="8797925" y="2894013"/>
          <p14:tracePt t="19935" x="8697913" y="2951163"/>
          <p14:tracePt t="19937" x="8583613" y="2994025"/>
          <p14:tracePt t="19953" x="8348663" y="3079750"/>
          <p14:tracePt t="19972" x="8113713" y="3143250"/>
          <p14:tracePt t="19987" x="7870825" y="3165475"/>
          <p14:tracePt t="20004" x="7607300" y="3165475"/>
          <p14:tracePt t="20019" x="7350125" y="3165475"/>
          <p14:tracePt t="20036" x="7072313" y="3114675"/>
          <p14:tracePt t="20052" x="6823075" y="3051175"/>
          <p14:tracePt t="20069" x="6659563" y="3001963"/>
          <p14:tracePt t="20086" x="6445250" y="2930525"/>
          <p14:tracePt t="20102" x="6259513" y="2865438"/>
          <p14:tracePt t="20120" x="6061075" y="2801938"/>
          <p14:tracePt t="20122" x="5995988" y="2779713"/>
          <p14:tracePt t="20136" x="5918200" y="2751138"/>
          <p14:tracePt t="20153" x="5795963" y="2716213"/>
          <p14:tracePt t="20155" x="5767388" y="2701925"/>
          <p14:tracePt t="20171" x="5695950" y="2679700"/>
          <p14:tracePt t="20187" x="5668963" y="2667000"/>
          <p14:tracePt t="20188" x="5661025" y="2667000"/>
          <p14:tracePt t="20202" x="5632450" y="2652713"/>
          <p14:tracePt t="20236" x="5646738" y="2652713"/>
          <p14:tracePt t="21338" x="5632450" y="2652713"/>
          <p14:tracePt t="21346" x="5597525" y="2652713"/>
          <p14:tracePt t="21354" x="5568950" y="2652713"/>
          <p14:tracePt t="21362" x="5518150" y="2652713"/>
          <p14:tracePt t="21370" x="5483225" y="2652713"/>
          <p14:tracePt t="21378" x="5432425" y="2652713"/>
          <p14:tracePt t="21386" x="5383213" y="2652713"/>
          <p14:tracePt t="21401" x="5303838" y="2652713"/>
          <p14:tracePt t="21402" x="5248275" y="2652713"/>
          <p14:tracePt t="21418" x="5148263" y="2652713"/>
          <p14:tracePt t="21419" x="5048250" y="2652713"/>
          <p14:tracePt t="21435" x="4856163" y="2652713"/>
          <p14:tracePt t="21453" x="4691063" y="2652713"/>
          <p14:tracePt t="21469" x="4570413" y="2630488"/>
          <p14:tracePt t="21486" x="4484688" y="2601913"/>
          <p14:tracePt t="21502" x="4406900" y="2581275"/>
          <p14:tracePt t="21520" x="4341813" y="2538413"/>
          <p14:tracePt t="21535" x="4292600" y="2516188"/>
          <p14:tracePt t="21552" x="4241800" y="2487613"/>
          <p14:tracePt t="21569" x="4206875" y="2466975"/>
          <p14:tracePt t="21585" x="4192588" y="2438400"/>
          <p14:tracePt t="21587" x="4178300" y="2438400"/>
          <p14:tracePt t="21588" x="4170363" y="2430463"/>
          <p14:tracePt t="21602" x="4156075" y="2430463"/>
          <p14:tracePt t="21619" x="4141788" y="2416175"/>
          <p14:tracePt t="21620" x="4141788" y="2401888"/>
          <p14:tracePt t="21621" x="4127500" y="2401888"/>
          <p14:tracePt t="21636" x="4121150" y="2401888"/>
          <p14:tracePt t="21653" x="4121150" y="2387600"/>
          <p14:tracePt t="21670" x="4106863" y="2387600"/>
          <p14:tracePt t="21686" x="4092575" y="2387600"/>
          <p14:tracePt t="21942" x="4106863" y="2387600"/>
          <p14:tracePt t="21975" x="4121150" y="2387600"/>
          <p14:tracePt t="22007" x="4127500" y="2387600"/>
          <p14:tracePt t="22015" x="4127500" y="2381250"/>
          <p14:tracePt t="22047" x="4141788" y="2381250"/>
          <p14:tracePt t="22079" x="4156075" y="2381250"/>
          <p14:tracePt t="22103" x="4170363" y="2366963"/>
          <p14:tracePt t="22112" x="4192588" y="2366963"/>
          <p14:tracePt t="22120" x="4221163" y="2352675"/>
          <p14:tracePt t="22128" x="4241800" y="2352675"/>
          <p14:tracePt t="22136" x="4278313" y="2338388"/>
          <p14:tracePt t="22144" x="4327525" y="2330450"/>
          <p14:tracePt t="22152" x="4378325" y="2316163"/>
          <p14:tracePt t="22170" x="4570413" y="2274888"/>
          <p14:tracePt t="22187" x="4691063" y="2266950"/>
          <p14:tracePt t="22203" x="4891088" y="2252663"/>
          <p14:tracePt t="22220" x="5068888" y="2252663"/>
          <p14:tracePt t="22236" x="5168900" y="2252663"/>
          <p14:tracePt t="22253" x="5283200" y="2252663"/>
          <p14:tracePt t="22269" x="5346700" y="2252663"/>
          <p14:tracePt t="22286" x="5383213" y="2266950"/>
          <p14:tracePt t="22302" x="5397500" y="2274888"/>
          <p14:tracePt t="22319" x="5397500" y="2287588"/>
          <p14:tracePt t="22335" x="5397500" y="2301875"/>
          <p14:tracePt t="22353" x="5397500" y="2316163"/>
          <p14:tracePt t="22370" x="5397500" y="2330450"/>
          <p14:tracePt t="22419" x="5397500" y="2338388"/>
          <p14:tracePt t="22437" x="5383213" y="2338388"/>
          <p14:tracePt t="22458" x="5368925" y="2338388"/>
          <p14:tracePt t="22547" x="5368925" y="2330450"/>
          <p14:tracePt t="22571" x="5383213" y="2330450"/>
          <p14:tracePt t="22579" x="5397500" y="2330450"/>
          <p14:tracePt t="22587" x="5397500" y="2316163"/>
          <p14:tracePt t="22595" x="5418138" y="2316163"/>
          <p14:tracePt t="22603" x="5446713" y="2316163"/>
          <p14:tracePt t="22611" x="5483225" y="2316163"/>
          <p14:tracePt t="22619" x="5532438" y="2316163"/>
          <p14:tracePt t="22636" x="5710238" y="2301875"/>
          <p14:tracePt t="22653" x="5961063" y="2301875"/>
          <p14:tracePt t="22670" x="6273800" y="2301875"/>
          <p14:tracePt t="22687" x="6630988" y="2366963"/>
          <p14:tracePt t="22702" x="6894513" y="2401888"/>
          <p14:tracePt t="22719" x="7186613" y="2466975"/>
          <p14:tracePt t="22735" x="7386638" y="2530475"/>
          <p14:tracePt t="22753" x="7486650" y="2566988"/>
          <p14:tracePt t="22769" x="7558088" y="2581275"/>
          <p14:tracePt t="22786" x="7600950" y="2587625"/>
          <p14:tracePt t="22801" x="7607300" y="2601913"/>
          <p14:tracePt t="22819" x="7607300" y="2616200"/>
          <p14:tracePt t="22852" x="7586663" y="2630488"/>
          <p14:tracePt t="22854" x="7558088" y="2630488"/>
          <p14:tracePt t="22869" x="7521575" y="2638425"/>
          <p14:tracePt t="22870" x="7450138" y="2667000"/>
          <p14:tracePt t="22886" x="7300913" y="2687638"/>
          <p14:tracePt t="22904" x="7072313" y="2730500"/>
          <p14:tracePt t="22919" x="6823075" y="2751138"/>
          <p14:tracePt t="22935" x="6508750" y="2765425"/>
          <p14:tracePt t="22953" x="6173788" y="2765425"/>
          <p14:tracePt t="22970" x="5810250" y="2765425"/>
          <p14:tracePt t="22987" x="5468938" y="2730500"/>
          <p14:tracePt t="23003" x="5133975" y="2667000"/>
          <p14:tracePt t="23019" x="4919663" y="2601913"/>
          <p14:tracePt t="23035" x="4705350" y="2530475"/>
          <p14:tracePt t="23053" x="4541838" y="2452688"/>
          <p14:tracePt t="23070" x="4456113" y="2416175"/>
          <p14:tracePt t="23071" x="4378325" y="2381250"/>
          <p14:tracePt t="23087" x="4306888" y="2330450"/>
          <p14:tracePt t="23103" x="4256088" y="2287588"/>
          <p14:tracePt t="23120" x="4221163" y="2266950"/>
          <p14:tracePt t="23137" x="4192588" y="2238375"/>
          <p14:tracePt t="23153" x="4170363" y="2217738"/>
          <p14:tracePt t="23172" x="4141788" y="2203450"/>
          <p14:tracePt t="23187" x="4121150" y="2189163"/>
          <p14:tracePt t="23188" x="4106863" y="2174875"/>
          <p14:tracePt t="23203" x="4043363" y="2152650"/>
          <p14:tracePt t="23220" x="3943350" y="2117725"/>
          <p14:tracePt t="23236" x="3814763" y="2074863"/>
          <p14:tracePt t="23253" x="3663950" y="2038350"/>
          <p14:tracePt t="23269" x="3465513" y="2003425"/>
          <p14:tracePt t="23286" x="3294063" y="1966913"/>
          <p14:tracePt t="23288" x="3216275" y="1952625"/>
          <p14:tracePt t="23302" x="3144838" y="1938338"/>
          <p14:tracePt t="23318" x="3079750" y="1924050"/>
          <p14:tracePt t="23320" x="2994025" y="1917700"/>
          <p14:tracePt t="23335" x="2944813" y="1903413"/>
          <p14:tracePt t="23337" x="2901950" y="1903413"/>
          <p14:tracePt t="23353" x="2851150" y="1889125"/>
          <p14:tracePt t="23370" x="2844800" y="1874838"/>
          <p14:tracePt t="23386" x="2844800" y="1868488"/>
          <p14:tracePt t="23403" x="2844800" y="1854200"/>
          <p14:tracePt t="23420" x="2851150" y="1839913"/>
          <p14:tracePt t="23436" x="2894013" y="1817688"/>
          <p14:tracePt t="23453" x="2930525" y="1803400"/>
          <p14:tracePt t="23469" x="2965450" y="1789113"/>
          <p14:tracePt t="23487" x="3030538" y="1768475"/>
          <p14:tracePt t="23501" x="3065463" y="1754188"/>
          <p14:tracePt t="23503" x="3101975" y="1739900"/>
          <p14:tracePt t="23519" x="3265488" y="1703388"/>
          <p14:tracePt t="23535" x="3357563" y="1674813"/>
          <p14:tracePt t="23537" x="3457575" y="1654175"/>
          <p14:tracePt t="23538" x="3579813" y="1625600"/>
          <p14:tracePt t="23555" x="3814763" y="1574800"/>
          <p14:tracePt t="23569" x="3943350" y="1560513"/>
          <p14:tracePt t="23571" x="4006850" y="1554163"/>
          <p14:tracePt t="23586" x="4321175" y="1511300"/>
          <p14:tracePt t="23604" x="4556125" y="1490663"/>
          <p14:tracePt t="23620" x="4791075" y="1462088"/>
          <p14:tracePt t="23636" x="5119688" y="1454150"/>
          <p14:tracePt t="23654" x="5497513" y="1425575"/>
          <p14:tracePt t="23669" x="5946775" y="1411288"/>
          <p14:tracePt t="23686" x="6359525" y="1411288"/>
          <p14:tracePt t="23703" x="6759575" y="1411288"/>
          <p14:tracePt t="23719" x="7143750" y="1411288"/>
          <p14:tracePt t="23735" x="7507288" y="1411288"/>
          <p14:tracePt t="23752" x="7835900" y="1439863"/>
          <p14:tracePt t="23769" x="8050213" y="1454150"/>
          <p14:tracePt t="23786" x="8185150" y="1462088"/>
          <p14:tracePt t="23787" x="8299450" y="1462088"/>
          <p14:tracePt t="23788" x="8385175" y="1476375"/>
          <p14:tracePt t="23803" x="8477250" y="1490663"/>
          <p14:tracePt t="23804" x="8548688" y="1504950"/>
          <p14:tracePt t="23820" x="8597900" y="1511300"/>
          <p14:tracePt t="23821" x="8634413" y="1525588"/>
          <p14:tracePt t="23836" x="8677275" y="1539875"/>
          <p14:tracePt t="23837" x="8712200" y="1554163"/>
          <p14:tracePt t="23853" x="8777288" y="1589088"/>
          <p14:tracePt t="23869" x="8834438" y="1625600"/>
          <p14:tracePt t="23886" x="8863013" y="1654175"/>
          <p14:tracePt t="23902" x="8897938" y="1689100"/>
          <p14:tracePt t="23919" x="8926513" y="1717675"/>
          <p14:tracePt t="23938" x="8947150" y="1768475"/>
          <p14:tracePt t="23954" x="8975725" y="1803400"/>
          <p14:tracePt t="23970" x="8990013" y="1839913"/>
          <p14:tracePt t="23987" x="8997950" y="1874838"/>
          <p14:tracePt t="24003" x="8997950" y="1903413"/>
          <p14:tracePt t="24005" x="8997950" y="1917700"/>
          <p14:tracePt t="24006" x="9012238" y="1924050"/>
          <p14:tracePt t="24020" x="9012238" y="1938338"/>
          <p14:tracePt t="24022" x="9012238" y="1952625"/>
          <p14:tracePt t="24036" x="9026525" y="1966913"/>
          <p14:tracePt t="24038" x="9026525" y="1974850"/>
          <p14:tracePt t="24053" x="9026525" y="1989138"/>
          <p14:tracePt t="24055" x="9040813" y="2003425"/>
          <p14:tracePt t="24070" x="9040813" y="2024063"/>
          <p14:tracePt t="24087" x="9040813" y="2052638"/>
          <p14:tracePt t="24103" x="9040813" y="2074863"/>
          <p14:tracePt t="24121" x="9026525" y="2089150"/>
          <p14:tracePt t="24136" x="9012238" y="2103438"/>
          <p14:tracePt t="24154" x="8997950" y="2117725"/>
          <p14:tracePt t="24171" x="8990013" y="2124075"/>
          <p14:tracePt t="24202" x="8975725" y="2138363"/>
          <p14:tracePt t="24220" x="8947150" y="2138363"/>
          <p14:tracePt t="24235" x="8891588" y="2166938"/>
          <p14:tracePt t="24253" x="8783638" y="2203450"/>
          <p14:tracePt t="24268" x="8726488" y="2224088"/>
          <p14:tracePt t="24269" x="8662988" y="2238375"/>
          <p14:tracePt t="24270" x="8597900" y="2266950"/>
          <p14:tracePt t="24286" x="8577263" y="2266950"/>
          <p14:tracePt t="24287" x="8528050" y="2274888"/>
          <p14:tracePt t="24303" x="8485188" y="2287588"/>
          <p14:tracePt t="24304" x="8448675" y="2301875"/>
          <p14:tracePt t="24319" x="8399463" y="2316163"/>
          <p14:tracePt t="24336" x="8362950" y="2316163"/>
          <p14:tracePt t="24353" x="8348663" y="2330450"/>
          <p14:tracePt t="24369" x="8334375" y="2330450"/>
          <p14:tracePt t="24386" x="8328025" y="2330450"/>
          <p14:tracePt t="24403" x="8299450" y="2330450"/>
          <p14:tracePt t="24419" x="8285163" y="2330450"/>
          <p14:tracePt t="24435" x="8270875" y="2338388"/>
          <p14:tracePt t="24453" x="8262938" y="2338388"/>
          <p14:tracePt t="24489" x="8262938" y="2352675"/>
          <p14:tracePt t="24649" x="8234363" y="2352675"/>
          <p14:tracePt t="24657" x="8213725" y="2352675"/>
          <p14:tracePt t="24666" x="8162925" y="2352675"/>
          <p14:tracePt t="24673" x="8099425" y="2366963"/>
          <p14:tracePt t="24681" x="7999413" y="2401888"/>
          <p14:tracePt t="24689" x="7899400" y="2416175"/>
          <p14:tracePt t="24701" x="7785100" y="2438400"/>
          <p14:tracePt t="24719" x="7535863" y="2501900"/>
          <p14:tracePt t="24735" x="7186613" y="2552700"/>
          <p14:tracePt t="24752" x="6788150" y="2601913"/>
          <p14:tracePt t="24769" x="6559550" y="2638425"/>
          <p14:tracePt t="24770" x="6130925" y="2652713"/>
          <p14:tracePt t="24786" x="5932488" y="2667000"/>
          <p14:tracePt t="24787" x="5746750" y="2679700"/>
          <p14:tracePt t="24803" x="5503863" y="2679700"/>
          <p14:tracePt t="24819" x="5248275" y="2679700"/>
          <p14:tracePt t="24836" x="5033963" y="2667000"/>
          <p14:tracePt t="24852" x="4841875" y="2616200"/>
          <p14:tracePt t="24869" x="4670425" y="2566988"/>
          <p14:tracePt t="24885" x="4505325" y="2501900"/>
          <p14:tracePt t="24903" x="4341813" y="2416175"/>
          <p14:tracePt t="24920" x="4206875" y="2338388"/>
          <p14:tracePt t="24936" x="4127500" y="2274888"/>
          <p14:tracePt t="24952" x="4070350" y="2224088"/>
          <p14:tracePt t="24970" x="4021138" y="2174875"/>
          <p14:tracePt t="24986" x="4006850" y="2166938"/>
          <p14:tracePt t="24988" x="3992563" y="2138363"/>
          <p14:tracePt t="25004" x="3992563" y="2124075"/>
          <p14:tracePt t="25036" x="3992563" y="2117725"/>
          <p14:tracePt t="25069" x="4043363" y="2089150"/>
          <p14:tracePt t="25086" x="4156075" y="2052638"/>
          <p14:tracePt t="25103" x="4327525" y="2003425"/>
          <p14:tracePt t="25119" x="4570413" y="1938338"/>
          <p14:tracePt t="25136" x="4841875" y="1903413"/>
          <p14:tracePt t="25153" x="5148263" y="1874838"/>
          <p14:tracePt t="25170" x="5454650" y="1874838"/>
          <p14:tracePt t="25188" x="5632450" y="1874838"/>
          <p14:tracePt t="25189" x="5810250" y="1874838"/>
          <p14:tracePt t="25190" x="5995988" y="1874838"/>
          <p14:tracePt t="25203" x="6224588" y="1874838"/>
          <p14:tracePt t="25220" x="6630988" y="1889125"/>
          <p14:tracePt t="25221" x="6823075" y="1917700"/>
          <p14:tracePt t="25236" x="7037388" y="1924050"/>
          <p14:tracePt t="25251" x="7237413" y="1952625"/>
          <p14:tracePt t="25253" x="7435850" y="1974850"/>
          <p14:tracePt t="25254" x="7635875" y="2003425"/>
          <p14:tracePt t="25269" x="7964488" y="2052638"/>
          <p14:tracePt t="25286" x="8162925" y="2089150"/>
          <p14:tracePt t="25303" x="8348663" y="2138363"/>
          <p14:tracePt t="25319" x="8428038" y="2166938"/>
          <p14:tracePt t="25336" x="8499475" y="2203450"/>
          <p14:tracePt t="25352" x="8528050" y="2217738"/>
          <p14:tracePt t="25370" x="8534400" y="2224088"/>
          <p14:tracePt t="25386" x="8534400" y="2238375"/>
          <p14:tracePt t="25403" x="8534400" y="2252663"/>
          <p14:tracePt t="25453" x="8534400" y="2266950"/>
          <p14:tracePt t="25471" x="8534400" y="2274888"/>
          <p14:tracePt t="25503" x="8534400" y="2287588"/>
          <p14:tracePt t="25520" x="8513763" y="2316163"/>
          <p14:tracePt t="25536" x="8413750" y="2366963"/>
          <p14:tracePt t="25552" x="8270875" y="2416175"/>
          <p14:tracePt t="25569" x="8121650" y="2466975"/>
          <p14:tracePt t="25586" x="7935913" y="2516188"/>
          <p14:tracePt t="25603" x="7764463" y="2566988"/>
          <p14:tracePt t="25619" x="7586663" y="2616200"/>
          <p14:tracePt t="25636" x="7435850" y="2638425"/>
          <p14:tracePt t="25652" x="7272338" y="2667000"/>
          <p14:tracePt t="25671" x="7043738" y="2687638"/>
          <p14:tracePt t="25685" x="6958013" y="2701925"/>
          <p14:tracePt t="25686" x="6894513" y="2701925"/>
          <p14:tracePt t="25702" x="6808788" y="2716213"/>
          <p14:tracePt t="25703" x="6630988" y="2730500"/>
          <p14:tracePt t="25704" x="6530975" y="2730500"/>
          <p14:tracePt t="25719" x="6410325" y="2730500"/>
          <p14:tracePt t="25735" x="6281738" y="2730500"/>
          <p14:tracePt t="25737" x="6018213" y="2736850"/>
          <p14:tracePt t="25752" x="5846763" y="2736850"/>
          <p14:tracePt t="25753" x="5683250" y="2736850"/>
          <p14:tracePt t="25769" x="5297488" y="2736850"/>
          <p14:tracePt t="25786" x="4856163" y="2736850"/>
          <p14:tracePt t="25803" x="4441825" y="2730500"/>
          <p14:tracePt t="25819" x="4092575" y="2667000"/>
          <p14:tracePt t="25836" x="3863975" y="2601913"/>
          <p14:tracePt t="25852" x="3629025" y="2516188"/>
          <p14:tracePt t="25869" x="3457575" y="2430463"/>
          <p14:tracePt t="25885" x="3314700" y="2338388"/>
          <p14:tracePt t="25903" x="3265488" y="2287588"/>
          <p14:tracePt t="25920" x="3216275" y="2238375"/>
          <p14:tracePt t="25935" x="3216275" y="2217738"/>
          <p14:tracePt t="25937" x="3201988" y="2203450"/>
          <p14:tracePt t="25938" x="3201988" y="2189163"/>
          <p14:tracePt t="25953" x="3194050" y="2174875"/>
          <p14:tracePt t="25970" x="3194050" y="2166938"/>
          <p14:tracePt t="25972" x="3194050" y="2152650"/>
          <p14:tracePt t="26004" x="3194050" y="2138363"/>
          <p14:tracePt t="26026" x="3201988" y="2138363"/>
          <p14:tracePt t="26053" x="3201988" y="2124075"/>
          <p14:tracePt t="26070" x="3216275" y="2124075"/>
          <p14:tracePt t="26102" x="3230563" y="2117725"/>
          <p14:tracePt t="26119" x="3244850" y="2103438"/>
          <p14:tracePt t="26136" x="3251200" y="2103438"/>
          <p14:tracePt t="26153" x="3294063" y="2066925"/>
          <p14:tracePt t="26172" x="3357563" y="2024063"/>
          <p14:tracePt t="26174" x="3394075" y="2003425"/>
          <p14:tracePt t="26188" x="3429000" y="1974850"/>
          <p14:tracePt t="26189" x="3465513" y="1952625"/>
          <p14:tracePt t="26203" x="3514725" y="1924050"/>
          <p14:tracePt t="26204" x="3557588" y="1903413"/>
          <p14:tracePt t="26219" x="3608388" y="1874838"/>
          <p14:tracePt t="26220" x="3643313" y="1854200"/>
          <p14:tracePt t="26237" x="3692525" y="1839913"/>
          <p14:tracePt t="26238" x="3729038" y="1817688"/>
          <p14:tracePt t="26253" x="3814763" y="1774825"/>
          <p14:tracePt t="26270" x="3971925" y="1717675"/>
          <p14:tracePt t="26286" x="4156075" y="1674813"/>
          <p14:tracePt t="26303" x="4421188" y="1639888"/>
          <p14:tracePt t="26319" x="4770438" y="1611313"/>
          <p14:tracePt t="26336" x="5332413" y="1603375"/>
          <p14:tracePt t="26352" x="5861050" y="1603375"/>
          <p14:tracePt t="26370" x="6459538" y="1603375"/>
          <p14:tracePt t="26386" x="7072313" y="1639888"/>
          <p14:tracePt t="26402" x="7658100" y="1689100"/>
          <p14:tracePt t="26419" x="8270875" y="1768475"/>
          <p14:tracePt t="26436" x="8399463" y="1774825"/>
          <p14:tracePt t="26437" x="8634413" y="1817688"/>
          <p14:tracePt t="26438" x="8877300" y="1854200"/>
          <p14:tracePt t="26453" x="9061450" y="1903413"/>
          <p14:tracePt t="26454" x="9140825" y="1924050"/>
          <p14:tracePt t="26470" x="9290050" y="1966913"/>
          <p14:tracePt t="26471" x="9396413" y="2003425"/>
          <p14:tracePt t="26486" x="9504363" y="2038350"/>
          <p14:tracePt t="26503" x="9575800" y="2066925"/>
          <p14:tracePt t="26519" x="9610725" y="2089150"/>
          <p14:tracePt t="26536" x="9625013" y="2103438"/>
          <p14:tracePt t="26552" x="9625013" y="2117725"/>
          <p14:tracePt t="26585" x="9625013" y="2124075"/>
          <p14:tracePt t="26602" x="9625013" y="2138363"/>
          <p14:tracePt t="26620" x="9625013" y="2152650"/>
          <p14:tracePt t="26636" x="9625013" y="2174875"/>
          <p14:tracePt t="26652" x="9610725" y="2224088"/>
          <p14:tracePt t="26670" x="9590088" y="2287588"/>
          <p14:tracePt t="26671" x="9561513" y="2330450"/>
          <p14:tracePt t="26686" x="9539288" y="2381250"/>
          <p14:tracePt t="26687" x="9461500" y="2452688"/>
          <p14:tracePt t="26702" x="9396413" y="2516188"/>
          <p14:tracePt t="26704" x="9326563" y="2566988"/>
          <p14:tracePt t="26719" x="9226550" y="2638425"/>
          <p14:tracePt t="26721" x="9112250" y="2701925"/>
          <p14:tracePt t="26736" x="8863013" y="2816225"/>
          <p14:tracePt t="26752" x="8583613" y="2916238"/>
          <p14:tracePt t="26769" x="8328025" y="2994025"/>
          <p14:tracePt t="26786" x="8064500" y="3044825"/>
          <p14:tracePt t="26803" x="7770813" y="3051175"/>
          <p14:tracePt t="26819" x="7458075" y="3051175"/>
          <p14:tracePt t="26836" x="7123113" y="3044825"/>
          <p14:tracePt t="26853" x="6745288" y="2951163"/>
          <p14:tracePt t="26869" x="6381750" y="2879725"/>
          <p14:tracePt t="26886" x="6046788" y="2801938"/>
          <p14:tracePt t="26903" x="5832475" y="2751138"/>
          <p14:tracePt t="26918" x="5597525" y="2679700"/>
          <p14:tracePt t="26919" x="5454650" y="2638425"/>
          <p14:tracePt t="26935" x="5332413" y="2587625"/>
          <p14:tracePt t="26936" x="5219700" y="2538413"/>
          <p14:tracePt t="26937" x="5105400" y="2481263"/>
          <p14:tracePt t="26956" x="4870450" y="2330450"/>
          <p14:tracePt t="26971" x="4641850" y="2189163"/>
          <p14:tracePt t="26987" x="4491038" y="2074863"/>
          <p14:tracePt t="27004" x="4341813" y="1952625"/>
          <p14:tracePt t="27019" x="4270375" y="1868488"/>
          <p14:tracePt t="27036" x="4206875" y="1789113"/>
          <p14:tracePt t="27052" x="4170363" y="1725613"/>
          <p14:tracePt t="27070" x="4156075" y="1674813"/>
          <p14:tracePt t="27087" x="4156075" y="1639888"/>
          <p14:tracePt t="27102" x="4156075" y="1603375"/>
          <p14:tracePt t="27119" x="4206875" y="1539875"/>
          <p14:tracePt t="27136" x="4327525" y="1439863"/>
          <p14:tracePt t="27151" x="4456113" y="1362075"/>
          <p14:tracePt t="27152" x="4605338" y="1276350"/>
          <p14:tracePt t="27169" x="4756150" y="1204913"/>
          <p14:tracePt t="27172" x="5197475" y="1041400"/>
          <p14:tracePt t="27186" x="5432425" y="990600"/>
          <p14:tracePt t="27187" x="5832475" y="912813"/>
          <p14:tracePt t="27203" x="6124575" y="890588"/>
          <p14:tracePt t="27204" x="6410325" y="876300"/>
          <p14:tracePt t="27219" x="7037388" y="876300"/>
          <p14:tracePt t="27236" x="7721600" y="890588"/>
          <p14:tracePt t="27252" x="8121650" y="976313"/>
          <p14:tracePt t="27269" x="8612188" y="1090613"/>
          <p14:tracePt t="27286" x="9040813" y="1254125"/>
          <p14:tracePt t="27303" x="9390063" y="1439863"/>
          <p14:tracePt t="27320" x="9590088" y="1560513"/>
          <p14:tracePt t="27336" x="9759950" y="1703388"/>
          <p14:tracePt t="27352" x="9839325" y="1774825"/>
          <p14:tracePt t="27369" x="9902825" y="1839913"/>
          <p14:tracePt t="27385" x="9910763" y="1874838"/>
          <p14:tracePt t="27402" x="9925050" y="1889125"/>
          <p14:tracePt t="27404" x="9925050" y="1903413"/>
          <p14:tracePt t="27405" x="9925050" y="1917700"/>
          <p14:tracePt t="27419" x="9925050" y="1938338"/>
          <p14:tracePt t="27421" x="9902825" y="1952625"/>
          <p14:tracePt t="27436" x="9839325" y="1989138"/>
          <p14:tracePt t="27437" x="9759950" y="2038350"/>
          <p14:tracePt t="27452" x="9690100" y="2074863"/>
          <p14:tracePt t="27453" x="9590088" y="2138363"/>
          <p14:tracePt t="27469" x="9340850" y="2274888"/>
          <p14:tracePt t="27486" x="9075738" y="2430463"/>
          <p14:tracePt t="27503" x="8812213" y="2538413"/>
          <p14:tracePt t="27519" x="8577263" y="2652713"/>
          <p14:tracePt t="27536" x="8334375" y="2730500"/>
          <p14:tracePt t="27553" x="8064500" y="2787650"/>
          <p14:tracePt t="27570" x="7750175" y="2830513"/>
          <p14:tracePt t="27585" x="7400925" y="2865438"/>
          <p14:tracePt t="27603" x="7143750" y="2879725"/>
          <p14:tracePt t="27620" x="6745288" y="2879725"/>
          <p14:tracePt t="27635" x="6688138" y="2879725"/>
          <p14:tracePt t="27636" x="6559550" y="2879725"/>
          <p14:tracePt t="27637" x="6445250" y="2879725"/>
          <p14:tracePt t="27652" x="6359525" y="2879725"/>
          <p14:tracePt t="27668" x="6281738" y="2865438"/>
          <p14:tracePt t="27670" x="6259513" y="2865438"/>
          <p14:tracePt t="27671" x="6210300" y="2851150"/>
          <p14:tracePt t="27686" x="6173788" y="2836863"/>
          <p14:tracePt t="27688" x="6145213" y="2830513"/>
          <p14:tracePt t="27703" x="6124575" y="2801938"/>
          <p14:tracePt t="27920" x="6110288" y="2801938"/>
          <p14:tracePt t="27927" x="6032500" y="2801938"/>
          <p14:tracePt t="27936" x="5967413" y="2801938"/>
          <p14:tracePt t="27944" x="5895975" y="2801938"/>
          <p14:tracePt t="27951" x="5818188" y="2801938"/>
          <p14:tracePt t="27960" x="5732463" y="2801938"/>
          <p14:tracePt t="27969" x="5646738" y="2801938"/>
          <p14:tracePt t="27985" x="5383213" y="2816225"/>
          <p14:tracePt t="28002" x="5033963" y="2851150"/>
          <p14:tracePt t="28018" x="4691063" y="2894013"/>
          <p14:tracePt t="28036" x="4292600" y="2901950"/>
          <p14:tracePt t="28052" x="3743325" y="2916238"/>
          <p14:tracePt t="28069" x="3408363" y="2916238"/>
          <p14:tracePt t="28085" x="2979738" y="2916238"/>
          <p14:tracePt t="28102" x="2716213" y="2894013"/>
          <p14:tracePt t="28119" x="2466975" y="2836863"/>
          <p14:tracePt t="28121" x="2366963" y="2801938"/>
          <p14:tracePt t="28136" x="2289175" y="2765425"/>
          <p14:tracePt t="28137" x="2217738" y="2736850"/>
          <p14:tracePt t="28153" x="2138363" y="2687638"/>
          <p14:tracePt t="28172" x="2074863" y="2638425"/>
          <p14:tracePt t="28188" x="2038350" y="2601913"/>
          <p14:tracePt t="28203" x="2038350" y="2581275"/>
          <p14:tracePt t="28219" x="2038350" y="2552700"/>
          <p14:tracePt t="28236" x="2074863" y="2538413"/>
          <p14:tracePt t="28252" x="2152650" y="2516188"/>
          <p14:tracePt t="28270" x="2232025" y="2516188"/>
          <p14:tracePt t="28285" x="2338388" y="2516188"/>
          <p14:tracePt t="28303" x="2432050" y="2516188"/>
          <p14:tracePt t="28319" x="2487613" y="2516188"/>
          <p14:tracePt t="28336" x="2552700" y="2530475"/>
          <p14:tracePt t="28353" x="2581275" y="2538413"/>
          <p14:tracePt t="28355" x="2587625" y="2552700"/>
          <p14:tracePt t="28385" x="2587625" y="2566988"/>
          <p14:tracePt t="28387" x="2587625" y="2581275"/>
          <p14:tracePt t="28402" x="2566988" y="2581275"/>
          <p14:tracePt t="28404" x="2516188" y="2587625"/>
          <p14:tracePt t="28420" x="2352675" y="2616200"/>
          <p14:tracePt t="28436" x="2074863" y="2638425"/>
          <p14:tracePt t="28452" x="1754188" y="2652713"/>
          <p14:tracePt t="28470" x="1404938" y="2652713"/>
          <p14:tracePt t="28486" x="1212850" y="2616200"/>
          <p14:tracePt t="28503" x="1047750" y="2530475"/>
          <p14:tracePt t="28519" x="976313" y="2430463"/>
          <p14:tracePt t="28536" x="962025" y="2274888"/>
          <p14:tracePt t="28552" x="998538" y="2138363"/>
          <p14:tracePt t="28569" x="1127125" y="1974850"/>
          <p14:tracePt t="28586" x="1311275" y="1825625"/>
          <p14:tracePt t="28603" x="1554163" y="1739900"/>
          <p14:tracePt t="28618" x="1689100" y="1703388"/>
          <p14:tracePt t="28619" x="1803400" y="1674813"/>
          <p14:tracePt t="28621" x="1954213" y="1660525"/>
          <p14:tracePt t="28638" x="2232025" y="1660525"/>
          <p14:tracePt t="28652" x="2366963" y="1660525"/>
          <p14:tracePt t="28654" x="2432050" y="1674813"/>
          <p14:tracePt t="28670" x="2630488" y="1739900"/>
          <p14:tracePt t="28687" x="2801938" y="1817688"/>
          <p14:tracePt t="28703" x="2930525" y="1889125"/>
          <p14:tracePt t="28719" x="3016250" y="1952625"/>
          <p14:tracePt t="28737" x="3065463" y="2003425"/>
          <p14:tracePt t="28752" x="3116263" y="2074863"/>
          <p14:tracePt t="28769" x="3144838" y="2166938"/>
          <p14:tracePt t="28785" x="3151188" y="2238375"/>
          <p14:tracePt t="28803" x="3151188" y="2330450"/>
          <p14:tracePt t="28819" x="3151188" y="2430463"/>
          <p14:tracePt t="28836" x="3130550" y="2501900"/>
          <p14:tracePt t="28851" x="3116263" y="2530475"/>
          <p14:tracePt t="28853" x="3101975" y="2538413"/>
          <p14:tracePt t="28854" x="3065463" y="2587625"/>
          <p14:tracePt t="28870" x="3044825" y="2601913"/>
          <p14:tracePt t="28871" x="3001963" y="2616200"/>
          <p14:tracePt t="28886" x="2979738" y="2630488"/>
          <p14:tracePt t="28887" x="2944813" y="2638425"/>
          <p14:tracePt t="28903" x="2879725" y="2638425"/>
          <p14:tracePt t="28919" x="2816225" y="2638425"/>
          <p14:tracePt t="28936" x="2781300" y="2638425"/>
          <p14:tracePt t="28953" x="2767013" y="2630488"/>
          <p14:tracePt t="28971" x="2752725" y="2616200"/>
          <p14:tracePt t="28987" x="2752725" y="2601913"/>
          <p14:tracePt t="29003" x="2781300" y="2581275"/>
          <p14:tracePt t="29019" x="2901950" y="2538413"/>
          <p14:tracePt t="29036" x="3116263" y="2487613"/>
          <p14:tracePt t="29053" x="3608388" y="2430463"/>
          <p14:tracePt t="29070" x="4170363" y="2416175"/>
          <p14:tracePt t="29085" x="4484688" y="2416175"/>
          <p14:tracePt t="29087" x="4805363" y="2416175"/>
          <p14:tracePt t="29088" x="5148263" y="2416175"/>
          <p14:tracePt t="29103" x="5468938" y="2416175"/>
          <p14:tracePt t="29104" x="5810250" y="2430463"/>
          <p14:tracePt t="29119" x="6145213" y="2466975"/>
          <p14:tracePt t="29121" x="6459538" y="2501900"/>
          <p14:tracePt t="29136" x="6859588" y="2552700"/>
          <p14:tracePt t="29153" x="7158038" y="2587625"/>
          <p14:tracePt t="29172" x="7435850" y="2638425"/>
          <p14:tracePt t="29187" x="7535863" y="2652713"/>
          <p14:tracePt t="29204" x="7607300" y="2667000"/>
          <p14:tracePt t="29219" x="7635875" y="2679700"/>
          <p14:tracePt t="29236" x="7650163" y="2679700"/>
          <p14:tracePt t="29252" x="7650163" y="2687638"/>
          <p14:tracePt t="29286" x="7650163" y="2701925"/>
          <p14:tracePt t="29303" x="7635875" y="2716213"/>
          <p14:tracePt t="29352" x="7635875" y="2730500"/>
          <p14:tracePt t="29369" x="7621588" y="2730500"/>
          <p14:tracePt t="29386" x="7607300" y="2730500"/>
          <p14:tracePt t="29403" x="7600950" y="2730500"/>
          <p14:tracePt t="29420" x="7586663" y="2730500"/>
          <p14:tracePt t="29437" x="7558088" y="2730500"/>
          <p14:tracePt t="29452" x="7550150" y="2730500"/>
          <p14:tracePt t="29469" x="7507288" y="2730500"/>
          <p14:tracePt t="29486" x="7486650" y="2730500"/>
          <p14:tracePt t="29502" x="7435850" y="2730500"/>
          <p14:tracePt t="29519" x="7358063" y="2730500"/>
          <p14:tracePt t="29536" x="7208838" y="2716213"/>
          <p14:tracePt t="29553" x="7008813" y="2701925"/>
          <p14:tracePt t="29569" x="6745288" y="2687638"/>
          <p14:tracePt t="29571" x="6594475" y="2687638"/>
          <p14:tracePt t="29585" x="6410325" y="2679700"/>
          <p14:tracePt t="29602" x="6210300" y="2667000"/>
          <p14:tracePt t="29603" x="6018213" y="2667000"/>
          <p14:tracePt t="29604" x="5795963" y="2652713"/>
          <p14:tracePt t="29620" x="5368925" y="2638425"/>
          <p14:tracePt t="29636" x="4905375" y="2581275"/>
          <p14:tracePt t="29653" x="4270375" y="2452688"/>
          <p14:tracePt t="29670" x="3929063" y="2338388"/>
          <p14:tracePt t="29686" x="3514725" y="2203450"/>
          <p14:tracePt t="29703" x="3314700" y="2089150"/>
          <p14:tracePt t="29719" x="3116263" y="1974850"/>
          <p14:tracePt t="29737" x="3044825" y="1903413"/>
          <p14:tracePt t="29752" x="3001963" y="1839913"/>
          <p14:tracePt t="29769" x="3001963" y="1789113"/>
          <p14:tracePt t="29786" x="3001963" y="1739900"/>
          <p14:tracePt t="29803" x="3094038" y="1660525"/>
          <p14:tracePt t="29818" x="3165475" y="1611313"/>
          <p14:tracePt t="29819" x="3244850" y="1560513"/>
          <p14:tracePt t="29836" x="3357563" y="1504950"/>
          <p14:tracePt t="29837" x="3465513" y="1439863"/>
          <p14:tracePt t="29838" x="3729038" y="1290638"/>
          <p14:tracePt t="29852" x="3829050" y="1254125"/>
          <p14:tracePt t="29853" x="4192588" y="1112838"/>
          <p14:tracePt t="29869" x="4741863" y="962025"/>
          <p14:tracePt t="29886" x="5403850" y="890588"/>
          <p14:tracePt t="29904" x="6046788" y="876300"/>
          <p14:tracePt t="29919" x="6737350" y="890588"/>
          <p14:tracePt t="29936" x="7421563" y="998538"/>
          <p14:tracePt t="29954" x="8070850" y="1154113"/>
          <p14:tracePt t="29971" x="8485188" y="1254125"/>
          <p14:tracePt t="29986" x="8947150" y="1404938"/>
          <p14:tracePt t="30003" x="9175750" y="1476375"/>
          <p14:tracePt t="30019" x="9326563" y="1554163"/>
          <p14:tracePt t="30036" x="9461500" y="1625600"/>
          <p14:tracePt t="30052" x="9504363" y="1654175"/>
          <p14:tracePt t="30053" x="9525000" y="1689100"/>
          <p14:tracePt t="30068" x="9553575" y="1703388"/>
          <p14:tracePt t="30070" x="9561513" y="1717675"/>
          <p14:tracePt t="30071" x="9561513" y="1739900"/>
          <p14:tracePt t="30086" x="9575800" y="1754188"/>
          <p14:tracePt t="30087" x="9575800" y="1768475"/>
          <p14:tracePt t="30103" x="9590088" y="1803400"/>
          <p14:tracePt t="30120" x="9590088" y="1854200"/>
          <p14:tracePt t="30137" x="9590088" y="1889125"/>
          <p14:tracePt t="30152" x="9590088" y="1966913"/>
          <p14:tracePt t="30171" x="9525000" y="2066925"/>
          <p14:tracePt t="30187" x="9410700" y="2174875"/>
          <p14:tracePt t="30202" x="9226550" y="2330450"/>
          <p14:tracePt t="30219" x="8997950" y="2438400"/>
          <p14:tracePt t="30236" x="8826500" y="2501900"/>
          <p14:tracePt t="30252" x="8626475" y="2566988"/>
          <p14:tracePt t="30269" x="8477250" y="2581275"/>
          <p14:tracePt t="30285" x="8385175" y="2587625"/>
          <p14:tracePt t="30302" x="8313738" y="2587625"/>
          <p14:tracePt t="30318" x="8270875" y="2587625"/>
          <p14:tracePt t="30320" x="8262938" y="2581275"/>
          <p14:tracePt t="30321" x="8234363" y="2581275"/>
          <p14:tracePt t="30336" x="8213725" y="2566988"/>
          <p14:tracePt t="30337" x="8199438" y="2552700"/>
          <p14:tracePt t="30352" x="8185150" y="2530475"/>
          <p14:tracePt t="30353" x="8170863" y="2530475"/>
          <p14:tracePt t="30370" x="8162925" y="2501900"/>
          <p14:tracePt t="30386" x="8148638" y="2487613"/>
          <p14:tracePt t="30403" x="8148638" y="2481263"/>
          <p14:tracePt t="30441" x="8162925" y="2481263"/>
          <p14:tracePt t="30474" x="8170863" y="2481263"/>
          <p14:tracePt t="30498" x="8170863" y="2487613"/>
          <p14:tracePt t="30529" x="8170863" y="2501900"/>
          <p14:tracePt t="30562" x="8185150" y="2516188"/>
          <p14:tracePt t="30981" x="8220075" y="2487613"/>
          <p14:tracePt t="30989" x="8270875" y="2452688"/>
          <p14:tracePt t="30997" x="8377238" y="2416175"/>
          <p14:tracePt t="31005" x="8485188" y="2352675"/>
          <p14:tracePt t="31013" x="8626475" y="2301875"/>
          <p14:tracePt t="31021" x="8783638" y="2252663"/>
          <p14:tracePt t="31035" x="9097963" y="2166938"/>
          <p14:tracePt t="31052" x="9424988" y="2152650"/>
          <p14:tracePt t="31053" x="9639300" y="2138363"/>
          <p14:tracePt t="31068" x="9839325" y="2138363"/>
          <p14:tracePt t="31069" x="10002838" y="2138363"/>
          <p14:tracePt t="31085" x="10202863" y="2174875"/>
          <p14:tracePt t="31103" x="10323513" y="2238375"/>
          <p14:tracePt t="31120" x="10423525" y="2274888"/>
          <p14:tracePt t="31136" x="10466388" y="2316163"/>
          <p14:tracePt t="31152" x="10474325" y="2338388"/>
          <p14:tracePt t="31172" x="10474325" y="2352675"/>
          <p14:tracePt t="31189" x="10474325" y="2366963"/>
          <p14:tracePt t="31190" x="10466388" y="2366963"/>
          <p14:tracePt t="31203" x="10452100" y="2366963"/>
          <p14:tracePt t="31219" x="10402888" y="2366963"/>
          <p14:tracePt t="31236" x="10337800" y="2366963"/>
          <p14:tracePt t="31252" x="10266363" y="2338388"/>
          <p14:tracePt t="31270" x="10153650" y="2274888"/>
          <p14:tracePt t="31271" x="10117138" y="2252663"/>
          <p14:tracePt t="31286" x="10074275" y="2217738"/>
          <p14:tracePt t="31287" x="10039350" y="2174875"/>
          <p14:tracePt t="31303" x="10025063" y="2166938"/>
          <p14:tracePt t="31304" x="10017125" y="2124075"/>
          <p14:tracePt t="31319" x="10002838" y="2103438"/>
          <p14:tracePt t="31320" x="10002838" y="2066925"/>
          <p14:tracePt t="31336" x="10002838" y="2017713"/>
          <p14:tracePt t="31352" x="10102850" y="1924050"/>
          <p14:tracePt t="31369" x="10302875" y="1839913"/>
          <p14:tracePt t="31386" x="10587038" y="1768475"/>
          <p14:tracePt t="31403" x="10915650" y="1754188"/>
          <p14:tracePt t="31419" x="11215688" y="1754188"/>
          <p14:tracePt t="31436" x="11393488" y="1817688"/>
          <p14:tracePt t="31452" x="11564938" y="1917700"/>
          <p14:tracePt t="31470" x="11642725" y="1974850"/>
          <p14:tracePt t="31485" x="11679238" y="2017713"/>
          <p14:tracePt t="31486" x="11707813" y="2052638"/>
          <p14:tracePt t="31503" x="11728450" y="2074863"/>
          <p14:tracePt t="31505" x="11757025" y="2124075"/>
          <p14:tracePt t="31520" x="11764963" y="2152650"/>
          <p14:tracePt t="31521" x="11764963" y="2174875"/>
          <p14:tracePt t="31536" x="11764963" y="2189163"/>
          <p14:tracePt t="31538" x="11779250" y="2217738"/>
          <p14:tracePt t="31552" x="11779250" y="2238375"/>
          <p14:tracePt t="31553" x="11779250" y="2252663"/>
          <p14:tracePt t="31569" x="11779250" y="2316163"/>
          <p14:tracePt t="31585" x="11742738" y="2401888"/>
          <p14:tracePt t="31603" x="11614150" y="2538413"/>
          <p14:tracePt t="31620" x="11393488" y="2730500"/>
          <p14:tracePt t="31636" x="11079163" y="2951163"/>
          <p14:tracePt t="31653" x="10737850" y="3143250"/>
          <p14:tracePt t="31669" x="10388600" y="3300413"/>
          <p14:tracePt t="31686" x="10053638" y="3394075"/>
          <p14:tracePt t="31703" x="9774238" y="3443288"/>
          <p14:tracePt t="31719" x="9575800" y="3443288"/>
          <p14:tracePt t="31736" x="9361488" y="3443288"/>
          <p14:tracePt t="31753" x="9175750" y="3379788"/>
          <p14:tracePt t="31755" x="9097963" y="3351213"/>
          <p14:tracePt t="31769" x="9040813" y="3328988"/>
          <p14:tracePt t="31770" x="8961438" y="3294063"/>
          <p14:tracePt t="31785" x="8897938" y="3265488"/>
          <p14:tracePt t="31787" x="8848725" y="3243263"/>
          <p14:tracePt t="31803" x="8748713" y="3200400"/>
          <p14:tracePt t="31819" x="8662988" y="3165475"/>
          <p14:tracePt t="31836" x="8583613" y="3128963"/>
          <p14:tracePt t="31852" x="8534400" y="3114675"/>
          <p14:tracePt t="31870" x="8462963" y="3094038"/>
          <p14:tracePt t="31886" x="8413750" y="3079750"/>
          <p14:tracePt t="31903" x="8362950" y="3051175"/>
          <p14:tracePt t="31919" x="8313738" y="3044825"/>
          <p14:tracePt t="31937" x="8270875" y="3030538"/>
          <p14:tracePt t="31953" x="8262938" y="3030538"/>
          <p14:tracePt t="31988" x="8285163" y="3030538"/>
          <p14:tracePt t="31989" x="8385175" y="3030538"/>
          <p14:tracePt t="32173" x="8362950" y="3030538"/>
          <p14:tracePt t="32181" x="8334375" y="3030538"/>
          <p14:tracePt t="32189" x="8299450" y="3030538"/>
          <p14:tracePt t="32197" x="8213725" y="3030538"/>
          <p14:tracePt t="32205" x="8113713" y="3030538"/>
          <p14:tracePt t="32213" x="7985125" y="3044825"/>
          <p14:tracePt t="32221" x="7850188" y="3051175"/>
          <p14:tracePt t="32235" x="7672388" y="3065463"/>
          <p14:tracePt t="32252" x="7300913" y="3079750"/>
          <p14:tracePt t="32270" x="6923088" y="3094038"/>
          <p14:tracePt t="32271" x="6330950" y="3114675"/>
          <p14:tracePt t="32285" x="5995988" y="3128963"/>
          <p14:tracePt t="32287" x="5646738" y="3143250"/>
          <p14:tracePt t="32302" x="4841875" y="3165475"/>
          <p14:tracePt t="32319" x="4006850" y="3194050"/>
          <p14:tracePt t="32336" x="3230563" y="3200400"/>
          <p14:tracePt t="32352" x="2752725" y="3200400"/>
          <p14:tracePt t="32369" x="2432050" y="3200400"/>
          <p14:tracePt t="32385" x="2217738" y="3179763"/>
          <p14:tracePt t="32402" x="2066925" y="3128963"/>
          <p14:tracePt t="32419" x="1974850" y="3094038"/>
          <p14:tracePt t="32436" x="1954213" y="3051175"/>
          <p14:tracePt t="32453" x="1954213" y="3044825"/>
          <p14:tracePt t="32468" x="1954213" y="3030538"/>
          <p14:tracePt t="32486" x="1954213" y="3016250"/>
          <p14:tracePt t="32504" x="1974850" y="3016250"/>
          <p14:tracePt t="32519" x="2003425" y="3016250"/>
          <p14:tracePt t="32520" x="2017713" y="3016250"/>
          <p14:tracePt t="32536" x="2074863" y="3016250"/>
          <p14:tracePt t="32552" x="2124075" y="3030538"/>
          <p14:tracePt t="32569" x="2166938" y="3051175"/>
          <p14:tracePt t="32586" x="2203450" y="3094038"/>
          <p14:tracePt t="32603" x="2217738" y="3151188"/>
          <p14:tracePt t="32619" x="2232025" y="3228975"/>
          <p14:tracePt t="32636" x="2232025" y="3328988"/>
          <p14:tracePt t="32652" x="2174875" y="3443288"/>
          <p14:tracePt t="32670" x="2089150" y="3557588"/>
          <p14:tracePt t="32686" x="1925638" y="3706813"/>
          <p14:tracePt t="32703" x="1817688" y="3763963"/>
          <p14:tracePt t="32720" x="1639888" y="3856038"/>
          <p14:tracePt t="32722" x="1476375" y="3913188"/>
          <p14:tracePt t="32736" x="1376363" y="3927475"/>
          <p14:tracePt t="32737" x="1262063" y="3956050"/>
          <p14:tracePt t="32752" x="1127125" y="3956050"/>
          <p14:tracePt t="32753" x="1012825" y="3956050"/>
          <p14:tracePt t="32769" x="749300" y="3863975"/>
          <p14:tracePt t="32786" x="612775" y="3778250"/>
          <p14:tracePt t="32803" x="477838" y="3643313"/>
          <p14:tracePt t="32819" x="427038" y="3506788"/>
          <p14:tracePt t="32836" x="412750" y="3365500"/>
          <p14:tracePt t="32852" x="412750" y="3265488"/>
          <p14:tracePt t="32869" x="498475" y="3165475"/>
          <p14:tracePt t="32886" x="627063" y="3094038"/>
          <p14:tracePt t="32903" x="812800" y="3016250"/>
          <p14:tracePt t="32919" x="1062038" y="2944813"/>
          <p14:tracePt t="32936" x="1325563" y="2901950"/>
          <p14:tracePt t="32952" x="1476375" y="2894013"/>
          <p14:tracePt t="32953" x="1611313" y="2894013"/>
          <p14:tracePt t="32955" x="1768475" y="2894013"/>
          <p14:tracePt t="32970" x="1917700" y="2894013"/>
          <p14:tracePt t="32971" x="2066925" y="2894013"/>
          <p14:tracePt t="32987" x="2217738" y="2916238"/>
          <p14:tracePt t="32988" x="2281238" y="2944813"/>
          <p14:tracePt t="33004" x="2566988" y="3044825"/>
          <p14:tracePt t="33019" x="2681288" y="3114675"/>
          <p14:tracePt t="33020" x="2781300" y="3179763"/>
          <p14:tracePt t="33036" x="2901950" y="3265488"/>
          <p14:tracePt t="33053" x="3065463" y="3400425"/>
          <p14:tracePt t="33070" x="3194050" y="3529013"/>
          <p14:tracePt t="33086" x="3300413" y="3643313"/>
          <p14:tracePt t="33103" x="3379788" y="3714750"/>
          <p14:tracePt t="33119" x="3429000" y="3763963"/>
          <p14:tracePt t="33136" x="3465513" y="3806825"/>
          <p14:tracePt t="33152" x="3479800" y="3827463"/>
          <p14:tracePt t="33172" x="3508375" y="3841750"/>
          <p14:tracePt t="33174" x="3514725" y="3841750"/>
          <p14:tracePt t="33189" x="3579813" y="3856038"/>
          <p14:tracePt t="33203" x="3643313" y="3856038"/>
          <p14:tracePt t="33218" x="3714750" y="3878263"/>
          <p14:tracePt t="33219" x="3814763" y="3906838"/>
          <p14:tracePt t="33220" x="3906838" y="3941763"/>
          <p14:tracePt t="33237" x="4092575" y="4041775"/>
          <p14:tracePt t="33253" x="4278313" y="4170363"/>
          <p14:tracePt t="33269" x="4370388" y="4256088"/>
          <p14:tracePt t="33286" x="4421188" y="4319588"/>
          <p14:tracePt t="33303" x="4441825" y="4370388"/>
          <p14:tracePt t="33320" x="4441825" y="4376738"/>
          <p14:tracePt t="33336" x="4406900" y="4427538"/>
          <p14:tracePt t="33352" x="4270375" y="4476750"/>
          <p14:tracePt t="33370" x="4029075" y="4527550"/>
          <p14:tracePt t="33385" x="3678238" y="4570413"/>
          <p14:tracePt t="33403" x="3265488" y="4570413"/>
          <p14:tracePt t="33420" x="2894013" y="4519613"/>
          <p14:tracePt t="33435" x="2701925" y="4456113"/>
          <p14:tracePt t="33436" x="2630488" y="4419600"/>
          <p14:tracePt t="33437" x="2487613" y="4341813"/>
          <p14:tracePt t="33452" x="2389188" y="4270375"/>
          <p14:tracePt t="33468" x="2303463" y="4178300"/>
          <p14:tracePt t="33470" x="2189163" y="4021138"/>
          <p14:tracePt t="33486" x="2124075" y="3863975"/>
          <p14:tracePt t="33487" x="2124075" y="3806825"/>
          <p14:tracePt t="33503" x="2124075" y="3557588"/>
          <p14:tracePt t="33519" x="2232025" y="3300413"/>
          <p14:tracePt t="33537" x="2432050" y="3065463"/>
          <p14:tracePt t="33552" x="2687638" y="2836863"/>
          <p14:tracePt t="33569" x="3001963" y="2687638"/>
          <p14:tracePt t="33586" x="3328988" y="2587625"/>
          <p14:tracePt t="33603" x="3714750" y="2538413"/>
          <p14:tracePt t="33619" x="4106863" y="2530475"/>
          <p14:tracePt t="33636" x="4541838" y="2530475"/>
          <p14:tracePt t="33653" x="4954588" y="2552700"/>
          <p14:tracePt t="33669" x="5148263" y="2601913"/>
          <p14:tracePt t="33670" x="5332413" y="2638425"/>
          <p14:tracePt t="33671" x="5497513" y="2687638"/>
          <p14:tracePt t="33687" x="5561013" y="2716213"/>
          <p14:tracePt t="33688" x="5795963" y="2787650"/>
          <p14:tracePt t="33703" x="5861050" y="2816225"/>
          <p14:tracePt t="33704" x="5961063" y="2865438"/>
          <p14:tracePt t="33719" x="6032500" y="2916238"/>
          <p14:tracePt t="33720" x="6110288" y="2951163"/>
          <p14:tracePt t="33737" x="6224588" y="3051175"/>
          <p14:tracePt t="33753" x="6296025" y="3143250"/>
          <p14:tracePt t="33770" x="6330950" y="3194050"/>
          <p14:tracePt t="33786" x="6373813" y="3251200"/>
          <p14:tracePt t="33803" x="6381750" y="3314700"/>
          <p14:tracePt t="33819" x="6396038" y="3343275"/>
          <p14:tracePt t="33836" x="6396038" y="3379788"/>
          <p14:tracePt t="33852" x="6396038" y="3400425"/>
          <p14:tracePt t="33869" x="6359525" y="3457575"/>
          <p14:tracePt t="33886" x="6259513" y="3557588"/>
          <p14:tracePt t="33902" x="6067425" y="3706813"/>
          <p14:tracePt t="33918" x="5967413" y="3763963"/>
          <p14:tracePt t="33919" x="5832475" y="3863975"/>
          <p14:tracePt t="33935" x="5695950" y="3956050"/>
          <p14:tracePt t="33936" x="5532438" y="4056063"/>
          <p14:tracePt t="33938" x="5383213" y="4127500"/>
          <p14:tracePt t="33953" x="5233988" y="4205288"/>
          <p14:tracePt t="33954" x="5054600" y="4270375"/>
          <p14:tracePt t="33972" x="4705350" y="4370388"/>
          <p14:tracePt t="33987" x="4378325" y="4405313"/>
          <p14:tracePt t="34004" x="4156075" y="4419600"/>
          <p14:tracePt t="34019" x="3921125" y="4391025"/>
          <p14:tracePt t="34036" x="3729038" y="4327525"/>
          <p14:tracePt t="34052" x="3579813" y="4270375"/>
          <p14:tracePt t="34069" x="3457575" y="4191000"/>
          <p14:tracePt t="34085" x="3357563" y="4121150"/>
          <p14:tracePt t="34103" x="3265488" y="4056063"/>
          <p14:tracePt t="34119" x="3201988" y="4021138"/>
          <p14:tracePt t="34136" x="3130550" y="3963988"/>
          <p14:tracePt t="34152" x="3094038" y="3927475"/>
          <p14:tracePt t="34171" x="3065463" y="3906838"/>
          <p14:tracePt t="34173" x="3065463" y="3892550"/>
          <p14:tracePt t="34186" x="3051175" y="3878263"/>
          <p14:tracePt t="34188" x="3051175" y="3863975"/>
          <p14:tracePt t="34203" x="3051175" y="3856038"/>
          <p14:tracePt t="34253" x="3079750" y="3856038"/>
          <p14:tracePt t="34270" x="3094038" y="3856038"/>
          <p14:tracePt t="34286" x="3116263" y="3856038"/>
          <p14:tracePt t="34303" x="3144838" y="3856038"/>
          <p14:tracePt t="34319" x="3165475" y="3856038"/>
          <p14:tracePt t="34336" x="3194050" y="3856038"/>
          <p14:tracePt t="34354" x="3216275" y="3856038"/>
          <p14:tracePt t="34370" x="3251200" y="3863975"/>
          <p14:tracePt t="34385" x="3265488" y="3863975"/>
          <p14:tracePt t="34386" x="3294063" y="3863975"/>
          <p14:tracePt t="34403" x="3328988" y="3878263"/>
          <p14:tracePt t="34404" x="3365500" y="3878263"/>
          <p14:tracePt t="34405" x="3457575" y="3892550"/>
          <p14:tracePt t="34419" x="3543300" y="3892550"/>
          <p14:tracePt t="34435" x="3729038" y="3913188"/>
          <p14:tracePt t="34436" x="3906838" y="3927475"/>
          <p14:tracePt t="34438" x="4156075" y="3941763"/>
          <p14:tracePt t="34452" x="4670425" y="3992563"/>
          <p14:tracePt t="34454" x="5097463" y="4041775"/>
          <p14:tracePt t="34470" x="5867400" y="4127500"/>
          <p14:tracePt t="34486" x="7072313" y="4241800"/>
          <p14:tracePt t="34503" x="8085138" y="4327525"/>
          <p14:tracePt t="34519" x="8562975" y="4356100"/>
          <p14:tracePt t="34536" x="8848725" y="4356100"/>
          <p14:tracePt t="34552" x="8997950" y="4356100"/>
          <p14:tracePt t="34569" x="9097963" y="4356100"/>
          <p14:tracePt t="34586" x="9126538" y="4356100"/>
          <p14:tracePt t="34619" x="8997950" y="4370388"/>
          <p14:tracePt t="34636" x="8912225" y="4370388"/>
          <p14:tracePt t="34654" x="8863013" y="4376738"/>
          <p14:tracePt t="34655" x="8797925" y="4376738"/>
          <p14:tracePt t="34669" x="8783638" y="4376738"/>
          <p14:tracePt t="34671" x="8763000" y="4376738"/>
          <p14:tracePt t="34687" x="8748713" y="4376738"/>
          <p14:tracePt t="34743" x="8734425" y="4376738"/>
          <p14:tracePt t="34751" x="8726488" y="4370388"/>
          <p14:tracePt t="34759" x="8697913" y="4370388"/>
          <p14:tracePt t="34769" x="8677275" y="4356100"/>
          <p14:tracePt t="34775" x="8612188" y="4341813"/>
          <p14:tracePt t="34786" x="8534400" y="4319588"/>
          <p14:tracePt t="34802" x="8313738" y="4256088"/>
          <p14:tracePt t="34820" x="7985125" y="4156075"/>
          <p14:tracePt t="34835" x="7607300" y="4027488"/>
          <p14:tracePt t="34852" x="7237413" y="3906838"/>
          <p14:tracePt t="34869" x="7008813" y="3827463"/>
          <p14:tracePt t="34886" x="6759575" y="3729038"/>
          <p14:tracePt t="34902" x="6673850" y="3692525"/>
          <p14:tracePt t="34903" x="6594475" y="3663950"/>
          <p14:tracePt t="34905" x="6523038" y="3629025"/>
          <p14:tracePt t="34919" x="6459538" y="3606800"/>
          <p14:tracePt t="34921" x="6410325" y="3563938"/>
          <p14:tracePt t="34936" x="6373813" y="3543300"/>
          <p14:tracePt t="34937" x="6324600" y="3514725"/>
          <p14:tracePt t="34954" x="6224588" y="3443288"/>
          <p14:tracePt t="34971" x="6130925" y="3365500"/>
          <p14:tracePt t="34987" x="6067425" y="3300413"/>
          <p14:tracePt t="35004" x="6018213" y="3243263"/>
          <p14:tracePt t="35020" x="5981700" y="3200400"/>
          <p14:tracePt t="35036" x="5967413" y="3165475"/>
          <p14:tracePt t="35054" x="5961063" y="3143250"/>
          <p14:tracePt t="35070" x="5961063" y="3128963"/>
          <p14:tracePt t="35086" x="5961063" y="3114675"/>
          <p14:tracePt t="35102" x="5967413" y="3100388"/>
          <p14:tracePt t="35120" x="6010275" y="3065463"/>
          <p14:tracePt t="35122" x="6067425" y="3030538"/>
          <p14:tracePt t="35135" x="6130925" y="2979738"/>
          <p14:tracePt t="35152" x="6224588" y="2916238"/>
          <p14:tracePt t="35153" x="6310313" y="2879725"/>
          <p14:tracePt t="35155" x="6424613" y="2816225"/>
          <p14:tracePt t="35172" x="6745288" y="2716213"/>
          <p14:tracePt t="35187" x="7286625" y="2630488"/>
          <p14:tracePt t="35203" x="7658100" y="2616200"/>
          <p14:tracePt t="35220" x="8428038" y="2616200"/>
          <p14:tracePt t="35236" x="9047163" y="2652713"/>
          <p14:tracePt t="35252" x="9504363" y="2730500"/>
          <p14:tracePt t="35269" x="10025063" y="2836863"/>
          <p14:tracePt t="35287" x="10337800" y="2930525"/>
          <p14:tracePt t="35303" x="10687050" y="3030538"/>
          <p14:tracePt t="35319" x="10901363" y="3100388"/>
          <p14:tracePt t="35336" x="11050588" y="3179763"/>
          <p14:tracePt t="35353" x="11150600" y="3251200"/>
          <p14:tracePt t="35368" x="11179175" y="3265488"/>
          <p14:tracePt t="35369" x="11201400" y="3294063"/>
          <p14:tracePt t="35385" x="11229975" y="3314700"/>
          <p14:tracePt t="35387" x="11244263" y="3343275"/>
          <p14:tracePt t="35388" x="11250613" y="3365500"/>
          <p14:tracePt t="35403" x="11264900" y="3379788"/>
          <p14:tracePt t="35404" x="11279188" y="3394075"/>
          <p14:tracePt t="35420" x="11279188" y="3414713"/>
          <p14:tracePt t="35436" x="11279188" y="3429000"/>
          <p14:tracePt t="35453" x="11279188" y="3457575"/>
          <p14:tracePt t="35469" x="11279188" y="3463925"/>
          <p14:tracePt t="35487" x="11279188" y="3506788"/>
          <p14:tracePt t="35503" x="11279188" y="3543300"/>
          <p14:tracePt t="35519" x="11279188" y="3606800"/>
          <p14:tracePt t="35536" x="11264900" y="3657600"/>
          <p14:tracePt t="35553" x="11244263" y="3714750"/>
          <p14:tracePt t="35569" x="11201400" y="3778250"/>
          <p14:tracePt t="35586" x="11150600" y="3856038"/>
          <p14:tracePt t="35602" x="11079163" y="3927475"/>
          <p14:tracePt t="35620" x="10979150" y="4021138"/>
          <p14:tracePt t="35621" x="10866438" y="4092575"/>
          <p14:tracePt t="35636" x="10780713" y="4127500"/>
          <p14:tracePt t="35637" x="10687050" y="4178300"/>
          <p14:tracePt t="35654" x="10474325" y="4270375"/>
          <p14:tracePt t="35669" x="10237788" y="4341813"/>
          <p14:tracePt t="35687" x="9988550" y="4405313"/>
          <p14:tracePt t="35703" x="9725025" y="4456113"/>
          <p14:tracePt t="35720" x="9439275" y="4491038"/>
          <p14:tracePt t="35736" x="9161463" y="4527550"/>
          <p14:tracePt t="35752" x="8848725" y="4556125"/>
          <p14:tracePt t="35769" x="8548688" y="4583113"/>
          <p14:tracePt t="35786" x="8334375" y="4591050"/>
          <p14:tracePt t="35802" x="8070850" y="4619625"/>
          <p14:tracePt t="35819" x="7864475" y="4619625"/>
          <p14:tracePt t="35835" x="7686675" y="4619625"/>
          <p14:tracePt t="35853" x="7535863" y="4619625"/>
          <p14:tracePt t="35868" x="7472363" y="4619625"/>
          <p14:tracePt t="35870" x="7407275" y="4619625"/>
          <p14:tracePt t="35871" x="7335838" y="4619625"/>
          <p14:tracePt t="35886" x="7272338" y="4605338"/>
          <p14:tracePt t="35888" x="7208838" y="4591050"/>
          <p14:tracePt t="35903" x="7143750" y="4591050"/>
          <p14:tracePt t="35904" x="7086600" y="4583113"/>
          <p14:tracePt t="35920" x="6958013" y="4556125"/>
          <p14:tracePt t="35936" x="6837363" y="4527550"/>
          <p14:tracePt t="35953" x="6737350" y="4491038"/>
          <p14:tracePt t="35970" x="6645275" y="4456113"/>
          <p14:tracePt t="35987" x="6559550" y="4405313"/>
          <p14:tracePt t="36005" x="6459538" y="4327525"/>
          <p14:tracePt t="36020" x="6381750" y="4256088"/>
          <p14:tracePt t="36036" x="6324600" y="4191000"/>
          <p14:tracePt t="36053" x="6273800" y="4121150"/>
          <p14:tracePt t="36069" x="6245225" y="4078288"/>
          <p14:tracePt t="36086" x="6230938" y="4027488"/>
          <p14:tracePt t="36102" x="6224588" y="3978275"/>
          <p14:tracePt t="36103" x="6224588" y="3956050"/>
          <p14:tracePt t="36104" x="6224588" y="3913188"/>
          <p14:tracePt t="36120" x="6224588" y="3878263"/>
          <p14:tracePt t="36121" x="6259513" y="3813175"/>
          <p14:tracePt t="36135" x="6310313" y="3757613"/>
          <p14:tracePt t="36137" x="6381750" y="3678238"/>
          <p14:tracePt t="36153" x="6594475" y="3478213"/>
          <p14:tracePt t="36171" x="7108825" y="3165475"/>
          <p14:tracePt t="36188" x="7686675" y="2965450"/>
          <p14:tracePt t="36203" x="8377238" y="2836863"/>
          <p14:tracePt t="36219" x="9197975" y="2801938"/>
          <p14:tracePt t="36236" x="10025063" y="2801938"/>
          <p14:tracePt t="36252" x="10537825" y="2851150"/>
          <p14:tracePt t="36269" x="11093450" y="2965450"/>
          <p14:tracePt t="36286" x="11344275" y="3065463"/>
          <p14:tracePt t="36302" x="11493500" y="3128963"/>
          <p14:tracePt t="36319" x="11614150" y="3200400"/>
          <p14:tracePt t="36335" x="11657013" y="3251200"/>
          <p14:tracePt t="36353" x="11664950" y="3294063"/>
          <p14:tracePt t="36355" x="11664950" y="3300413"/>
          <p14:tracePt t="36369" x="11664950" y="3314700"/>
          <p14:tracePt t="36370" x="11664950" y="3343275"/>
          <p14:tracePt t="36386" x="11628438" y="3379788"/>
          <p14:tracePt t="36403" x="11499850" y="3463925"/>
          <p14:tracePt t="36420" x="11293475" y="3578225"/>
          <p14:tracePt t="36436" x="11015663" y="3714750"/>
          <p14:tracePt t="36453" x="10729913" y="3806825"/>
          <p14:tracePt t="36470" x="10537825" y="3856038"/>
          <p14:tracePt t="36486" x="10388600" y="3878263"/>
          <p14:tracePt t="36502" x="10266363" y="3892550"/>
          <p14:tracePt t="36520" x="10223500" y="3892550"/>
          <p14:tracePt t="36535" x="10217150" y="3892550"/>
          <p14:tracePt t="36684" x="10202863" y="3892550"/>
          <p14:tracePt t="36692" x="10166350" y="3892550"/>
          <p14:tracePt t="36701" x="10117138" y="3892550"/>
          <p14:tracePt t="36708" x="10039350" y="3913188"/>
          <p14:tracePt t="36717" x="9939338" y="3927475"/>
          <p14:tracePt t="36724" x="9661525" y="3992563"/>
          <p14:tracePt t="36735" x="9439275" y="4056063"/>
          <p14:tracePt t="36752" x="8848725" y="4170363"/>
          <p14:tracePt t="36770" x="8070850" y="4276725"/>
          <p14:tracePt t="36786" x="7072313" y="4391025"/>
          <p14:tracePt t="36802" x="5946775" y="4491038"/>
          <p14:tracePt t="36818" x="5446713" y="4541838"/>
          <p14:tracePt t="36819" x="4940300" y="4583113"/>
          <p14:tracePt t="36835" x="4470400" y="4633913"/>
          <p14:tracePt t="36837" x="3978275" y="4683125"/>
          <p14:tracePt t="36838" x="3557588" y="4719638"/>
          <p14:tracePt t="36852" x="3151188" y="4768850"/>
          <p14:tracePt t="36853" x="2781300" y="4791075"/>
          <p14:tracePt t="36869" x="2630488" y="4791075"/>
          <p14:tracePt t="36870" x="2317750" y="4819650"/>
          <p14:tracePt t="36886" x="1817688" y="4840288"/>
          <p14:tracePt t="36903" x="1539875" y="4840288"/>
          <p14:tracePt t="36920" x="1262063" y="4840288"/>
          <p14:tracePt t="36937" x="1162050" y="4840288"/>
          <p14:tracePt t="36953" x="1062038" y="4805363"/>
          <p14:tracePt t="37224" x="1041400" y="4805363"/>
          <p14:tracePt t="37232" x="998538" y="4833938"/>
          <p14:tracePt t="37240" x="962025" y="4854575"/>
          <p14:tracePt t="37253" x="941388" y="4868863"/>
          <p14:tracePt t="37256" x="898525" y="4883150"/>
          <p14:tracePt t="37269" x="862013" y="4891088"/>
          <p14:tracePt t="37286" x="792163" y="4919663"/>
          <p14:tracePt t="37302" x="763588" y="4933950"/>
          <p14:tracePt t="37303" x="741363" y="4933950"/>
          <p14:tracePt t="37318" x="727075" y="4933950"/>
          <p14:tracePt t="37320" x="712788" y="4940300"/>
          <p14:tracePt t="37321" x="698500" y="4940300"/>
          <p14:tracePt t="37336" x="692150" y="4940300"/>
          <p14:tracePt t="37353" x="677863" y="4954588"/>
          <p14:tracePt t="37369" x="663575" y="4968875"/>
          <p14:tracePt t="37370" x="649288" y="4968875"/>
          <p14:tracePt t="37386" x="641350" y="4989513"/>
          <p14:tracePt t="37403" x="612775" y="5018088"/>
          <p14:tracePt t="37420" x="598488" y="5054600"/>
          <p14:tracePt t="37436" x="592138" y="5083175"/>
          <p14:tracePt t="37453" x="577850" y="5089525"/>
          <p14:tracePt t="37469" x="577850" y="5118100"/>
          <p14:tracePt t="37503" x="598488" y="5146675"/>
          <p14:tracePt t="37520" x="663575" y="5168900"/>
          <p14:tracePt t="37535" x="712788" y="5197475"/>
          <p14:tracePt t="37536" x="812800" y="5246688"/>
          <p14:tracePt t="37552" x="912813" y="5283200"/>
          <p14:tracePt t="37553" x="1027113" y="5318125"/>
          <p14:tracePt t="37554" x="1176338" y="5367338"/>
          <p14:tracePt t="37570" x="1325563" y="5418138"/>
          <p14:tracePt t="37571" x="1504950" y="5467350"/>
          <p14:tracePt t="37586" x="1703388" y="5518150"/>
          <p14:tracePt t="37587" x="1903413" y="5553075"/>
          <p14:tracePt t="37602" x="2117725" y="5595938"/>
          <p14:tracePt t="37604" x="2317750" y="5618163"/>
          <p14:tracePt t="37620" x="2667000" y="5646738"/>
          <p14:tracePt t="37637" x="2879725" y="5646738"/>
          <p14:tracePt t="37653" x="3051175" y="5646738"/>
          <p14:tracePt t="37670" x="3179763" y="5646738"/>
          <p14:tracePt t="37686" x="3251200" y="5646738"/>
          <p14:tracePt t="37702" x="3294063" y="5632450"/>
          <p14:tracePt t="37720" x="3300413" y="5632450"/>
          <p14:tracePt t="37852" x="3294063" y="5632450"/>
          <p14:tracePt t="37876" x="3279775" y="5632450"/>
          <p14:tracePt t="37892" x="3265488" y="5632450"/>
          <p14:tracePt t="38214" x="3265488" y="5618163"/>
          <p14:tracePt t="38222" x="3294063" y="5595938"/>
          <p14:tracePt t="38231" x="3300413" y="5581650"/>
          <p14:tracePt t="38252" x="3394075" y="5518150"/>
          <p14:tracePt t="38256" x="3465513" y="5481638"/>
          <p14:tracePt t="38268" x="3543300" y="5446713"/>
          <p14:tracePt t="38285" x="3763963" y="5353050"/>
          <p14:tracePt t="38301" x="3921125" y="5303838"/>
          <p14:tracePt t="38303" x="4078288" y="5268913"/>
          <p14:tracePt t="38304" x="4278313" y="5232400"/>
          <p14:tracePt t="38320" x="4691063" y="5168900"/>
          <p14:tracePt t="38336" x="5105400" y="5154613"/>
          <p14:tracePt t="38353" x="5446713" y="5154613"/>
          <p14:tracePt t="38369" x="5646738" y="5154613"/>
          <p14:tracePt t="38386" x="5861050" y="5183188"/>
          <p14:tracePt t="38402" x="5995988" y="5232400"/>
          <p14:tracePt t="38419" x="6110288" y="5283200"/>
          <p14:tracePt t="38435" x="6173788" y="5303838"/>
          <p14:tracePt t="38452" x="6210300" y="5332413"/>
          <p14:tracePt t="38469" x="6230938" y="5353050"/>
          <p14:tracePt t="38486" x="6245225" y="5353050"/>
          <p14:tracePt t="38503" x="6245225" y="5367338"/>
          <p14:tracePt t="38536" x="6245225" y="5381625"/>
          <p14:tracePt t="38552" x="6230938" y="5381625"/>
          <p14:tracePt t="38554" x="6159500" y="5403850"/>
          <p14:tracePt t="38569" x="6096000" y="5432425"/>
          <p14:tracePt t="38570" x="6018213" y="5453063"/>
          <p14:tracePt t="38586" x="5832475" y="5503863"/>
          <p14:tracePt t="38602" x="5568950" y="5553075"/>
          <p14:tracePt t="38620" x="5254625" y="5603875"/>
          <p14:tracePt t="38635" x="4940300" y="5646738"/>
          <p14:tracePt t="38653" x="4641850" y="5681663"/>
          <p14:tracePt t="38670" x="4421188" y="5716588"/>
          <p14:tracePt t="38686" x="4078288" y="5781675"/>
          <p14:tracePt t="38702" x="3892550" y="5810250"/>
          <p14:tracePt t="38720" x="3663950" y="5830888"/>
          <p14:tracePt t="38735" x="3494088" y="5867400"/>
          <p14:tracePt t="38736" x="3365500" y="5895975"/>
          <p14:tracePt t="38754" x="3216275" y="5910263"/>
          <p14:tracePt t="38755" x="3065463" y="5916613"/>
          <p14:tracePt t="38932" x="3030538" y="5916613"/>
          <p14:tracePt t="38940" x="2994025" y="5916613"/>
          <p14:tracePt t="38948" x="2930525" y="5916613"/>
          <p14:tracePt t="38956" x="2851150" y="5916613"/>
          <p14:tracePt t="38964" x="2752725" y="5916613"/>
          <p14:tracePt t="38972" x="2630488" y="5916613"/>
          <p14:tracePt t="38987" x="2501900" y="5916613"/>
          <p14:tracePt t="39003" x="2352675" y="5959475"/>
          <p14:tracePt t="39004" x="2089150" y="6010275"/>
          <p14:tracePt t="39005" x="1954213" y="6045200"/>
          <p14:tracePt t="39019" x="1674813" y="6096000"/>
          <p14:tracePt t="39021" x="1404938" y="6159500"/>
          <p14:tracePt t="39035" x="1176338" y="6216650"/>
          <p14:tracePt t="39037" x="976313" y="6265863"/>
          <p14:tracePt t="39053" x="749300" y="6308725"/>
          <p14:tracePt t="39069" x="598488" y="6345238"/>
          <p14:tracePt t="39086" x="498475" y="6359525"/>
          <p14:tracePt t="39103" x="449263" y="6373813"/>
          <p14:tracePt t="39120" x="434975" y="6373813"/>
          <p14:tracePt t="39165" x="449263" y="6359525"/>
          <p14:tracePt t="39174" x="477838" y="6359525"/>
          <p14:tracePt t="39186" x="512763" y="6345238"/>
          <p14:tracePt t="39189" x="577850" y="6330950"/>
          <p14:tracePt t="39203" x="641350" y="6323013"/>
          <p14:tracePt t="39220" x="812800" y="6323013"/>
          <p14:tracePt t="39235" x="876300" y="6323013"/>
          <p14:tracePt t="39237" x="976313" y="6323013"/>
          <p14:tracePt t="39238" x="1076325" y="6323013"/>
          <p14:tracePt t="39252" x="1162050" y="6330950"/>
          <p14:tracePt t="39269" x="1225550" y="6359525"/>
          <p14:tracePt t="39270" x="1254125" y="6380163"/>
          <p14:tracePt t="39271" x="1304925" y="6394450"/>
          <p14:tracePt t="39286" x="1339850" y="6423025"/>
          <p14:tracePt t="39287" x="1362075" y="6430963"/>
          <p14:tracePt t="39303" x="1376363" y="6459538"/>
          <p14:tracePt t="39319" x="1390650" y="6473825"/>
          <p14:tracePt t="39336" x="1390650" y="6494463"/>
          <p14:tracePt t="39352" x="1354138" y="6523038"/>
          <p14:tracePt t="39369" x="1254125" y="6594475"/>
          <p14:tracePt t="39385" x="1076325" y="6672263"/>
          <p14:tracePt t="39403" x="862013" y="6743700"/>
          <p14:tracePt t="39419" x="698500" y="6780213"/>
          <p14:tracePt t="39437" x="498475" y="6794500"/>
          <p14:tracePt t="39453" x="363538" y="6794500"/>
          <p14:tracePt t="39470" x="263525" y="6794500"/>
          <p14:tracePt t="39472" x="249238" y="6780213"/>
          <p14:tracePt t="39486" x="228600" y="6757988"/>
          <p14:tracePt t="39502" x="214313" y="6729413"/>
          <p14:tracePt t="39503" x="200025" y="6694488"/>
          <p14:tracePt t="39505" x="200025" y="6657975"/>
          <p14:tracePt t="39519" x="200025" y="6608763"/>
          <p14:tracePt t="39520" x="200025" y="6529388"/>
          <p14:tracePt t="39536" x="285750" y="6380163"/>
          <p14:tracePt t="39552" x="385763" y="6245225"/>
          <p14:tracePt t="39569" x="512763" y="6067425"/>
          <p14:tracePt t="39586" x="649288" y="5930900"/>
          <p14:tracePt t="39603" x="847725" y="5795963"/>
          <p14:tracePt t="39619" x="998538" y="5745163"/>
          <p14:tracePt t="39636" x="1262063" y="5695950"/>
          <p14:tracePt t="39653" x="1539875" y="5681663"/>
          <p14:tracePt t="39670" x="1803400" y="5681663"/>
          <p14:tracePt t="39686" x="2103438" y="5681663"/>
          <p14:tracePt t="39704" x="2403475" y="5716588"/>
          <p14:tracePt t="39705" x="2538413" y="5745163"/>
          <p14:tracePt t="39719" x="2687638" y="5767388"/>
          <p14:tracePt t="39736" x="2879725" y="5810250"/>
          <p14:tracePt t="39737" x="2979738" y="5830888"/>
          <p14:tracePt t="39752" x="3079750" y="5859463"/>
          <p14:tracePt t="39754" x="3179763" y="5881688"/>
          <p14:tracePt t="39769" x="3328988" y="5916613"/>
          <p14:tracePt t="39786" x="3465513" y="5959475"/>
          <p14:tracePt t="39803" x="3594100" y="5981700"/>
          <p14:tracePt t="39819" x="3663950" y="6010275"/>
          <p14:tracePt t="39836" x="3743325" y="6016625"/>
          <p14:tracePt t="39852" x="3792538" y="6030913"/>
          <p14:tracePt t="39870" x="3806825" y="6045200"/>
          <p14:tracePt t="39886" x="3814763" y="6045200"/>
          <p14:tracePt t="39995" x="3814763" y="6059488"/>
          <p14:tracePt t="40076" x="3814763" y="6067425"/>
          <p14:tracePt t="40084" x="3806825" y="6067425"/>
          <p14:tracePt t="40108" x="3806825" y="6081713"/>
          <p14:tracePt t="40463" x="3814763" y="6081713"/>
          <p14:tracePt t="40470" x="3843338" y="6096000"/>
          <p14:tracePt t="40478" x="3857625" y="6096000"/>
          <p14:tracePt t="40486" x="3878263" y="6108700"/>
          <p14:tracePt t="40494" x="3906838" y="6116638"/>
          <p14:tracePt t="40502" x="3929063" y="6130925"/>
          <p14:tracePt t="40518" x="3957638" y="6130925"/>
          <p14:tracePt t="40519" x="3971925" y="6145213"/>
          <p14:tracePt t="40535" x="4006850" y="6145213"/>
          <p14:tracePt t="40552" x="4029075" y="6145213"/>
          <p14:tracePt t="40569" x="4078288" y="6145213"/>
          <p14:tracePt t="40586" x="4206875" y="6145213"/>
          <p14:tracePt t="40602" x="4370388" y="6108700"/>
          <p14:tracePt t="40620" x="4619625" y="6081713"/>
          <p14:tracePt t="40635" x="4883150" y="6030913"/>
          <p14:tracePt t="40653" x="5148263" y="5981700"/>
          <p14:tracePt t="40670" x="5318125" y="5959475"/>
          <p14:tracePt t="40686" x="5418138" y="5930900"/>
          <p14:tracePt t="40687" x="5518150" y="5916613"/>
          <p14:tracePt t="40689" x="5618163" y="5910263"/>
          <p14:tracePt t="40704" x="5710238" y="5895975"/>
          <p14:tracePt t="40706" x="5781675" y="5895975"/>
          <p14:tracePt t="40719" x="5867400" y="5895975"/>
          <p14:tracePt t="40721" x="5946775" y="5895975"/>
          <p14:tracePt t="40735" x="6018213" y="5895975"/>
          <p14:tracePt t="40737" x="6096000" y="5895975"/>
          <p14:tracePt t="40753" x="6224588" y="5895975"/>
          <p14:tracePt t="40769" x="6345238" y="5895975"/>
          <p14:tracePt t="40786" x="6445250" y="5930900"/>
          <p14:tracePt t="40803" x="6545263" y="5967413"/>
          <p14:tracePt t="40819" x="6630988" y="6010275"/>
          <p14:tracePt t="40836" x="6694488" y="6030913"/>
          <p14:tracePt t="40853" x="6759575" y="6059488"/>
          <p14:tracePt t="40869" x="6794500" y="6096000"/>
          <p14:tracePt t="40886" x="6837363" y="6108700"/>
          <p14:tracePt t="40902" x="6859588" y="6130925"/>
          <p14:tracePt t="40919" x="6888163" y="6145213"/>
          <p14:tracePt t="40935" x="6894513" y="6159500"/>
          <p14:tracePt t="40953" x="6894513" y="6165850"/>
          <p14:tracePt t="40954" x="6908800" y="6165850"/>
          <p14:tracePt t="41373" x="6894513" y="6165850"/>
          <p14:tracePt t="41381" x="6888163" y="6165850"/>
          <p14:tracePt t="41388" x="6873875" y="6165850"/>
          <p14:tracePt t="41404" x="6859588" y="6165850"/>
          <p14:tracePt t="41413" x="6845300" y="6165850"/>
          <p14:tracePt t="41421" x="6837363" y="6165850"/>
          <p14:tracePt t="41461" x="6823075" y="6165850"/>
          <p14:tracePt t="41469" x="6823075" y="6180138"/>
          <p14:tracePt t="41485" x="6808788" y="6180138"/>
          <p14:tracePt t="41501" x="6794500" y="6194425"/>
          <p14:tracePt t="41510" x="6788150" y="6194425"/>
          <p14:tracePt t="41518" x="6773863" y="6194425"/>
          <p14:tracePt t="41526" x="6759575" y="6208713"/>
          <p14:tracePt t="41541" x="6745288" y="6208713"/>
          <p14:tracePt t="41568" x="6737350" y="6216650"/>
          <p14:tracePt t="41727" x="6745288" y="6230938"/>
          <p14:tracePt t="41864" x="6745288" y="6245225"/>
          <p14:tracePt t="42340" x="6737350" y="6245225"/>
          <p14:tracePt t="42348" x="6694488" y="6259513"/>
          <p14:tracePt t="42355" x="6673850" y="6265863"/>
          <p14:tracePt t="42363" x="6623050" y="6294438"/>
          <p14:tracePt t="42371" x="6580188" y="6308725"/>
          <p14:tracePt t="42379" x="6523038" y="6323013"/>
          <p14:tracePt t="42388" x="6445250" y="6330950"/>
          <p14:tracePt t="42402" x="6381750" y="6359525"/>
          <p14:tracePt t="42418" x="6259513" y="6380163"/>
          <p14:tracePt t="42419" x="6159500" y="6394450"/>
          <p14:tracePt t="42420" x="6061075" y="6408738"/>
          <p14:tracePt t="42436" x="5818188" y="6459538"/>
          <p14:tracePt t="42453" x="5568950" y="6480175"/>
          <p14:tracePt t="42469" x="5368925" y="6523038"/>
          <p14:tracePt t="42486" x="5148263" y="6543675"/>
          <p14:tracePt t="42503" x="4954588" y="6557963"/>
          <p14:tracePt t="42520" x="4770438" y="6572250"/>
          <p14:tracePt t="42536" x="4619625" y="6572250"/>
          <p14:tracePt t="42552" x="4470400" y="6572250"/>
          <p14:tracePt t="42569" x="4241800" y="6543675"/>
          <p14:tracePt t="42585" x="4043363" y="6508750"/>
          <p14:tracePt t="42603" x="3778250" y="6445250"/>
          <p14:tracePt t="42619" x="3514725" y="6380163"/>
          <p14:tracePt t="42635" x="3379788" y="6345238"/>
          <p14:tracePt t="42637" x="3244850" y="6308725"/>
          <p14:tracePt t="42638" x="3101975" y="6265863"/>
          <p14:tracePt t="42653" x="3044825" y="6245225"/>
          <p14:tracePt t="42654" x="2930525" y="6208713"/>
          <p14:tracePt t="42671" x="2738438" y="6130925"/>
          <p14:tracePt t="42686" x="2638425" y="6081713"/>
          <p14:tracePt t="42687" x="2552700" y="6030913"/>
          <p14:tracePt t="42703" x="2338388" y="5881688"/>
          <p14:tracePt t="42719" x="2174875" y="5716588"/>
          <p14:tracePt t="42736" x="2074863" y="5603875"/>
          <p14:tracePt t="42752" x="1968500" y="5446713"/>
          <p14:tracePt t="42769" x="1889125" y="5297488"/>
          <p14:tracePt t="42786" x="1825625" y="5146675"/>
          <p14:tracePt t="42803" x="1817688" y="4989513"/>
          <p14:tracePt t="42819" x="1803400" y="4840288"/>
          <p14:tracePt t="42836" x="1803400" y="4683125"/>
          <p14:tracePt t="42853" x="1874838" y="4441825"/>
          <p14:tracePt t="42869" x="2017713" y="4205288"/>
          <p14:tracePt t="42885" x="2103438" y="4078288"/>
          <p14:tracePt t="42887" x="2203450" y="3963988"/>
          <p14:tracePt t="42888" x="2317750" y="3827463"/>
          <p14:tracePt t="42903" x="2417763" y="3714750"/>
          <p14:tracePt t="42904" x="2466975" y="3657600"/>
          <p14:tracePt t="42920" x="2566988" y="3557588"/>
          <p14:tracePt t="42921" x="2667000" y="3463925"/>
          <p14:tracePt t="42936" x="2830513" y="3314700"/>
          <p14:tracePt t="42953" x="3044825" y="3151188"/>
          <p14:tracePt t="42971" x="3244850" y="3016250"/>
          <p14:tracePt t="42987" x="3457575" y="2916238"/>
          <p14:tracePt t="43004" x="3706813" y="2801938"/>
          <p14:tracePt t="43019" x="3992563" y="2687638"/>
          <p14:tracePt t="43036" x="4321175" y="2587625"/>
          <p14:tracePt t="43053" x="4784725" y="2452688"/>
          <p14:tracePt t="43069" x="5119688" y="2381250"/>
          <p14:tracePt t="43086" x="5781675" y="2274888"/>
          <p14:tracePt t="43103" x="6430963" y="2224088"/>
          <p14:tracePt t="43118" x="6737350" y="2224088"/>
          <p14:tracePt t="43119" x="6888163" y="2224088"/>
          <p14:tracePt t="43135" x="7421563" y="2224088"/>
          <p14:tracePt t="43137" x="7558088" y="2224088"/>
          <p14:tracePt t="43138" x="7850188" y="2274888"/>
          <p14:tracePt t="43153" x="8085138" y="2330450"/>
          <p14:tracePt t="43154" x="8313738" y="2387600"/>
          <p14:tracePt t="43173" x="8697913" y="2538413"/>
          <p14:tracePt t="43186" x="9026525" y="2679700"/>
          <p14:tracePt t="43203" x="9212263" y="2801938"/>
          <p14:tracePt t="43220" x="9390063" y="2951163"/>
          <p14:tracePt t="43236" x="9525000" y="3079750"/>
          <p14:tracePt t="43252" x="9604375" y="3200400"/>
          <p14:tracePt t="43270" x="9661525" y="3328988"/>
          <p14:tracePt t="43286" x="9704388" y="3443288"/>
          <p14:tracePt t="43303" x="9739313" y="3557588"/>
          <p14:tracePt t="43319" x="9759950" y="3657600"/>
          <p14:tracePt t="43336" x="9774238" y="3757613"/>
          <p14:tracePt t="43352" x="9788525" y="3856038"/>
          <p14:tracePt t="43369" x="9802813" y="3963988"/>
          <p14:tracePt t="43385" x="9802813" y="4027488"/>
          <p14:tracePt t="43387" x="9802813" y="4092575"/>
          <p14:tracePt t="43388" x="9802813" y="4141788"/>
          <p14:tracePt t="43403" x="9802813" y="4178300"/>
          <p14:tracePt t="43404" x="9802813" y="4219575"/>
          <p14:tracePt t="43419" x="9802813" y="4291013"/>
          <p14:tracePt t="43436" x="9802813" y="4327525"/>
          <p14:tracePt t="43453" x="9788525" y="4370388"/>
          <p14:tracePt t="43470" x="9759950" y="4391025"/>
          <p14:tracePt t="43487" x="9739313" y="4427538"/>
          <p14:tracePt t="43503" x="9690100" y="4476750"/>
          <p14:tracePt t="43519" x="9610725" y="4541838"/>
          <p14:tracePt t="43536" x="9525000" y="4619625"/>
          <p14:tracePt t="43552" x="9453563" y="4691063"/>
          <p14:tracePt t="43569" x="9375775" y="4754563"/>
          <p14:tracePt t="43586" x="9290050" y="4833938"/>
          <p14:tracePt t="43603" x="9197975" y="4891088"/>
          <p14:tracePt t="43604" x="9147175" y="4933950"/>
          <p14:tracePt t="43620" x="9097963" y="4968875"/>
          <p14:tracePt t="43621" x="9047163" y="5018088"/>
          <p14:tracePt t="43636" x="8997950" y="5040313"/>
          <p14:tracePt t="43638" x="8947150" y="5068888"/>
          <p14:tracePt t="43653" x="8863013" y="5132388"/>
          <p14:tracePt t="43671" x="8812213" y="5154613"/>
          <p14:tracePt t="43686" x="8748713" y="5183188"/>
          <p14:tracePt t="43704" x="8712200" y="5197475"/>
          <p14:tracePt t="43720" x="8677275" y="5218113"/>
          <p14:tracePt t="43736" x="8626475" y="5232400"/>
          <p14:tracePt t="43752" x="8562975" y="5254625"/>
          <p14:tracePt t="43769" x="8434388" y="5303838"/>
          <p14:tracePt t="43785" x="8262938" y="5367338"/>
          <p14:tracePt t="43802" x="8064500" y="5432425"/>
          <p14:tracePt t="43819" x="7821613" y="5503863"/>
          <p14:tracePt t="43836" x="7586663" y="5567363"/>
          <p14:tracePt t="43851" x="7458075" y="5603875"/>
          <p14:tracePt t="43853" x="7407275" y="5618163"/>
          <p14:tracePt t="43855" x="7208838" y="5653088"/>
          <p14:tracePt t="43870" x="7086600" y="5681663"/>
          <p14:tracePt t="43871" x="6986588" y="5695950"/>
          <p14:tracePt t="43886" x="6859588" y="5703888"/>
          <p14:tracePt t="43887" x="6737350" y="5703888"/>
          <p14:tracePt t="43903" x="6459538" y="5716588"/>
          <p14:tracePt t="43920" x="6159500" y="5716588"/>
          <p14:tracePt t="43936" x="5818188" y="5695950"/>
          <p14:tracePt t="43953" x="5468938" y="5653088"/>
          <p14:tracePt t="43971" x="5148263" y="5595938"/>
          <p14:tracePt t="43986" x="4805363" y="5532438"/>
          <p14:tracePt t="44003" x="4292600" y="5403850"/>
          <p14:tracePt t="44019" x="3978275" y="5303838"/>
          <p14:tracePt t="44036" x="3565525" y="5146675"/>
          <p14:tracePt t="44052" x="3251200" y="4983163"/>
          <p14:tracePt t="44069" x="3101975" y="4854575"/>
          <p14:tracePt t="44085" x="3030538" y="4768850"/>
          <p14:tracePt t="44086" x="2979738" y="4705350"/>
          <p14:tracePt t="44088" x="2951163" y="4633913"/>
          <p14:tracePt t="44103" x="2944813" y="4583113"/>
          <p14:tracePt t="44104" x="2930525" y="4527550"/>
          <p14:tracePt t="44119" x="2930525" y="4470400"/>
          <p14:tracePt t="44121" x="2930525" y="4419600"/>
          <p14:tracePt t="44136" x="2944813" y="4356100"/>
          <p14:tracePt t="44137" x="2979738" y="4291013"/>
          <p14:tracePt t="44152" x="3101975" y="4121150"/>
          <p14:tracePt t="44172" x="3244850" y="3941763"/>
          <p14:tracePt t="44187" x="3408363" y="3757613"/>
          <p14:tracePt t="44203" x="3629025" y="3563938"/>
          <p14:tracePt t="44219" x="3892550" y="3365500"/>
          <p14:tracePt t="44236" x="4192588" y="3165475"/>
          <p14:tracePt t="44252" x="4570413" y="2979738"/>
          <p14:tracePt t="44269" x="5105400" y="2765425"/>
          <p14:tracePt t="44286" x="5432425" y="2667000"/>
          <p14:tracePt t="44303" x="5895975" y="2552700"/>
          <p14:tracePt t="44320" x="6345238" y="2487613"/>
          <p14:tracePt t="44335" x="6545263" y="2487613"/>
          <p14:tracePt t="44337" x="6759575" y="2487613"/>
          <p14:tracePt t="44338" x="6943725" y="2487613"/>
          <p14:tracePt t="44353" x="7108825" y="2487613"/>
          <p14:tracePt t="44354" x="7258050" y="2487613"/>
          <p14:tracePt t="44369" x="7407275" y="2516188"/>
          <p14:tracePt t="44371" x="7535863" y="2552700"/>
          <p14:tracePt t="44386" x="7672388" y="2601913"/>
          <p14:tracePt t="44387" x="7721600" y="2638425"/>
          <p14:tracePt t="44404" x="7921625" y="2736850"/>
          <p14:tracePt t="44419" x="8099425" y="2865438"/>
          <p14:tracePt t="44436" x="8234363" y="3001963"/>
          <p14:tracePt t="44453" x="8362950" y="3143250"/>
          <p14:tracePt t="44469" x="8448675" y="3251200"/>
          <p14:tracePt t="44485" x="8499475" y="3328988"/>
          <p14:tracePt t="44503" x="8548688" y="3443288"/>
          <p14:tracePt t="44519" x="8577263" y="3506788"/>
          <p14:tracePt t="44536" x="8583613" y="3557588"/>
          <p14:tracePt t="44553" x="8597900" y="3629025"/>
          <p14:tracePt t="44568" x="8612188" y="3663950"/>
          <p14:tracePt t="44570" x="8612188" y="3678238"/>
          <p14:tracePt t="44571" x="8612188" y="3714750"/>
          <p14:tracePt t="44586" x="8612188" y="3743325"/>
          <p14:tracePt t="44602" x="8612188" y="3778250"/>
          <p14:tracePt t="44603" x="8612188" y="3806825"/>
          <p14:tracePt t="44604" x="8612188" y="3827463"/>
          <p14:tracePt t="44619" x="8612188" y="3863975"/>
          <p14:tracePt t="44621" x="8612188" y="3892550"/>
          <p14:tracePt t="44636" x="8612188" y="3941763"/>
          <p14:tracePt t="44652" x="8597900" y="3978275"/>
          <p14:tracePt t="44670" x="8583613" y="4021138"/>
          <p14:tracePt t="44686" x="8583613" y="4027488"/>
          <p14:tracePt t="44703" x="8577263" y="4041775"/>
          <p14:tracePt t="44719" x="8577263" y="4056063"/>
          <p14:tracePt t="44752" x="8562975" y="4070350"/>
          <p14:tracePt t="44769" x="8548688" y="4092575"/>
          <p14:tracePt t="44786" x="8528050" y="4121150"/>
          <p14:tracePt t="44804" x="8485188" y="4156075"/>
          <p14:tracePt t="44805" x="8462963" y="4170363"/>
          <p14:tracePt t="44819" x="8448675" y="4178300"/>
          <p14:tracePt t="44835" x="8428038" y="4191000"/>
          <p14:tracePt t="44837" x="8385175" y="4227513"/>
          <p14:tracePt t="44852" x="8362950" y="4241800"/>
          <p14:tracePt t="44854" x="8334375" y="4256088"/>
          <p14:tracePt t="44869" x="8285163" y="4291013"/>
          <p14:tracePt t="44886" x="8220075" y="4319588"/>
          <p14:tracePt t="44903" x="8162925" y="4370388"/>
          <p14:tracePt t="44919" x="8085138" y="4419600"/>
          <p14:tracePt t="44936" x="7999413" y="4476750"/>
          <p14:tracePt t="44953" x="7899400" y="4527550"/>
          <p14:tracePt t="44971" x="7785100" y="4591050"/>
          <p14:tracePt t="44986" x="7658100" y="4668838"/>
          <p14:tracePt t="45004" x="7521575" y="4733925"/>
          <p14:tracePt t="45019" x="7372350" y="4805363"/>
          <p14:tracePt t="45037" x="7143750" y="4891088"/>
          <p14:tracePt t="45051" x="7037388" y="4933950"/>
          <p14:tracePt t="45053" x="6937375" y="4968875"/>
          <p14:tracePt t="45069" x="6794500" y="5003800"/>
          <p14:tracePt t="45070" x="6645275" y="5032375"/>
          <p14:tracePt t="45071" x="6481763" y="5054600"/>
          <p14:tracePt t="45086" x="6296025" y="5068888"/>
          <p14:tracePt t="45087" x="6124575" y="5089525"/>
          <p14:tracePt t="45103" x="5932488" y="5103813"/>
          <p14:tracePt t="45104" x="5746750" y="5103813"/>
          <p14:tracePt t="45119" x="5546725" y="5103813"/>
          <p14:tracePt t="45121" x="5354638" y="5103813"/>
          <p14:tracePt t="45136" x="4997450" y="5083175"/>
          <p14:tracePt t="45152" x="4656138" y="4989513"/>
          <p14:tracePt t="45172" x="4356100" y="4868863"/>
          <p14:tracePt t="45186" x="4078288" y="4705350"/>
          <p14:tracePt t="45203" x="3878263" y="4527550"/>
          <p14:tracePt t="45220" x="3763963" y="4376738"/>
          <p14:tracePt t="45236" x="3678238" y="4191000"/>
          <p14:tracePt t="45252" x="3657600" y="3978275"/>
          <p14:tracePt t="45270" x="3692525" y="3792538"/>
          <p14:tracePt t="45285" x="3763963" y="3678238"/>
          <p14:tracePt t="45286" x="3878263" y="3557588"/>
          <p14:tracePt t="45302" x="4021138" y="3414713"/>
          <p14:tracePt t="45304" x="4156075" y="3294063"/>
          <p14:tracePt t="45305" x="4321175" y="3179763"/>
          <p14:tracePt t="45319" x="4505325" y="3065463"/>
          <p14:tracePt t="45335" x="4684713" y="2965450"/>
          <p14:tracePt t="45336" x="4870450" y="2879725"/>
          <p14:tracePt t="45337" x="5054600" y="2816225"/>
          <p14:tracePt t="45352" x="5233988" y="2751138"/>
          <p14:tracePt t="45354" x="5403850" y="2701925"/>
          <p14:tracePt t="45369" x="5767388" y="2630488"/>
          <p14:tracePt t="45386" x="6159500" y="2587625"/>
          <p14:tracePt t="45403" x="6580188" y="2566988"/>
          <p14:tracePt t="45420" x="7037388" y="2566988"/>
          <p14:tracePt t="45437" x="7500938" y="2566988"/>
          <p14:tracePt t="45453" x="7921625" y="2616200"/>
          <p14:tracePt t="45469" x="8285163" y="2716213"/>
          <p14:tracePt t="45486" x="8597900" y="2830513"/>
          <p14:tracePt t="45504" x="8783638" y="2901950"/>
          <p14:tracePt t="45518" x="8891588" y="2951163"/>
          <p14:tracePt t="45519" x="8961438" y="3016250"/>
          <p14:tracePt t="45536" x="9075738" y="3100388"/>
          <p14:tracePt t="45551" x="9097963" y="3114675"/>
          <p14:tracePt t="45553" x="9147175" y="3194050"/>
          <p14:tracePt t="45554" x="9161463" y="3200400"/>
          <p14:tracePt t="45569" x="9175750" y="3228975"/>
          <p14:tracePt t="45570" x="9190038" y="3265488"/>
          <p14:tracePt t="45586" x="9197975" y="3294063"/>
          <p14:tracePt t="45587" x="9197975" y="3314700"/>
          <p14:tracePt t="45603" x="9212263" y="3379788"/>
          <p14:tracePt t="45620" x="9226550" y="3429000"/>
          <p14:tracePt t="45636" x="9226550" y="3514725"/>
          <p14:tracePt t="45653" x="9212263" y="3606800"/>
          <p14:tracePt t="45670" x="9175750" y="3706813"/>
          <p14:tracePt t="45687" x="9126538" y="3856038"/>
          <p14:tracePt t="45703" x="9040813" y="3978275"/>
          <p14:tracePt t="45719" x="8940800" y="4106863"/>
          <p14:tracePt t="45737" x="8777288" y="4241800"/>
          <p14:tracePt t="45752" x="8577263" y="4356100"/>
          <p14:tracePt t="45769" x="8362950" y="4427538"/>
          <p14:tracePt t="45785" x="8170863" y="4470400"/>
          <p14:tracePt t="45803" x="7835900" y="4519613"/>
          <p14:tracePt t="45804" x="7686675" y="4527550"/>
          <p14:tracePt t="45819" x="7550150" y="4527550"/>
          <p14:tracePt t="45820" x="7486650" y="4527550"/>
          <p14:tracePt t="45836" x="7194550" y="4527550"/>
          <p14:tracePt t="45852" x="6972300" y="4519613"/>
          <p14:tracePt t="45870" x="6759575" y="4476750"/>
          <p14:tracePt t="45885" x="6580188" y="4441825"/>
          <p14:tracePt t="45903" x="6445250" y="4391025"/>
          <p14:tracePt t="45919" x="6324600" y="4327525"/>
          <p14:tracePt t="45936" x="6224588" y="4276725"/>
          <p14:tracePt t="45953" x="6130925" y="4227513"/>
          <p14:tracePt t="45971" x="6067425" y="4178300"/>
          <p14:tracePt t="45987" x="5995988" y="4127500"/>
          <p14:tracePt t="46003" x="5961063" y="4078288"/>
          <p14:tracePt t="46019" x="5918200" y="4041775"/>
          <p14:tracePt t="46035" x="5910263" y="4041775"/>
          <p14:tracePt t="46037" x="5910263" y="4027488"/>
          <p14:tracePt t="46038" x="5895975" y="4021138"/>
          <p14:tracePt t="46052" x="5895975" y="4006850"/>
          <p14:tracePt t="46070" x="5895975" y="3992563"/>
          <p14:tracePt t="46087" x="5895975" y="3978275"/>
          <p14:tracePt t="46103" x="5895975" y="3963988"/>
          <p14:tracePt t="46126" x="5910263" y="3956050"/>
          <p14:tracePt t="46136" x="5918200" y="3927475"/>
          <p14:tracePt t="46152" x="5961063" y="3892550"/>
          <p14:tracePt t="46172" x="6067425" y="3806825"/>
          <p14:tracePt t="46186" x="6130925" y="3757613"/>
          <p14:tracePt t="46187" x="6224588" y="3678238"/>
          <p14:tracePt t="46204" x="6445250" y="3529013"/>
          <p14:tracePt t="46219" x="6745288" y="3365500"/>
          <p14:tracePt t="46236" x="7137400" y="3200400"/>
          <p14:tracePt t="46252" x="7550150" y="3100388"/>
          <p14:tracePt t="46269" x="7970838" y="3044825"/>
          <p14:tracePt t="46285" x="8170863" y="3030538"/>
          <p14:tracePt t="46286" x="8262938" y="3030538"/>
          <p14:tracePt t="46287" x="8434388" y="3030538"/>
          <p14:tracePt t="46304" x="8562975" y="3030538"/>
          <p14:tracePt t="46305" x="8677275" y="3030538"/>
          <p14:tracePt t="46319" x="8763000" y="3030538"/>
          <p14:tracePt t="46320" x="8783638" y="3030538"/>
          <p14:tracePt t="46336" x="8891588" y="3044825"/>
          <p14:tracePt t="46352" x="8940800" y="3051175"/>
          <p14:tracePt t="46369" x="8947150" y="3065463"/>
          <p14:tracePt t="46386" x="8961438" y="3065463"/>
          <p14:tracePt t="46403" x="8961438" y="3079750"/>
          <p14:tracePt t="46419" x="8961438" y="3094038"/>
          <p14:tracePt t="46441" x="8947150" y="3100388"/>
          <p14:tracePt t="46469" x="8940800" y="3114675"/>
          <p14:tracePt t="46486" x="8897938" y="3143250"/>
          <p14:tracePt t="46503" x="8834438" y="3165475"/>
          <p14:tracePt t="46519" x="8797925" y="3194050"/>
          <p14:tracePt t="46520" x="8734425" y="3200400"/>
          <p14:tracePt t="46521" x="8677275" y="3228975"/>
          <p14:tracePt t="46536" x="8597900" y="3243263"/>
          <p14:tracePt t="46538" x="8477250" y="3279775"/>
          <p14:tracePt t="46552" x="8428038" y="3279775"/>
          <p14:tracePt t="46554" x="8248650" y="3314700"/>
          <p14:tracePt t="46570" x="8035925" y="3343275"/>
          <p14:tracePt t="46587" x="7799388" y="3379788"/>
          <p14:tracePt t="46603" x="7535863" y="3400425"/>
          <p14:tracePt t="46620" x="7272338" y="3443288"/>
          <p14:tracePt t="46636" x="7108825" y="3478213"/>
          <p14:tracePt t="46652" x="6908800" y="3529013"/>
          <p14:tracePt t="46670" x="6723063" y="3578225"/>
          <p14:tracePt t="46686" x="6559550" y="3629025"/>
          <p14:tracePt t="46703" x="6424613" y="3663950"/>
          <p14:tracePt t="46719" x="6281738" y="3714750"/>
          <p14:tracePt t="46736" x="6173788" y="3763963"/>
          <p14:tracePt t="46753" x="6081713" y="3806825"/>
          <p14:tracePt t="46768" x="6046788" y="3827463"/>
          <p14:tracePt t="46770" x="6010275" y="3856038"/>
          <p14:tracePt t="46771" x="5995988" y="3863975"/>
          <p14:tracePt t="46786" x="5967413" y="3892550"/>
          <p14:tracePt t="46787" x="5946775" y="3913188"/>
          <p14:tracePt t="46803" x="5918200" y="3941763"/>
          <p14:tracePt t="46819" x="5918200" y="3963988"/>
          <p14:tracePt t="46836" x="5918200" y="3978275"/>
          <p14:tracePt t="46853" x="5918200" y="3992563"/>
          <p14:tracePt t="46870" x="5981700" y="4006850"/>
          <p14:tracePt t="46886" x="6046788" y="4021138"/>
          <p14:tracePt t="46904" x="6110288" y="4027488"/>
          <p14:tracePt t="46919" x="6173788" y="4041775"/>
          <p14:tracePt t="46936" x="6210300" y="4041775"/>
          <p14:tracePt t="46953" x="6224588" y="4056063"/>
          <p14:tracePt t="46971" x="6230938" y="4070350"/>
          <p14:tracePt t="47052" x="6230938" y="4078288"/>
          <p14:tracePt t="47053" x="6224588" y="4078288"/>
          <p14:tracePt t="47070" x="6210300" y="4078288"/>
          <p14:tracePt t="47086" x="6210300" y="4092575"/>
          <p14:tracePt t="47103" x="6173788" y="4121150"/>
          <p14:tracePt t="47120" x="6110288" y="4141788"/>
          <p14:tracePt t="47137" x="6032500" y="4178300"/>
          <p14:tracePt t="47152" x="5932488" y="4241800"/>
          <p14:tracePt t="47172" x="5795963" y="4305300"/>
          <p14:tracePt t="47186" x="5746750" y="4319588"/>
          <p14:tracePt t="47187" x="5683250" y="4341813"/>
          <p14:tracePt t="47203" x="5568950" y="4376738"/>
          <p14:tracePt t="47219" x="5454650" y="4405313"/>
          <p14:tracePt t="47236" x="5354638" y="4419600"/>
          <p14:tracePt t="47251" x="5303838" y="4419600"/>
          <p14:tracePt t="47253" x="5254625" y="4427538"/>
          <p14:tracePt t="47254" x="5197475" y="4427538"/>
          <p14:tracePt t="47270" x="5133975" y="4427538"/>
          <p14:tracePt t="47271" x="5068888" y="4427538"/>
          <p14:tracePt t="47286" x="5019675" y="4427538"/>
          <p14:tracePt t="47287" x="4954588" y="4427538"/>
          <p14:tracePt t="47303" x="4841875" y="4427538"/>
          <p14:tracePt t="47319" x="4784725" y="4427538"/>
          <p14:tracePt t="47336" x="4705350" y="4427538"/>
          <p14:tracePt t="47353" x="4641850" y="4427538"/>
          <p14:tracePt t="47705" x="4619625" y="4427538"/>
          <p14:tracePt t="47713" x="4584700" y="4427538"/>
          <p14:tracePt t="47722" x="4541838" y="4427538"/>
          <p14:tracePt t="47729" x="4484688" y="4427538"/>
          <p14:tracePt t="47737" x="4356100" y="4405313"/>
          <p14:tracePt t="47746" x="4227513" y="4391025"/>
          <p14:tracePt t="47754" x="4070350" y="4376738"/>
          <p14:tracePt t="47769" x="3906838" y="4370388"/>
          <p14:tracePt t="47770" x="3714750" y="4341813"/>
          <p14:tracePt t="47786" x="3508375" y="4327525"/>
          <p14:tracePt t="47787" x="3328988" y="4305300"/>
          <p14:tracePt t="47802" x="2916238" y="4227513"/>
          <p14:tracePt t="47819" x="2552700" y="4127500"/>
          <p14:tracePt t="47836" x="2332038" y="4041775"/>
          <p14:tracePt t="47852" x="2052638" y="3906838"/>
          <p14:tracePt t="47869" x="1889125" y="3763963"/>
          <p14:tracePt t="47886" x="1803400" y="3643313"/>
          <p14:tracePt t="47902" x="1768475" y="3529013"/>
          <p14:tracePt t="47919" x="1754188" y="3414713"/>
          <p14:tracePt t="47935" x="1754188" y="3314700"/>
          <p14:tracePt t="47953" x="1803400" y="3165475"/>
          <p14:tracePt t="47970" x="1839913" y="3094038"/>
          <p14:tracePt t="47971" x="1903413" y="3016250"/>
          <p14:tracePt t="47972" x="1968500" y="2916238"/>
          <p14:tracePt t="47988" x="2038350" y="2816225"/>
          <p14:tracePt t="47989" x="2138363" y="2701925"/>
          <p14:tracePt t="48004" x="2252663" y="2587625"/>
          <p14:tracePt t="48005" x="2389188" y="2466975"/>
          <p14:tracePt t="48019" x="2530475" y="2338388"/>
          <p14:tracePt t="48020" x="2681288" y="2224088"/>
          <p14:tracePt t="48036" x="2979738" y="2024063"/>
          <p14:tracePt t="48053" x="3265488" y="1889125"/>
          <p14:tracePt t="48070" x="3557588" y="1789113"/>
          <p14:tracePt t="48086" x="3829050" y="1725613"/>
          <p14:tracePt t="48102" x="4127500" y="1689100"/>
          <p14:tracePt t="48120" x="4470400" y="1689100"/>
          <p14:tracePt t="48135" x="4805363" y="1689100"/>
          <p14:tracePt t="48152" x="5168900" y="1689100"/>
          <p14:tracePt t="48171" x="5546725" y="1725613"/>
          <p14:tracePt t="48173" x="5732463" y="1739900"/>
          <p14:tracePt t="48189" x="5910263" y="1768475"/>
          <p14:tracePt t="48190" x="6096000" y="1803400"/>
          <p14:tracePt t="48202" x="6259513" y="1825625"/>
          <p14:tracePt t="48219" x="6580188" y="1917700"/>
          <p14:tracePt t="48235" x="6759575" y="1966913"/>
          <p14:tracePt t="48236" x="6908800" y="2024063"/>
          <p14:tracePt t="48237" x="7058025" y="2103438"/>
          <p14:tracePt t="48253" x="7358063" y="2274888"/>
          <p14:tracePt t="48269" x="7507288" y="2381250"/>
          <p14:tracePt t="48270" x="7635875" y="2487613"/>
          <p14:tracePt t="48286" x="7870825" y="2716213"/>
          <p14:tracePt t="48304" x="8021638" y="2894013"/>
          <p14:tracePt t="48320" x="8170863" y="3094038"/>
          <p14:tracePt t="48336" x="8234363" y="3194050"/>
          <p14:tracePt t="48353" x="8299450" y="3294063"/>
          <p14:tracePt t="48369" x="8334375" y="3343275"/>
          <p14:tracePt t="48386" x="8348663" y="3379788"/>
          <p14:tracePt t="48402" x="8377238" y="3414713"/>
          <p14:tracePt t="48420" x="8377238" y="3463925"/>
          <p14:tracePt t="48434" x="8385175" y="3506788"/>
          <p14:tracePt t="48436" x="8385175" y="3514725"/>
          <p14:tracePt t="48453" x="8385175" y="3592513"/>
          <p14:tracePt t="48468" x="8385175" y="3629025"/>
          <p14:tracePt t="48470" x="8385175" y="3663950"/>
          <p14:tracePt t="48471" x="8377238" y="3692525"/>
          <p14:tracePt t="48486" x="8362950" y="3729038"/>
          <p14:tracePt t="48487" x="8334375" y="3763963"/>
          <p14:tracePt t="48502" x="8313738" y="3806825"/>
          <p14:tracePt t="48503" x="8285163" y="3856038"/>
          <p14:tracePt t="48520" x="8234363" y="3927475"/>
          <p14:tracePt t="48537" x="8162925" y="4027488"/>
          <p14:tracePt t="48553" x="8085138" y="4127500"/>
          <p14:tracePt t="48569" x="7950200" y="4319588"/>
          <p14:tracePt t="48586" x="7799388" y="4476750"/>
          <p14:tracePt t="48602" x="7635875" y="4640263"/>
          <p14:tracePt t="48620" x="7435850" y="4805363"/>
          <p14:tracePt t="48636" x="7194550" y="4954588"/>
          <p14:tracePt t="48653" x="6943725" y="5103813"/>
          <p14:tracePt t="48669" x="6645275" y="5254625"/>
          <p14:tracePt t="48687" x="6324600" y="5395913"/>
          <p14:tracePt t="48688" x="6145213" y="5453063"/>
          <p14:tracePt t="48702" x="5961063" y="5532438"/>
          <p14:tracePt t="48718" x="5795963" y="5581650"/>
          <p14:tracePt t="48720" x="5632450" y="5632450"/>
          <p14:tracePt t="48721" x="5468938" y="5681663"/>
          <p14:tracePt t="48736" x="5283200" y="5716588"/>
          <p14:tracePt t="48737" x="5083175" y="5745163"/>
          <p14:tracePt t="48753" x="4705350" y="5781675"/>
          <p14:tracePt t="48770" x="4321175" y="5795963"/>
          <p14:tracePt t="48787" x="3878263" y="5795963"/>
          <p14:tracePt t="48802" x="3465513" y="5767388"/>
          <p14:tracePt t="48819" x="3051175" y="5695950"/>
          <p14:tracePt t="48835" x="2687638" y="5581650"/>
          <p14:tracePt t="48853" x="2381250" y="5432425"/>
          <p14:tracePt t="48869" x="2189163" y="5303838"/>
          <p14:tracePt t="48886" x="2003425" y="5154613"/>
          <p14:tracePt t="48902" x="1889125" y="5018088"/>
          <p14:tracePt t="48919" x="1825625" y="4891088"/>
          <p14:tracePt t="48935" x="1803400" y="4854575"/>
          <p14:tracePt t="48936" x="1789113" y="4805363"/>
          <p14:tracePt t="48952" x="1789113" y="4754563"/>
          <p14:tracePt t="48954" x="1774825" y="4705350"/>
          <p14:tracePt t="48955" x="1774825" y="4668838"/>
          <p14:tracePt t="48970" x="1774825" y="4605338"/>
          <p14:tracePt t="48971" x="1774825" y="4505325"/>
          <p14:tracePt t="48987" x="1874838" y="4276725"/>
          <p14:tracePt t="49006" x="2124075" y="3906838"/>
          <p14:tracePt t="49019" x="2417763" y="3529013"/>
          <p14:tracePt t="49036" x="2652713" y="3251200"/>
          <p14:tracePt t="49053" x="2979738" y="2944813"/>
          <p14:tracePt t="49069" x="3429000" y="2538413"/>
          <p14:tracePt t="49087" x="3829050" y="2224088"/>
          <p14:tracePt t="49103" x="4378325" y="1868488"/>
          <p14:tracePt t="49120" x="5383213" y="1311275"/>
          <p14:tracePt t="49135" x="6359525" y="898525"/>
          <p14:tracePt t="49153" x="7123113" y="592138"/>
          <p14:tracePt t="49171" x="8134350" y="228600"/>
          <p14:tracePt t="49173" x="8634413" y="349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06F-8B9D-255A-51BC-3C1D44DBF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C1A265-6731-6193-EB80-6F127B2E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結論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2BDE99-A16B-8100-2D45-2FC6D8ACFEAF}"/>
              </a:ext>
            </a:extLst>
          </p:cNvPr>
          <p:cNvSpPr txBox="1"/>
          <p:nvPr/>
        </p:nvSpPr>
        <p:spPr>
          <a:xfrm>
            <a:off x="129735" y="1721192"/>
            <a:ext cx="1219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熱・痛み→アセトアミノフェン・ロキソニン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鼻水→アレグラ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FX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・クラリチン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EX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咳→メジコン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Pro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痰→ストナ去痰カプセル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2" name="オーディオ 11">
            <a:extLst>
              <a:ext uri="{FF2B5EF4-FFF2-40B4-BE49-F238E27FC236}">
                <a16:creationId xmlns:a16="http://schemas.microsoft.com/office/drawing/2014/main" id="{452913D7-24E3-3E92-C67F-1F42EC9B0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88"/>
    </mc:Choice>
    <mc:Fallback>
      <p:transition spd="slow" advTm="11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8C623-DDF3-C933-F1F4-EF1EAFF17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B423C80-7BC1-A341-FC99-758300E8F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0"/>
            <a:ext cx="901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4B9F18A9-78F5-3DBA-F425-AD7B7D625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2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6"/>
    </mc:Choice>
    <mc:Fallback>
      <p:transition spd="slow" advTm="1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1CAF9-12BE-B5F0-420D-6919BDF59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8F8E13-2BF3-B640-F9A6-0507A994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en-US" altLang="ja-JP" sz="6000" b="1" dirty="0">
                <a:latin typeface="Meiryo" panose="020B0604030504040204" pitchFamily="34" charset="-128"/>
                <a:ea typeface="Meiryo" panose="020B0604030504040204" pitchFamily="34" charset="-128"/>
              </a:rPr>
              <a:t>Simple is best</a:t>
            </a:r>
            <a:endParaRPr kumimoji="1" lang="ja-JP" altLang="en-US" sz="60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4E1DAB-6803-DD3B-79E5-B6AE9CCA4D9E}"/>
              </a:ext>
            </a:extLst>
          </p:cNvPr>
          <p:cNvSpPr txBox="1"/>
          <p:nvPr/>
        </p:nvSpPr>
        <p:spPr>
          <a:xfrm>
            <a:off x="129735" y="198245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科学的根拠に乏しい成分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は取り除いてます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私が実際に処方している薬を</a:t>
            </a:r>
            <a:r>
              <a:rPr lang="ja-JP" altLang="en-US" sz="4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市販薬で再現</a:t>
            </a:r>
            <a:endParaRPr lang="en-US" altLang="ja-JP" sz="44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4" name="オーディオ 13">
            <a:extLst>
              <a:ext uri="{FF2B5EF4-FFF2-40B4-BE49-F238E27FC236}">
                <a16:creationId xmlns:a16="http://schemas.microsoft.com/office/drawing/2014/main" id="{76A530F0-5DDB-A1C2-86F0-93E050A54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0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967"/>
    </mc:Choice>
    <mc:Fallback>
      <p:transition spd="slow" advTm="133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" x="10815638" y="177800"/>
          <p14:tracePt t="374" x="10780713" y="314325"/>
          <p14:tracePt t="376" x="10729913" y="463550"/>
          <p14:tracePt t="387" x="10629900" y="762000"/>
          <p14:tracePt t="396" x="10537825" y="998538"/>
          <p14:tracePt t="1415" x="10437813" y="1254125"/>
          <p14:tracePt t="1421" x="2138363" y="5154613"/>
          <p14:tracePt t="2065" x="2124075" y="5154613"/>
          <p14:tracePt t="2073" x="2089150" y="5154613"/>
          <p14:tracePt t="2081" x="2017713" y="5168900"/>
          <p14:tracePt t="2089" x="1925638" y="5203825"/>
          <p14:tracePt t="2097" x="1725613" y="5254625"/>
          <p14:tracePt t="2105" x="1611313" y="5283200"/>
          <p14:tracePt t="2113" x="1290638" y="5367338"/>
          <p14:tracePt t="2128" x="1012825" y="5432425"/>
          <p14:tracePt t="2129" x="727075" y="5467350"/>
          <p14:tracePt t="2145" x="385763" y="5518150"/>
          <p14:tracePt t="2146" x="14288" y="5567363"/>
          <p14:tracePt t="2373" x="114300" y="5032375"/>
          <p14:tracePt t="2384" x="249238" y="4940300"/>
          <p14:tracePt t="2389" x="377825" y="4868863"/>
          <p14:tracePt t="2398" x="527050" y="4768850"/>
          <p14:tracePt t="2404" x="692150" y="4683125"/>
          <p14:tracePt t="2413" x="847725" y="4583113"/>
          <p14:tracePt t="2430" x="1339850" y="4319588"/>
          <p14:tracePt t="2446" x="1803400" y="4106863"/>
          <p14:tracePt t="2463" x="2189163" y="3941763"/>
          <p14:tracePt t="2479" x="2687638" y="3792538"/>
          <p14:tracePt t="2496" x="3216275" y="3692525"/>
          <p14:tracePt t="2512" x="3892550" y="3643313"/>
          <p14:tracePt t="2530" x="4270375" y="3629025"/>
          <p14:tracePt t="2547" x="4705350" y="3629025"/>
          <p14:tracePt t="2565" x="4983163" y="3629025"/>
          <p14:tracePt t="2566" x="5133975" y="3629025"/>
          <p14:tracePt t="2580" x="5254625" y="3629025"/>
          <p14:tracePt t="2582" x="5346700" y="3629025"/>
          <p14:tracePt t="2596" x="5383213" y="3629025"/>
          <p14:tracePt t="2598" x="5446713" y="3629025"/>
          <p14:tracePt t="2612" x="5497513" y="3629025"/>
          <p14:tracePt t="2614" x="5518150" y="3629025"/>
          <p14:tracePt t="2630" x="5568950" y="3629025"/>
          <p14:tracePt t="2647" x="5583238" y="3629025"/>
          <p14:tracePt t="2663" x="5597525" y="3629025"/>
          <p14:tracePt t="2679" x="5611813" y="3629025"/>
          <p14:tracePt t="2697" x="5618163" y="3629025"/>
          <p14:tracePt t="2729" x="5632450" y="3629025"/>
          <p14:tracePt t="2748" x="5646738" y="3629025"/>
          <p14:tracePt t="2765" x="5661025" y="3629025"/>
          <p14:tracePt t="2767" x="5668963" y="3629025"/>
          <p14:tracePt t="2822" x="5646738" y="3614738"/>
          <p14:tracePt t="2831" x="5618163" y="3614738"/>
          <p14:tracePt t="2839" x="5546725" y="3592513"/>
          <p14:tracePt t="2847" x="5468938" y="3563938"/>
          <p14:tracePt t="2863" x="5119688" y="3457575"/>
          <p14:tracePt t="2880" x="4684713" y="3300413"/>
          <p14:tracePt t="2896" x="4121150" y="3100388"/>
          <p14:tracePt t="2912" x="3514725" y="2901950"/>
          <p14:tracePt t="2930" x="3130550" y="2765425"/>
          <p14:tracePt t="2946" x="2687638" y="2616200"/>
          <p14:tracePt t="2963" x="2303463" y="2481263"/>
          <p14:tracePt t="2979" x="2089150" y="2387600"/>
          <p14:tracePt t="2996" x="1868488" y="2287588"/>
          <p14:tracePt t="3012" x="1774825" y="2238375"/>
          <p14:tracePt t="3031" x="1689100" y="2166938"/>
          <p14:tracePt t="3033" x="1674813" y="2138363"/>
          <p14:tracePt t="3046" x="1668463" y="2124075"/>
          <p14:tracePt t="3063" x="1654175" y="2089150"/>
          <p14:tracePt t="3064" x="1654175" y="2074863"/>
          <p14:tracePt t="3065" x="1654175" y="2052638"/>
          <p14:tracePt t="3079" x="1654175" y="2024063"/>
          <p14:tracePt t="3080" x="1654175" y="2003425"/>
          <p14:tracePt t="3096" x="1654175" y="1966913"/>
          <p14:tracePt t="3113" x="1654175" y="1938338"/>
          <p14:tracePt t="3114" x="1654175" y="1903413"/>
          <p14:tracePt t="3129" x="1689100" y="1854200"/>
          <p14:tracePt t="3146" x="1803400" y="1754188"/>
          <p14:tracePt t="3163" x="1954213" y="1660525"/>
          <p14:tracePt t="3180" x="2074863" y="1603375"/>
          <p14:tracePt t="3197" x="2203450" y="1525588"/>
          <p14:tracePt t="3212" x="2332038" y="1476375"/>
          <p14:tracePt t="3230" x="2481263" y="1411288"/>
          <p14:tracePt t="3246" x="2587625" y="1376363"/>
          <p14:tracePt t="3264" x="2830513" y="1311275"/>
          <p14:tracePt t="3266" x="2944813" y="1290638"/>
          <p14:tracePt t="3279" x="3051175" y="1290638"/>
          <p14:tracePt t="3297" x="3314700" y="1276350"/>
          <p14:tracePt t="3298" x="3443288" y="1276350"/>
          <p14:tracePt t="3312" x="3565525" y="1276350"/>
          <p14:tracePt t="3330" x="3706813" y="1276350"/>
          <p14:tracePt t="3331" x="4006850" y="1354138"/>
          <p14:tracePt t="3346" x="4170363" y="1390650"/>
          <p14:tracePt t="3347" x="4341813" y="1439863"/>
          <p14:tracePt t="3363" x="4733925" y="1574800"/>
          <p14:tracePt t="3380" x="5105400" y="1739900"/>
          <p14:tracePt t="3397" x="5483225" y="1917700"/>
          <p14:tracePt t="3413" x="5781675" y="2103438"/>
          <p14:tracePt t="3429" x="5967413" y="2238375"/>
          <p14:tracePt t="3446" x="6159500" y="2416175"/>
          <p14:tracePt t="3463" x="6281738" y="2566988"/>
          <p14:tracePt t="3480" x="6381750" y="2730500"/>
          <p14:tracePt t="3498" x="6459538" y="2894013"/>
          <p14:tracePt t="3499" x="6481763" y="2979738"/>
          <p14:tracePt t="3512" x="6523038" y="3051175"/>
          <p14:tracePt t="3530" x="6559550" y="3179763"/>
          <p14:tracePt t="3546" x="6573838" y="3228975"/>
          <p14:tracePt t="3547" x="6573838" y="3251200"/>
          <p14:tracePt t="3548" x="6573838" y="3294063"/>
          <p14:tracePt t="3564" x="6573838" y="3351213"/>
          <p14:tracePt t="3581" x="6573838" y="3394075"/>
          <p14:tracePt t="3597" x="6559550" y="3414713"/>
          <p14:tracePt t="3613" x="6559550" y="3429000"/>
          <p14:tracePt t="3630" x="6545263" y="3443288"/>
          <p14:tracePt t="3646" x="6530975" y="3457575"/>
          <p14:tracePt t="3679" x="6523038" y="3457575"/>
          <p14:tracePt t="3697" x="6496050" y="3457575"/>
          <p14:tracePt t="3713" x="6473825" y="3463925"/>
          <p14:tracePt t="3731" x="6445250" y="3463925"/>
          <p14:tracePt t="3747" x="6430963" y="3463925"/>
          <p14:tracePt t="3749" x="6424613" y="3463925"/>
          <p14:tracePt t="3765" x="6410325" y="3463925"/>
          <p14:tracePt t="3796" x="6381750" y="3463925"/>
          <p14:tracePt t="3797" x="6373813" y="3478213"/>
          <p14:tracePt t="3812" x="6345238" y="3478213"/>
          <p14:tracePt t="3813" x="6310313" y="3478213"/>
          <p14:tracePt t="3830" x="6145213" y="3492500"/>
          <p14:tracePt t="3846" x="5910263" y="3506788"/>
          <p14:tracePt t="3863" x="5446713" y="3514725"/>
          <p14:tracePt t="3879" x="5119688" y="3514725"/>
          <p14:tracePt t="3896" x="4441825" y="3514725"/>
          <p14:tracePt t="3912" x="3878263" y="3514725"/>
          <p14:tracePt t="3930" x="3279775" y="3457575"/>
          <p14:tracePt t="3946" x="2687638" y="3314700"/>
          <p14:tracePt t="3964" x="2266950" y="3179763"/>
          <p14:tracePt t="3978" x="1974850" y="3094038"/>
          <p14:tracePt t="3980" x="1725613" y="2994025"/>
          <p14:tracePt t="3998" x="1304925" y="2787650"/>
          <p14:tracePt t="3999" x="1239838" y="2751138"/>
          <p14:tracePt t="4013" x="1098550" y="2679700"/>
          <p14:tracePt t="4029" x="1012825" y="2601913"/>
          <p14:tracePt t="4030" x="941388" y="2538413"/>
          <p14:tracePt t="4031" x="876300" y="2487613"/>
          <p14:tracePt t="4048" x="841375" y="2430463"/>
          <p14:tracePt t="4063" x="827088" y="2352675"/>
          <p14:tracePt t="4079" x="827088" y="2287588"/>
          <p14:tracePt t="4096" x="841375" y="2238375"/>
          <p14:tracePt t="4113" x="941388" y="2138363"/>
          <p14:tracePt t="4130" x="1098550" y="2024063"/>
          <p14:tracePt t="4146" x="1339850" y="1889125"/>
          <p14:tracePt t="4163" x="1611313" y="1754188"/>
          <p14:tracePt t="4179" x="1974850" y="1611313"/>
          <p14:tracePt t="4197" x="2487613" y="1476375"/>
          <p14:tracePt t="4212" x="2801938" y="1425575"/>
          <p14:tracePt t="4230" x="3216275" y="1390650"/>
          <p14:tracePt t="4245" x="3414713" y="1390650"/>
          <p14:tracePt t="4246" x="3614738" y="1390650"/>
          <p14:tracePt t="4263" x="3792538" y="1390650"/>
          <p14:tracePt t="4264" x="3992563" y="1390650"/>
          <p14:tracePt t="4265" x="4178300" y="1390650"/>
          <p14:tracePt t="4279" x="4356100" y="1390650"/>
          <p14:tracePt t="4280" x="4533900" y="1404938"/>
          <p14:tracePt t="4297" x="4705350" y="1425575"/>
          <p14:tracePt t="4298" x="4856163" y="1462088"/>
          <p14:tracePt t="4313" x="5133975" y="1539875"/>
          <p14:tracePt t="4330" x="5318125" y="1611313"/>
          <p14:tracePt t="4346" x="5611813" y="1768475"/>
          <p14:tracePt t="4363" x="5767388" y="1868488"/>
          <p14:tracePt t="4380" x="5932488" y="1974850"/>
          <p14:tracePt t="4397" x="6061075" y="2089150"/>
          <p14:tracePt t="4413" x="6173788" y="2189163"/>
          <p14:tracePt t="4430" x="6259513" y="2287588"/>
          <p14:tracePt t="4446" x="6345238" y="2366963"/>
          <p14:tracePt t="4463" x="6381750" y="2430463"/>
          <p14:tracePt t="4479" x="6445250" y="2487613"/>
          <p14:tracePt t="4496" x="6473825" y="2552700"/>
          <p14:tracePt t="4512" x="6481763" y="2566988"/>
          <p14:tracePt t="4514" x="6496050" y="2587625"/>
          <p14:tracePt t="4515" x="6496050" y="2616200"/>
          <p14:tracePt t="4530" x="6508750" y="2638425"/>
          <p14:tracePt t="4547" x="6523038" y="2667000"/>
          <p14:tracePt t="4564" x="6523038" y="2679700"/>
          <p14:tracePt t="4596" x="6523038" y="2687638"/>
          <p14:tracePt t="4646" x="6523038" y="2701925"/>
          <p14:tracePt t="4723" x="6523038" y="2716213"/>
          <p14:tracePt t="4820" x="6508750" y="2716213"/>
          <p14:tracePt t="4844" x="6508750" y="2730500"/>
          <p14:tracePt t="4877" x="6496050" y="2730500"/>
          <p14:tracePt t="4925" x="6481763" y="2736850"/>
          <p14:tracePt t="4933" x="6459538" y="2736850"/>
          <p14:tracePt t="4942" x="6424613" y="2765425"/>
          <p14:tracePt t="4949" x="6359525" y="2787650"/>
          <p14:tracePt t="4957" x="6259513" y="2830513"/>
          <p14:tracePt t="4965" x="6032500" y="2916238"/>
          <p14:tracePt t="4979" x="5832475" y="2979738"/>
          <p14:tracePt t="4996" x="5297488" y="3100388"/>
          <p14:tracePt t="5012" x="4954588" y="3165475"/>
          <p14:tracePt t="5013" x="4584700" y="3214688"/>
          <p14:tracePt t="5015" x="4206875" y="3243263"/>
          <p14:tracePt t="5029" x="3806825" y="3265488"/>
          <p14:tracePt t="5030" x="3379788" y="3279775"/>
          <p14:tracePt t="5046" x="2801938" y="3279775"/>
          <p14:tracePt t="5063" x="2174875" y="3265488"/>
          <p14:tracePt t="5080" x="1725613" y="3151188"/>
          <p14:tracePt t="5096" x="1525588" y="3065463"/>
          <p14:tracePt t="5113" x="1262063" y="2865438"/>
          <p14:tracePt t="5131" x="1162050" y="2716213"/>
          <p14:tracePt t="5146" x="1062038" y="2481263"/>
          <p14:tracePt t="5163" x="1041400" y="2330450"/>
          <p14:tracePt t="5180" x="1041400" y="2124075"/>
          <p14:tracePt t="5196" x="1041400" y="2024063"/>
          <p14:tracePt t="5213" x="1076325" y="1917700"/>
          <p14:tracePt t="5229" x="1190625" y="1825625"/>
          <p14:tracePt t="5245" x="1262063" y="1803400"/>
          <p14:tracePt t="5247" x="1376363" y="1774825"/>
          <p14:tracePt t="5248" x="1525588" y="1774825"/>
          <p14:tracePt t="5263" x="1689100" y="1754188"/>
          <p14:tracePt t="5264" x="1874838" y="1754188"/>
          <p14:tracePt t="5280" x="2289175" y="1754188"/>
          <p14:tracePt t="5296" x="2752725" y="1754188"/>
          <p14:tracePt t="5313" x="3201988" y="1768475"/>
          <p14:tracePt t="5329" x="3629025" y="1803400"/>
          <p14:tracePt t="5347" x="4006850" y="1868488"/>
          <p14:tracePt t="5363" x="4356100" y="1917700"/>
          <p14:tracePt t="5379" x="4656138" y="1974850"/>
          <p14:tracePt t="5396" x="4919663" y="2052638"/>
          <p14:tracePt t="5413" x="5197475" y="2138363"/>
          <p14:tracePt t="5429" x="5454650" y="2238375"/>
          <p14:tracePt t="5446" x="5732463" y="2352675"/>
          <p14:tracePt t="5462" x="5995988" y="2466975"/>
          <p14:tracePt t="5479" x="6173788" y="2552700"/>
          <p14:tracePt t="5495" x="6273800" y="2601913"/>
          <p14:tracePt t="5497" x="6430963" y="2687638"/>
          <p14:tracePt t="5513" x="6559550" y="2751138"/>
          <p14:tracePt t="5530" x="6659563" y="2816225"/>
          <p14:tracePt t="5548" x="6708775" y="2851150"/>
          <p14:tracePt t="5564" x="6745288" y="2879725"/>
          <p14:tracePt t="5581" x="6759575" y="2901950"/>
          <p14:tracePt t="5597" x="6773863" y="2916238"/>
          <p14:tracePt t="5613" x="6773863" y="2930525"/>
          <p14:tracePt t="5629" x="6773863" y="2944813"/>
          <p14:tracePt t="5662" x="6759575" y="2951163"/>
          <p14:tracePt t="5680" x="6745288" y="2965450"/>
          <p14:tracePt t="5697" x="6723063" y="2979738"/>
          <p14:tracePt t="5713" x="6708775" y="2994025"/>
          <p14:tracePt t="5715" x="6645275" y="3030538"/>
          <p14:tracePt t="5730" x="6573838" y="3051175"/>
          <p14:tracePt t="5731" x="6481763" y="3100388"/>
          <p14:tracePt t="5749" x="6124575" y="3265488"/>
          <p14:tracePt t="5766" x="5795963" y="3400425"/>
          <p14:tracePt t="5780" x="5354638" y="3557588"/>
          <p14:tracePt t="5796" x="4940300" y="3706813"/>
          <p14:tracePt t="5813" x="4591050" y="3792538"/>
          <p14:tracePt t="5830" x="4256088" y="3856038"/>
          <p14:tracePt t="5846" x="3921125" y="3863975"/>
          <p14:tracePt t="5862" x="3565525" y="3863975"/>
          <p14:tracePt t="5880" x="3216275" y="3841750"/>
          <p14:tracePt t="5896" x="2865438" y="3743325"/>
          <p14:tracePt t="5913" x="2530475" y="3614738"/>
          <p14:tracePt t="5929" x="2203450" y="3457575"/>
          <p14:tracePt t="5946" x="2038350" y="3365500"/>
          <p14:tracePt t="5947" x="1903413" y="3279775"/>
          <p14:tracePt t="5948" x="1754188" y="3179763"/>
          <p14:tracePt t="5964" x="1611313" y="3065463"/>
          <p14:tracePt t="5965" x="1504950" y="2965450"/>
          <p14:tracePt t="5980" x="1390650" y="2851150"/>
          <p14:tracePt t="5981" x="1339850" y="2801938"/>
          <p14:tracePt t="5997" x="1254125" y="2716213"/>
          <p14:tracePt t="5998" x="1162050" y="2616200"/>
          <p14:tracePt t="6013" x="1012825" y="2452688"/>
          <p14:tracePt t="6029" x="898525" y="2330450"/>
          <p14:tracePt t="6047" x="798513" y="2224088"/>
          <p14:tracePt t="6063" x="741363" y="2166938"/>
          <p14:tracePt t="6079" x="698500" y="2117725"/>
          <p14:tracePt t="6096" x="677863" y="2074863"/>
          <p14:tracePt t="6113" x="677863" y="2066925"/>
          <p14:tracePt t="6129" x="677863" y="2052638"/>
          <p14:tracePt t="6146" x="677863" y="2038350"/>
          <p14:tracePt t="6163" x="712788" y="2017713"/>
          <p14:tracePt t="6179" x="741363" y="2017713"/>
          <p14:tracePt t="6181" x="777875" y="1989138"/>
          <p14:tracePt t="6182" x="812800" y="1974850"/>
          <p14:tracePt t="6196" x="847725" y="1952625"/>
          <p14:tracePt t="6212" x="898525" y="1938338"/>
          <p14:tracePt t="6213" x="962025" y="1917700"/>
          <p14:tracePt t="6215" x="1076325" y="1868488"/>
          <p14:tracePt t="6229" x="1176338" y="1825625"/>
          <p14:tracePt t="6231" x="1304925" y="1774825"/>
          <p14:tracePt t="6246" x="1590675" y="1660525"/>
          <p14:tracePt t="6263" x="1903413" y="1560513"/>
          <p14:tracePt t="6280" x="2203450" y="1476375"/>
          <p14:tracePt t="6297" x="2501900" y="1411288"/>
          <p14:tracePt t="6313" x="2801938" y="1376363"/>
          <p14:tracePt t="6329" x="3116263" y="1354138"/>
          <p14:tracePt t="6346" x="3457575" y="1354138"/>
          <p14:tracePt t="6363" x="3814763" y="1354138"/>
          <p14:tracePt t="6380" x="4221163" y="1404938"/>
          <p14:tracePt t="6397" x="4591050" y="1476375"/>
          <p14:tracePt t="6413" x="4940300" y="1589088"/>
          <p14:tracePt t="6429" x="5233988" y="1689100"/>
          <p14:tracePt t="6446" x="5297488" y="1717675"/>
          <p14:tracePt t="6447" x="5403850" y="1768475"/>
          <p14:tracePt t="6448" x="5497513" y="1817688"/>
          <p14:tracePt t="6463" x="5583238" y="1854200"/>
          <p14:tracePt t="6464" x="5646738" y="1889125"/>
          <p14:tracePt t="6480" x="5668963" y="1903413"/>
          <p14:tracePt t="6481" x="5732463" y="1924050"/>
          <p14:tracePt t="6497" x="5810250" y="1974850"/>
          <p14:tracePt t="6513" x="5861050" y="2024063"/>
          <p14:tracePt t="6531" x="5910263" y="2066925"/>
          <p14:tracePt t="6547" x="5946775" y="2117725"/>
          <p14:tracePt t="6564" x="5981700" y="2166938"/>
          <p14:tracePt t="6580" x="6010275" y="2217738"/>
          <p14:tracePt t="6596" x="6061075" y="2287588"/>
          <p14:tracePt t="6613" x="6096000" y="2352675"/>
          <p14:tracePt t="6629" x="6130925" y="2401888"/>
          <p14:tracePt t="6646" x="6181725" y="2466975"/>
          <p14:tracePt t="6663" x="6224588" y="2516188"/>
          <p14:tracePt t="6679" x="6259513" y="2566988"/>
          <p14:tracePt t="6680" x="6273800" y="2587625"/>
          <p14:tracePt t="6682" x="6281738" y="2616200"/>
          <p14:tracePt t="6697" x="6296025" y="2630488"/>
          <p14:tracePt t="6698" x="6310313" y="2652713"/>
          <p14:tracePt t="6713" x="6324600" y="2667000"/>
          <p14:tracePt t="6714" x="6324600" y="2679700"/>
          <p14:tracePt t="6730" x="6330950" y="2687638"/>
          <p14:tracePt t="6749" x="6330950" y="2701925"/>
          <p14:tracePt t="6765" x="6296025" y="2736850"/>
          <p14:tracePt t="6780" x="6224588" y="2779713"/>
          <p14:tracePt t="6796" x="6081713" y="2830513"/>
          <p14:tracePt t="6813" x="5832475" y="2930525"/>
          <p14:tracePt t="6829" x="5561013" y="3016250"/>
          <p14:tracePt t="6846" x="5205413" y="3114675"/>
          <p14:tracePt t="6862" x="4619625" y="3228975"/>
          <p14:tracePt t="6880" x="4057650" y="3265488"/>
          <p14:tracePt t="6897" x="3479800" y="3279775"/>
          <p14:tracePt t="6912" x="3165475" y="3279775"/>
          <p14:tracePt t="6914" x="2879725" y="3228975"/>
          <p14:tracePt t="6915" x="2730500" y="3200400"/>
          <p14:tracePt t="6929" x="2452688" y="3151188"/>
          <p14:tracePt t="6945" x="2203450" y="3079750"/>
          <p14:tracePt t="6947" x="1774825" y="2951163"/>
          <p14:tracePt t="6962" x="1611313" y="2879725"/>
          <p14:tracePt t="6964" x="1539875" y="2851150"/>
          <p14:tracePt t="6980" x="1276350" y="2736850"/>
          <p14:tracePt t="6997" x="1090613" y="2616200"/>
          <p14:tracePt t="7013" x="947738" y="2516188"/>
          <p14:tracePt t="7029" x="876300" y="2452688"/>
          <p14:tracePt t="7047" x="798513" y="2387600"/>
          <p14:tracePt t="7063" x="777875" y="2338388"/>
          <p14:tracePt t="7080" x="749300" y="2316163"/>
          <p14:tracePt t="7096" x="749300" y="2301875"/>
          <p14:tracePt t="7113" x="749300" y="2287588"/>
          <p14:tracePt t="7146" x="763588" y="2274888"/>
          <p14:tracePt t="7162" x="777875" y="2274888"/>
          <p14:tracePt t="7163" x="798513" y="2266950"/>
          <p14:tracePt t="7165" x="841375" y="2252663"/>
          <p14:tracePt t="7180" x="912813" y="2238375"/>
          <p14:tracePt t="7181" x="998538" y="2217738"/>
          <p14:tracePt t="7196" x="1127125" y="2189163"/>
          <p14:tracePt t="7198" x="1276350" y="2166938"/>
          <p14:tracePt t="7213" x="1817688" y="2074863"/>
          <p14:tracePt t="7230" x="2381250" y="2038350"/>
          <p14:tracePt t="7246" x="3001963" y="2017713"/>
          <p14:tracePt t="7263" x="3429000" y="2017713"/>
          <p14:tracePt t="7280" x="3921125" y="2017713"/>
          <p14:tracePt t="7296" x="4221163" y="2024063"/>
          <p14:tracePt t="7313" x="4491038" y="2074863"/>
          <p14:tracePt t="7329" x="4641850" y="2124075"/>
          <p14:tracePt t="7346" x="4741863" y="2166938"/>
          <p14:tracePt t="7362" x="4805363" y="2189163"/>
          <p14:tracePt t="7380" x="4833938" y="2203450"/>
          <p14:tracePt t="7395" x="4833938" y="2217738"/>
          <p14:tracePt t="7398" x="4841875" y="2217738"/>
          <p14:tracePt t="7428" x="4841875" y="2224088"/>
          <p14:tracePt t="7446" x="4856163" y="2238375"/>
          <p14:tracePt t="7464" x="4883150" y="2266950"/>
          <p14:tracePt t="7480" x="4933950" y="2287588"/>
          <p14:tracePt t="7496" x="4983163" y="2330450"/>
          <p14:tracePt t="7513" x="5048250" y="2366963"/>
          <p14:tracePt t="7530" x="5133975" y="2416175"/>
          <p14:tracePt t="7547" x="5233988" y="2466975"/>
          <p14:tracePt t="7564" x="5368925" y="2516188"/>
          <p14:tracePt t="7581" x="5483225" y="2566988"/>
          <p14:tracePt t="7596" x="5561013" y="2587625"/>
          <p14:tracePt t="7613" x="5618163" y="2630488"/>
          <p14:tracePt t="7629" x="5661025" y="2638425"/>
          <p14:tracePt t="7646" x="5668963" y="2652713"/>
          <p14:tracePt t="7663" x="5668963" y="2667000"/>
          <p14:tracePt t="7720" x="5668963" y="2679700"/>
          <p14:tracePt t="7745" x="5661025" y="2679700"/>
          <p14:tracePt t="7752" x="5646738" y="2679700"/>
          <p14:tracePt t="7763" x="5632450" y="2687638"/>
          <p14:tracePt t="7769" x="5597525" y="2716213"/>
          <p14:tracePt t="7779" x="5546725" y="2730500"/>
          <p14:tracePt t="7796" x="5354638" y="2801938"/>
          <p14:tracePt t="7813" x="5105400" y="2894013"/>
          <p14:tracePt t="7829" x="4784725" y="3016250"/>
          <p14:tracePt t="7846" x="4427538" y="3114675"/>
          <p14:tracePt t="7863" x="4057650" y="3200400"/>
          <p14:tracePt t="7880" x="3443288" y="3279775"/>
          <p14:tracePt t="7895" x="3165475" y="3279775"/>
          <p14:tracePt t="7896" x="2879725" y="3279775"/>
          <p14:tracePt t="7898" x="2566988" y="3279775"/>
          <p14:tracePt t="7913" x="2252663" y="3243263"/>
          <p14:tracePt t="7914" x="1939925" y="3179763"/>
          <p14:tracePt t="7929" x="1639888" y="3079750"/>
          <p14:tracePt t="7930" x="1504950" y="3030538"/>
          <p14:tracePt t="7946" x="1041400" y="2830513"/>
          <p14:tracePt t="7963" x="649288" y="2616200"/>
          <p14:tracePt t="7980" x="377825" y="2430463"/>
          <p14:tracePt t="7996" x="234950" y="2287588"/>
          <p14:tracePt t="8013" x="114300" y="2124075"/>
          <p14:tracePt t="8030" x="77788" y="2038350"/>
          <p14:tracePt t="8046" x="49213" y="1966913"/>
          <p14:tracePt t="8063" x="49213" y="1874838"/>
          <p14:tracePt t="8080" x="114300" y="1803400"/>
          <p14:tracePt t="8096" x="349250" y="1674813"/>
          <p14:tracePt t="8113" x="841375" y="1504950"/>
          <p14:tracePt t="8128" x="976313" y="1462088"/>
          <p14:tracePt t="8130" x="1204913" y="1411288"/>
          <p14:tracePt t="8145" x="1654175" y="1325563"/>
          <p14:tracePt t="8147" x="1925638" y="1290638"/>
          <p14:tracePt t="8148" x="2217738" y="1262063"/>
          <p14:tracePt t="8162" x="2530475" y="1254125"/>
          <p14:tracePt t="8164" x="2816225" y="1254125"/>
          <p14:tracePt t="8180" x="3457575" y="1254125"/>
          <p14:tracePt t="8197" x="3857625" y="1262063"/>
          <p14:tracePt t="8213" x="4327525" y="1362075"/>
          <p14:tracePt t="8230" x="4733925" y="1476375"/>
          <p14:tracePt t="8247" x="4954588" y="1554163"/>
          <p14:tracePt t="8263" x="5219700" y="1660525"/>
          <p14:tracePt t="8280" x="5403850" y="1754188"/>
          <p14:tracePt t="8296" x="5546725" y="1817688"/>
          <p14:tracePt t="8313" x="5618163" y="1868488"/>
          <p14:tracePt t="8329" x="5683250" y="1903413"/>
          <p14:tracePt t="8346" x="5718175" y="1938338"/>
          <p14:tracePt t="8363" x="5746750" y="1966913"/>
          <p14:tracePt t="8379" x="5761038" y="1974850"/>
          <p14:tracePt t="8380" x="5767388" y="1989138"/>
          <p14:tracePt t="8382" x="5767388" y="2003425"/>
          <p14:tracePt t="8396" x="5781675" y="2017713"/>
          <p14:tracePt t="8398" x="5781675" y="2024063"/>
          <p14:tracePt t="8413" x="5795963" y="2038350"/>
          <p14:tracePt t="8414" x="5795963" y="2052638"/>
          <p14:tracePt t="8429" x="5810250" y="2066925"/>
          <p14:tracePt t="8447" x="5810250" y="2074863"/>
          <p14:tracePt t="8463" x="5810250" y="2089150"/>
          <p14:tracePt t="8496" x="5810250" y="2103438"/>
          <p14:tracePt t="8547" x="5810250" y="2117725"/>
          <p14:tracePt t="8614" x="5810250" y="2124075"/>
          <p14:tracePt t="8687" x="5810250" y="2138363"/>
          <p14:tracePt t="8728" x="5818188" y="2138363"/>
          <p14:tracePt t="8738" x="5818188" y="2152650"/>
          <p14:tracePt t="8752" x="5832475" y="2152650"/>
          <p14:tracePt t="8761" x="5832475" y="2166938"/>
          <p14:tracePt t="8768" x="5846763" y="2174875"/>
          <p14:tracePt t="8779" x="5861050" y="2189163"/>
          <p14:tracePt t="8796" x="5867400" y="2217738"/>
          <p14:tracePt t="8813" x="5895975" y="2252663"/>
          <p14:tracePt t="8829" x="5910263" y="2274888"/>
          <p14:tracePt t="8846" x="5918200" y="2287588"/>
          <p14:tracePt t="8847" x="5932488" y="2301875"/>
          <p14:tracePt t="8848" x="5932488" y="2316163"/>
          <p14:tracePt t="8864" x="5932488" y="2330450"/>
          <p14:tracePt t="8879" x="5946775" y="2330450"/>
          <p14:tracePt t="8881" x="5946775" y="2338388"/>
          <p14:tracePt t="8913" x="5946775" y="2352675"/>
          <p14:tracePt t="8962" x="5946775" y="2366963"/>
          <p14:tracePt t="9098" x="5946775" y="2381250"/>
          <p14:tracePt t="9146" x="5961063" y="2381250"/>
          <p14:tracePt t="9186" x="5961063" y="2387600"/>
          <p14:tracePt t="9613" x="6010275" y="2366963"/>
          <p14:tracePt t="9621" x="6081713" y="2338388"/>
          <p14:tracePt t="9629" x="6159500" y="2316163"/>
          <p14:tracePt t="9637" x="6310313" y="2266950"/>
          <p14:tracePt t="9645" x="6496050" y="2224088"/>
          <p14:tracePt t="9653" x="6708775" y="2203450"/>
          <p14:tracePt t="9662" x="6923088" y="2189163"/>
          <p14:tracePt t="9678" x="7335838" y="2174875"/>
          <p14:tracePt t="9696" x="7586663" y="2174875"/>
          <p14:tracePt t="9712" x="7764463" y="2217738"/>
          <p14:tracePt t="9729" x="7899400" y="2252663"/>
          <p14:tracePt t="9748" x="7964488" y="2274888"/>
          <p14:tracePt t="9763" x="7985125" y="2287588"/>
          <p14:tracePt t="9765" x="7985125" y="2301875"/>
          <p14:tracePt t="9796" x="7970838" y="2330450"/>
          <p14:tracePt t="9813" x="7885113" y="2381250"/>
          <p14:tracePt t="9829" x="7821613" y="2401888"/>
          <p14:tracePt t="9830" x="7764463" y="2430463"/>
          <p14:tracePt t="9831" x="7686675" y="2452688"/>
          <p14:tracePt t="9848" x="7550150" y="2501900"/>
          <p14:tracePt t="9863" x="7472363" y="2530475"/>
          <p14:tracePt t="9864" x="7407275" y="2538413"/>
          <p14:tracePt t="9880" x="7300913" y="2566988"/>
          <p14:tracePt t="9897" x="7208838" y="2581275"/>
          <p14:tracePt t="9913" x="7108825" y="2581275"/>
          <p14:tracePt t="9930" x="6958013" y="2581275"/>
          <p14:tracePt t="9946" x="6759575" y="2566988"/>
          <p14:tracePt t="9963" x="6523038" y="2501900"/>
          <p14:tracePt t="9979" x="6181725" y="2387600"/>
          <p14:tracePt t="9997" x="5846763" y="2252663"/>
          <p14:tracePt t="10013" x="5497513" y="2117725"/>
          <p14:tracePt t="10030" x="5303838" y="2017713"/>
          <p14:tracePt t="10045" x="5197475" y="1966913"/>
          <p14:tracePt t="10046" x="5105400" y="1917700"/>
          <p14:tracePt t="10062" x="5083175" y="1889125"/>
          <p14:tracePt t="10064" x="5019675" y="1854200"/>
          <p14:tracePt t="10065" x="4983163" y="1825625"/>
          <p14:tracePt t="10080" x="4940300" y="1803400"/>
          <p14:tracePt t="10081" x="4933950" y="1789113"/>
          <p14:tracePt t="10096" x="4919663" y="1774825"/>
          <p14:tracePt t="10098" x="4919663" y="1768475"/>
          <p14:tracePt t="10112" x="4905375" y="1768475"/>
          <p14:tracePt t="10113" x="4905375" y="1754188"/>
          <p14:tracePt t="10131" x="4905375" y="1739900"/>
          <p14:tracePt t="10163" x="4919663" y="1739900"/>
          <p14:tracePt t="10179" x="4954588" y="1725613"/>
          <p14:tracePt t="10197" x="5068888" y="1703388"/>
          <p14:tracePt t="10212" x="5248275" y="1689100"/>
          <p14:tracePt t="10231" x="5497513" y="1689100"/>
          <p14:tracePt t="10246" x="5810250" y="1689100"/>
          <p14:tracePt t="10263" x="6124575" y="1774825"/>
          <p14:tracePt t="10279" x="6473825" y="1917700"/>
          <p14:tracePt t="10296" x="6694488" y="2038350"/>
          <p14:tracePt t="10312" x="6808788" y="2117725"/>
          <p14:tracePt t="10313" x="6908800" y="2174875"/>
          <p14:tracePt t="10314" x="6937375" y="2217738"/>
          <p14:tracePt t="10330" x="6994525" y="2266950"/>
          <p14:tracePt t="10331" x="7037388" y="2301875"/>
          <p14:tracePt t="10346" x="7058025" y="2330450"/>
          <p14:tracePt t="10347" x="7072313" y="2352675"/>
          <p14:tracePt t="10364" x="7086600" y="2381250"/>
          <p14:tracePt t="10380" x="7086600" y="2387600"/>
          <p14:tracePt t="10397" x="7008813" y="2430463"/>
          <p14:tracePt t="10413" x="6845300" y="2487613"/>
          <p14:tracePt t="10430" x="6573838" y="2538413"/>
          <p14:tracePt t="10446" x="6145213" y="2601913"/>
          <p14:tracePt t="10464" x="5561013" y="2616200"/>
          <p14:tracePt t="10479" x="5205413" y="2616200"/>
          <p14:tracePt t="10496" x="4756150" y="2516188"/>
          <p14:tracePt t="10512" x="4378325" y="2387600"/>
          <p14:tracePt t="10530" x="4192588" y="2301875"/>
          <p14:tracePt t="10532" x="4092575" y="2238375"/>
          <p14:tracePt t="10547" x="4006850" y="2189163"/>
          <p14:tracePt t="10549" x="3957638" y="2138363"/>
          <p14:tracePt t="10563" x="3943350" y="2117725"/>
          <p14:tracePt t="10565" x="3906838" y="2074863"/>
          <p14:tracePt t="10581" x="3878263" y="2024063"/>
          <p14:tracePt t="10596" x="3863975" y="1989138"/>
          <p14:tracePt t="10613" x="3863975" y="1974850"/>
          <p14:tracePt t="10630" x="3863975" y="1966913"/>
          <p14:tracePt t="10647" x="3878263" y="1966913"/>
          <p14:tracePt t="10679" x="3892550" y="1966913"/>
          <p14:tracePt t="10697" x="3906838" y="1966913"/>
          <p14:tracePt t="10729" x="3921125" y="1966913"/>
          <p14:tracePt t="10837" x="3921125" y="1974850"/>
          <p14:tracePt t="10895" x="3921125" y="1989138"/>
          <p14:tracePt t="11047" x="3921125" y="1974850"/>
          <p14:tracePt t="11071" x="3929063" y="1974850"/>
          <p14:tracePt t="11079" x="3943350" y="1974850"/>
          <p14:tracePt t="11087" x="3957638" y="1966913"/>
          <p14:tracePt t="11095" x="4029075" y="1966913"/>
          <p14:tracePt t="11103" x="4092575" y="1952625"/>
          <p14:tracePt t="11112" x="4206875" y="1938338"/>
          <p14:tracePt t="11129" x="4519613" y="1938338"/>
          <p14:tracePt t="11145" x="4954588" y="1938338"/>
          <p14:tracePt t="11163" x="5611813" y="1989138"/>
          <p14:tracePt t="11178" x="5932488" y="2052638"/>
          <p14:tracePt t="11196" x="6324600" y="2152650"/>
          <p14:tracePt t="11212" x="6545263" y="2217738"/>
          <p14:tracePt t="11228" x="6759575" y="2287588"/>
          <p14:tracePt t="11245" x="6845300" y="2338388"/>
          <p14:tracePt t="11262" x="6937375" y="2387600"/>
          <p14:tracePt t="11278" x="6943725" y="2401888"/>
          <p14:tracePt t="11280" x="6958013" y="2416175"/>
          <p14:tracePt t="11281" x="6958013" y="2430463"/>
          <p14:tracePt t="11296" x="6972300" y="2430463"/>
          <p14:tracePt t="11297" x="6972300" y="2438400"/>
          <p14:tracePt t="11313" x="6972300" y="2452688"/>
          <p14:tracePt t="11330" x="6937375" y="2487613"/>
          <p14:tracePt t="11346" x="6845300" y="2552700"/>
          <p14:tracePt t="11363" x="6723063" y="2638425"/>
          <p14:tracePt t="11380" x="6496050" y="2765425"/>
          <p14:tracePt t="11397" x="6345238" y="2836863"/>
          <p14:tracePt t="11412" x="6181725" y="2930525"/>
          <p14:tracePt t="11429" x="6010275" y="3001963"/>
          <p14:tracePt t="11446" x="5846763" y="3051175"/>
          <p14:tracePt t="11463" x="5561013" y="3079750"/>
          <p14:tracePt t="11479" x="5297488" y="3079750"/>
          <p14:tracePt t="11496" x="5019675" y="3051175"/>
          <p14:tracePt t="11512" x="4891088" y="3016250"/>
          <p14:tracePt t="11513" x="4770438" y="2965450"/>
          <p14:tracePt t="11515" x="4705350" y="2944813"/>
          <p14:tracePt t="11531" x="4605338" y="2894013"/>
          <p14:tracePt t="11532" x="4533900" y="2830513"/>
          <p14:tracePt t="11547" x="4470400" y="2787650"/>
          <p14:tracePt t="11548" x="4441825" y="2765425"/>
          <p14:tracePt t="11565" x="4392613" y="2716213"/>
          <p14:tracePt t="11581" x="4370388" y="2667000"/>
          <p14:tracePt t="11596" x="4370388" y="2638425"/>
          <p14:tracePt t="11612" x="4370388" y="2616200"/>
          <p14:tracePt t="11631" x="4470400" y="2552700"/>
          <p14:tracePt t="11646" x="4705350" y="2438400"/>
          <p14:tracePt t="11663" x="5205413" y="2266950"/>
          <p14:tracePt t="11679" x="5746750" y="2166938"/>
          <p14:tracePt t="11697" x="6345238" y="2152650"/>
          <p14:tracePt t="11712" x="6937375" y="2189163"/>
          <p14:tracePt t="11730" x="7286625" y="2301875"/>
          <p14:tracePt t="11748" x="7521575" y="2401888"/>
          <p14:tracePt t="11751" x="7635875" y="2452688"/>
          <p14:tracePt t="11765" x="7735888" y="2516188"/>
          <p14:tracePt t="11779" x="7785100" y="2552700"/>
          <p14:tracePt t="11780" x="7821613" y="2581275"/>
          <p14:tracePt t="11797" x="7835900" y="2587625"/>
          <p14:tracePt t="11798" x="7835900" y="2601913"/>
          <p14:tracePt t="11812" x="7850188" y="2616200"/>
          <p14:tracePt t="11830" x="7850188" y="2630488"/>
          <p14:tracePt t="11846" x="7785100" y="2667000"/>
          <p14:tracePt t="11864" x="7650163" y="2736850"/>
          <p14:tracePt t="11879" x="7407275" y="2830513"/>
          <p14:tracePt t="11896" x="7094538" y="2901950"/>
          <p14:tracePt t="11913" x="6708775" y="2951163"/>
          <p14:tracePt t="11930" x="6345238" y="2965450"/>
          <p14:tracePt t="11946" x="5967413" y="2951163"/>
          <p14:tracePt t="11963" x="5746750" y="2894013"/>
          <p14:tracePt t="11979" x="5497513" y="2801938"/>
          <p14:tracePt t="11996" x="5318125" y="2701925"/>
          <p14:tracePt t="12012" x="5297488" y="2687638"/>
          <p14:tracePt t="12014" x="5248275" y="2652713"/>
          <p14:tracePt t="12015" x="5205413" y="2616200"/>
          <p14:tracePt t="12030" x="5183188" y="2587625"/>
          <p14:tracePt t="12031" x="5168900" y="2581275"/>
          <p14:tracePt t="12046" x="5154613" y="2566988"/>
          <p14:tracePt t="12047" x="5154613" y="2552700"/>
          <p14:tracePt t="12063" x="5154613" y="2530475"/>
          <p14:tracePt t="12097" x="5154613" y="2516188"/>
          <p14:tracePt t="12129" x="5154613" y="2501900"/>
          <p14:tracePt t="12163" x="5168900" y="2501900"/>
          <p14:tracePt t="12320" x="5183188" y="2501900"/>
          <p14:tracePt t="12481" x="5197475" y="2516188"/>
          <p14:tracePt t="12497" x="5205413" y="2516188"/>
          <p14:tracePt t="12505" x="5219700" y="2516188"/>
          <p14:tracePt t="12513" x="5233988" y="2530475"/>
          <p14:tracePt t="12522" x="5248275" y="2530475"/>
          <p14:tracePt t="12529" x="5268913" y="2538413"/>
          <p14:tracePt t="12537" x="5283200" y="2538413"/>
          <p14:tracePt t="12546" x="5297488" y="2552700"/>
          <p14:tracePt t="12564" x="5318125" y="2566988"/>
          <p14:tracePt t="12579" x="5332413" y="2566988"/>
          <p14:tracePt t="12596" x="5346700" y="2581275"/>
          <p14:tracePt t="12629" x="5346700" y="2587625"/>
          <p14:tracePt t="13118" x="5354638" y="2587625"/>
          <p14:tracePt t="13126" x="5354638" y="2601913"/>
          <p14:tracePt t="13134" x="5368925" y="2601913"/>
          <p14:tracePt t="13141" x="5368925" y="2616200"/>
          <p14:tracePt t="13150" x="5397500" y="2630488"/>
          <p14:tracePt t="13158" x="5418138" y="2638425"/>
          <p14:tracePt t="13166" x="5454650" y="2652713"/>
          <p14:tracePt t="13179" x="5497513" y="2679700"/>
          <p14:tracePt t="13196" x="5583238" y="2730500"/>
          <p14:tracePt t="13211" x="5611813" y="2736850"/>
          <p14:tracePt t="13212" x="5646738" y="2751138"/>
          <p14:tracePt t="13228" x="5683250" y="2779713"/>
          <p14:tracePt t="13230" x="5710238" y="2787650"/>
          <p14:tracePt t="13231" x="5732463" y="2787650"/>
          <p14:tracePt t="13247" x="5746750" y="2816225"/>
          <p14:tracePt t="13262" x="5761038" y="2816225"/>
          <p14:tracePt t="13278" x="5767388" y="2816225"/>
          <p14:tracePt t="13296" x="5767388" y="2830513"/>
          <p14:tracePt t="13319" x="5761038" y="2830513"/>
          <p14:tracePt t="13330" x="5732463" y="2830513"/>
          <p14:tracePt t="13346" x="5683250" y="2830513"/>
          <p14:tracePt t="13362" x="5561013" y="2830513"/>
          <p14:tracePt t="13379" x="5432425" y="2816225"/>
          <p14:tracePt t="13396" x="5168900" y="2787650"/>
          <p14:tracePt t="13414" x="5019675" y="2765425"/>
          <p14:tracePt t="13429" x="4905375" y="2736850"/>
          <p14:tracePt t="13430" x="4819650" y="2730500"/>
          <p14:tracePt t="13446" x="4733925" y="2701925"/>
          <p14:tracePt t="13447" x="4641850" y="2679700"/>
          <p14:tracePt t="13448" x="4556125" y="2667000"/>
          <p14:tracePt t="13464" x="4421188" y="2630488"/>
          <p14:tracePt t="13480" x="4356100" y="2616200"/>
          <p14:tracePt t="13481" x="4327525" y="2601913"/>
          <p14:tracePt t="13496" x="4256088" y="2581275"/>
          <p14:tracePt t="13497" x="4206875" y="2552700"/>
          <p14:tracePt t="13513" x="4156075" y="2530475"/>
          <p14:tracePt t="13530" x="4106863" y="2501900"/>
          <p14:tracePt t="13547" x="4070350" y="2487613"/>
          <p14:tracePt t="13564" x="4057650" y="2481263"/>
          <p14:tracePt t="13609" x="4070350" y="2481263"/>
          <p14:tracePt t="13972" x="4057650" y="2481263"/>
          <p14:tracePt t="13980" x="4006850" y="2481263"/>
          <p14:tracePt t="13987" x="3957638" y="2452688"/>
          <p14:tracePt t="13996" x="3906838" y="2438400"/>
          <p14:tracePt t="14003" x="3843338" y="2430463"/>
          <p14:tracePt t="14012" x="3763963" y="2401888"/>
          <p14:tracePt t="14028" x="3657600" y="2387600"/>
          <p14:tracePt t="14045" x="3543300" y="2381250"/>
          <p14:tracePt t="14062" x="3365500" y="2366963"/>
          <p14:tracePt t="14079" x="3201988" y="2366963"/>
          <p14:tracePt t="14097" x="3130550" y="2366963"/>
          <p14:tracePt t="14112" x="3044825" y="2366963"/>
          <p14:tracePt t="14129" x="2994025" y="2366963"/>
          <p14:tracePt t="14146" x="2944813" y="2366963"/>
          <p14:tracePt t="14164" x="2901950" y="2366963"/>
          <p14:tracePt t="14165" x="2879725" y="2366963"/>
          <p14:tracePt t="14179" x="2865438" y="2366963"/>
          <p14:tracePt t="14195" x="2844800" y="2366963"/>
          <p14:tracePt t="14197" x="2801938" y="2366963"/>
          <p14:tracePt t="14212" x="2795588" y="2366963"/>
          <p14:tracePt t="14214" x="2781300" y="2366963"/>
          <p14:tracePt t="14230" x="2752725" y="2366963"/>
          <p14:tracePt t="14293" x="2781300" y="2366963"/>
          <p14:tracePt t="14302" x="2801938" y="2366963"/>
          <p14:tracePt t="14311" x="2844800" y="2366963"/>
          <p14:tracePt t="14318" x="2944813" y="2366963"/>
          <p14:tracePt t="14326" x="3044825" y="2381250"/>
          <p14:tracePt t="14334" x="3165475" y="2387600"/>
          <p14:tracePt t="14346" x="3343275" y="2387600"/>
          <p14:tracePt t="14362" x="3878263" y="2452688"/>
          <p14:tracePt t="14380" x="4192588" y="2487613"/>
          <p14:tracePt t="14396" x="4605338" y="2552700"/>
          <p14:tracePt t="14412" x="4684713" y="2566988"/>
          <p14:tracePt t="14414" x="4833938" y="2587625"/>
          <p14:tracePt t="14415" x="4891088" y="2601913"/>
          <p14:tracePt t="14429" x="4968875" y="2616200"/>
          <p14:tracePt t="14445" x="5033963" y="2638425"/>
          <p14:tracePt t="14447" x="5083175" y="2652713"/>
          <p14:tracePt t="14448" x="5105400" y="2667000"/>
          <p14:tracePt t="14463" x="5119688" y="2667000"/>
          <p14:tracePt t="14464" x="5133975" y="2679700"/>
          <p14:tracePt t="14480" x="5148263" y="2679700"/>
          <p14:tracePt t="14496" x="5148263" y="2701925"/>
          <p14:tracePt t="14513" x="5105400" y="2716213"/>
          <p14:tracePt t="14530" x="4997450" y="2779713"/>
          <p14:tracePt t="14547" x="4819650" y="2865438"/>
          <p14:tracePt t="14563" x="4591050" y="2944813"/>
          <p14:tracePt t="14580" x="4421188" y="3001963"/>
          <p14:tracePt t="14596" x="4170363" y="3051175"/>
          <p14:tracePt t="14613" x="3957638" y="3065463"/>
          <p14:tracePt t="14630" x="3743325" y="3065463"/>
          <p14:tracePt t="14645" x="3663950" y="3065463"/>
          <p14:tracePt t="14647" x="3514725" y="3065463"/>
          <p14:tracePt t="14648" x="3414713" y="3065463"/>
          <p14:tracePt t="14662" x="3314700" y="3044825"/>
          <p14:tracePt t="14680" x="3216275" y="3016250"/>
          <p14:tracePt t="14681" x="3001963" y="2944813"/>
          <p14:tracePt t="14696" x="2916238" y="2901950"/>
          <p14:tracePt t="14697" x="2851150" y="2879725"/>
          <p14:tracePt t="14713" x="2652713" y="2779713"/>
          <p14:tracePt t="14729" x="2487613" y="2687638"/>
          <p14:tracePt t="14750" x="2366963" y="2601913"/>
          <p14:tracePt t="14764" x="2303463" y="2566988"/>
          <p14:tracePt t="14780" x="2252663" y="2516188"/>
          <p14:tracePt t="14796" x="2238375" y="2487613"/>
          <p14:tracePt t="14813" x="2232025" y="2466975"/>
          <p14:tracePt t="14829" x="2232025" y="2452688"/>
          <p14:tracePt t="14846" x="2238375" y="2430463"/>
          <p14:tracePt t="14863" x="2289175" y="2381250"/>
          <p14:tracePt t="14879" x="2352675" y="2338388"/>
          <p14:tracePt t="14880" x="2432050" y="2301875"/>
          <p14:tracePt t="14895" x="2538413" y="2238375"/>
          <p14:tracePt t="14897" x="2667000" y="2174875"/>
          <p14:tracePt t="14898" x="2965450" y="2074863"/>
          <p14:tracePt t="14914" x="3179763" y="2024063"/>
          <p14:tracePt t="14915" x="3457575" y="1966913"/>
          <p14:tracePt t="14929" x="3743325" y="1924050"/>
          <p14:tracePt t="14930" x="4057650" y="1917700"/>
          <p14:tracePt t="14946" x="4770438" y="1917700"/>
          <p14:tracePt t="14962" x="5568950" y="1917700"/>
          <p14:tracePt t="14980" x="6373813" y="2017713"/>
          <p14:tracePt t="14997" x="7086600" y="2124075"/>
          <p14:tracePt t="15013" x="7507288" y="2217738"/>
          <p14:tracePt t="15029" x="7821613" y="2287588"/>
          <p14:tracePt t="15047" x="8021638" y="2338388"/>
          <p14:tracePt t="15062" x="8162925" y="2401888"/>
          <p14:tracePt t="15080" x="8213725" y="2430463"/>
          <p14:tracePt t="15097" x="8220075" y="2438400"/>
          <p14:tracePt t="15113" x="8220075" y="2452688"/>
          <p14:tracePt t="15129" x="8220075" y="2466975"/>
          <p14:tracePt t="15147" x="8170863" y="2481263"/>
          <p14:tracePt t="15149" x="8134350" y="2501900"/>
          <p14:tracePt t="15163" x="8099425" y="2516188"/>
          <p14:tracePt t="15164" x="8035925" y="2538413"/>
          <p14:tracePt t="15180" x="7970838" y="2566988"/>
          <p14:tracePt t="15181" x="7913688" y="2587625"/>
          <p14:tracePt t="15197" x="7764463" y="2630488"/>
          <p14:tracePt t="15213" x="7600950" y="2652713"/>
          <p14:tracePt t="15229" x="7435850" y="2679700"/>
          <p14:tracePt t="15246" x="7272338" y="2687638"/>
          <p14:tracePt t="15263" x="7094538" y="2701925"/>
          <p14:tracePt t="15279" x="6937375" y="2716213"/>
          <p14:tracePt t="15296" x="6688138" y="2730500"/>
          <p14:tracePt t="15313" x="6430963" y="2730500"/>
          <p14:tracePt t="15330" x="6159500" y="2730500"/>
          <p14:tracePt t="15346" x="5810250" y="2730500"/>
          <p14:tracePt t="15363" x="5454650" y="2716213"/>
          <p14:tracePt t="15379" x="5297488" y="2687638"/>
          <p14:tracePt t="15380" x="5148263" y="2652713"/>
          <p14:tracePt t="15381" x="5083175" y="2638425"/>
          <p14:tracePt t="15396" x="4968875" y="2601913"/>
          <p14:tracePt t="15412" x="4891088" y="2581275"/>
          <p14:tracePt t="15414" x="4791075" y="2538413"/>
          <p14:tracePt t="15415" x="4733925" y="2516188"/>
          <p14:tracePt t="15429" x="4684713" y="2487613"/>
          <p14:tracePt t="15431" x="4656138" y="2481263"/>
          <p14:tracePt t="15446" x="4591050" y="2430463"/>
          <p14:tracePt t="15463" x="4556125" y="2381250"/>
          <p14:tracePt t="15480" x="4541838" y="2366963"/>
          <p14:tracePt t="15496" x="4541838" y="2338388"/>
          <p14:tracePt t="15513" x="4570413" y="2316163"/>
          <p14:tracePt t="15529" x="4756150" y="2238375"/>
          <p14:tracePt t="15547" x="5019675" y="2166938"/>
          <p14:tracePt t="15564" x="5646738" y="2066925"/>
          <p14:tracePt t="15581" x="6259513" y="2038350"/>
          <p14:tracePt t="15595" x="6623050" y="2038350"/>
          <p14:tracePt t="15596" x="6943725" y="2038350"/>
          <p14:tracePt t="15613" x="7658100" y="2124075"/>
          <p14:tracePt t="15629" x="8362950" y="2274888"/>
          <p14:tracePt t="15645" x="8499475" y="2301875"/>
          <p14:tracePt t="15647" x="8961438" y="2430463"/>
          <p14:tracePt t="15663" x="9040813" y="2466975"/>
          <p14:tracePt t="15664" x="9090025" y="2481263"/>
          <p14:tracePt t="15680" x="9275763" y="2538413"/>
          <p14:tracePt t="15696" x="9361488" y="2581275"/>
          <p14:tracePt t="15713" x="9390063" y="2587625"/>
          <p14:tracePt t="15729" x="9390063" y="2601913"/>
          <p14:tracePt t="15752" x="9390063" y="2616200"/>
          <p14:tracePt t="15780" x="9340850" y="2630488"/>
          <p14:tracePt t="15796" x="9240838" y="2652713"/>
          <p14:tracePt t="15813" x="9097963" y="2701925"/>
          <p14:tracePt t="15829" x="8897938" y="2751138"/>
          <p14:tracePt t="15846" x="8677275" y="2830513"/>
          <p14:tracePt t="15862" x="8434388" y="2901950"/>
          <p14:tracePt t="15879" x="8299450" y="2944813"/>
          <p14:tracePt t="15880" x="8162925" y="2965450"/>
          <p14:tracePt t="15881" x="7999413" y="2994025"/>
          <p14:tracePt t="15896" x="7835900" y="3016250"/>
          <p14:tracePt t="15897" x="7635875" y="3044825"/>
          <p14:tracePt t="15913" x="7421563" y="3044825"/>
          <p14:tracePt t="15914" x="7194550" y="3044825"/>
          <p14:tracePt t="15931" x="6773863" y="3044825"/>
          <p14:tracePt t="15946" x="6381750" y="2979738"/>
          <p14:tracePt t="15963" x="6130925" y="2901950"/>
          <p14:tracePt t="15980" x="5881688" y="2816225"/>
          <p14:tracePt t="15996" x="5695950" y="2730500"/>
          <p14:tracePt t="16013" x="5546725" y="2652713"/>
          <p14:tracePt t="16030" x="5403850" y="2581275"/>
          <p14:tracePt t="16047" x="5346700" y="2530475"/>
          <p14:tracePt t="16063" x="5283200" y="2481263"/>
          <p14:tracePt t="16079" x="5254625" y="2438400"/>
          <p14:tracePt t="16096" x="5248275" y="2416175"/>
          <p14:tracePt t="16112" x="5248275" y="2401888"/>
          <p14:tracePt t="16114" x="5248275" y="2387600"/>
          <p14:tracePt t="16115" x="5268913" y="2366963"/>
          <p14:tracePt t="16129" x="5332413" y="2338388"/>
          <p14:tracePt t="16146" x="5397500" y="2301875"/>
          <p14:tracePt t="16147" x="5483225" y="2266950"/>
          <p14:tracePt t="16148" x="5532438" y="2252663"/>
          <p14:tracePt t="16163" x="5632450" y="2217738"/>
          <p14:tracePt t="16164" x="5795963" y="2138363"/>
          <p14:tracePt t="16180" x="6061075" y="2066925"/>
          <p14:tracePt t="16196" x="6373813" y="1966913"/>
          <p14:tracePt t="16213" x="6773863" y="1854200"/>
          <p14:tracePt t="16229" x="7194550" y="1754188"/>
          <p14:tracePt t="16246" x="7607300" y="1689100"/>
          <p14:tracePt t="16263" x="7964488" y="1674813"/>
          <p14:tracePt t="16280" x="8162925" y="1674813"/>
          <p14:tracePt t="16296" x="8348663" y="1717675"/>
          <p14:tracePt t="16313" x="8528050" y="1789113"/>
          <p14:tracePt t="16329" x="8648700" y="1874838"/>
          <p14:tracePt t="16346" x="8748713" y="1974850"/>
          <p14:tracePt t="16362" x="8812213" y="2038350"/>
          <p14:tracePt t="16363" x="8848725" y="2089150"/>
          <p14:tracePt t="16364" x="8891588" y="2138363"/>
          <p14:tracePt t="16380" x="8912225" y="2189163"/>
          <p14:tracePt t="16381" x="8940800" y="2238375"/>
          <p14:tracePt t="16396" x="8947150" y="2252663"/>
          <p14:tracePt t="16397" x="8961438" y="2287588"/>
          <p14:tracePt t="16413" x="8975725" y="2352675"/>
          <p14:tracePt t="16430" x="8975725" y="2387600"/>
          <p14:tracePt t="16446" x="8975725" y="2438400"/>
          <p14:tracePt t="16463" x="8897938" y="2516188"/>
          <p14:tracePt t="16480" x="8748713" y="2638425"/>
          <p14:tracePt t="16496" x="8485188" y="2801938"/>
          <p14:tracePt t="16514" x="8162925" y="2979738"/>
          <p14:tracePt t="16530" x="7750175" y="3165475"/>
          <p14:tracePt t="16547" x="7308850" y="3294063"/>
          <p14:tracePt t="16563" x="6937375" y="3379788"/>
          <p14:tracePt t="16564" x="6794500" y="3394075"/>
          <p14:tracePt t="16580" x="6573838" y="3400425"/>
          <p14:tracePt t="16581" x="6130925" y="3414713"/>
          <p14:tracePt t="16582" x="5881688" y="3414713"/>
          <p14:tracePt t="16596" x="5761038" y="3400425"/>
          <p14:tracePt t="16613" x="5268913" y="3300413"/>
          <p14:tracePt t="16614" x="5048250" y="3228975"/>
          <p14:tracePt t="16629" x="4841875" y="3143250"/>
          <p14:tracePt t="16630" x="4633913" y="3065463"/>
          <p14:tracePt t="16647" x="4278313" y="2879725"/>
          <p14:tracePt t="16663" x="3957638" y="2716213"/>
          <p14:tracePt t="16680" x="3643313" y="2538413"/>
          <p14:tracePt t="16697" x="3357563" y="2401888"/>
          <p14:tracePt t="16714" x="3151188" y="2287588"/>
          <p14:tracePt t="16730" x="2930525" y="2166938"/>
          <p14:tracePt t="16750" x="2781300" y="2066925"/>
          <p14:tracePt t="16764" x="2730500" y="2024063"/>
          <p14:tracePt t="16765" x="2716213" y="2003425"/>
          <p14:tracePt t="16780" x="2667000" y="1952625"/>
          <p14:tracePt t="16796" x="2652713" y="1917700"/>
          <p14:tracePt t="16813" x="2652713" y="1889125"/>
          <p14:tracePt t="16829" x="2652713" y="1874838"/>
          <p14:tracePt t="16855" x="2667000" y="1874838"/>
          <p14:tracePt t="16864" x="2681288" y="1874838"/>
          <p14:tracePt t="16880" x="2716213" y="1874838"/>
          <p14:tracePt t="16897" x="2795588" y="1874838"/>
          <p14:tracePt t="16913" x="2951163" y="1839913"/>
          <p14:tracePt t="16930" x="3094038" y="1817688"/>
          <p14:tracePt t="16947" x="3279775" y="1774825"/>
          <p14:tracePt t="16963" x="3557588" y="1725613"/>
          <p14:tracePt t="16981" x="3792538" y="1703388"/>
          <p14:tracePt t="16996" x="4227513" y="1674813"/>
          <p14:tracePt t="17013" x="4719638" y="1674813"/>
          <p14:tracePt t="17029" x="5318125" y="1703388"/>
          <p14:tracePt t="17046" x="5946775" y="1839913"/>
          <p14:tracePt t="17063" x="6381750" y="2003425"/>
          <p14:tracePt t="17080" x="6837363" y="2203450"/>
          <p14:tracePt t="17095" x="6894513" y="2252663"/>
          <p14:tracePt t="17097" x="7037388" y="2316163"/>
          <p14:tracePt t="17098" x="7072313" y="2338388"/>
          <p14:tracePt t="17114" x="7208838" y="2438400"/>
          <p14:tracePt t="17129" x="7237413" y="2452688"/>
          <p14:tracePt t="17131" x="7251700" y="2481263"/>
          <p14:tracePt t="17147" x="7258050" y="2501900"/>
          <p14:tracePt t="17163" x="7258050" y="2530475"/>
          <p14:tracePt t="17180" x="7143750" y="2601913"/>
          <p14:tracePt t="17197" x="6923088" y="2751138"/>
          <p14:tracePt t="17214" x="6594475" y="2916238"/>
          <p14:tracePt t="17229" x="6196013" y="3079750"/>
          <p14:tracePt t="17246" x="5781675" y="3200400"/>
          <p14:tracePt t="17263" x="5383213" y="3279775"/>
          <p14:tracePt t="17279" x="5019675" y="3300413"/>
          <p14:tracePt t="17296" x="4670425" y="3314700"/>
          <p14:tracePt t="17313" x="4470400" y="3300413"/>
          <p14:tracePt t="17328" x="4356100" y="3279775"/>
          <p14:tracePt t="17330" x="4270375" y="3243263"/>
          <p14:tracePt t="17331" x="4192588" y="3200400"/>
          <p14:tracePt t="17347" x="4170363" y="3194050"/>
          <p14:tracePt t="17348" x="4121150" y="3151188"/>
          <p14:tracePt t="17363" x="4092575" y="3128963"/>
          <p14:tracePt t="17364" x="4070350" y="3100388"/>
          <p14:tracePt t="17380" x="4057650" y="3065463"/>
          <p14:tracePt t="17397" x="4057650" y="3016250"/>
          <p14:tracePt t="17414" x="4121150" y="2979738"/>
          <p14:tracePt t="17429" x="4256088" y="2894013"/>
          <p14:tracePt t="17447" x="4456113" y="2787650"/>
          <p14:tracePt t="17463" x="4756150" y="2667000"/>
          <p14:tracePt t="17480" x="5268913" y="2487613"/>
          <p14:tracePt t="17496" x="5611813" y="2416175"/>
          <p14:tracePt t="17513" x="6096000" y="2381250"/>
          <p14:tracePt t="17530" x="6559550" y="2381250"/>
          <p14:tracePt t="17547" x="6958013" y="2438400"/>
          <p14:tracePt t="17563" x="7037388" y="2466975"/>
          <p14:tracePt t="17565" x="7194550" y="2538413"/>
          <p14:tracePt t="17581" x="7272338" y="2581275"/>
          <p14:tracePt t="17582" x="7321550" y="2616200"/>
          <p14:tracePt t="17596" x="7358063" y="2638425"/>
          <p14:tracePt t="17597" x="7372350" y="2652713"/>
          <p14:tracePt t="17613" x="7386638" y="2687638"/>
          <p14:tracePt t="17629" x="7372350" y="2751138"/>
          <p14:tracePt t="17647" x="7237413" y="2836863"/>
          <p14:tracePt t="17663" x="7008813" y="2965450"/>
          <p14:tracePt t="17681" x="6708775" y="3094038"/>
          <p14:tracePt t="17696" x="6381750" y="3200400"/>
          <p14:tracePt t="17713" x="6046788" y="3251200"/>
          <p14:tracePt t="17730" x="5695950" y="3265488"/>
          <p14:tracePt t="17749" x="5383213" y="3243263"/>
          <p14:tracePt t="17751" x="5318125" y="3214688"/>
          <p14:tracePt t="17764" x="5205413" y="3165475"/>
          <p14:tracePt t="17780" x="5048250" y="3051175"/>
          <p14:tracePt t="17795" x="4997450" y="3001963"/>
          <p14:tracePt t="17797" x="4954588" y="2944813"/>
          <p14:tracePt t="17812" x="4940300" y="2901950"/>
          <p14:tracePt t="17814" x="4933950" y="2851150"/>
          <p14:tracePt t="17815" x="4933950" y="2801938"/>
          <p14:tracePt t="17830" x="4933950" y="2716213"/>
          <p14:tracePt t="17831" x="4983163" y="2652713"/>
          <p14:tracePt t="17846" x="5154613" y="2481263"/>
          <p14:tracePt t="17863" x="5297488" y="2381250"/>
          <p14:tracePt t="17864" x="5446713" y="2287588"/>
          <p14:tracePt t="17880" x="5767388" y="2166938"/>
          <p14:tracePt t="17897" x="6081713" y="2103438"/>
          <p14:tracePt t="17914" x="6381750" y="2103438"/>
          <p14:tracePt t="17929" x="6659563" y="2117725"/>
          <p14:tracePt t="17946" x="6808788" y="2174875"/>
          <p14:tracePt t="17962" x="6986588" y="2252663"/>
          <p14:tracePt t="17980" x="7058025" y="2287588"/>
          <p14:tracePt t="17996" x="7123113" y="2338388"/>
          <p14:tracePt t="18013" x="7143750" y="2352675"/>
          <p14:tracePt t="18029" x="7143750" y="2381250"/>
          <p14:tracePt t="18063" x="7143750" y="2387600"/>
          <p14:tracePt t="18064" x="7123113" y="2401888"/>
          <p14:tracePt t="18065" x="7072313" y="2438400"/>
          <p14:tracePt t="18080" x="7008813" y="2481263"/>
          <p14:tracePt t="18081" x="6923088" y="2530475"/>
          <p14:tracePt t="18096" x="6808788" y="2581275"/>
          <p14:tracePt t="18097" x="6688138" y="2630488"/>
          <p14:tracePt t="18113" x="6410325" y="2716213"/>
          <p14:tracePt t="18130" x="6067425" y="2765425"/>
          <p14:tracePt t="18147" x="5846763" y="2779713"/>
          <p14:tracePt t="18162" x="5561013" y="2779713"/>
          <p14:tracePt t="18179" x="5346700" y="2730500"/>
          <p14:tracePt t="18196" x="5233988" y="2679700"/>
          <p14:tracePt t="18213" x="5105400" y="2581275"/>
          <p14:tracePt t="18229" x="5083175" y="2538413"/>
          <p14:tracePt t="18246" x="5054600" y="2487613"/>
          <p14:tracePt t="18263" x="5054600" y="2452688"/>
          <p14:tracePt t="18279" x="5054600" y="2438400"/>
          <p14:tracePt t="18280" x="5054600" y="2430463"/>
          <p14:tracePt t="18297" x="5054600" y="2416175"/>
          <p14:tracePt t="18314" x="5068888" y="2416175"/>
          <p14:tracePt t="18370" x="5083175" y="2416175"/>
          <p14:tracePt t="18402" x="5083175" y="2430463"/>
          <p14:tracePt t="18435" x="5083175" y="2438400"/>
          <p14:tracePt t="18491" x="5097463" y="2438400"/>
          <p14:tracePt t="18700" x="5097463" y="2452688"/>
          <p14:tracePt t="18716" x="5105400" y="2452688"/>
          <p14:tracePt t="18757" x="5105400" y="2466975"/>
          <p14:tracePt t="18870" x="5119688" y="2466975"/>
          <p14:tracePt t="18878" x="5133975" y="2466975"/>
          <p14:tracePt t="18886" x="5154613" y="2466975"/>
          <p14:tracePt t="18894" x="5197475" y="2466975"/>
          <p14:tracePt t="18902" x="5233988" y="2466975"/>
          <p14:tracePt t="18910" x="5283200" y="2466975"/>
          <p14:tracePt t="18918" x="5332413" y="2466975"/>
          <p14:tracePt t="18928" x="5397500" y="2466975"/>
          <p14:tracePt t="18945" x="5518150" y="2466975"/>
          <p14:tracePt t="18962" x="5618163" y="2466975"/>
          <p14:tracePt t="18979" x="5732463" y="2481263"/>
          <p14:tracePt t="18995" x="5810250" y="2487613"/>
          <p14:tracePt t="19012" x="5867400" y="2501900"/>
          <p14:tracePt t="19029" x="5918200" y="2501900"/>
          <p14:tracePt t="19045" x="5932488" y="2516188"/>
          <p14:tracePt t="19046" x="5946775" y="2516188"/>
          <p14:tracePt t="19048" x="5961063" y="2516188"/>
          <p14:tracePt t="19065" x="5967413" y="2530475"/>
          <p14:tracePt t="19079" x="5981700" y="2530475"/>
          <p14:tracePt t="19096" x="5995988" y="2530475"/>
          <p14:tracePt t="19112" x="5995988" y="2538413"/>
          <p14:tracePt t="19200" x="5981700" y="2538413"/>
          <p14:tracePt t="19281" x="5967413" y="2538413"/>
          <p14:tracePt t="19820" x="5961063" y="2538413"/>
          <p14:tracePt t="19828" x="5946775" y="2552700"/>
          <p14:tracePt t="19836" x="5932488" y="2552700"/>
          <p14:tracePt t="19845" x="5910263" y="2566988"/>
          <p14:tracePt t="19852" x="5867400" y="2566988"/>
          <p14:tracePt t="19861" x="5832475" y="2581275"/>
          <p14:tracePt t="19869" x="5746750" y="2587625"/>
          <p14:tracePt t="19879" x="5695950" y="2601913"/>
          <p14:tracePt t="19895" x="5546725" y="2616200"/>
          <p14:tracePt t="19912" x="5397500" y="2630488"/>
          <p14:tracePt t="19929" x="5248275" y="2630488"/>
          <p14:tracePt t="19945" x="5097463" y="2630488"/>
          <p14:tracePt t="19962" x="4968875" y="2601913"/>
          <p14:tracePt t="19980" x="4870450" y="2566988"/>
          <p14:tracePt t="19995" x="4841875" y="2552700"/>
          <p14:tracePt t="19996" x="4819650" y="2538413"/>
          <p14:tracePt t="19997" x="4791075" y="2516188"/>
          <p14:tracePt t="20014" x="4756150" y="2487613"/>
          <p14:tracePt t="20029" x="4756150" y="2481263"/>
          <p14:tracePt t="20031" x="4741863" y="2466975"/>
          <p14:tracePt t="20047" x="4741863" y="2438400"/>
          <p14:tracePt t="20096" x="4756150" y="2430463"/>
          <p14:tracePt t="20129" x="4770438" y="2430463"/>
          <p14:tracePt t="20162" x="4791075" y="2430463"/>
          <p14:tracePt t="20180" x="4805363" y="2430463"/>
          <p14:tracePt t="20196" x="4870450" y="2430463"/>
          <p14:tracePt t="20212" x="4891088" y="2430463"/>
          <p14:tracePt t="20214" x="4919663" y="2430463"/>
          <p14:tracePt t="20215" x="4954588" y="2430463"/>
          <p14:tracePt t="20230" x="4997450" y="2438400"/>
          <p14:tracePt t="20245" x="5019675" y="2438400"/>
          <p14:tracePt t="20247" x="5054600" y="2438400"/>
          <p14:tracePt t="20248" x="5097463" y="2452688"/>
          <p14:tracePt t="20263" x="5119688" y="2452688"/>
          <p14:tracePt t="20264" x="5148263" y="2452688"/>
          <p14:tracePt t="20280" x="5183188" y="2466975"/>
          <p14:tracePt t="20296" x="5205413" y="2466975"/>
          <p14:tracePt t="20313" x="5233988" y="2481263"/>
          <p14:tracePt t="20346" x="5248275" y="2481263"/>
          <p14:tracePt t="21302" x="5233988" y="2481263"/>
          <p14:tracePt t="21326" x="5219700" y="2481263"/>
          <p14:tracePt t="21342" x="5205413" y="2481263"/>
          <p14:tracePt t="21359" x="5197475" y="2481263"/>
          <p14:tracePt t="21366" x="5183188" y="2466975"/>
          <p14:tracePt t="21375" x="5168900" y="2466975"/>
          <p14:tracePt t="21383" x="5154613" y="2466975"/>
          <p14:tracePt t="21391" x="5148263" y="2466975"/>
          <p14:tracePt t="21407" x="5133975" y="2466975"/>
          <p14:tracePt t="21415" x="5119688" y="2452688"/>
          <p14:tracePt t="21512" x="5133975" y="2452688"/>
          <p14:tracePt t="21520" x="5148263" y="2452688"/>
          <p14:tracePt t="21535" x="5168900" y="2452688"/>
          <p14:tracePt t="21546" x="5183188" y="2452688"/>
          <p14:tracePt t="21552" x="5248275" y="2452688"/>
          <p14:tracePt t="21562" x="5303838" y="2466975"/>
          <p14:tracePt t="21580" x="5418138" y="2481263"/>
          <p14:tracePt t="21596" x="5597525" y="2501900"/>
          <p14:tracePt t="21613" x="5767388" y="2530475"/>
          <p14:tracePt t="21629" x="5867400" y="2552700"/>
          <p14:tracePt t="21646" x="5961063" y="2566988"/>
          <p14:tracePt t="21663" x="5995988" y="2581275"/>
          <p14:tracePt t="21679" x="6010275" y="2581275"/>
          <p14:tracePt t="21681" x="6018213" y="2587625"/>
          <p14:tracePt t="21713" x="5981700" y="2587625"/>
          <p14:tracePt t="21721" x="5932488" y="2587625"/>
          <p14:tracePt t="21729" x="5846763" y="2587625"/>
          <p14:tracePt t="21749" x="5583238" y="2587625"/>
          <p14:tracePt t="21766" x="5219700" y="2581275"/>
          <p14:tracePt t="21780" x="4841875" y="2530475"/>
          <p14:tracePt t="21796" x="4633913" y="2487613"/>
          <p14:tracePt t="21814" x="4470400" y="2438400"/>
          <p14:tracePt t="21830" x="4341813" y="2401888"/>
          <p14:tracePt t="21846" x="4278313" y="2352675"/>
          <p14:tracePt t="21863" x="4256088" y="2338388"/>
          <p14:tracePt t="21880" x="4241800" y="2316163"/>
          <p14:tracePt t="21896" x="4241800" y="2301875"/>
          <p14:tracePt t="21913" x="4278313" y="2301875"/>
          <p14:tracePt t="21914" x="4321175" y="2287588"/>
          <p14:tracePt t="21929" x="4378325" y="2287588"/>
          <p14:tracePt t="21946" x="4470400" y="2274888"/>
          <p14:tracePt t="21947" x="4733925" y="2266950"/>
          <p14:tracePt t="21963" x="5048250" y="2252663"/>
          <p14:tracePt t="21980" x="5268913" y="2252663"/>
          <p14:tracePt t="21997" x="5518150" y="2252663"/>
          <p14:tracePt t="22013" x="5718175" y="2252663"/>
          <p14:tracePt t="22029" x="5861050" y="2266950"/>
          <p14:tracePt t="22047" x="5946775" y="2274888"/>
          <p14:tracePt t="22063" x="6032500" y="2301875"/>
          <p14:tracePt t="22079" x="6110288" y="2330450"/>
          <p14:tracePt t="22096" x="6145213" y="2338388"/>
          <p14:tracePt t="22113" x="6181725" y="2366963"/>
          <p14:tracePt t="22129" x="6196013" y="2366963"/>
          <p14:tracePt t="22146" x="6196013" y="2381250"/>
          <p14:tracePt t="22162" x="6210300" y="2381250"/>
          <p14:tracePt t="22205" x="6196013" y="2381250"/>
          <p14:tracePt t="22228" x="6181725" y="2381250"/>
          <p14:tracePt t="22245" x="6173788" y="2381250"/>
          <p14:tracePt t="22301" x="6159500" y="2381250"/>
          <p14:tracePt t="22358" x="6159500" y="2366963"/>
          <p14:tracePt t="23582" x="6145213" y="2366963"/>
          <p14:tracePt t="23598" x="6130925" y="2366963"/>
          <p14:tracePt t="23606" x="6124575" y="2366963"/>
          <p14:tracePt t="23614" x="6110288" y="2366963"/>
          <p14:tracePt t="23622" x="6096000" y="2366963"/>
          <p14:tracePt t="23630" x="6067425" y="2366963"/>
          <p14:tracePt t="23638" x="6046788" y="2366963"/>
          <p14:tracePt t="23646" x="6032500" y="2352675"/>
          <p14:tracePt t="23662" x="5995988" y="2352675"/>
          <p14:tracePt t="23663" x="5961063" y="2352675"/>
          <p14:tracePt t="23678" x="5918200" y="2338388"/>
          <p14:tracePt t="23696" x="5861050" y="2330450"/>
          <p14:tracePt t="23713" x="5810250" y="2316163"/>
          <p14:tracePt t="23729" x="5761038" y="2301875"/>
          <p14:tracePt t="23748" x="5710238" y="2287588"/>
          <p14:tracePt t="23766" x="5668963" y="2274888"/>
          <p14:tracePt t="23767" x="5646738" y="2274888"/>
          <p14:tracePt t="23768" x="5618163" y="2266950"/>
          <p14:tracePt t="23780" x="5597525" y="2266950"/>
          <p14:tracePt t="23796" x="5546725" y="2252663"/>
          <p14:tracePt t="23813" x="5518150" y="2238375"/>
          <p14:tracePt t="23829" x="5497513" y="2224088"/>
          <p14:tracePt t="23847" x="5483225" y="2224088"/>
          <p14:tracePt t="23848" x="5468938" y="2224088"/>
          <p14:tracePt t="23880" x="5468938" y="2217738"/>
          <p14:tracePt t="24090" x="5483225" y="2224088"/>
          <p14:tracePt t="24162" x="5497513" y="2224088"/>
          <p14:tracePt t="24251" x="5503863" y="2224088"/>
          <p14:tracePt t="26200" x="5497513" y="2224088"/>
          <p14:tracePt t="26232" x="5483225" y="2224088"/>
          <p14:tracePt t="26248" x="5468938" y="2224088"/>
          <p14:tracePt t="26256" x="5454650" y="2224088"/>
          <p14:tracePt t="26272" x="5446713" y="2224088"/>
          <p14:tracePt t="26280" x="5432425" y="2224088"/>
          <p14:tracePt t="26288" x="5418138" y="2224088"/>
          <p14:tracePt t="26297" x="5383213" y="2224088"/>
          <p14:tracePt t="26305" x="5368925" y="2224088"/>
          <p14:tracePt t="26312" x="5346700" y="2224088"/>
          <p14:tracePt t="26328" x="5303838" y="2224088"/>
          <p14:tracePt t="26330" x="5283200" y="2224088"/>
          <p14:tracePt t="26345" x="5233988" y="2224088"/>
          <p14:tracePt t="26362" x="5197475" y="2224088"/>
          <p14:tracePt t="26379" x="5154613" y="2224088"/>
          <p14:tracePt t="26395" x="5148263" y="2224088"/>
          <p14:tracePt t="26412" x="5133975" y="2224088"/>
          <p14:tracePt t="26522" x="5133975" y="2217738"/>
          <p14:tracePt t="26587" x="5148263" y="2217738"/>
          <p14:tracePt t="26635" x="5154613" y="2217738"/>
          <p14:tracePt t="26707" x="5168900" y="2217738"/>
          <p14:tracePt t="27641" x="5154613" y="2217738"/>
          <p14:tracePt t="27657" x="5148263" y="2217738"/>
          <p14:tracePt t="27674" x="5133975" y="2217738"/>
          <p14:tracePt t="27682" x="5119688" y="2217738"/>
          <p14:tracePt t="27690" x="5097463" y="2217738"/>
          <p14:tracePt t="27698" x="5068888" y="2217738"/>
          <p14:tracePt t="27706" x="5048250" y="2217738"/>
          <p14:tracePt t="27714" x="5005388" y="2217738"/>
          <p14:tracePt t="27728" x="4933950" y="2217738"/>
          <p14:tracePt t="27747" x="4805363" y="2224088"/>
          <p14:tracePt t="27749" x="4670425" y="2224088"/>
          <p14:tracePt t="27763" x="4456113" y="2266950"/>
          <p14:tracePt t="27778" x="4341813" y="2287588"/>
          <p14:tracePt t="27779" x="4221163" y="2316163"/>
          <p14:tracePt t="27795" x="4057650" y="2338388"/>
          <p14:tracePt t="27812" x="3814763" y="2381250"/>
          <p14:tracePt t="27828" x="3629025" y="2416175"/>
          <p14:tracePt t="27847" x="3508375" y="2438400"/>
          <p14:tracePt t="27863" x="3408363" y="2452688"/>
          <p14:tracePt t="27880" x="3357563" y="2452688"/>
          <p14:tracePt t="27896" x="3343275" y="2466975"/>
          <p14:tracePt t="28254" x="3328988" y="2466975"/>
          <p14:tracePt t="28262" x="3314700" y="2466975"/>
          <p14:tracePt t="28278" x="3300413" y="2466975"/>
          <p14:tracePt t="28294" x="3294063" y="2466975"/>
          <p14:tracePt t="28302" x="3279775" y="2466975"/>
          <p14:tracePt t="28311" x="3244850" y="2466975"/>
          <p14:tracePt t="28318" x="3216275" y="2466975"/>
          <p14:tracePt t="28328" x="3179763" y="2466975"/>
          <p14:tracePt t="28335" x="3130550" y="2466975"/>
          <p14:tracePt t="28345" x="3079750" y="2452688"/>
          <p14:tracePt t="28362" x="2944813" y="2452688"/>
          <p14:tracePt t="28379" x="2795588" y="2452688"/>
          <p14:tracePt t="28395" x="2652713" y="2452688"/>
          <p14:tracePt t="28413" x="2516188" y="2438400"/>
          <p14:tracePt t="28429" x="2432050" y="2438400"/>
          <p14:tracePt t="28446" x="2332038" y="2430463"/>
          <p14:tracePt t="28462" x="2289175" y="2430463"/>
          <p14:tracePt t="28463" x="2266950" y="2416175"/>
          <p14:tracePt t="28464" x="2252663" y="2416175"/>
          <p14:tracePt t="28480" x="2217738" y="2416175"/>
          <p14:tracePt t="28496" x="2189163" y="2401888"/>
          <p14:tracePt t="28530" x="2174875" y="2401888"/>
          <p14:tracePt t="28548" x="2166938" y="2387600"/>
          <p14:tracePt t="28649" x="2174875" y="2387600"/>
          <p14:tracePt t="28681" x="2189163" y="2387600"/>
          <p14:tracePt t="28705" x="2203450" y="2387600"/>
          <p14:tracePt t="28729" x="2203450" y="2401888"/>
          <p14:tracePt t="28740" x="2217738" y="2401888"/>
          <p14:tracePt t="28745" x="2232025" y="2401888"/>
          <p14:tracePt t="28753" x="2252663" y="2416175"/>
          <p14:tracePt t="28762" x="2281238" y="2416175"/>
          <p14:tracePt t="28780" x="2338388" y="2438400"/>
          <p14:tracePt t="28796" x="2432050" y="2466975"/>
          <p14:tracePt t="28813" x="2538413" y="2501900"/>
          <p14:tracePt t="28829" x="2752725" y="2566988"/>
          <p14:tracePt t="28846" x="2965450" y="2630488"/>
          <p14:tracePt t="28862" x="3194050" y="2716213"/>
          <p14:tracePt t="28880" x="3365500" y="2765425"/>
          <p14:tracePt t="28896" x="3543300" y="2836863"/>
          <p14:tracePt t="28913" x="3643313" y="2879725"/>
          <p14:tracePt t="28929" x="3706813" y="2894013"/>
          <p14:tracePt t="28930" x="3729038" y="2894013"/>
          <p14:tracePt t="28931" x="3763963" y="2901950"/>
          <p14:tracePt t="28947" x="3778250" y="2901950"/>
          <p14:tracePt t="28948" x="3792538" y="2916238"/>
          <p14:tracePt t="28964" x="3806825" y="2916238"/>
          <p14:tracePt t="30115" x="3792538" y="2916238"/>
          <p14:tracePt t="30123" x="3757613" y="2916238"/>
          <p14:tracePt t="30131" x="3692525" y="2916238"/>
          <p14:tracePt t="30138" x="3614738" y="2916238"/>
          <p14:tracePt t="30147" x="3529013" y="2901950"/>
          <p14:tracePt t="30155" x="3414713" y="2894013"/>
          <p14:tracePt t="30163" x="3294063" y="2879725"/>
          <p14:tracePt t="30178" x="3230563" y="2879725"/>
          <p14:tracePt t="30180" x="3116263" y="2865438"/>
          <p14:tracePt t="30196" x="2901950" y="2836863"/>
          <p14:tracePt t="30212" x="2730500" y="2816225"/>
          <p14:tracePt t="30228" x="2587625" y="2787650"/>
          <p14:tracePt t="30245" x="2487613" y="2765425"/>
          <p14:tracePt t="30263" x="2417763" y="2730500"/>
          <p14:tracePt t="30279" x="2381250" y="2701925"/>
          <p14:tracePt t="30296" x="2332038" y="2667000"/>
          <p14:tracePt t="30313" x="2303463" y="2630488"/>
          <p14:tracePt t="30329" x="2289175" y="2587625"/>
          <p14:tracePt t="30346" x="2289175" y="2566988"/>
          <p14:tracePt t="30362" x="2289175" y="2538413"/>
          <p14:tracePt t="30363" x="2289175" y="2530475"/>
          <p14:tracePt t="30365" x="2317750" y="2501900"/>
          <p14:tracePt t="30379" x="2352675" y="2466975"/>
          <p14:tracePt t="30396" x="2432050" y="2401888"/>
          <p14:tracePt t="30398" x="2587625" y="2274888"/>
          <p14:tracePt t="30413" x="2816225" y="2152650"/>
          <p14:tracePt t="30430" x="3094038" y="2003425"/>
          <p14:tracePt t="30446" x="3414713" y="1903413"/>
          <p14:tracePt t="30464" x="3729038" y="1839913"/>
          <p14:tracePt t="30480" x="3929063" y="1839913"/>
          <p14:tracePt t="30496" x="4141788" y="1854200"/>
          <p14:tracePt t="30512" x="4306888" y="1924050"/>
          <p14:tracePt t="30530" x="4421188" y="2017713"/>
          <p14:tracePt t="30547" x="4491038" y="2117725"/>
          <p14:tracePt t="30564" x="4541838" y="2217738"/>
          <p14:tracePt t="30580" x="4556125" y="2266950"/>
          <p14:tracePt t="30581" x="4570413" y="2316163"/>
          <p14:tracePt t="30582" x="4570413" y="2366963"/>
          <p14:tracePt t="30597" x="4570413" y="2401888"/>
          <p14:tracePt t="30598" x="4570413" y="2452688"/>
          <p14:tracePt t="30612" x="4570413" y="2487613"/>
          <p14:tracePt t="30630" x="4570413" y="2530475"/>
          <p14:tracePt t="30631" x="4519613" y="2616200"/>
          <p14:tracePt t="30646" x="4484688" y="2652713"/>
          <p14:tracePt t="30647" x="4441825" y="2687638"/>
          <p14:tracePt t="30663" x="4306888" y="2787650"/>
          <p14:tracePt t="30680" x="4121150" y="2865438"/>
          <p14:tracePt t="30697" x="3892550" y="2930525"/>
          <p14:tracePt t="30712" x="3614738" y="2979738"/>
          <p14:tracePt t="30729" x="3314700" y="2994025"/>
          <p14:tracePt t="30748" x="3051175" y="2994025"/>
          <p14:tracePt t="30765" x="2994025" y="2994025"/>
          <p14:tracePt t="30766" x="2865438" y="2979738"/>
          <p14:tracePt t="30779" x="2752725" y="2944813"/>
          <p14:tracePt t="30780" x="2581275" y="2879725"/>
          <p14:tracePt t="30796" x="2438400" y="2816225"/>
          <p14:tracePt t="30812" x="2281238" y="2730500"/>
          <p14:tracePt t="30831" x="2138363" y="2638425"/>
          <p14:tracePt t="30832" x="2089150" y="2587625"/>
          <p14:tracePt t="30846" x="2074863" y="2581275"/>
          <p14:tracePt t="30862" x="2038350" y="2538413"/>
          <p14:tracePt t="30864" x="2025650" y="2501900"/>
          <p14:tracePt t="30865" x="2003425" y="2481263"/>
          <p14:tracePt t="30880" x="1989138" y="2438400"/>
          <p14:tracePt t="30897" x="1989138" y="2416175"/>
          <p14:tracePt t="30912" x="2003425" y="2381250"/>
          <p14:tracePt t="30930" x="2138363" y="2301875"/>
          <p14:tracePt t="30946" x="2381250" y="2203450"/>
          <p14:tracePt t="30965" x="2781300" y="2089150"/>
          <p14:tracePt t="30979" x="3394075" y="1966913"/>
          <p14:tracePt t="30997" x="3778250" y="1938338"/>
          <p14:tracePt t="31013" x="4256088" y="1938338"/>
          <p14:tracePt t="31030" x="4705350" y="2003425"/>
          <p14:tracePt t="31046" x="5048250" y="2117725"/>
          <p14:tracePt t="31064" x="5219700" y="2217738"/>
          <p14:tracePt t="31065" x="5303838" y="2266950"/>
          <p14:tracePt t="31079" x="5332413" y="2287588"/>
          <p14:tracePt t="31096" x="5383213" y="2330450"/>
          <p14:tracePt t="31097" x="5418138" y="2366963"/>
          <p14:tracePt t="31098" x="5432425" y="2381250"/>
          <p14:tracePt t="31113" x="5446713" y="2401888"/>
          <p14:tracePt t="31114" x="5446713" y="2416175"/>
          <p14:tracePt t="31130" x="5454650" y="2438400"/>
          <p14:tracePt t="31146" x="5432425" y="2466975"/>
          <p14:tracePt t="31163" x="5332413" y="2530475"/>
          <p14:tracePt t="31179" x="5168900" y="2630488"/>
          <p14:tracePt t="31197" x="4940300" y="2751138"/>
          <p14:tracePt t="31213" x="4619625" y="2879725"/>
          <p14:tracePt t="31231" x="4241800" y="2965450"/>
          <p14:tracePt t="31246" x="3814763" y="2994025"/>
          <p14:tracePt t="31263" x="3379788" y="3001963"/>
          <p14:tracePt t="31279" x="3016250" y="3001963"/>
          <p14:tracePt t="31296" x="2801938" y="2951163"/>
          <p14:tracePt t="31313" x="2538413" y="2836863"/>
          <p14:tracePt t="31329" x="2452688" y="2787650"/>
          <p14:tracePt t="31330" x="2389188" y="2736850"/>
          <p14:tracePt t="31331" x="2338388" y="2701925"/>
          <p14:tracePt t="31346" x="2317750" y="2679700"/>
          <p14:tracePt t="31347" x="2281238" y="2638425"/>
          <p14:tracePt t="31363" x="2238375" y="2581275"/>
          <p14:tracePt t="31380" x="2238375" y="2538413"/>
          <p14:tracePt t="31397" x="2238375" y="2501900"/>
          <p14:tracePt t="31412" x="2238375" y="2481263"/>
          <p14:tracePt t="31430" x="2332038" y="2416175"/>
          <p14:tracePt t="31447" x="2487613" y="2338388"/>
          <p14:tracePt t="31463" x="2752725" y="2252663"/>
          <p14:tracePt t="31479" x="3094038" y="2166938"/>
          <p14:tracePt t="31497" x="3479800" y="2103438"/>
          <p14:tracePt t="31514" x="3843338" y="2103438"/>
          <p14:tracePt t="31529" x="3992563" y="2103438"/>
          <p14:tracePt t="31531" x="4057650" y="2103438"/>
          <p14:tracePt t="31546" x="4192588" y="2103438"/>
          <p14:tracePt t="31548" x="4306888" y="2117725"/>
          <p14:tracePt t="31549" x="4392613" y="2124075"/>
          <p14:tracePt t="31564" x="4427538" y="2138363"/>
          <p14:tracePt t="31565" x="4491038" y="2166938"/>
          <p14:tracePt t="31581" x="4570413" y="2189163"/>
          <p14:tracePt t="31596" x="4591050" y="2217738"/>
          <p14:tracePt t="31598" x="4619625" y="2224088"/>
          <p14:tracePt t="31612" x="4633913" y="2238375"/>
          <p14:tracePt t="31614" x="4641850" y="2252663"/>
          <p14:tracePt t="31630" x="4656138" y="2266950"/>
          <p14:tracePt t="31646" x="4656138" y="2274888"/>
          <p14:tracePt t="31663" x="4656138" y="2287588"/>
          <p14:tracePt t="31680" x="4656138" y="2301875"/>
          <p14:tracePt t="31696" x="4656138" y="2316163"/>
          <p14:tracePt t="31713" x="4641850" y="2330450"/>
          <p14:tracePt t="31730" x="4570413" y="2381250"/>
          <p14:tracePt t="31748" x="4406900" y="2430463"/>
          <p14:tracePt t="31764" x="4292600" y="2452688"/>
          <p14:tracePt t="31765" x="4156075" y="2481263"/>
          <p14:tracePt t="31767" x="4006850" y="2516188"/>
          <p14:tracePt t="31780" x="3857625" y="2530475"/>
          <p14:tracePt t="31796" x="3706813" y="2538413"/>
          <p14:tracePt t="31797" x="3543300" y="2552700"/>
          <p14:tracePt t="31798" x="3394075" y="2552700"/>
          <p14:tracePt t="31812" x="3244850" y="2552700"/>
          <p14:tracePt t="31829" x="3194050" y="2552700"/>
          <p14:tracePt t="31830" x="3079750" y="2538413"/>
          <p14:tracePt t="31832" x="3051175" y="2538413"/>
          <p14:tracePt t="31846" x="2979738" y="2516188"/>
          <p14:tracePt t="31847" x="2930525" y="2487613"/>
          <p14:tracePt t="31863" x="2894013" y="2466975"/>
          <p14:tracePt t="31880" x="2879725" y="2438400"/>
          <p14:tracePt t="31896" x="2894013" y="2416175"/>
          <p14:tracePt t="31912" x="3016250" y="2366963"/>
          <p14:tracePt t="31930" x="3244850" y="2316163"/>
          <p14:tracePt t="31946" x="3579813" y="2287588"/>
          <p14:tracePt t="31963" x="3957638" y="2287588"/>
          <p14:tracePt t="31980" x="4356100" y="2352675"/>
          <p14:tracePt t="31996" x="4684713" y="2481263"/>
          <p14:tracePt t="32014" x="4870450" y="2552700"/>
          <p14:tracePt t="32029" x="4905375" y="2587625"/>
          <p14:tracePt t="32031" x="4983163" y="2630488"/>
          <p14:tracePt t="32032" x="5048250" y="2652713"/>
          <p14:tracePt t="32046" x="5068888" y="2687638"/>
          <p14:tracePt t="32062" x="5097463" y="2701925"/>
          <p14:tracePt t="32064" x="5105400" y="2716213"/>
          <p14:tracePt t="32065" x="5105400" y="2730500"/>
          <p14:tracePt t="32079" x="5119688" y="2736850"/>
          <p14:tracePt t="32097" x="5105400" y="2765425"/>
          <p14:tracePt t="32113" x="5019675" y="2830513"/>
          <p14:tracePt t="32130" x="4833938" y="2930525"/>
          <p14:tracePt t="32146" x="4570413" y="3030538"/>
          <p14:tracePt t="32163" x="4227513" y="3114675"/>
          <p14:tracePt t="32180" x="3906838" y="3165475"/>
          <p14:tracePt t="32197" x="3663950" y="3179763"/>
          <p14:tracePt t="32213" x="3414713" y="3179763"/>
          <p14:tracePt t="32230" x="3244850" y="3114675"/>
          <p14:tracePt t="32247" x="3116263" y="3044825"/>
          <p14:tracePt t="32264" x="3044825" y="2944813"/>
          <p14:tracePt t="32279" x="3016250" y="2930525"/>
          <p14:tracePt t="32280" x="3001963" y="2894013"/>
          <p14:tracePt t="32296" x="2994025" y="2851150"/>
          <p14:tracePt t="32297" x="2994025" y="2830513"/>
          <p14:tracePt t="32298" x="2994025" y="2801938"/>
          <p14:tracePt t="32312" x="2994025" y="2751138"/>
          <p14:tracePt t="32329" x="2994025" y="2730500"/>
          <p14:tracePt t="32331" x="3130550" y="2616200"/>
          <p14:tracePt t="32346" x="3230563" y="2538413"/>
          <p14:tracePt t="32347" x="3357563" y="2481263"/>
          <p14:tracePt t="32363" x="3657600" y="2330450"/>
          <p14:tracePt t="32380" x="4021138" y="2238375"/>
          <p14:tracePt t="32396" x="4441825" y="2189163"/>
          <p14:tracePt t="32412" x="4870450" y="2174875"/>
          <p14:tracePt t="32431" x="5397500" y="2174875"/>
          <p14:tracePt t="32446" x="5918200" y="2274888"/>
          <p14:tracePt t="32463" x="6373813" y="2416175"/>
          <p14:tracePt t="32480" x="6630988" y="2516188"/>
          <p14:tracePt t="32496" x="6873875" y="2638425"/>
          <p14:tracePt t="32513" x="6958013" y="2687638"/>
          <p14:tracePt t="32530" x="7008813" y="2730500"/>
          <p14:tracePt t="32532" x="7023100" y="2736850"/>
          <p14:tracePt t="32547" x="7023100" y="2751138"/>
          <p14:tracePt t="32564" x="7023100" y="2765425"/>
          <p14:tracePt t="32581" x="7008813" y="2787650"/>
          <p14:tracePt t="32597" x="6937375" y="2816225"/>
          <p14:tracePt t="32613" x="6788150" y="2894013"/>
          <p14:tracePt t="32630" x="6645275" y="2951163"/>
          <p14:tracePt t="32647" x="6381750" y="3044825"/>
          <p14:tracePt t="32664" x="6124575" y="3094038"/>
          <p14:tracePt t="32679" x="5867400" y="3114675"/>
          <p14:tracePt t="32697" x="5568950" y="3128963"/>
          <p14:tracePt t="32713" x="5248275" y="3128963"/>
          <p14:tracePt t="32729" x="4883150" y="3128963"/>
          <p14:tracePt t="32749" x="4519613" y="3065463"/>
          <p14:tracePt t="32751" x="4327525" y="3030538"/>
          <p14:tracePt t="32765" x="3971925" y="2930525"/>
          <p14:tracePt t="32779" x="3814763" y="2894013"/>
          <p14:tracePt t="32796" x="3743325" y="2865438"/>
          <p14:tracePt t="32797" x="3529013" y="2779713"/>
          <p14:tracePt t="32798" x="3408363" y="2730500"/>
          <p14:tracePt t="32813" x="3343275" y="2687638"/>
          <p14:tracePt t="32814" x="3244850" y="2652713"/>
          <p14:tracePt t="32830" x="3065463" y="2552700"/>
          <p14:tracePt t="32846" x="2944813" y="2438400"/>
          <p14:tracePt t="32863" x="2844800" y="2352675"/>
          <p14:tracePt t="32880" x="2767013" y="2252663"/>
          <p14:tracePt t="32896" x="2716213" y="2203450"/>
          <p14:tracePt t="32912" x="2667000" y="2124075"/>
          <p14:tracePt t="32930" x="2638425" y="2074863"/>
          <p14:tracePt t="32947" x="2616200" y="2052638"/>
          <p14:tracePt t="32963" x="2616200" y="2024063"/>
          <p14:tracePt t="32979" x="2616200" y="2017713"/>
          <p14:tracePt t="32997" x="2652713" y="1974850"/>
          <p14:tracePt t="33012" x="2716213" y="1938338"/>
          <p14:tracePt t="33013" x="2781300" y="1889125"/>
          <p14:tracePt t="33015" x="2865438" y="1839913"/>
          <p14:tracePt t="33030" x="2965450" y="1789113"/>
          <p14:tracePt t="33031" x="3065463" y="1717675"/>
          <p14:tracePt t="33047" x="3144838" y="1689100"/>
          <p14:tracePt t="33048" x="3244850" y="1639888"/>
          <p14:tracePt t="33063" x="3543300" y="1504950"/>
          <p14:tracePt t="33079" x="3778250" y="1454150"/>
          <p14:tracePt t="33097" x="4043363" y="1404938"/>
          <p14:tracePt t="33113" x="4356100" y="1390650"/>
          <p14:tracePt t="33129" x="4733925" y="1376363"/>
          <p14:tracePt t="33146" x="5168900" y="1376363"/>
          <p14:tracePt t="33163" x="5611813" y="1404938"/>
          <p14:tracePt t="33180" x="6061075" y="1490663"/>
          <p14:tracePt t="33197" x="6459538" y="1574800"/>
          <p14:tracePt t="33213" x="6688138" y="1654175"/>
          <p14:tracePt t="33252" x="7008813" y="1803400"/>
          <p14:tracePt t="33258" x="7037388" y="1825625"/>
          <p14:tracePt t="33276" x="7072313" y="1868488"/>
          <p14:tracePt t="33295" x="7094538" y="1903413"/>
          <p14:tracePt t="33297" x="7094538" y="1917700"/>
          <p14:tracePt t="33305" x="7094538" y="1924050"/>
          <p14:tracePt t="33313" x="7094538" y="1938338"/>
          <p14:tracePt t="33330" x="7094538" y="1974850"/>
          <p14:tracePt t="33347" x="7094538" y="2017713"/>
          <p14:tracePt t="33364" x="7094538" y="2074863"/>
          <p14:tracePt t="33380" x="7072313" y="2152650"/>
          <p14:tracePt t="33396" x="6986588" y="2287588"/>
          <p14:tracePt t="33413" x="6888163" y="2387600"/>
          <p14:tracePt t="33429" x="6773863" y="2530475"/>
          <p14:tracePt t="33446" x="6645275" y="2652713"/>
          <p14:tracePt t="33464" x="6523038" y="2779713"/>
          <p14:tracePt t="33479" x="6459538" y="2816225"/>
          <p14:tracePt t="33480" x="6396038" y="2851150"/>
          <p14:tracePt t="33497" x="6330950" y="2901950"/>
          <p14:tracePt t="33498" x="6145213" y="2994025"/>
          <p14:tracePt t="33513" x="6046788" y="3030538"/>
          <p14:tracePt t="33530" x="5946775" y="3065463"/>
          <p14:tracePt t="33532" x="5710238" y="3143250"/>
          <p14:tracePt t="33548" x="5418138" y="3165475"/>
          <p14:tracePt t="33564" x="5068888" y="3179763"/>
          <p14:tracePt t="33581" x="4741863" y="3179763"/>
          <p14:tracePt t="33596" x="4392613" y="3143250"/>
          <p14:tracePt t="33613" x="4092575" y="3065463"/>
          <p14:tracePt t="33630" x="3892550" y="3016250"/>
          <p14:tracePt t="33647" x="3643313" y="2930525"/>
          <p14:tracePt t="33663" x="3429000" y="2836863"/>
          <p14:tracePt t="33679" x="3251200" y="2736850"/>
          <p14:tracePt t="33697" x="3130550" y="2638425"/>
          <p14:tracePt t="33713" x="3065463" y="2566988"/>
          <p14:tracePt t="33730" x="3030538" y="2487613"/>
          <p14:tracePt t="33745" x="3016250" y="2438400"/>
          <p14:tracePt t="33749" x="3016250" y="2401888"/>
          <p14:tracePt t="33751" x="3016250" y="2366963"/>
          <p14:tracePt t="33764" x="3079750" y="2274888"/>
          <p14:tracePt t="33765" x="3144838" y="2217738"/>
          <p14:tracePt t="33779" x="3279775" y="2089150"/>
          <p14:tracePt t="33781" x="3365500" y="2038350"/>
          <p14:tracePt t="33796" x="3692525" y="1874838"/>
          <p14:tracePt t="33813" x="4270375" y="1703388"/>
          <p14:tracePt t="33830" x="4841875" y="1654175"/>
          <p14:tracePt t="33846" x="5546725" y="1654175"/>
          <p14:tracePt t="33865" x="6230938" y="1717675"/>
          <p14:tracePt t="33880" x="6673850" y="1825625"/>
          <p14:tracePt t="33896" x="7208838" y="2003425"/>
          <p14:tracePt t="33913" x="7607300" y="2203450"/>
          <p14:tracePt t="33931" x="7799388" y="2301875"/>
          <p14:tracePt t="33946" x="7913688" y="2381250"/>
          <p14:tracePt t="33963" x="7970838" y="2438400"/>
          <p14:tracePt t="33979" x="7985125" y="2466975"/>
          <p14:tracePt t="33980" x="7999413" y="2466975"/>
          <p14:tracePt t="33996" x="7999413" y="2487613"/>
          <p14:tracePt t="33997" x="7999413" y="2501900"/>
          <p14:tracePt t="33998" x="7999413" y="2516188"/>
          <p14:tracePt t="34012" x="7970838" y="2538413"/>
          <p14:tracePt t="34013" x="7921625" y="2581275"/>
          <p14:tracePt t="34030" x="7764463" y="2687638"/>
          <p14:tracePt t="34046" x="7535863" y="2836863"/>
          <p14:tracePt t="34063" x="7258050" y="2979738"/>
          <p14:tracePt t="34080" x="6937375" y="3114675"/>
          <p14:tracePt t="34097" x="6608763" y="3228975"/>
          <p14:tracePt t="34114" x="6281738" y="3300413"/>
          <p14:tracePt t="34130" x="5981700" y="3343275"/>
          <p14:tracePt t="34146" x="5710238" y="3365500"/>
          <p14:tracePt t="34163" x="5446713" y="3365500"/>
          <p14:tracePt t="34179" x="5283200" y="3314700"/>
          <p14:tracePt t="34198" x="5133975" y="3243263"/>
          <p14:tracePt t="34199" x="5068888" y="3200400"/>
          <p14:tracePt t="34213" x="5033963" y="3165475"/>
          <p14:tracePt t="34230" x="5005388" y="3143250"/>
          <p14:tracePt t="34231" x="4997450" y="3100388"/>
          <p14:tracePt t="34232" x="4968875" y="3079750"/>
          <p14:tracePt t="34248" x="4954588" y="3044825"/>
          <p14:tracePt t="34249" x="4940300" y="3030538"/>
          <p14:tracePt t="34264" x="4933950" y="3001963"/>
          <p14:tracePt t="34265" x="4933950" y="2994025"/>
          <p14:tracePt t="34280" x="4933950" y="2979738"/>
          <p14:tracePt t="34312" x="4933950" y="2965450"/>
          <p14:tracePt t="35037" x="4933950" y="2979738"/>
          <p14:tracePt t="36003" x="4933950" y="2994025"/>
          <p14:tracePt t="53463" x="4905375" y="2994025"/>
          <p14:tracePt t="53471" x="4870450" y="2994025"/>
          <p14:tracePt t="53479" x="4833938" y="2994025"/>
          <p14:tracePt t="53487" x="4770438" y="2994025"/>
          <p14:tracePt t="53495" x="4705350" y="2979738"/>
          <p14:tracePt t="53503" x="4641850" y="2979738"/>
          <p14:tracePt t="53512" x="4505325" y="2979738"/>
          <p14:tracePt t="53529" x="4178300" y="2965450"/>
          <p14:tracePt t="53546" x="3763963" y="2965450"/>
          <p14:tracePt t="53562" x="3365500" y="2916238"/>
          <p14:tracePt t="53579" x="2951163" y="2865438"/>
          <p14:tracePt t="53595" x="2566988" y="2787650"/>
          <p14:tracePt t="53612" x="2238375" y="2716213"/>
          <p14:tracePt t="53629" x="2052638" y="2652713"/>
          <p14:tracePt t="53646" x="1868488" y="2587625"/>
          <p14:tracePt t="53663" x="1789113" y="2538413"/>
          <p14:tracePt t="53679" x="1754188" y="2530475"/>
          <p14:tracePt t="53680" x="1725613" y="2516188"/>
          <p14:tracePt t="53681" x="1717675" y="2501900"/>
          <p14:tracePt t="53698" x="1703388" y="2481263"/>
          <p14:tracePt t="53713" x="1689100" y="2452688"/>
          <p14:tracePt t="53747" x="1689100" y="2438400"/>
          <p14:tracePt t="53767" x="1703388" y="2438400"/>
          <p14:tracePt t="53813" x="1717675" y="2438400"/>
          <p14:tracePt t="53829" x="1725613" y="2430463"/>
          <p14:tracePt t="53847" x="1768475" y="2430463"/>
          <p14:tracePt t="53863" x="1839913" y="2416175"/>
          <p14:tracePt t="53880" x="1954213" y="2416175"/>
          <p14:tracePt t="53895" x="2025650" y="2416175"/>
          <p14:tracePt t="53897" x="2103438" y="2416175"/>
          <p14:tracePt t="53912" x="2174875" y="2416175"/>
          <p14:tracePt t="53914" x="2338388" y="2430463"/>
          <p14:tracePt t="53930" x="2417763" y="2452688"/>
          <p14:tracePt t="53931" x="2487613" y="2466975"/>
          <p14:tracePt t="53947" x="2566988" y="2487613"/>
          <p14:tracePt t="53963" x="2638425" y="2501900"/>
          <p14:tracePt t="53980" x="2681288" y="2516188"/>
          <p14:tracePt t="53996" x="2687638" y="2516188"/>
          <p14:tracePt t="54014" x="2701925" y="2516188"/>
          <p14:tracePt t="54046" x="2701925" y="2530475"/>
          <p14:tracePt t="54063" x="2687638" y="2530475"/>
          <p14:tracePt t="54080" x="2681288" y="2538413"/>
          <p14:tracePt t="54096" x="2630488" y="2552700"/>
          <p14:tracePt t="54114" x="2530475" y="2566988"/>
          <p14:tracePt t="54116" x="2466975" y="2581275"/>
          <p14:tracePt t="54130" x="2389188" y="2587625"/>
          <p14:tracePt t="54146" x="2317750" y="2587625"/>
          <p14:tracePt t="54147" x="2232025" y="2601913"/>
          <p14:tracePt t="54148" x="2138363" y="2601913"/>
          <p14:tracePt t="54163" x="2066925" y="2601913"/>
          <p14:tracePt t="54164" x="1974850" y="2601913"/>
          <p14:tracePt t="54180" x="1903413" y="2601913"/>
          <p14:tracePt t="54181" x="1825625" y="2587625"/>
          <p14:tracePt t="54196" x="1754188" y="2581275"/>
          <p14:tracePt t="54197" x="1689100" y="2566988"/>
          <p14:tracePt t="54213" x="1576388" y="2530475"/>
          <p14:tracePt t="54231" x="1476375" y="2481263"/>
          <p14:tracePt t="54247" x="1425575" y="2452688"/>
          <p14:tracePt t="54264" x="1376363" y="2416175"/>
          <p14:tracePt t="54280" x="1354138" y="2381250"/>
          <p14:tracePt t="54296" x="1354138" y="2352675"/>
          <p14:tracePt t="54313" x="1339850" y="2330450"/>
          <p14:tracePt t="54329" x="1339850" y="2316163"/>
          <p14:tracePt t="54347" x="1354138" y="2287588"/>
          <p14:tracePt t="54363" x="1390650" y="2252663"/>
          <p14:tracePt t="54380" x="1476375" y="2174875"/>
          <p14:tracePt t="54381" x="1525588" y="2138363"/>
          <p14:tracePt t="54397" x="1576388" y="2103438"/>
          <p14:tracePt t="54398" x="1654175" y="2066925"/>
          <p14:tracePt t="54413" x="1768475" y="2003425"/>
          <p14:tracePt t="54414" x="1868488" y="1966913"/>
          <p14:tracePt t="54430" x="2238375" y="1839913"/>
          <p14:tracePt t="54447" x="2716213" y="1774825"/>
          <p14:tracePt t="54463" x="3343275" y="1725613"/>
          <p14:tracePt t="54480" x="3792538" y="1717675"/>
          <p14:tracePt t="54497" x="4591050" y="1717675"/>
          <p14:tracePt t="54513" x="4997450" y="1725613"/>
          <p14:tracePt t="54530" x="5483225" y="1803400"/>
          <p14:tracePt t="54547" x="5881688" y="1903413"/>
          <p14:tracePt t="54564" x="6181725" y="2003425"/>
          <p14:tracePt t="54581" x="6359525" y="2074863"/>
          <p14:tracePt t="54596" x="6459538" y="2138363"/>
          <p14:tracePt t="54597" x="6545263" y="2189163"/>
          <p14:tracePt t="54613" x="6630988" y="2238375"/>
          <p14:tracePt t="54614" x="6688138" y="2274888"/>
          <p14:tracePt t="54616" x="6745288" y="2330450"/>
          <p14:tracePt t="54629" x="6759575" y="2338388"/>
          <p14:tracePt t="54646" x="6823075" y="2401888"/>
          <p14:tracePt t="54647" x="6845300" y="2416175"/>
          <p14:tracePt t="54648" x="6873875" y="2438400"/>
          <p14:tracePt t="54663" x="6888163" y="2466975"/>
          <p14:tracePt t="54664" x="6894513" y="2487613"/>
          <p14:tracePt t="54680" x="6923088" y="2516188"/>
          <p14:tracePt t="54697" x="6937375" y="2538413"/>
          <p14:tracePt t="54713" x="6937375" y="2552700"/>
          <p14:tracePt t="54729" x="6937375" y="2566988"/>
          <p14:tracePt t="54763" x="6923088" y="2581275"/>
          <p14:tracePt t="54769" x="6894513" y="2587625"/>
          <p14:tracePt t="54780" x="6888163" y="2601913"/>
          <p14:tracePt t="54796" x="6823075" y="2630488"/>
          <p14:tracePt t="54813" x="6788150" y="2652713"/>
          <p14:tracePt t="54830" x="6759575" y="2667000"/>
          <p14:tracePt t="54846" x="6745288" y="2679700"/>
          <p14:tracePt t="54863" x="6737350" y="2679700"/>
          <p14:tracePt t="54881" x="6723063" y="2679700"/>
          <p14:tracePt t="54898" x="6708775" y="2679700"/>
          <p14:tracePt t="54913" x="6645275" y="2679700"/>
          <p14:tracePt t="54929" x="6496050" y="2687638"/>
          <p14:tracePt t="54947" x="6230938" y="2701925"/>
          <p14:tracePt t="54963" x="5910263" y="2736850"/>
          <p14:tracePt t="54980" x="5446713" y="2765425"/>
          <p14:tracePt t="54996" x="4791075" y="2801938"/>
          <p14:tracePt t="55013" x="4378325" y="2830513"/>
          <p14:tracePt t="55029" x="3594100" y="2836863"/>
          <p14:tracePt t="55047" x="2944813" y="2836863"/>
          <p14:tracePt t="55063" x="2481263" y="2787650"/>
          <p14:tracePt t="55080" x="1954213" y="2687638"/>
          <p14:tracePt t="55096" x="1539875" y="2581275"/>
          <p14:tracePt t="55114" x="1325563" y="2487613"/>
          <p14:tracePt t="55116" x="1212850" y="2438400"/>
          <p14:tracePt t="55130" x="1112838" y="2381250"/>
          <p14:tracePt t="55131" x="1027113" y="2338388"/>
          <p14:tracePt t="55147" x="890588" y="2252663"/>
          <p14:tracePt t="55163" x="827088" y="2217738"/>
          <p14:tracePt t="55164" x="777875" y="2174875"/>
          <p14:tracePt t="55180" x="698500" y="2089150"/>
          <p14:tracePt t="55197" x="649288" y="2024063"/>
          <p14:tracePt t="55214" x="641350" y="1966913"/>
          <p14:tracePt t="55230" x="627063" y="1889125"/>
          <p14:tracePt t="55247" x="627063" y="1817688"/>
          <p14:tracePt t="55263" x="627063" y="1774825"/>
          <p14:tracePt t="55280" x="627063" y="1725613"/>
          <p14:tracePt t="55297" x="663575" y="1654175"/>
          <p14:tracePt t="55313" x="763588" y="1560513"/>
          <p14:tracePt t="55329" x="912813" y="1462088"/>
          <p14:tracePt t="55346" x="1098550" y="1362075"/>
          <p14:tracePt t="55347" x="1276350" y="1304925"/>
          <p14:tracePt t="55348" x="1376363" y="1262063"/>
          <p14:tracePt t="55363" x="1604963" y="1204913"/>
          <p14:tracePt t="55379" x="1974850" y="1127125"/>
          <p14:tracePt t="55380" x="2381250" y="1090613"/>
          <p14:tracePt t="55396" x="3101975" y="1076325"/>
          <p14:tracePt t="55413" x="3714750" y="1076325"/>
          <p14:tracePt t="55429" x="4106863" y="1098550"/>
          <p14:tracePt t="55447" x="4570413" y="1190625"/>
          <p14:tracePt t="55463" x="4997450" y="1311275"/>
          <p14:tracePt t="55480" x="5368925" y="1490663"/>
          <p14:tracePt t="55497" x="5710238" y="1674813"/>
          <p14:tracePt t="55514" x="5932488" y="1817688"/>
          <p14:tracePt t="55530" x="6130925" y="1974850"/>
          <p14:tracePt t="55547" x="6245225" y="2066925"/>
          <p14:tracePt t="55563" x="6281738" y="2103438"/>
          <p14:tracePt t="55564" x="6324600" y="2138363"/>
          <p14:tracePt t="55566" x="6359525" y="2174875"/>
          <p14:tracePt t="55582" x="6381750" y="2217738"/>
          <p14:tracePt t="55583" x="6396038" y="2238375"/>
          <p14:tracePt t="55596" x="6410325" y="2252663"/>
          <p14:tracePt t="55612" x="6424613" y="2274888"/>
          <p14:tracePt t="55613" x="6424613" y="2301875"/>
          <p14:tracePt t="55615" x="6430963" y="2316163"/>
          <p14:tracePt t="55629" x="6430963" y="2330450"/>
          <p14:tracePt t="55631" x="6430963" y="2338388"/>
          <p14:tracePt t="55647" x="6430963" y="2381250"/>
          <p14:tracePt t="55664" x="6424613" y="2416175"/>
          <p14:tracePt t="55680" x="6373813" y="2452688"/>
          <p14:tracePt t="55697" x="6310313" y="2501900"/>
          <p14:tracePt t="55714" x="6230938" y="2566988"/>
          <p14:tracePt t="55730" x="6159500" y="2616200"/>
          <p14:tracePt t="55748" x="6096000" y="2652713"/>
          <p14:tracePt t="55763" x="6067425" y="2679700"/>
          <p14:tracePt t="55765" x="6032500" y="2701925"/>
          <p14:tracePt t="55779" x="6010275" y="2730500"/>
          <p14:tracePt t="55781" x="5961063" y="2751138"/>
          <p14:tracePt t="55795" x="5932488" y="2779713"/>
          <p14:tracePt t="55797" x="5895975" y="2801938"/>
          <p14:tracePt t="55814" x="5781675" y="2865438"/>
          <p14:tracePt t="55815" x="5683250" y="2916238"/>
          <p14:tracePt t="55829" x="5611813" y="2944813"/>
          <p14:tracePt t="55845" x="5503863" y="2965450"/>
          <p14:tracePt t="55847" x="5397500" y="2994025"/>
          <p14:tracePt t="55848" x="5148263" y="3030538"/>
          <p14:tracePt t="55863" x="4940300" y="3044825"/>
          <p14:tracePt t="55864" x="4841875" y="3044825"/>
          <p14:tracePt t="55880" x="4192588" y="3030538"/>
          <p14:tracePt t="55896" x="3579813" y="2901950"/>
          <p14:tracePt t="55913" x="3151188" y="2779713"/>
          <p14:tracePt t="55930" x="2667000" y="2616200"/>
          <p14:tracePt t="55947" x="2252663" y="2430463"/>
          <p14:tracePt t="55963" x="1939925" y="2238375"/>
          <p14:tracePt t="55981" x="1774825" y="2117725"/>
          <p14:tracePt t="55996" x="1654175" y="1974850"/>
          <p14:tracePt t="56013" x="1604963" y="1903413"/>
          <p14:tracePt t="56029" x="1562100" y="1825625"/>
          <p14:tracePt t="56047" x="1562100" y="1774825"/>
          <p14:tracePt t="56048" x="1562100" y="1754188"/>
          <p14:tracePt t="56063" x="1562100" y="1739900"/>
          <p14:tracePt t="56079" x="1562100" y="1725613"/>
          <p14:tracePt t="56080" x="1562100" y="1717675"/>
          <p14:tracePt t="56081" x="1562100" y="1703388"/>
          <p14:tracePt t="56096" x="1576388" y="1689100"/>
          <p14:tracePt t="56097" x="1604963" y="1674813"/>
          <p14:tracePt t="56113" x="1717675" y="1611313"/>
          <p14:tracePt t="56129" x="1925638" y="1539875"/>
          <p14:tracePt t="56147" x="2238375" y="1462088"/>
          <p14:tracePt t="56163" x="2652713" y="1404938"/>
          <p14:tracePt t="56180" x="3094038" y="1362075"/>
          <p14:tracePt t="56198" x="3529013" y="1354138"/>
          <p14:tracePt t="56213" x="3943350" y="1339850"/>
          <p14:tracePt t="56229" x="4227513" y="1339850"/>
          <p14:tracePt t="56247" x="4670425" y="1339850"/>
          <p14:tracePt t="56264" x="4940300" y="1376363"/>
          <p14:tracePt t="56281" x="5119688" y="1411288"/>
          <p14:tracePt t="56296" x="5233988" y="1454150"/>
          <p14:tracePt t="56297" x="5397500" y="1511300"/>
          <p14:tracePt t="56313" x="5503863" y="1554163"/>
          <p14:tracePt t="56314" x="5561013" y="1574800"/>
          <p14:tracePt t="56315" x="5661025" y="1625600"/>
          <p14:tracePt t="56329" x="5746750" y="1660525"/>
          <p14:tracePt t="56346" x="5818188" y="1725613"/>
          <p14:tracePt t="56347" x="5918200" y="1789113"/>
          <p14:tracePt t="56363" x="6010275" y="1839913"/>
          <p14:tracePt t="56365" x="6018213" y="1854200"/>
          <p14:tracePt t="56380" x="6081713" y="1917700"/>
          <p14:tracePt t="56396" x="6124575" y="1952625"/>
          <p14:tracePt t="56413" x="6130925" y="1989138"/>
          <p14:tracePt t="56430" x="6159500" y="2052638"/>
          <p14:tracePt t="56447" x="6181725" y="2089150"/>
          <p14:tracePt t="56463" x="6196013" y="2152650"/>
          <p14:tracePt t="56480" x="6210300" y="2203450"/>
          <p14:tracePt t="56496" x="6210300" y="2266950"/>
          <p14:tracePt t="56514" x="6210300" y="2316163"/>
          <p14:tracePt t="56529" x="6210300" y="2352675"/>
          <p14:tracePt t="56531" x="6181725" y="2381250"/>
          <p14:tracePt t="56547" x="6173788" y="2401888"/>
          <p14:tracePt t="56548" x="6130925" y="2430463"/>
          <p14:tracePt t="56549" x="6110288" y="2452688"/>
          <p14:tracePt t="56564" x="6061075" y="2481263"/>
          <p14:tracePt t="56565" x="5995988" y="2516188"/>
          <p14:tracePt t="56581" x="5861050" y="2601913"/>
          <p14:tracePt t="56596" x="5781675" y="2638425"/>
          <p14:tracePt t="56597" x="5710238" y="2679700"/>
          <p14:tracePt t="56613" x="5468938" y="2787650"/>
          <p14:tracePt t="56630" x="5254625" y="2851150"/>
          <p14:tracePt t="56647" x="4997450" y="2901950"/>
          <p14:tracePt t="56663" x="4684713" y="2944813"/>
          <p14:tracePt t="56680" x="4327525" y="2965450"/>
          <p14:tracePt t="56696" x="3943350" y="2965450"/>
          <p14:tracePt t="56713" x="3494088" y="2951163"/>
          <p14:tracePt t="56730" x="2879725" y="2801938"/>
          <p14:tracePt t="56749" x="2530475" y="2679700"/>
          <p14:tracePt t="56752" x="2332038" y="2601913"/>
          <p14:tracePt t="56764" x="2124075" y="2516188"/>
          <p14:tracePt t="56779" x="1968500" y="2430463"/>
          <p14:tracePt t="56780" x="1889125" y="2387600"/>
          <p14:tracePt t="56781" x="1768475" y="2316163"/>
          <p14:tracePt t="56796" x="1668463" y="2238375"/>
          <p14:tracePt t="56813" x="1604963" y="2166938"/>
          <p14:tracePt t="56814" x="1511300" y="2038350"/>
          <p14:tracePt t="56829" x="1490663" y="1974850"/>
          <p14:tracePt t="56831" x="1490663" y="1924050"/>
          <p14:tracePt t="56847" x="1490663" y="1754188"/>
          <p14:tracePt t="56863" x="1689100" y="1511300"/>
          <p14:tracePt t="56880" x="2025650" y="1262063"/>
          <p14:tracePt t="56897" x="2501900" y="1027113"/>
          <p14:tracePt t="56913" x="3065463" y="898525"/>
          <p14:tracePt t="56930" x="3629025" y="890588"/>
          <p14:tracePt t="56947" x="4170363" y="927100"/>
          <p14:tracePt t="56963" x="4556125" y="1027113"/>
          <p14:tracePt t="56981" x="5019675" y="1190625"/>
          <p14:tracePt t="56996" x="5233988" y="1262063"/>
          <p14:tracePt t="56997" x="5403850" y="1354138"/>
          <p14:tracePt t="57012" x="5468938" y="1390650"/>
          <p14:tracePt t="57014" x="5618163" y="1476375"/>
          <p14:tracePt t="57015" x="5718175" y="1539875"/>
          <p14:tracePt t="57030" x="5832475" y="1603375"/>
          <p14:tracePt t="57031" x="5895975" y="1654175"/>
          <p14:tracePt t="57046" x="5961063" y="1703388"/>
          <p14:tracePt t="57048" x="5981700" y="1725613"/>
          <p14:tracePt t="57063" x="6032500" y="1768475"/>
          <p14:tracePt t="57064" x="6061075" y="1789113"/>
          <p14:tracePt t="57080" x="6096000" y="1839913"/>
          <p14:tracePt t="57096" x="6110288" y="1889125"/>
          <p14:tracePt t="57113" x="6110288" y="1924050"/>
          <p14:tracePt t="57129" x="6110288" y="1974850"/>
          <p14:tracePt t="57146" x="6081713" y="2038350"/>
          <p14:tracePt t="57163" x="5995988" y="2166938"/>
          <p14:tracePt t="57180" x="5867400" y="2301875"/>
          <p14:tracePt t="57197" x="5661025" y="2487613"/>
          <p14:tracePt t="57214" x="5354638" y="2679700"/>
          <p14:tracePt t="57229" x="4968875" y="2830513"/>
          <p14:tracePt t="57247" x="4541838" y="2944813"/>
          <p14:tracePt t="57262" x="4170363" y="3016250"/>
          <p14:tracePt t="57264" x="4029075" y="3016250"/>
          <p14:tracePt t="57265" x="3778250" y="3016250"/>
          <p14:tracePt t="57280" x="3543300" y="3016250"/>
          <p14:tracePt t="57281" x="3314700" y="3001963"/>
          <p14:tracePt t="57296" x="3094038" y="2951163"/>
          <p14:tracePt t="57297" x="3016250" y="2930525"/>
          <p14:tracePt t="57313" x="2616200" y="2751138"/>
          <p14:tracePt t="57329" x="2466975" y="2652713"/>
          <p14:tracePt t="57346" x="2238375" y="2416175"/>
          <p14:tracePt t="57363" x="2124075" y="2203450"/>
          <p14:tracePt t="57380" x="2052638" y="2052638"/>
          <p14:tracePt t="57397" x="1989138" y="1917700"/>
          <p14:tracePt t="57413" x="1954213" y="1789113"/>
          <p14:tracePt t="57430" x="1954213" y="1717675"/>
          <p14:tracePt t="57448" x="1968500" y="1674813"/>
          <p14:tracePt t="57463" x="2189163" y="1654175"/>
          <p14:tracePt t="57481" x="2630488" y="1639888"/>
          <p14:tracePt t="57496" x="2944813" y="1639888"/>
          <p14:tracePt t="57497" x="3294063" y="1639888"/>
          <p14:tracePt t="57498" x="3692525" y="1674813"/>
          <p14:tracePt t="57513" x="4092575" y="1754188"/>
          <p14:tracePt t="57514" x="4484688" y="1839913"/>
          <p14:tracePt t="57530" x="4833938" y="1924050"/>
          <p14:tracePt t="57531" x="4997450" y="1989138"/>
          <p14:tracePt t="57548" x="5503863" y="2203450"/>
          <p14:tracePt t="57564" x="5767388" y="2338388"/>
          <p14:tracePt t="57581" x="5918200" y="2438400"/>
          <p14:tracePt t="57596" x="6046788" y="2552700"/>
          <p14:tracePt t="57613" x="6081713" y="2616200"/>
          <p14:tracePt t="57630" x="6096000" y="2679700"/>
          <p14:tracePt t="57647" x="6081713" y="2751138"/>
          <p14:tracePt t="57663" x="5946775" y="2879725"/>
          <p14:tracePt t="57681" x="5695950" y="3065463"/>
          <p14:tracePt t="57696" x="5297488" y="3314700"/>
          <p14:tracePt t="57715" x="4705350" y="3606800"/>
          <p14:tracePt t="57716" x="4441825" y="3678238"/>
          <p14:tracePt t="57730" x="4321175" y="3706813"/>
          <p14:tracePt t="57748" x="3614738" y="3813175"/>
          <p14:tracePt t="57750" x="3357563" y="3827463"/>
          <p14:tracePt t="57764" x="3230563" y="3827463"/>
          <p14:tracePt t="57765" x="2994025" y="3827463"/>
          <p14:tracePt t="57780" x="2781300" y="3763963"/>
          <p14:tracePt t="57781" x="2587625" y="3706813"/>
          <p14:tracePt t="57796" x="2417763" y="3629025"/>
          <p14:tracePt t="57797" x="2281238" y="3543300"/>
          <p14:tracePt t="57813" x="2124075" y="3429000"/>
          <p14:tracePt t="57829" x="1989138" y="3294063"/>
          <p14:tracePt t="57846" x="1917700" y="3214688"/>
          <p14:tracePt t="57863" x="1874838" y="3128963"/>
          <p14:tracePt t="57880" x="1868488" y="3094038"/>
          <p14:tracePt t="57896" x="1868488" y="3030538"/>
          <p14:tracePt t="57914" x="1889125" y="2951163"/>
          <p14:tracePt t="57930" x="2017713" y="2865438"/>
          <p14:tracePt t="57947" x="2266950" y="2716213"/>
          <p14:tracePt t="57963" x="2587625" y="2587625"/>
          <p14:tracePt t="57980" x="2965450" y="2481263"/>
          <p14:tracePt t="57982" x="3165475" y="2466975"/>
          <p14:tracePt t="57996" x="3379788" y="2452688"/>
          <p14:tracePt t="58013" x="3579813" y="2452688"/>
          <p14:tracePt t="58014" x="3757613" y="2452688"/>
          <p14:tracePt t="58015" x="3943350" y="2452688"/>
          <p14:tracePt t="58029" x="4006850" y="2466975"/>
          <p14:tracePt t="58031" x="4127500" y="2487613"/>
          <p14:tracePt t="58047" x="4278313" y="2538413"/>
          <p14:tracePt t="58063" x="4378325" y="2566988"/>
          <p14:tracePt t="58080" x="4421188" y="2587625"/>
          <p14:tracePt t="58096" x="4441825" y="2601913"/>
          <p14:tracePt t="58129" x="4441825" y="2616200"/>
          <p14:tracePt t="58159" x="4441825" y="2630488"/>
          <p14:tracePt t="58167" x="4427538" y="2630488"/>
          <p14:tracePt t="58197" x="4421188" y="2630488"/>
          <p14:tracePt t="58264" x="4406900" y="2630488"/>
          <p14:tracePt t="58448" x="4406900" y="2638425"/>
          <p14:tracePt t="58521" x="4392613" y="2638425"/>
          <p14:tracePt t="59061" x="4406900" y="2638425"/>
          <p14:tracePt t="59141" x="4406900" y="2630488"/>
          <p14:tracePt t="59149" x="4421188" y="2630488"/>
          <p14:tracePt t="59182" x="4427538" y="2630488"/>
          <p14:tracePt t="59198" x="4441825" y="2630488"/>
          <p14:tracePt t="59214" x="4470400" y="2630488"/>
          <p14:tracePt t="59222" x="4484688" y="2630488"/>
          <p14:tracePt t="59230" x="4505325" y="2630488"/>
          <p14:tracePt t="59238" x="4533900" y="2630488"/>
          <p14:tracePt t="59246" x="4570413" y="2630488"/>
          <p14:tracePt t="59254" x="4619625" y="2630488"/>
          <p14:tracePt t="59262" x="4670425" y="2630488"/>
          <p14:tracePt t="59279" x="4770438" y="2630488"/>
          <p14:tracePt t="59296" x="4841875" y="2630488"/>
          <p14:tracePt t="59312" x="4933950" y="2630488"/>
          <p14:tracePt t="59328" x="4983163" y="2630488"/>
          <p14:tracePt t="59346" x="5019675" y="2638425"/>
          <p14:tracePt t="59380" x="5033963" y="2638425"/>
          <p14:tracePt t="59397" x="5033963" y="2652713"/>
          <p14:tracePt t="59446" x="5019675" y="2667000"/>
          <p14:tracePt t="59463" x="5005388" y="2667000"/>
          <p14:tracePt t="59465" x="4997450" y="2667000"/>
          <p14:tracePt t="59480" x="4983163" y="2667000"/>
          <p14:tracePt t="59497" x="4954588" y="2667000"/>
          <p14:tracePt t="59513" x="4940300" y="2679700"/>
          <p14:tracePt t="59531" x="4933950" y="2679700"/>
          <p14:tracePt t="59547" x="4919663" y="2679700"/>
          <p14:tracePt t="59564" x="4905375" y="2679700"/>
          <p14:tracePt t="59596" x="4891088" y="2679700"/>
          <p14:tracePt t="60076" x="4891088" y="2687638"/>
          <p14:tracePt t="60108" x="4883150" y="2687638"/>
          <p14:tracePt t="60116" x="4883150" y="2701925"/>
          <p14:tracePt t="60140" x="4870450" y="2716213"/>
          <p14:tracePt t="60156" x="4856163" y="2716213"/>
          <p14:tracePt t="60164" x="4841875" y="2730500"/>
          <p14:tracePt t="60180" x="4833938" y="2736850"/>
          <p14:tracePt t="60189" x="4819650" y="2736850"/>
          <p14:tracePt t="60196" x="4805363" y="2751138"/>
          <p14:tracePt t="60204" x="4791075" y="2751138"/>
          <p14:tracePt t="60213" x="4770438" y="2765425"/>
          <p14:tracePt t="60229" x="4756150" y="2765425"/>
          <p14:tracePt t="60246" x="4719638" y="2779713"/>
          <p14:tracePt t="60262" x="4691063" y="2787650"/>
          <p14:tracePt t="60279" x="4656138" y="2801938"/>
          <p14:tracePt t="60295" x="4619625" y="2816225"/>
          <p14:tracePt t="60313" x="4584700" y="2830513"/>
          <p14:tracePt t="60330" x="4533900" y="2836863"/>
          <p14:tracePt t="60347" x="4470400" y="2836863"/>
          <p14:tracePt t="60364" x="4392613" y="2851150"/>
          <p14:tracePt t="60380" x="4321175" y="2865438"/>
          <p14:tracePt t="60395" x="4270375" y="2865438"/>
          <p14:tracePt t="60397" x="4221163" y="2865438"/>
          <p14:tracePt t="60398" x="4156075" y="2865438"/>
          <p14:tracePt t="60413" x="4106863" y="2865438"/>
          <p14:tracePt t="60414" x="4043363" y="2865438"/>
          <p14:tracePt t="60429" x="3978275" y="2865438"/>
          <p14:tracePt t="60430" x="3906838" y="2865438"/>
          <p14:tracePt t="60448" x="3743325" y="2865438"/>
          <p14:tracePt t="60463" x="3608388" y="2865438"/>
          <p14:tracePt t="60480" x="3479800" y="2865438"/>
          <p14:tracePt t="60496" x="3365500" y="2865438"/>
          <p14:tracePt t="60513" x="3294063" y="2851150"/>
          <p14:tracePt t="60530" x="3216275" y="2851150"/>
          <p14:tracePt t="60547" x="3151188" y="2830513"/>
          <p14:tracePt t="60564" x="3116263" y="2816225"/>
          <p14:tracePt t="60581" x="3094038" y="2816225"/>
          <p14:tracePt t="60597" x="3079750" y="2801938"/>
          <p14:tracePt t="60613" x="3079750" y="2787650"/>
          <p14:tracePt t="60629" x="3065463" y="2787650"/>
          <p14:tracePt t="60647" x="3065463" y="2779713"/>
          <p14:tracePt t="60704" x="3065463" y="2765425"/>
          <p14:tracePt t="60753" x="3079750" y="2765425"/>
          <p14:tracePt t="60833" x="3094038" y="2765425"/>
          <p14:tracePt t="61050" x="3079750" y="2765425"/>
          <p14:tracePt t="61067" x="3065463" y="2765425"/>
          <p14:tracePt t="61074" x="3051175" y="2765425"/>
          <p14:tracePt t="61083" x="3044825" y="2765425"/>
          <p14:tracePt t="61091" x="3030538" y="2765425"/>
          <p14:tracePt t="61098" x="3001963" y="2751138"/>
          <p14:tracePt t="61107" x="2979738" y="2751138"/>
          <p14:tracePt t="61115" x="2951163" y="2736850"/>
          <p14:tracePt t="61129" x="2916238" y="2736850"/>
          <p14:tracePt t="61146" x="2879725" y="2736850"/>
          <p14:tracePt t="61147" x="2865438" y="2730500"/>
          <p14:tracePt t="61148" x="2830513" y="2716213"/>
          <p14:tracePt t="61162" x="2795588" y="2716213"/>
          <p14:tracePt t="61164" x="2767013" y="2701925"/>
          <p14:tracePt t="61180" x="2716213" y="2687638"/>
          <p14:tracePt t="61197" x="2667000" y="2679700"/>
          <p14:tracePt t="61214" x="2638425" y="2667000"/>
          <p14:tracePt t="61231" x="2630488" y="2652713"/>
          <p14:tracePt t="61276" x="2630488" y="2638425"/>
          <p14:tracePt t="61413" x="2638425" y="2638425"/>
          <p14:tracePt t="61485" x="2652713" y="2638425"/>
          <p14:tracePt t="61534" x="2667000" y="2638425"/>
          <p14:tracePt t="61614" x="2681288" y="2638425"/>
          <p14:tracePt t="61751" x="2687638" y="2638425"/>
          <p14:tracePt t="61791" x="2701925" y="2638425"/>
          <p14:tracePt t="61807" x="2730500" y="2638425"/>
          <p14:tracePt t="61816" x="2738438" y="2638425"/>
          <p14:tracePt t="61824" x="2781300" y="2638425"/>
          <p14:tracePt t="61831" x="2816225" y="2630488"/>
          <p14:tracePt t="61840" x="2879725" y="2630488"/>
          <p14:tracePt t="61848" x="2944813" y="2616200"/>
          <p14:tracePt t="61862" x="3065463" y="2587625"/>
          <p14:tracePt t="61878" x="3116263" y="2587625"/>
          <p14:tracePt t="61879" x="3201988" y="2581275"/>
          <p14:tracePt t="61880" x="3294063" y="2566988"/>
          <p14:tracePt t="61895" x="3379788" y="2566988"/>
          <p14:tracePt t="61896" x="3457575" y="2552700"/>
          <p14:tracePt t="61912" x="3557588" y="2552700"/>
          <p14:tracePt t="61929" x="3629025" y="2552700"/>
          <p14:tracePt t="61946" x="3678238" y="2552700"/>
          <p14:tracePt t="61963" x="3706813" y="2552700"/>
          <p14:tracePt t="62049" x="3692525" y="2552700"/>
          <p14:tracePt t="62066" x="3678238" y="2552700"/>
          <p14:tracePt t="62089" x="3663950" y="2552700"/>
          <p14:tracePt t="62106" x="3657600" y="2552700"/>
          <p14:tracePt t="62122" x="3643313" y="2552700"/>
          <p14:tracePt t="62138" x="3629025" y="2552700"/>
          <p14:tracePt t="62154" x="3614738" y="2552700"/>
          <p14:tracePt t="62170" x="3608388" y="2552700"/>
          <p14:tracePt t="62186" x="3594100" y="2552700"/>
          <p14:tracePt t="62203" x="3579813" y="2552700"/>
          <p14:tracePt t="62219" x="3565525" y="2552700"/>
          <p14:tracePt t="62242" x="3557588" y="2552700"/>
          <p14:tracePt t="62258" x="3557588" y="2538413"/>
          <p14:tracePt t="62299" x="3543300" y="2538413"/>
          <p14:tracePt t="62629" x="3557588" y="2538413"/>
          <p14:tracePt t="64707" x="3543300" y="2538413"/>
          <p14:tracePt t="64748" x="3529013" y="2538413"/>
          <p14:tracePt t="64764" x="3514725" y="2552700"/>
          <p14:tracePt t="64772" x="3508375" y="2552700"/>
          <p14:tracePt t="64780" x="3494088" y="2552700"/>
          <p14:tracePt t="64788" x="3465513" y="2552700"/>
          <p14:tracePt t="64796" x="3457575" y="2566988"/>
          <p14:tracePt t="64804" x="3429000" y="2566988"/>
          <p14:tracePt t="64812" x="3408363" y="2566988"/>
          <p14:tracePt t="64829" x="3357563" y="2581275"/>
          <p14:tracePt t="64845" x="3279775" y="2587625"/>
          <p14:tracePt t="64862" x="3216275" y="2601913"/>
          <p14:tracePt t="64879" x="3151188" y="2601913"/>
          <p14:tracePt t="64896" x="3065463" y="2616200"/>
          <p14:tracePt t="64913" x="2994025" y="2616200"/>
          <p14:tracePt t="64930" x="2916238" y="2616200"/>
          <p14:tracePt t="64946" x="2830513" y="2616200"/>
          <p14:tracePt t="64963" x="2752725" y="2601913"/>
          <p14:tracePt t="64981" x="2681288" y="2587625"/>
          <p14:tracePt t="64983" x="2652713" y="2581275"/>
          <p14:tracePt t="64996" x="2630488" y="2566988"/>
          <p14:tracePt t="65012" x="2601913" y="2552700"/>
          <p14:tracePt t="65014" x="2581275" y="2530475"/>
          <p14:tracePt t="65015" x="2552700" y="2516188"/>
          <p14:tracePt t="65031" x="2516188" y="2501900"/>
          <p14:tracePt t="65047" x="2487613" y="2481263"/>
          <p14:tracePt t="65063" x="2481263" y="2452688"/>
          <p14:tracePt t="65080" x="2466975" y="2430463"/>
          <p14:tracePt t="65096" x="2452688" y="2401888"/>
          <p14:tracePt t="65113" x="2438400" y="2366963"/>
          <p14:tracePt t="65129" x="2438400" y="2338388"/>
          <p14:tracePt t="65147" x="2432050" y="2301875"/>
          <p14:tracePt t="65163" x="2432050" y="2274888"/>
          <p14:tracePt t="65180" x="2432050" y="2252663"/>
          <p14:tracePt t="65197" x="2432050" y="2224088"/>
          <p14:tracePt t="65213" x="2432050" y="2217738"/>
          <p14:tracePt t="65215" x="2432050" y="2203450"/>
          <p14:tracePt t="65246" x="2432050" y="2189163"/>
          <p14:tracePt t="65247" x="2438400" y="2174875"/>
          <p14:tracePt t="65248" x="2452688" y="2166938"/>
          <p14:tracePt t="65263" x="2481263" y="2152650"/>
          <p14:tracePt t="65264" x="2487613" y="2138363"/>
          <p14:tracePt t="65280" x="2566988" y="2089150"/>
          <p14:tracePt t="65296" x="2681288" y="2017713"/>
          <p14:tracePt t="65314" x="2801938" y="1924050"/>
          <p14:tracePt t="65330" x="2951163" y="1839913"/>
          <p14:tracePt t="65347" x="3101975" y="1754188"/>
          <p14:tracePt t="65364" x="3244850" y="1689100"/>
          <p14:tracePt t="65381" x="3379788" y="1639888"/>
          <p14:tracePt t="65396" x="3514725" y="1589088"/>
          <p14:tracePt t="65413" x="3663950" y="1554163"/>
          <p14:tracePt t="65430" x="3843338" y="1554163"/>
          <p14:tracePt t="65447" x="4078288" y="1554163"/>
          <p14:tracePt t="65462" x="4141788" y="1554163"/>
          <p14:tracePt t="65464" x="4227513" y="1554163"/>
          <p14:tracePt t="65479" x="4306888" y="1560513"/>
          <p14:tracePt t="65481" x="4392613" y="1603375"/>
          <p14:tracePt t="65482" x="4470400" y="1625600"/>
          <p14:tracePt t="65496" x="4533900" y="1654175"/>
          <p14:tracePt t="65513" x="4584700" y="1674813"/>
          <p14:tracePt t="65514" x="4670425" y="1739900"/>
          <p14:tracePt t="65530" x="4705350" y="1774825"/>
          <p14:tracePt t="65548" x="4741863" y="1825625"/>
          <p14:tracePt t="65564" x="4770438" y="1868488"/>
          <p14:tracePt t="65581" x="4770438" y="1917700"/>
          <p14:tracePt t="65597" x="4784725" y="1952625"/>
          <p14:tracePt t="65613" x="4784725" y="2017713"/>
          <p14:tracePt t="65629" x="4784725" y="2074863"/>
          <p14:tracePt t="65646" x="4770438" y="2138363"/>
          <p14:tracePt t="65663" x="4741863" y="2217738"/>
          <p14:tracePt t="65681" x="4719638" y="2287588"/>
          <p14:tracePt t="65695" x="4691063" y="2316163"/>
          <p14:tracePt t="65696" x="4670425" y="2352675"/>
          <p14:tracePt t="65713" x="4591050" y="2452688"/>
          <p14:tracePt t="65729" x="4533900" y="2501900"/>
          <p14:tracePt t="65730" x="4505325" y="2530475"/>
          <p14:tracePt t="65731" x="4392613" y="2616200"/>
          <p14:tracePt t="65748" x="4221163" y="2736850"/>
          <p14:tracePt t="65764" x="4078288" y="2816225"/>
          <p14:tracePt t="65780" x="3892550" y="2901950"/>
          <p14:tracePt t="65797" x="3729038" y="2965450"/>
          <p14:tracePt t="65814" x="3594100" y="2994025"/>
          <p14:tracePt t="65830" x="3465513" y="2994025"/>
          <p14:tracePt t="65846" x="3343275" y="2994025"/>
          <p14:tracePt t="65863" x="3230563" y="2979738"/>
          <p14:tracePt t="65880" x="3116263" y="2930525"/>
          <p14:tracePt t="65896" x="3001963" y="2865438"/>
          <p14:tracePt t="65914" x="2894013" y="2787650"/>
          <p14:tracePt t="65929" x="2801938" y="2730500"/>
          <p14:tracePt t="65947" x="2752725" y="2687638"/>
          <p14:tracePt t="65962" x="2716213" y="2652713"/>
          <p14:tracePt t="65964" x="2701925" y="2638425"/>
          <p14:tracePt t="65965" x="2687638" y="2616200"/>
          <p14:tracePt t="65980" x="2681288" y="2587625"/>
          <p14:tracePt t="65982" x="2681288" y="2581275"/>
          <p14:tracePt t="65996" x="2667000" y="2552700"/>
          <p14:tracePt t="65998" x="2667000" y="2516188"/>
          <p14:tracePt t="66013" x="2667000" y="2452688"/>
          <p14:tracePt t="66030" x="2752725" y="2352675"/>
          <p14:tracePt t="66048" x="2916238" y="2203450"/>
          <p14:tracePt t="66064" x="3201988" y="2003425"/>
          <p14:tracePt t="66080" x="3565525" y="1825625"/>
          <p14:tracePt t="66096" x="3971925" y="1739900"/>
          <p14:tracePt t="66113" x="4378325" y="1717675"/>
          <p14:tracePt t="66130" x="4791075" y="1717675"/>
          <p14:tracePt t="66147" x="5154613" y="1817688"/>
          <p14:tracePt t="66163" x="5483225" y="1924050"/>
          <p14:tracePt t="66180" x="5661025" y="2003425"/>
          <p14:tracePt t="66195" x="5746750" y="2052638"/>
          <p14:tracePt t="66197" x="5818188" y="2103438"/>
          <p14:tracePt t="66213" x="5881688" y="2152650"/>
          <p14:tracePt t="66215" x="5967413" y="2224088"/>
          <p14:tracePt t="66230" x="5995988" y="2266950"/>
          <p14:tracePt t="66231" x="6010275" y="2287588"/>
          <p14:tracePt t="66247" x="6046788" y="2352675"/>
          <p14:tracePt t="66264" x="6061075" y="2430463"/>
          <p14:tracePt t="66281" x="6067425" y="2487613"/>
          <p14:tracePt t="66296" x="6067425" y="2566988"/>
          <p14:tracePt t="66314" x="6046788" y="2638425"/>
          <p14:tracePt t="66330" x="5995988" y="2736850"/>
          <p14:tracePt t="66347" x="5910263" y="2851150"/>
          <p14:tracePt t="66363" x="5767388" y="2994025"/>
          <p14:tracePt t="66381" x="5611813" y="3143250"/>
          <p14:tracePt t="66396" x="5418138" y="3265488"/>
          <p14:tracePt t="66413" x="5148263" y="3400425"/>
          <p14:tracePt t="66430" x="4933950" y="3457575"/>
          <p14:tracePt t="66446" x="4805363" y="3478213"/>
          <p14:tracePt t="66447" x="4684713" y="3478213"/>
          <p14:tracePt t="66448" x="4556125" y="3478213"/>
          <p14:tracePt t="66463" x="4491038" y="3478213"/>
          <p14:tracePt t="66479" x="4370388" y="3478213"/>
          <p14:tracePt t="66480" x="4178300" y="3443288"/>
          <p14:tracePt t="66497" x="3992563" y="3365500"/>
          <p14:tracePt t="66513" x="3857625" y="3300413"/>
          <p14:tracePt t="66532" x="3763963" y="3265488"/>
          <p14:tracePt t="66548" x="3692525" y="3214688"/>
          <p14:tracePt t="66564" x="3643313" y="3179763"/>
          <p14:tracePt t="66581" x="3614738" y="3151188"/>
          <p14:tracePt t="66596" x="3594100" y="3143250"/>
          <p14:tracePt t="66614" x="3594100" y="3128963"/>
          <p14:tracePt t="66629" x="3594100" y="3114675"/>
          <p14:tracePt t="66647" x="3594100" y="3100388"/>
          <p14:tracePt t="66663" x="3608388" y="3100388"/>
          <p14:tracePt t="66680" x="3614738" y="3100388"/>
          <p14:tracePt t="66698" x="3629025" y="3100388"/>
          <p14:tracePt t="66722" x="3643313" y="3100388"/>
          <p14:tracePt t="66754" x="3657600" y="3100388"/>
          <p14:tracePt t="66770" x="3678238" y="3114675"/>
          <p14:tracePt t="66780" x="3706813" y="3128963"/>
          <p14:tracePt t="66786" x="3743325" y="3128963"/>
          <p14:tracePt t="66796" x="3814763" y="3165475"/>
          <p14:tracePt t="66813" x="4006850" y="3214688"/>
          <p14:tracePt t="66829" x="4256088" y="3300413"/>
          <p14:tracePt t="66847" x="4584700" y="3414713"/>
          <p14:tracePt t="66863" x="4905375" y="3514725"/>
          <p14:tracePt t="66880" x="5097463" y="3592513"/>
          <p14:tracePt t="66896" x="5197475" y="3629025"/>
          <p14:tracePt t="66914" x="5283200" y="3657600"/>
          <p14:tracePt t="66929" x="5297488" y="3657600"/>
          <p14:tracePt t="66930" x="5303838" y="3657600"/>
          <p14:tracePt t="66947" x="5318125" y="3663950"/>
          <p14:tracePt t="66963" x="5297488" y="3663950"/>
          <p14:tracePt t="66980" x="5197475" y="3663950"/>
          <p14:tracePt t="66997" x="4997450" y="3643313"/>
          <p14:tracePt t="67014" x="4733925" y="3578225"/>
          <p14:tracePt t="67030" x="4533900" y="3514725"/>
          <p14:tracePt t="67047" x="4292600" y="3414713"/>
          <p14:tracePt t="67063" x="4106863" y="3314700"/>
          <p14:tracePt t="67081" x="4006850" y="3228975"/>
          <p14:tracePt t="67096" x="3943350" y="3165475"/>
          <p14:tracePt t="67114" x="3921125" y="3094038"/>
          <p14:tracePt t="67129" x="3906838" y="3044825"/>
          <p14:tracePt t="67146" x="3906838" y="2979738"/>
          <p14:tracePt t="67163" x="3921125" y="2944813"/>
          <p14:tracePt t="67179" x="3957638" y="2916238"/>
          <p14:tracePt t="67181" x="3978275" y="2894013"/>
          <p14:tracePt t="67182" x="4029075" y="2851150"/>
          <p14:tracePt t="67198" x="4141788" y="2801938"/>
          <p14:tracePt t="67213" x="4206875" y="2779713"/>
          <p14:tracePt t="67214" x="4270375" y="2765425"/>
          <p14:tracePt t="67230" x="4356100" y="2751138"/>
          <p14:tracePt t="67247" x="4427538" y="2730500"/>
          <p14:tracePt t="67263" x="4470400" y="2730500"/>
          <p14:tracePt t="67280" x="4491038" y="2730500"/>
          <p14:tracePt t="67314" x="4505325" y="2730500"/>
          <p14:tracePt t="67383" x="4491038" y="2730500"/>
          <p14:tracePt t="94465" x="4470400" y="2730500"/>
          <p14:tracePt t="94473" x="4441825" y="2730500"/>
          <p14:tracePt t="94481" x="4406900" y="2716213"/>
          <p14:tracePt t="94489" x="4370388" y="2701925"/>
          <p14:tracePt t="94497" x="4321175" y="2687638"/>
          <p14:tracePt t="94505" x="4221163" y="2667000"/>
          <p14:tracePt t="94514" x="4121150" y="2638425"/>
          <p14:tracePt t="94529" x="3978275" y="2616200"/>
          <p14:tracePt t="94530" x="3706813" y="2538413"/>
          <p14:tracePt t="94547" x="3201988" y="2438400"/>
          <p14:tracePt t="94564" x="2601913" y="2352675"/>
          <p14:tracePt t="94581" x="1868488" y="2274888"/>
          <p14:tracePt t="94596" x="1141413" y="2238375"/>
          <p14:tracePt t="94614" x="627063" y="2224088"/>
          <p14:tracePt t="94629" x="63500" y="2203450"/>
          <p14:tracePt t="94958" x="34925" y="2679700"/>
          <p14:tracePt t="94971" x="85725" y="2730500"/>
          <p14:tracePt t="94975" x="100013" y="2751138"/>
          <p14:tracePt t="94981" x="114300" y="2779713"/>
          <p14:tracePt t="94990" x="134938" y="2816225"/>
          <p14:tracePt t="94997" x="163513" y="2836863"/>
          <p14:tracePt t="95014" x="185738" y="2894013"/>
          <p14:tracePt t="95030" x="200025" y="2916238"/>
          <p14:tracePt t="95047" x="214313" y="2944813"/>
          <p14:tracePt t="95063" x="228600" y="2994025"/>
          <p14:tracePt t="95081" x="228600" y="3044825"/>
          <p14:tracePt t="95096" x="228600" y="3143250"/>
          <p14:tracePt t="95113" x="228600" y="3251200"/>
          <p14:tracePt t="95130" x="214313" y="3328988"/>
          <p14:tracePt t="95147" x="200025" y="3457575"/>
          <p14:tracePt t="95163" x="185738" y="3514725"/>
          <p14:tracePt t="95181" x="185738" y="3578225"/>
          <p14:tracePt t="95196" x="185738" y="3606800"/>
          <p14:tracePt t="95392" x="200025" y="3592513"/>
          <p14:tracePt t="95400" x="263525" y="3563938"/>
          <p14:tracePt t="95408" x="334963" y="3557588"/>
          <p14:tracePt t="95416" x="427038" y="3529013"/>
          <p14:tracePt t="95424" x="534988" y="3514725"/>
          <p14:tracePt t="95433" x="741363" y="3492500"/>
          <p14:tracePt t="95446" x="847725" y="3492500"/>
          <p14:tracePt t="95462" x="1254125" y="3492500"/>
          <p14:tracePt t="95464" x="1525588" y="3492500"/>
          <p14:tracePt t="95465" x="1668463" y="3492500"/>
          <p14:tracePt t="95480" x="1917700" y="3557588"/>
          <p14:tracePt t="95481" x="2152650" y="3614738"/>
          <p14:tracePt t="95497" x="2452688" y="3729038"/>
          <p14:tracePt t="95514" x="2730500" y="3856038"/>
          <p14:tracePt t="95531" x="2851150" y="3927475"/>
          <p14:tracePt t="95549" x="2951163" y="4006850"/>
          <p14:tracePt t="95565" x="2994025" y="4056063"/>
          <p14:tracePt t="95581" x="3016250" y="4106863"/>
          <p14:tracePt t="95597" x="3016250" y="4178300"/>
          <p14:tracePt t="95613" x="3001963" y="4291013"/>
          <p14:tracePt t="95630" x="2894013" y="4476750"/>
          <p14:tracePt t="95646" x="2795588" y="4591050"/>
          <p14:tracePt t="95663" x="2630488" y="4733925"/>
          <p14:tracePt t="95681" x="2481263" y="4819650"/>
          <p14:tracePt t="95682" x="2403475" y="4840288"/>
          <p14:tracePt t="95696" x="2332038" y="4854575"/>
          <p14:tracePt t="95698" x="2266950" y="4868863"/>
          <p14:tracePt t="95713" x="2238375" y="4868863"/>
          <p14:tracePt t="95715" x="2189163" y="4868863"/>
          <p14:tracePt t="95729" x="2152650" y="4868863"/>
          <p14:tracePt t="95731" x="2124075" y="4868863"/>
          <p14:tracePt t="95749" x="2103438" y="4833938"/>
          <p14:tracePt t="95766" x="2089150" y="4783138"/>
          <p14:tracePt t="95782" x="2089150" y="4683125"/>
          <p14:tracePt t="95797" x="2152650" y="4527550"/>
          <p14:tracePt t="95813" x="2266950" y="4341813"/>
          <p14:tracePt t="95830" x="2338388" y="4205288"/>
          <p14:tracePt t="95847" x="2466975" y="4041775"/>
          <p14:tracePt t="95863" x="2587625" y="3927475"/>
          <p14:tracePt t="95882" x="2716213" y="3856038"/>
          <p14:tracePt t="95895" x="2781300" y="3841750"/>
          <p14:tracePt t="95896" x="2851150" y="3827463"/>
          <p14:tracePt t="95914" x="3044825" y="3827463"/>
          <p14:tracePt t="95915" x="3101975" y="3827463"/>
          <p14:tracePt t="95929" x="3179763" y="3827463"/>
          <p14:tracePt t="95931" x="3265488" y="3863975"/>
          <p14:tracePt t="95947" x="3357563" y="3892550"/>
          <p14:tracePt t="95948" x="3429000" y="3941763"/>
          <p14:tracePt t="95963" x="3494088" y="3978275"/>
          <p14:tracePt t="95964" x="3565525" y="4021138"/>
          <p14:tracePt t="95981" x="3663950" y="4092575"/>
          <p14:tracePt t="95997" x="3729038" y="4141788"/>
          <p14:tracePt t="96014" x="3778250" y="4191000"/>
          <p14:tracePt t="96030" x="3806825" y="4219575"/>
          <p14:tracePt t="96047" x="3829050" y="4241800"/>
          <p14:tracePt t="96063" x="3843338" y="4270375"/>
          <p14:tracePt t="96081" x="3843338" y="4291013"/>
          <p14:tracePt t="96096" x="3792538" y="4356100"/>
          <p14:tracePt t="96113" x="3714750" y="4427538"/>
          <p14:tracePt t="96130" x="3529013" y="4556125"/>
          <p14:tracePt t="96147" x="3300413" y="4654550"/>
          <p14:tracePt t="96162" x="3179763" y="4683125"/>
          <p14:tracePt t="96164" x="3044825" y="4705350"/>
          <p14:tracePt t="96180" x="2894013" y="4719638"/>
          <p14:tracePt t="96181" x="2767013" y="4733925"/>
          <p14:tracePt t="96182" x="2616200" y="4733925"/>
          <p14:tracePt t="96196" x="2552700" y="4733925"/>
          <p14:tracePt t="96198" x="2432050" y="4733925"/>
          <p14:tracePt t="96214" x="2138363" y="4633913"/>
          <p14:tracePt t="96230" x="1939925" y="4505325"/>
          <p14:tracePt t="96247" x="1817688" y="4405313"/>
          <p14:tracePt t="96264" x="1689100" y="4270375"/>
          <p14:tracePt t="96281" x="1604963" y="4141788"/>
          <p14:tracePt t="96296" x="1562100" y="4070350"/>
          <p14:tracePt t="96314" x="1539875" y="3992563"/>
          <p14:tracePt t="96330" x="1525588" y="3941763"/>
          <p14:tracePt t="96346" x="1525588" y="3906838"/>
          <p14:tracePt t="96363" x="1562100" y="3863975"/>
          <p14:tracePt t="96381" x="1674813" y="3813175"/>
          <p14:tracePt t="96396" x="1789113" y="3792538"/>
          <p14:tracePt t="96413" x="2038350" y="3763963"/>
          <p14:tracePt t="96429" x="2152650" y="3763963"/>
          <p14:tracePt t="96430" x="2281238" y="3763963"/>
          <p14:tracePt t="96431" x="2417763" y="3763963"/>
          <p14:tracePt t="96447" x="2552700" y="3763963"/>
          <p14:tracePt t="96448" x="2701925" y="3763963"/>
          <p14:tracePt t="96463" x="3001963" y="3763963"/>
          <p14:tracePt t="96481" x="3201988" y="3792538"/>
          <p14:tracePt t="96497" x="3414713" y="3813175"/>
          <p14:tracePt t="96514" x="3608388" y="3863975"/>
          <p14:tracePt t="96531" x="3692525" y="3906838"/>
          <p14:tracePt t="96547" x="3778250" y="3956050"/>
          <p14:tracePt t="96564" x="3829050" y="3992563"/>
          <p14:tracePt t="96581" x="3857625" y="4027488"/>
          <p14:tracePt t="96596" x="3863975" y="4078288"/>
          <p14:tracePt t="96614" x="3878263" y="4141788"/>
          <p14:tracePt t="96630" x="3878263" y="4219575"/>
          <p14:tracePt t="96647" x="3806825" y="4356100"/>
          <p14:tracePt t="96663" x="3743325" y="4427538"/>
          <p14:tracePt t="96664" x="3678238" y="4505325"/>
          <p14:tracePt t="96665" x="3608388" y="4583113"/>
          <p14:tracePt t="96680" x="3565525" y="4605338"/>
          <p14:tracePt t="96682" x="3479800" y="4668838"/>
          <p14:tracePt t="96697" x="3328988" y="4754563"/>
          <p14:tracePt t="96698" x="3244850" y="4791075"/>
          <p14:tracePt t="96714" x="3016250" y="4833938"/>
          <p14:tracePt t="96730" x="2795588" y="4840288"/>
          <p14:tracePt t="96749" x="2581275" y="4791075"/>
          <p14:tracePt t="96766" x="2417763" y="4705350"/>
          <p14:tracePt t="96780" x="2266950" y="4583113"/>
          <p14:tracePt t="96796" x="2174875" y="4441825"/>
          <p14:tracePt t="96814" x="2138363" y="4305300"/>
          <p14:tracePt t="96829" x="2124075" y="4121150"/>
          <p14:tracePt t="96847" x="2189163" y="3941763"/>
          <p14:tracePt t="96863" x="2366963" y="3763963"/>
          <p14:tracePt t="96880" x="2601913" y="3614738"/>
          <p14:tracePt t="96896" x="2879725" y="3529013"/>
          <p14:tracePt t="96914" x="3151188" y="3514725"/>
          <p14:tracePt t="96915" x="3300413" y="3514725"/>
          <p14:tracePt t="96930" x="3457575" y="3514725"/>
          <p14:tracePt t="96931" x="3629025" y="3514725"/>
          <p14:tracePt t="96947" x="3906838" y="3592513"/>
          <p14:tracePt t="96964" x="4078288" y="3657600"/>
          <p14:tracePt t="96982" x="4278313" y="3743325"/>
          <p14:tracePt t="96997" x="4378325" y="3806825"/>
          <p14:tracePt t="97014" x="4470400" y="3863975"/>
          <p14:tracePt t="97031" x="4505325" y="3906838"/>
          <p14:tracePt t="97047" x="4533900" y="3927475"/>
          <p14:tracePt t="97063" x="4533900" y="3941763"/>
          <p14:tracePt t="97080" x="4533900" y="3956050"/>
          <p14:tracePt t="97096" x="4533900" y="3963988"/>
          <p14:tracePt t="97113" x="4491038" y="3978275"/>
          <p14:tracePt t="97130" x="4441825" y="4006850"/>
          <p14:tracePt t="97146" x="4406900" y="4006850"/>
          <p14:tracePt t="97147" x="4370388" y="4027488"/>
          <p14:tracePt t="97149" x="4270375" y="4041775"/>
          <p14:tracePt t="97163" x="4178300" y="4056063"/>
          <p14:tracePt t="97164" x="4078288" y="4056063"/>
          <p14:tracePt t="97181" x="3814763" y="4056063"/>
          <p14:tracePt t="97197" x="3529013" y="4021138"/>
          <p14:tracePt t="97214" x="3244850" y="3906838"/>
          <p14:tracePt t="97230" x="3051175" y="3806825"/>
          <p14:tracePt t="97247" x="2879725" y="3678238"/>
          <p14:tracePt t="97264" x="2752725" y="3557588"/>
          <p14:tracePt t="97280" x="2701925" y="3443288"/>
          <p14:tracePt t="97296" x="2687638" y="3279775"/>
          <p14:tracePt t="97313" x="2767013" y="3128963"/>
          <p14:tracePt t="97330" x="2951163" y="2916238"/>
          <p14:tracePt t="97346" x="3244850" y="2730500"/>
          <p14:tracePt t="97363" x="3594100" y="2581275"/>
          <p14:tracePt t="97380" x="3971925" y="2466975"/>
          <p14:tracePt t="97396" x="4170363" y="2438400"/>
          <p14:tracePt t="97397" x="4370388" y="2430463"/>
          <p14:tracePt t="97398" x="4556125" y="2430463"/>
          <p14:tracePt t="97415" x="4905375" y="2430463"/>
          <p14:tracePt t="97430" x="5233988" y="2501900"/>
          <p14:tracePt t="97447" x="5568950" y="2630488"/>
          <p14:tracePt t="97463" x="5895975" y="2801938"/>
          <p14:tracePt t="97480" x="6210300" y="3030538"/>
          <p14:tracePt t="97497" x="6481763" y="3294063"/>
          <p14:tracePt t="97514" x="6708775" y="3592513"/>
          <p14:tracePt t="97530" x="6908800" y="3956050"/>
          <p14:tracePt t="97548" x="7037388" y="4305300"/>
          <p14:tracePt t="97565" x="7072313" y="4570413"/>
          <p14:tracePt t="97581" x="7094538" y="4833938"/>
          <p14:tracePt t="97596" x="7094538" y="4989513"/>
          <p14:tracePt t="97614" x="6994525" y="5132388"/>
          <p14:tracePt t="97629" x="6923088" y="5154613"/>
          <p14:tracePt t="97630" x="6823075" y="5183188"/>
          <p14:tracePt t="97632" x="6673850" y="5197475"/>
          <p14:tracePt t="97648" x="6508750" y="5203825"/>
          <p14:tracePt t="97649" x="6173788" y="5203825"/>
          <p14:tracePt t="97663" x="5918200" y="5203825"/>
          <p14:tracePt t="97665" x="5632450" y="5183188"/>
          <p14:tracePt t="97680" x="5005388" y="5032375"/>
          <p14:tracePt t="97697" x="4556125" y="4891088"/>
          <p14:tracePt t="97713" x="4006850" y="4668838"/>
          <p14:tracePt t="97731" x="3608388" y="4476750"/>
          <p14:tracePt t="97748" x="3394075" y="4341813"/>
          <p14:tracePt t="97764" x="3201988" y="4205288"/>
          <p14:tracePt t="97780" x="3144838" y="4127500"/>
          <p14:tracePt t="97796" x="3094038" y="4041775"/>
          <p14:tracePt t="97813" x="3101975" y="3956050"/>
          <p14:tracePt t="97830" x="3379788" y="3706813"/>
          <p14:tracePt t="97847" x="3906838" y="3343275"/>
          <p14:tracePt t="97850" x="4227513" y="3143250"/>
          <p14:tracePt t="97863" x="4392613" y="3079750"/>
          <p14:tracePt t="97880" x="4684713" y="2965450"/>
          <p14:tracePt t="97881" x="4933950" y="2879725"/>
          <p14:tracePt t="97882" x="5168900" y="2836863"/>
          <p14:tracePt t="97897" x="5383213" y="2816225"/>
          <p14:tracePt t="97898" x="5546725" y="2816225"/>
          <p14:tracePt t="97914" x="5732463" y="2836863"/>
          <p14:tracePt t="97930" x="5918200" y="2944813"/>
          <p14:tracePt t="97947" x="6061075" y="3051175"/>
          <p14:tracePt t="97965" x="6130925" y="3165475"/>
          <p14:tracePt t="97980" x="6159500" y="3228975"/>
          <p14:tracePt t="97997" x="6173788" y="3328988"/>
          <p14:tracePt t="98013" x="6173788" y="3394075"/>
          <p14:tracePt t="98030" x="6145213" y="3429000"/>
          <p14:tracePt t="98048" x="6067425" y="3478213"/>
          <p14:tracePt t="98063" x="5981700" y="3506788"/>
          <p14:tracePt t="98080" x="5881688" y="3529013"/>
          <p14:tracePt t="98097" x="5810250" y="3529013"/>
          <p14:tracePt t="98112" x="5781675" y="3529013"/>
          <p14:tracePt t="98114" x="5761038" y="3529013"/>
          <p14:tracePt t="98115" x="5746750" y="3529013"/>
          <p14:tracePt t="98129" x="5732463" y="3529013"/>
          <p14:tracePt t="98131" x="5732463" y="3506788"/>
          <p14:tracePt t="98147" x="5732463" y="3478213"/>
          <p14:tracePt t="98148" x="5732463" y="3463925"/>
          <p14:tracePt t="98163" x="5832475" y="3394075"/>
          <p14:tracePt t="98181" x="6018213" y="3294063"/>
          <p14:tracePt t="98197" x="6296025" y="3200400"/>
          <p14:tracePt t="98214" x="6623050" y="3179763"/>
          <p14:tracePt t="98230" x="6972300" y="3179763"/>
          <p14:tracePt t="98248" x="7258050" y="3265488"/>
          <p14:tracePt t="98263" x="7507288" y="3414713"/>
          <p14:tracePt t="98280" x="7658100" y="3557588"/>
          <p14:tracePt t="98297" x="7799388" y="3706813"/>
          <p14:tracePt t="98313" x="7850188" y="3792538"/>
          <p14:tracePt t="98330" x="7864475" y="3863975"/>
          <p14:tracePt t="98347" x="7870825" y="3941763"/>
          <p14:tracePt t="98348" x="7850188" y="3978275"/>
          <p14:tracePt t="98363" x="7785100" y="4006850"/>
          <p14:tracePt t="98380" x="7707313" y="4041775"/>
          <p14:tracePt t="98381" x="7350125" y="4141788"/>
          <p14:tracePt t="98397" x="6859588" y="4256088"/>
          <p14:tracePt t="98414" x="6296025" y="4356100"/>
          <p14:tracePt t="98431" x="5668963" y="4470400"/>
          <p14:tracePt t="98447" x="5048250" y="4556125"/>
          <p14:tracePt t="98463" x="4619625" y="4633913"/>
          <p14:tracePt t="98480" x="4156075" y="4683125"/>
          <p14:tracePt t="98496" x="3778250" y="4705350"/>
          <p14:tracePt t="98514" x="3565525" y="4705350"/>
          <p14:tracePt t="98531" x="3365500" y="4705350"/>
          <p14:tracePt t="98548" x="3244850" y="4633913"/>
          <p14:tracePt t="98564" x="3151188" y="4541838"/>
          <p14:tracePt t="98581" x="3144838" y="4505325"/>
          <p14:tracePt t="98583" x="3130550" y="4441825"/>
          <p14:tracePt t="98584" x="3130550" y="4391025"/>
          <p14:tracePt t="98596" x="3130550" y="4276725"/>
          <p14:tracePt t="98613" x="3130550" y="4205288"/>
          <p14:tracePt t="98614" x="3179763" y="4106863"/>
          <p14:tracePt t="98615" x="3251200" y="4021138"/>
          <p14:tracePt t="98629" x="3357563" y="3892550"/>
          <p14:tracePt t="98631" x="3479800" y="3792538"/>
          <p14:tracePt t="98647" x="3743325" y="3629025"/>
          <p14:tracePt t="98664" x="4106863" y="3514725"/>
          <p14:tracePt t="98681" x="4633913" y="3463925"/>
          <p14:tracePt t="98697" x="5168900" y="3463925"/>
          <p14:tracePt t="98713" x="5781675" y="3563938"/>
          <p14:tracePt t="98730" x="6410325" y="3757613"/>
          <p14:tracePt t="98747" x="6994525" y="3963988"/>
          <p14:tracePt t="98763" x="7123113" y="4021138"/>
          <p14:tracePt t="98764" x="7372350" y="4127500"/>
          <p14:tracePt t="98781" x="7770813" y="4319588"/>
          <p14:tracePt t="98796" x="7985125" y="4427538"/>
          <p14:tracePt t="98813" x="8121650" y="4527550"/>
          <p14:tracePt t="98830" x="8213725" y="4605338"/>
          <p14:tracePt t="98846" x="8248650" y="4640263"/>
          <p14:tracePt t="98862" x="8262938" y="4654550"/>
          <p14:tracePt t="98863" x="8262938" y="4668838"/>
          <p14:tracePt t="98881" x="8234363" y="4705350"/>
          <p14:tracePt t="98898" x="8070850" y="4754563"/>
          <p14:tracePt t="98914" x="7658100" y="4868863"/>
          <p14:tracePt t="98930" x="7123113" y="4968875"/>
          <p14:tracePt t="98949" x="6459538" y="5003800"/>
          <p14:tracePt t="98964" x="5746750" y="5018088"/>
          <p14:tracePt t="98980" x="5005388" y="4968875"/>
          <p14:tracePt t="98996" x="4292600" y="4819650"/>
          <p14:tracePt t="99014" x="3878263" y="4654550"/>
          <p14:tracePt t="99029" x="3394075" y="4427538"/>
          <p14:tracePt t="99047" x="3151188" y="4270375"/>
          <p14:tracePt t="99063" x="2951163" y="4106863"/>
          <p14:tracePt t="99081" x="2879725" y="3992563"/>
          <p14:tracePt t="99082" x="2844800" y="3956050"/>
          <p14:tracePt t="99096" x="2844800" y="3913188"/>
          <p14:tracePt t="99098" x="2830513" y="3856038"/>
          <p14:tracePt t="99113" x="2830513" y="3827463"/>
          <p14:tracePt t="99115" x="2830513" y="3792538"/>
          <p14:tracePt t="99130" x="2879725" y="3729038"/>
          <p14:tracePt t="99131" x="3001963" y="3629025"/>
          <p14:tracePt t="99147" x="3357563" y="3457575"/>
          <p14:tracePt t="99163" x="3878263" y="3279775"/>
          <p14:tracePt t="99181" x="4519613" y="3151188"/>
          <p14:tracePt t="99197" x="5183188" y="3143250"/>
          <p14:tracePt t="99214" x="5867400" y="3179763"/>
          <p14:tracePt t="99229" x="6310313" y="3294063"/>
          <p14:tracePt t="99246" x="6823075" y="3463925"/>
          <p14:tracePt t="99263" x="7094538" y="3578225"/>
          <p14:tracePt t="99280" x="7358063" y="3714750"/>
          <p14:tracePt t="99296" x="7521575" y="3827463"/>
          <p14:tracePt t="99313" x="7572375" y="3878263"/>
          <p14:tracePt t="99329" x="7600950" y="3913188"/>
          <p14:tracePt t="99330" x="7607300" y="3941763"/>
          <p14:tracePt t="99331" x="7621588" y="3956050"/>
          <p14:tracePt t="99347" x="7621588" y="3992563"/>
          <p14:tracePt t="99364" x="7621588" y="4027488"/>
          <p14:tracePt t="99382" x="7572375" y="4106863"/>
          <p14:tracePt t="99396" x="7435850" y="4241800"/>
          <p14:tracePt t="99414" x="7223125" y="4456113"/>
          <p14:tracePt t="99430" x="6923088" y="4691063"/>
          <p14:tracePt t="99447" x="6445250" y="4983163"/>
          <p14:tracePt t="99464" x="6130925" y="5068888"/>
          <p14:tracePt t="99480" x="5483225" y="5118100"/>
          <p14:tracePt t="99496" x="4933950" y="5083175"/>
          <p14:tracePt t="99514" x="4505325" y="4919663"/>
          <p14:tracePt t="99530" x="4270375" y="4783138"/>
          <p14:tracePt t="99531" x="4057650" y="4640263"/>
          <p14:tracePt t="99548" x="3843338" y="4491038"/>
          <p14:tracePt t="99549" x="3678238" y="4341813"/>
          <p14:tracePt t="99550" x="3629025" y="4270375"/>
          <p14:tracePt t="99565" x="3514725" y="4141788"/>
          <p14:tracePt t="99566" x="3429000" y="4027488"/>
          <p14:tracePt t="99583" x="3379788" y="3906838"/>
          <p14:tracePt t="99597" x="3343275" y="3806825"/>
          <p14:tracePt t="99599" x="3343275" y="3757613"/>
          <p14:tracePt t="99615" x="3394075" y="3629025"/>
          <p14:tracePt t="99630" x="3678238" y="3443288"/>
          <p14:tracePt t="99647" x="4121150" y="3265488"/>
          <p14:tracePt t="99663" x="4733925" y="3079750"/>
          <p14:tracePt t="99680" x="5446713" y="2979738"/>
          <p14:tracePt t="99697" x="6173788" y="2944813"/>
          <p14:tracePt t="99713" x="6873875" y="2965450"/>
          <p14:tracePt t="99730" x="7286625" y="3094038"/>
          <p14:tracePt t="99748" x="7707313" y="3251200"/>
          <p14:tracePt t="99751" x="7785100" y="3294063"/>
          <p14:tracePt t="99764" x="7921625" y="3379788"/>
          <p14:tracePt t="99781" x="8121650" y="3514725"/>
          <p14:tracePt t="99796" x="8199438" y="3592513"/>
          <p14:tracePt t="99797" x="8213725" y="3614738"/>
          <p14:tracePt t="99798" x="8248650" y="3663950"/>
          <p14:tracePt t="99813" x="8285163" y="3706813"/>
          <p14:tracePt t="99829" x="8299450" y="3743325"/>
          <p14:tracePt t="99830" x="8313738" y="3763963"/>
          <p14:tracePt t="99831" x="8328025" y="3792538"/>
          <p14:tracePt t="99848" x="8328025" y="3841750"/>
          <p14:tracePt t="99863" x="8328025" y="3906838"/>
          <p14:tracePt t="99880" x="8299450" y="3992563"/>
          <p14:tracePt t="99897" x="8213725" y="4106863"/>
          <p14:tracePt t="99914" x="8064500" y="4291013"/>
          <p14:tracePt t="99930" x="7899400" y="4441825"/>
          <p14:tracePt t="99947" x="7707313" y="4583113"/>
          <p14:tracePt t="99963" x="7507288" y="4691063"/>
          <p14:tracePt t="99980" x="7258050" y="4783138"/>
          <p14:tracePt t="99997" x="6986588" y="4819650"/>
          <p14:tracePt t="100013" x="6659563" y="4833938"/>
          <p14:tracePt t="100031" x="6273800" y="4833938"/>
          <p14:tracePt t="100032" x="6081713" y="4833938"/>
          <p14:tracePt t="100047" x="5861050" y="4805363"/>
          <p14:tracePt t="100062" x="5632450" y="4754563"/>
          <p14:tracePt t="100063" x="5397500" y="4705350"/>
          <p14:tracePt t="100065" x="5183188" y="4654550"/>
          <p14:tracePt t="100081" x="4756150" y="4519613"/>
          <p14:tracePt t="100097" x="4570413" y="4441825"/>
          <p14:tracePt t="100098" x="4378325" y="4370388"/>
          <p14:tracePt t="100114" x="4078288" y="4241800"/>
          <p14:tracePt t="100130" x="3906838" y="4141788"/>
          <p14:tracePt t="100147" x="3714750" y="4041775"/>
          <p14:tracePt t="100163" x="3579813" y="3941763"/>
          <p14:tracePt t="100180" x="3514725" y="3892550"/>
          <p14:tracePt t="100197" x="3465513" y="3841750"/>
          <p14:tracePt t="100214" x="3443288" y="3792538"/>
          <p14:tracePt t="100230" x="3429000" y="3778250"/>
          <p14:tracePt t="100248" x="3429000" y="3757613"/>
          <p14:tracePt t="100281" x="3429000" y="3743325"/>
          <p14:tracePt t="100282" x="3443288" y="3729038"/>
          <p14:tracePt t="100297" x="3457575" y="3729038"/>
          <p14:tracePt t="100312" x="3465513" y="3714750"/>
          <p14:tracePt t="100314" x="3479800" y="3714750"/>
          <p14:tracePt t="100315" x="3514725" y="3706813"/>
          <p14:tracePt t="100330" x="3529013" y="3706813"/>
          <p14:tracePt t="100331" x="3557588" y="3692525"/>
          <p14:tracePt t="100348" x="3629025" y="3678238"/>
          <p14:tracePt t="100363" x="3692525" y="3678238"/>
          <p14:tracePt t="100381" x="3778250" y="3663950"/>
          <p14:tracePt t="100397" x="3929063" y="3663950"/>
          <p14:tracePt t="100413" x="4057650" y="3663950"/>
          <p14:tracePt t="100430" x="4192588" y="3678238"/>
          <p14:tracePt t="100448" x="4370388" y="3706813"/>
          <p14:tracePt t="100463" x="4541838" y="3743325"/>
          <p14:tracePt t="100481" x="4684713" y="3792538"/>
          <p14:tracePt t="100497" x="4819650" y="3827463"/>
          <p14:tracePt t="100513" x="4883150" y="3863975"/>
          <p14:tracePt t="100530" x="4940300" y="3906838"/>
          <p14:tracePt t="100532" x="4968875" y="3913188"/>
          <p14:tracePt t="100549" x="4997450" y="3941763"/>
          <p14:tracePt t="100564" x="4997450" y="3956050"/>
          <p14:tracePt t="100565" x="5005388" y="3963988"/>
          <p14:tracePt t="100582" x="5005388" y="3978275"/>
          <p14:tracePt t="100597" x="5005388" y="3992563"/>
          <p14:tracePt t="100630" x="5005388" y="4006850"/>
          <p14:tracePt t="100647" x="4983163" y="4021138"/>
          <p14:tracePt t="100663" x="4954588" y="4027488"/>
          <p14:tracePt t="100680" x="4905375" y="4027488"/>
          <p14:tracePt t="100697" x="4805363" y="4056063"/>
          <p14:tracePt t="100714" x="4670425" y="4070350"/>
          <p14:tracePt t="100730" x="4491038" y="4078288"/>
          <p14:tracePt t="100749" x="4321175" y="4078288"/>
          <p14:tracePt t="100751" x="4241800" y="4078288"/>
          <p14:tracePt t="100764" x="4156075" y="4078288"/>
          <p14:tracePt t="100766" x="4078288" y="4078288"/>
          <p14:tracePt t="100781" x="4006850" y="4070350"/>
          <p14:tracePt t="100783" x="3929063" y="4056063"/>
          <p14:tracePt t="100796" x="3863975" y="4041775"/>
          <p14:tracePt t="100798" x="3814763" y="4021138"/>
          <p14:tracePt t="100814" x="3692525" y="3978275"/>
          <p14:tracePt t="100830" x="3657600" y="3956050"/>
          <p14:tracePt t="100831" x="3629025" y="3941763"/>
          <p14:tracePt t="100847" x="3557588" y="3892550"/>
          <p14:tracePt t="100863" x="3508375" y="3856038"/>
          <p14:tracePt t="100881" x="3465513" y="3813175"/>
          <p14:tracePt t="100896" x="3457575" y="3806825"/>
          <p14:tracePt t="100913" x="3443288" y="3792538"/>
          <p14:tracePt t="100930" x="3443288" y="3778250"/>
          <p14:tracePt t="100951" x="3429000" y="3763963"/>
          <p14:tracePt t="100996" x="3429000" y="3757613"/>
          <p14:tracePt t="101031" x="3429000" y="3743325"/>
          <p14:tracePt t="101047" x="3414713" y="3743325"/>
          <p14:tracePt t="101466" x="3408363" y="3743325"/>
          <p14:tracePt t="101474" x="3379788" y="3743325"/>
          <p14:tracePt t="101482" x="3365500" y="3743325"/>
          <p14:tracePt t="101490" x="3343275" y="3743325"/>
          <p14:tracePt t="101498" x="3300413" y="3743325"/>
          <p14:tracePt t="101506" x="3265488" y="3729038"/>
          <p14:tracePt t="101514" x="3216275" y="3714750"/>
          <p14:tracePt t="101530" x="3179763" y="3706813"/>
          <p14:tracePt t="101531" x="3130550" y="3692525"/>
          <p14:tracePt t="101549" x="3065463" y="3657600"/>
          <p14:tracePt t="101564" x="3001963" y="3614738"/>
          <p14:tracePt t="101581" x="2965450" y="3578225"/>
          <p14:tracePt t="101596" x="2951163" y="3557588"/>
          <p14:tracePt t="101614" x="2944813" y="3529013"/>
          <p14:tracePt t="101630" x="2944813" y="3506788"/>
          <p14:tracePt t="101647" x="2944813" y="3492500"/>
          <p14:tracePt t="101663" x="2944813" y="3463925"/>
          <p14:tracePt t="101680" x="2951163" y="3443288"/>
          <p14:tracePt t="101698" x="3030538" y="3379788"/>
          <p14:tracePt t="101713" x="3101975" y="3328988"/>
          <p14:tracePt t="101714" x="3201988" y="3265488"/>
          <p14:tracePt t="101729" x="3343275" y="3165475"/>
          <p14:tracePt t="101730" x="3614738" y="3030538"/>
          <p14:tracePt t="101746" x="3714750" y="2979738"/>
          <p14:tracePt t="101747" x="3921125" y="2916238"/>
          <p14:tracePt t="101748" x="4106863" y="2836863"/>
          <p14:tracePt t="101764" x="4456113" y="2787650"/>
          <p14:tracePt t="101784" x="4684713" y="2779713"/>
          <p14:tracePt t="101797" x="4919663" y="2779713"/>
          <p14:tracePt t="101814" x="5183188" y="2851150"/>
          <p14:tracePt t="101830" x="5318125" y="2916238"/>
          <p14:tracePt t="101847" x="5497513" y="3016250"/>
          <p14:tracePt t="101863" x="5661025" y="3100388"/>
          <p14:tracePt t="101880" x="5781675" y="3179763"/>
          <p14:tracePt t="101896" x="5881688" y="3251200"/>
          <p14:tracePt t="101913" x="5932488" y="3300413"/>
          <p14:tracePt t="101930" x="5995988" y="3343275"/>
          <p14:tracePt t="101947" x="6018213" y="3365500"/>
          <p14:tracePt t="101963" x="6032500" y="3379788"/>
          <p14:tracePt t="101964" x="6032500" y="3394075"/>
          <p14:tracePt t="101980" x="6046788" y="3400425"/>
          <p14:tracePt t="101997" x="6061075" y="3414713"/>
          <p14:tracePt t="102014" x="6067425" y="3429000"/>
          <p14:tracePt t="102047" x="6067425" y="3443288"/>
          <p14:tracePt t="102080" x="6067425" y="3457575"/>
          <p14:tracePt t="102097" x="6061075" y="3457575"/>
          <p14:tracePt t="102114" x="6061075" y="3463925"/>
          <p14:tracePt t="102129" x="6046788" y="3463925"/>
          <p14:tracePt t="102146" x="6032500" y="3478213"/>
          <p14:tracePt t="102164" x="6018213" y="3478213"/>
          <p14:tracePt t="102181" x="6010275" y="3492500"/>
          <p14:tracePt t="102198" x="5981700" y="3506788"/>
          <p14:tracePt t="102199" x="5967413" y="3506788"/>
          <p14:tracePt t="102214" x="5946775" y="3506788"/>
          <p14:tracePt t="102215" x="5932488" y="3514725"/>
          <p14:tracePt t="102231" x="5918200" y="3514725"/>
          <p14:tracePt t="102232" x="5910263" y="3514725"/>
          <p14:tracePt t="102248" x="5867400" y="3529013"/>
          <p14:tracePt t="102264" x="5846763" y="3543300"/>
          <p14:tracePt t="102281" x="5832475" y="3543300"/>
          <p14:tracePt t="102313" x="5818188" y="3543300"/>
          <p14:tracePt t="102347" x="5818188" y="3557588"/>
          <p14:tracePt t="102363" x="5810250" y="3557588"/>
          <p14:tracePt t="102397" x="5795963" y="3563938"/>
          <p14:tracePt t="102416" x="5781675" y="3578225"/>
          <p14:tracePt t="102430" x="5767388" y="3578225"/>
          <p14:tracePt t="102447" x="5761038" y="3592513"/>
          <p14:tracePt t="102462" x="5732463" y="3614738"/>
          <p14:tracePt t="102464" x="5710238" y="3629025"/>
          <p14:tracePt t="102465" x="5683250" y="3643313"/>
          <p14:tracePt t="102481" x="5661025" y="3663950"/>
          <p14:tracePt t="102482" x="5618163" y="3692525"/>
          <p14:tracePt t="102497" x="5597525" y="3714750"/>
          <p14:tracePt t="102498" x="5561013" y="3757613"/>
          <p14:tracePt t="102514" x="5468938" y="3813175"/>
          <p14:tracePt t="102530" x="5368925" y="3892550"/>
          <p14:tracePt t="102549" x="5254625" y="3956050"/>
          <p14:tracePt t="102565" x="5148263" y="4006850"/>
          <p14:tracePt t="102581" x="5033963" y="4056063"/>
          <p14:tracePt t="102596" x="4919663" y="4092575"/>
          <p14:tracePt t="102614" x="4856163" y="4106863"/>
          <p14:tracePt t="102631" x="4770438" y="4121150"/>
          <p14:tracePt t="102647" x="4705350" y="4121150"/>
          <p14:tracePt t="102663" x="4670425" y="4121150"/>
          <p14:tracePt t="102680" x="4633913" y="4106863"/>
          <p14:tracePt t="102696" x="4633913" y="4092575"/>
          <p14:tracePt t="102697" x="4619625" y="4092575"/>
          <p14:tracePt t="102699" x="4619625" y="4078288"/>
          <p14:tracePt t="102714" x="4619625" y="4070350"/>
          <p14:tracePt t="102715" x="4605338" y="4056063"/>
          <p14:tracePt t="102731" x="4605338" y="4041775"/>
          <p14:tracePt t="102749" x="4605338" y="4027488"/>
          <p14:tracePt t="102763" x="4605338" y="4021138"/>
          <p14:tracePt t="102814" x="4619625" y="4006850"/>
          <p14:tracePt t="102868" x="4633913" y="4006850"/>
          <p14:tracePt t="103632" x="4619625" y="4006850"/>
          <p14:tracePt t="103649" x="4605338" y="4006850"/>
          <p14:tracePt t="103656" x="4591050" y="4006850"/>
          <p14:tracePt t="103664" x="4570413" y="4006850"/>
          <p14:tracePt t="103673" x="4541838" y="4006850"/>
          <p14:tracePt t="103681" x="4491038" y="4006850"/>
          <p14:tracePt t="103689" x="4406900" y="4006850"/>
          <p14:tracePt t="103697" x="4356100" y="4006850"/>
          <p14:tracePt t="103712" x="4270375" y="4006850"/>
          <p14:tracePt t="103713" x="4178300" y="4006850"/>
          <p14:tracePt t="103729" x="4092575" y="3978275"/>
          <p14:tracePt t="103730" x="4006850" y="3963988"/>
          <p14:tracePt t="103749" x="3814763" y="3906838"/>
          <p14:tracePt t="103764" x="3643313" y="3841750"/>
          <p14:tracePt t="103779" x="3514725" y="3763963"/>
          <p14:tracePt t="103795" x="3408363" y="3706813"/>
          <p14:tracePt t="103812" x="3357563" y="3663950"/>
          <p14:tracePt t="103829" x="3300413" y="3614738"/>
          <p14:tracePt t="103846" x="3294063" y="3578225"/>
          <p14:tracePt t="103863" x="3294063" y="3543300"/>
          <p14:tracePt t="103879" x="3294063" y="3514725"/>
          <p14:tracePt t="103897" x="3314700" y="3463925"/>
          <p14:tracePt t="103913" x="3343275" y="3429000"/>
          <p14:tracePt t="103914" x="3414713" y="3379788"/>
          <p14:tracePt t="103915" x="3494088" y="3314700"/>
          <p14:tracePt t="103931" x="3678238" y="3200400"/>
          <p14:tracePt t="103946" x="3792538" y="3128963"/>
          <p14:tracePt t="103947" x="3921125" y="3065463"/>
          <p14:tracePt t="103964" x="4206875" y="2930525"/>
          <p14:tracePt t="103980" x="4519613" y="2801938"/>
          <p14:tracePt t="103998" x="4819650" y="2751138"/>
          <p14:tracePt t="104013" x="5097463" y="2736850"/>
          <p14:tracePt t="104030" x="5346700" y="2736850"/>
          <p14:tracePt t="104046" x="5597525" y="2816225"/>
          <p14:tracePt t="104063" x="5846763" y="2944813"/>
          <p14:tracePt t="104080" x="6081713" y="3079750"/>
          <p14:tracePt t="104097" x="6310313" y="3243263"/>
          <p14:tracePt t="104112" x="6445250" y="3365500"/>
          <p14:tracePt t="104130" x="6580188" y="3492500"/>
          <p14:tracePt t="104146" x="6608763" y="3514725"/>
          <p14:tracePt t="104147" x="6645275" y="3563938"/>
          <p14:tracePt t="104164" x="6673850" y="3606800"/>
          <p14:tracePt t="104165" x="6723063" y="3663950"/>
          <p14:tracePt t="104179" x="6723063" y="3678238"/>
          <p14:tracePt t="104181" x="6737350" y="3706813"/>
          <p14:tracePt t="104198" x="6737350" y="3729038"/>
          <p14:tracePt t="104213" x="6737350" y="3743325"/>
          <p14:tracePt t="104231" x="6737350" y="3763963"/>
          <p14:tracePt t="104246" x="6737350" y="3806825"/>
          <p14:tracePt t="104264" x="6694488" y="3863975"/>
          <p14:tracePt t="104280" x="6623050" y="3978275"/>
          <p14:tracePt t="104297" x="6508750" y="4106863"/>
          <p14:tracePt t="104313" x="6424613" y="4219575"/>
          <p14:tracePt t="104331" x="6281738" y="4356100"/>
          <p14:tracePt t="104346" x="6145213" y="4470400"/>
          <p14:tracePt t="104364" x="5995988" y="4570413"/>
          <p14:tracePt t="104379" x="5910263" y="4619625"/>
          <p14:tracePt t="104380" x="5818188" y="4654550"/>
          <p14:tracePt t="104398" x="5732463" y="4691063"/>
          <p14:tracePt t="104399" x="5483225" y="4783138"/>
          <p14:tracePt t="104413" x="5368925" y="4805363"/>
          <p14:tracePt t="104414" x="5254625" y="4819650"/>
          <p14:tracePt t="104430" x="5005388" y="4840288"/>
          <p14:tracePt t="104447" x="4719638" y="4840288"/>
          <p14:tracePt t="104464" x="4456113" y="4840288"/>
          <p14:tracePt t="104480" x="4170363" y="4783138"/>
          <p14:tracePt t="104497" x="3978275" y="4740275"/>
          <p14:tracePt t="104513" x="3778250" y="4683125"/>
          <p14:tracePt t="104530" x="3629025" y="4619625"/>
          <p14:tracePt t="104547" x="3514725" y="4556125"/>
          <p14:tracePt t="104564" x="3465513" y="4505325"/>
          <p14:tracePt t="104582" x="3414713" y="4470400"/>
          <p14:tracePt t="104584" x="3408363" y="4441825"/>
          <p14:tracePt t="104597" x="3379788" y="4427538"/>
          <p14:tracePt t="104613" x="3365500" y="4405313"/>
          <p14:tracePt t="104614" x="3357563" y="4391025"/>
          <p14:tracePt t="104615" x="3357563" y="4376738"/>
          <p14:tracePt t="104630" x="3343275" y="4370388"/>
          <p14:tracePt t="104632" x="3343275" y="4356100"/>
          <p14:tracePt t="104647" x="3328988" y="4356100"/>
          <p14:tracePt t="104648" x="3328988" y="4341813"/>
          <p14:tracePt t="104664" x="3328988" y="4319588"/>
          <p14:tracePt t="104680" x="3328988" y="4276725"/>
          <p14:tracePt t="104698" x="3343275" y="4227513"/>
          <p14:tracePt t="104713" x="3379788" y="4156075"/>
          <p14:tracePt t="104731" x="3429000" y="4070350"/>
          <p14:tracePt t="104749" x="3479800" y="3963988"/>
          <p14:tracePt t="104767" x="3557588" y="3878263"/>
          <p14:tracePt t="104780" x="3579813" y="3841750"/>
          <p14:tracePt t="104781" x="3614738" y="3806825"/>
          <p14:tracePt t="104797" x="3692525" y="3729038"/>
          <p14:tracePt t="104813" x="3778250" y="3663950"/>
          <p14:tracePt t="104830" x="3906838" y="3592513"/>
          <p14:tracePt t="104846" x="4106863" y="3492500"/>
          <p14:tracePt t="104863" x="4206875" y="3457575"/>
          <p14:tracePt t="104864" x="4327525" y="3429000"/>
          <p14:tracePt t="104865" x="4441825" y="3394075"/>
          <p14:tracePt t="104880" x="4584700" y="3365500"/>
          <p14:tracePt t="104881" x="4741863" y="3351213"/>
          <p14:tracePt t="104897" x="4905375" y="3314700"/>
          <p14:tracePt t="104898" x="5097463" y="3314700"/>
          <p14:tracePt t="104913" x="5254625" y="3300413"/>
          <p14:tracePt t="104914" x="5454650" y="3300413"/>
          <p14:tracePt t="104932" x="5846763" y="3300413"/>
          <p14:tracePt t="104946" x="6210300" y="3300413"/>
          <p14:tracePt t="104964" x="6445250" y="3351213"/>
          <p14:tracePt t="104980" x="6688138" y="3414713"/>
          <p14:tracePt t="104997" x="6859588" y="3492500"/>
          <p14:tracePt t="105014" x="6972300" y="3557588"/>
          <p14:tracePt t="105030" x="7037388" y="3592513"/>
          <p14:tracePt t="105046" x="7086600" y="3643313"/>
          <p14:tracePt t="105063" x="7123113" y="3678238"/>
          <p14:tracePt t="105080" x="7143750" y="3706813"/>
          <p14:tracePt t="105098" x="7172325" y="3729038"/>
          <p14:tracePt t="105099" x="7186613" y="3743325"/>
          <p14:tracePt t="105113" x="7186613" y="3757613"/>
          <p14:tracePt t="105130" x="7186613" y="3763963"/>
          <p14:tracePt t="105131" x="7194550" y="3792538"/>
          <p14:tracePt t="105148" x="7194550" y="3806825"/>
          <p14:tracePt t="105165" x="7194550" y="3813175"/>
          <p14:tracePt t="105198" x="7186613" y="3827463"/>
          <p14:tracePt t="105214" x="7172325" y="3841750"/>
          <p14:tracePt t="105230" x="7143750" y="3856038"/>
          <p14:tracePt t="105247" x="7137400" y="3878263"/>
          <p14:tracePt t="105264" x="7094538" y="3892550"/>
          <p14:tracePt t="105280" x="7058025" y="3913188"/>
          <p14:tracePt t="105297" x="7023100" y="3941763"/>
          <p14:tracePt t="105313" x="6958013" y="3963988"/>
          <p14:tracePt t="105330" x="6894513" y="3992563"/>
          <p14:tracePt t="105346" x="6823075" y="4021138"/>
          <p14:tracePt t="105363" x="6737350" y="4056063"/>
          <p14:tracePt t="105364" x="6688138" y="4078288"/>
          <p14:tracePt t="105380" x="6645275" y="4092575"/>
          <p14:tracePt t="105381" x="6573838" y="4121150"/>
          <p14:tracePt t="105398" x="6445250" y="4156075"/>
          <p14:tracePt t="105413" x="6296025" y="4205288"/>
          <p14:tracePt t="105430" x="6145213" y="4227513"/>
          <p14:tracePt t="105446" x="5895975" y="4270375"/>
          <p14:tracePt t="105464" x="5732463" y="4270375"/>
          <p14:tracePt t="105480" x="5468938" y="4270375"/>
          <p14:tracePt t="105497" x="5233988" y="4270375"/>
          <p14:tracePt t="105513" x="4954588" y="4227513"/>
          <p14:tracePt t="105530" x="4641850" y="4191000"/>
          <p14:tracePt t="105548" x="4278313" y="4127500"/>
          <p14:tracePt t="105550" x="4106863" y="4092575"/>
          <p14:tracePt t="105565" x="3906838" y="4056063"/>
          <p14:tracePt t="105566" x="3706813" y="3992563"/>
          <p14:tracePt t="105582" x="3508375" y="3927475"/>
          <p14:tracePt t="105583" x="3328988" y="3856038"/>
          <p14:tracePt t="105597" x="3165475" y="3778250"/>
          <p14:tracePt t="105599" x="2994025" y="3706813"/>
          <p14:tracePt t="105613" x="2844800" y="3614738"/>
          <p14:tracePt t="105615" x="2795588" y="3578225"/>
          <p14:tracePt t="105631" x="2566988" y="3400425"/>
          <p14:tracePt t="105647" x="2417763" y="3265488"/>
          <p14:tracePt t="105664" x="2352675" y="3179763"/>
          <p14:tracePt t="105680" x="2317750" y="3094038"/>
          <p14:tracePt t="105697" x="2303463" y="3044825"/>
          <p14:tracePt t="105714" x="2289175" y="2979738"/>
          <p14:tracePt t="105730" x="2289175" y="2930525"/>
          <p14:tracePt t="105749" x="2317750" y="2894013"/>
          <p14:tracePt t="105752" x="2317750" y="2865438"/>
          <p14:tracePt t="105764" x="2332038" y="2836863"/>
          <p14:tracePt t="105780" x="2381250" y="2787650"/>
          <p14:tracePt t="105796" x="2417763" y="2730500"/>
          <p14:tracePt t="105813" x="2487613" y="2679700"/>
          <p14:tracePt t="105830" x="2538413" y="2652713"/>
          <p14:tracePt t="105846" x="2566988" y="2638425"/>
          <p14:tracePt t="105847" x="2601913" y="2630488"/>
          <p14:tracePt t="105848" x="2630488" y="2616200"/>
          <p14:tracePt t="105865" x="2701925" y="2601913"/>
          <p14:tracePt t="105880" x="2781300" y="2601913"/>
          <p14:tracePt t="105897" x="2894013" y="2587625"/>
          <p14:tracePt t="105914" x="3016250" y="2581275"/>
          <p14:tracePt t="105931" x="3251200" y="2566988"/>
          <p14:tracePt t="105946" x="3514725" y="2552700"/>
          <p14:tracePt t="105964" x="3806825" y="2538413"/>
          <p14:tracePt t="105980" x="4021138" y="2538413"/>
          <p14:tracePt t="105998" x="4241800" y="2538413"/>
          <p14:tracePt t="106013" x="4441825" y="2538413"/>
          <p14:tracePt t="106032" x="4605338" y="2552700"/>
          <p14:tracePt t="106034" x="4691063" y="2566988"/>
          <p14:tracePt t="106046" x="4841875" y="2587625"/>
          <p14:tracePt t="106063" x="5033963" y="2630488"/>
          <p14:tracePt t="106065" x="5148263" y="2638425"/>
          <p14:tracePt t="106080" x="5268913" y="2667000"/>
          <p14:tracePt t="106081" x="5383213" y="2687638"/>
          <p14:tracePt t="106098" x="5683250" y="2736850"/>
          <p14:tracePt t="106113" x="5832475" y="2765425"/>
          <p14:tracePt t="106114" x="6032500" y="2787650"/>
          <p14:tracePt t="106131" x="6430963" y="2865438"/>
          <p14:tracePt t="106147" x="7037388" y="2951163"/>
          <p14:tracePt t="106163" x="7621588" y="3016250"/>
          <p14:tracePt t="106180" x="8248650" y="3094038"/>
          <p14:tracePt t="106198" x="8662988" y="3143250"/>
          <p14:tracePt t="106213" x="9161463" y="3214688"/>
          <p14:tracePt t="106230" x="9439275" y="3265488"/>
          <p14:tracePt t="106246" x="9725025" y="3314700"/>
          <p14:tracePt t="106265" x="9859963" y="3343275"/>
          <p14:tracePt t="106267" x="9939338" y="3351213"/>
          <p14:tracePt t="106280" x="9988550" y="3379788"/>
          <p14:tracePt t="106296" x="10025063" y="3394075"/>
          <p14:tracePt t="106298" x="10053638" y="3394075"/>
          <p14:tracePt t="106299" x="10074275" y="3400425"/>
          <p14:tracePt t="106313" x="10088563" y="3400425"/>
          <p14:tracePt t="106330" x="10102850" y="3400425"/>
          <p14:tracePt t="106331" x="10102850" y="3414713"/>
          <p14:tracePt t="106347" x="10117138" y="3414713"/>
          <p14:tracePt t="106364" x="10117138" y="3429000"/>
          <p14:tracePt t="106580" x="10117138" y="3414713"/>
          <p14:tracePt t="106612" x="10102850" y="3400425"/>
          <p14:tracePt t="106636" x="10102850" y="3394075"/>
          <p14:tracePt t="106693" x="10088563" y="3394075"/>
          <p14:tracePt t="107168" x="10117138" y="3394075"/>
          <p14:tracePt t="107176" x="10125075" y="3379788"/>
          <p14:tracePt t="107184" x="10166350" y="3365500"/>
          <p14:tracePt t="107193" x="10188575" y="3351213"/>
          <p14:tracePt t="107200" x="10237788" y="3328988"/>
          <p14:tracePt t="107208" x="10274300" y="3300413"/>
          <p14:tracePt t="107216" x="10337800" y="3279775"/>
          <p14:tracePt t="107230" x="10452100" y="3251200"/>
          <p14:tracePt t="107247" x="10637838" y="3194050"/>
          <p14:tracePt t="107263" x="10752138" y="3165475"/>
          <p14:tracePt t="107264" x="10880725" y="3143250"/>
          <p14:tracePt t="107265" x="11029950" y="3114675"/>
          <p14:tracePt t="107281" x="11101388" y="3100388"/>
          <p14:tracePt t="107282" x="11229975" y="3094038"/>
          <p14:tracePt t="107297" x="11464925" y="3079750"/>
          <p14:tracePt t="107313" x="11664950" y="3079750"/>
          <p14:tracePt t="107330" x="11764963" y="3079750"/>
          <p14:tracePt t="107347" x="11857038" y="3079750"/>
          <p14:tracePt t="107363" x="11906250" y="3094038"/>
          <p14:tracePt t="107380" x="11942763" y="3114675"/>
          <p14:tracePt t="107396" x="11957050" y="3128963"/>
          <p14:tracePt t="107413" x="11977688" y="3128963"/>
          <p14:tracePt t="107430" x="11991975" y="3143250"/>
          <p14:tracePt t="107447" x="11991975" y="3151188"/>
          <p14:tracePt t="107465" x="12014200" y="3165475"/>
          <p14:tracePt t="107466" x="12028488" y="3179763"/>
          <p14:tracePt t="107481" x="12057063" y="3200400"/>
          <p14:tracePt t="107482" x="12063413" y="3214688"/>
          <p14:tracePt t="107497" x="12091988" y="3228975"/>
          <p14:tracePt t="107499" x="12114213" y="3251200"/>
          <p14:tracePt t="107513" x="12163425" y="3294063"/>
          <p14:tracePt t="107734" x="11991975" y="4027488"/>
          <p14:tracePt t="107748" x="11877675" y="4078288"/>
          <p14:tracePt t="107751" x="11757025" y="4121150"/>
          <p14:tracePt t="107757" x="11614150" y="4178300"/>
          <p14:tracePt t="107766" x="11450638" y="4227513"/>
          <p14:tracePt t="107772" x="11301413" y="4305300"/>
          <p14:tracePt t="107780" x="11115675" y="4370388"/>
          <p14:tracePt t="107797" x="10687050" y="4505325"/>
          <p14:tracePt t="107813" x="10025063" y="4683125"/>
          <p14:tracePt t="107830" x="9461500" y="4768850"/>
          <p14:tracePt t="107846" x="9026525" y="4819650"/>
          <p14:tracePt t="107864" x="8448675" y="4854575"/>
          <p14:tracePt t="107880" x="7921625" y="4854575"/>
          <p14:tracePt t="107897" x="7472363" y="4854575"/>
          <p14:tracePt t="107913" x="7072313" y="4819650"/>
          <p14:tracePt t="107931" x="6859588" y="4783138"/>
          <p14:tracePt t="107946" x="6630988" y="4705350"/>
          <p14:tracePt t="107964" x="6559550" y="4654550"/>
          <p14:tracePt t="108304" x="6523038" y="4654550"/>
          <p14:tracePt t="108312" x="6459538" y="4654550"/>
          <p14:tracePt t="108320" x="6396038" y="4654550"/>
          <p14:tracePt t="108328" x="6324600" y="4654550"/>
          <p14:tracePt t="108336" x="6259513" y="4654550"/>
          <p14:tracePt t="108345" x="6159500" y="4654550"/>
          <p14:tracePt t="108352" x="6061075" y="4640263"/>
          <p14:tracePt t="108363" x="5718175" y="4633913"/>
          <p14:tracePt t="108379" x="5219700" y="4619625"/>
          <p14:tracePt t="108396" x="4670425" y="4605338"/>
          <p14:tracePt t="108412" x="4256088" y="4570413"/>
          <p14:tracePt t="108430" x="3579813" y="4491038"/>
          <p14:tracePt t="108447" x="3016250" y="4391025"/>
          <p14:tracePt t="108463" x="2630488" y="4291013"/>
          <p14:tracePt t="108479" x="2352675" y="4227513"/>
          <p14:tracePt t="108480" x="1939925" y="4121150"/>
          <p14:tracePt t="108481" x="1817688" y="4092575"/>
          <p14:tracePt t="108497" x="1404938" y="3978275"/>
          <p14:tracePt t="108513" x="1076325" y="3906838"/>
          <p14:tracePt t="108531" x="876300" y="3856038"/>
          <p14:tracePt t="108547" x="692150" y="3792538"/>
          <p14:tracePt t="108566" x="549275" y="3743325"/>
          <p14:tracePt t="108582" x="477838" y="3706813"/>
          <p14:tracePt t="108597" x="385763" y="3643313"/>
          <p14:tracePt t="108613" x="334963" y="3606800"/>
          <p14:tracePt t="108631" x="300038" y="3563938"/>
          <p14:tracePt t="108647" x="285750" y="3529013"/>
          <p14:tracePt t="108664" x="277813" y="3514725"/>
          <p14:tracePt t="108680" x="277813" y="3492500"/>
          <p14:tracePt t="108697" x="277813" y="3478213"/>
          <p14:tracePt t="108712" x="277813" y="3463925"/>
          <p14:tracePt t="108713" x="277813" y="3457575"/>
          <p14:tracePt t="108731" x="277813" y="3429000"/>
          <p14:tracePt t="108750" x="277813" y="3414713"/>
          <p14:tracePt t="108764" x="277813" y="3400425"/>
          <p14:tracePt t="108780" x="285750" y="3379788"/>
          <p14:tracePt t="108797" x="314325" y="3365500"/>
          <p14:tracePt t="108814" x="334963" y="3343275"/>
          <p14:tracePt t="108830" x="349250" y="3328988"/>
          <p14:tracePt t="108846" x="385763" y="3314700"/>
          <p14:tracePt t="108864" x="412750" y="3294063"/>
          <p14:tracePt t="108880" x="463550" y="3279775"/>
          <p14:tracePt t="108898" x="512763" y="3251200"/>
          <p14:tracePt t="108913" x="592138" y="3228975"/>
          <p14:tracePt t="108930" x="677863" y="3200400"/>
          <p14:tracePt t="108946" x="763588" y="3194050"/>
          <p14:tracePt t="108962" x="798513" y="3194050"/>
          <p14:tracePt t="108964" x="827088" y="3179763"/>
          <p14:tracePt t="108965" x="890588" y="3179763"/>
          <p14:tracePt t="108980" x="976313" y="3179763"/>
          <p14:tracePt t="108997" x="1047750" y="3179763"/>
          <p14:tracePt t="109013" x="1141413" y="3179763"/>
          <p14:tracePt t="109031" x="1212850" y="3179763"/>
          <p14:tracePt t="109047" x="1290638" y="3179763"/>
          <p14:tracePt t="109064" x="1390650" y="3194050"/>
          <p14:tracePt t="109080" x="1490663" y="3200400"/>
          <p14:tracePt t="109098" x="1611313" y="3214688"/>
          <p14:tracePt t="109113" x="1754188" y="3214688"/>
          <p14:tracePt t="109130" x="1974850" y="3228975"/>
          <p14:tracePt t="109146" x="2203450" y="3228975"/>
          <p14:tracePt t="109163" x="2452688" y="3228975"/>
          <p14:tracePt t="109179" x="2616200" y="3228975"/>
          <p14:tracePt t="109180" x="2801938" y="3228975"/>
          <p14:tracePt t="109196" x="3001963" y="3228975"/>
          <p14:tracePt t="109198" x="3194050" y="3228975"/>
          <p14:tracePt t="109199" x="3414713" y="3214688"/>
          <p14:tracePt t="109213" x="3643313" y="3214688"/>
          <p14:tracePt t="109215" x="3878263" y="3214688"/>
          <p14:tracePt t="109231" x="4421188" y="3214688"/>
          <p14:tracePt t="109247" x="5068888" y="3214688"/>
          <p14:tracePt t="109264" x="5632450" y="3214688"/>
          <p14:tracePt t="109280" x="6259513" y="3243263"/>
          <p14:tracePt t="109297" x="6923088" y="3300413"/>
          <p14:tracePt t="109313" x="7372350" y="3343275"/>
          <p14:tracePt t="109331" x="7707313" y="3379788"/>
          <p14:tracePt t="109347" x="8035925" y="3400425"/>
          <p14:tracePt t="109363" x="8134350" y="3414713"/>
          <p14:tracePt t="109626" x="8162925" y="3414713"/>
          <p14:tracePt t="109633" x="8213725" y="3394075"/>
          <p14:tracePt t="109641" x="8270875" y="3365500"/>
          <p14:tracePt t="109649" x="8348663" y="3343275"/>
          <p14:tracePt t="109657" x="8434388" y="3314700"/>
          <p14:tracePt t="109665" x="8528050" y="3300413"/>
          <p14:tracePt t="109681" x="8677275" y="3265488"/>
          <p14:tracePt t="109682" x="8834438" y="3243263"/>
          <p14:tracePt t="109696" x="8997950" y="3214688"/>
          <p14:tracePt t="109698" x="9175750" y="3200400"/>
          <p14:tracePt t="109714" x="9525000" y="3194050"/>
          <p14:tracePt t="109730" x="9874250" y="3194050"/>
          <p14:tracePt t="109751" x="10202863" y="3194050"/>
          <p14:tracePt t="109766" x="10402888" y="3194050"/>
          <p14:tracePt t="109780" x="10615613" y="3200400"/>
          <p14:tracePt t="109798" x="10787063" y="3228975"/>
          <p14:tracePt t="109813" x="10880725" y="3243263"/>
          <p14:tracePt t="109830" x="10979150" y="3251200"/>
          <p14:tracePt t="109847" x="11064875" y="3265488"/>
          <p14:tracePt t="109863" x="11129963" y="3279775"/>
          <p14:tracePt t="109880" x="11179175" y="3294063"/>
          <p14:tracePt t="109896" x="11229975" y="3294063"/>
          <p14:tracePt t="109914" x="11279188" y="3300413"/>
          <p14:tracePt t="109915" x="11301413" y="3314700"/>
          <p14:tracePt t="109930" x="11315700" y="3328988"/>
          <p14:tracePt t="109931" x="11344275" y="3343275"/>
          <p14:tracePt t="109947" x="11399838" y="3351213"/>
          <p14:tracePt t="109964" x="11450638" y="3379788"/>
          <p14:tracePt t="109981" x="11528425" y="3414713"/>
          <p14:tracePt t="109997" x="11564938" y="3429000"/>
          <p14:tracePt t="110013" x="11614150" y="3457575"/>
          <p14:tracePt t="110031" x="11642725" y="3463925"/>
          <p14:tracePt t="110046" x="11664950" y="3463925"/>
          <p14:tracePt t="110063" x="11664950" y="3478213"/>
          <p14:tracePt t="110096" x="11664950" y="3492500"/>
          <p14:tracePt t="110130" x="11664950" y="3506788"/>
          <p14:tracePt t="110147" x="11664950" y="3529013"/>
          <p14:tracePt t="110149" x="11664950" y="3543300"/>
          <p14:tracePt t="110164" x="11679238" y="3563938"/>
          <p14:tracePt t="110165" x="11679238" y="3578225"/>
          <p14:tracePt t="110180" x="11679238" y="3606800"/>
          <p14:tracePt t="110181" x="11679238" y="3614738"/>
          <p14:tracePt t="110198" x="11693525" y="3657600"/>
          <p14:tracePt t="110214" x="11707813" y="3706813"/>
          <p14:tracePt t="110230" x="11714163" y="3757613"/>
          <p14:tracePt t="110248" x="11714163" y="3792538"/>
          <p14:tracePt t="110264" x="11714163" y="3813175"/>
          <p14:tracePt t="110280" x="11714163" y="3841750"/>
          <p14:tracePt t="110297" x="11714163" y="3856038"/>
          <p14:tracePt t="110314" x="11714163" y="3863975"/>
          <p14:tracePt t="110331" x="11707813" y="3878263"/>
          <p14:tracePt t="110348" x="11664950" y="3913188"/>
          <p14:tracePt t="110363" x="11642725" y="3941763"/>
          <p14:tracePt t="110364" x="11628438" y="3956050"/>
          <p14:tracePt t="110379" x="11593513" y="3992563"/>
          <p14:tracePt t="110381" x="11564938" y="4006850"/>
          <p14:tracePt t="110383" x="11528425" y="4027488"/>
          <p14:tracePt t="110398" x="11499850" y="4070350"/>
          <p14:tracePt t="110399" x="11450638" y="4092575"/>
          <p14:tracePt t="110414" x="11428413" y="4121150"/>
          <p14:tracePt t="110415" x="11379200" y="4141788"/>
          <p14:tracePt t="110429" x="11344275" y="4178300"/>
          <p14:tracePt t="110431" x="11293475" y="4219575"/>
          <p14:tracePt t="110447" x="11179175" y="4291013"/>
          <p14:tracePt t="110463" x="11050588" y="4356100"/>
          <p14:tracePt t="110480" x="10866438" y="4419600"/>
          <p14:tracePt t="110497" x="10680700" y="4470400"/>
          <p14:tracePt t="110514" x="10417175" y="4505325"/>
          <p14:tracePt t="110530" x="10102850" y="4541838"/>
          <p14:tracePt t="110549" x="9725025" y="4570413"/>
          <p14:tracePt t="110564" x="9510713" y="4583113"/>
          <p14:tracePt t="110565" x="9275763" y="4591050"/>
          <p14:tracePt t="110582" x="8812213" y="4619625"/>
          <p14:tracePt t="110584" x="8385175" y="4619625"/>
          <p14:tracePt t="110596" x="8248650" y="4619625"/>
          <p14:tracePt t="110614" x="7535863" y="4619625"/>
          <p14:tracePt t="110629" x="7223125" y="4619625"/>
          <p14:tracePt t="110630" x="6908800" y="4619625"/>
          <p14:tracePt t="110632" x="6573838" y="4619625"/>
          <p14:tracePt t="110646" x="6224588" y="4619625"/>
          <p14:tracePt t="110648" x="5861050" y="4619625"/>
          <p14:tracePt t="110662" x="5503863" y="4619625"/>
          <p14:tracePt t="110664" x="5154613" y="4619625"/>
          <p14:tracePt t="110680" x="4484688" y="4541838"/>
          <p14:tracePt t="110697" x="4356100" y="4505325"/>
          <p14:tracePt t="110698" x="4092575" y="4456113"/>
          <p14:tracePt t="110714" x="3763963" y="4391025"/>
          <p14:tracePt t="110731" x="3457575" y="4319588"/>
          <p14:tracePt t="110748" x="3294063" y="4276725"/>
          <p14:tracePt t="110764" x="3179763" y="4256088"/>
          <p14:tracePt t="110780" x="3144838" y="4241800"/>
          <p14:tracePt t="111316" x="3130550" y="4241800"/>
          <p14:tracePt t="111324" x="3079750" y="4227513"/>
          <p14:tracePt t="111332" x="3044825" y="4227513"/>
          <p14:tracePt t="111340" x="3016250" y="4219575"/>
          <p14:tracePt t="111348" x="2994025" y="4219575"/>
          <p14:tracePt t="111356" x="2965450" y="4205288"/>
          <p14:tracePt t="111364" x="2951163" y="4205288"/>
          <p14:tracePt t="111379" x="2944813" y="4205288"/>
          <p14:tracePt t="111395" x="2930525" y="4205288"/>
          <p14:tracePt t="111396" x="2916238" y="4205288"/>
          <p14:tracePt t="111397" x="2901950" y="4205288"/>
          <p14:tracePt t="111413" x="2879725" y="4205288"/>
          <p14:tracePt t="111414" x="2844800" y="4205288"/>
          <p14:tracePt t="111430" x="2795588" y="4205288"/>
          <p14:tracePt t="111447" x="2687638" y="4205288"/>
          <p14:tracePt t="111464" x="2587625" y="4205288"/>
          <p14:tracePt t="111481" x="2487613" y="4205288"/>
          <p14:tracePt t="111497" x="2381250" y="4205288"/>
          <p14:tracePt t="111513" x="2281238" y="4178300"/>
          <p14:tracePt t="111530" x="2166938" y="4156075"/>
          <p14:tracePt t="111548" x="2052638" y="4127500"/>
          <p14:tracePt t="111564" x="2003425" y="4121150"/>
          <p14:tracePt t="111565" x="1925638" y="4106863"/>
          <p14:tracePt t="111566" x="1868488" y="4092575"/>
          <p14:tracePt t="111582" x="1803400" y="4070350"/>
          <p14:tracePt t="111583" x="1774825" y="4056063"/>
          <p14:tracePt t="111598" x="1725613" y="4041775"/>
          <p14:tracePt t="111599" x="1689100" y="4027488"/>
          <p14:tracePt t="111613" x="1668463" y="4021138"/>
          <p14:tracePt t="111615" x="1654175" y="4021138"/>
          <p14:tracePt t="111630" x="1639888" y="4006850"/>
          <p14:tracePt t="111631" x="1625600" y="4006850"/>
          <p14:tracePt t="111647" x="1611313" y="3992563"/>
          <p14:tracePt t="111751" x="1611313" y="4006850"/>
          <p14:tracePt t="111824" x="1604963" y="4006850"/>
          <p14:tracePt t="112210" x="1604963" y="4021138"/>
          <p14:tracePt t="112291" x="1611313" y="4021138"/>
          <p14:tracePt t="112540" x="1611313" y="4027488"/>
          <p14:tracePt t="112548" x="1590675" y="4027488"/>
          <p14:tracePt t="112556" x="1554163" y="4041775"/>
          <p14:tracePt t="112565" x="1490663" y="4056063"/>
          <p14:tracePt t="112573" x="1411288" y="4078288"/>
          <p14:tracePt t="112580" x="1339850" y="4092575"/>
          <p14:tracePt t="112596" x="1276350" y="4106863"/>
          <p14:tracePt t="112597" x="1176338" y="4121150"/>
          <p14:tracePt t="112612" x="1062038" y="4127500"/>
          <p14:tracePt t="112614" x="962025" y="4141788"/>
          <p14:tracePt t="112630" x="763588" y="4156075"/>
          <p14:tracePt t="112646" x="627063" y="4141788"/>
          <p14:tracePt t="112664" x="534988" y="4106863"/>
          <p14:tracePt t="112680" x="477838" y="4041775"/>
          <p14:tracePt t="112698" x="434975" y="3963988"/>
          <p14:tracePt t="112713" x="427038" y="3906838"/>
          <p14:tracePt t="112731" x="427038" y="3856038"/>
          <p14:tracePt t="112748" x="427038" y="3806825"/>
          <p14:tracePt t="112765" x="427038" y="3792538"/>
          <p14:tracePt t="112766" x="427038" y="3757613"/>
          <p14:tracePt t="112781" x="449263" y="3743325"/>
          <p14:tracePt t="112796" x="463550" y="3729038"/>
          <p14:tracePt t="112797" x="498475" y="3714750"/>
          <p14:tracePt t="112799" x="527050" y="3706813"/>
          <p14:tracePt t="112815" x="577850" y="3678238"/>
          <p14:tracePt t="112816" x="612775" y="3657600"/>
          <p14:tracePt t="112831" x="692150" y="3629025"/>
          <p14:tracePt t="112847" x="777875" y="3592513"/>
          <p14:tracePt t="112864" x="862013" y="3557588"/>
          <p14:tracePt t="112880" x="941388" y="3529013"/>
          <p14:tracePt t="112897" x="1012825" y="3492500"/>
          <p14:tracePt t="112913" x="1098550" y="3457575"/>
          <p14:tracePt t="112931" x="1212850" y="3414713"/>
          <p14:tracePt t="112947" x="1339850" y="3379788"/>
          <p14:tracePt t="112964" x="1490663" y="3343275"/>
          <p14:tracePt t="112981" x="1625600" y="3328988"/>
          <p14:tracePt t="112998" x="1754188" y="3328988"/>
          <p14:tracePt t="113012" x="1825625" y="3328988"/>
          <p14:tracePt t="113013" x="1889125" y="3328988"/>
          <p14:tracePt t="113030" x="1968500" y="3328988"/>
          <p14:tracePt t="113031" x="2038350" y="3328988"/>
          <p14:tracePt t="113032" x="2117725" y="3328988"/>
          <p14:tracePt t="113046" x="2189163" y="3328988"/>
          <p14:tracePt t="113063" x="2266950" y="3328988"/>
          <p14:tracePt t="113064" x="2432050" y="3314700"/>
          <p14:tracePt t="113080" x="2581275" y="3300413"/>
          <p14:tracePt t="113097" x="2752725" y="3294063"/>
          <p14:tracePt t="113113" x="2965450" y="3294063"/>
          <p14:tracePt t="113130" x="3179763" y="3279775"/>
          <p14:tracePt t="113147" x="3343275" y="3265488"/>
          <p14:tracePt t="113163" x="3643313" y="3265488"/>
          <p14:tracePt t="113180" x="3892550" y="3265488"/>
          <p14:tracePt t="113198" x="4141788" y="3265488"/>
          <p14:tracePt t="113213" x="4441825" y="3265488"/>
          <p14:tracePt t="113230" x="4805363" y="3279775"/>
          <p14:tracePt t="113247" x="5233988" y="3314700"/>
          <p14:tracePt t="113263" x="5468938" y="3351213"/>
          <p14:tracePt t="113264" x="5683250" y="3379788"/>
          <p14:tracePt t="113266" x="5910263" y="3414713"/>
          <p14:tracePt t="113279" x="6130925" y="3457575"/>
          <p14:tracePt t="113297" x="6523038" y="3529013"/>
          <p14:tracePt t="113299" x="6688138" y="3557588"/>
          <p14:tracePt t="113313" x="6859588" y="3563938"/>
          <p14:tracePt t="113314" x="7008813" y="3578225"/>
          <p14:tracePt t="113330" x="7258050" y="3578225"/>
          <p14:tracePt t="113628" x="7272338" y="3578225"/>
          <p14:tracePt t="113636" x="7308850" y="3578225"/>
          <p14:tracePt t="113645" x="7358063" y="3563938"/>
          <p14:tracePt t="113652" x="7407275" y="3557588"/>
          <p14:tracePt t="113661" x="7500938" y="3529013"/>
          <p14:tracePt t="113668" x="7607300" y="3492500"/>
          <p14:tracePt t="113679" x="7735888" y="3457575"/>
          <p14:tracePt t="113696" x="7985125" y="3379788"/>
          <p14:tracePt t="113713" x="8313738" y="3300413"/>
          <p14:tracePt t="113729" x="8677275" y="3228975"/>
          <p14:tracePt t="113748" x="9040813" y="3165475"/>
          <p14:tracePt t="113750" x="9226550" y="3151188"/>
          <p14:tracePt t="113763" x="9390063" y="3143250"/>
          <p14:tracePt t="113765" x="9553575" y="3143250"/>
          <p14:tracePt t="113779" x="9710738" y="3143250"/>
          <p14:tracePt t="113795" x="9859963" y="3143250"/>
          <p14:tracePt t="113796" x="10017125" y="3143250"/>
          <p14:tracePt t="113798" x="10088563" y="3143250"/>
          <p14:tracePt t="113812" x="10302875" y="3151188"/>
          <p14:tracePt t="113814" x="10437813" y="3165475"/>
          <p14:tracePt t="113830" x="10701338" y="3200400"/>
          <p14:tracePt t="113847" x="10966450" y="3243263"/>
          <p14:tracePt t="113863" x="11215688" y="3265488"/>
          <p14:tracePt t="113880" x="11399838" y="3279775"/>
          <p14:tracePt t="113896" x="11599863" y="3300413"/>
          <p14:tracePt t="113914" x="11764963" y="3343275"/>
          <p14:tracePt t="113931" x="11906250" y="3394075"/>
          <p14:tracePt t="113947" x="12014200" y="3443288"/>
          <p14:tracePt t="113963" x="12128500" y="3506788"/>
          <p14:tracePt t="114250" x="12077700" y="4170363"/>
          <p14:tracePt t="114263" x="11991975" y="4205288"/>
          <p14:tracePt t="114267" x="11906250" y="4241800"/>
          <p14:tracePt t="114281" x="11791950" y="4276725"/>
          <p14:tracePt t="114283" x="11642725" y="4319588"/>
          <p14:tracePt t="114288" x="11493500" y="4370388"/>
          <p14:tracePt t="114297" x="11315700" y="4405313"/>
          <p14:tracePt t="114314" x="10729913" y="4491038"/>
          <p14:tracePt t="114330" x="10202863" y="4505325"/>
          <p14:tracePt t="114347" x="9639300" y="4505325"/>
          <p14:tracePt t="114363" x="9012238" y="4505325"/>
          <p14:tracePt t="114380" x="8583613" y="4456113"/>
          <p14:tracePt t="114397" x="7821613" y="4341813"/>
          <p14:tracePt t="114414" x="7400925" y="4270375"/>
          <p14:tracePt t="114430" x="6823075" y="4156075"/>
          <p14:tracePt t="114447" x="6381750" y="4056063"/>
          <p14:tracePt t="114463" x="5995988" y="3956050"/>
          <p14:tracePt t="114480" x="5932488" y="3941763"/>
          <p14:tracePt t="114481" x="5818188" y="3906838"/>
          <p14:tracePt t="114483" x="5718175" y="3863975"/>
          <p14:tracePt t="114497" x="5695950" y="3856038"/>
          <p14:tracePt t="114498" x="5632450" y="3827463"/>
          <p14:tracePt t="114514" x="5568950" y="3792538"/>
          <p14:tracePt t="120763" x="5568950" y="3706813"/>
          <p14:tracePt t="120771" x="5597525" y="3592513"/>
          <p14:tracePt t="120779" x="5618163" y="3457575"/>
          <p14:tracePt t="120787" x="5668963" y="3294063"/>
          <p14:tracePt t="120795" x="5732463" y="3143250"/>
          <p14:tracePt t="120803" x="5795963" y="3001963"/>
          <p14:tracePt t="120812" x="5846763" y="2851150"/>
          <p14:tracePt t="120829" x="6032500" y="2466975"/>
          <p14:tracePt t="120846" x="6324600" y="1966913"/>
          <p14:tracePt t="120863" x="6545263" y="1611313"/>
          <p14:tracePt t="120880" x="6837363" y="1204913"/>
          <p14:tracePt t="120896" x="7072313" y="847725"/>
          <p14:tracePt t="120913" x="7208838" y="641350"/>
          <p14:tracePt t="120930" x="7335838" y="427038"/>
          <p14:tracePt t="120947" x="7400925" y="314325"/>
          <p14:tracePt t="120962" x="7435850" y="263525"/>
          <p14:tracePt t="120963" x="7458075" y="214313"/>
          <p14:tracePt t="120965" x="7500938" y="149225"/>
          <p14:tracePt t="120981" x="7535863" y="63500"/>
          <p14:tracePt t="122987" x="10237788" y="314325"/>
          <p14:tracePt t="123000" x="10223500" y="477838"/>
          <p14:tracePt t="123001" x="10202863" y="649288"/>
          <p14:tracePt t="123010" x="10188575" y="827088"/>
          <p14:tracePt t="123017" x="10174288" y="990600"/>
          <p14:tracePt t="123025" x="10153650" y="1176338"/>
          <p14:tracePt t="123033" x="10139363" y="1354138"/>
          <p14:tracePt t="123046" x="10117138" y="1717675"/>
          <p14:tracePt t="123063" x="10074275" y="2203450"/>
          <p14:tracePt t="123080" x="10053638" y="2316163"/>
          <p14:tracePt t="123081" x="10002838" y="2779713"/>
          <p14:tracePt t="123096" x="9974263" y="3001963"/>
          <p14:tracePt t="123098" x="9939338" y="3214688"/>
          <p14:tracePt t="123113" x="9859963" y="3578225"/>
          <p14:tracePt t="123130" x="9810750" y="3757613"/>
          <p14:tracePt t="123146" x="9753600" y="3963988"/>
          <p14:tracePt t="132810" x="9753600" y="3956050"/>
          <p14:tracePt t="132818" x="9753600" y="3941763"/>
          <p14:tracePt t="132826" x="9753600" y="3927475"/>
          <p14:tracePt t="132834" x="9759950" y="3913188"/>
          <p14:tracePt t="132842" x="9788525" y="3892550"/>
          <p14:tracePt t="132850" x="9853613" y="3827463"/>
          <p14:tracePt t="132862" x="9910763" y="3763963"/>
          <p14:tracePt t="132878" x="10217150" y="3543300"/>
          <p14:tracePt t="132895" x="10601325" y="3279775"/>
          <p14:tracePt t="132912" x="11093450" y="2944813"/>
          <p14:tracePt t="132928" x="11428413" y="2687638"/>
          <p14:tracePt t="132944" x="11642725" y="2538413"/>
          <p14:tracePt t="132945" x="11814175" y="2401888"/>
          <p14:tracePt t="132946" x="11877675" y="2352675"/>
          <p14:tracePt t="132964" x="12028488" y="2217738"/>
          <p14:tracePt t="132980" x="12142788" y="2124075"/>
          <p14:tracePt t="132997" x="12177713" y="2089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00F5C-B693-9F4B-869E-A69958D5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風邪とインフルエンザの違い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0815B-A1E2-AF41-A3C4-B90177EE459E}"/>
              </a:ext>
            </a:extLst>
          </p:cNvPr>
          <p:cNvSpPr txBox="1"/>
          <p:nvPr/>
        </p:nvSpPr>
        <p:spPr>
          <a:xfrm>
            <a:off x="781987" y="2105561"/>
            <a:ext cx="114100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ざっくりとした定義では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同じ</a:t>
            </a:r>
            <a:endParaRPr lang="en-US" altLang="ja-JP" sz="3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Clr>
                <a:schemeClr val="tx1"/>
              </a:buClr>
              <a:buFont typeface="Wingdings" pitchFamily="2" charset="2"/>
              <a:buChar char="ü"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風邪＝咳・鼻水・喉の痛み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がそこそこ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Clr>
                <a:schemeClr val="tx1"/>
              </a:buClr>
              <a:buFont typeface="Wingdings" pitchFamily="2" charset="2"/>
              <a:buChar char="ü"/>
            </a:pPr>
            <a:endParaRPr lang="en-US" altLang="ja-JP" sz="3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Clr>
                <a:schemeClr val="tx1"/>
              </a:buClr>
              <a:buFont typeface="Wingdings" pitchFamily="2" charset="2"/>
              <a:buChar char="ü"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自然に治る</a:t>
            </a:r>
            <a:endParaRPr lang="en-US" altLang="ja-JP" sz="3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1771650" lvl="2" indent="-85725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3" name="オーディオ 12">
            <a:extLst>
              <a:ext uri="{FF2B5EF4-FFF2-40B4-BE49-F238E27FC236}">
                <a16:creationId xmlns:a16="http://schemas.microsoft.com/office/drawing/2014/main" id="{5F35EA7C-3BBE-0BBD-1DD2-5F2456ECB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6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66"/>
    </mc:Choice>
    <mc:Fallback>
      <p:transition spd="slow" advTm="6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1" x="8626475" y="3663950"/>
          <p14:tracePt t="769" x="8583613" y="3663950"/>
          <p14:tracePt t="779" x="8548688" y="3663950"/>
          <p14:tracePt t="1234" x="8577263" y="2751138"/>
          <p14:tracePt t="1239" x="8577263" y="2765425"/>
          <p14:tracePt t="1265" x="8577263" y="2779713"/>
          <p14:tracePt t="1296" x="8562975" y="2787650"/>
          <p14:tracePt t="1301" x="8562975" y="2801938"/>
          <p14:tracePt t="1345" x="8548688" y="2801938"/>
          <p14:tracePt t="5596" x="8528050" y="2801938"/>
          <p14:tracePt t="5613" x="8499475" y="2801938"/>
          <p14:tracePt t="5629" x="8448675" y="2801938"/>
          <p14:tracePt t="5645" x="8377238" y="2801938"/>
          <p14:tracePt t="5662" x="8313738" y="2801938"/>
          <p14:tracePt t="5679" x="8220075" y="2801938"/>
          <p14:tracePt t="5696" x="8162925" y="2801938"/>
          <p14:tracePt t="5711" x="8121650" y="2801938"/>
          <p14:tracePt t="5712" x="8099425" y="2801938"/>
          <p14:tracePt t="5728" x="8070850" y="2801938"/>
          <p14:tracePt t="5730" x="8050213" y="2801938"/>
          <p14:tracePt t="5731" x="8035925" y="2801938"/>
          <p14:tracePt t="5745" x="8021638" y="2801938"/>
          <p14:tracePt t="5761" x="8013700" y="2801938"/>
          <p14:tracePt t="5763" x="7999413" y="2801938"/>
          <p14:tracePt t="5891" x="8013700" y="2801938"/>
          <p14:tracePt t="5923" x="8021638" y="2801938"/>
          <p14:tracePt t="5931" x="8035925" y="2801938"/>
          <p14:tracePt t="5939" x="8050213" y="2801938"/>
          <p14:tracePt t="5948" x="8064500" y="2801938"/>
          <p14:tracePt t="5955" x="8070850" y="2801938"/>
          <p14:tracePt t="5963" x="8113713" y="2801938"/>
          <p14:tracePt t="5978" x="8148638" y="2801938"/>
          <p14:tracePt t="5994" x="8199438" y="2801938"/>
          <p14:tracePt t="5995" x="8262938" y="2801938"/>
          <p14:tracePt t="5996" x="8362950" y="2787650"/>
          <p14:tracePt t="6012" x="8413750" y="2787650"/>
          <p14:tracePt t="6013" x="8548688" y="2779713"/>
          <p14:tracePt t="6028" x="8763000" y="2765425"/>
          <p14:tracePt t="6046" x="8940800" y="2751138"/>
          <p14:tracePt t="6062" x="9112250" y="2736850"/>
          <p14:tracePt t="6079" x="9240838" y="2736850"/>
          <p14:tracePt t="6095" x="9347200" y="2736850"/>
          <p14:tracePt t="6112" x="9410700" y="2736850"/>
          <p14:tracePt t="6128" x="9439275" y="2736850"/>
          <p14:tracePt t="6146" x="9453563" y="2736850"/>
          <p14:tracePt t="6206" x="9424988" y="2736850"/>
          <p14:tracePt t="6214" x="9396413" y="2736850"/>
          <p14:tracePt t="6222" x="9375775" y="2736850"/>
          <p14:tracePt t="6229" x="9326563" y="2751138"/>
          <p14:tracePt t="6246" x="9175750" y="2779713"/>
          <p14:tracePt t="6263" x="8975725" y="2816225"/>
          <p14:tracePt t="6280" x="8734425" y="2851150"/>
          <p14:tracePt t="6295" x="8434388" y="2894013"/>
          <p14:tracePt t="6312" x="8099425" y="2916238"/>
          <p14:tracePt t="6329" x="7750175" y="2944813"/>
          <p14:tracePt t="6345" x="7386638" y="2944813"/>
          <p14:tracePt t="6361" x="7043738" y="2944813"/>
          <p14:tracePt t="6379" x="6845300" y="2944813"/>
          <p14:tracePt t="6396" x="6623050" y="2901950"/>
          <p14:tracePt t="6413" x="6508750" y="2879725"/>
          <p14:tracePt t="6427" x="6445250" y="2851150"/>
          <p14:tracePt t="6429" x="6396038" y="2836863"/>
          <p14:tracePt t="6446" x="6345238" y="2816225"/>
          <p14:tracePt t="6449" x="6330950" y="2816225"/>
          <p14:tracePt t="6464" x="6310313" y="2801938"/>
          <p14:tracePt t="6479" x="6310313" y="2787650"/>
          <p14:tracePt t="7961" x="6296025" y="2787650"/>
          <p14:tracePt t="7970" x="6273800" y="2787650"/>
          <p14:tracePt t="7978" x="6230938" y="2787650"/>
          <p14:tracePt t="7985" x="6210300" y="2779713"/>
          <p14:tracePt t="7994" x="6173788" y="2779713"/>
          <p14:tracePt t="8001" x="6145213" y="2779713"/>
          <p14:tracePt t="8011" x="6110288" y="2765425"/>
          <p14:tracePt t="8028" x="6018213" y="2751138"/>
          <p14:tracePt t="8044" x="5961063" y="2736850"/>
          <p14:tracePt t="8061" x="5861050" y="2730500"/>
          <p14:tracePt t="8078" x="5781675" y="2730500"/>
          <p14:tracePt t="8094" x="5710238" y="2730500"/>
          <p14:tracePt t="8111" x="5632450" y="2730500"/>
          <p14:tracePt t="8128" x="5561013" y="2730500"/>
          <p14:tracePt t="8145" x="5497513" y="2730500"/>
          <p14:tracePt t="8161" x="5468938" y="2730500"/>
          <p14:tracePt t="8162" x="5446713" y="2730500"/>
          <p14:tracePt t="8163" x="5418138" y="2730500"/>
          <p14:tracePt t="8179" x="5397500" y="2730500"/>
          <p14:tracePt t="8180" x="5368925" y="2730500"/>
          <p14:tracePt t="8195" x="5332413" y="2730500"/>
          <p14:tracePt t="8212" x="5303838" y="2730500"/>
          <p14:tracePt t="8229" x="5297488" y="2730500"/>
          <p14:tracePt t="8477" x="5233988" y="2730500"/>
          <p14:tracePt t="8485" x="5168900" y="2730500"/>
          <p14:tracePt t="8494" x="5097463" y="2716213"/>
          <p14:tracePt t="8501" x="5019675" y="2716213"/>
          <p14:tracePt t="8510" x="4933950" y="2716213"/>
          <p14:tracePt t="8517" x="4833938" y="2716213"/>
          <p14:tracePt t="8528" x="4741863" y="2716213"/>
          <p14:tracePt t="8545" x="4519613" y="2716213"/>
          <p14:tracePt t="8561" x="4141788" y="2716213"/>
          <p14:tracePt t="8578" x="3763963" y="2716213"/>
          <p14:tracePt t="8595" x="3429000" y="2730500"/>
          <p14:tracePt t="8611" x="3230563" y="2736850"/>
          <p14:tracePt t="8629" x="3016250" y="2751138"/>
          <p14:tracePt t="8630" x="2979738" y="2751138"/>
          <p14:tracePt t="8645" x="2916238" y="2751138"/>
          <p14:tracePt t="8646" x="2865438" y="2751138"/>
          <p14:tracePt t="8662" x="2844800" y="2751138"/>
          <p14:tracePt t="8663" x="2816225" y="2751138"/>
          <p14:tracePt t="8678" x="2795588" y="2751138"/>
          <p14:tracePt t="17514" x="2801938" y="2751138"/>
          <p14:tracePt t="17530" x="2879725" y="2716213"/>
          <p14:tracePt t="17546" x="3001963" y="2652713"/>
          <p14:tracePt t="17562" x="3230563" y="2552700"/>
          <p14:tracePt t="17579" x="3394075" y="2501900"/>
          <p14:tracePt t="17596" x="3608388" y="2438400"/>
          <p14:tracePt t="17612" x="3763963" y="2416175"/>
          <p14:tracePt t="17628" x="3878263" y="2387600"/>
          <p14:tracePt t="17645" x="3943350" y="2387600"/>
          <p14:tracePt t="17646" x="3992563" y="2387600"/>
          <p14:tracePt t="17647" x="4029075" y="2387600"/>
          <p14:tracePt t="17662" x="4057650" y="2387600"/>
          <p14:tracePt t="17663" x="4078288" y="2387600"/>
          <p14:tracePt t="17679" x="4106863" y="2387600"/>
          <p14:tracePt t="17696" x="4121150" y="2387600"/>
          <p14:tracePt t="17712" x="4121150" y="2401888"/>
          <p14:tracePt t="17745" x="4121150" y="2416175"/>
          <p14:tracePt t="17762" x="4106863" y="2438400"/>
          <p14:tracePt t="17782" x="4070350" y="2487613"/>
          <p14:tracePt t="17795" x="4043363" y="2516188"/>
          <p14:tracePt t="17796" x="3992563" y="2552700"/>
          <p14:tracePt t="17812" x="3892550" y="2652713"/>
          <p14:tracePt t="17828" x="3714750" y="2801938"/>
          <p14:tracePt t="17846" x="3565525" y="2901950"/>
          <p14:tracePt t="17862" x="3408363" y="3016250"/>
          <p14:tracePt t="17878" x="3300413" y="3065463"/>
          <p14:tracePt t="17880" x="3230563" y="3114675"/>
          <p14:tracePt t="17881" x="3151188" y="3151188"/>
          <p14:tracePt t="17899" x="3051175" y="3200400"/>
          <p14:tracePt t="17913" x="3001963" y="3228975"/>
          <p14:tracePt t="18250" x="2994025" y="3228975"/>
          <p14:tracePt t="18258" x="2951163" y="3243263"/>
          <p14:tracePt t="18267" x="2944813" y="3243263"/>
          <p14:tracePt t="18275" x="2916238" y="3251200"/>
          <p14:tracePt t="18283" x="2894013" y="3265488"/>
          <p14:tracePt t="18291" x="2844800" y="3294063"/>
          <p14:tracePt t="18299" x="2795588" y="3314700"/>
          <p14:tracePt t="18311" x="2730500" y="3351213"/>
          <p14:tracePt t="18328" x="2601913" y="3429000"/>
          <p14:tracePt t="18344" x="2466975" y="3506788"/>
          <p14:tracePt t="18362" x="2338388" y="3578225"/>
          <p14:tracePt t="18378" x="2317750" y="3592513"/>
          <p14:tracePt t="18380" x="2281238" y="3614738"/>
          <p14:tracePt t="18381" x="2252663" y="3643313"/>
          <p14:tracePt t="18395" x="2232025" y="3657600"/>
          <p14:tracePt t="18396" x="2217738" y="3663950"/>
          <p14:tracePt t="18412" x="2203450" y="3678238"/>
          <p14:tracePt t="18428" x="2189163" y="3678238"/>
          <p14:tracePt t="18464" x="2203450" y="3678238"/>
          <p14:tracePt t="18469" x="2217738" y="3678238"/>
          <p14:tracePt t="18479" x="2252663" y="3678238"/>
          <p14:tracePt t="18495" x="2381250" y="3692525"/>
          <p14:tracePt t="18512" x="2487613" y="3706813"/>
          <p14:tracePt t="18529" x="2638425" y="3729038"/>
          <p14:tracePt t="18546" x="2801938" y="3763963"/>
          <p14:tracePt t="18562" x="2944813" y="3806825"/>
          <p14:tracePt t="18579" x="3030538" y="3827463"/>
          <p14:tracePt t="18581" x="3079750" y="3841750"/>
          <p14:tracePt t="18595" x="3116263" y="3856038"/>
          <p14:tracePt t="18611" x="3151188" y="3856038"/>
          <p14:tracePt t="18613" x="3179763" y="3856038"/>
          <p14:tracePt t="18614" x="3194050" y="3863975"/>
          <p14:tracePt t="18628" x="3201988" y="3863975"/>
          <p14:tracePt t="18630" x="3216275" y="3863975"/>
          <p14:tracePt t="18646" x="3230563" y="3878263"/>
          <p14:tracePt t="18750" x="3216275" y="3878263"/>
          <p14:tracePt t="20055" x="3201988" y="3878263"/>
          <p14:tracePt t="20063" x="3194050" y="3892550"/>
          <p14:tracePt t="20071" x="3179763" y="3892550"/>
          <p14:tracePt t="20079" x="3144838" y="3892550"/>
          <p14:tracePt t="20087" x="3130550" y="3906838"/>
          <p14:tracePt t="20095" x="3079750" y="3906838"/>
          <p14:tracePt t="20111" x="3030538" y="3913188"/>
          <p14:tracePt t="20128" x="2965450" y="3927475"/>
          <p14:tracePt t="20144" x="2916238" y="3927475"/>
          <p14:tracePt t="20161" x="2865438" y="3927475"/>
          <p14:tracePt t="20178" x="2844800" y="3927475"/>
          <p14:tracePt t="20213" x="2830513" y="3927475"/>
          <p14:tracePt t="20265" x="2844800" y="3927475"/>
          <p14:tracePt t="20272" x="2851150" y="3927475"/>
          <p14:tracePt t="20281" x="2894013" y="3913188"/>
          <p14:tracePt t="20289" x="2944813" y="3906838"/>
          <p14:tracePt t="20297" x="3001963" y="3878263"/>
          <p14:tracePt t="20312" x="3101975" y="3841750"/>
          <p14:tracePt t="20313" x="3314700" y="3778250"/>
          <p14:tracePt t="20330" x="3757613" y="3663950"/>
          <p14:tracePt t="20345" x="4321175" y="3529013"/>
          <p14:tracePt t="20362" x="4983163" y="3429000"/>
          <p14:tracePt t="20379" x="5446713" y="3394075"/>
          <p14:tracePt t="20397" x="5795963" y="3379788"/>
          <p14:tracePt t="20412" x="6110288" y="3379788"/>
          <p14:tracePt t="20429" x="6224588" y="3379788"/>
          <p14:tracePt t="20447" x="6310313" y="3379788"/>
          <p14:tracePt t="20464" x="6330950" y="3394075"/>
          <p14:tracePt t="20466" x="6345238" y="3394075"/>
          <p14:tracePt t="20495" x="6345238" y="3400425"/>
          <p14:tracePt t="20571" x="6359525" y="3400425"/>
          <p14:tracePt t="20595" x="6373813" y="3400425"/>
          <p14:tracePt t="20603" x="6373813" y="3414713"/>
          <p14:tracePt t="20611" x="6381750" y="3414713"/>
          <p14:tracePt t="20619" x="6410325" y="3414713"/>
          <p14:tracePt t="20628" x="6424613" y="3429000"/>
          <p14:tracePt t="20635" x="6445250" y="3443288"/>
          <p14:tracePt t="20645" x="6473825" y="3457575"/>
          <p14:tracePt t="20661" x="6545263" y="3478213"/>
          <p14:tracePt t="20678" x="6659563" y="3514725"/>
          <p14:tracePt t="20695" x="6788150" y="3563938"/>
          <p14:tracePt t="20712" x="6923088" y="3614738"/>
          <p14:tracePt t="20728" x="7058025" y="3663950"/>
          <p14:tracePt t="20745" x="7172325" y="3714750"/>
          <p14:tracePt t="20762" x="7251700" y="3757613"/>
          <p14:tracePt t="20778" x="7272338" y="3757613"/>
          <p14:tracePt t="20779" x="7300913" y="3763963"/>
          <p14:tracePt t="20780" x="7308850" y="3778250"/>
          <p14:tracePt t="20795" x="7321550" y="3778250"/>
          <p14:tracePt t="20796" x="7335838" y="3792538"/>
          <p14:tracePt t="21392" x="7321550" y="3778250"/>
          <p14:tracePt t="21400" x="7308850" y="3778250"/>
          <p14:tracePt t="21408" x="7300913" y="3757613"/>
          <p14:tracePt t="21416" x="7286625" y="3743325"/>
          <p14:tracePt t="21424" x="7258050" y="3729038"/>
          <p14:tracePt t="21434" x="7237413" y="3706813"/>
          <p14:tracePt t="21446" x="7208838" y="3692525"/>
          <p14:tracePt t="21462" x="7172325" y="3643313"/>
          <p14:tracePt t="21478" x="7108825" y="3606800"/>
          <p14:tracePt t="21495" x="7072313" y="3557588"/>
          <p14:tracePt t="21511" x="7058025" y="3529013"/>
          <p14:tracePt t="21512" x="7037388" y="3514725"/>
          <p14:tracePt t="21513" x="7023100" y="3492500"/>
          <p14:tracePt t="21530" x="7008813" y="3478213"/>
          <p14:tracePt t="21546" x="6994525" y="3457575"/>
          <p14:tracePt t="21579" x="6986588" y="3457575"/>
          <p14:tracePt t="21618" x="6986588" y="3443288"/>
          <p14:tracePt t="21690" x="6994525" y="3443288"/>
          <p14:tracePt t="21731" x="7008813" y="3429000"/>
          <p14:tracePt t="21747" x="7008813" y="3414713"/>
          <p14:tracePt t="21755" x="7023100" y="3414713"/>
          <p14:tracePt t="21763" x="7037388" y="3400425"/>
          <p14:tracePt t="21770" x="7043738" y="3400425"/>
          <p14:tracePt t="21779" x="7058025" y="3394075"/>
          <p14:tracePt t="21787" x="7072313" y="3379788"/>
          <p14:tracePt t="21795" x="7094538" y="3351213"/>
          <p14:tracePt t="21812" x="7158038" y="3314700"/>
          <p14:tracePt t="21829" x="7223125" y="3279775"/>
          <p14:tracePt t="21845" x="7300913" y="3243263"/>
          <p14:tracePt t="21862" x="7358063" y="3200400"/>
          <p14:tracePt t="21878" x="7435850" y="3165475"/>
          <p14:tracePt t="21896" x="7500938" y="3143250"/>
          <p14:tracePt t="21912" x="7558088" y="3114675"/>
          <p14:tracePt t="21929" x="7635875" y="3100388"/>
          <p14:tracePt t="21946" x="7707313" y="3094038"/>
          <p14:tracePt t="21963" x="7785100" y="3079750"/>
          <p14:tracePt t="21978" x="7835900" y="3065463"/>
          <p14:tracePt t="21979" x="7885113" y="3065463"/>
          <p14:tracePt t="21995" x="7950200" y="3051175"/>
          <p14:tracePt t="21996" x="8064500" y="3051175"/>
          <p14:tracePt t="21997" x="8162925" y="3044825"/>
          <p14:tracePt t="22012" x="8248650" y="3030538"/>
          <p14:tracePt t="22013" x="8362950" y="3030538"/>
          <p14:tracePt t="22029" x="8634413" y="3030538"/>
          <p14:tracePt t="22045" x="8834438" y="3030538"/>
          <p14:tracePt t="22062" x="9047163" y="3030538"/>
          <p14:tracePt t="22078" x="9240838" y="3030538"/>
          <p14:tracePt t="22096" x="9361488" y="3030538"/>
          <p14:tracePt t="22112" x="9461500" y="3030538"/>
          <p14:tracePt t="22129" x="9553575" y="3044825"/>
          <p14:tracePt t="22145" x="9604375" y="3044825"/>
          <p14:tracePt t="22162" x="9625013" y="3051175"/>
          <p14:tracePt t="22178" x="9639300" y="3065463"/>
          <p14:tracePt t="22196" x="9653588" y="3065463"/>
          <p14:tracePt t="22211" x="9653588" y="3079750"/>
          <p14:tracePt t="22229" x="9661525" y="3079750"/>
          <p14:tracePt t="22230" x="9661525" y="3094038"/>
          <p14:tracePt t="22280" x="9661525" y="3100388"/>
          <p14:tracePt t="22295" x="9675813" y="3100388"/>
          <p14:tracePt t="22313" x="9690100" y="3114675"/>
          <p14:tracePt t="22329" x="9710738" y="3143250"/>
          <p14:tracePt t="22345" x="9739313" y="3179763"/>
          <p14:tracePt t="22363" x="9774238" y="3214688"/>
          <p14:tracePt t="22379" x="9810750" y="3251200"/>
          <p14:tracePt t="22397" x="9853613" y="3294063"/>
          <p14:tracePt t="22411" x="9859963" y="3300413"/>
          <p14:tracePt t="22412" x="9874250" y="3328988"/>
          <p14:tracePt t="22429" x="9902825" y="3351213"/>
          <p14:tracePt t="22447" x="9910763" y="3379788"/>
          <p14:tracePt t="22464" x="9925050" y="3394075"/>
          <p14:tracePt t="22479" x="9925050" y="3400425"/>
          <p14:tracePt t="22512" x="9925050" y="3414713"/>
          <p14:tracePt t="22529" x="9925050" y="3429000"/>
          <p14:tracePt t="22546" x="9925050" y="3443288"/>
          <p14:tracePt t="22563" x="9925050" y="3463925"/>
          <p14:tracePt t="22578" x="9925050" y="3514725"/>
          <p14:tracePt t="22595" x="9925050" y="3557588"/>
          <p14:tracePt t="22612" x="9925050" y="3606800"/>
          <p14:tracePt t="22629" x="9925050" y="3643313"/>
          <p14:tracePt t="22645" x="9910763" y="3678238"/>
          <p14:tracePt t="22662" x="9902825" y="3729038"/>
          <p14:tracePt t="22679" x="9874250" y="3763963"/>
          <p14:tracePt t="22696" x="9839325" y="3806825"/>
          <p14:tracePt t="22698" x="9825038" y="3827463"/>
          <p14:tracePt t="22712" x="9810750" y="3841750"/>
          <p14:tracePt t="22729" x="9788525" y="3863975"/>
          <p14:tracePt t="22730" x="9753600" y="3906838"/>
          <p14:tracePt t="22745" x="9710738" y="3927475"/>
          <p14:tracePt t="22763" x="9690100" y="3956050"/>
          <p14:tracePt t="22779" x="9639300" y="3978275"/>
          <p14:tracePt t="22796" x="9561513" y="4021138"/>
          <p14:tracePt t="22812" x="9490075" y="4027488"/>
          <p14:tracePt t="22829" x="9390063" y="4056063"/>
          <p14:tracePt t="22846" x="9212263" y="4092575"/>
          <p14:tracePt t="22863" x="8990013" y="4121150"/>
          <p14:tracePt t="22879" x="8726488" y="4141788"/>
          <p14:tracePt t="22897" x="8385175" y="4141788"/>
          <p14:tracePt t="22912" x="8213725" y="4141788"/>
          <p14:tracePt t="22913" x="8021638" y="4141788"/>
          <p14:tracePt t="22915" x="7821613" y="4141788"/>
          <p14:tracePt t="22931" x="7435850" y="4092575"/>
          <p14:tracePt t="22953" x="7072313" y="4021138"/>
          <p14:tracePt t="22955" x="6888163" y="3978275"/>
          <p14:tracePt t="22974" x="6580188" y="3878263"/>
          <p14:tracePt t="22980" x="6523038" y="3841750"/>
          <p14:tracePt t="22996" x="6310313" y="3743325"/>
          <p14:tracePt t="23012" x="6224588" y="3663950"/>
          <p14:tracePt t="23029" x="6124575" y="3578225"/>
          <p14:tracePt t="23045" x="6067425" y="3529013"/>
          <p14:tracePt t="23063" x="6061075" y="3492500"/>
          <p14:tracePt t="23079" x="6046788" y="3463925"/>
          <p14:tracePt t="23096" x="6046788" y="3457575"/>
          <p14:tracePt t="23112" x="6046788" y="3443288"/>
          <p14:tracePt t="23129" x="6067425" y="3400425"/>
          <p14:tracePt t="23145" x="6196013" y="3294063"/>
          <p14:tracePt t="23162" x="6373813" y="3165475"/>
          <p14:tracePt t="23178" x="6496050" y="3094038"/>
          <p14:tracePt t="23179" x="6608763" y="3016250"/>
          <p14:tracePt t="23180" x="6745288" y="2951163"/>
          <p14:tracePt t="23197" x="6894513" y="2894013"/>
          <p14:tracePt t="23198" x="7037388" y="2836863"/>
          <p14:tracePt t="23213" x="7186613" y="2801938"/>
          <p14:tracePt t="23214" x="7251700" y="2787650"/>
          <p14:tracePt t="23229" x="7600950" y="2736850"/>
          <p14:tracePt t="23246" x="7785100" y="2736850"/>
          <p14:tracePt t="23263" x="8099425" y="2736850"/>
          <p14:tracePt t="23280" x="8248650" y="2736850"/>
          <p14:tracePt t="23295" x="8448675" y="2787650"/>
          <p14:tracePt t="23312" x="8597900" y="2851150"/>
          <p14:tracePt t="23330" x="8712200" y="2901950"/>
          <p14:tracePt t="23346" x="8797925" y="2951163"/>
          <p14:tracePt t="23362" x="8834438" y="3001963"/>
          <p14:tracePt t="23378" x="8891588" y="3044825"/>
          <p14:tracePt t="23396" x="8926513" y="3079750"/>
          <p14:tracePt t="23411" x="8947150" y="3094038"/>
          <p14:tracePt t="23412" x="8961438" y="3114675"/>
          <p14:tracePt t="23428" x="8975725" y="3143250"/>
          <p14:tracePt t="23430" x="8990013" y="3151188"/>
          <p14:tracePt t="23431" x="8997950" y="3179763"/>
          <p14:tracePt t="23445" x="9012238" y="3200400"/>
          <p14:tracePt t="23448" x="9012238" y="3243263"/>
          <p14:tracePt t="23463" x="9026525" y="3300413"/>
          <p14:tracePt t="23479" x="9040813" y="3365500"/>
          <p14:tracePt t="23495" x="9040813" y="3429000"/>
          <p14:tracePt t="23512" x="9040813" y="3478213"/>
          <p14:tracePt t="23529" x="9040813" y="3514725"/>
          <p14:tracePt t="23545" x="9040813" y="3557588"/>
          <p14:tracePt t="23563" x="9026525" y="3578225"/>
          <p14:tracePt t="23579" x="8997950" y="3614738"/>
          <p14:tracePt t="23595" x="8947150" y="3663950"/>
          <p14:tracePt t="23612" x="8912225" y="3729038"/>
          <p14:tracePt t="23629" x="8863013" y="3792538"/>
          <p14:tracePt t="23646" x="8797925" y="3863975"/>
          <p14:tracePt t="23662" x="8777288" y="3892550"/>
          <p14:tracePt t="23663" x="8734425" y="3927475"/>
          <p14:tracePt t="23664" x="8697913" y="3956050"/>
          <p14:tracePt t="23679" x="8648700" y="3992563"/>
          <p14:tracePt t="23695" x="8597900" y="4021138"/>
          <p14:tracePt t="23696" x="8499475" y="4070350"/>
          <p14:tracePt t="23712" x="8377238" y="4092575"/>
          <p14:tracePt t="23729" x="8220075" y="4106863"/>
          <p14:tracePt t="23745" x="8050213" y="4121150"/>
          <p14:tracePt t="23763" x="7870825" y="4121150"/>
          <p14:tracePt t="23779" x="7635875" y="4056063"/>
          <p14:tracePt t="23795" x="7435850" y="3963988"/>
          <p14:tracePt t="23812" x="7308850" y="3892550"/>
          <p14:tracePt t="23829" x="7172325" y="3778250"/>
          <p14:tracePt t="23845" x="7058025" y="3663950"/>
          <p14:tracePt t="23863" x="7008813" y="3606800"/>
          <p14:tracePt t="23879" x="6986588" y="3563938"/>
          <p14:tracePt t="23880" x="6972300" y="3543300"/>
          <p14:tracePt t="23882" x="6958013" y="3514725"/>
          <p14:tracePt t="23896" x="6943725" y="3492500"/>
          <p14:tracePt t="23911" x="6943725" y="3478213"/>
          <p14:tracePt t="23912" x="6943725" y="3463925"/>
          <p14:tracePt t="23913" x="6943725" y="3429000"/>
          <p14:tracePt t="23929" x="6943725" y="3414713"/>
          <p14:tracePt t="23930" x="6943725" y="3394075"/>
          <p14:tracePt t="23945" x="6972300" y="3365500"/>
          <p14:tracePt t="23947" x="6994525" y="3328988"/>
          <p14:tracePt t="23963" x="7072313" y="3251200"/>
          <p14:tracePt t="23979" x="7223125" y="3151188"/>
          <p14:tracePt t="23996" x="7386638" y="3051175"/>
          <p14:tracePt t="24012" x="7600950" y="2944813"/>
          <p14:tracePt t="24029" x="7864475" y="2865438"/>
          <p14:tracePt t="24045" x="8035925" y="2836863"/>
          <p14:tracePt t="24062" x="8234363" y="2830513"/>
          <p14:tracePt t="24079" x="8399463" y="2830513"/>
          <p14:tracePt t="24096" x="8534400" y="2830513"/>
          <p14:tracePt t="24111" x="8583613" y="2851150"/>
          <p14:tracePt t="24112" x="8634413" y="2865438"/>
          <p14:tracePt t="24129" x="8726488" y="2916238"/>
          <p14:tracePt t="24144" x="8777288" y="2944813"/>
          <p14:tracePt t="24145" x="8826500" y="2965450"/>
          <p14:tracePt t="24147" x="8848725" y="2994025"/>
          <p14:tracePt t="24163" x="8940800" y="3051175"/>
          <p14:tracePt t="24178" x="8975725" y="3094038"/>
          <p14:tracePt t="24180" x="8997950" y="3128963"/>
          <p14:tracePt t="24196" x="9075738" y="3200400"/>
          <p14:tracePt t="24212" x="9140825" y="3294063"/>
          <p14:tracePt t="24229" x="9197975" y="3379788"/>
          <p14:tracePt t="24247" x="9226550" y="3443288"/>
          <p14:tracePt t="24263" x="9261475" y="3506788"/>
          <p14:tracePt t="24280" x="9290050" y="3557588"/>
          <p14:tracePt t="24295" x="9297988" y="3578225"/>
          <p14:tracePt t="24312" x="9297988" y="3592513"/>
          <p14:tracePt t="24332" x="9297988" y="3606800"/>
          <p14:tracePt t="24345" x="9275763" y="3629025"/>
          <p14:tracePt t="24362" x="9175750" y="3692525"/>
          <p14:tracePt t="24378" x="9047163" y="3763963"/>
          <p14:tracePt t="24395" x="8926513" y="3827463"/>
          <p14:tracePt t="24396" x="8826500" y="3878263"/>
          <p14:tracePt t="24397" x="8697913" y="3927475"/>
          <p14:tracePt t="24412" x="8583613" y="3963988"/>
          <p14:tracePt t="24413" x="8462963" y="4006850"/>
          <p14:tracePt t="24429" x="8220075" y="4078288"/>
          <p14:tracePt t="24447" x="7970838" y="4127500"/>
          <p14:tracePt t="24463" x="7770813" y="4141788"/>
          <p14:tracePt t="24479" x="7421563" y="4170363"/>
          <p14:tracePt t="24495" x="7158038" y="4170363"/>
          <p14:tracePt t="24512" x="6894513" y="4127500"/>
          <p14:tracePt t="24529" x="6723063" y="4078288"/>
          <p14:tracePt t="24547" x="6523038" y="3978275"/>
          <p14:tracePt t="24563" x="6359525" y="3892550"/>
          <p14:tracePt t="24578" x="6296025" y="3827463"/>
          <p14:tracePt t="24596" x="6230938" y="3757613"/>
          <p14:tracePt t="24611" x="6210300" y="3729038"/>
          <p14:tracePt t="24612" x="6196013" y="3706813"/>
          <p14:tracePt t="24628" x="6196013" y="3692525"/>
          <p14:tracePt t="24630" x="6196013" y="3678238"/>
          <p14:tracePt t="24631" x="6196013" y="3643313"/>
          <p14:tracePt t="24645" x="6196013" y="3629025"/>
          <p14:tracePt t="24662" x="6224588" y="3578225"/>
          <p14:tracePt t="24663" x="6373813" y="3457575"/>
          <p14:tracePt t="24679" x="6473825" y="3365500"/>
          <p14:tracePt t="24680" x="6594475" y="3279775"/>
          <p14:tracePt t="24696" x="6943725" y="3094038"/>
          <p14:tracePt t="24712" x="7308850" y="2930525"/>
          <p14:tracePt t="24729" x="7658100" y="2830513"/>
          <p14:tracePt t="24745" x="7870825" y="2787650"/>
          <p14:tracePt t="24763" x="8134350" y="2787650"/>
          <p14:tracePt t="24779" x="8362950" y="2787650"/>
          <p14:tracePt t="24797" x="8548688" y="2816225"/>
          <p14:tracePt t="24812" x="8697913" y="2879725"/>
          <p14:tracePt t="24829" x="8834438" y="2951163"/>
          <p14:tracePt t="24845" x="8912225" y="3001963"/>
          <p14:tracePt t="24846" x="8990013" y="3044825"/>
          <p14:tracePt t="24862" x="9047163" y="3094038"/>
          <p14:tracePt t="24863" x="9112250" y="3143250"/>
          <p14:tracePt t="24864" x="9161463" y="3179763"/>
          <p14:tracePt t="24879" x="9212263" y="3214688"/>
          <p14:tracePt t="24895" x="9240838" y="3243263"/>
          <p14:tracePt t="24896" x="9297988" y="3294063"/>
          <p14:tracePt t="24912" x="9312275" y="3314700"/>
          <p14:tracePt t="24913" x="9326563" y="3328988"/>
          <p14:tracePt t="24929" x="9340850" y="3343275"/>
          <p14:tracePt t="24946" x="9347200" y="3351213"/>
          <p14:tracePt t="24978" x="9347200" y="3365500"/>
          <p14:tracePt t="25009" x="9347200" y="3379788"/>
          <p14:tracePt t="25017" x="9347200" y="3394075"/>
          <p14:tracePt t="25027" x="9347200" y="3400425"/>
          <p14:tracePt t="25033" x="9347200" y="3429000"/>
          <p14:tracePt t="25045" x="9347200" y="3443288"/>
          <p14:tracePt t="25061" x="9347200" y="3492500"/>
          <p14:tracePt t="25079" x="9347200" y="3543300"/>
          <p14:tracePt t="25095" x="9347200" y="3563938"/>
          <p14:tracePt t="25112" x="9347200" y="3606800"/>
          <p14:tracePt t="25113" x="9340850" y="3614738"/>
          <p14:tracePt t="25128" x="9340850" y="3629025"/>
          <p14:tracePt t="25130" x="9340850" y="3643313"/>
          <p14:tracePt t="25145" x="9326563" y="3678238"/>
          <p14:tracePt t="25162" x="9312275" y="3714750"/>
          <p14:tracePt t="25179" x="9297988" y="3743325"/>
          <p14:tracePt t="25195" x="9290050" y="3778250"/>
          <p14:tracePt t="25212" x="9275763" y="3806825"/>
          <p14:tracePt t="25229" x="9226550" y="3841750"/>
          <p14:tracePt t="25246" x="9161463" y="3892550"/>
          <p14:tracePt t="25263" x="9075738" y="3927475"/>
          <p14:tracePt t="25280" x="8947150" y="3992563"/>
          <p14:tracePt t="25295" x="8783638" y="4056063"/>
          <p14:tracePt t="25312" x="8626475" y="4106863"/>
          <p14:tracePt t="25328" x="8434388" y="4156075"/>
          <p14:tracePt t="25345" x="8270875" y="4191000"/>
          <p14:tracePt t="25361" x="8185150" y="4205288"/>
          <p14:tracePt t="25362" x="8099425" y="4219575"/>
          <p14:tracePt t="25364" x="8021638" y="4227513"/>
          <p14:tracePt t="25379" x="7899400" y="4241800"/>
          <p14:tracePt t="25396" x="7785100" y="4256088"/>
          <p14:tracePt t="25412" x="7721600" y="4256088"/>
          <p14:tracePt t="25428" x="7672388" y="4256088"/>
          <p14:tracePt t="25447" x="7621588" y="4227513"/>
          <p14:tracePt t="25464" x="7607300" y="4219575"/>
          <p14:tracePt t="25479" x="7600950" y="4205288"/>
          <p14:tracePt t="25495" x="7586663" y="4191000"/>
          <p14:tracePt t="25512" x="7572375" y="4178300"/>
          <p14:tracePt t="25528" x="7558088" y="4170363"/>
          <p14:tracePt t="25545" x="7535863" y="4141788"/>
          <p14:tracePt t="25561" x="7507288" y="4106863"/>
          <p14:tracePt t="25579" x="7486650" y="4078288"/>
          <p14:tracePt t="25595" x="7472363" y="4056063"/>
          <p14:tracePt t="25596" x="7458075" y="4027488"/>
          <p14:tracePt t="25597" x="7435850" y="4021138"/>
          <p14:tracePt t="25613" x="7421563" y="3992563"/>
          <p14:tracePt t="25614" x="7421563" y="3978275"/>
          <p14:tracePt t="25628" x="7407275" y="3956050"/>
          <p14:tracePt t="25630" x="7400925" y="3941763"/>
          <p14:tracePt t="25646" x="7386638" y="3913188"/>
          <p14:tracePt t="25662" x="7372350" y="3906838"/>
          <p14:tracePt t="25679" x="7358063" y="3906838"/>
          <p14:tracePt t="25696" x="7358063" y="3892550"/>
          <p14:tracePt t="25790" x="7358063" y="3878263"/>
          <p14:tracePt t="26185" x="7350125" y="3878263"/>
          <p14:tracePt t="26208" x="7321550" y="3878263"/>
          <p14:tracePt t="26217" x="7300913" y="3878263"/>
          <p14:tracePt t="26225" x="7286625" y="3878263"/>
          <p14:tracePt t="26233" x="7251700" y="3863975"/>
          <p14:tracePt t="26241" x="7208838" y="3856038"/>
          <p14:tracePt t="26249" x="7172325" y="3856038"/>
          <p14:tracePt t="26262" x="7137400" y="3827463"/>
          <p14:tracePt t="26278" x="7058025" y="3806825"/>
          <p14:tracePt t="26295" x="6986588" y="3778250"/>
          <p14:tracePt t="26297" x="6958013" y="3757613"/>
          <p14:tracePt t="26312" x="6923088" y="3743325"/>
          <p14:tracePt t="26313" x="6894513" y="3729038"/>
          <p14:tracePt t="26329" x="6845300" y="3706813"/>
          <p14:tracePt t="26330" x="6823075" y="3706813"/>
          <p14:tracePt t="26345" x="6794500" y="3692525"/>
          <p14:tracePt t="26346" x="6773863" y="3663950"/>
          <p14:tracePt t="26362" x="6723063" y="3657600"/>
          <p14:tracePt t="26379" x="6688138" y="3629025"/>
          <p14:tracePt t="26396" x="6659563" y="3614738"/>
          <p14:tracePt t="26412" x="6630988" y="3606800"/>
          <p14:tracePt t="26429" x="6623050" y="3606800"/>
          <p14:tracePt t="26447" x="6608763" y="3606800"/>
          <p14:tracePt t="26466" x="6608763" y="3592513"/>
          <p14:tracePt t="27272" x="6608763" y="3606800"/>
          <p14:tracePt t="27280" x="6608763" y="3663950"/>
          <p14:tracePt t="27288" x="6580188" y="3729038"/>
          <p14:tracePt t="27296" x="6559550" y="3806825"/>
          <p14:tracePt t="27304" x="6530975" y="3878263"/>
          <p14:tracePt t="27312" x="6496050" y="4006850"/>
          <p14:tracePt t="27329" x="6410325" y="4305300"/>
          <p14:tracePt t="27345" x="6345238" y="4476750"/>
          <p14:tracePt t="27362" x="6273800" y="4683125"/>
          <p14:tracePt t="27379" x="6230938" y="4754563"/>
          <p14:tracePt t="27397" x="6196013" y="4833938"/>
          <p14:tracePt t="27412" x="6173788" y="4854575"/>
          <p14:tracePt t="27429" x="6159500" y="4868863"/>
          <p14:tracePt t="27448" x="6159500" y="4883150"/>
          <p14:tracePt t="28657" x="6145213" y="4883150"/>
          <p14:tracePt t="28665" x="6110288" y="4883150"/>
          <p14:tracePt t="28673" x="6067425" y="4868863"/>
          <p14:tracePt t="28681" x="6018213" y="4868863"/>
          <p14:tracePt t="28689" x="5967413" y="4868863"/>
          <p14:tracePt t="28697" x="5910263" y="4868863"/>
          <p14:tracePt t="28712" x="5861050" y="4868863"/>
          <p14:tracePt t="28727" x="5795963" y="4868863"/>
          <p14:tracePt t="28729" x="5668963" y="4868863"/>
          <p14:tracePt t="28730" x="5532438" y="4868863"/>
          <p14:tracePt t="28746" x="5383213" y="4868863"/>
          <p14:tracePt t="28747" x="5248275" y="4854575"/>
          <p14:tracePt t="28762" x="5105400" y="4840288"/>
          <p14:tracePt t="28763" x="5033963" y="4840288"/>
          <p14:tracePt t="28780" x="4791075" y="4805363"/>
          <p14:tracePt t="28795" x="4684713" y="4783138"/>
          <p14:tracePt t="28812" x="4584700" y="4754563"/>
          <p14:tracePt t="28829" x="4519613" y="4733925"/>
          <p14:tracePt t="28845" x="4505325" y="4733925"/>
          <p14:tracePt t="31780" x="4491038" y="4733925"/>
          <p14:tracePt t="31782" x="4491038" y="4719638"/>
          <p14:tracePt t="31796" x="4484688" y="4719638"/>
          <p14:tracePt t="31797" x="4470400" y="4719638"/>
          <p14:tracePt t="31813" x="4427538" y="4691063"/>
          <p14:tracePt t="31829" x="4406900" y="4668838"/>
          <p14:tracePt t="31846" x="4370388" y="4654550"/>
          <p14:tracePt t="31862" x="4341813" y="4640263"/>
          <p14:tracePt t="31879" x="4321175" y="4633913"/>
          <p14:tracePt t="31896" x="4306888" y="4619625"/>
          <p14:tracePt t="31912" x="4292600" y="4619625"/>
          <p14:tracePt t="31946" x="4292600" y="4605338"/>
          <p14:tracePt t="33173" x="4278313" y="4605338"/>
          <p14:tracePt t="33245" x="4270375" y="4605338"/>
          <p14:tracePt t="33285" x="4270375" y="4591050"/>
          <p14:tracePt t="33551" x="4278313" y="4591050"/>
          <p14:tracePt t="33639" x="4278313" y="4583113"/>
          <p14:tracePt t="33648" x="4292600" y="4570413"/>
          <p14:tracePt t="33656" x="4306888" y="4556125"/>
          <p14:tracePt t="33664" x="4327525" y="4541838"/>
          <p14:tracePt t="33672" x="4356100" y="4519613"/>
          <p14:tracePt t="33680" x="4370388" y="4505325"/>
          <p14:tracePt t="33695" x="4392613" y="4476750"/>
          <p14:tracePt t="33710" x="4421188" y="4456113"/>
          <p14:tracePt t="33712" x="4441825" y="4441825"/>
          <p14:tracePt t="33713" x="4470400" y="4427538"/>
          <p14:tracePt t="33730" x="4505325" y="4391025"/>
          <p14:tracePt t="33746" x="4533900" y="4376738"/>
          <p14:tracePt t="33778" x="4541838" y="4376738"/>
          <p14:tracePt t="33796" x="4541838" y="4370388"/>
          <p14:tracePt t="33994" x="4541838" y="4356100"/>
          <p14:tracePt t="34018" x="4533900" y="4341813"/>
          <p14:tracePt t="34027" x="4533900" y="4327525"/>
          <p14:tracePt t="34042" x="4519613" y="4319588"/>
          <p14:tracePt t="34050" x="4519613" y="4305300"/>
          <p14:tracePt t="34058" x="4505325" y="4305300"/>
          <p14:tracePt t="34066" x="4505325" y="4291013"/>
          <p14:tracePt t="34075" x="4491038" y="4276725"/>
          <p14:tracePt t="34083" x="4484688" y="4270375"/>
          <p14:tracePt t="34111" x="4456113" y="4241800"/>
          <p14:tracePt t="34128" x="4421188" y="4227513"/>
          <p14:tracePt t="34144" x="4392613" y="4205288"/>
          <p14:tracePt t="34162" x="4370388" y="4191000"/>
          <p14:tracePt t="34178" x="4356100" y="4191000"/>
          <p14:tracePt t="34179" x="4356100" y="4178300"/>
          <p14:tracePt t="34181" x="4341813" y="4178300"/>
          <p14:tracePt t="34196" x="4341813" y="4170363"/>
          <p14:tracePt t="34212" x="4327525" y="4170363"/>
          <p14:tracePt t="35339" x="4327525" y="4156075"/>
          <p14:tracePt t="35347" x="4321175" y="4156075"/>
          <p14:tracePt t="35372" x="4306888" y="4156075"/>
          <p14:tracePt t="35380" x="4306888" y="4141788"/>
          <p14:tracePt t="35388" x="4292600" y="4141788"/>
          <p14:tracePt t="35412" x="4278313" y="4127500"/>
          <p14:tracePt t="35428" x="4270375" y="4127500"/>
          <p14:tracePt t="35436" x="4270375" y="4121150"/>
          <p14:tracePt t="35452" x="4256088" y="4121150"/>
          <p14:tracePt t="35500" x="4241800" y="4106863"/>
          <p14:tracePt t="35903" x="4227513" y="4106863"/>
          <p14:tracePt t="35911" x="4221163" y="4106863"/>
          <p14:tracePt t="35919" x="4221163" y="4092575"/>
          <p14:tracePt t="35928" x="4206875" y="4078288"/>
          <p14:tracePt t="35936" x="4192588" y="4070350"/>
          <p14:tracePt t="35944" x="4178300" y="4070350"/>
          <p14:tracePt t="35961" x="4156075" y="4027488"/>
          <p14:tracePt t="35978" x="4121150" y="3992563"/>
          <p14:tracePt t="35994" x="4078288" y="3956050"/>
          <p14:tracePt t="36011" x="4057650" y="3927475"/>
          <p14:tracePt t="36029" x="4029075" y="3913188"/>
          <p14:tracePt t="36045" x="4029075" y="3906838"/>
          <p14:tracePt t="36062" x="4029075" y="3892550"/>
          <p14:tracePt t="36097" x="4029075" y="3878263"/>
          <p14:tracePt t="36112" x="4043363" y="3863975"/>
          <p14:tracePt t="36114" x="4078288" y="3856038"/>
          <p14:tracePt t="36129" x="4170363" y="3806825"/>
          <p14:tracePt t="36145" x="4256088" y="3763963"/>
          <p14:tracePt t="36162" x="4321175" y="3743325"/>
          <p14:tracePt t="36179" x="4392613" y="3729038"/>
          <p14:tracePt t="36196" x="4441825" y="3729038"/>
          <p14:tracePt t="36212" x="4470400" y="3729038"/>
          <p14:tracePt t="36229" x="4484688" y="3729038"/>
          <p14:tracePt t="36246" x="4491038" y="3729038"/>
          <p14:tracePt t="36263" x="4491038" y="3743325"/>
          <p14:tracePt t="36280" x="4491038" y="3757613"/>
          <p14:tracePt t="36312" x="4491038" y="3763963"/>
          <p14:tracePt t="36346" x="4484688" y="3763963"/>
          <p14:tracePt t="36355" x="4456113" y="3763963"/>
          <p14:tracePt t="36363" x="4427538" y="3763963"/>
          <p14:tracePt t="36379" x="4356100" y="3743325"/>
          <p14:tracePt t="36396" x="4270375" y="3714750"/>
          <p14:tracePt t="36412" x="4170363" y="3678238"/>
          <p14:tracePt t="36429" x="4106863" y="3643313"/>
          <p14:tracePt t="36448" x="4043363" y="3606800"/>
          <p14:tracePt t="36464" x="3978275" y="3563938"/>
          <p14:tracePt t="36478" x="3957638" y="3529013"/>
          <p14:tracePt t="36496" x="3943350" y="3514725"/>
          <p14:tracePt t="36512" x="3929063" y="3492500"/>
          <p14:tracePt t="36529" x="3929063" y="3478213"/>
          <p14:tracePt t="36545" x="3929063" y="3463925"/>
          <p14:tracePt t="36564" x="3929063" y="3457575"/>
          <p14:tracePt t="36588" x="3943350" y="3457575"/>
          <p14:tracePt t="36613" x="3957638" y="3443288"/>
          <p14:tracePt t="36620" x="3978275" y="3443288"/>
          <p14:tracePt t="36629" x="3992563" y="3429000"/>
          <p14:tracePt t="36645" x="4070350" y="3414713"/>
          <p14:tracePt t="36663" x="4156075" y="3394075"/>
          <p14:tracePt t="36679" x="4256088" y="3379788"/>
          <p14:tracePt t="36696" x="4356100" y="3379788"/>
          <p14:tracePt t="36712" x="4456113" y="3379788"/>
          <p14:tracePt t="36729" x="4541838" y="3379788"/>
          <p14:tracePt t="36745" x="4619625" y="3400425"/>
          <p14:tracePt t="36762" x="4684713" y="3443288"/>
          <p14:tracePt t="36778" x="4733925" y="3478213"/>
          <p14:tracePt t="36795" x="4756150" y="3514725"/>
          <p14:tracePt t="36811" x="4784725" y="3557588"/>
          <p14:tracePt t="36812" x="4784725" y="3563938"/>
          <p14:tracePt t="36813" x="4805363" y="3614738"/>
          <p14:tracePt t="36829" x="4805363" y="3657600"/>
          <p14:tracePt t="36830" x="4805363" y="3692525"/>
          <p14:tracePt t="36846" x="4819650" y="3729038"/>
          <p14:tracePt t="36847" x="4819650" y="3763963"/>
          <p14:tracePt t="36863" x="4819650" y="3856038"/>
          <p14:tracePt t="36879" x="4819650" y="3941763"/>
          <p14:tracePt t="36896" x="4791075" y="4041775"/>
          <p14:tracePt t="36912" x="4756150" y="4127500"/>
          <p14:tracePt t="36930" x="4705350" y="4219575"/>
          <p14:tracePt t="36945" x="4656138" y="4276725"/>
          <p14:tracePt t="36963" x="4619625" y="4319588"/>
          <p14:tracePt t="36979" x="4556125" y="4341813"/>
          <p14:tracePt t="36996" x="4519613" y="4356100"/>
          <p14:tracePt t="37012" x="4491038" y="4370388"/>
          <p14:tracePt t="37029" x="4470400" y="4370388"/>
          <p14:tracePt t="37046" x="4456113" y="4370388"/>
          <p14:tracePt t="37063" x="4441825" y="4370388"/>
          <p14:tracePt t="37144" x="4456113" y="4370388"/>
          <p14:tracePt t="37161" x="4484688" y="4370388"/>
          <p14:tracePt t="37168" x="4505325" y="4370388"/>
          <p14:tracePt t="37177" x="4533900" y="4370388"/>
          <p14:tracePt t="37184" x="4570413" y="4370388"/>
          <p14:tracePt t="37194" x="4633913" y="4370388"/>
          <p14:tracePt t="37200" x="4719638" y="4370388"/>
          <p14:tracePt t="37212" x="4819650" y="4370388"/>
          <p14:tracePt t="37228" x="5048250" y="4370388"/>
          <p14:tracePt t="37246" x="5368925" y="4370388"/>
          <p14:tracePt t="37263" x="5718175" y="4376738"/>
          <p14:tracePt t="37279" x="5918200" y="4391025"/>
          <p14:tracePt t="37280" x="6081713" y="4391025"/>
          <p14:tracePt t="37281" x="6259513" y="4405313"/>
          <p14:tracePt t="37296" x="6330950" y="4419600"/>
          <p14:tracePt t="37297" x="6459538" y="4419600"/>
          <p14:tracePt t="37312" x="6573838" y="4419600"/>
          <p14:tracePt t="37313" x="6673850" y="4427538"/>
          <p14:tracePt t="37328" x="6694488" y="4427538"/>
          <p14:tracePt t="37329" x="6759575" y="4427538"/>
          <p14:tracePt t="37346" x="6837363" y="4427538"/>
          <p14:tracePt t="37362" x="6859588" y="4427538"/>
          <p14:tracePt t="37379" x="6873875" y="4427538"/>
          <p14:tracePt t="37396" x="6888163" y="4427538"/>
          <p14:tracePt t="37418" x="6873875" y="4427538"/>
          <p14:tracePt t="37428" x="6859588" y="4427538"/>
          <p14:tracePt t="37448" x="6759575" y="4427538"/>
          <p14:tracePt t="37463" x="6694488" y="4427538"/>
          <p14:tracePt t="37465" x="6594475" y="4427538"/>
          <p14:tracePt t="37478" x="6496050" y="4427538"/>
          <p14:tracePt t="37479" x="6381750" y="4427538"/>
          <p14:tracePt t="37495" x="6145213" y="4376738"/>
          <p14:tracePt t="37512" x="5967413" y="4356100"/>
          <p14:tracePt t="37528" x="5767388" y="4291013"/>
          <p14:tracePt t="37546" x="5597525" y="4227513"/>
          <p14:tracePt t="37547" x="5518150" y="4205288"/>
          <p14:tracePt t="37562" x="5446713" y="4170363"/>
          <p14:tracePt t="37563" x="5383213" y="4127500"/>
          <p14:tracePt t="37579" x="5248275" y="4041775"/>
          <p14:tracePt t="37595" x="5168900" y="3978275"/>
          <p14:tracePt t="37613" x="5068888" y="3863975"/>
          <p14:tracePt t="37628" x="5033963" y="3806825"/>
          <p14:tracePt t="37646" x="5005388" y="3743325"/>
          <p14:tracePt t="37662" x="4983163" y="3678238"/>
          <p14:tracePt t="37679" x="4968875" y="3643313"/>
          <p14:tracePt t="37695" x="4968875" y="3592513"/>
          <p14:tracePt t="37712" x="4983163" y="3543300"/>
          <p14:tracePt t="37729" x="5083175" y="3463925"/>
          <p14:tracePt t="37745" x="5283200" y="3365500"/>
          <p14:tracePt t="37762" x="5546725" y="3251200"/>
          <p14:tracePt t="37778" x="5683250" y="3228975"/>
          <p14:tracePt t="37779" x="5832475" y="3194050"/>
          <p14:tracePt t="37780" x="5981700" y="3179763"/>
          <p14:tracePt t="37796" x="6181725" y="3179763"/>
          <p14:tracePt t="37813" x="6281738" y="3179763"/>
          <p14:tracePt t="37814" x="6381750" y="3179763"/>
          <p14:tracePt t="37829" x="6530975" y="3214688"/>
          <p14:tracePt t="37846" x="6645275" y="3279775"/>
          <p14:tracePt t="37862" x="6723063" y="3365500"/>
          <p14:tracePt t="37879" x="6759575" y="3429000"/>
          <p14:tracePt t="37896" x="6794500" y="3514725"/>
          <p14:tracePt t="37912" x="6808788" y="3592513"/>
          <p14:tracePt t="37929" x="6808788" y="3678238"/>
          <p14:tracePt t="37946" x="6808788" y="3792538"/>
          <p14:tracePt t="37962" x="6773863" y="3913188"/>
          <p14:tracePt t="37979" x="6708775" y="4056063"/>
          <p14:tracePt t="37996" x="6594475" y="4178300"/>
          <p14:tracePt t="38012" x="6530975" y="4241800"/>
          <p14:tracePt t="38013" x="6459538" y="4291013"/>
          <p14:tracePt t="38014" x="6381750" y="4341813"/>
          <p14:tracePt t="38029" x="6245225" y="4419600"/>
          <p14:tracePt t="38030" x="6181725" y="4427538"/>
          <p14:tracePt t="38046" x="5995988" y="4456113"/>
          <p14:tracePt t="38062" x="5910263" y="4470400"/>
          <p14:tracePt t="38063" x="5818188" y="4470400"/>
          <p14:tracePt t="38079" x="5683250" y="4470400"/>
          <p14:tracePt t="38095" x="5597525" y="4427538"/>
          <p14:tracePt t="38113" x="5518150" y="4376738"/>
          <p14:tracePt t="38129" x="5483225" y="4341813"/>
          <p14:tracePt t="38145" x="5468938" y="4291013"/>
          <p14:tracePt t="38162" x="5454650" y="4227513"/>
          <p14:tracePt t="38179" x="5468938" y="4170363"/>
          <p14:tracePt t="38196" x="5583238" y="4041775"/>
          <p14:tracePt t="38213" x="5718175" y="3927475"/>
          <p14:tracePt t="38228" x="5810250" y="3863975"/>
          <p14:tracePt t="38230" x="5910263" y="3806825"/>
          <p14:tracePt t="38246" x="6032500" y="3743325"/>
          <p14:tracePt t="38247" x="6145213" y="3706813"/>
          <p14:tracePt t="38248" x="6259513" y="3663950"/>
          <p14:tracePt t="38263" x="6324600" y="3657600"/>
          <p14:tracePt t="38265" x="6530975" y="3629025"/>
          <p14:tracePt t="38280" x="6659563" y="3614738"/>
          <p14:tracePt t="38281" x="6723063" y="3614738"/>
          <p14:tracePt t="38295" x="6837363" y="3614738"/>
          <p14:tracePt t="38296" x="7023100" y="3614738"/>
          <p14:tracePt t="38312" x="7251700" y="3706813"/>
          <p14:tracePt t="38329" x="7400925" y="3763963"/>
          <p14:tracePt t="38346" x="7558088" y="3841750"/>
          <p14:tracePt t="38362" x="7650163" y="3906838"/>
          <p14:tracePt t="38379" x="7721600" y="3963988"/>
          <p14:tracePt t="38395" x="7750175" y="4006850"/>
          <p14:tracePt t="38412" x="7764463" y="4021138"/>
          <p14:tracePt t="38429" x="7770813" y="4027488"/>
          <p14:tracePt t="38446" x="7770813" y="4056063"/>
          <p14:tracePt t="38462" x="7735888" y="4078288"/>
          <p14:tracePt t="38463" x="7672388" y="4127500"/>
          <p14:tracePt t="38478" x="7586663" y="4191000"/>
          <p14:tracePt t="38480" x="7486650" y="4256088"/>
          <p14:tracePt t="38481" x="7358063" y="4341813"/>
          <p14:tracePt t="38495" x="7223125" y="4419600"/>
          <p14:tracePt t="38512" x="7058025" y="4519613"/>
          <p14:tracePt t="38513" x="6894513" y="4591050"/>
          <p14:tracePt t="38514" x="6723063" y="4668838"/>
          <p14:tracePt t="38528" x="6545263" y="4719638"/>
          <p14:tracePt t="38545" x="6359525" y="4768850"/>
          <p14:tracePt t="38546" x="6010275" y="4791075"/>
          <p14:tracePt t="38562" x="5795963" y="4791075"/>
          <p14:tracePt t="38579" x="5661025" y="4768850"/>
          <p14:tracePt t="38595" x="5532438" y="4733925"/>
          <p14:tracePt t="38612" x="5468938" y="4683125"/>
          <p14:tracePt t="38628" x="5432425" y="4633913"/>
          <p14:tracePt t="38647" x="5432425" y="4556125"/>
          <p14:tracePt t="38663" x="5454650" y="4419600"/>
          <p14:tracePt t="38679" x="5532438" y="4276725"/>
          <p14:tracePt t="38695" x="5632450" y="4127500"/>
          <p14:tracePt t="38712" x="5767388" y="3978275"/>
          <p14:tracePt t="38728" x="5895975" y="3863975"/>
          <p14:tracePt t="38746" x="6018213" y="3806825"/>
          <p14:tracePt t="38747" x="6081713" y="3778250"/>
          <p14:tracePt t="38762" x="6145213" y="3757613"/>
          <p14:tracePt t="38764" x="6210300" y="3757613"/>
          <p14:tracePt t="38779" x="6259513" y="3743325"/>
          <p14:tracePt t="38780" x="6324600" y="3743325"/>
          <p14:tracePt t="38795" x="6381750" y="3743325"/>
          <p14:tracePt t="38796" x="6430963" y="3743325"/>
          <p14:tracePt t="38812" x="6545263" y="3743325"/>
          <p14:tracePt t="38829" x="6630988" y="3778250"/>
          <p14:tracePt t="38845" x="6694488" y="3813175"/>
          <p14:tracePt t="38862" x="6788150" y="3863975"/>
          <p14:tracePt t="38879" x="6837363" y="3906838"/>
          <p14:tracePt t="38896" x="6873875" y="3927475"/>
          <p14:tracePt t="38912" x="6908800" y="3963988"/>
          <p14:tracePt t="38929" x="6923088" y="3978275"/>
          <p14:tracePt t="38946" x="6937375" y="3992563"/>
          <p14:tracePt t="38962" x="6937375" y="4021138"/>
          <p14:tracePt t="38979" x="6937375" y="4027488"/>
          <p14:tracePt t="38980" x="6937375" y="4041775"/>
          <p14:tracePt t="38995" x="6937375" y="4056063"/>
          <p14:tracePt t="39011" x="6908800" y="4070350"/>
          <p14:tracePt t="39012" x="6888163" y="4092575"/>
          <p14:tracePt t="39014" x="6859588" y="4121150"/>
          <p14:tracePt t="39029" x="6823075" y="4141788"/>
          <p14:tracePt t="39030" x="6773863" y="4178300"/>
          <p14:tracePt t="39046" x="6673850" y="4219575"/>
          <p14:tracePt t="39062" x="6559550" y="4256088"/>
          <p14:tracePt t="39079" x="6445250" y="4270375"/>
          <p14:tracePt t="39096" x="6330950" y="4276725"/>
          <p14:tracePt t="39113" x="6230938" y="4276725"/>
          <p14:tracePt t="39128" x="6173788" y="4270375"/>
          <p14:tracePt t="39145" x="6110288" y="4256088"/>
          <p14:tracePt t="39162" x="6032500" y="4219575"/>
          <p14:tracePt t="39179" x="5995988" y="4205288"/>
          <p14:tracePt t="39195" x="5961063" y="4191000"/>
          <p14:tracePt t="39212" x="5918200" y="4170363"/>
          <p14:tracePt t="39228" x="5910263" y="4170363"/>
          <p14:tracePt t="39230" x="5910263" y="4156075"/>
          <p14:tracePt t="39231" x="5895975" y="4156075"/>
          <p14:tracePt t="39247" x="5895975" y="4141788"/>
          <p14:tracePt t="39263" x="5881688" y="4127500"/>
          <p14:tracePt t="39313" x="5881688" y="4121150"/>
          <p14:tracePt t="39330" x="5867400" y="4092575"/>
          <p14:tracePt t="39346" x="5846763" y="4056063"/>
          <p14:tracePt t="39362" x="5818188" y="3992563"/>
          <p14:tracePt t="39379" x="5781675" y="3941763"/>
          <p14:tracePt t="39396" x="5732463" y="3863975"/>
          <p14:tracePt t="39412" x="5683250" y="3806825"/>
          <p14:tracePt t="39429" x="5646738" y="3757613"/>
          <p14:tracePt t="39448" x="5611813" y="3706813"/>
          <p14:tracePt t="39451" x="5597525" y="3678238"/>
          <p14:tracePt t="39463" x="5568950" y="3657600"/>
          <p14:tracePt t="39464" x="5561013" y="3629025"/>
          <p14:tracePt t="39479" x="5546725" y="3614738"/>
          <p14:tracePt t="39481" x="5546725" y="3606800"/>
          <p14:tracePt t="39495" x="5532438" y="3592513"/>
          <p14:tracePt t="39512" x="5532438" y="3578225"/>
          <p14:tracePt t="39529" x="5532438" y="3563938"/>
          <p14:tracePt t="39546" x="5532438" y="3557588"/>
          <p14:tracePt t="39562" x="5597525" y="3529013"/>
          <p14:tracePt t="39579" x="5710238" y="3463925"/>
          <p14:tracePt t="39595" x="5867400" y="3394075"/>
          <p14:tracePt t="39612" x="6046788" y="3314700"/>
          <p14:tracePt t="39628" x="6230938" y="3265488"/>
          <p14:tracePt t="39645" x="6396038" y="3243263"/>
          <p14:tracePt t="39662" x="6545263" y="3228975"/>
          <p14:tracePt t="39679" x="6688138" y="3228975"/>
          <p14:tracePt t="39695" x="6808788" y="3228975"/>
          <p14:tracePt t="39713" x="6888163" y="3243263"/>
          <p14:tracePt t="39714" x="6943725" y="3265488"/>
          <p14:tracePt t="39729" x="6972300" y="3294063"/>
          <p14:tracePt t="39730" x="7023100" y="3314700"/>
          <p14:tracePt t="39746" x="7037388" y="3328988"/>
          <p14:tracePt t="39747" x="7058025" y="3351213"/>
          <p14:tracePt t="39762" x="7108825" y="3394075"/>
          <p14:tracePt t="39763" x="7123113" y="3400425"/>
          <p14:tracePt t="39779" x="7158038" y="3443288"/>
          <p14:tracePt t="39795" x="7186613" y="3492500"/>
          <p14:tracePt t="39812" x="7208838" y="3529013"/>
          <p14:tracePt t="39828" x="7223125" y="3563938"/>
          <p14:tracePt t="39845" x="7237413" y="3592513"/>
          <p14:tracePt t="39862" x="7237413" y="3606800"/>
          <p14:tracePt t="39879" x="7237413" y="3629025"/>
          <p14:tracePt t="39896" x="7237413" y="3657600"/>
          <p14:tracePt t="39913" x="7194550" y="3692525"/>
          <p14:tracePt t="39928" x="7172325" y="3714750"/>
          <p14:tracePt t="39929" x="7143750" y="3743325"/>
          <p14:tracePt t="39945" x="7094538" y="3806825"/>
          <p14:tracePt t="39961" x="7058025" y="3827463"/>
          <p14:tracePt t="39962" x="7023100" y="3878263"/>
          <p14:tracePt t="39964" x="6986588" y="3906838"/>
          <p14:tracePt t="39979" x="6943725" y="3941763"/>
          <p14:tracePt t="39981" x="6908800" y="3978275"/>
          <p14:tracePt t="39995" x="6859588" y="4021138"/>
          <p14:tracePt t="39996" x="6808788" y="4056063"/>
          <p14:tracePt t="40013" x="6694488" y="4106863"/>
          <p14:tracePt t="40029" x="6573838" y="4156075"/>
          <p14:tracePt t="40046" x="6430963" y="4178300"/>
          <p14:tracePt t="40062" x="6310313" y="4178300"/>
          <p14:tracePt t="40079" x="6196013" y="4178300"/>
          <p14:tracePt t="40095" x="6067425" y="4170363"/>
          <p14:tracePt t="40112" x="5967413" y="4121150"/>
          <p14:tracePt t="40129" x="5867400" y="4056063"/>
          <p14:tracePt t="40146" x="5767388" y="3978275"/>
          <p14:tracePt t="40162" x="5718175" y="3927475"/>
          <p14:tracePt t="40180" x="5661025" y="3863975"/>
          <p14:tracePt t="40181" x="5646738" y="3841750"/>
          <p14:tracePt t="40195" x="5618163" y="3813175"/>
          <p14:tracePt t="40211" x="5611813" y="3806825"/>
          <p14:tracePt t="40213" x="5597525" y="3778250"/>
          <p14:tracePt t="40214" x="5597525" y="3763963"/>
          <p14:tracePt t="40229" x="5583238" y="3757613"/>
          <p14:tracePt t="40230" x="5583238" y="3743325"/>
          <p14:tracePt t="40247" x="5583238" y="3729038"/>
          <p14:tracePt t="40280" x="5583238" y="3714750"/>
          <p14:tracePt t="40471" x="5583238" y="3706813"/>
          <p14:tracePt t="40535" x="5583238" y="3692525"/>
          <p14:tracePt t="40543" x="5583238" y="3678238"/>
          <p14:tracePt t="40562" x="5583238" y="3663950"/>
          <p14:tracePt t="40567" x="5583238" y="3657600"/>
          <p14:tracePt t="40577" x="5583238" y="3643313"/>
          <p14:tracePt t="40583" x="5583238" y="3614738"/>
          <p14:tracePt t="40595" x="5583238" y="3606800"/>
          <p14:tracePt t="40611" x="5597525" y="3578225"/>
          <p14:tracePt t="40629" x="5611813" y="3557588"/>
          <p14:tracePt t="40645" x="5632450" y="3529013"/>
          <p14:tracePt t="40663" x="5668963" y="3506788"/>
          <p14:tracePt t="40678" x="5710238" y="3492500"/>
          <p14:tracePt t="40679" x="5732463" y="3463925"/>
          <p14:tracePt t="40695" x="5781675" y="3443288"/>
          <p14:tracePt t="40696" x="5832475" y="3429000"/>
          <p14:tracePt t="40697" x="5881688" y="3400425"/>
          <p14:tracePt t="40712" x="5932488" y="3394075"/>
          <p14:tracePt t="40713" x="5995988" y="3379788"/>
          <p14:tracePt t="40729" x="6124575" y="3351213"/>
          <p14:tracePt t="40745" x="6230938" y="3343275"/>
          <p14:tracePt t="40762" x="6345238" y="3328988"/>
          <p14:tracePt t="40779" x="6445250" y="3328988"/>
          <p14:tracePt t="40795" x="6559550" y="3328988"/>
          <p14:tracePt t="40812" x="6673850" y="3328988"/>
          <p14:tracePt t="40829" x="6773863" y="3379788"/>
          <p14:tracePt t="40845" x="6908800" y="3429000"/>
          <p14:tracePt t="40862" x="7043738" y="3514725"/>
          <p14:tracePt t="40878" x="7186613" y="3614738"/>
          <p14:tracePt t="40896" x="7321550" y="3729038"/>
          <p14:tracePt t="40911" x="7386638" y="3806825"/>
          <p14:tracePt t="40912" x="7435850" y="3856038"/>
          <p14:tracePt t="40928" x="7486650" y="3906838"/>
          <p14:tracePt t="40929" x="7507288" y="3927475"/>
          <p14:tracePt t="40931" x="7550150" y="3963988"/>
          <p14:tracePt t="40947" x="7572375" y="3992563"/>
          <p14:tracePt t="40948" x="7586663" y="4021138"/>
          <p14:tracePt t="40962" x="7607300" y="4041775"/>
          <p14:tracePt t="40979" x="7621588" y="4056063"/>
          <p14:tracePt t="40996" x="7621588" y="4070350"/>
          <p14:tracePt t="41011" x="7600950" y="4070350"/>
          <p14:tracePt t="41029" x="7507288" y="4078288"/>
          <p14:tracePt t="41045" x="7308850" y="4092575"/>
          <p14:tracePt t="41062" x="7072313" y="4121150"/>
          <p14:tracePt t="41078" x="6788150" y="4121150"/>
          <p14:tracePt t="41096" x="6481763" y="4092575"/>
          <p14:tracePt t="41112" x="6196013" y="4021138"/>
          <p14:tracePt t="41129" x="5918200" y="3927475"/>
          <p14:tracePt t="41145" x="5767388" y="3878263"/>
          <p14:tracePt t="41162" x="5597525" y="3792538"/>
          <p14:tracePt t="41164" x="5518150" y="3763963"/>
          <p14:tracePt t="41179" x="5454650" y="3714750"/>
          <p14:tracePt t="41180" x="5432425" y="3706813"/>
          <p14:tracePt t="41196" x="5346700" y="3643313"/>
          <p14:tracePt t="41213" x="5297488" y="3606800"/>
          <p14:tracePt t="41230" x="5268913" y="3578225"/>
          <p14:tracePt t="41247" x="5254625" y="3557588"/>
          <p14:tracePt t="41263" x="5248275" y="3543300"/>
          <p14:tracePt t="41647" x="5254625" y="3543300"/>
          <p14:tracePt t="41655" x="5283200" y="3543300"/>
          <p14:tracePt t="41663" x="5297488" y="3543300"/>
          <p14:tracePt t="41671" x="5332413" y="3529013"/>
          <p14:tracePt t="41679" x="5383213" y="3529013"/>
          <p14:tracePt t="41687" x="5483225" y="3506788"/>
          <p14:tracePt t="41695" x="5568950" y="3492500"/>
          <p14:tracePt t="41711" x="5718175" y="3463925"/>
          <p14:tracePt t="41729" x="6010275" y="3429000"/>
          <p14:tracePt t="41745" x="6181725" y="3400425"/>
          <p14:tracePt t="41762" x="6396038" y="3379788"/>
          <p14:tracePt t="41778" x="6523038" y="3379788"/>
          <p14:tracePt t="41795" x="6623050" y="3365500"/>
          <p14:tracePt t="41811" x="6673850" y="3365500"/>
          <p14:tracePt t="41829" x="6694488" y="3365500"/>
          <p14:tracePt t="41889" x="6694488" y="3379788"/>
          <p14:tracePt t="41944" x="6694488" y="3394075"/>
          <p14:tracePt t="41952" x="6688138" y="3394075"/>
          <p14:tracePt t="41969" x="6688138" y="3400425"/>
          <p14:tracePt t="41977" x="6673850" y="3400425"/>
          <p14:tracePt t="41985" x="6659563" y="3400425"/>
          <p14:tracePt t="41994" x="6630988" y="3414713"/>
          <p14:tracePt t="42001" x="6608763" y="3429000"/>
          <p14:tracePt t="42012" x="6594475" y="3443288"/>
          <p14:tracePt t="42028" x="6523038" y="3463925"/>
          <p14:tracePt t="42045" x="6445250" y="3478213"/>
          <p14:tracePt t="42062" x="6373813" y="3478213"/>
          <p14:tracePt t="42079" x="6281738" y="3478213"/>
          <p14:tracePt t="42095" x="6196013" y="3478213"/>
          <p14:tracePt t="42112" x="6130925" y="3443288"/>
          <p14:tracePt t="42128" x="6096000" y="3429000"/>
          <p14:tracePt t="42129" x="6067425" y="3429000"/>
          <p14:tracePt t="42130" x="6046788" y="3400425"/>
          <p14:tracePt t="42147" x="6010275" y="3394075"/>
          <p14:tracePt t="42148" x="5981700" y="3365500"/>
          <p14:tracePt t="42162" x="5946775" y="3343275"/>
          <p14:tracePt t="42179" x="5910263" y="3314700"/>
          <p14:tracePt t="42195" x="5881688" y="3294063"/>
          <p14:tracePt t="42212" x="5861050" y="3279775"/>
          <p14:tracePt t="42229" x="5846763" y="3265488"/>
          <p14:tracePt t="42248" x="5846763" y="3251200"/>
          <p14:tracePt t="42323" x="5846763" y="3265488"/>
          <p14:tracePt t="44256" x="5895975" y="3265488"/>
          <p14:tracePt t="44265" x="5967413" y="3265488"/>
          <p14:tracePt t="44272" x="6067425" y="3265488"/>
          <p14:tracePt t="44280" x="6330950" y="3279775"/>
          <p14:tracePt t="44288" x="6559550" y="3294063"/>
          <p14:tracePt t="44296" x="6845300" y="3300413"/>
          <p14:tracePt t="44311" x="7186613" y="3328988"/>
          <p14:tracePt t="44327" x="7521575" y="3351213"/>
          <p14:tracePt t="44328" x="7672388" y="3351213"/>
          <p14:tracePt t="44329" x="7964488" y="3394075"/>
          <p14:tracePt t="44346" x="8328025" y="3414713"/>
          <p14:tracePt t="44362" x="8562975" y="3443288"/>
          <p14:tracePt t="44379" x="8748713" y="3457575"/>
          <p14:tracePt t="44396" x="8834438" y="3478213"/>
          <p14:tracePt t="44413" x="8863013" y="3478213"/>
          <p14:tracePt t="44429" x="8863013" y="3492500"/>
          <p14:tracePt t="44466" x="8863013" y="3506788"/>
          <p14:tracePt t="44479" x="8848725" y="3506788"/>
          <p14:tracePt t="44495" x="8797925" y="3543300"/>
          <p14:tracePt t="44512" x="8726488" y="3578225"/>
          <p14:tracePt t="44529" x="8634413" y="3643313"/>
          <p14:tracePt t="44530" x="8597900" y="3657600"/>
          <p14:tracePt t="44547" x="8534400" y="3692525"/>
          <p14:tracePt t="44548" x="8485188" y="3714750"/>
          <p14:tracePt t="44562" x="8428038" y="3743325"/>
          <p14:tracePt t="44563" x="8362950" y="3763963"/>
          <p14:tracePt t="44579" x="8248650" y="3827463"/>
          <p14:tracePt t="44595" x="8134350" y="3878263"/>
          <p14:tracePt t="44612" x="7999413" y="3941763"/>
          <p14:tracePt t="44628" x="7870825" y="3992563"/>
          <p14:tracePt t="44646" x="7721600" y="4027488"/>
          <p14:tracePt t="44662" x="7572375" y="4056063"/>
          <p14:tracePt t="44679" x="7450138" y="4078288"/>
          <p14:tracePt t="44695" x="7321550" y="4078288"/>
          <p14:tracePt t="44712" x="7223125" y="4078288"/>
          <p14:tracePt t="44729" x="7123113" y="4078288"/>
          <p14:tracePt t="44746" x="7023100" y="4078288"/>
          <p14:tracePt t="44761" x="6958013" y="4078288"/>
          <p14:tracePt t="44762" x="6923088" y="4078288"/>
          <p14:tracePt t="44779" x="6859588" y="4092575"/>
          <p14:tracePt t="44780" x="6737350" y="4106863"/>
          <p14:tracePt t="44795" x="6673850" y="4106863"/>
          <p14:tracePt t="44797" x="6608763" y="4121150"/>
          <p14:tracePt t="44812" x="6481763" y="4121150"/>
          <p14:tracePt t="44828" x="6359525" y="4127500"/>
          <p14:tracePt t="44846" x="6230938" y="4127500"/>
          <p14:tracePt t="44862" x="6145213" y="4127500"/>
          <p14:tracePt t="44879" x="6081713" y="4127500"/>
          <p14:tracePt t="44896" x="6032500" y="4127500"/>
          <p14:tracePt t="44912" x="5995988" y="4121150"/>
          <p14:tracePt t="44929" x="5981700" y="4121150"/>
          <p14:tracePt t="44946" x="5967413" y="4106863"/>
          <p14:tracePt t="47019" x="5961063" y="4106863"/>
          <p14:tracePt t="47028" x="5946775" y="4106863"/>
          <p14:tracePt t="47036" x="5918200" y="4106863"/>
          <p14:tracePt t="47045" x="5910263" y="4106863"/>
          <p14:tracePt t="47052" x="5881688" y="4092575"/>
          <p14:tracePt t="47061" x="5861050" y="4078288"/>
          <p14:tracePt t="47079" x="5818188" y="4056063"/>
          <p14:tracePt t="47095" x="5761038" y="4027488"/>
          <p14:tracePt t="47113" x="5710238" y="3992563"/>
          <p14:tracePt t="47129" x="5661025" y="3956050"/>
          <p14:tracePt t="47145" x="5618163" y="3913188"/>
          <p14:tracePt t="47162" x="5597525" y="3878263"/>
          <p14:tracePt t="47179" x="5568950" y="3827463"/>
          <p14:tracePt t="47194" x="5568950" y="3813175"/>
          <p14:tracePt t="47196" x="5561013" y="3792538"/>
          <p14:tracePt t="47212" x="5546725" y="3763963"/>
          <p14:tracePt t="47213" x="5532438" y="3757613"/>
          <p14:tracePt t="47214" x="5532438" y="3743325"/>
          <p14:tracePt t="47229" x="5518150" y="3714750"/>
          <p14:tracePt t="47231" x="5503863" y="3706813"/>
          <p14:tracePt t="47247" x="5503863" y="3678238"/>
          <p14:tracePt t="47263" x="5503863" y="3657600"/>
          <p14:tracePt t="47280" x="5497513" y="3643313"/>
          <p14:tracePt t="47296" x="5497513" y="3614738"/>
          <p14:tracePt t="47313" x="5497513" y="3606800"/>
          <p14:tracePt t="47328" x="5518150" y="3563938"/>
          <p14:tracePt t="47345" x="5583238" y="3514725"/>
          <p14:tracePt t="47362" x="5668963" y="3463925"/>
          <p14:tracePt t="47379" x="5861050" y="3365500"/>
          <p14:tracePt t="47396" x="6067425" y="3279775"/>
          <p14:tracePt t="47413" x="6296025" y="3200400"/>
          <p14:tracePt t="47428" x="6359525" y="3194050"/>
          <p14:tracePt t="47429" x="6473825" y="3165475"/>
          <p14:tracePt t="47445" x="6573838" y="3143250"/>
          <p14:tracePt t="47446" x="6659563" y="3143250"/>
          <p14:tracePt t="47449" x="6737350" y="3128963"/>
          <p14:tracePt t="47465" x="6808788" y="3128963"/>
          <p14:tracePt t="47479" x="6888163" y="3128963"/>
          <p14:tracePt t="47495" x="6923088" y="3128963"/>
          <p14:tracePt t="47512" x="6943725" y="3143250"/>
          <p14:tracePt t="47535" x="6958013" y="3151188"/>
          <p14:tracePt t="47546" x="6958013" y="3165475"/>
          <p14:tracePt t="47562" x="6972300" y="3179763"/>
          <p14:tracePt t="47579" x="6972300" y="3214688"/>
          <p14:tracePt t="47595" x="6986588" y="3251200"/>
          <p14:tracePt t="47612" x="6994525" y="3294063"/>
          <p14:tracePt t="47629" x="6994525" y="3343275"/>
          <p14:tracePt t="47645" x="7008813" y="3400425"/>
          <p14:tracePt t="47662" x="7008813" y="3443288"/>
          <p14:tracePt t="47679" x="7008813" y="3478213"/>
          <p14:tracePt t="47695" x="7008813" y="3492500"/>
          <p14:tracePt t="47696" x="7008813" y="3514725"/>
          <p14:tracePt t="47697" x="7008813" y="3529013"/>
          <p14:tracePt t="47712" x="7008813" y="3543300"/>
          <p14:tracePt t="47713" x="6994525" y="3557588"/>
          <p14:tracePt t="47728" x="6986588" y="3578225"/>
          <p14:tracePt t="47729" x="6972300" y="3578225"/>
          <p14:tracePt t="47746" x="6923088" y="3629025"/>
          <p14:tracePt t="47762" x="6873875" y="3663950"/>
          <p14:tracePt t="47779" x="6788150" y="3714750"/>
          <p14:tracePt t="47795" x="6688138" y="3778250"/>
          <p14:tracePt t="47812" x="6573838" y="3841750"/>
          <p14:tracePt t="47828" x="6445250" y="3906838"/>
          <p14:tracePt t="47846" x="6330950" y="3941763"/>
          <p14:tracePt t="47862" x="6230938" y="3978275"/>
          <p14:tracePt t="47879" x="6130925" y="4006850"/>
          <p14:tracePt t="47896" x="6032500" y="4021138"/>
          <p14:tracePt t="47912" x="5967413" y="4021138"/>
          <p14:tracePt t="47913" x="5918200" y="4021138"/>
          <p14:tracePt t="47915" x="5867400" y="4021138"/>
          <p14:tracePt t="47928" x="5818188" y="4021138"/>
          <p14:tracePt t="47945" x="5767388" y="4021138"/>
          <p14:tracePt t="47946" x="5710238" y="4006850"/>
          <p14:tracePt t="47947" x="5661025" y="3978275"/>
          <p14:tracePt t="47962" x="5611813" y="3956050"/>
          <p14:tracePt t="47964" x="5546725" y="3927475"/>
          <p14:tracePt t="47979" x="5446713" y="3878263"/>
          <p14:tracePt t="47995" x="5332413" y="3806825"/>
          <p14:tracePt t="48012" x="5233988" y="3743325"/>
          <p14:tracePt t="48028" x="5148263" y="3663950"/>
          <p14:tracePt t="48046" x="5097463" y="3614738"/>
          <p14:tracePt t="48062" x="5054600" y="3557588"/>
          <p14:tracePt t="48079" x="5019675" y="3514725"/>
          <p14:tracePt t="48095" x="5005388" y="3478213"/>
          <p14:tracePt t="48113" x="4997450" y="3457575"/>
          <p14:tracePt t="48129" x="4997450" y="3443288"/>
          <p14:tracePt t="48145" x="4997450" y="3429000"/>
          <p14:tracePt t="48179" x="4997450" y="3414713"/>
          <p14:tracePt t="48196" x="4997450" y="3400425"/>
          <p14:tracePt t="48213" x="4997450" y="3394075"/>
          <p14:tracePt t="48229" x="5019675" y="3379788"/>
          <p14:tracePt t="48247" x="5054600" y="3351213"/>
          <p14:tracePt t="48263" x="5083175" y="3314700"/>
          <p14:tracePt t="48280" x="5133975" y="3294063"/>
          <p14:tracePt t="48295" x="5183188" y="3251200"/>
          <p14:tracePt t="48312" x="5248275" y="3214688"/>
          <p14:tracePt t="48330" x="5303838" y="3194050"/>
          <p14:tracePt t="48346" x="5368925" y="3165475"/>
          <p14:tracePt t="48362" x="5454650" y="3151188"/>
          <p14:tracePt t="48379" x="5546725" y="3151188"/>
          <p14:tracePt t="48395" x="5597525" y="3151188"/>
          <p14:tracePt t="48396" x="5661025" y="3151188"/>
          <p14:tracePt t="48397" x="5710238" y="3151188"/>
          <p14:tracePt t="48413" x="5781675" y="3151188"/>
          <p14:tracePt t="48414" x="5846763" y="3151188"/>
          <p14:tracePt t="48429" x="5932488" y="3151188"/>
          <p14:tracePt t="48430" x="6010275" y="3151188"/>
          <p14:tracePt t="48448" x="6173788" y="3200400"/>
          <p14:tracePt t="48464" x="6359525" y="3251200"/>
          <p14:tracePt t="48479" x="6508750" y="3328988"/>
          <p14:tracePt t="48495" x="6608763" y="3351213"/>
          <p14:tracePt t="48512" x="6694488" y="3400425"/>
          <p14:tracePt t="48528" x="6759575" y="3443288"/>
          <p14:tracePt t="48545" x="6794500" y="3463925"/>
          <p14:tracePt t="48563" x="6823075" y="3478213"/>
          <p14:tracePt t="48579" x="6837363" y="3492500"/>
          <p14:tracePt t="48595" x="6837363" y="3506788"/>
          <p14:tracePt t="48612" x="6845300" y="3514725"/>
          <p14:tracePt t="48647" x="6845300" y="3529013"/>
          <p14:tracePt t="48648" x="6837363" y="3543300"/>
          <p14:tracePt t="48662" x="6823075" y="3557588"/>
          <p14:tracePt t="48663" x="6808788" y="3592513"/>
          <p14:tracePt t="48679" x="6788150" y="3614738"/>
          <p14:tracePt t="48680" x="6759575" y="3657600"/>
          <p14:tracePt t="48695" x="6694488" y="3729038"/>
          <p14:tracePt t="48712" x="6608763" y="3813175"/>
          <p14:tracePt t="48728" x="6496050" y="3906838"/>
          <p14:tracePt t="48746" x="6381750" y="3992563"/>
          <p14:tracePt t="48762" x="6273800" y="4078288"/>
          <p14:tracePt t="48779" x="6159500" y="4156075"/>
          <p14:tracePt t="48795" x="6046788" y="4227513"/>
          <p14:tracePt t="48812" x="5967413" y="4270375"/>
          <p14:tracePt t="48829" x="5881688" y="4319588"/>
          <p14:tracePt t="48846" x="5818188" y="4327525"/>
          <p14:tracePt t="48862" x="5746750" y="4356100"/>
          <p14:tracePt t="48880" x="5668963" y="4376738"/>
          <p14:tracePt t="48881" x="5646738" y="4376738"/>
          <p14:tracePt t="48895" x="5611813" y="4391025"/>
          <p14:tracePt t="48897" x="5583238" y="4391025"/>
          <p14:tracePt t="48913" x="5561013" y="4405313"/>
          <p14:tracePt t="48914" x="5532438" y="4405313"/>
          <p14:tracePt t="48929" x="5503863" y="4405313"/>
          <p14:tracePt t="48930" x="5483225" y="4405313"/>
          <p14:tracePt t="48946" x="5446713" y="4405313"/>
          <p14:tracePt t="48963" x="5418138" y="4405313"/>
          <p14:tracePt t="48979" x="5403850" y="4405313"/>
          <p14:tracePt t="48996" x="5403850" y="4391025"/>
          <p14:tracePt t="49012" x="5397500" y="4391025"/>
          <p14:tracePt t="49045" x="5397500" y="4376738"/>
          <p14:tracePt t="49098" x="5383213" y="4370388"/>
          <p14:tracePt t="49147" x="5383213" y="4356100"/>
          <p14:tracePt t="49855" x="5383213" y="4370388"/>
          <p14:tracePt t="60364" x="5383213" y="4376738"/>
          <p14:tracePt t="60380" x="5432425" y="4470400"/>
          <p14:tracePt t="60397" x="5532438" y="4640263"/>
          <p14:tracePt t="60413" x="5661025" y="4854575"/>
          <p14:tracePt t="60429" x="5810250" y="5146675"/>
          <p14:tracePt t="60449" x="6032500" y="5646738"/>
          <p14:tracePt t="60463" x="6224588" y="6145213"/>
          <p14:tracePt t="60479" x="6424613" y="6708775"/>
          <p14:tracePt t="61146" x="7521575" y="6323013"/>
          <p14:tracePt t="61153" x="7700963" y="5930900"/>
          <p14:tracePt t="61162" x="7913688" y="5495925"/>
          <p14:tracePt t="61168" x="8134350" y="5068888"/>
          <p14:tracePt t="61177" x="8348663" y="4668838"/>
          <p14:tracePt t="61184" x="8548688" y="4305300"/>
          <p14:tracePt t="61195" x="8634413" y="4156075"/>
          <p14:tracePt t="61213" x="8877300" y="3792538"/>
          <p14:tracePt t="61229" x="9097963" y="3478213"/>
          <p14:tracePt t="61246" x="9190038" y="3379788"/>
          <p14:tracePt t="61263" x="9261475" y="3279775"/>
          <p14:tracePt t="61279" x="9290050" y="3251200"/>
          <p14:tracePt t="61280" x="9326563" y="3214688"/>
          <p14:tracePt t="61281" x="9347200" y="3194050"/>
          <p14:tracePt t="61498" x="9347200" y="3179763"/>
          <p14:tracePt t="61506" x="9347200" y="3151188"/>
          <p14:tracePt t="61515" x="9347200" y="3114675"/>
          <p14:tracePt t="61529" x="9347200" y="3079750"/>
          <p14:tracePt t="61531" x="9347200" y="3044825"/>
          <p14:tracePt t="61545" x="9347200" y="3001963"/>
          <p14:tracePt t="61561" x="9347200" y="2965450"/>
          <p14:tracePt t="61562" x="9361488" y="2930525"/>
          <p14:tracePt t="61563" x="9375775" y="2851150"/>
          <p14:tracePt t="61578" x="9396413" y="2765425"/>
          <p14:tracePt t="61579" x="9424988" y="2679700"/>
          <p14:tracePt t="61596" x="9525000" y="2430463"/>
          <p14:tracePt t="61612" x="9653588" y="2174875"/>
          <p14:tracePt t="61629" x="9788525" y="1917700"/>
          <p14:tracePt t="61645" x="9925050" y="1674813"/>
          <p14:tracePt t="61662" x="10039350" y="1525588"/>
          <p14:tracePt t="61679" x="10188575" y="1339850"/>
          <p14:tracePt t="61696" x="10274300" y="1211263"/>
          <p14:tracePt t="61712" x="10366375" y="1112838"/>
          <p14:tracePt t="61729" x="10417175" y="1012825"/>
          <p14:tracePt t="61745" x="10437813" y="927100"/>
          <p14:tracePt t="61762" x="10466388" y="841375"/>
          <p14:tracePt t="61778" x="10474325" y="790575"/>
          <p14:tracePt t="61780" x="10474325" y="749300"/>
          <p14:tracePt t="61781" x="10474325" y="727075"/>
          <p14:tracePt t="61796" x="10474325" y="663575"/>
          <p14:tracePt t="61797" x="10488613" y="612775"/>
          <p14:tracePt t="61812" x="10488613" y="577850"/>
          <p14:tracePt t="61813" x="10488613" y="527050"/>
          <p14:tracePt t="61829" x="10502900" y="427038"/>
          <p14:tracePt t="61845" x="10517188" y="300038"/>
          <p14:tracePt t="61862" x="10537825" y="163513"/>
          <p14:tracePt t="61878" x="10566400" y="85725"/>
          <p14:tracePt t="61896" x="10580688" y="142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C8FF1-7C82-57A4-90EA-31A98CF10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80B02F-E6C5-3021-2BE6-1D7EF972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なぜ</a:t>
            </a:r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インフルエンザを区別するか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1FBCDD-FE77-63C1-381D-5742E6555735}"/>
              </a:ext>
            </a:extLst>
          </p:cNvPr>
          <p:cNvSpPr txBox="1"/>
          <p:nvPr/>
        </p:nvSpPr>
        <p:spPr>
          <a:xfrm>
            <a:off x="781987" y="2105561"/>
            <a:ext cx="114100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症状の強さ・感染力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一定数</a:t>
            </a: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重症化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する可能性がある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Clr>
                <a:schemeClr val="tx1"/>
              </a:buClr>
              <a:buFont typeface="Wingdings" pitchFamily="2" charset="2"/>
              <a:buChar char="ü"/>
            </a:pPr>
            <a:endParaRPr lang="en-US" altLang="ja-JP" sz="3600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Clr>
                <a:schemeClr val="tx1"/>
              </a:buClr>
              <a:buFont typeface="Wingdings" pitchFamily="2" charset="2"/>
              <a:buChar char="ü"/>
            </a:pPr>
            <a:r>
              <a:rPr lang="ja-JP" altLang="en-US" sz="36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抗ウイルス薬</a:t>
            </a: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が存在する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1771650" lvl="2" indent="-85725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オーディオ 10">
            <a:extLst>
              <a:ext uri="{FF2B5EF4-FFF2-40B4-BE49-F238E27FC236}">
                <a16:creationId xmlns:a16="http://schemas.microsoft.com/office/drawing/2014/main" id="{460FE014-EB60-1F93-9D30-E51D36283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6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84"/>
    </mc:Choice>
    <mc:Fallback>
      <p:transition spd="slow" advTm="9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7" x="10025063" y="3706813"/>
          <p14:tracePt t="546" x="10002838" y="3706813"/>
          <p14:tracePt t="554" x="9974263" y="3706813"/>
          <p14:tracePt t="1573" x="8328025" y="3643313"/>
          <p14:tracePt t="29499" x="8262938" y="3629025"/>
          <p14:tracePt t="29513" x="8213725" y="3614738"/>
          <p14:tracePt t="29515" x="8148638" y="3606800"/>
          <p14:tracePt t="29530" x="7970838" y="3592513"/>
          <p14:tracePt t="29546" x="7472363" y="3557588"/>
          <p14:tracePt t="29563" x="6908800" y="3543300"/>
          <p14:tracePt t="29579" x="6130925" y="3543300"/>
          <p14:tracePt t="29596" x="4870450" y="3529013"/>
          <p14:tracePt t="29612" x="4591050" y="3514725"/>
          <p14:tracePt t="29613" x="4121150" y="3506788"/>
          <p14:tracePt t="29615" x="3614738" y="3457575"/>
          <p14:tracePt t="29629" x="3165475" y="3414713"/>
          <p14:tracePt t="29645" x="3001963" y="3394075"/>
          <p14:tracePt t="29646" x="2667000" y="3343275"/>
          <p14:tracePt t="29647" x="2389188" y="3279775"/>
          <p14:tracePt t="29663" x="2303463" y="3251200"/>
          <p14:tracePt t="29664" x="2152650" y="3194050"/>
          <p14:tracePt t="29679" x="2052638" y="3128963"/>
          <p14:tracePt t="29896" x="2038350" y="3128963"/>
          <p14:tracePt t="29905" x="2003425" y="3128963"/>
          <p14:tracePt t="29913" x="1968500" y="3128963"/>
          <p14:tracePt t="29921" x="1903413" y="3128963"/>
          <p14:tracePt t="29930" x="1839913" y="3128963"/>
          <p14:tracePt t="29936" x="1789113" y="3128963"/>
          <p14:tracePt t="29945" x="1739900" y="3128963"/>
          <p14:tracePt t="29962" x="1625600" y="3128963"/>
          <p14:tracePt t="29979" x="1454150" y="3165475"/>
          <p14:tracePt t="29996" x="1354138" y="3194050"/>
          <p14:tracePt t="30012" x="1276350" y="3228975"/>
          <p14:tracePt t="30029" x="1239838" y="3251200"/>
          <p14:tracePt t="30046" x="1239838" y="3265488"/>
          <p14:tracePt t="30062" x="1239838" y="3294063"/>
          <p14:tracePt t="30080" x="1304925" y="3314700"/>
          <p14:tracePt t="30095" x="1390650" y="3343275"/>
          <p14:tracePt t="30113" x="1490663" y="3351213"/>
          <p14:tracePt t="30114" x="1539875" y="3365500"/>
          <p14:tracePt t="30129" x="1604963" y="3379788"/>
          <p14:tracePt t="30131" x="1668463" y="3379788"/>
          <p14:tracePt t="30147" x="1774825" y="3394075"/>
          <p14:tracePt t="30163" x="1854200" y="3400425"/>
          <p14:tracePt t="30180" x="1939925" y="3414713"/>
          <p14:tracePt t="30196" x="2003425" y="3429000"/>
          <p14:tracePt t="30213" x="2038350" y="3443288"/>
          <p14:tracePt t="30229" x="2052638" y="3443288"/>
          <p14:tracePt t="30807" x="2066925" y="3443288"/>
          <p14:tracePt t="30815" x="2117725" y="3429000"/>
          <p14:tracePt t="30823" x="2166938" y="3400425"/>
          <p14:tracePt t="30831" x="2281238" y="3394075"/>
          <p14:tracePt t="30839" x="2403475" y="3379788"/>
          <p14:tracePt t="30847" x="2552700" y="3379788"/>
          <p14:tracePt t="30862" x="2738438" y="3379788"/>
          <p14:tracePt t="30863" x="2916238" y="3400425"/>
          <p14:tracePt t="30879" x="3101975" y="3457575"/>
          <p14:tracePt t="30880" x="3265488" y="3529013"/>
          <p14:tracePt t="30896" x="3457575" y="3614738"/>
          <p14:tracePt t="30912" x="3557588" y="3678238"/>
          <p14:tracePt t="30933" x="3629025" y="3729038"/>
          <p14:tracePt t="30947" x="3657600" y="3757613"/>
          <p14:tracePt t="30962" x="3663950" y="3778250"/>
          <p14:tracePt t="30979" x="3643313" y="3806825"/>
          <p14:tracePt t="30995" x="3543300" y="3878263"/>
          <p14:tracePt t="31012" x="3429000" y="3941763"/>
          <p14:tracePt t="31030" x="3265488" y="4006850"/>
          <p14:tracePt t="31046" x="3079750" y="4056063"/>
          <p14:tracePt t="31063" x="2944813" y="4070350"/>
          <p14:tracePt t="31078" x="2865438" y="4070350"/>
          <p14:tracePt t="31079" x="2816225" y="4070350"/>
          <p14:tracePt t="31081" x="2801938" y="4070350"/>
          <p14:tracePt t="31097" x="2767013" y="4070350"/>
          <p14:tracePt t="31098" x="2738438" y="4041775"/>
          <p14:tracePt t="31112" x="2716213" y="4027488"/>
          <p14:tracePt t="31114" x="2701925" y="4021138"/>
          <p14:tracePt t="31130" x="2681288" y="3963988"/>
          <p14:tracePt t="31145" x="2681288" y="3906838"/>
          <p14:tracePt t="31163" x="2681288" y="3827463"/>
          <p14:tracePt t="31179" x="2681288" y="3706813"/>
          <p14:tracePt t="31196" x="2701925" y="3557588"/>
          <p14:tracePt t="31213" x="2752725" y="3400425"/>
          <p14:tracePt t="31230" x="2830513" y="3279775"/>
          <p14:tracePt t="31246" x="2930525" y="3194050"/>
          <p14:tracePt t="31263" x="3094038" y="3100388"/>
          <p14:tracePt t="31279" x="3294063" y="3100388"/>
          <p14:tracePt t="31296" x="3529013" y="3100388"/>
          <p14:tracePt t="31312" x="3678238" y="3100388"/>
          <p14:tracePt t="31313" x="3829050" y="3143250"/>
          <p14:tracePt t="31314" x="3978275" y="3179763"/>
          <p14:tracePt t="31330" x="4141788" y="3243263"/>
          <p14:tracePt t="31331" x="4278313" y="3294063"/>
          <p14:tracePt t="31346" x="4421188" y="3351213"/>
          <p14:tracePt t="31347" x="4541838" y="3400425"/>
          <p14:tracePt t="31363" x="4705350" y="3506788"/>
          <p14:tracePt t="31380" x="4891088" y="3606800"/>
          <p14:tracePt t="31396" x="4968875" y="3663950"/>
          <p14:tracePt t="31413" x="5033963" y="3729038"/>
          <p14:tracePt t="31429" x="5054600" y="3778250"/>
          <p14:tracePt t="31447" x="5068888" y="3878263"/>
          <p14:tracePt t="31463" x="4983163" y="3978275"/>
          <p14:tracePt t="31479" x="4784725" y="4127500"/>
          <p14:tracePt t="31496" x="4378325" y="4327525"/>
          <p14:tracePt t="31512" x="4092575" y="4419600"/>
          <p14:tracePt t="31530" x="3508375" y="4527550"/>
          <p14:tracePt t="31531" x="3365500" y="4541838"/>
          <p14:tracePt t="31546" x="3130550" y="4541838"/>
          <p14:tracePt t="31563" x="2901950" y="4541838"/>
          <p14:tracePt t="31564" x="2481263" y="4456113"/>
          <p14:tracePt t="31580" x="2303463" y="4356100"/>
          <p14:tracePt t="31581" x="2174875" y="4270375"/>
          <p14:tracePt t="31596" x="2003425" y="4078288"/>
          <p14:tracePt t="31612" x="1939925" y="3827463"/>
          <p14:tracePt t="31630" x="1925638" y="3514725"/>
          <p14:tracePt t="31646" x="1954213" y="3228975"/>
          <p14:tracePt t="31663" x="2025650" y="3079750"/>
          <p14:tracePt t="31679" x="2138363" y="2930525"/>
          <p14:tracePt t="31696" x="2266950" y="2830513"/>
          <p14:tracePt t="31713" x="2487613" y="2765425"/>
          <p14:tracePt t="31732" x="2752725" y="2765425"/>
          <p14:tracePt t="31733" x="2901950" y="2765425"/>
          <p14:tracePt t="31748" x="3079750" y="2779713"/>
          <p14:tracePt t="31764" x="3265488" y="2816225"/>
          <p14:tracePt t="31765" x="3443288" y="2865438"/>
          <p14:tracePt t="31766" x="3614738" y="2930525"/>
          <p14:tracePt t="31781" x="3806825" y="2979738"/>
          <p14:tracePt t="31782" x="3971925" y="3030538"/>
          <p14:tracePt t="31796" x="4156075" y="3079750"/>
          <p14:tracePt t="31798" x="4306888" y="3128963"/>
          <p14:tracePt t="31812" x="4370388" y="3151188"/>
          <p14:tracePt t="31814" x="4605338" y="3214688"/>
          <p14:tracePt t="31830" x="4841875" y="3279775"/>
          <p14:tracePt t="31846" x="5005388" y="3328988"/>
          <p14:tracePt t="31863" x="5197475" y="3429000"/>
          <p14:tracePt t="31880" x="5354638" y="3529013"/>
          <p14:tracePt t="31896" x="5468938" y="3657600"/>
          <p14:tracePt t="31913" x="5532438" y="3792538"/>
          <p14:tracePt t="31932" x="5568950" y="3941763"/>
          <p14:tracePt t="31947" x="5583238" y="4078288"/>
          <p14:tracePt t="31963" x="5532438" y="4219575"/>
          <p14:tracePt t="31979" x="5368925" y="4391025"/>
          <p14:tracePt t="31996" x="5197475" y="4491038"/>
          <p14:tracePt t="32012" x="5054600" y="4541838"/>
          <p14:tracePt t="32029" x="4954588" y="4556125"/>
          <p14:tracePt t="32030" x="4791075" y="4583113"/>
          <p14:tracePt t="32031" x="4684713" y="4583113"/>
          <p14:tracePt t="32046" x="4556125" y="4583113"/>
          <p14:tracePt t="32062" x="4427538" y="4570413"/>
          <p14:tracePt t="32063" x="4292600" y="4505325"/>
          <p14:tracePt t="32064" x="4170363" y="4441825"/>
          <p14:tracePt t="32079" x="3863975" y="4256088"/>
          <p14:tracePt t="32096" x="3565525" y="4021138"/>
          <p14:tracePt t="32113" x="3394075" y="3856038"/>
          <p14:tracePt t="32129" x="3230563" y="3657600"/>
          <p14:tracePt t="32146" x="3165475" y="3563938"/>
          <p14:tracePt t="32163" x="3144838" y="3394075"/>
          <p14:tracePt t="32180" x="3194050" y="3279775"/>
          <p14:tracePt t="32197" x="3408363" y="3128963"/>
          <p14:tracePt t="32212" x="3714750" y="2965450"/>
          <p14:tracePt t="32229" x="4178300" y="2779713"/>
          <p14:tracePt t="32246" x="4641850" y="2667000"/>
          <p14:tracePt t="32262" x="4856163" y="2652713"/>
          <p14:tracePt t="32263" x="5097463" y="2652713"/>
          <p14:tracePt t="32264" x="5283200" y="2652713"/>
          <p14:tracePt t="32279" x="5483225" y="2652713"/>
          <p14:tracePt t="32295" x="5668963" y="2701925"/>
          <p14:tracePt t="32297" x="5818188" y="2765425"/>
          <p14:tracePt t="32298" x="5967413" y="2830513"/>
          <p14:tracePt t="32312" x="6032500" y="2851150"/>
          <p14:tracePt t="32314" x="6130925" y="2930525"/>
          <p14:tracePt t="32329" x="6296025" y="3051175"/>
          <p14:tracePt t="32346" x="6381750" y="3151188"/>
          <p14:tracePt t="32363" x="6445250" y="3243263"/>
          <p14:tracePt t="32380" x="6459538" y="3300413"/>
          <p14:tracePt t="32396" x="6473825" y="3400425"/>
          <p14:tracePt t="32413" x="6473825" y="3478213"/>
          <p14:tracePt t="32430" x="6445250" y="3629025"/>
          <p14:tracePt t="32446" x="6330950" y="3806825"/>
          <p14:tracePt t="32463" x="6173788" y="3963988"/>
          <p14:tracePt t="32479" x="5946775" y="4121150"/>
          <p14:tracePt t="32496" x="5668963" y="4227513"/>
          <p14:tracePt t="32511" x="5518150" y="4256088"/>
          <p14:tracePt t="32513" x="5346700" y="4270375"/>
          <p14:tracePt t="32514" x="5168900" y="4270375"/>
          <p14:tracePt t="32530" x="4983163" y="4270375"/>
          <p14:tracePt t="32531" x="4805363" y="4256088"/>
          <p14:tracePt t="32546" x="4605338" y="4205288"/>
          <p14:tracePt t="32547" x="4427538" y="4141788"/>
          <p14:tracePt t="32563" x="4070350" y="3978275"/>
          <p14:tracePt t="32579" x="3743325" y="3792538"/>
          <p14:tracePt t="32596" x="3494088" y="3614738"/>
          <p14:tracePt t="32612" x="3343275" y="3506788"/>
          <p14:tracePt t="32630" x="3251200" y="3414713"/>
          <p14:tracePt t="32646" x="3194050" y="3343275"/>
          <p14:tracePt t="32663" x="3165475" y="3300413"/>
          <p14:tracePt t="32679" x="3165475" y="3243263"/>
          <p14:tracePt t="32696" x="3279775" y="3165475"/>
          <p14:tracePt t="32713" x="3529013" y="3044825"/>
          <p14:tracePt t="32730" x="3878263" y="2944813"/>
          <p14:tracePt t="32746" x="4256088" y="2851150"/>
          <p14:tracePt t="32747" x="4378325" y="2851150"/>
          <p14:tracePt t="32749" x="4633913" y="2851150"/>
          <p14:tracePt t="32764" x="5197475" y="2851150"/>
          <p14:tracePt t="32779" x="5432425" y="2851150"/>
          <p14:tracePt t="32781" x="5646738" y="2865438"/>
          <p14:tracePt t="32796" x="5910263" y="2944813"/>
          <p14:tracePt t="32812" x="6245225" y="3065463"/>
          <p14:tracePt t="32830" x="6424613" y="3151188"/>
          <p14:tracePt t="32847" x="6496050" y="3214688"/>
          <p14:tracePt t="32864" x="6559550" y="3279775"/>
          <p14:tracePt t="32879" x="6594475" y="3328988"/>
          <p14:tracePt t="32896" x="6608763" y="3379788"/>
          <p14:tracePt t="32913" x="6608763" y="3443288"/>
          <p14:tracePt t="32932" x="6608763" y="3514725"/>
          <p14:tracePt t="32933" x="6608763" y="3563938"/>
          <p14:tracePt t="32947" x="6608763" y="3592513"/>
          <p14:tracePt t="32963" x="6608763" y="3663950"/>
          <p14:tracePt t="32979" x="6608763" y="3714750"/>
          <p14:tracePt t="32996" x="6608763" y="3743325"/>
          <p14:tracePt t="32997" x="6608763" y="3757613"/>
          <p14:tracePt t="33013" x="6594475" y="3757613"/>
          <p14:tracePt t="33738" x="6580188" y="3757613"/>
          <p14:tracePt t="34148" x="6580188" y="3763963"/>
          <p14:tracePt t="34205" x="6573838" y="3763963"/>
          <p14:tracePt t="34245" x="6559550" y="3763963"/>
          <p14:tracePt t="34261" x="6545263" y="3763963"/>
          <p14:tracePt t="34277" x="6530975" y="3778250"/>
          <p14:tracePt t="34293" x="6523038" y="3778250"/>
          <p14:tracePt t="34317" x="6508750" y="3778250"/>
          <p14:tracePt t="34382" x="6496050" y="3778250"/>
          <p14:tracePt t="34398" x="6481763" y="3778250"/>
          <p14:tracePt t="34406" x="6473825" y="3778250"/>
          <p14:tracePt t="34414" x="6445250" y="3778250"/>
          <p14:tracePt t="34422" x="6430963" y="3778250"/>
          <p14:tracePt t="34430" x="6424613" y="3778250"/>
          <p14:tracePt t="34445" x="6396038" y="3778250"/>
          <p14:tracePt t="34461" x="6381750" y="3778250"/>
          <p14:tracePt t="34462" x="6373813" y="3778250"/>
          <p14:tracePt t="34463" x="6359525" y="3778250"/>
          <p14:tracePt t="34478" x="6345238" y="3778250"/>
          <p14:tracePt t="34480" x="6330950" y="3778250"/>
          <p14:tracePt t="34495" x="6310313" y="3778250"/>
          <p14:tracePt t="34512" x="6296025" y="3778250"/>
          <p14:tracePt t="34529" x="6281738" y="3778250"/>
          <p14:tracePt t="34546" x="6259513" y="3778250"/>
          <p14:tracePt t="34562" x="6245225" y="3778250"/>
          <p14:tracePt t="34579" x="6224588" y="3778250"/>
          <p14:tracePt t="34596" x="6196013" y="3778250"/>
          <p14:tracePt t="34613" x="6173788" y="3778250"/>
          <p14:tracePt t="34629" x="6145213" y="3778250"/>
          <p14:tracePt t="34646" x="6124575" y="3778250"/>
          <p14:tracePt t="34663" x="6110288" y="3778250"/>
          <p14:tracePt t="34664" x="6096000" y="3778250"/>
          <p14:tracePt t="34680" x="6081713" y="3778250"/>
          <p14:tracePt t="34682" x="6067425" y="3778250"/>
          <p14:tracePt t="34697" x="6061075" y="3778250"/>
          <p14:tracePt t="34713" x="6032500" y="3778250"/>
          <p14:tracePt t="34731" x="6018213" y="3792538"/>
          <p14:tracePt t="34747" x="5995988" y="3792538"/>
          <p14:tracePt t="34764" x="5967413" y="3792538"/>
          <p14:tracePt t="34779" x="5946775" y="3806825"/>
          <p14:tracePt t="34796" x="5910263" y="3813175"/>
          <p14:tracePt t="34813" x="5861050" y="3813175"/>
          <p14:tracePt t="34829" x="5810250" y="3827463"/>
          <p14:tracePt t="34846" x="5761038" y="3841750"/>
          <p14:tracePt t="34862" x="5683250" y="3856038"/>
          <p14:tracePt t="34880" x="5597525" y="3863975"/>
          <p14:tracePt t="34881" x="5546725" y="3863975"/>
          <p14:tracePt t="34896" x="5497513" y="3878263"/>
          <p14:tracePt t="34912" x="5432425" y="3892550"/>
          <p14:tracePt t="34913" x="5368925" y="3906838"/>
          <p14:tracePt t="34914" x="5303838" y="3913188"/>
          <p14:tracePt t="34932" x="5168900" y="3941763"/>
          <p14:tracePt t="34946" x="5019675" y="3963988"/>
          <p14:tracePt t="34963" x="4883150" y="3992563"/>
          <p14:tracePt t="34980" x="4791075" y="4006850"/>
          <p14:tracePt t="34996" x="4705350" y="4021138"/>
          <p14:tracePt t="35013" x="4633913" y="4027488"/>
          <p14:tracePt t="35029" x="4570413" y="4041775"/>
          <p14:tracePt t="35046" x="4533900" y="4041775"/>
          <p14:tracePt t="35062" x="4491038" y="4056063"/>
          <p14:tracePt t="35080" x="4470400" y="4056063"/>
          <p14:tracePt t="35096" x="4441825" y="4056063"/>
          <p14:tracePt t="35124" x="4427538" y="4056063"/>
          <p14:tracePt t="35477" x="4427538" y="4041775"/>
          <p14:tracePt t="36218" x="4421188" y="4041775"/>
          <p14:tracePt t="36235" x="4406900" y="4056063"/>
          <p14:tracePt t="36243" x="4392613" y="4056063"/>
          <p14:tracePt t="36251" x="4378325" y="4056063"/>
          <p14:tracePt t="36259" x="4370388" y="4070350"/>
          <p14:tracePt t="36267" x="4356100" y="4070350"/>
          <p14:tracePt t="36275" x="4327525" y="4070350"/>
          <p14:tracePt t="36283" x="4321175" y="4078288"/>
          <p14:tracePt t="36295" x="4292600" y="4078288"/>
          <p14:tracePt t="36311" x="4241800" y="4106863"/>
          <p14:tracePt t="36328" x="4206875" y="4106863"/>
          <p14:tracePt t="36345" x="4156075" y="4121150"/>
          <p14:tracePt t="36361" x="4106863" y="4127500"/>
          <p14:tracePt t="36378" x="4078288" y="4127500"/>
          <p14:tracePt t="36379" x="4057650" y="4141788"/>
          <p14:tracePt t="36380" x="4043363" y="4141788"/>
          <p14:tracePt t="36396" x="4021138" y="4141788"/>
          <p14:tracePt t="36397" x="4006850" y="4141788"/>
          <p14:tracePt t="36412" x="3978275" y="4141788"/>
          <p14:tracePt t="36430" x="3957638" y="4156075"/>
          <p14:tracePt t="36446" x="3943350" y="4156075"/>
          <p14:tracePt t="36463" x="3929063" y="4156075"/>
          <p14:tracePt t="36480" x="3906838" y="4156075"/>
          <p14:tracePt t="36512" x="3892550" y="4156075"/>
          <p14:tracePt t="36546" x="3878263" y="4156075"/>
          <p14:tracePt t="36790" x="3863975" y="4156075"/>
          <p14:tracePt t="36806" x="3857625" y="4156075"/>
          <p14:tracePt t="36815" x="3843338" y="4156075"/>
          <p14:tracePt t="36823" x="3829050" y="4156075"/>
          <p14:tracePt t="36831" x="3814763" y="4156075"/>
          <p14:tracePt t="36839" x="3792538" y="4156075"/>
          <p14:tracePt t="36847" x="3778250" y="4156075"/>
          <p14:tracePt t="36862" x="3757613" y="4156075"/>
          <p14:tracePt t="36863" x="3729038" y="4156075"/>
          <p14:tracePt t="36879" x="3706813" y="4156075"/>
          <p14:tracePt t="36880" x="3678238" y="4156075"/>
          <p14:tracePt t="36896" x="3594100" y="4156075"/>
          <p14:tracePt t="36913" x="3529013" y="4156075"/>
          <p14:tracePt t="36931" x="3443288" y="4156075"/>
          <p14:tracePt t="36950" x="3365500" y="4156075"/>
          <p14:tracePt t="36962" x="3328988" y="4156075"/>
          <p14:tracePt t="36963" x="3294063" y="4156075"/>
          <p14:tracePt t="36979" x="3230563" y="4156075"/>
          <p14:tracePt t="36995" x="3179763" y="4141788"/>
          <p14:tracePt t="37013" x="3151188" y="4141788"/>
          <p14:tracePt t="37029" x="3130550" y="4127500"/>
          <p14:tracePt t="37046" x="3116263" y="4127500"/>
          <p14:tracePt t="37063" x="3116263" y="4121150"/>
          <p14:tracePt t="37078" x="3101975" y="4121150"/>
          <p14:tracePt t="37096" x="3094038" y="4121150"/>
          <p14:tracePt t="37097" x="3079750" y="4121150"/>
          <p14:tracePt t="37113" x="3044825" y="4106863"/>
          <p14:tracePt t="37491" x="3030538" y="4106863"/>
          <p14:tracePt t="37499" x="3001963" y="4106863"/>
          <p14:tracePt t="37507" x="2979738" y="4106863"/>
          <p14:tracePt t="37515" x="2951163" y="4106863"/>
          <p14:tracePt t="37523" x="2930525" y="4106863"/>
          <p14:tracePt t="37531" x="2901950" y="4106863"/>
          <p14:tracePt t="37545" x="2879725" y="4106863"/>
          <p14:tracePt t="37562" x="2844800" y="4106863"/>
          <p14:tracePt t="37578" x="2781300" y="4106863"/>
          <p14:tracePt t="37594" x="2738438" y="4106863"/>
          <p14:tracePt t="37596" x="2716213" y="4092575"/>
          <p14:tracePt t="37597" x="2687638" y="4092575"/>
          <p14:tracePt t="37612" x="2652713" y="4070350"/>
          <p14:tracePt t="37629" x="2630488" y="4056063"/>
          <p14:tracePt t="37645" x="2616200" y="4056063"/>
          <p14:tracePt t="37663" x="2616200" y="4041775"/>
          <p14:tracePt t="37679" x="2601913" y="4041775"/>
          <p14:tracePt t="37713" x="2601913" y="4027488"/>
          <p14:tracePt t="37813" x="2601913" y="4021138"/>
          <p14:tracePt t="37830" x="2587625" y="4021138"/>
          <p14:tracePt t="37975" x="2587625" y="4006850"/>
          <p14:tracePt t="38667" x="2581275" y="4006850"/>
          <p14:tracePt t="38691" x="2566988" y="4006850"/>
          <p14:tracePt t="38699" x="2552700" y="4006850"/>
          <p14:tracePt t="38707" x="2538413" y="4006850"/>
          <p14:tracePt t="38723" x="2530475" y="4006850"/>
          <p14:tracePt t="38731" x="2516188" y="4006850"/>
          <p14:tracePt t="38739" x="2501900" y="4006850"/>
          <p14:tracePt t="38748" x="2487613" y="4006850"/>
          <p14:tracePt t="38762" x="2481263" y="3992563"/>
          <p14:tracePt t="38778" x="2452688" y="3978275"/>
          <p14:tracePt t="38780" x="2438400" y="3978275"/>
          <p14:tracePt t="38795" x="2432050" y="3963988"/>
          <p14:tracePt t="38812" x="2417763" y="3956050"/>
          <p14:tracePt t="38813" x="2403475" y="3941763"/>
          <p14:tracePt t="38829" x="2389188" y="3913188"/>
          <p14:tracePt t="38846" x="2381250" y="3906838"/>
          <p14:tracePt t="38862" x="2381250" y="3892550"/>
          <p14:tracePt t="38880" x="2381250" y="3878263"/>
          <p14:tracePt t="38895" x="2381250" y="3863975"/>
          <p14:tracePt t="38932" x="2381250" y="3856038"/>
          <p14:tracePt t="38949" x="2381250" y="3841750"/>
          <p14:tracePt t="38950" x="2389188" y="3841750"/>
          <p14:tracePt t="38962" x="2389188" y="3827463"/>
          <p14:tracePt t="38979" x="2389188" y="3813175"/>
          <p14:tracePt t="38996" x="2403475" y="3806825"/>
          <p14:tracePt t="39029" x="2403475" y="3792538"/>
          <p14:tracePt t="39094" x="2403475" y="3778250"/>
          <p14:tracePt t="39143" x="2403475" y="3763963"/>
          <p14:tracePt t="39151" x="2389188" y="3763963"/>
          <p14:tracePt t="39166" x="2389188" y="3757613"/>
          <p14:tracePt t="39175" x="2381250" y="3743325"/>
          <p14:tracePt t="39191" x="2366963" y="3729038"/>
          <p14:tracePt t="39199" x="2366963" y="3714750"/>
          <p14:tracePt t="39207" x="2366963" y="3706813"/>
          <p14:tracePt t="39215" x="2352675" y="3692525"/>
          <p14:tracePt t="39229" x="2338388" y="3678238"/>
          <p14:tracePt t="39245" x="2332038" y="3657600"/>
          <p14:tracePt t="39262" x="2317750" y="3643313"/>
          <p14:tracePt t="39263" x="2317750" y="3614738"/>
          <p14:tracePt t="39265" x="2303463" y="3606800"/>
          <p14:tracePt t="39279" x="2303463" y="3592513"/>
          <p14:tracePt t="39280" x="2289175" y="3578225"/>
          <p14:tracePt t="39296" x="2289175" y="3563938"/>
          <p14:tracePt t="39312" x="2281238" y="3557588"/>
          <p14:tracePt t="39330" x="2281238" y="3543300"/>
          <p14:tracePt t="39346" x="2281238" y="3514725"/>
          <p14:tracePt t="39363" x="2303463" y="3478213"/>
          <p14:tracePt t="39379" x="2352675" y="3429000"/>
          <p14:tracePt t="39396" x="2417763" y="3351213"/>
          <p14:tracePt t="39413" x="2501900" y="3294063"/>
          <p14:tracePt t="39430" x="2630488" y="3194050"/>
          <p14:tracePt t="39447" x="2767013" y="3100388"/>
          <p14:tracePt t="39462" x="2844800" y="3079750"/>
          <p14:tracePt t="39463" x="2901950" y="3051175"/>
          <p14:tracePt t="39465" x="2965450" y="3030538"/>
          <p14:tracePt t="39481" x="3030538" y="3016250"/>
          <p14:tracePt t="39482" x="3094038" y="3001963"/>
          <p14:tracePt t="39496" x="3151188" y="3001963"/>
          <p14:tracePt t="39497" x="3230563" y="3001963"/>
          <p14:tracePt t="39513" x="3294063" y="3001963"/>
          <p14:tracePt t="39514" x="3357563" y="3001963"/>
          <p14:tracePt t="39529" x="3494088" y="3001963"/>
          <p14:tracePt t="39546" x="3729038" y="3065463"/>
          <p14:tracePt t="39563" x="3943350" y="3128963"/>
          <p14:tracePt t="39579" x="4192588" y="3194050"/>
          <p14:tracePt t="39596" x="4378325" y="3243263"/>
          <p14:tracePt t="39612" x="4584700" y="3279775"/>
          <p14:tracePt t="39630" x="4670425" y="3300413"/>
          <p14:tracePt t="39646" x="4741863" y="3314700"/>
          <p14:tracePt t="39662" x="4770438" y="3328988"/>
          <p14:tracePt t="39679" x="4784725" y="3328988"/>
          <p14:tracePt t="39696" x="4784725" y="3343275"/>
          <p14:tracePt t="39732" x="4784725" y="3351213"/>
          <p14:tracePt t="39764" x="4784725" y="3365500"/>
          <p14:tracePt t="39796" x="4784725" y="3400425"/>
          <p14:tracePt t="39813" x="4791075" y="3457575"/>
          <p14:tracePt t="39830" x="4805363" y="3529013"/>
          <p14:tracePt t="39846" x="4833938" y="3592513"/>
          <p14:tracePt t="39863" x="4856163" y="3643313"/>
          <p14:tracePt t="39880" x="4883150" y="3692525"/>
          <p14:tracePt t="39896" x="4891088" y="3714750"/>
          <p14:tracePt t="39912" x="4891088" y="3729038"/>
          <p14:tracePt t="39933" x="4891088" y="3743325"/>
          <p14:tracePt t="39949" x="4883150" y="3743325"/>
          <p14:tracePt t="39963" x="4870450" y="3757613"/>
          <p14:tracePt t="39978" x="4841875" y="3757613"/>
          <p14:tracePt t="39980" x="4833938" y="3763963"/>
          <p14:tracePt t="39981" x="4805363" y="3778250"/>
          <p14:tracePt t="39996" x="4791075" y="3778250"/>
          <p14:tracePt t="39998" x="4756150" y="3806825"/>
          <p14:tracePt t="40012" x="4741863" y="3806825"/>
          <p14:tracePt t="40014" x="4691063" y="3827463"/>
          <p14:tracePt t="40030" x="4633913" y="3856038"/>
          <p14:tracePt t="40046" x="4556125" y="3892550"/>
          <p14:tracePt t="40063" x="4456113" y="3927475"/>
          <p14:tracePt t="40080" x="4327525" y="3963988"/>
          <p14:tracePt t="40096" x="4170363" y="4006850"/>
          <p14:tracePt t="40112" x="3929063" y="4056063"/>
          <p14:tracePt t="40129" x="3706813" y="4078288"/>
          <p14:tracePt t="40146" x="3543300" y="4078288"/>
          <p14:tracePt t="40163" x="3343275" y="4078288"/>
          <p14:tracePt t="40179" x="3179763" y="4078288"/>
          <p14:tracePt t="40196" x="3051175" y="4070350"/>
          <p14:tracePt t="40212" x="3001963" y="4041775"/>
          <p14:tracePt t="40213" x="2951163" y="4027488"/>
          <p14:tracePt t="40214" x="2916238" y="4021138"/>
          <p14:tracePt t="40230" x="2894013" y="3992563"/>
          <p14:tracePt t="40231" x="2851150" y="3978275"/>
          <p14:tracePt t="40246" x="2801938" y="3956050"/>
          <p14:tracePt t="40247" x="2781300" y="3956050"/>
          <p14:tracePt t="40263" x="2701925" y="3906838"/>
          <p14:tracePt t="40279" x="2652713" y="3863975"/>
          <p14:tracePt t="40297" x="2601913" y="3841750"/>
          <p14:tracePt t="40313" x="2538413" y="3806825"/>
          <p14:tracePt t="40330" x="2481263" y="3763963"/>
          <p14:tracePt t="40346" x="2432050" y="3757613"/>
          <p14:tracePt t="40363" x="2389188" y="3729038"/>
          <p14:tracePt t="40379" x="2352675" y="3706813"/>
          <p14:tracePt t="40396" x="2338388" y="3692525"/>
          <p14:tracePt t="40413" x="2317750" y="3678238"/>
          <p14:tracePt t="40429" x="2303463" y="3663950"/>
          <p14:tracePt t="40447" x="2289175" y="3657600"/>
          <p14:tracePt t="40463" x="2289175" y="3643313"/>
          <p14:tracePt t="40480" x="2289175" y="3629025"/>
          <p14:tracePt t="40496" x="2281238" y="3629025"/>
          <p14:tracePt t="40513" x="2281238" y="3614738"/>
          <p14:tracePt t="40546" x="2281238" y="3606800"/>
          <p14:tracePt t="40579" x="2281238" y="3592513"/>
          <p14:tracePt t="40630" x="2281238" y="3578225"/>
          <p14:tracePt t="40679" x="2281238" y="3563938"/>
          <p14:tracePt t="40695" x="2289175" y="3563938"/>
          <p14:tracePt t="40698" x="2303463" y="3563938"/>
          <p14:tracePt t="40714" x="2332038" y="3557588"/>
          <p14:tracePt t="40715" x="2338388" y="3543300"/>
          <p14:tracePt t="40731" x="2389188" y="3529013"/>
          <p14:tracePt t="40747" x="2466975" y="3506788"/>
          <p14:tracePt t="40764" x="2516188" y="3492500"/>
          <p14:tracePt t="40779" x="2581275" y="3478213"/>
          <p14:tracePt t="40796" x="2638425" y="3463925"/>
          <p14:tracePt t="40812" x="2681288" y="3457575"/>
          <p14:tracePt t="40830" x="2701925" y="3457575"/>
          <p14:tracePt t="40846" x="2730500" y="3457575"/>
          <p14:tracePt t="40880" x="2738438" y="3457575"/>
          <p14:tracePt t="41100" x="2752725" y="3457575"/>
          <p14:tracePt t="41108" x="2767013" y="3457575"/>
          <p14:tracePt t="41116" x="2781300" y="3457575"/>
          <p14:tracePt t="41124" x="2801938" y="3457575"/>
          <p14:tracePt t="41132" x="2844800" y="3457575"/>
          <p14:tracePt t="41140" x="2879725" y="3443288"/>
          <p14:tracePt t="41148" x="2944813" y="3429000"/>
          <p14:tracePt t="41161" x="3044825" y="3400425"/>
          <p14:tracePt t="41179" x="3244850" y="3379788"/>
          <p14:tracePt t="41195" x="3294063" y="3365500"/>
          <p14:tracePt t="41197" x="3514725" y="3343275"/>
          <p14:tracePt t="41213" x="3706813" y="3300413"/>
          <p14:tracePt t="41230" x="3829050" y="3294063"/>
          <p14:tracePt t="41246" x="3943350" y="3279775"/>
          <p14:tracePt t="41263" x="4021138" y="3265488"/>
          <p14:tracePt t="41279" x="4057650" y="3265488"/>
          <p14:tracePt t="41312" x="4070350" y="3265488"/>
          <p14:tracePt t="41364" x="4078288" y="3265488"/>
          <p14:tracePt t="41397" x="4092575" y="3279775"/>
          <p14:tracePt t="41406" x="4106863" y="3279775"/>
          <p14:tracePt t="41411" x="4127500" y="3294063"/>
          <p14:tracePt t="41419" x="4141788" y="3294063"/>
          <p14:tracePt t="41430" x="4156075" y="3300413"/>
          <p14:tracePt t="41431" x="4178300" y="3328988"/>
          <p14:tracePt t="41446" x="4206875" y="3343275"/>
          <p14:tracePt t="41447" x="4221163" y="3343275"/>
          <p14:tracePt t="41463" x="4278313" y="3379788"/>
          <p14:tracePt t="41479" x="4327525" y="3414713"/>
          <p14:tracePt t="41496" x="4392613" y="3457575"/>
          <p14:tracePt t="41513" x="4427538" y="3478213"/>
          <p14:tracePt t="41530" x="4456113" y="3492500"/>
          <p14:tracePt t="41546" x="4470400" y="3506788"/>
          <p14:tracePt t="41563" x="4484688" y="3506788"/>
          <p14:tracePt t="41580" x="4484688" y="3514725"/>
          <p14:tracePt t="41648" x="4484688" y="3529013"/>
          <p14:tracePt t="41946" x="4470400" y="3529013"/>
          <p14:tracePt t="42026" x="4456113" y="3529013"/>
          <p14:tracePt t="42356" x="4441825" y="3529013"/>
          <p14:tracePt t="42372" x="4441825" y="3543300"/>
          <p14:tracePt t="42381" x="4421188" y="3543300"/>
          <p14:tracePt t="42389" x="4406900" y="3543300"/>
          <p14:tracePt t="42397" x="4378325" y="3563938"/>
          <p14:tracePt t="42404" x="4356100" y="3563938"/>
          <p14:tracePt t="42413" x="4321175" y="3592513"/>
          <p14:tracePt t="42429" x="4270375" y="3606800"/>
          <p14:tracePt t="42430" x="4221163" y="3614738"/>
          <p14:tracePt t="42446" x="4092575" y="3657600"/>
          <p14:tracePt t="42462" x="3929063" y="3692525"/>
          <p14:tracePt t="42478" x="3757613" y="3743325"/>
          <p14:tracePt t="42495" x="3594100" y="3778250"/>
          <p14:tracePt t="42512" x="3414713" y="3806825"/>
          <p14:tracePt t="42529" x="3279775" y="3827463"/>
          <p14:tracePt t="42546" x="3216275" y="3841750"/>
          <p14:tracePt t="42563" x="3144838" y="3841750"/>
          <p14:tracePt t="42579" x="3101975" y="3841750"/>
          <p14:tracePt t="42596" x="3065463" y="3841750"/>
          <p14:tracePt t="42613" x="3051175" y="3841750"/>
          <p14:tracePt t="42615" x="3044825" y="3841750"/>
          <p14:tracePt t="42629" x="3030538" y="3841750"/>
          <p14:tracePt t="42630" x="3016250" y="3841750"/>
          <p14:tracePt t="42646" x="3001963" y="3841750"/>
          <p14:tracePt t="42662" x="2994025" y="3841750"/>
          <p14:tracePt t="42664" x="2979738" y="3841750"/>
          <p14:tracePt t="42679" x="2951163" y="3841750"/>
          <p14:tracePt t="42696" x="2916238" y="3827463"/>
          <p14:tracePt t="42714" x="2894013" y="3827463"/>
          <p14:tracePt t="42730" x="2844800" y="3813175"/>
          <p14:tracePt t="42747" x="2801938" y="3806825"/>
          <p14:tracePt t="42763" x="2752725" y="3792538"/>
          <p14:tracePt t="42779" x="2701925" y="3778250"/>
          <p14:tracePt t="42796" x="2630488" y="3763963"/>
          <p14:tracePt t="42813" x="2587625" y="3757613"/>
          <p14:tracePt t="42830" x="2530475" y="3757613"/>
          <p14:tracePt t="42846" x="2481263" y="3743325"/>
          <p14:tracePt t="42862" x="2466975" y="3743325"/>
          <p14:tracePt t="42863" x="2452688" y="3729038"/>
          <p14:tracePt t="42880" x="2438400" y="3729038"/>
          <p14:tracePt t="42895" x="2438400" y="3714750"/>
          <p14:tracePt t="42913" x="2438400" y="3706813"/>
          <p14:tracePt t="42937" x="2438400" y="3692525"/>
          <p14:tracePt t="42962" x="2438400" y="3678238"/>
          <p14:tracePt t="42979" x="2438400" y="3663950"/>
          <p14:tracePt t="42995" x="2452688" y="3657600"/>
          <p14:tracePt t="43012" x="2466975" y="3643313"/>
          <p14:tracePt t="43029" x="2487613" y="3614738"/>
          <p14:tracePt t="43046" x="2538413" y="3578225"/>
          <p14:tracePt t="43063" x="2616200" y="3514725"/>
          <p14:tracePt t="43080" x="2781300" y="3414713"/>
          <p14:tracePt t="43095" x="2865438" y="3379788"/>
          <p14:tracePt t="43096" x="2951163" y="3328988"/>
          <p14:tracePt t="43112" x="3001963" y="3300413"/>
          <p14:tracePt t="43113" x="3094038" y="3265488"/>
          <p14:tracePt t="43114" x="3194050" y="3228975"/>
          <p14:tracePt t="43131" x="3365500" y="3194050"/>
          <p14:tracePt t="43146" x="3494088" y="3151188"/>
          <p14:tracePt t="43163" x="3614738" y="3151188"/>
          <p14:tracePt t="43180" x="3706813" y="3151188"/>
          <p14:tracePt t="43196" x="3792538" y="3165475"/>
          <p14:tracePt t="43213" x="3892550" y="3214688"/>
          <p14:tracePt t="43229" x="4006850" y="3279775"/>
          <p14:tracePt t="43246" x="4127500" y="3351213"/>
          <p14:tracePt t="43263" x="4256088" y="3457575"/>
          <p14:tracePt t="43279" x="4378325" y="3543300"/>
          <p14:tracePt t="43296" x="4441825" y="3592513"/>
          <p14:tracePt t="43314" x="4505325" y="3643313"/>
          <p14:tracePt t="43329" x="4519613" y="3657600"/>
          <p14:tracePt t="43330" x="4533900" y="3663950"/>
          <p14:tracePt t="43347" x="4541838" y="3678238"/>
          <p14:tracePt t="43380" x="4541838" y="3692525"/>
          <p14:tracePt t="43413" x="4533900" y="3706813"/>
          <p14:tracePt t="43430" x="4519613" y="3706813"/>
          <p14:tracePt t="43447" x="4484688" y="3729038"/>
          <p14:tracePt t="43463" x="4427538" y="3757613"/>
          <p14:tracePt t="43479" x="4327525" y="3792538"/>
          <p14:tracePt t="43496" x="4192588" y="3827463"/>
          <p14:tracePt t="43513" x="4057650" y="3863975"/>
          <p14:tracePt t="43530" x="3906838" y="3892550"/>
          <p14:tracePt t="43547" x="3729038" y="3906838"/>
          <p14:tracePt t="43549" x="3657600" y="3906838"/>
          <p14:tracePt t="43563" x="3594100" y="3906838"/>
          <p14:tracePt t="43580" x="3465513" y="3892550"/>
          <p14:tracePt t="43582" x="3414713" y="3878263"/>
          <p14:tracePt t="43596" x="3357563" y="3863975"/>
          <p14:tracePt t="43597" x="3314700" y="3856038"/>
          <p14:tracePt t="43613" x="3265488" y="3827463"/>
          <p14:tracePt t="43614" x="3216275" y="3806825"/>
          <p14:tracePt t="43629" x="3194050" y="3778250"/>
          <p14:tracePt t="43630" x="3151188" y="3763963"/>
          <p14:tracePt t="43646" x="3116263" y="3714750"/>
          <p14:tracePt t="43663" x="3065463" y="3663950"/>
          <p14:tracePt t="43680" x="3044825" y="3614738"/>
          <p14:tracePt t="43696" x="3030538" y="3578225"/>
          <p14:tracePt t="43713" x="3016250" y="3557588"/>
          <p14:tracePt t="43730" x="3001963" y="3543300"/>
          <p14:tracePt t="43747" x="3001963" y="3529013"/>
          <p14:tracePt t="43798" x="3001963" y="3514725"/>
          <p14:tracePt t="43807" x="3016250" y="3514725"/>
          <p14:tracePt t="43815" x="3044825" y="3506788"/>
          <p14:tracePt t="43823" x="3051175" y="3492500"/>
          <p14:tracePt t="43831" x="3094038" y="3478213"/>
          <p14:tracePt t="43845" x="3165475" y="3443288"/>
          <p14:tracePt t="43847" x="3230563" y="3414713"/>
          <p14:tracePt t="43862" x="3314700" y="3379788"/>
          <p14:tracePt t="43864" x="3414713" y="3343275"/>
          <p14:tracePt t="43880" x="3543300" y="3314700"/>
          <p14:tracePt t="43881" x="3608388" y="3300413"/>
          <p14:tracePt t="43896" x="3843338" y="3251200"/>
          <p14:tracePt t="43912" x="4078288" y="3228975"/>
          <p14:tracePt t="43932" x="4278313" y="3228975"/>
          <p14:tracePt t="43948" x="4441825" y="3228975"/>
          <p14:tracePt t="43963" x="4556125" y="3243263"/>
          <p14:tracePt t="43979" x="4619625" y="3279775"/>
          <p14:tracePt t="43997" x="4670425" y="3300413"/>
          <p14:tracePt t="44012" x="4691063" y="3343275"/>
          <p14:tracePt t="44030" x="4719638" y="3379788"/>
          <p14:tracePt t="44045" x="4719638" y="3400425"/>
          <p14:tracePt t="44046" x="4733925" y="3443288"/>
          <p14:tracePt t="44062" x="4733925" y="3457575"/>
          <p14:tracePt t="44063" x="4733925" y="3506788"/>
          <p14:tracePt t="44064" x="4733925" y="3529013"/>
          <p14:tracePt t="44079" x="4733925" y="3578225"/>
          <p14:tracePt t="44095" x="4733925" y="3614738"/>
          <p14:tracePt t="44097" x="4705350" y="3657600"/>
          <p14:tracePt t="44098" x="4684713" y="3692525"/>
          <p14:tracePt t="44112" x="4656138" y="3729038"/>
          <p14:tracePt t="44114" x="4633913" y="3763963"/>
          <p14:tracePt t="44130" x="4556125" y="3841750"/>
          <p14:tracePt t="44146" x="4456113" y="3892550"/>
          <p14:tracePt t="44163" x="4321175" y="3927475"/>
          <p14:tracePt t="44180" x="4078288" y="3956050"/>
          <p14:tracePt t="44196" x="3857625" y="3956050"/>
          <p14:tracePt t="44213" x="3678238" y="3941763"/>
          <p14:tracePt t="44230" x="3408363" y="3878263"/>
          <p14:tracePt t="44246" x="3251200" y="3827463"/>
          <p14:tracePt t="44263" x="3094038" y="3792538"/>
          <p14:tracePt t="44279" x="2965450" y="3743325"/>
          <p14:tracePt t="44296" x="2879725" y="3706813"/>
          <p14:tracePt t="44312" x="2851150" y="3692525"/>
          <p14:tracePt t="44313" x="2816225" y="3663950"/>
          <p14:tracePt t="44314" x="2795588" y="3643313"/>
          <p14:tracePt t="44331" x="2767013" y="3614738"/>
          <p14:tracePt t="44346" x="2767013" y="3606800"/>
          <p14:tracePt t="44347" x="2752725" y="3592513"/>
          <p14:tracePt t="44363" x="2752725" y="3563938"/>
          <p14:tracePt t="44380" x="2752725" y="3543300"/>
          <p14:tracePt t="44397" x="2781300" y="3514725"/>
          <p14:tracePt t="44413" x="2816225" y="3492500"/>
          <p14:tracePt t="44429" x="2865438" y="3457575"/>
          <p14:tracePt t="44446" x="2916238" y="3429000"/>
          <p14:tracePt t="44463" x="2994025" y="3400425"/>
          <p14:tracePt t="44479" x="3065463" y="3365500"/>
          <p14:tracePt t="44496" x="3194050" y="3343275"/>
          <p14:tracePt t="44512" x="3328988" y="3328988"/>
          <p14:tracePt t="44529" x="3465513" y="3314700"/>
          <p14:tracePt t="44545" x="3543300" y="3314700"/>
          <p14:tracePt t="44546" x="3614738" y="3314700"/>
          <p14:tracePt t="44547" x="3663950" y="3314700"/>
          <p14:tracePt t="44563" x="3706813" y="3314700"/>
          <p14:tracePt t="44564" x="3778250" y="3314700"/>
          <p14:tracePt t="44579" x="3806825" y="3314700"/>
          <p14:tracePt t="44581" x="3843338" y="3328988"/>
          <p14:tracePt t="44596" x="3921125" y="3343275"/>
          <p14:tracePt t="44613" x="3957638" y="3365500"/>
          <p14:tracePt t="44630" x="4029075" y="3394075"/>
          <p14:tracePt t="44646" x="4070350" y="3429000"/>
          <p14:tracePt t="44663" x="4141788" y="3478213"/>
          <p14:tracePt t="44679" x="4192588" y="3529013"/>
          <p14:tracePt t="44696" x="4227513" y="3563938"/>
          <p14:tracePt t="44713" x="4278313" y="3614738"/>
          <p14:tracePt t="44730" x="4306888" y="3657600"/>
          <p14:tracePt t="44747" x="4327525" y="3692525"/>
          <p14:tracePt t="44763" x="4327525" y="3706813"/>
          <p14:tracePt t="44764" x="4341813" y="3714750"/>
          <p14:tracePt t="44779" x="4341813" y="3729038"/>
          <p14:tracePt t="44797" x="4341813" y="3743325"/>
          <p14:tracePt t="44812" x="4341813" y="3757613"/>
          <p14:tracePt t="44829" x="4341813" y="3763963"/>
          <p14:tracePt t="44831" x="4327525" y="3763963"/>
          <p14:tracePt t="44846" x="4306888" y="3813175"/>
          <p14:tracePt t="44864" x="4270375" y="3863975"/>
          <p14:tracePt t="44880" x="4206875" y="3927475"/>
          <p14:tracePt t="44896" x="4127500" y="4006850"/>
          <p14:tracePt t="44912" x="4021138" y="4056063"/>
          <p14:tracePt t="44931" x="3921125" y="4106863"/>
          <p14:tracePt t="44934" x="3857625" y="4121150"/>
          <p14:tracePt t="44948" x="3792538" y="4127500"/>
          <p14:tracePt t="44963" x="3663950" y="4127500"/>
          <p14:tracePt t="44979" x="3529013" y="4127500"/>
          <p14:tracePt t="44996" x="3394075" y="4092575"/>
          <p14:tracePt t="45012" x="3230563" y="4006850"/>
          <p14:tracePt t="45030" x="3044825" y="3878263"/>
          <p14:tracePt t="45045" x="2994025" y="3856038"/>
          <p14:tracePt t="45047" x="2916238" y="3792538"/>
          <p14:tracePt t="45048" x="2844800" y="3743325"/>
          <p14:tracePt t="45063" x="2716213" y="3643313"/>
          <p14:tracePt t="45079" x="2616200" y="3563938"/>
          <p14:tracePt t="45097" x="2566988" y="3514725"/>
          <p14:tracePt t="45113" x="2530475" y="3457575"/>
          <p14:tracePt t="45129" x="2501900" y="3429000"/>
          <p14:tracePt t="45146" x="2487613" y="3400425"/>
          <p14:tracePt t="45163" x="2487613" y="3394075"/>
          <p14:tracePt t="45179" x="2487613" y="3379788"/>
          <p14:tracePt t="45196" x="2487613" y="3365500"/>
          <p14:tracePt t="45212" x="2501900" y="3343275"/>
          <p14:tracePt t="45229" x="2516188" y="3328988"/>
          <p14:tracePt t="45246" x="2538413" y="3300413"/>
          <p14:tracePt t="45263" x="2552700" y="3279775"/>
          <p14:tracePt t="45278" x="2566988" y="3265488"/>
          <p14:tracePt t="45280" x="2581275" y="3251200"/>
          <p14:tracePt t="45281" x="2587625" y="3243263"/>
          <p14:tracePt t="45296" x="2616200" y="3214688"/>
          <p14:tracePt t="45298" x="2630488" y="3200400"/>
          <p14:tracePt t="45312" x="2652713" y="3179763"/>
          <p14:tracePt t="45314" x="2681288" y="3151188"/>
          <p14:tracePt t="45330" x="2767013" y="3094038"/>
          <p14:tracePt t="45346" x="2879725" y="3030538"/>
          <p14:tracePt t="45363" x="2994025" y="2951163"/>
          <p14:tracePt t="45380" x="3116263" y="2901950"/>
          <p14:tracePt t="45397" x="3251200" y="2836863"/>
          <p14:tracePt t="45413" x="3379788" y="2816225"/>
          <p14:tracePt t="45429" x="3565525" y="2787650"/>
          <p14:tracePt t="45447" x="3757613" y="2787650"/>
          <p14:tracePt t="45463" x="3978275" y="2787650"/>
          <p14:tracePt t="45479" x="4241800" y="2787650"/>
          <p14:tracePt t="45496" x="4519613" y="2836863"/>
          <p14:tracePt t="45512" x="4584700" y="2865438"/>
          <p14:tracePt t="45513" x="4691063" y="2894013"/>
          <p14:tracePt t="45514" x="4805363" y="2944813"/>
          <p14:tracePt t="45529" x="4919663" y="2965450"/>
          <p14:tracePt t="45531" x="5005388" y="3001963"/>
          <p14:tracePt t="45546" x="5105400" y="3044825"/>
          <p14:tracePt t="45547" x="5183188" y="3079750"/>
          <p14:tracePt t="45563" x="5303838" y="3143250"/>
          <p14:tracePt t="45579" x="5418138" y="3200400"/>
          <p14:tracePt t="45596" x="5503863" y="3265488"/>
          <p14:tracePt t="45612" x="5583238" y="3343275"/>
          <p14:tracePt t="45630" x="5661025" y="3429000"/>
          <p14:tracePt t="45646" x="5718175" y="3514725"/>
          <p14:tracePt t="45663" x="5746750" y="3578225"/>
          <p14:tracePt t="45679" x="5767388" y="3629025"/>
          <p14:tracePt t="45696" x="5781675" y="3663950"/>
          <p14:tracePt t="45713" x="5795963" y="3678238"/>
          <p14:tracePt t="45730" x="5795963" y="3692525"/>
          <p14:tracePt t="45747" x="5795963" y="3706813"/>
          <p14:tracePt t="45764" x="5781675" y="3706813"/>
          <p14:tracePt t="45780" x="5767388" y="3714750"/>
          <p14:tracePt t="45781" x="5746750" y="3714750"/>
          <p14:tracePt t="45796" x="5695950" y="3743325"/>
          <p14:tracePt t="45797" x="5661025" y="3763963"/>
          <p14:tracePt t="45813" x="5483225" y="3841750"/>
          <p14:tracePt t="45830" x="5297488" y="3941763"/>
          <p14:tracePt t="45846" x="5068888" y="4027488"/>
          <p14:tracePt t="45863" x="4905375" y="4092575"/>
          <p14:tracePt t="45880" x="4705350" y="4141788"/>
          <p14:tracePt t="45896" x="4519613" y="4178300"/>
          <p14:tracePt t="45913" x="4370388" y="4205288"/>
          <p14:tracePt t="45932" x="4227513" y="4219575"/>
          <p14:tracePt t="45934" x="4178300" y="4219575"/>
          <p14:tracePt t="45947" x="4121150" y="4219575"/>
          <p14:tracePt t="45962" x="4070350" y="4219575"/>
          <p14:tracePt t="45963" x="4006850" y="4219575"/>
          <p14:tracePt t="45978" x="3957638" y="4219575"/>
          <p14:tracePt t="45979" x="3892550" y="4205288"/>
          <p14:tracePt t="45995" x="3829050" y="4191000"/>
          <p14:tracePt t="45996" x="3763963" y="4170363"/>
          <p14:tracePt t="45998" x="3692525" y="4156075"/>
          <p14:tracePt t="46013" x="3629025" y="4127500"/>
          <p14:tracePt t="46014" x="3557588" y="4092575"/>
          <p14:tracePt t="46030" x="3494088" y="4070350"/>
          <p14:tracePt t="46031" x="3429000" y="4041775"/>
          <p14:tracePt t="46046" x="3394075" y="4021138"/>
          <p14:tracePt t="46047" x="3365500" y="4006850"/>
          <p14:tracePt t="46063" x="3300413" y="3956050"/>
          <p14:tracePt t="46079" x="3279775" y="3906838"/>
          <p14:tracePt t="46096" x="3265488" y="3841750"/>
          <p14:tracePt t="46112" x="3265488" y="3792538"/>
          <p14:tracePt t="46129" x="3294063" y="3706813"/>
          <p14:tracePt t="46146" x="3357563" y="3606800"/>
          <p14:tracePt t="46163" x="3394075" y="3557588"/>
          <p14:tracePt t="46179" x="3429000" y="3492500"/>
          <p14:tracePt t="46196" x="3457575" y="3457575"/>
          <p14:tracePt t="46213" x="3479800" y="3429000"/>
          <p14:tracePt t="46229" x="3508375" y="3400425"/>
          <p14:tracePt t="46230" x="3529013" y="3394075"/>
          <p14:tracePt t="46231" x="3557588" y="3365500"/>
          <p14:tracePt t="46246" x="3594100" y="3328988"/>
          <p14:tracePt t="46262" x="3663950" y="3279775"/>
          <p14:tracePt t="46263" x="3757613" y="3243263"/>
          <p14:tracePt t="46265" x="3863975" y="3179763"/>
          <p14:tracePt t="46279" x="3992563" y="3128963"/>
          <p14:tracePt t="46281" x="4127500" y="3079750"/>
          <p14:tracePt t="46296" x="4456113" y="3001963"/>
          <p14:tracePt t="46313" x="4805363" y="2951163"/>
          <p14:tracePt t="46330" x="5033963" y="2944813"/>
          <p14:tracePt t="46346" x="5254625" y="2944813"/>
          <p14:tracePt t="46363" x="5368925" y="2944813"/>
          <p14:tracePt t="46380" x="5468938" y="2979738"/>
          <p14:tracePt t="46396" x="5503863" y="3001963"/>
          <p14:tracePt t="46412" x="5518150" y="3016250"/>
          <p14:tracePt t="46429" x="5518150" y="3030538"/>
          <p14:tracePt t="46446" x="5518150" y="3044825"/>
          <p14:tracePt t="46464" x="5483225" y="3044825"/>
          <p14:tracePt t="46465" x="5446713" y="3051175"/>
          <p14:tracePt t="46479" x="5368925" y="3051175"/>
          <p14:tracePt t="46495" x="5297488" y="3065463"/>
          <p14:tracePt t="46497" x="5048250" y="3079750"/>
          <p14:tracePt t="46513" x="4883150" y="3079750"/>
          <p14:tracePt t="46514" x="4719638" y="3079750"/>
          <p14:tracePt t="46530" x="4370388" y="3001963"/>
          <p14:tracePt t="46546" x="4043363" y="2894013"/>
          <p14:tracePt t="46563" x="3878263" y="2787650"/>
          <p14:tracePt t="46579" x="3743325" y="2667000"/>
          <p14:tracePt t="46596" x="3663950" y="2566988"/>
          <p14:tracePt t="46613" x="3657600" y="2481263"/>
          <p14:tracePt t="46629" x="3657600" y="2401888"/>
          <p14:tracePt t="46646" x="3714750" y="2274888"/>
          <p14:tracePt t="46664" x="3863975" y="2138363"/>
          <p14:tracePt t="46678" x="3957638" y="2089150"/>
          <p14:tracePt t="46679" x="4057650" y="2024063"/>
          <p14:tracePt t="46696" x="4341813" y="1917700"/>
          <p14:tracePt t="46712" x="4491038" y="1874838"/>
          <p14:tracePt t="46714" x="4656138" y="1868488"/>
          <p14:tracePt t="46715" x="4819650" y="1868488"/>
          <p14:tracePt t="46730" x="4983163" y="1868488"/>
          <p14:tracePt t="46732" x="5168900" y="1868488"/>
          <p14:tracePt t="46747" x="5248275" y="1874838"/>
          <p14:tracePt t="46748" x="5383213" y="1924050"/>
          <p14:tracePt t="46763" x="5597525" y="2024063"/>
          <p14:tracePt t="46779" x="5746750" y="2117725"/>
          <p14:tracePt t="46796" x="5810250" y="2174875"/>
          <p14:tracePt t="46813" x="5867400" y="2224088"/>
          <p14:tracePt t="46830" x="5895975" y="2274888"/>
          <p14:tracePt t="46846" x="5910263" y="2316163"/>
          <p14:tracePt t="46863" x="5918200" y="2387600"/>
          <p14:tracePt t="46880" x="5918200" y="2452688"/>
          <p14:tracePt t="46897" x="5918200" y="2538413"/>
          <p14:tracePt t="46912" x="5881688" y="2638425"/>
          <p14:tracePt t="46932" x="5832475" y="2730500"/>
          <p14:tracePt t="46934" x="5810250" y="2787650"/>
          <p14:tracePt t="46947" x="5767388" y="2836863"/>
          <p14:tracePt t="46948" x="5732463" y="2879725"/>
          <p14:tracePt t="46963" x="5668963" y="2930525"/>
          <p14:tracePt t="46978" x="5568950" y="3001963"/>
          <p14:tracePt t="46979" x="5483225" y="3044825"/>
          <p14:tracePt t="46980" x="5383213" y="3079750"/>
          <p14:tracePt t="46997" x="5148263" y="3128963"/>
          <p14:tracePt t="47012" x="5005388" y="3128963"/>
          <p14:tracePt t="47014" x="4856163" y="3143250"/>
          <p14:tracePt t="47030" x="4570413" y="3143250"/>
          <p14:tracePt t="47046" x="4292600" y="3114675"/>
          <p14:tracePt t="47063" x="4127500" y="3051175"/>
          <p14:tracePt t="47079" x="3957638" y="2994025"/>
          <p14:tracePt t="47096" x="3829050" y="2916238"/>
          <p14:tracePt t="47113" x="3778250" y="2879725"/>
          <p14:tracePt t="47129" x="3743325" y="2830513"/>
          <p14:tracePt t="47146" x="3714750" y="2801938"/>
          <p14:tracePt t="47163" x="3706813" y="2779713"/>
          <p14:tracePt t="47179" x="3706813" y="2765425"/>
          <p14:tracePt t="47196" x="3706813" y="2736850"/>
          <p14:tracePt t="47213" x="3706813" y="2730500"/>
          <p14:tracePt t="47214" x="3706813" y="2716213"/>
          <p14:tracePt t="47230" x="3706813" y="2701925"/>
          <p14:tracePt t="47231" x="3714750" y="2687638"/>
          <p14:tracePt t="47246" x="3729038" y="2687638"/>
          <p14:tracePt t="47247" x="3729038" y="2679700"/>
          <p14:tracePt t="47263" x="3757613" y="2652713"/>
          <p14:tracePt t="47279" x="3792538" y="2616200"/>
          <p14:tracePt t="47297" x="3857625" y="2587625"/>
          <p14:tracePt t="47313" x="3921125" y="2566988"/>
          <p14:tracePt t="47330" x="3971925" y="2538413"/>
          <p14:tracePt t="47346" x="4021138" y="2516188"/>
          <p14:tracePt t="47363" x="4043363" y="2501900"/>
          <p14:tracePt t="47380" x="4070350" y="2501900"/>
          <p14:tracePt t="47396" x="4070350" y="2487613"/>
          <p14:tracePt t="47446" x="4070350" y="2481263"/>
          <p14:tracePt t="47463" x="4057650" y="2466975"/>
          <p14:tracePt t="47480" x="4043363" y="2466975"/>
          <p14:tracePt t="47481" x="4043363" y="2452688"/>
          <p14:tracePt t="47496" x="4043363" y="2430463"/>
          <p14:tracePt t="47513" x="4043363" y="2416175"/>
          <p14:tracePt t="47530" x="4092575" y="2352675"/>
          <p14:tracePt t="47546" x="4221163" y="2252663"/>
          <p14:tracePt t="47564" x="4406900" y="2138363"/>
          <p14:tracePt t="47580" x="4656138" y="2017713"/>
          <p14:tracePt t="47596" x="4805363" y="1966913"/>
          <p14:tracePt t="47612" x="5019675" y="1924050"/>
          <p14:tracePt t="47630" x="5183188" y="1924050"/>
          <p14:tracePt t="47646" x="5318125" y="1924050"/>
          <p14:tracePt t="47663" x="5446713" y="1938338"/>
          <p14:tracePt t="47678" x="5497513" y="1966913"/>
          <p14:tracePt t="47680" x="5561013" y="2003425"/>
          <p14:tracePt t="47696" x="5611813" y="2024063"/>
          <p14:tracePt t="47697" x="5661025" y="2074863"/>
          <p14:tracePt t="47698" x="5710238" y="2103438"/>
          <p14:tracePt t="47713" x="5746750" y="2138363"/>
          <p14:tracePt t="47714" x="5767388" y="2152650"/>
          <p14:tracePt t="47731" x="5832475" y="2217738"/>
          <p14:tracePt t="47748" x="5895975" y="2266950"/>
          <p14:tracePt t="47764" x="5932488" y="2316163"/>
          <p14:tracePt t="47780" x="5961063" y="2352675"/>
          <p14:tracePt t="47797" x="5981700" y="2387600"/>
          <p14:tracePt t="47813" x="6018213" y="2430463"/>
          <p14:tracePt t="47829" x="6032500" y="2481263"/>
          <p14:tracePt t="47847" x="6046788" y="2516188"/>
          <p14:tracePt t="47863" x="6061075" y="2552700"/>
          <p14:tracePt t="47879" x="6061075" y="2601913"/>
          <p14:tracePt t="47896" x="6061075" y="2630488"/>
          <p14:tracePt t="47912" x="6061075" y="2638425"/>
          <p14:tracePt t="47932" x="6061075" y="2652713"/>
          <p14:tracePt t="47934" x="6061075" y="2667000"/>
          <p14:tracePt t="47947" x="6046788" y="2667000"/>
          <p14:tracePt t="47996" x="6032500" y="2667000"/>
          <p14:tracePt t="48035" x="6018213" y="2667000"/>
          <p14:tracePt t="48084" x="6018213" y="2652713"/>
          <p14:tracePt t="48116" x="6018213" y="2638425"/>
          <p14:tracePt t="48495" x="6010275" y="2638425"/>
          <p14:tracePt t="48518" x="6010275" y="2652713"/>
          <p14:tracePt t="48527" x="5995988" y="2652713"/>
          <p14:tracePt t="48535" x="5967413" y="2652713"/>
          <p14:tracePt t="48543" x="5946775" y="2667000"/>
          <p14:tracePt t="48551" x="5910263" y="2679700"/>
          <p14:tracePt t="48559" x="5832475" y="2687638"/>
          <p14:tracePt t="48567" x="5746750" y="2701925"/>
          <p14:tracePt t="48579" x="5661025" y="2730500"/>
          <p14:tracePt t="48596" x="5432425" y="2765425"/>
          <p14:tracePt t="48612" x="5133975" y="2816225"/>
          <p14:tracePt t="48629" x="4784725" y="2830513"/>
          <p14:tracePt t="48645" x="4441825" y="2851150"/>
          <p14:tracePt t="48662" x="4221163" y="2851150"/>
          <p14:tracePt t="48679" x="4092575" y="2851150"/>
          <p14:tracePt t="48680" x="3992563" y="2830513"/>
          <p14:tracePt t="48681" x="3921125" y="2816225"/>
          <p14:tracePt t="48696" x="3892550" y="2801938"/>
          <p14:tracePt t="48698" x="3843338" y="2765425"/>
          <p14:tracePt t="48713" x="3792538" y="2716213"/>
          <p14:tracePt t="48731" x="3763963" y="2679700"/>
          <p14:tracePt t="48748" x="3763963" y="2601913"/>
          <p14:tracePt t="48764" x="3763963" y="2566988"/>
          <p14:tracePt t="48779" x="3763963" y="2516188"/>
          <p14:tracePt t="48795" x="3778250" y="2481263"/>
          <p14:tracePt t="48813" x="3792538" y="2452688"/>
          <p14:tracePt t="48829" x="3814763" y="2430463"/>
          <p14:tracePt t="48846" x="3857625" y="2401888"/>
          <p14:tracePt t="48862" x="3929063" y="2366963"/>
          <p14:tracePt t="48880" x="4021138" y="2338388"/>
          <p14:tracePt t="48881" x="4070350" y="2316163"/>
          <p14:tracePt t="48896" x="4127500" y="2301875"/>
          <p14:tracePt t="48912" x="4178300" y="2287588"/>
          <p14:tracePt t="48914" x="4306888" y="2266950"/>
          <p14:tracePt t="48932" x="4427538" y="2252663"/>
          <p14:tracePt t="48950" x="4556125" y="2252663"/>
          <p14:tracePt t="48963" x="4684713" y="2252663"/>
          <p14:tracePt t="48979" x="4791075" y="2274888"/>
          <p14:tracePt t="48996" x="4856163" y="2301875"/>
          <p14:tracePt t="49013" x="4919663" y="2338388"/>
          <p14:tracePt t="49029" x="4968875" y="2366963"/>
          <p14:tracePt t="49046" x="4997450" y="2401888"/>
          <p14:tracePt t="49062" x="5019675" y="2430463"/>
          <p14:tracePt t="49079" x="5054600" y="2452688"/>
          <p14:tracePt t="49096" x="5068888" y="2481263"/>
          <p14:tracePt t="49113" x="5097463" y="2501900"/>
          <p14:tracePt t="49129" x="5119688" y="2538413"/>
          <p14:tracePt t="49145" x="5133975" y="2552700"/>
          <p14:tracePt t="49147" x="5148263" y="2581275"/>
          <p14:tracePt t="49163" x="5154613" y="2587625"/>
          <p14:tracePt t="49164" x="5168900" y="2601913"/>
          <p14:tracePt t="49180" x="5168900" y="2630488"/>
          <p14:tracePt t="49197" x="5183188" y="2652713"/>
          <p14:tracePt t="49213" x="5183188" y="2667000"/>
          <p14:tracePt t="49230" x="5183188" y="2687638"/>
          <p14:tracePt t="49247" x="5183188" y="2701925"/>
          <p14:tracePt t="49263" x="5183188" y="2716213"/>
          <p14:tracePt t="49280" x="5183188" y="2730500"/>
          <p14:tracePt t="49296" x="5168900" y="2736850"/>
          <p14:tracePt t="49313" x="5148263" y="2751138"/>
          <p14:tracePt t="49329" x="5097463" y="2779713"/>
          <p14:tracePt t="49346" x="4997450" y="2816225"/>
          <p14:tracePt t="49362" x="4819650" y="2836863"/>
          <p14:tracePt t="49379" x="4719638" y="2851150"/>
          <p14:tracePt t="49381" x="4470400" y="2865438"/>
          <p14:tracePt t="49396" x="4327525" y="2865438"/>
          <p14:tracePt t="49397" x="4178300" y="2865438"/>
          <p14:tracePt t="49413" x="3921125" y="2851150"/>
          <p14:tracePt t="49430" x="3714750" y="2816225"/>
          <p14:tracePt t="49447" x="3479800" y="2751138"/>
          <p14:tracePt t="49463" x="3314700" y="2687638"/>
          <p14:tracePt t="49480" x="3230563" y="2638425"/>
          <p14:tracePt t="49496" x="3165475" y="2587625"/>
          <p14:tracePt t="49513" x="3144838" y="2552700"/>
          <p14:tracePt t="49529" x="3144838" y="2516188"/>
          <p14:tracePt t="49547" x="3144838" y="2487613"/>
          <p14:tracePt t="49562" x="3165475" y="2466975"/>
          <p14:tracePt t="49579" x="3230563" y="2430463"/>
          <p14:tracePt t="49596" x="3328988" y="2366963"/>
          <p14:tracePt t="49613" x="3514725" y="2287588"/>
          <p14:tracePt t="49614" x="3614738" y="2266950"/>
          <p14:tracePt t="49629" x="3714750" y="2224088"/>
          <p14:tracePt t="49646" x="3829050" y="2203450"/>
          <p14:tracePt t="49647" x="4092575" y="2174875"/>
          <p14:tracePt t="49663" x="4378325" y="2166938"/>
          <p14:tracePt t="49679" x="4670425" y="2166938"/>
          <p14:tracePt t="49696" x="4883150" y="2189163"/>
          <p14:tracePt t="49714" x="5119688" y="2252663"/>
          <p14:tracePt t="49731" x="5297488" y="2301875"/>
          <p14:tracePt t="49747" x="5383213" y="2338388"/>
          <p14:tracePt t="49763" x="5468938" y="2381250"/>
          <p14:tracePt t="49779" x="5518150" y="2416175"/>
          <p14:tracePt t="49796" x="5546725" y="2438400"/>
          <p14:tracePt t="49813" x="5561013" y="2452688"/>
          <p14:tracePt t="49829" x="5568950" y="2466975"/>
          <p14:tracePt t="49846" x="5568950" y="2481263"/>
          <p14:tracePt t="49848" x="5568950" y="2487613"/>
          <p14:tracePt t="49879" x="5568950" y="2501900"/>
          <p14:tracePt t="49880" x="5568950" y="2516188"/>
          <p14:tracePt t="49881" x="5561013" y="2530475"/>
          <p14:tracePt t="49898" x="5546725" y="2538413"/>
          <p14:tracePt t="49913" x="5532438" y="2566988"/>
          <p14:tracePt t="49931" x="5497513" y="2587625"/>
          <p14:tracePt t="49947" x="5454650" y="2630488"/>
          <p14:tracePt t="49963" x="5383213" y="2679700"/>
          <p14:tracePt t="49979" x="5297488" y="2701925"/>
          <p14:tracePt t="49996" x="5233988" y="2716213"/>
          <p14:tracePt t="50013" x="5154613" y="2730500"/>
          <p14:tracePt t="50029" x="5105400" y="2736850"/>
          <p14:tracePt t="50046" x="5068888" y="2736850"/>
          <p14:tracePt t="50062" x="5019675" y="2736850"/>
          <p14:tracePt t="50079" x="4954588" y="2736850"/>
          <p14:tracePt t="50095" x="4919663" y="2736850"/>
          <p14:tracePt t="50096" x="4883150" y="2736850"/>
          <p14:tracePt t="50097" x="4833938" y="2736850"/>
          <p14:tracePt t="50113" x="4784725" y="2730500"/>
          <p14:tracePt t="50114" x="4719638" y="2716213"/>
          <p14:tracePt t="50130" x="4656138" y="2716213"/>
          <p14:tracePt t="50131" x="4591050" y="2701925"/>
          <p14:tracePt t="50146" x="4441825" y="2687638"/>
          <p14:tracePt t="50163" x="4292600" y="2652713"/>
          <p14:tracePt t="50180" x="4127500" y="2630488"/>
          <p14:tracePt t="50196" x="3992563" y="2601913"/>
          <p14:tracePt t="50213" x="3906838" y="2581275"/>
          <p14:tracePt t="50229" x="3792538" y="2538413"/>
          <p14:tracePt t="50246" x="3757613" y="2516188"/>
          <p14:tracePt t="50262" x="3678238" y="2481263"/>
          <p14:tracePt t="50280" x="3608388" y="2430463"/>
          <p14:tracePt t="50296" x="3557588" y="2387600"/>
          <p14:tracePt t="50313" x="3479800" y="2338388"/>
          <p14:tracePt t="50328" x="3443288" y="2330450"/>
          <p14:tracePt t="50329" x="3429000" y="2316163"/>
          <p14:tracePt t="50345" x="3408363" y="2287588"/>
          <p14:tracePt t="50347" x="3379788" y="2266950"/>
          <p14:tracePt t="50348" x="3357563" y="2252663"/>
          <p14:tracePt t="50365" x="3314700" y="2224088"/>
          <p14:tracePt t="50380" x="3294063" y="2189163"/>
          <p14:tracePt t="50396" x="3279775" y="2166938"/>
          <p14:tracePt t="50413" x="3265488" y="2138363"/>
          <p14:tracePt t="50429" x="3265488" y="2124075"/>
          <p14:tracePt t="50447" x="3265488" y="2103438"/>
          <p14:tracePt t="50462" x="3279775" y="2089150"/>
          <p14:tracePt t="50479" x="3300413" y="2066925"/>
          <p14:tracePt t="50496" x="3365500" y="2038350"/>
          <p14:tracePt t="50513" x="3494088" y="1989138"/>
          <p14:tracePt t="50529" x="3663950" y="1938338"/>
          <p14:tracePt t="50546" x="3892550" y="1874838"/>
          <p14:tracePt t="50562" x="4029075" y="1868488"/>
          <p14:tracePt t="50563" x="4170363" y="1839913"/>
          <p14:tracePt t="50579" x="4321175" y="1817688"/>
          <p14:tracePt t="50580" x="4378325" y="1817688"/>
          <p14:tracePt t="50581" x="4519613" y="1803400"/>
          <p14:tracePt t="50596" x="4641850" y="1803400"/>
          <p14:tracePt t="50598" x="4741863" y="1803400"/>
          <p14:tracePt t="50613" x="4968875" y="1803400"/>
          <p14:tracePt t="50629" x="5054600" y="1803400"/>
          <p14:tracePt t="50630" x="5133975" y="1803400"/>
          <p14:tracePt t="50646" x="5268913" y="1803400"/>
          <p14:tracePt t="50662" x="5397500" y="1825625"/>
          <p14:tracePt t="50680" x="5497513" y="1854200"/>
          <p14:tracePt t="50696" x="5597525" y="1889125"/>
          <p14:tracePt t="50713" x="5695950" y="1924050"/>
          <p14:tracePt t="50730" x="5781675" y="1966913"/>
          <p14:tracePt t="50747" x="5881688" y="2003425"/>
          <p14:tracePt t="50764" x="5981700" y="2052638"/>
          <p14:tracePt t="50779" x="6067425" y="2103438"/>
          <p14:tracePt t="50796" x="6145213" y="2166938"/>
          <p14:tracePt t="50814" x="6210300" y="2217738"/>
          <p14:tracePt t="50815" x="6259513" y="2252663"/>
          <p14:tracePt t="50829" x="6273800" y="2266950"/>
          <p14:tracePt t="50830" x="6296025" y="2287588"/>
          <p14:tracePt t="50846" x="6324600" y="2316163"/>
          <p14:tracePt t="50847" x="6330950" y="2338388"/>
          <p14:tracePt t="50863" x="6345238" y="2352675"/>
          <p14:tracePt t="50864" x="6359525" y="2381250"/>
          <p14:tracePt t="50880" x="6373813" y="2401888"/>
          <p14:tracePt t="50896" x="6381750" y="2416175"/>
          <p14:tracePt t="50913" x="6381750" y="2430463"/>
          <p14:tracePt t="50932" x="6381750" y="2438400"/>
          <p14:tracePt t="50947" x="6381750" y="2452688"/>
          <p14:tracePt t="50962" x="6359525" y="2481263"/>
          <p14:tracePt t="50979" x="6330950" y="2501900"/>
          <p14:tracePt t="50996" x="6281738" y="2566988"/>
          <p14:tracePt t="51013" x="6224588" y="2630488"/>
          <p14:tracePt t="51030" x="6124575" y="2701925"/>
          <p14:tracePt t="51046" x="6067425" y="2736850"/>
          <p14:tracePt t="51047" x="5995988" y="2779713"/>
          <p14:tracePt t="51048" x="5932488" y="2816225"/>
          <p14:tracePt t="51063" x="5861050" y="2865438"/>
          <p14:tracePt t="51079" x="5718175" y="2930525"/>
          <p14:tracePt t="51080" x="5632450" y="2965450"/>
          <p14:tracePt t="51081" x="5568950" y="2994025"/>
          <p14:tracePt t="51096" x="5483225" y="3016250"/>
          <p14:tracePt t="51097" x="5383213" y="3051175"/>
          <p14:tracePt t="51113" x="5119688" y="3094038"/>
          <p14:tracePt t="51129" x="4954588" y="3114675"/>
          <p14:tracePt t="51146" x="4784725" y="3114675"/>
          <p14:tracePt t="51163" x="4619625" y="3114675"/>
          <p14:tracePt t="51180" x="4484688" y="3100388"/>
          <p14:tracePt t="51196" x="4370388" y="3065463"/>
          <p14:tracePt t="51213" x="4270375" y="3030538"/>
          <p14:tracePt t="51229" x="4192588" y="3001963"/>
          <p14:tracePt t="51246" x="4106863" y="2979738"/>
          <p14:tracePt t="51263" x="4029075" y="2944813"/>
          <p14:tracePt t="51279" x="3992563" y="2930525"/>
          <p14:tracePt t="51280" x="3971925" y="2916238"/>
          <p14:tracePt t="51295" x="3929063" y="2901950"/>
          <p14:tracePt t="51296" x="3892550" y="2894013"/>
          <p14:tracePt t="51312" x="3863975" y="2879725"/>
          <p14:tracePt t="51313" x="3843338" y="2865438"/>
          <p14:tracePt t="51315" x="3814763" y="2851150"/>
          <p14:tracePt t="51329" x="3792538" y="2851150"/>
          <p14:tracePt t="51330" x="3763963" y="2836863"/>
          <p14:tracePt t="51346" x="3743325" y="2830513"/>
          <p14:tracePt t="51362" x="3729038" y="2830513"/>
          <p14:tracePt t="51363" x="3729038" y="2816225"/>
          <p14:tracePt t="51380" x="3714750" y="2816225"/>
          <p14:tracePt t="52321" x="3729038" y="2816225"/>
          <p14:tracePt t="52764" x="3714750" y="2816225"/>
          <p14:tracePt t="52788" x="3706813" y="2816225"/>
          <p14:tracePt t="52820" x="3692525" y="2816225"/>
          <p14:tracePt t="52844" x="3678238" y="2816225"/>
          <p14:tracePt t="52868" x="3663950" y="2816225"/>
          <p14:tracePt t="52876" x="3657600" y="2816225"/>
          <p14:tracePt t="52884" x="3643313" y="2816225"/>
          <p14:tracePt t="52893" x="3629025" y="2801938"/>
          <p14:tracePt t="52901" x="3608388" y="2787650"/>
          <p14:tracePt t="52909" x="3579813" y="2779713"/>
          <p14:tracePt t="52917" x="3543300" y="2765425"/>
          <p14:tracePt t="52932" x="3514725" y="2736850"/>
          <p14:tracePt t="52933" x="3479800" y="2716213"/>
          <p14:tracePt t="52945" x="3443288" y="2687638"/>
          <p14:tracePt t="52963" x="3408363" y="2652713"/>
          <p14:tracePt t="52979" x="3343275" y="2601913"/>
          <p14:tracePt t="52996" x="3300413" y="2552700"/>
          <p14:tracePt t="52998" x="3300413" y="2530475"/>
          <p14:tracePt t="53012" x="3294063" y="2530475"/>
          <p14:tracePt t="53014" x="3294063" y="2501900"/>
          <p14:tracePt t="53030" x="3279775" y="2481263"/>
          <p14:tracePt t="53046" x="3279775" y="2466975"/>
          <p14:tracePt t="53048" x="3279775" y="2452688"/>
          <p14:tracePt t="53063" x="3279775" y="2438400"/>
          <p14:tracePt t="53079" x="3279775" y="2430463"/>
          <p14:tracePt t="53096" x="3294063" y="2416175"/>
          <p14:tracePt t="53113" x="3314700" y="2401888"/>
          <p14:tracePt t="53129" x="3343275" y="2366963"/>
          <p14:tracePt t="53146" x="3414713" y="2330450"/>
          <p14:tracePt t="53163" x="3579813" y="2238375"/>
          <p14:tracePt t="53179" x="3778250" y="2138363"/>
          <p14:tracePt t="53196" x="4092575" y="2038350"/>
          <p14:tracePt t="53212" x="4427538" y="1938338"/>
          <p14:tracePt t="53229" x="4605338" y="1889125"/>
          <p14:tracePt t="53230" x="4770438" y="1868488"/>
          <p14:tracePt t="53231" x="4841875" y="1854200"/>
          <p14:tracePt t="53246" x="4983163" y="1839913"/>
          <p14:tracePt t="53248" x="5105400" y="1825625"/>
          <p14:tracePt t="53264" x="5205413" y="1825625"/>
          <p14:tracePt t="53265" x="5233988" y="1825625"/>
          <p14:tracePt t="53279" x="5297488" y="1825625"/>
          <p14:tracePt t="53280" x="5397500" y="1825625"/>
          <p14:tracePt t="53296" x="5432425" y="1839913"/>
          <p14:tracePt t="53313" x="5497513" y="1868488"/>
          <p14:tracePt t="53330" x="5546725" y="1903413"/>
          <p14:tracePt t="53346" x="5611813" y="1952625"/>
          <p14:tracePt t="53363" x="5661025" y="2017713"/>
          <p14:tracePt t="53380" x="5710238" y="2103438"/>
          <p14:tracePt t="53396" x="5746750" y="2152650"/>
          <p14:tracePt t="53412" x="5781675" y="2217738"/>
          <p14:tracePt t="53430" x="5795963" y="2266950"/>
          <p14:tracePt t="53446" x="5810250" y="2287588"/>
          <p14:tracePt t="53462" x="5810250" y="2301875"/>
          <p14:tracePt t="53464" x="5810250" y="2316163"/>
          <p14:tracePt t="53479" x="5810250" y="2330450"/>
          <p14:tracePt t="53496" x="5810250" y="2338388"/>
          <p14:tracePt t="53513" x="5810250" y="2352675"/>
          <p14:tracePt t="53530" x="5810250" y="2366963"/>
          <p14:tracePt t="53546" x="5781675" y="2381250"/>
          <p14:tracePt t="53563" x="5761038" y="2401888"/>
          <p14:tracePt t="53579" x="5732463" y="2438400"/>
          <p14:tracePt t="53596" x="5683250" y="2487613"/>
          <p14:tracePt t="53612" x="5646738" y="2516188"/>
          <p14:tracePt t="53629" x="5611813" y="2552700"/>
          <p14:tracePt t="53646" x="5561013" y="2581275"/>
          <p14:tracePt t="53663" x="5518150" y="2616200"/>
          <p14:tracePt t="53679" x="5483225" y="2638425"/>
          <p14:tracePt t="53696" x="5468938" y="2652713"/>
          <p14:tracePt t="53697" x="5446713" y="2667000"/>
          <p14:tracePt t="53699" x="5432425" y="2679700"/>
          <p14:tracePt t="53713" x="5403850" y="2679700"/>
          <p14:tracePt t="53715" x="5397500" y="2687638"/>
          <p14:tracePt t="53732" x="5332413" y="2701925"/>
          <p14:tracePt t="53747" x="5268913" y="2716213"/>
          <p14:tracePt t="53764" x="5205413" y="2730500"/>
          <p14:tracePt t="53780" x="5133975" y="2730500"/>
          <p14:tracePt t="53797" x="5054600" y="2730500"/>
          <p14:tracePt t="53813" x="4968875" y="2730500"/>
          <p14:tracePt t="53830" x="4883150" y="2730500"/>
          <p14:tracePt t="53845" x="4784725" y="2730500"/>
          <p14:tracePt t="53863" x="4670425" y="2730500"/>
          <p14:tracePt t="53880" x="4556125" y="2716213"/>
          <p14:tracePt t="53896" x="4456113" y="2687638"/>
          <p14:tracePt t="53912" x="4370388" y="2652713"/>
          <p14:tracePt t="53932" x="4321175" y="2630488"/>
          <p14:tracePt t="53934" x="4278313" y="2616200"/>
          <p14:tracePt t="53948" x="4256088" y="2601913"/>
          <p14:tracePt t="53949" x="4227513" y="2581275"/>
          <p14:tracePt t="53963" x="4221163" y="2566988"/>
          <p14:tracePt t="53965" x="4192588" y="2538413"/>
          <p14:tracePt t="53979" x="4178300" y="2530475"/>
          <p14:tracePt t="53980" x="4156075" y="2501900"/>
          <p14:tracePt t="53996" x="4141788" y="2481263"/>
          <p14:tracePt t="54012" x="4127500" y="2452688"/>
          <p14:tracePt t="54030" x="4127500" y="2430463"/>
          <p14:tracePt t="54046" x="4127500" y="2416175"/>
          <p14:tracePt t="54079" x="4141788" y="2401888"/>
          <p14:tracePt t="54096" x="4170363" y="2387600"/>
          <p14:tracePt t="54112" x="4192588" y="2381250"/>
          <p14:tracePt t="54129" x="4227513" y="2381250"/>
          <p14:tracePt t="54146" x="4278313" y="2352675"/>
          <p14:tracePt t="54163" x="4341813" y="2338388"/>
          <p14:tracePt t="54180" x="4427538" y="2301875"/>
          <p14:tracePt t="54181" x="4491038" y="2287588"/>
          <p14:tracePt t="54196" x="4556125" y="2274888"/>
          <p14:tracePt t="54212" x="4633913" y="2266950"/>
          <p14:tracePt t="54213" x="4705350" y="2238375"/>
          <p14:tracePt t="54214" x="4784725" y="2224088"/>
          <p14:tracePt t="54229" x="4856163" y="2217738"/>
          <p14:tracePt t="54231" x="4919663" y="2217738"/>
          <p14:tracePt t="54246" x="4997450" y="2203450"/>
          <p14:tracePt t="54247" x="5054600" y="2203450"/>
          <p14:tracePt t="54263" x="5183188" y="2203450"/>
          <p14:tracePt t="54279" x="5297488" y="2203450"/>
          <p14:tracePt t="54296" x="5403850" y="2203450"/>
          <p14:tracePt t="54312" x="5497513" y="2224088"/>
          <p14:tracePt t="54329" x="5597525" y="2274888"/>
          <p14:tracePt t="54346" x="5695950" y="2330450"/>
          <p14:tracePt t="54363" x="5781675" y="2387600"/>
          <p14:tracePt t="54379" x="5846763" y="2438400"/>
          <p14:tracePt t="54397" x="5895975" y="2501900"/>
          <p14:tracePt t="54413" x="5946775" y="2552700"/>
          <p14:tracePt t="54429" x="5967413" y="2587625"/>
          <p14:tracePt t="54445" x="5967413" y="2601913"/>
          <p14:tracePt t="54446" x="5967413" y="2616200"/>
          <p14:tracePt t="54447" x="5981700" y="2630488"/>
          <p14:tracePt t="54464" x="5981700" y="2638425"/>
          <p14:tracePt t="54496" x="5981700" y="2652713"/>
          <p14:tracePt t="54512" x="5981700" y="2667000"/>
          <p14:tracePt t="54530" x="5967413" y="2679700"/>
          <p14:tracePt t="54546" x="5932488" y="2716213"/>
          <p14:tracePt t="54563" x="5881688" y="2765425"/>
          <p14:tracePt t="54579" x="5795963" y="2830513"/>
          <p14:tracePt t="54596" x="5668963" y="2894013"/>
          <p14:tracePt t="54612" x="5518150" y="2951163"/>
          <p14:tracePt t="54630" x="5383213" y="2994025"/>
          <p14:tracePt t="54646" x="5248275" y="3016250"/>
          <p14:tracePt t="54663" x="5119688" y="3030538"/>
          <p14:tracePt t="54679" x="5005388" y="3030538"/>
          <p14:tracePt t="54695" x="4954588" y="3030538"/>
          <p14:tracePt t="54697" x="4905375" y="3030538"/>
          <p14:tracePt t="54698" x="4870450" y="3016250"/>
          <p14:tracePt t="54713" x="4819650" y="3001963"/>
          <p14:tracePt t="54714" x="4784725" y="2994025"/>
          <p14:tracePt t="54731" x="4691063" y="2951163"/>
          <p14:tracePt t="54748" x="4605338" y="2916238"/>
          <p14:tracePt t="54764" x="4519613" y="2865438"/>
          <p14:tracePt t="54779" x="4470400" y="2836863"/>
          <p14:tracePt t="54796" x="4406900" y="2801938"/>
          <p14:tracePt t="54813" x="4370388" y="2779713"/>
          <p14:tracePt t="54829" x="4341813" y="2751138"/>
          <p14:tracePt t="54846" x="4327525" y="2736850"/>
          <p14:tracePt t="54863" x="4321175" y="2716213"/>
          <p14:tracePt t="54880" x="4321175" y="2701925"/>
          <p14:tracePt t="54912" x="4321175" y="2687638"/>
          <p14:tracePt t="54987" x="4327525" y="2687638"/>
          <p14:tracePt t="55213" x="4327525" y="2701925"/>
          <p14:tracePt t="55905" x="4341813" y="2701925"/>
          <p14:tracePt t="55937" x="4356100" y="2701925"/>
          <p14:tracePt t="55953" x="4370388" y="2701925"/>
          <p14:tracePt t="55962" x="4392613" y="2701925"/>
          <p14:tracePt t="55969" x="4406900" y="2687638"/>
          <p14:tracePt t="55978" x="4441825" y="2687638"/>
          <p14:tracePt t="55985" x="4484688" y="2687638"/>
          <p14:tracePt t="55995" x="4533900" y="2687638"/>
          <p14:tracePt t="56012" x="4633913" y="2687638"/>
          <p14:tracePt t="56028" x="4705350" y="2687638"/>
          <p14:tracePt t="56046" x="4784725" y="2687638"/>
          <p14:tracePt t="56063" x="4833938" y="2687638"/>
          <p14:tracePt t="56079" x="4870450" y="2687638"/>
          <p14:tracePt t="56096" x="4883150" y="2687638"/>
          <p14:tracePt t="56112" x="4883150" y="2701925"/>
          <p14:tracePt t="56129" x="4891088" y="2701925"/>
          <p14:tracePt t="56131" x="4891088" y="2716213"/>
          <p14:tracePt t="56171" x="4891088" y="2730500"/>
          <p14:tracePt t="56187" x="4883150" y="2730500"/>
          <p14:tracePt t="56211" x="4870450" y="2736850"/>
          <p14:tracePt t="56228" x="4856163" y="2736850"/>
          <p14:tracePt t="56236" x="4841875" y="2736850"/>
          <p14:tracePt t="56246" x="4833938" y="2751138"/>
          <p14:tracePt t="56252" x="4805363" y="2751138"/>
          <p14:tracePt t="56263" x="4784725" y="2751138"/>
          <p14:tracePt t="56279" x="4719638" y="2751138"/>
          <p14:tracePt t="56296" x="4619625" y="2751138"/>
          <p14:tracePt t="56312" x="4519613" y="2751138"/>
          <p14:tracePt t="56330" x="4427538" y="2736850"/>
          <p14:tracePt t="56346" x="4327525" y="2701925"/>
          <p14:tracePt t="56363" x="4241800" y="2652713"/>
          <p14:tracePt t="56364" x="4192588" y="2630488"/>
          <p14:tracePt t="56380" x="4141788" y="2587625"/>
          <p14:tracePt t="56381" x="4092575" y="2538413"/>
          <p14:tracePt t="56396" x="4057650" y="2516188"/>
          <p14:tracePt t="56398" x="4021138" y="2466975"/>
          <p14:tracePt t="56412" x="4006850" y="2452688"/>
          <p14:tracePt t="56414" x="3978275" y="2416175"/>
          <p14:tracePt t="56430" x="3957638" y="2366963"/>
          <p14:tracePt t="56446" x="3957638" y="2316163"/>
          <p14:tracePt t="56463" x="3957638" y="2287588"/>
          <p14:tracePt t="56479" x="3978275" y="2266950"/>
          <p14:tracePt t="56496" x="4043363" y="2224088"/>
          <p14:tracePt t="56512" x="4156075" y="2189163"/>
          <p14:tracePt t="56530" x="4356100" y="2117725"/>
          <p14:tracePt t="56546" x="4584700" y="2066925"/>
          <p14:tracePt t="56563" x="4856163" y="2024063"/>
          <p14:tracePt t="56579" x="5168900" y="1989138"/>
          <p14:tracePt t="56596" x="5397500" y="1989138"/>
          <p14:tracePt t="56598" x="5532438" y="1989138"/>
          <p14:tracePt t="56612" x="5646738" y="1989138"/>
          <p14:tracePt t="56629" x="5761038" y="1989138"/>
          <p14:tracePt t="56630" x="5846763" y="2017713"/>
          <p14:tracePt t="56631" x="5918200" y="2024063"/>
          <p14:tracePt t="56646" x="5946775" y="2038350"/>
          <p14:tracePt t="56648" x="5995988" y="2052638"/>
          <p14:tracePt t="56663" x="6061075" y="2089150"/>
          <p14:tracePt t="56679" x="6096000" y="2124075"/>
          <p14:tracePt t="56696" x="6124575" y="2152650"/>
          <p14:tracePt t="56713" x="6130925" y="2203450"/>
          <p14:tracePt t="56731" x="6130925" y="2252663"/>
          <p14:tracePt t="56747" x="6130925" y="2330450"/>
          <p14:tracePt t="56763" x="6130925" y="2416175"/>
          <p14:tracePt t="56779" x="6130925" y="2481263"/>
          <p14:tracePt t="56796" x="6130925" y="2552700"/>
          <p14:tracePt t="56812" x="6130925" y="2601913"/>
          <p14:tracePt t="56829" x="6130925" y="2630488"/>
          <p14:tracePt t="56845" x="6124575" y="2652713"/>
          <p14:tracePt t="56846" x="6096000" y="2667000"/>
          <p14:tracePt t="56847" x="6061075" y="2679700"/>
          <p14:tracePt t="56864" x="6010275" y="2687638"/>
          <p14:tracePt t="56865" x="5946775" y="2701925"/>
          <p14:tracePt t="56880" x="5881688" y="2716213"/>
          <p14:tracePt t="56881" x="5795963" y="2716213"/>
          <p14:tracePt t="56896" x="5618163" y="2730500"/>
          <p14:tracePt t="56912" x="5446713" y="2730500"/>
          <p14:tracePt t="56932" x="5303838" y="2730500"/>
          <p14:tracePt t="56948" x="5219700" y="2730500"/>
          <p14:tracePt t="56963" x="5133975" y="2730500"/>
          <p14:tracePt t="56979" x="5054600" y="2730500"/>
          <p14:tracePt t="56996" x="4997450" y="2716213"/>
          <p14:tracePt t="57012" x="4940300" y="2687638"/>
          <p14:tracePt t="57029" x="4905375" y="2679700"/>
          <p14:tracePt t="57046" x="4870450" y="2667000"/>
          <p14:tracePt t="57063" x="4841875" y="2652713"/>
          <p14:tracePt t="57078" x="4833938" y="2652713"/>
          <p14:tracePt t="57080" x="4819650" y="2638425"/>
          <p14:tracePt t="57081" x="4805363" y="2638425"/>
          <p14:tracePt t="57097" x="4791075" y="2638425"/>
          <p14:tracePt t="57098" x="4784725" y="2630488"/>
          <p14:tracePt t="57113" x="4741863" y="2630488"/>
          <p14:tracePt t="57114" x="4719638" y="2616200"/>
          <p14:tracePt t="57129" x="4656138" y="2616200"/>
          <p14:tracePt t="57146" x="4556125" y="2587625"/>
          <p14:tracePt t="57163" x="4370388" y="2552700"/>
          <p14:tracePt t="57180" x="4221163" y="2530475"/>
          <p14:tracePt t="57196" x="4029075" y="2487613"/>
          <p14:tracePt t="57212" x="3857625" y="2452688"/>
          <p14:tracePt t="57229" x="3678238" y="2438400"/>
          <p14:tracePt t="57246" x="3543300" y="2416175"/>
          <p14:tracePt t="57263" x="3457575" y="2401888"/>
          <p14:tracePt t="57279" x="3379788" y="2381250"/>
          <p14:tracePt t="57296" x="3314700" y="2366963"/>
          <p14:tracePt t="57312" x="3294063" y="2352675"/>
          <p14:tracePt t="57313" x="3294063" y="2338388"/>
          <p14:tracePt t="57329" x="3279775" y="2330450"/>
          <p14:tracePt t="57331" x="3279775" y="2316163"/>
          <p14:tracePt t="57346" x="3279775" y="2301875"/>
          <p14:tracePt t="57348" x="3279775" y="2287588"/>
          <p14:tracePt t="57364" x="3294063" y="2274888"/>
          <p14:tracePt t="57380" x="3314700" y="2252663"/>
          <p14:tracePt t="57381" x="3343275" y="2252663"/>
          <p14:tracePt t="57396" x="3429000" y="2217738"/>
          <p14:tracePt t="57413" x="3543300" y="2174875"/>
          <p14:tracePt t="57430" x="3778250" y="2138363"/>
          <p14:tracePt t="57447" x="4057650" y="2103438"/>
          <p14:tracePt t="57462" x="4421188" y="2089150"/>
          <p14:tracePt t="57479" x="4819650" y="2089150"/>
          <p14:tracePt t="57496" x="5205413" y="2152650"/>
          <p14:tracePt t="57512" x="5568950" y="2266950"/>
          <p14:tracePt t="57529" x="5810250" y="2352675"/>
          <p14:tracePt t="57546" x="6018213" y="2452688"/>
          <p14:tracePt t="57563" x="6130925" y="2530475"/>
          <p14:tracePt t="57578" x="6173788" y="2566988"/>
          <p14:tracePt t="57580" x="6196013" y="2587625"/>
          <p14:tracePt t="57581" x="6224588" y="2616200"/>
          <p14:tracePt t="57597" x="6230938" y="2630488"/>
          <p14:tracePt t="57598" x="6245225" y="2638425"/>
          <p14:tracePt t="57613" x="6245225" y="2652713"/>
          <p14:tracePt t="57614" x="6259513" y="2652713"/>
          <p14:tracePt t="57630" x="6259513" y="2679700"/>
          <p14:tracePt t="57646" x="6259513" y="2687638"/>
          <p14:tracePt t="57663" x="6245225" y="2730500"/>
          <p14:tracePt t="57679" x="6210300" y="2787650"/>
          <p14:tracePt t="57696" x="6124575" y="2930525"/>
          <p14:tracePt t="57713" x="6046788" y="3030538"/>
          <p14:tracePt t="57730" x="5910263" y="3143250"/>
          <p14:tracePt t="57747" x="5767388" y="3243263"/>
          <p14:tracePt t="57763" x="5661025" y="3294063"/>
          <p14:tracePt t="57778" x="5597525" y="3314700"/>
          <p14:tracePt t="57780" x="5546725" y="3328988"/>
          <p14:tracePt t="57796" x="5497513" y="3328988"/>
          <p14:tracePt t="57797" x="5454650" y="3328988"/>
          <p14:tracePt t="57798" x="5432425" y="3328988"/>
          <p14:tracePt t="57813" x="5397500" y="3328988"/>
          <p14:tracePt t="57814" x="5354638" y="3328988"/>
          <p14:tracePt t="57829" x="5346700" y="3328988"/>
          <p14:tracePt t="57831" x="5318125" y="3328988"/>
          <p14:tracePt t="57846" x="5297488" y="3314700"/>
          <p14:tracePt t="57847" x="5268913" y="3300413"/>
          <p14:tracePt t="57863" x="5248275" y="3294063"/>
          <p14:tracePt t="57880" x="5219700" y="3279775"/>
          <p14:tracePt t="57896" x="5205413" y="3265488"/>
          <p14:tracePt t="57932" x="5197475" y="3265488"/>
          <p14:tracePt t="57967" x="5205413" y="3265488"/>
          <p14:tracePt t="58297" x="5197475" y="3265488"/>
          <p14:tracePt t="58306" x="5168900" y="3265488"/>
          <p14:tracePt t="58314" x="5148263" y="3265488"/>
          <p14:tracePt t="58322" x="5119688" y="3265488"/>
          <p14:tracePt t="58330" x="5097463" y="3265488"/>
          <p14:tracePt t="58338" x="5068888" y="3265488"/>
          <p14:tracePt t="58346" x="5019675" y="3265488"/>
          <p14:tracePt t="58362" x="4905375" y="3279775"/>
          <p14:tracePt t="58379" x="4756150" y="3294063"/>
          <p14:tracePt t="58396" x="4619625" y="3294063"/>
          <p14:tracePt t="58413" x="4491038" y="3300413"/>
          <p14:tracePt t="58429" x="4378325" y="3300413"/>
          <p14:tracePt t="58447" x="4292600" y="3300413"/>
          <p14:tracePt t="58462" x="4241800" y="3314700"/>
          <p14:tracePt t="58479" x="4178300" y="3314700"/>
          <p14:tracePt t="58496" x="4156075" y="3314700"/>
          <p14:tracePt t="58513" x="4127500" y="3314700"/>
          <p14:tracePt t="58604" x="4141788" y="3314700"/>
          <p14:tracePt t="58620" x="4156075" y="3314700"/>
          <p14:tracePt t="58628" x="4170363" y="3314700"/>
          <p14:tracePt t="58645" x="4178300" y="3328988"/>
          <p14:tracePt t="58660" x="4192588" y="3328988"/>
          <p14:tracePt t="58668" x="4206875" y="3328988"/>
          <p14:tracePt t="58684" x="4221163" y="3343275"/>
          <p14:tracePt t="58692" x="4227513" y="3343275"/>
          <p14:tracePt t="58700" x="4241800" y="3343275"/>
          <p14:tracePt t="58712" x="4256088" y="3343275"/>
          <p14:tracePt t="58730" x="4292600" y="3351213"/>
          <p14:tracePt t="58746" x="4321175" y="3351213"/>
          <p14:tracePt t="58747" x="4341813" y="3365500"/>
          <p14:tracePt t="58749" x="4370388" y="3379788"/>
          <p14:tracePt t="58763" x="4406900" y="3394075"/>
          <p14:tracePt t="58765" x="4441825" y="3400425"/>
          <p14:tracePt t="58779" x="4484688" y="3429000"/>
          <p14:tracePt t="58795" x="4519613" y="3443288"/>
          <p14:tracePt t="58796" x="4556125" y="3463925"/>
          <p14:tracePt t="58798" x="4584700" y="3478213"/>
          <p14:tracePt t="58814" x="4641850" y="3514725"/>
          <p14:tracePt t="58830" x="4684713" y="3557588"/>
          <p14:tracePt t="58846" x="4705350" y="3563938"/>
          <p14:tracePt t="58863" x="4719638" y="3578225"/>
          <p14:tracePt t="58880" x="4719638" y="3592513"/>
          <p14:tracePt t="58912" x="4719638" y="3606800"/>
          <p14:tracePt t="58931" x="4719638" y="3629025"/>
          <p14:tracePt t="58947" x="4719638" y="3643313"/>
          <p14:tracePt t="58949" x="4719638" y="3657600"/>
          <p14:tracePt t="58962" x="4719638" y="3663950"/>
          <p14:tracePt t="58963" x="4705350" y="3692525"/>
          <p14:tracePt t="58979" x="4684713" y="3743325"/>
          <p14:tracePt t="58996" x="4633913" y="3806825"/>
          <p14:tracePt t="59012" x="4591050" y="3863975"/>
          <p14:tracePt t="59029" x="4556125" y="3892550"/>
          <p14:tracePt t="59030" x="4519613" y="3913188"/>
          <p14:tracePt t="59031" x="4505325" y="3927475"/>
          <p14:tracePt t="59046" x="4470400" y="3978275"/>
          <p14:tracePt t="59047" x="4427538" y="4006850"/>
          <p14:tracePt t="59063" x="4370388" y="4041775"/>
          <p14:tracePt t="59080" x="4306888" y="4078288"/>
          <p14:tracePt t="59097" x="4256088" y="4106863"/>
          <p14:tracePt t="59113" x="4192588" y="4127500"/>
          <p14:tracePt t="59129" x="4141788" y="4141788"/>
          <p14:tracePt t="59146" x="4078288" y="4156075"/>
          <p14:tracePt t="59163" x="4029075" y="4156075"/>
          <p14:tracePt t="59179" x="3971925" y="4156075"/>
          <p14:tracePt t="59196" x="3892550" y="4156075"/>
          <p14:tracePt t="59212" x="3814763" y="4141788"/>
          <p14:tracePt t="59229" x="3743325" y="4127500"/>
          <p14:tracePt t="59246" x="3657600" y="4106863"/>
          <p14:tracePt t="59264" x="3557588" y="4078288"/>
          <p14:tracePt t="59265" x="3514725" y="4070350"/>
          <p14:tracePt t="59279" x="3465513" y="4056063"/>
          <p14:tracePt t="59280" x="3414713" y="4056063"/>
          <p14:tracePt t="59296" x="3314700" y="4027488"/>
          <p14:tracePt t="59312" x="3216275" y="4021138"/>
          <p14:tracePt t="59330" x="3130550" y="3992563"/>
          <p14:tracePt t="59347" x="3051175" y="3978275"/>
          <p14:tracePt t="59369" x="2965450" y="3963988"/>
          <p14:tracePt t="59371" x="2930525" y="3956050"/>
          <p14:tracePt t="59383" x="2901950" y="3956050"/>
          <p14:tracePt t="59398" x="2865438" y="3941763"/>
          <p14:tracePt t="59401" x="2830513" y="3941763"/>
          <p14:tracePt t="59403" x="2781300" y="3927475"/>
          <p14:tracePt t="59413" x="2738438" y="3913188"/>
          <p14:tracePt t="59430" x="2667000" y="3892550"/>
          <p14:tracePt t="59446" x="2601913" y="3863975"/>
          <p14:tracePt t="59463" x="2566988" y="3856038"/>
          <p14:tracePt t="59479" x="2501900" y="3813175"/>
          <p14:tracePt t="59499" x="2438400" y="3778250"/>
          <p14:tracePt t="59514" x="2432050" y="3763963"/>
          <p14:tracePt t="59515" x="2417763" y="3757613"/>
          <p14:tracePt t="59530" x="2403475" y="3743325"/>
          <p14:tracePt t="59531" x="2403475" y="3714750"/>
          <p14:tracePt t="59546" x="2389188" y="3706813"/>
          <p14:tracePt t="59563" x="2381250" y="3678238"/>
          <p14:tracePt t="59579" x="2381250" y="3663950"/>
          <p14:tracePt t="59596" x="2381250" y="3643313"/>
          <p14:tracePt t="59629" x="2381250" y="3629025"/>
          <p14:tracePt t="59646" x="2381250" y="3614738"/>
          <p14:tracePt t="59679" x="2381250" y="3606800"/>
          <p14:tracePt t="59696" x="2381250" y="3592513"/>
          <p14:tracePt t="59713" x="2389188" y="3578225"/>
          <p14:tracePt t="59732" x="2403475" y="3557588"/>
          <p14:tracePt t="59733" x="2417763" y="3529013"/>
          <p14:tracePt t="59747" x="2432050" y="3514725"/>
          <p14:tracePt t="59748" x="2432050" y="3506788"/>
          <p14:tracePt t="59765" x="2487613" y="3457575"/>
          <p14:tracePt t="59779" x="2501900" y="3429000"/>
          <p14:tracePt t="59780" x="2530475" y="3394075"/>
          <p14:tracePt t="59796" x="2587625" y="3343275"/>
          <p14:tracePt t="59813" x="2652713" y="3294063"/>
          <p14:tracePt t="59830" x="2730500" y="3251200"/>
          <p14:tracePt t="59846" x="2816225" y="3214688"/>
          <p14:tracePt t="59863" x="2894013" y="3179763"/>
          <p14:tracePt t="59879" x="2979738" y="3151188"/>
          <p14:tracePt t="59896" x="3079750" y="3114675"/>
          <p14:tracePt t="59912" x="3179763" y="3100388"/>
          <p14:tracePt t="59932" x="3294063" y="3100388"/>
          <p14:tracePt t="59934" x="3357563" y="3100388"/>
          <p14:tracePt t="59947" x="3414713" y="3100388"/>
          <p14:tracePt t="59963" x="3557588" y="3100388"/>
          <p14:tracePt t="59965" x="3629025" y="3100388"/>
          <p14:tracePt t="59979" x="3714750" y="3114675"/>
          <p14:tracePt t="59995" x="3792538" y="3128963"/>
          <p14:tracePt t="59997" x="3863975" y="3143250"/>
          <p14:tracePt t="59998" x="3957638" y="3151188"/>
          <p14:tracePt t="60013" x="4043363" y="3179763"/>
          <p14:tracePt t="60014" x="4121150" y="3200400"/>
          <p14:tracePt t="60030" x="4270375" y="3251200"/>
          <p14:tracePt t="60046" x="4378325" y="3314700"/>
          <p14:tracePt t="60063" x="4484688" y="3365500"/>
          <p14:tracePt t="60080" x="4533900" y="3400425"/>
          <p14:tracePt t="60096" x="4570413" y="3457575"/>
          <p14:tracePt t="60113" x="4591050" y="3492500"/>
          <p14:tracePt t="60129" x="4619625" y="3514725"/>
          <p14:tracePt t="60146" x="4619625" y="3543300"/>
          <p14:tracePt t="60163" x="4633913" y="3563938"/>
          <p14:tracePt t="60179" x="4633913" y="3592513"/>
          <p14:tracePt t="60197" x="4633913" y="3606800"/>
          <p14:tracePt t="60212" x="4633913" y="3614738"/>
          <p14:tracePt t="60213" x="4633913" y="3629025"/>
          <p14:tracePt t="60231" x="4633913" y="3643313"/>
          <p14:tracePt t="60245" x="4633913" y="3657600"/>
          <p14:tracePt t="60263" x="4633913" y="3663950"/>
          <p14:tracePt t="60296" x="4633913" y="3678238"/>
          <p14:tracePt t="60330" x="4633913" y="3692525"/>
          <p14:tracePt t="60346" x="4619625" y="3692525"/>
          <p14:tracePt t="60363" x="4619625" y="3706813"/>
          <p14:tracePt t="60380" x="4605338" y="3729038"/>
          <p14:tracePt t="60396" x="4605338" y="3743325"/>
          <p14:tracePt t="60413" x="4591050" y="3763963"/>
          <p14:tracePt t="60430" x="4584700" y="3763963"/>
          <p14:tracePt t="60432" x="4584700" y="3778250"/>
          <p14:tracePt t="60447" x="4570413" y="3778250"/>
          <p14:tracePt t="60448" x="4570413" y="3792538"/>
          <p14:tracePt t="60481" x="4556125" y="3806825"/>
          <p14:tracePt t="60546" x="4541838" y="3806825"/>
          <p14:tracePt t="60579" x="4533900" y="3806825"/>
          <p14:tracePt t="60596" x="4519613" y="3806825"/>
          <p14:tracePt t="60613" x="4505325" y="3813175"/>
          <p14:tracePt t="60630" x="4484688" y="3813175"/>
          <p14:tracePt t="60647" x="4456113" y="3827463"/>
          <p14:tracePt t="60663" x="4392613" y="3841750"/>
          <p14:tracePt t="60679" x="4370388" y="3856038"/>
          <p14:tracePt t="60696" x="4306888" y="3878263"/>
          <p14:tracePt t="60712" x="4270375" y="3892550"/>
          <p14:tracePt t="60714" x="4206875" y="3913188"/>
          <p14:tracePt t="60731" x="4127500" y="3941763"/>
          <p14:tracePt t="60748" x="4043363" y="3963988"/>
          <p14:tracePt t="60765" x="3992563" y="3978275"/>
          <p14:tracePt t="60780" x="3878263" y="3992563"/>
          <p14:tracePt t="60797" x="3806825" y="4006850"/>
          <p14:tracePt t="60813" x="3714750" y="4021138"/>
          <p14:tracePt t="60830" x="3608388" y="4021138"/>
          <p14:tracePt t="60846" x="3479800" y="4021138"/>
          <p14:tracePt t="60864" x="3328988" y="4021138"/>
          <p14:tracePt t="60880" x="3151188" y="4006850"/>
          <p14:tracePt t="60897" x="3001963" y="3956050"/>
          <p14:tracePt t="60912" x="2916238" y="3941763"/>
          <p14:tracePt t="60914" x="2844800" y="3913188"/>
          <p14:tracePt t="60930" x="2767013" y="3878263"/>
          <p14:tracePt t="60932" x="2638425" y="3827463"/>
          <p14:tracePt t="60946" x="2581275" y="3806825"/>
          <p14:tracePt t="60948" x="2538413" y="3763963"/>
          <p14:tracePt t="60963" x="2530475" y="3757613"/>
          <p14:tracePt t="60965" x="2501900" y="3729038"/>
          <p14:tracePt t="60979" x="2481263" y="3706813"/>
          <p14:tracePt t="60980" x="2466975" y="3692525"/>
          <p14:tracePt t="60996" x="2452688" y="3657600"/>
          <p14:tracePt t="61013" x="2438400" y="3629025"/>
          <p14:tracePt t="61030" x="2438400" y="3614738"/>
          <p14:tracePt t="61046" x="2438400" y="3606800"/>
          <p14:tracePt t="61063" x="2438400" y="3592513"/>
          <p14:tracePt t="61079" x="2438400" y="3578225"/>
          <p14:tracePt t="61100" x="2438400" y="3563938"/>
          <p14:tracePt t="61145" x="2438400" y="3557588"/>
          <p14:tracePt t="61163" x="2438400" y="3543300"/>
          <p14:tracePt t="61179" x="2452688" y="3543300"/>
          <p14:tracePt t="61180" x="2452688" y="3529013"/>
          <p14:tracePt t="61181" x="2452688" y="3514725"/>
          <p14:tracePt t="61196" x="2466975" y="3506788"/>
          <p14:tracePt t="61197" x="2487613" y="3463925"/>
          <p14:tracePt t="61212" x="2501900" y="3443288"/>
          <p14:tracePt t="61214" x="2566988" y="3365500"/>
          <p14:tracePt t="61230" x="2667000" y="3228975"/>
          <p14:tracePt t="61246" x="2830513" y="3051175"/>
          <p14:tracePt t="61263" x="2951163" y="2944813"/>
          <p14:tracePt t="61279" x="3101975" y="2830513"/>
          <p14:tracePt t="61296" x="3244850" y="2751138"/>
          <p14:tracePt t="61312" x="3343275" y="2730500"/>
          <p14:tracePt t="61330" x="3443288" y="2716213"/>
          <p14:tracePt t="61346" x="3543300" y="2716213"/>
          <p14:tracePt t="61363" x="3657600" y="2736850"/>
          <p14:tracePt t="61380" x="3778250" y="2787650"/>
          <p14:tracePt t="61396" x="3906838" y="2865438"/>
          <p14:tracePt t="61412" x="3978275" y="2901950"/>
          <p14:tracePt t="61414" x="4070350" y="2930525"/>
          <p14:tracePt t="61415" x="4141788" y="2965450"/>
          <p14:tracePt t="61431" x="4221163" y="3001963"/>
          <p14:tracePt t="61432" x="4292600" y="3044825"/>
          <p14:tracePt t="61446" x="4370388" y="3079750"/>
          <p14:tracePt t="61448" x="4427538" y="3114675"/>
          <p14:tracePt t="61463" x="4541838" y="3194050"/>
          <p14:tracePt t="61479" x="4591050" y="3243263"/>
          <p14:tracePt t="61497" x="4641850" y="3294063"/>
          <p14:tracePt t="61512" x="4684713" y="3328988"/>
          <p14:tracePt t="61530" x="4684713" y="3365500"/>
          <p14:tracePt t="61546" x="4684713" y="3379788"/>
          <p14:tracePt t="61563" x="4684713" y="3400425"/>
          <p14:tracePt t="61580" x="4684713" y="3429000"/>
          <p14:tracePt t="61596" x="4684713" y="3463925"/>
          <p14:tracePt t="61612" x="4684713" y="3529013"/>
          <p14:tracePt t="61629" x="4656138" y="3592513"/>
          <p14:tracePt t="61645" x="4641850" y="3606800"/>
          <p14:tracePt t="61646" x="4641850" y="3643313"/>
          <p14:tracePt t="61662" x="4633913" y="3663950"/>
          <p14:tracePt t="61663" x="4619625" y="3692525"/>
          <p14:tracePt t="61665" x="4605338" y="3706813"/>
          <p14:tracePt t="61679" x="4591050" y="3714750"/>
          <p14:tracePt t="61696" x="4570413" y="3743325"/>
          <p14:tracePt t="61697" x="4541838" y="3757613"/>
          <p14:tracePt t="61713" x="4519613" y="3763963"/>
          <p14:tracePt t="61731" x="4484688" y="3763963"/>
          <p14:tracePt t="61747" x="4456113" y="3778250"/>
          <p14:tracePt t="61764" x="4427538" y="3778250"/>
          <p14:tracePt t="61779" x="4421188" y="3778250"/>
          <p14:tracePt t="61797" x="4406900" y="3778250"/>
          <p14:tracePt t="61813" x="4392613" y="3778250"/>
          <p14:tracePt t="61830" x="4378325" y="3778250"/>
          <p14:tracePt t="62083" x="4370388" y="3778250"/>
          <p14:tracePt t="62091" x="4356100" y="3778250"/>
          <p14:tracePt t="62099" x="4292600" y="3792538"/>
          <p14:tracePt t="62108" x="4221163" y="3806825"/>
          <p14:tracePt t="62115" x="4106863" y="3827463"/>
          <p14:tracePt t="62123" x="3978275" y="3856038"/>
          <p14:tracePt t="62132" x="3829050" y="3863975"/>
          <p14:tracePt t="62146" x="3663950" y="3892550"/>
          <p14:tracePt t="62162" x="3494088" y="3913188"/>
          <p14:tracePt t="62163" x="3300413" y="3941763"/>
          <p14:tracePt t="62164" x="3130550" y="3963988"/>
          <p14:tracePt t="62180" x="2951163" y="3978275"/>
          <p14:tracePt t="62181" x="2894013" y="3992563"/>
          <p14:tracePt t="62196" x="2767013" y="3992563"/>
          <p14:tracePt t="62197" x="2730500" y="4006850"/>
          <p14:tracePt t="62214" x="2581275" y="4006850"/>
          <p14:tracePt t="62229" x="2516188" y="4006850"/>
          <p14:tracePt t="62247" x="2481263" y="3992563"/>
          <p14:tracePt t="62263" x="2481263" y="3963988"/>
          <p14:tracePt t="62279" x="2481263" y="3956050"/>
          <p14:tracePt t="62296" x="2481263" y="3941763"/>
          <p14:tracePt t="62313" x="2481263" y="3927475"/>
          <p14:tracePt t="62357" x="2487613" y="3927475"/>
          <p14:tracePt t="62389" x="2501900" y="3927475"/>
          <p14:tracePt t="62397" x="2516188" y="3927475"/>
          <p14:tracePt t="62405" x="2530475" y="3927475"/>
          <p14:tracePt t="62414" x="2552700" y="3927475"/>
          <p14:tracePt t="62422" x="2587625" y="3927475"/>
          <p14:tracePt t="62430" x="2638425" y="3927475"/>
          <p14:tracePt t="62446" x="2767013" y="3941763"/>
          <p14:tracePt t="62464" x="2930525" y="3978275"/>
          <p14:tracePt t="62480" x="3101975" y="4006850"/>
          <p14:tracePt t="62497" x="3251200" y="4041775"/>
          <p14:tracePt t="62514" x="3394075" y="4070350"/>
          <p14:tracePt t="62529" x="3514725" y="4092575"/>
          <p14:tracePt t="62546" x="3614738" y="4127500"/>
          <p14:tracePt t="62562" x="3714750" y="4141788"/>
          <p14:tracePt t="62580" x="3806825" y="4178300"/>
          <p14:tracePt t="62596" x="3892550" y="4205288"/>
          <p14:tracePt t="62613" x="3992563" y="4256088"/>
          <p14:tracePt t="62629" x="4043363" y="4276725"/>
          <p14:tracePt t="62630" x="4106863" y="4305300"/>
          <p14:tracePt t="62631" x="4156075" y="4341813"/>
          <p14:tracePt t="62647" x="4256088" y="4391025"/>
          <p14:tracePt t="62663" x="4278313" y="4405313"/>
          <p14:tracePt t="62664" x="4321175" y="4427538"/>
          <p14:tracePt t="62680" x="4370388" y="4470400"/>
          <p14:tracePt t="62696" x="4406900" y="4505325"/>
          <p14:tracePt t="62714" x="4421188" y="4527550"/>
          <p14:tracePt t="62731" x="4421188" y="4541838"/>
          <p14:tracePt t="62747" x="4421188" y="4570413"/>
          <p14:tracePt t="62764" x="4421188" y="4591050"/>
          <p14:tracePt t="62780" x="4421188" y="4619625"/>
          <p14:tracePt t="62797" x="4421188" y="4654550"/>
          <p14:tracePt t="62814" x="4421188" y="4691063"/>
          <p14:tracePt t="62830" x="4421188" y="4733925"/>
          <p14:tracePt t="62846" x="4421188" y="4754563"/>
          <p14:tracePt t="62847" x="4421188" y="4768850"/>
          <p14:tracePt t="62849" x="4421188" y="4791075"/>
          <p14:tracePt t="62862" x="4421188" y="4805363"/>
          <p14:tracePt t="62879" x="4406900" y="4833938"/>
          <p14:tracePt t="62881" x="4406900" y="4854575"/>
          <p14:tracePt t="62882" x="4392613" y="4868863"/>
          <p14:tracePt t="62896" x="4392613" y="4891088"/>
          <p14:tracePt t="62897" x="4378325" y="4919663"/>
          <p14:tracePt t="62913" x="4370388" y="4954588"/>
          <p14:tracePt t="62932" x="4356100" y="4983163"/>
          <p14:tracePt t="62947" x="4341813" y="5018088"/>
          <p14:tracePt t="62963" x="4327525" y="5040313"/>
          <p14:tracePt t="62981" x="4321175" y="5054600"/>
          <p14:tracePt t="62997" x="4292600" y="5068888"/>
          <p14:tracePt t="63014" x="4256088" y="5083175"/>
          <p14:tracePt t="63030" x="4178300" y="5089525"/>
          <p14:tracePt t="63046" x="4078288" y="5118100"/>
          <p14:tracePt t="63062" x="3892550" y="5154613"/>
          <p14:tracePt t="63080" x="3663950" y="5197475"/>
          <p14:tracePt t="63095" x="3557588" y="5203825"/>
          <p14:tracePt t="63096" x="3414713" y="5232400"/>
          <p14:tracePt t="63112" x="3279775" y="5254625"/>
          <p14:tracePt t="63114" x="3130550" y="5268913"/>
          <p14:tracePt t="63115" x="2979738" y="5283200"/>
          <p14:tracePt t="63130" x="2816225" y="5297488"/>
          <p14:tracePt t="63131" x="2652713" y="5297488"/>
          <p14:tracePt t="63147" x="2332038" y="5297488"/>
          <p14:tracePt t="63163" x="2038350" y="5297488"/>
          <p14:tracePt t="63181" x="1703388" y="5218113"/>
          <p14:tracePt t="63196" x="1390650" y="5132388"/>
          <p14:tracePt t="63214" x="1062038" y="5032375"/>
          <p14:tracePt t="63231" x="749300" y="4919663"/>
          <p14:tracePt t="63246" x="563563" y="4840288"/>
          <p14:tracePt t="63263" x="363538" y="4733925"/>
          <p14:tracePt t="63280" x="249238" y="4633913"/>
          <p14:tracePt t="63295" x="214313" y="4583113"/>
          <p14:tracePt t="63297" x="200025" y="4556125"/>
          <p14:tracePt t="63313" x="163513" y="4476750"/>
          <p14:tracePt t="63329" x="149225" y="4391025"/>
          <p14:tracePt t="63345" x="149225" y="4376738"/>
          <p14:tracePt t="63347" x="149225" y="4356100"/>
          <p14:tracePt t="63348" x="149225" y="4341813"/>
          <p14:tracePt t="63362" x="149225" y="4319588"/>
          <p14:tracePt t="63379" x="149225" y="4305300"/>
          <p14:tracePt t="63380" x="149225" y="4276725"/>
          <p14:tracePt t="63396" x="149225" y="4256088"/>
          <p14:tracePt t="63413" x="214313" y="4178300"/>
          <p14:tracePt t="63430" x="328613" y="4092575"/>
          <p14:tracePt t="63447" x="549275" y="3956050"/>
          <p14:tracePt t="63463" x="798513" y="3856038"/>
          <p14:tracePt t="63479" x="1098550" y="3757613"/>
          <p14:tracePt t="63496" x="1376363" y="3706813"/>
          <p14:tracePt t="63513" x="1554163" y="3692525"/>
          <p14:tracePt t="63529" x="1803400" y="3678238"/>
          <p14:tracePt t="63546" x="2089150" y="3678238"/>
          <p14:tracePt t="63562" x="2332038" y="3678238"/>
          <p14:tracePt t="63579" x="2581275" y="3714750"/>
          <p14:tracePt t="63595" x="2701925" y="3743325"/>
          <p14:tracePt t="63596" x="2816225" y="3757613"/>
          <p14:tracePt t="63597" x="2879725" y="3778250"/>
          <p14:tracePt t="63613" x="3065463" y="3813175"/>
          <p14:tracePt t="63615" x="3201988" y="3841750"/>
          <p14:tracePt t="63629" x="3314700" y="3863975"/>
          <p14:tracePt t="63630" x="3379788" y="3892550"/>
          <p14:tracePt t="63646" x="3594100" y="3956050"/>
          <p14:tracePt t="63663" x="3792538" y="4021138"/>
          <p14:tracePt t="63680" x="3971925" y="4092575"/>
          <p14:tracePt t="63696" x="4127500" y="4178300"/>
          <p14:tracePt t="63713" x="4278313" y="4256088"/>
          <p14:tracePt t="63731" x="4392613" y="4319588"/>
          <p14:tracePt t="63747" x="4491038" y="4391025"/>
          <p14:tracePt t="63764" x="4533900" y="4441825"/>
          <p14:tracePt t="63779" x="4584700" y="4476750"/>
          <p14:tracePt t="63796" x="4591050" y="4505325"/>
          <p14:tracePt t="63813" x="4605338" y="4527550"/>
          <p14:tracePt t="63829" x="4605338" y="4541838"/>
          <p14:tracePt t="63830" x="4605338" y="4556125"/>
          <p14:tracePt t="63847" x="4605338" y="4583113"/>
          <p14:tracePt t="63848" x="4605338" y="4591050"/>
          <p14:tracePt t="63862" x="4605338" y="4619625"/>
          <p14:tracePt t="63864" x="4605338" y="4633913"/>
          <p14:tracePt t="63880" x="4605338" y="4683125"/>
          <p14:tracePt t="63896" x="4605338" y="4719638"/>
          <p14:tracePt t="63914" x="4605338" y="4783138"/>
          <p14:tracePt t="63932" x="4584700" y="4833938"/>
          <p14:tracePt t="63946" x="4533900" y="4883150"/>
          <p14:tracePt t="63962" x="4491038" y="4933950"/>
          <p14:tracePt t="63980" x="4456113" y="4983163"/>
          <p14:tracePt t="63996" x="4421188" y="5018088"/>
          <p14:tracePt t="64013" x="4378325" y="5054600"/>
          <p14:tracePt t="64029" x="4341813" y="5089525"/>
          <p14:tracePt t="64047" x="4292600" y="5118100"/>
          <p14:tracePt t="64062" x="4256088" y="5146675"/>
          <p14:tracePt t="64063" x="4227513" y="5154613"/>
          <p14:tracePt t="64064" x="4206875" y="5183188"/>
          <p14:tracePt t="64080" x="4156075" y="5197475"/>
          <p14:tracePt t="64081" x="4106863" y="5218113"/>
          <p14:tracePt t="64096" x="4057650" y="5232400"/>
          <p14:tracePt t="64097" x="3943350" y="5283200"/>
          <p14:tracePt t="64113" x="3757613" y="5318125"/>
          <p14:tracePt t="64130" x="3508375" y="5332413"/>
          <p14:tracePt t="64146" x="3194050" y="5346700"/>
          <p14:tracePt t="64163" x="2865438" y="5346700"/>
          <p14:tracePt t="64180" x="2530475" y="5332413"/>
          <p14:tracePt t="64196" x="2317750" y="5297488"/>
          <p14:tracePt t="64213" x="2103438" y="5254625"/>
          <p14:tracePt t="64229" x="1917700" y="5203825"/>
          <p14:tracePt t="64246" x="1754188" y="5154613"/>
          <p14:tracePt t="64263" x="1590675" y="5083175"/>
          <p14:tracePt t="64280" x="1454150" y="5003800"/>
          <p14:tracePt t="64295" x="1376363" y="4968875"/>
          <p14:tracePt t="64297" x="1325563" y="4933950"/>
          <p14:tracePt t="64298" x="1262063" y="4883150"/>
          <p14:tracePt t="64313" x="1212850" y="4840288"/>
          <p14:tracePt t="64314" x="1162050" y="4791075"/>
          <p14:tracePt t="64329" x="1141413" y="4740275"/>
          <p14:tracePt t="64331" x="1098550" y="4705350"/>
          <p14:tracePt t="64347" x="1062038" y="4605338"/>
          <p14:tracePt t="64363" x="1041400" y="4491038"/>
          <p14:tracePt t="64380" x="1041400" y="4391025"/>
          <p14:tracePt t="64396" x="1047750" y="4305300"/>
          <p14:tracePt t="64413" x="1090613" y="4241800"/>
          <p14:tracePt t="64430" x="1155700" y="4170363"/>
          <p14:tracePt t="64447" x="1212850" y="4121150"/>
          <p14:tracePt t="64463" x="1276350" y="4070350"/>
          <p14:tracePt t="64480" x="1339850" y="4006850"/>
          <p14:tracePt t="64496" x="1476375" y="3941763"/>
          <p14:tracePt t="64513" x="1639888" y="3863975"/>
          <p14:tracePt t="64528" x="1739900" y="3813175"/>
          <p14:tracePt t="64530" x="1868488" y="3778250"/>
          <p14:tracePt t="64531" x="1989138" y="3743325"/>
          <p14:tracePt t="64547" x="2124075" y="3706813"/>
          <p14:tracePt t="64548" x="2189163" y="3692525"/>
          <p14:tracePt t="64563" x="2303463" y="3678238"/>
          <p14:tracePt t="64564" x="2417763" y="3657600"/>
          <p14:tracePt t="64581" x="2616200" y="3643313"/>
          <p14:tracePt t="64597" x="2830513" y="3643313"/>
          <p14:tracePt t="64613" x="3094038" y="3643313"/>
          <p14:tracePt t="64629" x="3328988" y="3706813"/>
          <p14:tracePt t="64646" x="3608388" y="3792538"/>
          <p14:tracePt t="64662" x="3906838" y="3913188"/>
          <p14:tracePt t="64679" x="4121150" y="4027488"/>
          <p14:tracePt t="64696" x="4270375" y="4121150"/>
          <p14:tracePt t="64713" x="4406900" y="4205288"/>
          <p14:tracePt t="64731" x="4470400" y="4256088"/>
          <p14:tracePt t="64747" x="4484688" y="4276725"/>
          <p14:tracePt t="64748" x="4491038" y="4291013"/>
          <p14:tracePt t="64750" x="4491038" y="4305300"/>
          <p14:tracePt t="64764" x="4505325" y="4319588"/>
          <p14:tracePt t="64779" x="4505325" y="4327525"/>
          <p14:tracePt t="64796" x="4505325" y="4341813"/>
          <p14:tracePt t="64797" x="4505325" y="4356100"/>
          <p14:tracePt t="64798" x="4505325" y="4370388"/>
          <p14:tracePt t="64813" x="4491038" y="4391025"/>
          <p14:tracePt t="64814" x="4484688" y="4427538"/>
          <p14:tracePt t="64829" x="4470400" y="4470400"/>
          <p14:tracePt t="64830" x="4441825" y="4505325"/>
          <p14:tracePt t="64846" x="4406900" y="4583113"/>
          <p14:tracePt t="64863" x="4356100" y="4668838"/>
          <p14:tracePt t="64880" x="4292600" y="4783138"/>
          <p14:tracePt t="64896" x="4221163" y="4868863"/>
          <p14:tracePt t="64913" x="4127500" y="4983163"/>
          <p14:tracePt t="64931" x="4029075" y="5089525"/>
          <p14:tracePt t="64947" x="3978275" y="5146675"/>
          <p14:tracePt t="64949" x="3921125" y="5197475"/>
          <p14:tracePt t="64962" x="3857625" y="5246688"/>
          <p14:tracePt t="64964" x="3729038" y="5346700"/>
          <p14:tracePt t="64980" x="3608388" y="5403850"/>
          <p14:tracePt t="64996" x="3357563" y="5518150"/>
          <p14:tracePt t="65014" x="3116263" y="5581650"/>
          <p14:tracePt t="65015" x="2994025" y="5603875"/>
          <p14:tracePt t="65029" x="2851150" y="5618163"/>
          <p14:tracePt t="65031" x="2716213" y="5618163"/>
          <p14:tracePt t="65047" x="2566988" y="5632450"/>
          <p14:tracePt t="65048" x="2417763" y="5632450"/>
          <p14:tracePt t="65062" x="2281238" y="5632450"/>
          <p14:tracePt t="65064" x="2124075" y="5618163"/>
          <p14:tracePt t="65080" x="1868488" y="5546725"/>
          <p14:tracePt t="65096" x="1590675" y="5432425"/>
          <p14:tracePt t="65113" x="1354138" y="5268913"/>
          <p14:tracePt t="65129" x="1190625" y="5103813"/>
          <p14:tracePt t="65147" x="1076325" y="4905375"/>
          <p14:tracePt t="65163" x="1041400" y="4683125"/>
          <p14:tracePt t="65180" x="1041400" y="4491038"/>
          <p14:tracePt t="65196" x="1047750" y="4270375"/>
          <p14:tracePt t="65213" x="1141413" y="4092575"/>
          <p14:tracePt t="65230" x="1254125" y="3963988"/>
          <p14:tracePt t="65245" x="1362075" y="3863975"/>
          <p14:tracePt t="65247" x="1454150" y="3813175"/>
          <p14:tracePt t="65263" x="1554163" y="3778250"/>
          <p14:tracePt t="65264" x="1674813" y="3757613"/>
          <p14:tracePt t="65265" x="1817688" y="3729038"/>
          <p14:tracePt t="65280" x="1968500" y="3706813"/>
          <p14:tracePt t="65281" x="2124075" y="3706813"/>
          <p14:tracePt t="65296" x="2303463" y="3706813"/>
          <p14:tracePt t="65297" x="2501900" y="3706813"/>
          <p14:tracePt t="65313" x="2879725" y="3706813"/>
          <p14:tracePt t="65329" x="3116263" y="3729038"/>
          <p14:tracePt t="65347" x="3429000" y="3813175"/>
          <p14:tracePt t="65362" x="3629025" y="3892550"/>
          <p14:tracePt t="65380" x="3792538" y="3956050"/>
          <p14:tracePt t="65395" x="3892550" y="4027488"/>
          <p14:tracePt t="65413" x="3957638" y="4092575"/>
          <p14:tracePt t="65429" x="4021138" y="4170363"/>
          <p14:tracePt t="65447" x="4057650" y="4219575"/>
          <p14:tracePt t="65463" x="4106863" y="4276725"/>
          <p14:tracePt t="65479" x="4121150" y="4327525"/>
          <p14:tracePt t="65496" x="4141788" y="4376738"/>
          <p14:tracePt t="65513" x="4156075" y="4405313"/>
          <p14:tracePt t="65514" x="4156075" y="4427538"/>
          <p14:tracePt t="65530" x="4170363" y="4441825"/>
          <p14:tracePt t="65531" x="4170363" y="4456113"/>
          <p14:tracePt t="65546" x="4170363" y="4476750"/>
          <p14:tracePt t="65563" x="4170363" y="4505325"/>
          <p14:tracePt t="65579" x="4170363" y="4527550"/>
          <p14:tracePt t="65596" x="4170363" y="4583113"/>
          <p14:tracePt t="65613" x="4170363" y="4619625"/>
          <p14:tracePt t="65629" x="4170363" y="4705350"/>
          <p14:tracePt t="65646" x="4170363" y="4768850"/>
          <p14:tracePt t="65662" x="4170363" y="4819650"/>
          <p14:tracePt t="65680" x="4170363" y="4868863"/>
          <p14:tracePt t="65697" x="4170363" y="4883150"/>
          <p14:tracePt t="65714" x="4170363" y="4891088"/>
          <p14:tracePt t="65731" x="4170363" y="4905375"/>
          <p14:tracePt t="65780" x="4156075" y="4905375"/>
          <p14:tracePt t="65788" x="4156075" y="4919663"/>
          <p14:tracePt t="65796" x="4156075" y="4933950"/>
          <p14:tracePt t="65804" x="4141788" y="4940300"/>
          <p14:tracePt t="65813" x="4127500" y="4954588"/>
          <p14:tracePt t="65829" x="4078288" y="4989513"/>
          <p14:tracePt t="65846" x="4029075" y="5032375"/>
          <p14:tracePt t="65863" x="3971925" y="5054600"/>
          <p14:tracePt t="65880" x="3878263" y="5089525"/>
          <p14:tracePt t="65896" x="3778250" y="5132388"/>
          <p14:tracePt t="65913" x="3643313" y="5183188"/>
          <p14:tracePt t="65931" x="3508375" y="5218113"/>
          <p14:tracePt t="65946" x="3394075" y="5268913"/>
          <p14:tracePt t="65948" x="3328988" y="5283200"/>
          <p14:tracePt t="65949" x="3251200" y="5303838"/>
          <p14:tracePt t="65963" x="3165475" y="5318125"/>
          <p14:tracePt t="65979" x="3016250" y="5346700"/>
          <p14:tracePt t="65980" x="2901950" y="5353050"/>
          <p14:tracePt t="65981" x="2801938" y="5353050"/>
          <p14:tracePt t="65996" x="2687638" y="5367338"/>
          <p14:tracePt t="66012" x="2630488" y="5367338"/>
          <p14:tracePt t="66013" x="2432050" y="5367338"/>
          <p14:tracePt t="66029" x="2332038" y="5346700"/>
          <p14:tracePt t="66030" x="2238375" y="5318125"/>
          <p14:tracePt t="66046" x="2074863" y="5268913"/>
          <p14:tracePt t="66063" x="1954213" y="5203825"/>
          <p14:tracePt t="66080" x="1854200" y="5146675"/>
          <p14:tracePt t="66096" x="1789113" y="5118100"/>
          <p14:tracePt t="66113" x="1739900" y="5054600"/>
          <p14:tracePt t="66129" x="1703388" y="5018088"/>
          <p14:tracePt t="66146" x="1674813" y="4989513"/>
          <p14:tracePt t="66163" x="1674813" y="4968875"/>
          <p14:tracePt t="66180" x="1668463" y="4954588"/>
          <p14:tracePt t="66196" x="1668463" y="4933950"/>
          <p14:tracePt t="66228" x="1668463" y="4919663"/>
          <p14:tracePt t="66352" x="1674813" y="4919663"/>
          <p14:tracePt t="66392" x="1689100" y="4919663"/>
          <p14:tracePt t="66408" x="1703388" y="4919663"/>
          <p14:tracePt t="66416" x="1717675" y="4919663"/>
          <p14:tracePt t="66424" x="1754188" y="4919663"/>
          <p14:tracePt t="66432" x="1789113" y="4891088"/>
          <p14:tracePt t="66440" x="1854200" y="4868863"/>
          <p14:tracePt t="66448" x="1925638" y="4833938"/>
          <p14:tracePt t="66462" x="2017713" y="4791075"/>
          <p14:tracePt t="66479" x="2232025" y="4705350"/>
          <p14:tracePt t="66495" x="2338388" y="4654550"/>
          <p14:tracePt t="66496" x="2466975" y="4619625"/>
          <p14:tracePt t="66497" x="2601913" y="4583113"/>
          <p14:tracePt t="66513" x="2865438" y="4505325"/>
          <p14:tracePt t="66529" x="3030538" y="4476750"/>
          <p14:tracePt t="66546" x="3244850" y="4470400"/>
          <p14:tracePt t="66562" x="3343275" y="4470400"/>
          <p14:tracePt t="66579" x="3443288" y="4470400"/>
          <p14:tracePt t="66595" x="3494088" y="4470400"/>
          <p14:tracePt t="66613" x="3514725" y="4476750"/>
          <p14:tracePt t="66646" x="3529013" y="4491038"/>
          <p14:tracePt t="66662" x="3529013" y="4505325"/>
          <p14:tracePt t="66679" x="3514725" y="4519613"/>
          <p14:tracePt t="66696" x="3508375" y="4527550"/>
          <p14:tracePt t="66712" x="3494088" y="4527550"/>
          <p14:tracePt t="66714" x="3479800" y="4527550"/>
          <p14:tracePt t="66715" x="3465513" y="4541838"/>
          <p14:tracePt t="66731" x="3429000" y="4556125"/>
          <p14:tracePt t="66732" x="3408363" y="4570413"/>
          <p14:tracePt t="66747" x="3300413" y="4591050"/>
          <p14:tracePt t="66764" x="3194050" y="4605338"/>
          <p14:tracePt t="66780" x="3051175" y="4619625"/>
          <p14:tracePt t="66796" x="2916238" y="4619625"/>
          <p14:tracePt t="66813" x="2781300" y="4605338"/>
          <p14:tracePt t="66829" x="2681288" y="4570413"/>
          <p14:tracePt t="66847" x="2616200" y="4527550"/>
          <p14:tracePt t="66863" x="2552700" y="4491038"/>
          <p14:tracePt t="66880" x="2516188" y="4441825"/>
          <p14:tracePt t="66896" x="2487613" y="4419600"/>
          <p14:tracePt t="66913" x="2481263" y="4405313"/>
          <p14:tracePt t="66931" x="2481263" y="4391025"/>
          <p14:tracePt t="66933" x="2481263" y="4376738"/>
          <p14:tracePt t="66980" x="2466975" y="4370388"/>
          <p14:tracePt t="67269" x="2466975" y="4376738"/>
          <p14:tracePt t="67293" x="2481263" y="4376738"/>
          <p14:tracePt t="67358" x="2487613" y="4376738"/>
          <p14:tracePt t="67438" x="2487613" y="4391025"/>
          <p14:tracePt t="67503" x="2501900" y="4391025"/>
          <p14:tracePt t="67986" x="2516188" y="4391025"/>
          <p14:tracePt t="67994" x="2516188" y="4376738"/>
          <p14:tracePt t="68003" x="2530475" y="4376738"/>
          <p14:tracePt t="68012" x="2538413" y="4376738"/>
          <p14:tracePt t="68018" x="2552700" y="4370388"/>
          <p14:tracePt t="68028" x="2587625" y="4370388"/>
          <p14:tracePt t="68045" x="2681288" y="4341813"/>
          <p14:tracePt t="68062" x="2801938" y="4319588"/>
          <p14:tracePt t="68078" x="3001963" y="4276725"/>
          <p14:tracePt t="68095" x="3216275" y="4227513"/>
          <p14:tracePt t="68112" x="3394075" y="4191000"/>
          <p14:tracePt t="68129" x="3692525" y="4170363"/>
          <p14:tracePt t="68146" x="3857625" y="4170363"/>
          <p14:tracePt t="68162" x="3943350" y="4170363"/>
          <p14:tracePt t="68163" x="4021138" y="4170363"/>
          <p14:tracePt t="68164" x="4057650" y="4170363"/>
          <p14:tracePt t="68180" x="4092575" y="4170363"/>
          <p14:tracePt t="68181" x="4141788" y="4170363"/>
          <p14:tracePt t="68196" x="4192588" y="4170363"/>
          <p14:tracePt t="68213" x="4206875" y="4178300"/>
          <p14:tracePt t="68229" x="4221163" y="4178300"/>
          <p14:tracePt t="68247" x="4221163" y="4191000"/>
          <p14:tracePt t="68285" x="4221163" y="4205288"/>
          <p14:tracePt t="68317" x="4221163" y="4219575"/>
          <p14:tracePt t="68325" x="4206875" y="4219575"/>
          <p14:tracePt t="68333" x="4206875" y="4227513"/>
          <p14:tracePt t="68341" x="4192588" y="4227513"/>
          <p14:tracePt t="68365" x="4178300" y="4241800"/>
          <p14:tracePt t="68389" x="4170363" y="4256088"/>
          <p14:tracePt t="68405" x="4156075" y="4256088"/>
          <p14:tracePt t="68413" x="4156075" y="4270375"/>
          <p14:tracePt t="68421" x="4141788" y="4270375"/>
          <p14:tracePt t="68542" x="4156075" y="4270375"/>
          <p14:tracePt t="68590" x="4170363" y="4270375"/>
          <p14:tracePt t="69058" x="4156075" y="4270375"/>
          <p14:tracePt t="69380" x="4178300" y="4270375"/>
          <p14:tracePt t="69388" x="4221163" y="4276725"/>
          <p14:tracePt t="69396" x="4270375" y="4305300"/>
          <p14:tracePt t="69409" x="4306888" y="4319588"/>
          <p14:tracePt t="69415" x="4327525" y="4327525"/>
          <p14:tracePt t="69420" x="4356100" y="4356100"/>
          <p14:tracePt t="69428" x="4370388" y="4376738"/>
          <p14:tracePt t="69445" x="4392613" y="4405313"/>
          <p14:tracePt t="69462" x="4421188" y="4456113"/>
          <p14:tracePt t="69478" x="4421188" y="4527550"/>
          <p14:tracePt t="69495" x="4378325" y="4619625"/>
          <p14:tracePt t="69512" x="4292600" y="4719638"/>
          <p14:tracePt t="69529" x="4106863" y="4868863"/>
          <p14:tracePt t="69545" x="3906838" y="5003800"/>
          <p14:tracePt t="69562" x="3692525" y="5146675"/>
          <p14:tracePt t="69579" x="3457575" y="5283200"/>
          <p14:tracePt t="69595" x="3343275" y="5332413"/>
          <p14:tracePt t="69596" x="3216275" y="5381625"/>
          <p14:tracePt t="69597" x="3094038" y="5432425"/>
          <p14:tracePt t="69614" x="2801938" y="5495925"/>
          <p14:tracePt t="69629" x="2652713" y="5503863"/>
          <p14:tracePt t="69630" x="2501900" y="5532438"/>
          <p14:tracePt t="69646" x="2203450" y="5532438"/>
          <p14:tracePt t="69663" x="2003425" y="5532438"/>
          <p14:tracePt t="69680" x="1774825" y="5503863"/>
          <p14:tracePt t="69696" x="1511300" y="5403850"/>
          <p14:tracePt t="69713" x="1311275" y="5303838"/>
          <p14:tracePt t="69732" x="1162050" y="5197475"/>
          <p14:tracePt t="69747" x="1012825" y="5054600"/>
          <p14:tracePt t="69764" x="927100" y="4919663"/>
          <p14:tracePt t="69779" x="890588" y="4791075"/>
          <p14:tracePt t="69796" x="890588" y="4633913"/>
          <p14:tracePt t="69813" x="998538" y="4505325"/>
          <p14:tracePt t="69828" x="1047750" y="4470400"/>
          <p14:tracePt t="69829" x="1190625" y="4370388"/>
          <p14:tracePt t="69831" x="1290638" y="4327525"/>
          <p14:tracePt t="69847" x="1390650" y="4276725"/>
          <p14:tracePt t="69848" x="1511300" y="4256088"/>
          <p14:tracePt t="69862" x="1639888" y="4241800"/>
          <p14:tracePt t="69864" x="1789113" y="4227513"/>
          <p14:tracePt t="69880" x="2074863" y="4227513"/>
          <p14:tracePt t="69896" x="2403475" y="4227513"/>
          <p14:tracePt t="69913" x="2752725" y="4276725"/>
          <p14:tracePt t="69932" x="3094038" y="4356100"/>
          <p14:tracePt t="69946" x="3300413" y="4419600"/>
          <p14:tracePt t="69963" x="3543300" y="4491038"/>
          <p14:tracePt t="69979" x="3706813" y="4570413"/>
          <p14:tracePt t="69996" x="3829050" y="4619625"/>
          <p14:tracePt t="70013" x="3892550" y="4668838"/>
          <p14:tracePt t="70029" x="3971925" y="4733925"/>
          <p14:tracePt t="70046" x="4006850" y="4783138"/>
          <p14:tracePt t="70062" x="4043363" y="4819650"/>
          <p14:tracePt t="70079" x="4057650" y="4840288"/>
          <p14:tracePt t="70080" x="4057650" y="4868863"/>
          <p14:tracePt t="70081" x="4070350" y="4883150"/>
          <p14:tracePt t="70096" x="4078288" y="4919663"/>
          <p14:tracePt t="70097" x="4092575" y="4933950"/>
          <p14:tracePt t="70114" x="4127500" y="4989513"/>
          <p14:tracePt t="70130" x="4170363" y="5054600"/>
          <p14:tracePt t="70146" x="4192588" y="5103813"/>
          <p14:tracePt t="70163" x="4206875" y="5168900"/>
          <p14:tracePt t="70180" x="4221163" y="5218113"/>
          <p14:tracePt t="70196" x="4221163" y="5268913"/>
          <p14:tracePt t="70213" x="4178300" y="5318125"/>
          <p14:tracePt t="70229" x="4106863" y="5367338"/>
          <p14:tracePt t="70246" x="3921125" y="5446713"/>
          <p14:tracePt t="70263" x="3678238" y="5481638"/>
          <p14:tracePt t="70280" x="3365500" y="5518150"/>
          <p14:tracePt t="70295" x="3194050" y="5532438"/>
          <p14:tracePt t="70297" x="3001963" y="5532438"/>
          <p14:tracePt t="70298" x="2801938" y="5532438"/>
          <p14:tracePt t="70313" x="2452688" y="5532438"/>
          <p14:tracePt t="70314" x="2338388" y="5503863"/>
          <p14:tracePt t="70329" x="2152650" y="5467350"/>
          <p14:tracePt t="70331" x="1954213" y="5418138"/>
          <p14:tracePt t="70347" x="1604963" y="5303838"/>
          <p14:tracePt t="70362" x="1411288" y="5218113"/>
          <p14:tracePt t="70380" x="1225550" y="5103813"/>
          <p14:tracePt t="70396" x="1162050" y="5040313"/>
          <p14:tracePt t="70413" x="1112838" y="4983163"/>
          <p14:tracePt t="70430" x="1112838" y="4919663"/>
          <p14:tracePt t="70446" x="1112838" y="4840288"/>
          <p14:tracePt t="70463" x="1176338" y="4783138"/>
          <p14:tracePt t="70480" x="1276350" y="4683125"/>
          <p14:tracePt t="70496" x="1390650" y="4583113"/>
          <p14:tracePt t="70513" x="1504950" y="4476750"/>
          <p14:tracePt t="70528" x="1562100" y="4441825"/>
          <p14:tracePt t="70530" x="1625600" y="4405313"/>
          <p14:tracePt t="70545" x="1703388" y="4376738"/>
          <p14:tracePt t="70547" x="1774825" y="4356100"/>
          <p14:tracePt t="70548" x="1889125" y="4319588"/>
          <p14:tracePt t="70563" x="1989138" y="4305300"/>
          <p14:tracePt t="70564" x="2103438" y="4291013"/>
          <p14:tracePt t="70580" x="2217738" y="4276725"/>
          <p14:tracePt t="70581" x="2352675" y="4276725"/>
          <p14:tracePt t="70596" x="2487613" y="4276725"/>
          <p14:tracePt t="70597" x="2616200" y="4276725"/>
          <p14:tracePt t="70613" x="2865438" y="4276725"/>
          <p14:tracePt t="70629" x="3051175" y="4305300"/>
          <p14:tracePt t="70646" x="3265488" y="4341813"/>
          <p14:tracePt t="70662" x="3443288" y="4376738"/>
          <p14:tracePt t="70679" x="3579813" y="4405313"/>
          <p14:tracePt t="70696" x="3692525" y="4441825"/>
          <p14:tracePt t="70713" x="3763963" y="4470400"/>
          <p14:tracePt t="70730" x="3857625" y="4505325"/>
          <p14:tracePt t="70747" x="3929063" y="4527550"/>
          <p14:tracePt t="70763" x="3957638" y="4541838"/>
          <p14:tracePt t="70764" x="3992563" y="4570413"/>
          <p14:tracePt t="70779" x="4006850" y="4583113"/>
          <p14:tracePt t="70780" x="4029075" y="4591050"/>
          <p14:tracePt t="70781" x="4043363" y="4605338"/>
          <p14:tracePt t="70796" x="4057650" y="4619625"/>
          <p14:tracePt t="70798" x="4070350" y="4633913"/>
          <p14:tracePt t="70815" x="4078288" y="4640263"/>
          <p14:tracePt t="70829" x="4092575" y="4654550"/>
          <p14:tracePt t="70846" x="4092575" y="4668838"/>
          <p14:tracePt t="70863" x="4092575" y="4683125"/>
          <p14:tracePt t="70880" x="4106863" y="4691063"/>
          <p14:tracePt t="70913" x="4106863" y="4705350"/>
          <p14:tracePt t="70931" x="4106863" y="4719638"/>
          <p14:tracePt t="70948" x="4106863" y="4733925"/>
          <p14:tracePt t="70980" x="4121150" y="4740275"/>
          <p14:tracePt t="71013" x="4121150" y="4754563"/>
          <p14:tracePt t="71031" x="4121150" y="4768850"/>
          <p14:tracePt t="71047" x="4121150" y="4783138"/>
          <p14:tracePt t="71063" x="4121150" y="4791075"/>
          <p14:tracePt t="71080" x="4121150" y="4805363"/>
          <p14:tracePt t="71096" x="4121150" y="4819650"/>
          <p14:tracePt t="71146" x="4121150" y="4833938"/>
          <p14:tracePt t="71208" x="4121150" y="4840288"/>
          <p14:tracePt t="71240" x="4106863" y="4840288"/>
          <p14:tracePt t="71249" x="4106863" y="4854575"/>
          <p14:tracePt t="71288" x="4092575" y="4854575"/>
          <p14:tracePt t="71296" x="4092575" y="4868863"/>
          <p14:tracePt t="71304" x="4078288" y="4868863"/>
          <p14:tracePt t="71312" x="4070350" y="4883150"/>
          <p14:tracePt t="71321" x="4057650" y="4891088"/>
          <p14:tracePt t="71329" x="4029075" y="4905375"/>
          <p14:tracePt t="71345" x="3978275" y="4933950"/>
          <p14:tracePt t="71363" x="3929063" y="4968875"/>
          <p14:tracePt t="71380" x="3843338" y="5003800"/>
          <p14:tracePt t="71396" x="3763963" y="5040313"/>
          <p14:tracePt t="71413" x="3663950" y="5083175"/>
          <p14:tracePt t="71429" x="3543300" y="5132388"/>
          <p14:tracePt t="71447" x="3408363" y="5168900"/>
          <p14:tracePt t="71463" x="3216275" y="5183188"/>
          <p14:tracePt t="71480" x="2951163" y="5203825"/>
          <p14:tracePt t="71495" x="2851150" y="5203825"/>
          <p14:tracePt t="71496" x="2730500" y="5203825"/>
          <p14:tracePt t="71512" x="2681288" y="5203825"/>
          <p14:tracePt t="71513" x="2566988" y="5203825"/>
          <p14:tracePt t="71514" x="2452688" y="5203825"/>
          <p14:tracePt t="71530" x="2338388" y="5203825"/>
          <p14:tracePt t="71531" x="2232025" y="5197475"/>
          <p14:tracePt t="71546" x="2025650" y="5154613"/>
          <p14:tracePt t="71563" x="1839913" y="5103813"/>
          <p14:tracePt t="71579" x="1674813" y="5054600"/>
          <p14:tracePt t="71596" x="1511300" y="4989513"/>
          <p14:tracePt t="71613" x="1390650" y="4940300"/>
          <p14:tracePt t="71629" x="1276350" y="4883150"/>
          <p14:tracePt t="71646" x="1204913" y="4833938"/>
          <p14:tracePt t="71662" x="1127125" y="4768850"/>
          <p14:tracePt t="71680" x="1090613" y="4719638"/>
          <p14:tracePt t="71697" x="1062038" y="4683125"/>
          <p14:tracePt t="71714" x="1047750" y="4640263"/>
          <p14:tracePt t="71730" x="1047750" y="4633913"/>
          <p14:tracePt t="71731" x="1047750" y="4619625"/>
          <p14:tracePt t="71732" x="1047750" y="4605338"/>
          <p14:tracePt t="71747" x="1047750" y="4591050"/>
          <p14:tracePt t="71764" x="1047750" y="4570413"/>
          <p14:tracePt t="71779" x="1062038" y="4570413"/>
          <p14:tracePt t="71780" x="1062038" y="4556125"/>
          <p14:tracePt t="71796" x="1076325" y="4556125"/>
          <p14:tracePt t="71797" x="1076325" y="4541838"/>
          <p14:tracePt t="71813" x="1090613" y="4527550"/>
          <p14:tracePt t="71829" x="1127125" y="4491038"/>
          <p14:tracePt t="71846" x="1176338" y="4456113"/>
          <p14:tracePt t="71862" x="1239838" y="4419600"/>
          <p14:tracePt t="71880" x="1290638" y="4376738"/>
          <p14:tracePt t="71896" x="1362075" y="4341813"/>
          <p14:tracePt t="71913" x="1425575" y="4319588"/>
          <p14:tracePt t="71930" x="1511300" y="4276725"/>
          <p14:tracePt t="71947" x="1654175" y="4256088"/>
          <p14:tracePt t="71963" x="1725613" y="4241800"/>
          <p14:tracePt t="71964" x="1817688" y="4227513"/>
          <p14:tracePt t="71965" x="1925638" y="4219575"/>
          <p14:tracePt t="71980" x="2052638" y="4219575"/>
          <p14:tracePt t="71981" x="2174875" y="4205288"/>
          <p14:tracePt t="71996" x="2332038" y="4191000"/>
          <p14:tracePt t="71997" x="2481263" y="4178300"/>
          <p14:tracePt t="72013" x="2616200" y="4170363"/>
          <p14:tracePt t="72014" x="2767013" y="4170363"/>
          <p14:tracePt t="72029" x="2901950" y="4170363"/>
          <p14:tracePt t="72030" x="3044825" y="4156075"/>
          <p14:tracePt t="72046" x="3244850" y="4156075"/>
          <p14:tracePt t="72063" x="3557588" y="4156075"/>
          <p14:tracePt t="72080" x="3806825" y="4156075"/>
          <p14:tracePt t="72096" x="3992563" y="4170363"/>
          <p14:tracePt t="72113" x="4206875" y="4219575"/>
          <p14:tracePt t="72129" x="4406900" y="4270375"/>
          <p14:tracePt t="72146" x="4505325" y="4319588"/>
          <p14:tracePt t="72163" x="4605338" y="4356100"/>
          <p14:tracePt t="72180" x="4656138" y="4370388"/>
          <p14:tracePt t="72196" x="4691063" y="4391025"/>
          <p14:tracePt t="72213" x="4705350" y="4391025"/>
          <p14:tracePt t="72215" x="4719638" y="4405313"/>
          <p14:tracePt t="72246" x="4733925" y="4419600"/>
          <p14:tracePt t="72263" x="4733925" y="4427538"/>
          <p14:tracePt t="72264" x="4741863" y="4427538"/>
          <p14:tracePt t="72280" x="4741863" y="4441825"/>
          <p14:tracePt t="72296" x="4756150" y="4456113"/>
          <p14:tracePt t="72313" x="4770438" y="4470400"/>
          <p14:tracePt t="72329" x="4784725" y="4491038"/>
          <p14:tracePt t="72346" x="4791075" y="4505325"/>
          <p14:tracePt t="72362" x="4819650" y="4527550"/>
          <p14:tracePt t="72381" x="4833938" y="4556125"/>
          <p14:tracePt t="72397" x="4841875" y="4583113"/>
          <p14:tracePt t="72413" x="4856163" y="4605338"/>
          <p14:tracePt t="72429" x="4856163" y="4619625"/>
          <p14:tracePt t="72446" x="4870450" y="4633913"/>
          <p14:tracePt t="72463" x="4870450" y="4640263"/>
          <p14:tracePt t="72481" x="4870450" y="4654550"/>
          <p14:tracePt t="72513" x="4870450" y="4683125"/>
          <p14:tracePt t="72529" x="4870450" y="4705350"/>
          <p14:tracePt t="72547" x="4870450" y="4733925"/>
          <p14:tracePt t="72563" x="4870450" y="4754563"/>
          <p14:tracePt t="72580" x="4841875" y="4791075"/>
          <p14:tracePt t="72597" x="4784725" y="4854575"/>
          <p14:tracePt t="72613" x="4656138" y="4968875"/>
          <p14:tracePt t="72629" x="4484688" y="5103813"/>
          <p14:tracePt t="72646" x="4256088" y="5254625"/>
          <p14:tracePt t="72662" x="3971925" y="5403850"/>
          <p14:tracePt t="72680" x="3629025" y="5553075"/>
          <p14:tracePt t="72695" x="3443288" y="5632450"/>
          <p14:tracePt t="72696" x="3251200" y="5716588"/>
          <p14:tracePt t="72713" x="3065463" y="5781675"/>
          <p14:tracePt t="72714" x="2865438" y="5845175"/>
          <p14:tracePt t="72715" x="2667000" y="5881688"/>
          <p14:tracePt t="72731" x="2289175" y="5945188"/>
          <p14:tracePt t="72748" x="1954213" y="5959475"/>
          <p14:tracePt t="72764" x="1639888" y="5959475"/>
          <p14:tracePt t="72780" x="1462088" y="5930900"/>
          <p14:tracePt t="72796" x="1262063" y="5867400"/>
          <p14:tracePt t="72814" x="1098550" y="5810250"/>
          <p14:tracePt t="72830" x="941388" y="5730875"/>
          <p14:tracePt t="72846" x="798513" y="5646738"/>
          <p14:tracePt t="72863" x="649288" y="5567363"/>
          <p14:tracePt t="72880" x="527050" y="5481638"/>
          <p14:tracePt t="72896" x="400050" y="5395913"/>
          <p14:tracePt t="72913" x="314325" y="5303838"/>
          <p14:tracePt t="72933" x="234950" y="5218113"/>
          <p14:tracePt t="72934" x="234950" y="5197475"/>
          <p14:tracePt t="72947" x="228600" y="5168900"/>
          <p14:tracePt t="72949" x="214313" y="5132388"/>
          <p14:tracePt t="72962" x="200025" y="5083175"/>
          <p14:tracePt t="72964" x="200025" y="5040313"/>
          <p14:tracePt t="72980" x="200025" y="5003800"/>
          <p14:tracePt t="72996" x="200025" y="4940300"/>
          <p14:tracePt t="73013" x="214313" y="4905375"/>
          <p14:tracePt t="73030" x="228600" y="4854575"/>
          <p14:tracePt t="73047" x="249238" y="4791075"/>
          <p14:tracePt t="73063" x="314325" y="4719638"/>
          <p14:tracePt t="73079" x="449263" y="4570413"/>
          <p14:tracePt t="73096" x="627063" y="4419600"/>
          <p14:tracePt t="73113" x="798513" y="4305300"/>
          <p14:tracePt t="73129" x="1076325" y="4156075"/>
          <p14:tracePt t="73146" x="1254125" y="4092575"/>
          <p14:tracePt t="73163" x="1539875" y="4021138"/>
          <p14:tracePt t="73180" x="1768475" y="3978275"/>
          <p14:tracePt t="73181" x="1903413" y="3978275"/>
          <p14:tracePt t="73196" x="2025650" y="3978275"/>
          <p14:tracePt t="73197" x="2174875" y="3978275"/>
          <p14:tracePt t="73214" x="2487613" y="3978275"/>
          <p14:tracePt t="73229" x="2667000" y="3978275"/>
          <p14:tracePt t="73230" x="2851150" y="3978275"/>
          <p14:tracePt t="73247" x="3265488" y="4027488"/>
          <p14:tracePt t="73264" x="3657600" y="4078288"/>
          <p14:tracePt t="73280" x="3892550" y="4121150"/>
          <p14:tracePt t="73296" x="4170363" y="4170363"/>
          <p14:tracePt t="73313" x="4292600" y="4191000"/>
          <p14:tracePt t="73329" x="4441825" y="4241800"/>
          <p14:tracePt t="73346" x="4519613" y="4270375"/>
          <p14:tracePt t="73362" x="4556125" y="4305300"/>
          <p14:tracePt t="73381" x="4591050" y="4327525"/>
          <p14:tracePt t="73395" x="4605338" y="4356100"/>
          <p14:tracePt t="73396" x="4619625" y="4370388"/>
          <p14:tracePt t="73412" x="4641850" y="4376738"/>
          <p14:tracePt t="73414" x="4656138" y="4391025"/>
          <p14:tracePt t="73415" x="4670425" y="4405313"/>
          <p14:tracePt t="73430" x="4684713" y="4419600"/>
          <p14:tracePt t="73432" x="4691063" y="4427538"/>
          <p14:tracePt t="73447" x="4733925" y="4470400"/>
          <p14:tracePt t="73463" x="4756150" y="4491038"/>
          <p14:tracePt t="73464" x="4784725" y="4519613"/>
          <p14:tracePt t="73480" x="4819650" y="4541838"/>
          <p14:tracePt t="73497" x="4870450" y="4605338"/>
          <p14:tracePt t="73513" x="4919663" y="4654550"/>
          <p14:tracePt t="73529" x="4954588" y="4705350"/>
          <p14:tracePt t="73546" x="4983163" y="4768850"/>
          <p14:tracePt t="73562" x="5019675" y="4805363"/>
          <p14:tracePt t="73580" x="5033963" y="4833938"/>
          <p14:tracePt t="73596" x="5048250" y="4854575"/>
          <p14:tracePt t="73613" x="5048250" y="4868863"/>
          <p14:tracePt t="73646" x="5048250" y="4883150"/>
          <p14:tracePt t="73680" x="5048250" y="4891088"/>
          <p14:tracePt t="74728" x="5019675" y="4891088"/>
          <p14:tracePt t="74736" x="4983163" y="4891088"/>
          <p14:tracePt t="74744" x="4940300" y="4891088"/>
          <p14:tracePt t="74751" x="4891088" y="4891088"/>
          <p14:tracePt t="74760" x="4841875" y="4891088"/>
          <p14:tracePt t="74768" x="4784725" y="4891088"/>
          <p14:tracePt t="74779" x="4705350" y="4891088"/>
          <p14:tracePt t="74795" x="4541838" y="4883150"/>
          <p14:tracePt t="74812" x="4392613" y="4868863"/>
          <p14:tracePt t="74828" x="4270375" y="4854575"/>
          <p14:tracePt t="74845" x="4156075" y="4840288"/>
          <p14:tracePt t="74862" x="4070350" y="4840288"/>
          <p14:tracePt t="74879" x="3992563" y="4840288"/>
          <p14:tracePt t="74880" x="3943350" y="4840288"/>
          <p14:tracePt t="74895" x="3906838" y="4840288"/>
          <p14:tracePt t="74911" x="3892550" y="4840288"/>
          <p14:tracePt t="74912" x="3857625" y="4840288"/>
          <p14:tracePt t="74913" x="3814763" y="4840288"/>
          <p14:tracePt t="74931" x="3757613" y="4840288"/>
          <p14:tracePt t="74949" x="3729038" y="4840288"/>
          <p14:tracePt t="74962" x="3706813" y="4840288"/>
          <p14:tracePt t="74979" x="3692525" y="4840288"/>
          <p14:tracePt t="75041" x="3678238" y="4840288"/>
          <p14:tracePt t="75106" x="3663950" y="4840288"/>
          <p14:tracePt t="75186" x="3657600" y="4840288"/>
          <p14:tracePt t="75195" x="3657600" y="4854575"/>
          <p14:tracePt t="75203" x="3643313" y="4854575"/>
          <p14:tracePt t="75211" x="3629025" y="4854575"/>
          <p14:tracePt t="75219" x="3614738" y="4868863"/>
          <p14:tracePt t="75228" x="3608388" y="4868863"/>
          <p14:tracePt t="75235" x="3579813" y="4868863"/>
          <p14:tracePt t="75246" x="3565525" y="4883150"/>
          <p14:tracePt t="75262" x="3508375" y="4891088"/>
          <p14:tracePt t="75278" x="3443288" y="4919663"/>
          <p14:tracePt t="75295" x="3379788" y="4940300"/>
          <p14:tracePt t="75312" x="3294063" y="4968875"/>
          <p14:tracePt t="75329" x="3194050" y="5003800"/>
          <p14:tracePt t="75346" x="3094038" y="5032375"/>
          <p14:tracePt t="75362" x="3030538" y="5040313"/>
          <p14:tracePt t="75363" x="2994025" y="5054600"/>
          <p14:tracePt t="75364" x="2930525" y="5054600"/>
          <p14:tracePt t="75380" x="2830513" y="5083175"/>
          <p14:tracePt t="75396" x="2801938" y="5083175"/>
          <p14:tracePt t="75397" x="2738438" y="5089525"/>
          <p14:tracePt t="75413" x="2681288" y="5089525"/>
          <p14:tracePt t="75430" x="2616200" y="5089525"/>
          <p14:tracePt t="75447" x="2566988" y="5089525"/>
          <p14:tracePt t="75463" x="2487613" y="5089525"/>
          <p14:tracePt t="75479" x="2432050" y="5089525"/>
          <p14:tracePt t="75496" x="2352675" y="5083175"/>
          <p14:tracePt t="75513" x="2266950" y="5068888"/>
          <p14:tracePt t="75529" x="2174875" y="5032375"/>
          <p14:tracePt t="75546" x="2103438" y="4983163"/>
          <p14:tracePt t="75562" x="2038350" y="4940300"/>
          <p14:tracePt t="75580" x="1989138" y="4883150"/>
          <p14:tracePt t="75595" x="1974850" y="4868863"/>
          <p14:tracePt t="75596" x="1954213" y="4840288"/>
          <p14:tracePt t="75598" x="1925638" y="4819650"/>
          <p14:tracePt t="75614" x="1874838" y="4783138"/>
          <p14:tracePt t="75630" x="1854200" y="4754563"/>
          <p14:tracePt t="75631" x="1825625" y="4740275"/>
          <p14:tracePt t="75647" x="1774825" y="4705350"/>
          <p14:tracePt t="75663" x="1739900" y="4668838"/>
          <p14:tracePt t="75680" x="1703388" y="4633913"/>
          <p14:tracePt t="75696" x="1674813" y="4591050"/>
          <p14:tracePt t="75715" x="1654175" y="4556125"/>
          <p14:tracePt t="75730" x="1625600" y="4519613"/>
          <p14:tracePt t="75747" x="1611313" y="4491038"/>
          <p14:tracePt t="75763" x="1604963" y="4456113"/>
          <p14:tracePt t="75780" x="1590675" y="4441825"/>
          <p14:tracePt t="75796" x="1576388" y="4419600"/>
          <p14:tracePt t="75813" x="1576388" y="4405313"/>
          <p14:tracePt t="75829" x="1576388" y="4376738"/>
          <p14:tracePt t="75847" x="1576388" y="4370388"/>
          <p14:tracePt t="75848" x="1576388" y="4356100"/>
          <p14:tracePt t="75862" x="1576388" y="4341813"/>
          <p14:tracePt t="75863" x="1590675" y="4327525"/>
          <p14:tracePt t="75880" x="1611313" y="4305300"/>
          <p14:tracePt t="75897" x="1674813" y="4270375"/>
          <p14:tracePt t="75913" x="1754188" y="4219575"/>
          <p14:tracePt t="75932" x="1854200" y="4178300"/>
          <p14:tracePt t="75948" x="1954213" y="4156075"/>
          <p14:tracePt t="75963" x="2025650" y="4141788"/>
          <p14:tracePt t="75979" x="2103438" y="4141788"/>
          <p14:tracePt t="75996" x="2174875" y="4141788"/>
          <p14:tracePt t="76013" x="2266950" y="4141788"/>
          <p14:tracePt t="76029" x="2352675" y="4141788"/>
          <p14:tracePt t="76046" x="2466975" y="4156075"/>
          <p14:tracePt t="76062" x="2530475" y="4170363"/>
          <p14:tracePt t="76063" x="2616200" y="4178300"/>
          <p14:tracePt t="76079" x="2687638" y="4191000"/>
          <p14:tracePt t="76080" x="2781300" y="4219575"/>
          <p14:tracePt t="76082" x="2879725" y="4219575"/>
          <p14:tracePt t="76096" x="2965450" y="4241800"/>
          <p14:tracePt t="76097" x="3044825" y="4256088"/>
          <p14:tracePt t="76114" x="3201988" y="4276725"/>
          <p14:tracePt t="76130" x="3357563" y="4305300"/>
          <p14:tracePt t="76146" x="3479800" y="4319588"/>
          <p14:tracePt t="76163" x="3608388" y="4327525"/>
          <p14:tracePt t="76180" x="3743325" y="4370388"/>
          <p14:tracePt t="76196" x="3892550" y="4376738"/>
          <p14:tracePt t="76213" x="4029075" y="4419600"/>
          <p14:tracePt t="76229" x="4170363" y="4456113"/>
          <p14:tracePt t="76246" x="4292600" y="4476750"/>
          <p14:tracePt t="76262" x="4406900" y="4527550"/>
          <p14:tracePt t="76280" x="4505325" y="4556125"/>
          <p14:tracePt t="76295" x="4541838" y="4570413"/>
          <p14:tracePt t="76296" x="4591050" y="4591050"/>
          <p14:tracePt t="76312" x="4641850" y="4605338"/>
          <p14:tracePt t="76313" x="4684713" y="4619625"/>
          <p14:tracePt t="76315" x="4719638" y="4640263"/>
          <p14:tracePt t="76330" x="4770438" y="4668838"/>
          <p14:tracePt t="76331" x="4805363" y="4683125"/>
          <p14:tracePt t="76347" x="4841875" y="4691063"/>
          <p14:tracePt t="76348" x="4870450" y="4705350"/>
          <p14:tracePt t="76363" x="4919663" y="4733925"/>
          <p14:tracePt t="76380" x="4954588" y="4754563"/>
          <p14:tracePt t="76396" x="4968875" y="4768850"/>
          <p14:tracePt t="76414" x="4983163" y="4768850"/>
          <p14:tracePt t="76430" x="4983163" y="4783138"/>
          <p14:tracePt t="76452" x="4983163" y="4791075"/>
          <p14:tracePt t="76479" x="4983163" y="4805363"/>
          <p14:tracePt t="76496" x="4983163" y="4819650"/>
          <p14:tracePt t="76529" x="4968875" y="4833938"/>
          <p14:tracePt t="76546" x="4954588" y="4840288"/>
          <p14:tracePt t="76562" x="4954588" y="4854575"/>
          <p14:tracePt t="76563" x="4933950" y="4868863"/>
          <p14:tracePt t="76564" x="4919663" y="4883150"/>
          <p14:tracePt t="76580" x="4883150" y="4905375"/>
          <p14:tracePt t="76581" x="4856163" y="4933950"/>
          <p14:tracePt t="76596" x="4819650" y="4954588"/>
          <p14:tracePt t="76597" x="4756150" y="4983163"/>
          <p14:tracePt t="76613" x="4633913" y="5054600"/>
          <p14:tracePt t="76629" x="4470400" y="5132388"/>
          <p14:tracePt t="76646" x="4292600" y="5203825"/>
          <p14:tracePt t="76663" x="4106863" y="5268913"/>
          <p14:tracePt t="76679" x="3929063" y="5318125"/>
          <p14:tracePt t="76696" x="3743325" y="5346700"/>
          <p14:tracePt t="76713" x="3565525" y="5367338"/>
          <p14:tracePt t="76730" x="3294063" y="5395913"/>
          <p14:tracePt t="76747" x="3144838" y="5395913"/>
          <p14:tracePt t="76764" x="2865438" y="5395913"/>
          <p14:tracePt t="76779" x="2816225" y="5395913"/>
          <p14:tracePt t="76780" x="2701925" y="5395913"/>
          <p14:tracePt t="76796" x="2601913" y="5381625"/>
          <p14:tracePt t="76797" x="2516188" y="5367338"/>
          <p14:tracePt t="76798" x="2438400" y="5353050"/>
          <p14:tracePt t="76813" x="2352675" y="5346700"/>
          <p14:tracePt t="76814" x="2266950" y="5332413"/>
          <p14:tracePt t="76829" x="2189163" y="5318125"/>
          <p14:tracePt t="76830" x="2117725" y="5303838"/>
          <p14:tracePt t="76846" x="1974850" y="5268913"/>
          <p14:tracePt t="76863" x="1868488" y="5246688"/>
          <p14:tracePt t="76880" x="1754188" y="5203825"/>
          <p14:tracePt t="76896" x="1639888" y="5168900"/>
          <p14:tracePt t="76913" x="1511300" y="5118100"/>
          <p14:tracePt t="76932" x="1411288" y="5068888"/>
          <p14:tracePt t="76948" x="1304925" y="5018088"/>
          <p14:tracePt t="76963" x="1212850" y="4954588"/>
          <p14:tracePt t="76979" x="1141413" y="4891088"/>
          <p14:tracePt t="76996" x="1098550" y="4854575"/>
          <p14:tracePt t="77013" x="1062038" y="4805363"/>
          <p14:tracePt t="77030" x="1041400" y="4768850"/>
          <p14:tracePt t="77045" x="1041400" y="4740275"/>
          <p14:tracePt t="77047" x="1027113" y="4733925"/>
          <p14:tracePt t="77048" x="1027113" y="4719638"/>
          <p14:tracePt t="77062" x="1012825" y="4705350"/>
          <p14:tracePt t="77064" x="998538" y="4683125"/>
          <p14:tracePt t="77080" x="998538" y="4654550"/>
          <p14:tracePt t="77096" x="998538" y="4640263"/>
          <p14:tracePt t="77098" x="990600" y="4633913"/>
          <p14:tracePt t="77113" x="990600" y="4591050"/>
          <p14:tracePt t="77130" x="990600" y="4570413"/>
          <p14:tracePt t="77147" x="990600" y="4541838"/>
          <p14:tracePt t="77163" x="990600" y="4519613"/>
          <p14:tracePt t="77180" x="990600" y="4505325"/>
          <p14:tracePt t="77196" x="990600" y="4491038"/>
          <p14:tracePt t="77213" x="990600" y="4470400"/>
          <p14:tracePt t="77247" x="998538" y="4456113"/>
          <p14:tracePt t="77263" x="998538" y="4441825"/>
          <p14:tracePt t="77279" x="1012825" y="4427538"/>
          <p14:tracePt t="77296" x="1012825" y="4419600"/>
          <p14:tracePt t="77312" x="1012825" y="4405313"/>
          <p14:tracePt t="77313" x="1027113" y="4405313"/>
          <p14:tracePt t="77314" x="1027113" y="4391025"/>
          <p14:tracePt t="77329" x="1041400" y="4391025"/>
          <p14:tracePt t="77331" x="1041400" y="4376738"/>
          <p14:tracePt t="77346" x="1047750" y="4370388"/>
          <p14:tracePt t="77363" x="1062038" y="4356100"/>
          <p14:tracePt t="77381" x="1076325" y="4341813"/>
          <p14:tracePt t="77396" x="1098550" y="4327525"/>
          <p14:tracePt t="77413" x="1141413" y="4319588"/>
          <p14:tracePt t="77429" x="1190625" y="4291013"/>
          <p14:tracePt t="77447" x="1262063" y="4270375"/>
          <p14:tracePt t="77462" x="1362075" y="4241800"/>
          <p14:tracePt t="77479" x="1462088" y="4205288"/>
          <p14:tracePt t="77497" x="1539875" y="4191000"/>
          <p14:tracePt t="77498" x="1576388" y="4178300"/>
          <p14:tracePt t="77513" x="1611313" y="4170363"/>
          <p14:tracePt t="77514" x="1654175" y="4170363"/>
          <p14:tracePt t="77529" x="1703388" y="4156075"/>
          <p14:tracePt t="77546" x="1717675" y="4156075"/>
          <p14:tracePt t="77547" x="1774825" y="4156075"/>
          <p14:tracePt t="77548" x="1817688" y="4156075"/>
          <p14:tracePt t="77563" x="1854200" y="4156075"/>
          <p14:tracePt t="77564" x="1889125" y="4156075"/>
          <p14:tracePt t="77580" x="1974850" y="4156075"/>
          <p14:tracePt t="77596" x="2025650" y="4156075"/>
          <p14:tracePt t="77613" x="2089150" y="4156075"/>
          <p14:tracePt t="77629" x="2152650" y="4170363"/>
          <p14:tracePt t="77646" x="2238375" y="4178300"/>
          <p14:tracePt t="77663" x="2317750" y="4191000"/>
          <p14:tracePt t="77680" x="2417763" y="4227513"/>
          <p14:tracePt t="77696" x="2601913" y="4270375"/>
          <p14:tracePt t="77713" x="2830513" y="4319588"/>
          <p14:tracePt t="77731" x="3101975" y="4370388"/>
          <p14:tracePt t="77733" x="3251200" y="4376738"/>
          <p14:tracePt t="77747" x="3408363" y="4419600"/>
          <p14:tracePt t="77748" x="3557588" y="4427538"/>
          <p14:tracePt t="77763" x="3706813" y="4441825"/>
          <p14:tracePt t="77765" x="3857625" y="4470400"/>
          <p14:tracePt t="77780" x="3992563" y="4476750"/>
          <p14:tracePt t="77781" x="4057650" y="4491038"/>
          <p14:tracePt t="77796" x="4170363" y="4505325"/>
          <p14:tracePt t="77797" x="4278313" y="4527550"/>
          <p14:tracePt t="77813" x="4484688" y="4556125"/>
          <p14:tracePt t="77830" x="4641850" y="4591050"/>
          <p14:tracePt t="77846" x="4784725" y="4633913"/>
          <p14:tracePt t="77863" x="4856163" y="4654550"/>
          <p14:tracePt t="77880" x="4933950" y="4683125"/>
          <p14:tracePt t="77896" x="4983163" y="4705350"/>
          <p14:tracePt t="77913" x="5019675" y="4719638"/>
          <p14:tracePt t="77932" x="5033963" y="4733925"/>
          <p14:tracePt t="77934" x="5033963" y="4740275"/>
          <p14:tracePt t="77962" x="5048250" y="4740275"/>
          <p14:tracePt t="77980" x="5048250" y="4754563"/>
          <p14:tracePt t="78013" x="5048250" y="4768850"/>
          <p14:tracePt t="78029" x="5048250" y="4783138"/>
          <p14:tracePt t="78046" x="5048250" y="4791075"/>
          <p14:tracePt t="78063" x="5048250" y="4805363"/>
          <p14:tracePt t="78080" x="5054600" y="4805363"/>
          <p14:tracePt t="78096" x="5054600" y="4819650"/>
          <p14:tracePt t="78113" x="5068888" y="4833938"/>
          <p14:tracePt t="78129" x="5068888" y="4840288"/>
          <p14:tracePt t="78146" x="5068888" y="4854575"/>
          <p14:tracePt t="78180" x="5068888" y="4868863"/>
          <p14:tracePt t="78199" x="5068888" y="4883150"/>
          <p14:tracePt t="78229" x="5054600" y="4891088"/>
          <p14:tracePt t="78247" x="5048250" y="4891088"/>
          <p14:tracePt t="78249" x="5033963" y="4905375"/>
          <p14:tracePt t="78264" x="5019675" y="4905375"/>
          <p14:tracePt t="78281" x="5005388" y="4905375"/>
          <p14:tracePt t="78682" x="4997450" y="4905375"/>
          <p14:tracePt t="78691" x="4968875" y="4905375"/>
          <p14:tracePt t="78699" x="4940300" y="4919663"/>
          <p14:tracePt t="78706" x="4905375" y="4933950"/>
          <p14:tracePt t="78715" x="4841875" y="4940300"/>
          <p14:tracePt t="78723" x="4784725" y="4968875"/>
          <p14:tracePt t="78731" x="4719638" y="4983163"/>
          <p14:tracePt t="78746" x="4591050" y="5018088"/>
          <p14:tracePt t="78747" x="4505325" y="5040313"/>
          <p14:tracePt t="78763" x="4292600" y="5083175"/>
          <p14:tracePt t="78779" x="4178300" y="5103813"/>
          <p14:tracePt t="78780" x="4121150" y="5118100"/>
          <p14:tracePt t="78797" x="3806825" y="5154613"/>
          <p14:tracePt t="78812" x="3529013" y="5197475"/>
          <p14:tracePt t="78829" x="3216275" y="5203825"/>
          <p14:tracePt t="78845" x="2901950" y="5203825"/>
          <p14:tracePt t="78862" x="2587625" y="5183188"/>
          <p14:tracePt t="78879" x="2389188" y="5132388"/>
          <p14:tracePt t="78896" x="2152650" y="5040313"/>
          <p14:tracePt t="78912" x="1974850" y="4954588"/>
          <p14:tracePt t="78932" x="1839913" y="4883150"/>
          <p14:tracePt t="78933" x="1789113" y="4840288"/>
          <p14:tracePt t="78948" x="1774825" y="4819650"/>
          <p14:tracePt t="78950" x="1739900" y="4783138"/>
          <p14:tracePt t="78964" x="1725613" y="4754563"/>
          <p14:tracePt t="78965" x="1703388" y="4733925"/>
          <p14:tracePt t="78979" x="1689100" y="4705350"/>
          <p14:tracePt t="78980" x="1689100" y="4683125"/>
          <p14:tracePt t="78996" x="1674813" y="4668838"/>
          <p14:tracePt t="78998" x="1674813" y="4640263"/>
          <p14:tracePt t="79013" x="1674813" y="4605338"/>
          <p14:tracePt t="79030" x="1674813" y="4583113"/>
          <p14:tracePt t="79046" x="1674813" y="4541838"/>
          <p14:tracePt t="79063" x="1703388" y="4491038"/>
          <p14:tracePt t="79079" x="1754188" y="4427538"/>
          <p14:tracePt t="79096" x="1854200" y="4356100"/>
          <p14:tracePt t="79113" x="2025650" y="4241800"/>
          <p14:tracePt t="79129" x="2232025" y="4156075"/>
          <p14:tracePt t="79146" x="2487613" y="4070350"/>
          <p14:tracePt t="79163" x="2801938" y="3992563"/>
          <p14:tracePt t="79180" x="3144838" y="3941763"/>
          <p14:tracePt t="79195" x="3314700" y="3927475"/>
          <p14:tracePt t="79197" x="3465513" y="3927475"/>
          <p14:tracePt t="79198" x="3614738" y="3927475"/>
          <p14:tracePt t="79213" x="3763963" y="3927475"/>
          <p14:tracePt t="79229" x="3892550" y="3927475"/>
          <p14:tracePt t="79231" x="4078288" y="3956050"/>
          <p14:tracePt t="79246" x="4206875" y="3992563"/>
          <p14:tracePt t="79247" x="4306888" y="4021138"/>
          <p14:tracePt t="79263" x="4491038" y="4078288"/>
          <p14:tracePt t="79279" x="4670425" y="4156075"/>
          <p14:tracePt t="79297" x="4805363" y="4219575"/>
          <p14:tracePt t="79313" x="4883150" y="4276725"/>
          <p14:tracePt t="79329" x="4954588" y="4341813"/>
          <p14:tracePt t="79346" x="4997450" y="4391025"/>
          <p14:tracePt t="79363" x="5005388" y="4427538"/>
          <p14:tracePt t="79380" x="5019675" y="4456113"/>
          <p14:tracePt t="79397" x="5019675" y="4476750"/>
          <p14:tracePt t="79413" x="5005388" y="4505325"/>
          <p14:tracePt t="79430" x="4968875" y="4556125"/>
          <p14:tracePt t="79445" x="4891088" y="4605338"/>
          <p14:tracePt t="79447" x="4833938" y="4668838"/>
          <p14:tracePt t="79448" x="4756150" y="4733925"/>
          <p14:tracePt t="79464" x="4591050" y="4883150"/>
          <p14:tracePt t="79480" x="4556125" y="4933950"/>
          <p14:tracePt t="79481" x="4484688" y="4989513"/>
          <p14:tracePt t="79497" x="4327525" y="5118100"/>
          <p14:tracePt t="79513" x="4178300" y="5232400"/>
          <p14:tracePt t="79530" x="4021138" y="5297488"/>
          <p14:tracePt t="79546" x="3814763" y="5367338"/>
          <p14:tracePt t="79563" x="3614738" y="5395913"/>
          <p14:tracePt t="79579" x="3457575" y="5395913"/>
          <p14:tracePt t="79596" x="3151188" y="5395913"/>
          <p14:tracePt t="79612" x="2901950" y="5367338"/>
          <p14:tracePt t="79630" x="2652713" y="5318125"/>
          <p14:tracePt t="79646" x="2417763" y="5254625"/>
          <p14:tracePt t="79663" x="2238375" y="5203825"/>
          <p14:tracePt t="79678" x="2124075" y="5154613"/>
          <p14:tracePt t="79680" x="2025650" y="5118100"/>
          <p14:tracePt t="79681" x="1939925" y="5068888"/>
          <p14:tracePt t="79697" x="1868488" y="5032375"/>
          <p14:tracePt t="79698" x="1789113" y="4983163"/>
          <p14:tracePt t="79714" x="1725613" y="4933950"/>
          <p14:tracePt t="79715" x="1674813" y="4883150"/>
          <p14:tracePt t="79731" x="1611313" y="4819650"/>
          <p14:tracePt t="79747" x="1576388" y="4740275"/>
          <p14:tracePt t="79764" x="1554163" y="4683125"/>
          <p14:tracePt t="79779" x="1539875" y="4640263"/>
          <p14:tracePt t="79797" x="1525588" y="4591050"/>
          <p14:tracePt t="79812" x="1525588" y="4570413"/>
          <p14:tracePt t="79829" x="1525588" y="4556125"/>
          <p14:tracePt t="79846" x="1525588" y="4527550"/>
          <p14:tracePt t="79863" x="1525588" y="4505325"/>
          <p14:tracePt t="79880" x="1525588" y="4476750"/>
          <p14:tracePt t="79896" x="1525588" y="4456113"/>
          <p14:tracePt t="79912" x="1539875" y="4419600"/>
          <p14:tracePt t="79931" x="1539875" y="4405313"/>
          <p14:tracePt t="79933" x="1554163" y="4376738"/>
          <p14:tracePt t="79947" x="1562100" y="4370388"/>
          <p14:tracePt t="79948" x="1590675" y="4341813"/>
          <p14:tracePt t="79963" x="1625600" y="4291013"/>
          <p14:tracePt t="79980" x="1703388" y="4219575"/>
          <p14:tracePt t="79996" x="1803400" y="4121150"/>
          <p14:tracePt t="80013" x="1974850" y="3992563"/>
          <p14:tracePt t="80030" x="2152650" y="3906838"/>
          <p14:tracePt t="80046" x="2438400" y="3813175"/>
          <p14:tracePt t="80063" x="2701925" y="3778250"/>
          <p14:tracePt t="80079" x="2994025" y="3778250"/>
          <p14:tracePt t="80096" x="3300413" y="3778250"/>
          <p14:tracePt t="80112" x="3614738" y="3806825"/>
          <p14:tracePt t="80129" x="3943350" y="3892550"/>
          <p14:tracePt t="80145" x="4121150" y="3941763"/>
          <p14:tracePt t="80146" x="4270375" y="4006850"/>
          <p14:tracePt t="80163" x="4441825" y="4070350"/>
          <p14:tracePt t="80164" x="4591050" y="4127500"/>
          <p14:tracePt t="80165" x="4733925" y="4205288"/>
          <p14:tracePt t="80179" x="4805363" y="4227513"/>
          <p14:tracePt t="80180" x="4919663" y="4305300"/>
          <p14:tracePt t="80196" x="5019675" y="4356100"/>
          <p14:tracePt t="80197" x="5105400" y="4405313"/>
          <p14:tracePt t="80213" x="5197475" y="4476750"/>
          <p14:tracePt t="80230" x="5248275" y="4519613"/>
          <p14:tracePt t="80247" x="5268913" y="4556125"/>
          <p14:tracePt t="80264" x="5268913" y="4583113"/>
          <p14:tracePt t="80280" x="5283200" y="4591050"/>
          <p14:tracePt t="80297" x="5283200" y="4605338"/>
          <p14:tracePt t="80313" x="5283200" y="4640263"/>
          <p14:tracePt t="80330" x="5283200" y="4683125"/>
          <p14:tracePt t="80346" x="5283200" y="4733925"/>
          <p14:tracePt t="80363" x="5283200" y="4791075"/>
          <p14:tracePt t="80380" x="5283200" y="4833938"/>
          <p14:tracePt t="80395" x="5283200" y="4854575"/>
          <p14:tracePt t="80397" x="5283200" y="4868863"/>
          <p14:tracePt t="80398" x="5283200" y="4883150"/>
          <p14:tracePt t="80412" x="5283200" y="4891088"/>
          <p14:tracePt t="80429" x="5283200" y="4905375"/>
          <p14:tracePt t="80431" x="5283200" y="4919663"/>
          <p14:tracePt t="80447" x="5283200" y="4933950"/>
          <p14:tracePt t="80448" x="5268913" y="4940300"/>
          <p14:tracePt t="80463" x="5268913" y="4954588"/>
          <p14:tracePt t="80480" x="5254625" y="4968875"/>
          <p14:tracePt t="80496" x="5248275" y="4989513"/>
          <p14:tracePt t="80513" x="5219700" y="5032375"/>
          <p14:tracePt t="80530" x="5183188" y="5068888"/>
          <p14:tracePt t="80546" x="5097463" y="5118100"/>
          <p14:tracePt t="80563" x="4919663" y="5203825"/>
          <p14:tracePt t="80579" x="4733925" y="5254625"/>
          <p14:tracePt t="80596" x="4441825" y="5332413"/>
          <p14:tracePt t="80612" x="4292600" y="5353050"/>
          <p14:tracePt t="80613" x="4106863" y="5367338"/>
          <p14:tracePt t="80629" x="3714750" y="5418138"/>
          <p14:tracePt t="80645" x="3514725" y="5432425"/>
          <p14:tracePt t="80646" x="3300413" y="5446713"/>
          <p14:tracePt t="80648" x="3094038" y="5453063"/>
          <p14:tracePt t="80663" x="2894013" y="5453063"/>
          <p14:tracePt t="80664" x="2687638" y="5453063"/>
          <p14:tracePt t="80679" x="2487613" y="5453063"/>
          <p14:tracePt t="80680" x="2303463" y="5418138"/>
          <p14:tracePt t="80696" x="1968500" y="5332413"/>
          <p14:tracePt t="80713" x="1674813" y="5203825"/>
          <p14:tracePt t="80731" x="1439863" y="5068888"/>
          <p14:tracePt t="80747" x="1304925" y="4940300"/>
          <p14:tracePt t="80764" x="1225550" y="4840288"/>
          <p14:tracePt t="80779" x="1155700" y="4754563"/>
          <p14:tracePt t="80796" x="1127125" y="4705350"/>
          <p14:tracePt t="80812" x="1127125" y="4668838"/>
          <p14:tracePt t="80830" x="1127125" y="4640263"/>
          <p14:tracePt t="80846" x="1141413" y="4619625"/>
          <p14:tracePt t="80863" x="1176338" y="4583113"/>
          <p14:tracePt t="80879" x="1212850" y="4556125"/>
          <p14:tracePt t="80880" x="1254125" y="4527550"/>
          <p14:tracePt t="80881" x="1290638" y="4505325"/>
          <p14:tracePt t="80896" x="1339850" y="4470400"/>
          <p14:tracePt t="80898" x="1376363" y="4441825"/>
          <p14:tracePt t="80913" x="1411288" y="4405313"/>
          <p14:tracePt t="80914" x="1462088" y="4376738"/>
          <p14:tracePt t="80931" x="1576388" y="4319588"/>
          <p14:tracePt t="80946" x="1768475" y="4241800"/>
          <p14:tracePt t="80963" x="1954213" y="4191000"/>
          <p14:tracePt t="80980" x="2232025" y="4156075"/>
          <p14:tracePt t="80996" x="2516188" y="4141788"/>
          <p14:tracePt t="81012" x="2816225" y="4127500"/>
          <p14:tracePt t="81030" x="3044825" y="4127500"/>
          <p14:tracePt t="81046" x="3328988" y="4127500"/>
          <p14:tracePt t="81063" x="3663950" y="4156075"/>
          <p14:tracePt t="81079" x="3829050" y="4178300"/>
          <p14:tracePt t="81096" x="4029075" y="4241800"/>
          <p14:tracePt t="81112" x="4121150" y="4276725"/>
          <p14:tracePt t="81113" x="4206875" y="4305300"/>
          <p14:tracePt t="81129" x="4278313" y="4341813"/>
          <p14:tracePt t="81131" x="4406900" y="4405313"/>
          <p14:tracePt t="81146" x="4427538" y="4419600"/>
          <p14:tracePt t="81147" x="4470400" y="4441825"/>
          <p14:tracePt t="81163" x="4519613" y="4476750"/>
          <p14:tracePt t="81180" x="4541838" y="4519613"/>
          <p14:tracePt t="81197" x="4556125" y="4527550"/>
          <p14:tracePt t="81213" x="4570413" y="4541838"/>
          <p14:tracePt t="81230" x="4570413" y="4556125"/>
          <p14:tracePt t="81246" x="4570413" y="4570413"/>
          <p14:tracePt t="81263" x="4570413" y="4591050"/>
          <p14:tracePt t="81279" x="4584700" y="4619625"/>
          <p14:tracePt t="81296" x="4584700" y="4640263"/>
          <p14:tracePt t="81312" x="4584700" y="4683125"/>
          <p14:tracePt t="81329" x="4591050" y="4719638"/>
          <p14:tracePt t="81346" x="4591050" y="4768850"/>
          <p14:tracePt t="81362" x="4591050" y="4791075"/>
          <p14:tracePt t="81364" x="4605338" y="4819650"/>
          <p14:tracePt t="81365" x="4605338" y="4833938"/>
          <p14:tracePt t="81379" x="4605338" y="4854575"/>
          <p14:tracePt t="81381" x="4605338" y="4868863"/>
          <p14:tracePt t="81396" x="4605338" y="4905375"/>
          <p14:tracePt t="81413" x="4605338" y="4933950"/>
          <p14:tracePt t="81430" x="4605338" y="4940300"/>
          <p14:tracePt t="81446" x="4605338" y="4968875"/>
          <p14:tracePt t="81463" x="4584700" y="4983163"/>
          <p14:tracePt t="81480" x="4570413" y="4989513"/>
          <p14:tracePt t="81496" x="4533900" y="5018088"/>
          <p14:tracePt t="81512" x="4491038" y="5032375"/>
          <p14:tracePt t="81529" x="4427538" y="5068888"/>
          <p14:tracePt t="81546" x="4370388" y="5089525"/>
          <p14:tracePt t="81563" x="4306888" y="5118100"/>
          <p14:tracePt t="81579" x="4206875" y="5146675"/>
          <p14:tracePt t="81596" x="4078288" y="5183188"/>
          <p14:tracePt t="81612" x="3992563" y="5203825"/>
          <p14:tracePt t="81613" x="3906838" y="5218113"/>
          <p14:tracePt t="81614" x="3743325" y="5254625"/>
          <p14:tracePt t="81630" x="3629025" y="5268913"/>
          <p14:tracePt t="81631" x="3508375" y="5283200"/>
          <p14:tracePt t="81647" x="3365500" y="5297488"/>
          <p14:tracePt t="81648" x="3216275" y="5303838"/>
          <p14:tracePt t="81663" x="2916238" y="5303838"/>
          <p14:tracePt t="81679" x="2630488" y="5303838"/>
          <p14:tracePt t="81697" x="2381250" y="5254625"/>
          <p14:tracePt t="81714" x="2138363" y="5183188"/>
          <p14:tracePt t="81730" x="1974850" y="5103813"/>
          <p14:tracePt t="81747" x="1774825" y="4989513"/>
          <p14:tracePt t="81764" x="1625600" y="4868863"/>
          <p14:tracePt t="81779" x="1511300" y="4740275"/>
          <p14:tracePt t="81796" x="1462088" y="4654550"/>
          <p14:tracePt t="81813" x="1425575" y="4570413"/>
          <p14:tracePt t="81830" x="1425575" y="4519613"/>
          <p14:tracePt t="81845" x="1425575" y="4476750"/>
          <p14:tracePt t="81846" x="1425575" y="4456113"/>
          <p14:tracePt t="81847" x="1425575" y="4427538"/>
          <p14:tracePt t="81863" x="1462088" y="4405313"/>
          <p14:tracePt t="81865" x="1490663" y="4376738"/>
          <p14:tracePt t="81879" x="1525588" y="4356100"/>
          <p14:tracePt t="81881" x="1576388" y="4319588"/>
          <p14:tracePt t="81896" x="1689100" y="4256088"/>
          <p14:tracePt t="81913" x="1817688" y="4205288"/>
          <p14:tracePt t="81932" x="1974850" y="4156075"/>
          <p14:tracePt t="81947" x="2217738" y="4121150"/>
          <p14:tracePt t="81963" x="2432050" y="4078288"/>
          <p14:tracePt t="81979" x="2667000" y="4070350"/>
          <p14:tracePt t="81997" x="2930525" y="4056063"/>
          <p14:tracePt t="82012" x="3116263" y="4056063"/>
          <p14:tracePt t="82030" x="3328988" y="4056063"/>
          <p14:tracePt t="82046" x="3529013" y="4056063"/>
          <p14:tracePt t="82063" x="3678238" y="4070350"/>
          <p14:tracePt t="82078" x="3743325" y="4070350"/>
          <p14:tracePt t="82080" x="3792538" y="4078288"/>
          <p14:tracePt t="82095" x="3843338" y="4078288"/>
          <p14:tracePt t="82097" x="3906838" y="4092575"/>
          <p14:tracePt t="82098" x="3971925" y="4106863"/>
          <p14:tracePt t="82112" x="4070350" y="4121150"/>
          <p14:tracePt t="82114" x="4121150" y="4121150"/>
          <p14:tracePt t="82130" x="4356100" y="4170363"/>
          <p14:tracePt t="82146" x="4591050" y="4219575"/>
          <p14:tracePt t="82163" x="4784725" y="4256088"/>
          <p14:tracePt t="82180" x="4968875" y="4305300"/>
          <p14:tracePt t="82197" x="5054600" y="4319588"/>
          <p14:tracePt t="82212" x="5133975" y="4341813"/>
          <p14:tracePt t="82229" x="5168900" y="4356100"/>
          <p14:tracePt t="82246" x="5183188" y="4356100"/>
          <p14:tracePt t="82263" x="5183188" y="4370388"/>
          <p14:tracePt t="82279" x="5183188" y="4376738"/>
          <p14:tracePt t="82313" x="5183188" y="4391025"/>
          <p14:tracePt t="82331" x="5183188" y="4405313"/>
          <p14:tracePt t="82346" x="5183188" y="4419600"/>
          <p14:tracePt t="82363" x="5183188" y="4427538"/>
          <p14:tracePt t="82380" x="5183188" y="4456113"/>
          <p14:tracePt t="82396" x="5183188" y="4470400"/>
          <p14:tracePt t="82430" x="5183188" y="4476750"/>
          <p14:tracePt t="82462" x="5183188" y="4491038"/>
          <p14:tracePt t="82476" x="5183188" y="4505325"/>
          <p14:tracePt t="82484" x="5183188" y="4519613"/>
          <p14:tracePt t="82496" x="5168900" y="4527550"/>
          <p14:tracePt t="82512" x="5154613" y="4570413"/>
          <p14:tracePt t="82529" x="5119688" y="4633913"/>
          <p14:tracePt t="82546" x="5097463" y="4668838"/>
          <p14:tracePt t="82562" x="5083175" y="4683125"/>
          <p14:tracePt t="82563" x="5054600" y="4705350"/>
          <p14:tracePt t="82565" x="5048250" y="4733925"/>
          <p14:tracePt t="82580" x="5019675" y="4740275"/>
          <p14:tracePt t="82581" x="5005388" y="4768850"/>
          <p14:tracePt t="82596" x="4983163" y="4783138"/>
          <p14:tracePt t="82597" x="4968875" y="4805363"/>
          <p14:tracePt t="82613" x="4940300" y="4819650"/>
          <p14:tracePt t="82614" x="4905375" y="4833938"/>
          <p14:tracePt t="82630" x="4856163" y="4868863"/>
          <p14:tracePt t="82646" x="4770438" y="4919663"/>
          <p14:tracePt t="82663" x="4670425" y="4968875"/>
          <p14:tracePt t="82679" x="4533900" y="5032375"/>
          <p14:tracePt t="82696" x="4370388" y="5089525"/>
          <p14:tracePt t="82713" x="4127500" y="5168900"/>
          <p14:tracePt t="82731" x="3971925" y="5203825"/>
          <p14:tracePt t="82747" x="3778250" y="5246688"/>
          <p14:tracePt t="82765" x="3608388" y="5268913"/>
          <p14:tracePt t="82766" x="3514725" y="5283200"/>
          <p14:tracePt t="82779" x="3429000" y="5297488"/>
          <p14:tracePt t="82796" x="3265488" y="5303838"/>
          <p14:tracePt t="82812" x="3194050" y="5318125"/>
          <p14:tracePt t="82813" x="3044825" y="5332413"/>
          <p14:tracePt t="82814" x="2930525" y="5332413"/>
          <p14:tracePt t="82830" x="2830513" y="5332413"/>
          <p14:tracePt t="82831" x="2701925" y="5332413"/>
          <p14:tracePt t="82846" x="2652713" y="5332413"/>
          <p14:tracePt t="82848" x="2538413" y="5332413"/>
          <p14:tracePt t="82863" x="2303463" y="5332413"/>
          <p14:tracePt t="82880" x="2117725" y="5283200"/>
          <p14:tracePt t="82896" x="1954213" y="5232400"/>
          <p14:tracePt t="82912" x="1817688" y="5146675"/>
          <p14:tracePt t="82932" x="1689100" y="5054600"/>
          <p14:tracePt t="82946" x="1576388" y="4968875"/>
          <p14:tracePt t="82963" x="1525588" y="4905375"/>
          <p14:tracePt t="82979" x="1462088" y="4840288"/>
          <p14:tracePt t="82997" x="1439863" y="4791075"/>
          <p14:tracePt t="83013" x="1425575" y="4754563"/>
          <p14:tracePt t="83029" x="1411288" y="4740275"/>
          <p14:tracePt t="83030" x="1411288" y="4733925"/>
          <p14:tracePt t="83031" x="1411288" y="4719638"/>
          <p14:tracePt t="83062" x="1411288" y="4705350"/>
          <p14:tracePt t="83064" x="1411288" y="4691063"/>
          <p14:tracePt t="83065" x="1411288" y="4683125"/>
          <p14:tracePt t="83079" x="1411288" y="4668838"/>
          <p14:tracePt t="83080" x="1425575" y="4654550"/>
          <p14:tracePt t="83097" x="1476375" y="4619625"/>
          <p14:tracePt t="83112" x="1554163" y="4541838"/>
          <p14:tracePt t="83130" x="1639888" y="4476750"/>
          <p14:tracePt t="83146" x="1754188" y="4405313"/>
          <p14:tracePt t="83163" x="1854200" y="4341813"/>
          <p14:tracePt t="83179" x="1917700" y="4319588"/>
          <p14:tracePt t="83180" x="1968500" y="4305300"/>
          <p14:tracePt t="83197" x="2074863" y="4270375"/>
          <p14:tracePt t="83213" x="2174875" y="4256088"/>
          <p14:tracePt t="83230" x="2317750" y="4227513"/>
          <p14:tracePt t="83246" x="2466975" y="4227513"/>
          <p14:tracePt t="83263" x="2716213" y="4227513"/>
          <p14:tracePt t="83279" x="2930525" y="4227513"/>
          <p14:tracePt t="83295" x="3051175" y="4227513"/>
          <p14:tracePt t="83297" x="3116263" y="4227513"/>
          <p14:tracePt t="83298" x="3244850" y="4227513"/>
          <p14:tracePt t="83312" x="3343275" y="4241800"/>
          <p14:tracePt t="83314" x="3457575" y="4256088"/>
          <p14:tracePt t="83330" x="3657600" y="4276725"/>
          <p14:tracePt t="83346" x="3829050" y="4319588"/>
          <p14:tracePt t="83363" x="3971925" y="4356100"/>
          <p14:tracePt t="83380" x="4078288" y="4405313"/>
          <p14:tracePt t="83397" x="4206875" y="4470400"/>
          <p14:tracePt t="83414" x="4292600" y="4519613"/>
          <p14:tracePt t="83430" x="4370388" y="4583113"/>
          <p14:tracePt t="83447" x="4421188" y="4605338"/>
          <p14:tracePt t="83464" x="4441825" y="4633913"/>
          <p14:tracePt t="83479" x="4456113" y="4640263"/>
          <p14:tracePt t="83496" x="4470400" y="4640263"/>
          <p14:tracePt t="83512" x="4470400" y="4654550"/>
          <p14:tracePt t="83530" x="4470400" y="4668838"/>
          <p14:tracePt t="83562" x="4470400" y="4683125"/>
          <p14:tracePt t="83579" x="4456113" y="4691063"/>
          <p14:tracePt t="83596" x="4456113" y="4705350"/>
          <p14:tracePt t="83613" x="4441825" y="4705350"/>
          <p14:tracePt t="83630" x="4427538" y="4719638"/>
          <p14:tracePt t="83646" x="4421188" y="4733925"/>
          <p14:tracePt t="83664" x="4378325" y="4740275"/>
          <p14:tracePt t="83680" x="4341813" y="4768850"/>
          <p14:tracePt t="83697" x="4270375" y="4805363"/>
          <p14:tracePt t="83713" x="4221163" y="4819650"/>
          <p14:tracePt t="83731" x="4156075" y="4840288"/>
          <p14:tracePt t="83746" x="4127500" y="4854575"/>
          <p14:tracePt t="83748" x="4106863" y="4868863"/>
          <p14:tracePt t="83749" x="4078288" y="4883150"/>
          <p14:tracePt t="83764" x="4057650" y="4891088"/>
          <p14:tracePt t="83765" x="4029075" y="4891088"/>
          <p14:tracePt t="83779" x="4021138" y="4905375"/>
          <p14:tracePt t="83781" x="3992563" y="4905375"/>
          <p14:tracePt t="83797" x="3978275" y="4919663"/>
          <p14:tracePt t="83798" x="3971925" y="4919663"/>
          <p14:tracePt t="83813" x="3943350" y="4933950"/>
          <p14:tracePt t="83830" x="3929063" y="4940300"/>
          <p14:tracePt t="83846" x="3906838" y="4940300"/>
          <p14:tracePt t="83864" x="3892550" y="4954588"/>
          <p14:tracePt t="83880" x="3863975" y="4954588"/>
          <p14:tracePt t="83896" x="3843338" y="4968875"/>
          <p14:tracePt t="83912" x="3806825" y="4983163"/>
          <p14:tracePt t="83931" x="3778250" y="4983163"/>
          <p14:tracePt t="83934" x="3763963" y="4989513"/>
          <p14:tracePt t="83946" x="3743325" y="4989513"/>
          <p14:tracePt t="83963" x="3729038" y="5003800"/>
          <p14:tracePt t="83979" x="3706813" y="5018088"/>
          <p14:tracePt t="83996" x="3692525" y="5018088"/>
          <p14:tracePt t="84013" x="3678238" y="5018088"/>
          <p14:tracePt t="84030" x="3663950" y="5018088"/>
          <p14:tracePt t="84063" x="3657600" y="5032375"/>
          <p14:tracePt t="84103" x="3643313" y="5032375"/>
          <p14:tracePt t="84146" x="3629025" y="5032375"/>
          <p14:tracePt t="84352" x="3643313" y="5032375"/>
          <p14:tracePt t="84368" x="3657600" y="5032375"/>
          <p14:tracePt t="84384" x="3663950" y="5018088"/>
          <p14:tracePt t="84392" x="3706813" y="5003800"/>
          <p14:tracePt t="84401" x="3729038" y="4989513"/>
          <p14:tracePt t="84409" x="3792538" y="4968875"/>
          <p14:tracePt t="84417" x="3863975" y="4940300"/>
          <p14:tracePt t="84425" x="3978275" y="4905375"/>
          <p14:tracePt t="84433" x="4121150" y="4883150"/>
          <p14:tracePt t="84446" x="4270375" y="4840288"/>
          <p14:tracePt t="84462" x="4641850" y="4768850"/>
          <p14:tracePt t="84479" x="4905375" y="4740275"/>
          <p14:tracePt t="84495" x="5183188" y="4733925"/>
          <p14:tracePt t="84511" x="5233988" y="4733925"/>
          <p14:tracePt t="84513" x="5303838" y="4733925"/>
          <p14:tracePt t="84514" x="5368925" y="4733925"/>
          <p14:tracePt t="84529" x="5403850" y="4733925"/>
          <p14:tracePt t="84530" x="5432425" y="4733925"/>
          <p14:tracePt t="84547" x="5446713" y="4740275"/>
          <p14:tracePt t="84563" x="5446713" y="4754563"/>
          <p14:tracePt t="84580" x="5446713" y="4768850"/>
          <p14:tracePt t="84596" x="5418138" y="4783138"/>
          <p14:tracePt t="84613" x="5368925" y="4833938"/>
          <p14:tracePt t="84630" x="5283200" y="4891088"/>
          <p14:tracePt t="84647" x="5154613" y="4968875"/>
          <p14:tracePt t="84662" x="4968875" y="5068888"/>
          <p14:tracePt t="84679" x="4719638" y="5183188"/>
          <p14:tracePt t="84696" x="4491038" y="5268913"/>
          <p14:tracePt t="84713" x="4227513" y="5346700"/>
          <p14:tracePt t="84730" x="4121150" y="5367338"/>
          <p14:tracePt t="84731" x="3978275" y="5395913"/>
          <p14:tracePt t="84732" x="3857625" y="5403850"/>
          <p14:tracePt t="84747" x="3663950" y="5418138"/>
          <p14:tracePt t="84765" x="3457575" y="5418138"/>
          <p14:tracePt t="84780" x="3265488" y="5418138"/>
          <p14:tracePt t="84796" x="3079750" y="5395913"/>
          <p14:tracePt t="84813" x="2916238" y="5353050"/>
          <p14:tracePt t="84829" x="2781300" y="5297488"/>
          <p14:tracePt t="84847" x="2652713" y="5246688"/>
          <p14:tracePt t="84863" x="2566988" y="5203825"/>
          <p14:tracePt t="84880" x="2487613" y="5183188"/>
          <p14:tracePt t="84896" x="2452688" y="5154613"/>
          <p14:tracePt t="84913" x="2432050" y="5146675"/>
          <p14:tracePt t="84932" x="2417763" y="5146675"/>
          <p14:tracePt t="84973" x="2432050" y="5146675"/>
          <p14:tracePt t="97166" x="2432050" y="5089525"/>
          <p14:tracePt t="97181" x="2438400" y="4983163"/>
          <p14:tracePt t="97197" x="2481263" y="4833938"/>
          <p14:tracePt t="97213" x="2552700" y="4668838"/>
          <p14:tracePt t="97230" x="2738438" y="4276725"/>
          <p14:tracePt t="97246" x="3016250" y="3841750"/>
          <p14:tracePt t="97263" x="3408363" y="3379788"/>
          <p14:tracePt t="97280" x="3843338" y="2951163"/>
          <p14:tracePt t="97296" x="3957638" y="2879725"/>
          <p14:tracePt t="97297" x="4141788" y="2716213"/>
          <p14:tracePt t="97298" x="4327525" y="2581275"/>
          <p14:tracePt t="97314" x="4421188" y="2516188"/>
          <p14:tracePt t="97315" x="4556125" y="2416175"/>
          <p14:tracePt t="97330" x="4670425" y="2338388"/>
          <p14:tracePt t="97331" x="4770438" y="2287588"/>
          <p14:tracePt t="97346" x="4791075" y="2274888"/>
          <p14:tracePt t="97347" x="4841875" y="2252663"/>
          <p14:tracePt t="97363" x="4919663" y="2217738"/>
          <p14:tracePt t="97380" x="4940300" y="2217738"/>
          <p14:tracePt t="97397" x="4968875" y="2217738"/>
          <p14:tracePt t="97661" x="4983163" y="2203450"/>
          <p14:tracePt t="97669" x="5054600" y="2124075"/>
          <p14:tracePt t="97678" x="5133975" y="2074863"/>
          <p14:tracePt t="97685" x="5248275" y="2017713"/>
          <p14:tracePt t="97694" x="5346700" y="1966913"/>
          <p14:tracePt t="97701" x="5432425" y="1938338"/>
          <p14:tracePt t="97712" x="5546725" y="1917700"/>
          <p14:tracePt t="97729" x="5995988" y="1854200"/>
          <p14:tracePt t="97747" x="6594475" y="1924050"/>
          <p14:tracePt t="97763" x="6943725" y="2103438"/>
          <p14:tracePt t="97779" x="7358063" y="2366963"/>
          <p14:tracePt t="97795" x="7535863" y="2516188"/>
          <p14:tracePt t="97797" x="7686675" y="2652713"/>
          <p14:tracePt t="97798" x="7735888" y="2716213"/>
          <p14:tracePt t="97813" x="7821613" y="2836863"/>
          <p14:tracePt t="97815" x="7899400" y="2944813"/>
          <p14:tracePt t="98112" x="7921625" y="2944813"/>
          <p14:tracePt t="98120" x="7985125" y="2930525"/>
          <p14:tracePt t="98128" x="8064500" y="2901950"/>
          <p14:tracePt t="98136" x="8134350" y="2879725"/>
          <p14:tracePt t="98145" x="8220075" y="2851150"/>
          <p14:tracePt t="98152" x="8328025" y="2816225"/>
          <p14:tracePt t="98162" x="8528050" y="2765425"/>
          <p14:tracePt t="98179" x="8961438" y="2630488"/>
          <p14:tracePt t="98195" x="9390063" y="2481263"/>
          <p14:tracePt t="98212" x="9639300" y="2381250"/>
          <p14:tracePt t="98229" x="9902825" y="2266950"/>
          <p14:tracePt t="98246" x="10017125" y="2217738"/>
          <p14:tracePt t="98263" x="10117138" y="2166938"/>
          <p14:tracePt t="98278" x="10125075" y="2166938"/>
          <p14:tracePt t="98280" x="10139363" y="2152650"/>
          <p14:tracePt t="98281" x="10153650" y="2138363"/>
          <p14:tracePt t="98297" x="10166350" y="2124075"/>
          <p14:tracePt t="98330" x="10166350" y="2066925"/>
          <p14:tracePt t="98346" x="10188575" y="1917700"/>
          <p14:tracePt t="98363" x="10237788" y="1674813"/>
          <p14:tracePt t="98380" x="10323513" y="1362075"/>
          <p14:tracePt t="98397" x="10423525" y="1041400"/>
          <p14:tracePt t="98413" x="10502900" y="847725"/>
          <p14:tracePt t="98430" x="10566400" y="641350"/>
          <p14:tracePt t="98446" x="10629900" y="463550"/>
          <p14:tracePt t="98463" x="10687050" y="300038"/>
          <p14:tracePt t="98480" x="10766425" y="1285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0C3D9-9993-678C-4153-A701DB9B6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886189-9D2D-D4F0-8FC3-166C6AD1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インフルエンザの対症療法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9A60D4-729E-FB1A-EDE3-655EDBDAADF5}"/>
              </a:ext>
            </a:extLst>
          </p:cNvPr>
          <p:cNvSpPr txBox="1"/>
          <p:nvPr/>
        </p:nvSpPr>
        <p:spPr>
          <a:xfrm>
            <a:off x="781987" y="2105561"/>
            <a:ext cx="11410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基本的には風邪に対するくすりと同じ</a:t>
            </a: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3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痛み止め・解熱薬だけ少し注意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Picture 2" descr="DynaMed Plusがリニューアル">
            <a:extLst>
              <a:ext uri="{FF2B5EF4-FFF2-40B4-BE49-F238E27FC236}">
                <a16:creationId xmlns:a16="http://schemas.microsoft.com/office/drawing/2014/main" id="{01C7E0F5-6F01-E2ED-EF4C-EB191BF5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79" y="4438190"/>
            <a:ext cx="5892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オーディオ 9">
            <a:extLst>
              <a:ext uri="{FF2B5EF4-FFF2-40B4-BE49-F238E27FC236}">
                <a16:creationId xmlns:a16="http://schemas.microsoft.com/office/drawing/2014/main" id="{F9ED101C-7EC6-C945-51BA-27444F689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4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76"/>
    </mc:Choice>
    <mc:Fallback>
      <p:transition spd="slow" advTm="4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5" x="9212263" y="3251200"/>
          <p14:tracePt t="532" x="9175750" y="3251200"/>
          <p14:tracePt t="540" x="9140825" y="3251200"/>
          <p14:tracePt t="1561" x="6061075" y="2979738"/>
          <p14:tracePt t="10491" x="5832475" y="2979738"/>
          <p14:tracePt t="10504" x="5661025" y="3001963"/>
          <p14:tracePt t="10506" x="5497513" y="3030538"/>
          <p14:tracePt t="10522" x="5133975" y="3094038"/>
          <p14:tracePt t="10538" x="4770438" y="3165475"/>
          <p14:tracePt t="10555" x="4057650" y="3300413"/>
          <p14:tracePt t="10571" x="3365500" y="3443288"/>
          <p14:tracePt t="10588" x="2944813" y="3514725"/>
          <p14:tracePt t="10604" x="2667000" y="3557588"/>
          <p14:tracePt t="10605" x="2417763" y="3606800"/>
          <p14:tracePt t="10607" x="2317750" y="3606800"/>
          <p14:tracePt t="10622" x="2152650" y="3629025"/>
          <p14:tracePt t="10623" x="2017713" y="3643313"/>
          <p14:tracePt t="10638" x="1974850" y="3657600"/>
          <p14:tracePt t="10639" x="1903413" y="3657600"/>
          <p14:tracePt t="10655" x="1817688" y="3657600"/>
          <p14:tracePt t="10672" x="1774825" y="3657600"/>
          <p14:tracePt t="10721" x="1803400" y="3629025"/>
          <p14:tracePt t="10728" x="1825625" y="3614738"/>
          <p14:tracePt t="10739" x="1868488" y="3592513"/>
          <p14:tracePt t="10755" x="1954213" y="3543300"/>
          <p14:tracePt t="10772" x="2066925" y="3506788"/>
          <p14:tracePt t="10789" x="2166938" y="3463925"/>
          <p14:tracePt t="10804" x="2238375" y="3457575"/>
          <p14:tracePt t="10821" x="2366963" y="3457575"/>
          <p14:tracePt t="10837" x="2403475" y="3457575"/>
          <p14:tracePt t="10838" x="2452688" y="3457575"/>
          <p14:tracePt t="10854" x="2487613" y="3457575"/>
          <p14:tracePt t="10855" x="2538413" y="3457575"/>
          <p14:tracePt t="10857" x="2581275" y="3463925"/>
          <p14:tracePt t="10871" x="2630488" y="3478213"/>
          <p14:tracePt t="10872" x="2681288" y="3492500"/>
          <p14:tracePt t="10889" x="2767013" y="3529013"/>
          <p14:tracePt t="10905" x="2830513" y="3563938"/>
          <p14:tracePt t="10922" x="2916238" y="3606800"/>
          <p14:tracePt t="10939" x="2979738" y="3643313"/>
          <p14:tracePt t="10955" x="3016250" y="3663950"/>
          <p14:tracePt t="10971" x="3044825" y="3678238"/>
          <p14:tracePt t="10989" x="3051175" y="3692525"/>
          <p14:tracePt t="11005" x="3065463" y="3706813"/>
          <p14:tracePt t="11065" x="3079750" y="3714750"/>
          <p14:tracePt t="11348" x="3094038" y="3714750"/>
          <p14:tracePt t="11355" x="3116263" y="3714750"/>
          <p14:tracePt t="11363" x="3144838" y="3706813"/>
          <p14:tracePt t="11372" x="3179763" y="3706813"/>
          <p14:tracePt t="11379" x="3244850" y="3692525"/>
          <p14:tracePt t="11388" x="3365500" y="3663950"/>
          <p14:tracePt t="11404" x="3557588" y="3629025"/>
          <p14:tracePt t="11421" x="3792538" y="3606800"/>
          <p14:tracePt t="11437" x="4043363" y="3592513"/>
          <p14:tracePt t="11454" x="4241800" y="3592513"/>
          <p14:tracePt t="11470" x="4541838" y="3592513"/>
          <p14:tracePt t="11487" x="4705350" y="3592513"/>
          <p14:tracePt t="11505" x="4870450" y="3614738"/>
          <p14:tracePt t="11521" x="4997450" y="3657600"/>
          <p14:tracePt t="11538" x="5048250" y="3678238"/>
          <p14:tracePt t="11554" x="5105400" y="3692525"/>
          <p14:tracePt t="11572" x="5133975" y="3706813"/>
          <p14:tracePt t="11573" x="5148263" y="3714750"/>
          <p14:tracePt t="11588" x="5154613" y="3714750"/>
          <p14:tracePt t="11605" x="5168900" y="3729038"/>
          <p14:tracePt t="11766" x="5183188" y="3729038"/>
          <p14:tracePt t="11782" x="5205413" y="3743325"/>
          <p14:tracePt t="11790" x="5219700" y="3743325"/>
          <p14:tracePt t="11798" x="5248275" y="3757613"/>
          <p14:tracePt t="11806" x="5283200" y="3763963"/>
          <p14:tracePt t="11815" x="5303838" y="3778250"/>
          <p14:tracePt t="11822" x="5354638" y="3792538"/>
          <p14:tracePt t="11837" x="5397500" y="3813175"/>
          <p14:tracePt t="11838" x="5446713" y="3827463"/>
          <p14:tracePt t="11855" x="5561013" y="3878263"/>
          <p14:tracePt t="11871" x="5668963" y="3913188"/>
          <p14:tracePt t="11888" x="5781675" y="3941763"/>
          <p14:tracePt t="11905" x="5881688" y="3978275"/>
          <p14:tracePt t="11922" x="5961063" y="4006850"/>
          <p14:tracePt t="11938" x="6032500" y="4021138"/>
          <p14:tracePt t="11955" x="6081713" y="4027488"/>
          <p14:tracePt t="17641" x="6067425" y="4021138"/>
          <p14:tracePt t="17656" x="5981700" y="3963988"/>
          <p14:tracePt t="17673" x="5910263" y="3913188"/>
          <p14:tracePt t="17688" x="5810250" y="3878263"/>
          <p14:tracePt t="17706" x="5695950" y="3856038"/>
          <p14:tracePt t="17721" x="5503863" y="3792538"/>
          <p14:tracePt t="17739" x="5283200" y="3763963"/>
          <p14:tracePt t="17755" x="5048250" y="3729038"/>
          <p14:tracePt t="17772" x="4756150" y="3692525"/>
          <p14:tracePt t="17788" x="4584700" y="3663950"/>
          <p14:tracePt t="17805" x="4392613" y="3614738"/>
          <p14:tracePt t="17821" x="4321175" y="3578225"/>
          <p14:tracePt t="17822" x="4278313" y="3563938"/>
          <p14:tracePt t="17824" x="4241800" y="3543300"/>
          <p14:tracePt t="17839" x="4206875" y="3529013"/>
          <p14:tracePt t="17840" x="4192588" y="3514725"/>
          <p14:tracePt t="17854" x="4170363" y="3506788"/>
          <p14:tracePt t="17871" x="4156075" y="3492500"/>
          <p14:tracePt t="17922" x="4178300" y="3492500"/>
          <p14:tracePt t="17938" x="4221163" y="3492500"/>
          <p14:tracePt t="17954" x="4292600" y="3492500"/>
          <p14:tracePt t="17971" x="4392613" y="3506788"/>
          <p14:tracePt t="17987" x="4519613" y="3529013"/>
          <p14:tracePt t="18006" x="4719638" y="3557588"/>
          <p14:tracePt t="18022" x="4933950" y="3563938"/>
          <p14:tracePt t="18039" x="5154613" y="3592513"/>
          <p14:tracePt t="18055" x="5283200" y="3592513"/>
          <p14:tracePt t="18056" x="5397500" y="3606800"/>
          <p14:tracePt t="18057" x="5518150" y="3614738"/>
          <p14:tracePt t="18072" x="5646738" y="3614738"/>
          <p14:tracePt t="18073" x="5767388" y="3643313"/>
          <p14:tracePt t="18088" x="5881688" y="3657600"/>
          <p14:tracePt t="18089" x="6010275" y="3663950"/>
          <p14:tracePt t="18105" x="6196013" y="3706813"/>
          <p14:tracePt t="18121" x="6310313" y="3729038"/>
          <p14:tracePt t="18122" x="6396038" y="3757613"/>
          <p14:tracePt t="18138" x="6508750" y="3778250"/>
          <p14:tracePt t="18155" x="6608763" y="3813175"/>
          <p14:tracePt t="18173" x="6673850" y="3841750"/>
          <p14:tracePt t="18188" x="6688138" y="3841750"/>
          <p14:tracePt t="18205" x="6694488" y="3856038"/>
          <p14:tracePt t="18298" x="6688138" y="3856038"/>
          <p14:tracePt t="18330" x="6659563" y="3856038"/>
          <p14:tracePt t="18556" x="6630988" y="3856038"/>
          <p14:tracePt t="18564" x="6608763" y="3841750"/>
          <p14:tracePt t="18572" x="6580188" y="3827463"/>
          <p14:tracePt t="18580" x="6573838" y="3827463"/>
          <p14:tracePt t="18588" x="6559550" y="3827463"/>
          <p14:tracePt t="18596" x="6530975" y="3813175"/>
          <p14:tracePt t="18604" x="6523038" y="3813175"/>
          <p14:tracePt t="18621" x="6459538" y="3813175"/>
          <p14:tracePt t="18638" x="6359525" y="3813175"/>
          <p14:tracePt t="18654" x="6224588" y="3827463"/>
          <p14:tracePt t="18672" x="6061075" y="3856038"/>
          <p14:tracePt t="18688" x="5795963" y="3878263"/>
          <p14:tracePt t="18704" x="5632450" y="3878263"/>
          <p14:tracePt t="18721" x="5418138" y="3878263"/>
          <p14:tracePt t="18739" x="5248275" y="3878263"/>
          <p14:tracePt t="18753" x="5168900" y="3878263"/>
          <p14:tracePt t="18755" x="5097463" y="3878263"/>
          <p14:tracePt t="18771" x="5005388" y="3878263"/>
          <p14:tracePt t="18787" x="4954588" y="3878263"/>
          <p14:tracePt t="18789" x="4919663" y="3863975"/>
          <p14:tracePt t="18790" x="4891088" y="3863975"/>
          <p14:tracePt t="18805" x="4870450" y="3863975"/>
          <p14:tracePt t="18806" x="4856163" y="3863975"/>
          <p14:tracePt t="18821" x="4841875" y="3863975"/>
          <p14:tracePt t="18839" x="4833938" y="3856038"/>
          <p14:tracePt t="18950" x="4841875" y="3841750"/>
          <p14:tracePt t="18967" x="4870450" y="3841750"/>
          <p14:tracePt t="18975" x="4883150" y="3841750"/>
          <p14:tracePt t="18989" x="4905375" y="3841750"/>
          <p14:tracePt t="18991" x="4933950" y="3841750"/>
          <p14:tracePt t="19005" x="4954588" y="3841750"/>
          <p14:tracePt t="19021" x="4997450" y="3841750"/>
          <p14:tracePt t="19022" x="5033963" y="3841750"/>
          <p14:tracePt t="19024" x="5068888" y="3841750"/>
          <p14:tracePt t="19038" x="5119688" y="3841750"/>
          <p14:tracePt t="19040" x="5168900" y="3841750"/>
          <p14:tracePt t="19057" x="5268913" y="3841750"/>
          <p14:tracePt t="19072" x="5318125" y="3841750"/>
          <p14:tracePt t="19073" x="5354638" y="3841750"/>
          <p14:tracePt t="19088" x="5454650" y="3841750"/>
          <p14:tracePt t="19105" x="5518150" y="3841750"/>
          <p14:tracePt t="19121" x="5611813" y="3856038"/>
          <p14:tracePt t="19138" x="5710238" y="3863975"/>
          <p14:tracePt t="19155" x="5795963" y="3878263"/>
          <p14:tracePt t="19171" x="5895975" y="3892550"/>
          <p14:tracePt t="19188" x="5995988" y="3906838"/>
          <p14:tracePt t="19204" x="6096000" y="3927475"/>
          <p14:tracePt t="19223" x="6210300" y="3956050"/>
          <p14:tracePt t="19225" x="6259513" y="3963988"/>
          <p14:tracePt t="19241" x="6381750" y="3992563"/>
          <p14:tracePt t="19255" x="6430963" y="4006850"/>
          <p14:tracePt t="19270" x="6496050" y="4027488"/>
          <p14:tracePt t="19272" x="6559550" y="4041775"/>
          <p14:tracePt t="19273" x="6688138" y="4070350"/>
          <p14:tracePt t="19289" x="6873875" y="4092575"/>
          <p14:tracePt t="19305" x="6908800" y="4092575"/>
          <p14:tracePt t="19306" x="6994525" y="4106863"/>
          <p14:tracePt t="19322" x="7172325" y="4121150"/>
          <p14:tracePt t="19338" x="7358063" y="4141788"/>
          <p14:tracePt t="19355" x="7507288" y="4156075"/>
          <p14:tracePt t="19371" x="7650163" y="4178300"/>
          <p14:tracePt t="19388" x="7785100" y="4205288"/>
          <p14:tracePt t="19404" x="7870825" y="4227513"/>
          <p14:tracePt t="19421" x="7950200" y="4256088"/>
          <p14:tracePt t="19437" x="8013700" y="4270375"/>
          <p14:tracePt t="19455" x="8050213" y="4276725"/>
          <p14:tracePt t="19471" x="8064500" y="4291013"/>
          <p14:tracePt t="19488" x="8070850" y="4305300"/>
          <p14:tracePt t="19555" x="8070850" y="4319588"/>
          <p14:tracePt t="19844" x="8085138" y="4319588"/>
          <p14:tracePt t="19852" x="8099425" y="4341813"/>
          <p14:tracePt t="19860" x="8121650" y="4370388"/>
          <p14:tracePt t="19868" x="8134350" y="4391025"/>
          <p14:tracePt t="19876" x="8162925" y="4427538"/>
          <p14:tracePt t="19884" x="8185150" y="4456113"/>
          <p14:tracePt t="19893" x="8199438" y="4491038"/>
          <p14:tracePt t="19904" x="8220075" y="4527550"/>
          <p14:tracePt t="19921" x="8248650" y="4583113"/>
          <p14:tracePt t="19937" x="8299450" y="4683125"/>
          <p14:tracePt t="19954" x="8334375" y="4754563"/>
          <p14:tracePt t="19970" x="8362950" y="4791075"/>
          <p14:tracePt t="19972" x="8362950" y="4805363"/>
          <p14:tracePt t="19973" x="8377238" y="4840288"/>
          <p14:tracePt t="19988" x="8385175" y="4883150"/>
          <p14:tracePt t="20005" x="8399463" y="4905375"/>
          <p14:tracePt t="20006" x="8428038" y="4954588"/>
          <p14:tracePt t="20023" x="8434388" y="4983163"/>
          <p14:tracePt t="20039" x="8434388" y="5018088"/>
          <p14:tracePt t="20056" x="8448675" y="5054600"/>
          <p14:tracePt t="20072" x="8448675" y="5089525"/>
          <p14:tracePt t="20088" x="8448675" y="5132388"/>
          <p14:tracePt t="20105" x="8448675" y="5203825"/>
          <p14:tracePt t="20121" x="8448675" y="5254625"/>
          <p14:tracePt t="20139" x="8448675" y="5318125"/>
          <p14:tracePt t="20155" x="8448675" y="5381625"/>
          <p14:tracePt t="20172" x="8448675" y="5418138"/>
          <p14:tracePt t="20187" x="8448675" y="5446713"/>
          <p14:tracePt t="20189" x="8448675" y="5453063"/>
          <p14:tracePt t="20204" x="8434388" y="5467350"/>
          <p14:tracePt t="20205" x="8434388" y="5481638"/>
          <p14:tracePt t="20206" x="8428038" y="5495925"/>
          <p14:tracePt t="20223" x="8413750" y="5532438"/>
          <p14:tracePt t="20238" x="8399463" y="5546725"/>
          <p14:tracePt t="20239" x="8377238" y="5595938"/>
          <p14:tracePt t="20254" x="8362950" y="5603875"/>
          <p14:tracePt t="20255" x="8348663" y="5632450"/>
          <p14:tracePt t="20271" x="8299450" y="5703888"/>
          <p14:tracePt t="20288" x="8234363" y="5767388"/>
          <p14:tracePt t="20305" x="8170863" y="5830888"/>
          <p14:tracePt t="20321" x="8099425" y="5881688"/>
          <p14:tracePt t="20338" x="8013700" y="5930900"/>
          <p14:tracePt t="20355" x="7913688" y="5981700"/>
          <p14:tracePt t="20371" x="7785100" y="6016625"/>
          <p14:tracePt t="20387" x="7635875" y="6067425"/>
          <p14:tracePt t="20405" x="7400925" y="6108700"/>
          <p14:tracePt t="20421" x="7186613" y="6130925"/>
          <p14:tracePt t="20438" x="7023100" y="6145213"/>
          <p14:tracePt t="20454" x="6837363" y="6159500"/>
          <p14:tracePt t="20455" x="6723063" y="6159500"/>
          <p14:tracePt t="20456" x="6659563" y="6159500"/>
          <p14:tracePt t="20472" x="6559550" y="6159500"/>
          <p14:tracePt t="20474" x="6445250" y="6159500"/>
          <p14:tracePt t="20488" x="6330950" y="6159500"/>
          <p14:tracePt t="20489" x="6173788" y="6159500"/>
          <p14:tracePt t="20505" x="5932488" y="6159500"/>
          <p14:tracePt t="20521" x="5668963" y="6116638"/>
          <p14:tracePt t="20539" x="5368925" y="6067425"/>
          <p14:tracePt t="20555" x="5168900" y="6045200"/>
          <p14:tracePt t="20573" x="4933950" y="6010275"/>
          <p14:tracePt t="20588" x="4719638" y="5967413"/>
          <p14:tracePt t="20605" x="4619625" y="5959475"/>
          <p14:tracePt t="20621" x="4533900" y="5945188"/>
          <p14:tracePt t="20638" x="4484688" y="5930900"/>
          <p14:tracePt t="20654" x="4470400" y="5916613"/>
          <p14:tracePt t="20672" x="4470400" y="5910263"/>
          <p14:tracePt t="20996" x="4456113" y="5910263"/>
          <p14:tracePt t="21004" x="4427538" y="5910263"/>
          <p14:tracePt t="21012" x="4421188" y="5910263"/>
          <p14:tracePt t="21024" x="4406900" y="5910263"/>
          <p14:tracePt t="21028" x="4378325" y="5910263"/>
          <p14:tracePt t="21039" x="4341813" y="5910263"/>
          <p14:tracePt t="21055" x="4270375" y="5910263"/>
          <p14:tracePt t="21071" x="4178300" y="5916613"/>
          <p14:tracePt t="21088" x="4078288" y="5930900"/>
          <p14:tracePt t="21104" x="3957638" y="5959475"/>
          <p14:tracePt t="21122" x="3714750" y="5981700"/>
          <p14:tracePt t="21137" x="3465513" y="5995988"/>
          <p14:tracePt t="21155" x="2994025" y="5995988"/>
          <p14:tracePt t="21170" x="2879725" y="5995988"/>
          <p14:tracePt t="21171" x="2681288" y="5981700"/>
          <p14:tracePt t="21173" x="2487613" y="5959475"/>
          <p14:tracePt t="21188" x="2289175" y="5916613"/>
          <p14:tracePt t="21189" x="2103438" y="5881688"/>
          <p14:tracePt t="21204" x="1925638" y="5845175"/>
          <p14:tracePt t="21206" x="1768475" y="5810250"/>
          <p14:tracePt t="21224" x="1439863" y="5703888"/>
          <p14:tracePt t="21238" x="1155700" y="5595938"/>
          <p14:tracePt t="21255" x="898525" y="5453063"/>
          <p14:tracePt t="21271" x="692150" y="5318125"/>
          <p14:tracePt t="21289" x="577850" y="5197475"/>
          <p14:tracePt t="21304" x="449263" y="5040313"/>
          <p14:tracePt t="21321" x="377825" y="4919663"/>
          <p14:tracePt t="21337" x="349250" y="4854575"/>
          <p14:tracePt t="21355" x="314325" y="4783138"/>
          <p14:tracePt t="21371" x="314325" y="4719638"/>
          <p14:tracePt t="21388" x="300038" y="4654550"/>
          <p14:tracePt t="21404" x="300038" y="4640263"/>
          <p14:tracePt t="21405" x="300038" y="4619625"/>
          <p14:tracePt t="21406" x="300038" y="4591050"/>
          <p14:tracePt t="21421" x="300038" y="4570413"/>
          <p14:tracePt t="21423" x="300038" y="4527550"/>
          <p14:tracePt t="21438" x="300038" y="4505325"/>
          <p14:tracePt t="21439" x="314325" y="4476750"/>
          <p14:tracePt t="21455" x="349250" y="4419600"/>
          <p14:tracePt t="21472" x="412750" y="4356100"/>
          <p14:tracePt t="21489" x="484188" y="4291013"/>
          <p14:tracePt t="21506" x="612775" y="4219575"/>
          <p14:tracePt t="21522" x="812800" y="4127500"/>
          <p14:tracePt t="21538" x="1041400" y="4070350"/>
          <p14:tracePt t="21555" x="1304925" y="4021138"/>
          <p14:tracePt t="21571" x="1554163" y="3978275"/>
          <p14:tracePt t="21588" x="1825625" y="3941763"/>
          <p14:tracePt t="21604" x="2025650" y="3913188"/>
          <p14:tracePt t="21621" x="2352675" y="3892550"/>
          <p14:tracePt t="21638" x="2530475" y="3878263"/>
          <p14:tracePt t="21654" x="2638425" y="3863975"/>
          <p14:tracePt t="21656" x="2851150" y="3863975"/>
          <p14:tracePt t="21672" x="2951163" y="3856038"/>
          <p14:tracePt t="21673" x="3051175" y="3856038"/>
          <p14:tracePt t="21688" x="3251200" y="3841750"/>
          <p14:tracePt t="21705" x="3465513" y="3827463"/>
          <p14:tracePt t="21722" x="3663950" y="3827463"/>
          <p14:tracePt t="21739" x="3863975" y="3813175"/>
          <p14:tracePt t="21755" x="4092575" y="3813175"/>
          <p14:tracePt t="21772" x="4306888" y="3813175"/>
          <p14:tracePt t="21788" x="4533900" y="3813175"/>
          <p14:tracePt t="21804" x="4756150" y="3827463"/>
          <p14:tracePt t="21822" x="4983163" y="3856038"/>
          <p14:tracePt t="21838" x="5254625" y="3906838"/>
          <p14:tracePt t="21855" x="5468938" y="3956050"/>
          <p14:tracePt t="21871" x="5618163" y="3992563"/>
          <p14:tracePt t="21887" x="5718175" y="4021138"/>
          <p14:tracePt t="21889" x="5881688" y="4070350"/>
          <p14:tracePt t="21890" x="5981700" y="4106863"/>
          <p14:tracePt t="21906" x="6096000" y="4141788"/>
          <p14:tracePt t="21907" x="6145213" y="4156075"/>
          <p14:tracePt t="21922" x="6330950" y="4256088"/>
          <p14:tracePt t="21938" x="6496050" y="4341813"/>
          <p14:tracePt t="21955" x="6608763" y="4419600"/>
          <p14:tracePt t="21971" x="6723063" y="4491038"/>
          <p14:tracePt t="21988" x="6808788" y="4570413"/>
          <p14:tracePt t="22005" x="6894513" y="4633913"/>
          <p14:tracePt t="22023" x="6972300" y="4719638"/>
          <p14:tracePt t="22039" x="7037388" y="4768850"/>
          <p14:tracePt t="22056" x="7086600" y="4833938"/>
          <p14:tracePt t="22071" x="7137400" y="4883150"/>
          <p14:tracePt t="22088" x="7158038" y="4905375"/>
          <p14:tracePt t="22104" x="7186613" y="4933950"/>
          <p14:tracePt t="22122" x="7194550" y="4940300"/>
          <p14:tracePt t="22123" x="7208838" y="4954588"/>
          <p14:tracePt t="22138" x="7223125" y="4968875"/>
          <p14:tracePt t="22139" x="7223125" y="4983163"/>
          <p14:tracePt t="22156" x="7237413" y="4989513"/>
          <p14:tracePt t="22157" x="7251700" y="4989513"/>
          <p14:tracePt t="22171" x="7258050" y="5003800"/>
          <p14:tracePt t="22172" x="7272338" y="5032375"/>
          <p14:tracePt t="22188" x="7300913" y="5054600"/>
          <p14:tracePt t="22205" x="7350125" y="5103813"/>
          <p14:tracePt t="22224" x="7386638" y="5168900"/>
          <p14:tracePt t="22239" x="7421563" y="5218113"/>
          <p14:tracePt t="22255" x="7450138" y="5254625"/>
          <p14:tracePt t="22271" x="7472363" y="5297488"/>
          <p14:tracePt t="22288" x="7486650" y="5303838"/>
          <p14:tracePt t="22304" x="7486650" y="5318125"/>
          <p14:tracePt t="22337" x="7486650" y="5332413"/>
          <p14:tracePt t="22389" x="7486650" y="5346700"/>
          <p14:tracePt t="22413" x="7486650" y="5353050"/>
          <p14:tracePt t="22421" x="7472363" y="5367338"/>
          <p14:tracePt t="22429" x="7472363" y="5381625"/>
          <p14:tracePt t="22438" x="7458075" y="5395913"/>
          <p14:tracePt t="22455" x="7435850" y="5418138"/>
          <p14:tracePt t="22472" x="7421563" y="5446713"/>
          <p14:tracePt t="22488" x="7372350" y="5495925"/>
          <p14:tracePt t="22504" x="7321550" y="5532438"/>
          <p14:tracePt t="22521" x="7258050" y="5581650"/>
          <p14:tracePt t="22538" x="7186613" y="5632450"/>
          <p14:tracePt t="22555" x="7108825" y="5681663"/>
          <p14:tracePt t="22572" x="7072313" y="5716588"/>
          <p14:tracePt t="22589" x="6994525" y="5759450"/>
          <p14:tracePt t="22590" x="6958013" y="5781675"/>
          <p14:tracePt t="22604" x="6923088" y="5781675"/>
          <p14:tracePt t="22621" x="6888163" y="5810250"/>
          <p14:tracePt t="22622" x="6845300" y="5816600"/>
          <p14:tracePt t="22623" x="6788150" y="5830888"/>
          <p14:tracePt t="22638" x="6723063" y="5859463"/>
          <p14:tracePt t="22639" x="6673850" y="5867400"/>
          <p14:tracePt t="22655" x="6473825" y="5916613"/>
          <p14:tracePt t="22672" x="6345238" y="5945188"/>
          <p14:tracePt t="22688" x="6145213" y="5967413"/>
          <p14:tracePt t="22705" x="5867400" y="5995988"/>
          <p14:tracePt t="22722" x="5583238" y="6016625"/>
          <p14:tracePt t="22738" x="5268913" y="6016625"/>
          <p14:tracePt t="22755" x="4870450" y="6016625"/>
          <p14:tracePt t="22771" x="4456113" y="6016625"/>
          <p14:tracePt t="22788" x="4043363" y="6016625"/>
          <p14:tracePt t="22805" x="3678238" y="6010275"/>
          <p14:tracePt t="22821" x="3357563" y="5967413"/>
          <p14:tracePt t="22837" x="3151188" y="5945188"/>
          <p14:tracePt t="22855" x="2816225" y="5881688"/>
          <p14:tracePt t="22856" x="2687638" y="5859463"/>
          <p14:tracePt t="22871" x="2630488" y="5845175"/>
          <p14:tracePt t="22872" x="2516188" y="5816600"/>
          <p14:tracePt t="22888" x="2317750" y="5759450"/>
          <p14:tracePt t="22904" x="2124075" y="5695950"/>
          <p14:tracePt t="22922" x="1974850" y="5632450"/>
          <p14:tracePt t="22938" x="1839913" y="5553075"/>
          <p14:tracePt t="22955" x="1639888" y="5453063"/>
          <p14:tracePt t="22971" x="1504950" y="5381625"/>
          <p14:tracePt t="22988" x="1339850" y="5297488"/>
          <p14:tracePt t="23005" x="1190625" y="5203825"/>
          <p14:tracePt t="23023" x="1076325" y="5118100"/>
          <p14:tracePt t="23038" x="1041400" y="5054600"/>
          <p14:tracePt t="23039" x="998538" y="5018088"/>
          <p14:tracePt t="23056" x="962025" y="4968875"/>
          <p14:tracePt t="23057" x="941388" y="4919663"/>
          <p14:tracePt t="23058" x="912813" y="4868863"/>
          <p14:tracePt t="23072" x="898525" y="4833938"/>
          <p14:tracePt t="23088" x="890588" y="4783138"/>
          <p14:tracePt t="23089" x="862013" y="4733925"/>
          <p14:tracePt t="23090" x="847725" y="4691063"/>
          <p14:tracePt t="23105" x="847725" y="4683125"/>
          <p14:tracePt t="23106" x="847725" y="4640263"/>
          <p14:tracePt t="23122" x="841375" y="4605338"/>
          <p14:tracePt t="23123" x="841375" y="4583113"/>
          <p14:tracePt t="23138" x="841375" y="4491038"/>
          <p14:tracePt t="23155" x="841375" y="4419600"/>
          <p14:tracePt t="23172" x="890588" y="4341813"/>
          <p14:tracePt t="23189" x="941388" y="4270375"/>
          <p14:tracePt t="23204" x="990600" y="4191000"/>
          <p14:tracePt t="23224" x="1062038" y="4121150"/>
          <p14:tracePt t="23238" x="1098550" y="4078288"/>
          <p14:tracePt t="23239" x="1155700" y="4041775"/>
          <p14:tracePt t="23255" x="1262063" y="3956050"/>
          <p14:tracePt t="23271" x="1390650" y="3878263"/>
          <p14:tracePt t="23288" x="1525588" y="3806825"/>
          <p14:tracePt t="23304" x="1674813" y="3757613"/>
          <p14:tracePt t="23322" x="1825625" y="3706813"/>
          <p14:tracePt t="23337" x="1889125" y="3692525"/>
          <p14:tracePt t="23338" x="1968500" y="3678238"/>
          <p14:tracePt t="23339" x="2038350" y="3678238"/>
          <p14:tracePt t="23355" x="2117725" y="3663950"/>
          <p14:tracePt t="23356" x="2252663" y="3663950"/>
          <p14:tracePt t="23371" x="2338388" y="3663950"/>
          <p14:tracePt t="23372" x="2452688" y="3663950"/>
          <p14:tracePt t="23388" x="2716213" y="3663950"/>
          <p14:tracePt t="23405" x="3016250" y="3663950"/>
          <p14:tracePt t="23421" x="3328988" y="3663950"/>
          <p14:tracePt t="23437" x="3657600" y="3663950"/>
          <p14:tracePt t="23455" x="3971925" y="3663950"/>
          <p14:tracePt t="23472" x="4278313" y="3663950"/>
          <p14:tracePt t="23488" x="4584700" y="3663950"/>
          <p14:tracePt t="23504" x="4905375" y="3663950"/>
          <p14:tracePt t="23521" x="5254625" y="3663950"/>
          <p14:tracePt t="23538" x="5618163" y="3663950"/>
          <p14:tracePt t="23555" x="6032500" y="3663950"/>
          <p14:tracePt t="23570" x="6230938" y="3663950"/>
          <p14:tracePt t="23572" x="6424613" y="3663950"/>
          <p14:tracePt t="23573" x="6580188" y="3678238"/>
          <p14:tracePt t="23588" x="6645275" y="3692525"/>
          <p14:tracePt t="23589" x="6788150" y="3714750"/>
          <p14:tracePt t="23604" x="6888163" y="3729038"/>
          <p14:tracePt t="23606" x="6986588" y="3757613"/>
          <p14:tracePt t="23622" x="7143750" y="3806825"/>
          <p14:tracePt t="23638" x="7286625" y="3863975"/>
          <p14:tracePt t="23655" x="7435850" y="3941763"/>
          <p14:tracePt t="23672" x="7572375" y="4027488"/>
          <p14:tracePt t="23689" x="7770813" y="4170363"/>
          <p14:tracePt t="23705" x="7885113" y="4291013"/>
          <p14:tracePt t="23722" x="8035925" y="4456113"/>
          <p14:tracePt t="23738" x="8148638" y="4619625"/>
          <p14:tracePt t="23755" x="8234363" y="4783138"/>
          <p14:tracePt t="23771" x="8299450" y="4905375"/>
          <p14:tracePt t="23788" x="8328025" y="4983163"/>
          <p14:tracePt t="23804" x="8348663" y="5018088"/>
          <p14:tracePt t="23805" x="8348663" y="5040313"/>
          <p14:tracePt t="23806" x="8362950" y="5083175"/>
          <p14:tracePt t="23821" x="8377238" y="5089525"/>
          <p14:tracePt t="23822" x="8377238" y="5103813"/>
          <p14:tracePt t="23838" x="8377238" y="5118100"/>
          <p14:tracePt t="23839" x="8385175" y="5132388"/>
          <p14:tracePt t="23855" x="8385175" y="5154613"/>
          <p14:tracePt t="23871" x="8385175" y="5197475"/>
          <p14:tracePt t="23888" x="8385175" y="5268913"/>
          <p14:tracePt t="23905" x="8385175" y="5346700"/>
          <p14:tracePt t="23922" x="8385175" y="5453063"/>
          <p14:tracePt t="23937" x="8377238" y="5553075"/>
          <p14:tracePt t="23955" x="8362950" y="5603875"/>
          <p14:tracePt t="23971" x="8348663" y="5653088"/>
          <p14:tracePt t="23988" x="8334375" y="5681663"/>
          <p14:tracePt t="24005" x="8334375" y="5695950"/>
          <p14:tracePt t="24023" x="8334375" y="5703888"/>
          <p14:tracePt t="24039" x="8328025" y="5703888"/>
          <p14:tracePt t="24057" x="8299450" y="5716588"/>
          <p14:tracePt t="24073" x="8270875" y="5730875"/>
          <p14:tracePt t="24089" x="8213725" y="5759450"/>
          <p14:tracePt t="24105" x="8121650" y="5810250"/>
          <p14:tracePt t="24123" x="8035925" y="5859463"/>
          <p14:tracePt t="24138" x="7950200" y="5895975"/>
          <p14:tracePt t="24155" x="7850188" y="5930900"/>
          <p14:tracePt t="24172" x="7750175" y="5967413"/>
          <p14:tracePt t="24188" x="7650163" y="5995988"/>
          <p14:tracePt t="24204" x="7550150" y="6016625"/>
          <p14:tracePt t="24223" x="7421563" y="6045200"/>
          <p14:tracePt t="24238" x="7358063" y="6045200"/>
          <p14:tracePt t="24239" x="7300913" y="6059488"/>
          <p14:tracePt t="24254" x="7237413" y="6067425"/>
          <p14:tracePt t="24256" x="7172325" y="6081713"/>
          <p14:tracePt t="24271" x="7108825" y="6096000"/>
          <p14:tracePt t="24272" x="7043738" y="6108700"/>
          <p14:tracePt t="24274" x="6986588" y="6108700"/>
          <p14:tracePt t="24288" x="6923088" y="6116638"/>
          <p14:tracePt t="24290" x="6859588" y="6130925"/>
          <p14:tracePt t="24304" x="6745288" y="6145213"/>
          <p14:tracePt t="24306" x="6694488" y="6159500"/>
          <p14:tracePt t="24322" x="6508750" y="6159500"/>
          <p14:tracePt t="24338" x="6259513" y="6159500"/>
          <p14:tracePt t="24355" x="6046788" y="6159500"/>
          <p14:tracePt t="24371" x="5795963" y="6159500"/>
          <p14:tracePt t="24389" x="5546725" y="6116638"/>
          <p14:tracePt t="24404" x="5303838" y="6081713"/>
          <p14:tracePt t="24421" x="5133975" y="6067425"/>
          <p14:tracePt t="24437" x="4883150" y="6045200"/>
          <p14:tracePt t="24455" x="4684713" y="6030913"/>
          <p14:tracePt t="24471" x="4406900" y="6030913"/>
          <p14:tracePt t="24488" x="4170363" y="6030913"/>
          <p14:tracePt t="24504" x="4121150" y="6030913"/>
          <p14:tracePt t="24505" x="4006850" y="6030913"/>
          <p14:tracePt t="24521" x="3906838" y="6030913"/>
          <p14:tracePt t="24522" x="3806825" y="6030913"/>
          <p14:tracePt t="24523" x="3692525" y="6030913"/>
          <p14:tracePt t="24537" x="3608388" y="6030913"/>
          <p14:tracePt t="24555" x="3494088" y="6030913"/>
          <p14:tracePt t="24556" x="3294063" y="6010275"/>
          <p14:tracePt t="24571" x="3201988" y="5995988"/>
          <p14:tracePt t="24572" x="3101975" y="5967413"/>
          <p14:tracePt t="24589" x="2930525" y="5930900"/>
          <p14:tracePt t="24605" x="2730500" y="5867400"/>
          <p14:tracePt t="24622" x="2438400" y="5781675"/>
          <p14:tracePt t="24638" x="2174875" y="5716588"/>
          <p14:tracePt t="24655" x="1854200" y="5618163"/>
          <p14:tracePt t="24672" x="1504950" y="5503863"/>
          <p14:tracePt t="24688" x="1155700" y="5367338"/>
          <p14:tracePt t="24704" x="862013" y="5232400"/>
          <p14:tracePt t="24722" x="692150" y="5118100"/>
          <p14:tracePt t="24738" x="484188" y="4983163"/>
          <p14:tracePt t="24754" x="427038" y="4919663"/>
          <p14:tracePt t="24756" x="377825" y="4854575"/>
          <p14:tracePt t="24757" x="334963" y="4791075"/>
          <p14:tracePt t="24772" x="300038" y="4733925"/>
          <p14:tracePt t="24773" x="285750" y="4719638"/>
          <p14:tracePt t="24788" x="277813" y="4683125"/>
          <p14:tracePt t="24789" x="277813" y="4640263"/>
          <p14:tracePt t="24805" x="263525" y="4605338"/>
          <p14:tracePt t="24806" x="263525" y="4541838"/>
          <p14:tracePt t="24822" x="263525" y="4470400"/>
          <p14:tracePt t="24838" x="328613" y="4341813"/>
          <p14:tracePt t="24855" x="412750" y="4191000"/>
          <p14:tracePt t="24871" x="563563" y="4006850"/>
          <p14:tracePt t="24888" x="741363" y="3813175"/>
          <p14:tracePt t="24905" x="912813" y="3614738"/>
          <p14:tracePt t="24922" x="1098550" y="3457575"/>
          <p14:tracePt t="24938" x="1254125" y="3343275"/>
          <p14:tracePt t="24955" x="1411288" y="3243263"/>
          <p14:tracePt t="24971" x="1562100" y="3194050"/>
          <p14:tracePt t="24988" x="1789113" y="3143250"/>
          <p14:tracePt t="25004" x="1917700" y="3143250"/>
          <p14:tracePt t="25006" x="2066925" y="3143250"/>
          <p14:tracePt t="25007" x="2338388" y="3128963"/>
          <p14:tracePt t="25023" x="2844800" y="3128963"/>
          <p14:tracePt t="25039" x="3414713" y="3114675"/>
          <p14:tracePt t="25056" x="4070350" y="3100388"/>
          <p14:tracePt t="25071" x="4705350" y="3079750"/>
          <p14:tracePt t="25088" x="5154613" y="3065463"/>
          <p14:tracePt t="25104" x="5895975" y="3051175"/>
          <p14:tracePt t="25122" x="6310313" y="3051175"/>
          <p14:tracePt t="25138" x="6837363" y="3051175"/>
          <p14:tracePt t="25155" x="7300913" y="3051175"/>
          <p14:tracePt t="25172" x="7672388" y="3051175"/>
          <p14:tracePt t="25189" x="7921625" y="3100388"/>
          <p14:tracePt t="25204" x="8064500" y="3143250"/>
          <p14:tracePt t="25205" x="8170863" y="3165475"/>
          <p14:tracePt t="25224" x="8362950" y="3243263"/>
          <p14:tracePt t="25226" x="8434388" y="3294063"/>
          <p14:tracePt t="25239" x="8499475" y="3328988"/>
          <p14:tracePt t="25240" x="8562975" y="3365500"/>
          <p14:tracePt t="25255" x="8626475" y="3414713"/>
          <p14:tracePt t="25256" x="8677275" y="3457575"/>
          <p14:tracePt t="25271" x="8726488" y="3492500"/>
          <p14:tracePt t="25272" x="8763000" y="3529013"/>
          <p14:tracePt t="25289" x="8834438" y="3592513"/>
          <p14:tracePt t="25305" x="8897938" y="3663950"/>
          <p14:tracePt t="25321" x="8975725" y="3743325"/>
          <p14:tracePt t="25338" x="9040813" y="3841750"/>
          <p14:tracePt t="25355" x="9126538" y="3941763"/>
          <p14:tracePt t="25371" x="9212263" y="4056063"/>
          <p14:tracePt t="25388" x="9247188" y="4121150"/>
          <p14:tracePt t="25405" x="9290050" y="4191000"/>
          <p14:tracePt t="25421" x="9297988" y="4241800"/>
          <p14:tracePt t="25438" x="9312275" y="4270375"/>
          <p14:tracePt t="25455" x="9312275" y="4276725"/>
          <p14:tracePt t="25471" x="9312275" y="4291013"/>
          <p14:tracePt t="25488" x="9312275" y="4319588"/>
          <p14:tracePt t="25504" x="9297988" y="4327525"/>
          <p14:tracePt t="25505" x="9290050" y="4370388"/>
          <p14:tracePt t="25506" x="9247188" y="4427538"/>
          <p14:tracePt t="25521" x="9161463" y="4633913"/>
          <p14:tracePt t="25538" x="9040813" y="4919663"/>
          <p14:tracePt t="25555" x="8926513" y="5246688"/>
          <p14:tracePt t="25572" x="8834438" y="5467350"/>
          <p14:tracePt t="25588" x="8763000" y="5653088"/>
          <p14:tracePt t="25604" x="8697913" y="5810250"/>
          <p14:tracePt t="25622" x="8662988" y="5881688"/>
          <p14:tracePt t="25638" x="8612188" y="5930900"/>
          <p14:tracePt t="25655" x="8534400" y="5959475"/>
          <p14:tracePt t="25672" x="8462963" y="5967413"/>
          <p14:tracePt t="25687" x="8428038" y="5967413"/>
          <p14:tracePt t="25689" x="8385175" y="5967413"/>
          <p14:tracePt t="25704" x="8328025" y="5967413"/>
          <p14:tracePt t="25705" x="8313738" y="5967413"/>
          <p14:tracePt t="25707" x="8270875" y="5981700"/>
          <p14:tracePt t="25722" x="8213725" y="5981700"/>
          <p14:tracePt t="25723" x="8185150" y="5981700"/>
          <p14:tracePt t="25738" x="8162925" y="5981700"/>
          <p14:tracePt t="25739" x="8113713" y="5981700"/>
          <p14:tracePt t="25755" x="8085138" y="5981700"/>
          <p14:tracePt t="25756" x="8064500" y="5981700"/>
          <p14:tracePt t="25771" x="8013700" y="5995988"/>
          <p14:tracePt t="25788" x="7964488" y="5995988"/>
          <p14:tracePt t="25805" x="7913688" y="5995988"/>
          <p14:tracePt t="25822" x="7835900" y="6010275"/>
          <p14:tracePt t="25838" x="7735888" y="6010275"/>
          <p14:tracePt t="25855" x="7600950" y="6016625"/>
          <p14:tracePt t="25871" x="7386638" y="6030913"/>
          <p14:tracePt t="25888" x="7137400" y="6045200"/>
          <p14:tracePt t="25904" x="6888163" y="6045200"/>
          <p14:tracePt t="25921" x="6559550" y="6045200"/>
          <p14:tracePt t="25938" x="6245225" y="6045200"/>
          <p14:tracePt t="25954" x="6096000" y="6045200"/>
          <p14:tracePt t="25956" x="5932488" y="6030913"/>
          <p14:tracePt t="25957" x="5781675" y="6016625"/>
          <p14:tracePt t="25971" x="5632450" y="6010275"/>
          <p14:tracePt t="25987" x="5483225" y="5995988"/>
          <p14:tracePt t="25989" x="5168900" y="5981700"/>
          <p14:tracePt t="26005" x="4856163" y="5981700"/>
          <p14:tracePt t="26023" x="4491038" y="5981700"/>
          <p14:tracePt t="26039" x="4127500" y="5981700"/>
          <p14:tracePt t="26056" x="3778250" y="5981700"/>
          <p14:tracePt t="26071" x="3543300" y="5967413"/>
          <p14:tracePt t="26088" x="3194050" y="5930900"/>
          <p14:tracePt t="26104" x="3001963" y="5895975"/>
          <p14:tracePt t="26121" x="2767013" y="5859463"/>
          <p14:tracePt t="26138" x="2487613" y="5781675"/>
          <p14:tracePt t="26156" x="2281238" y="5730875"/>
          <p14:tracePt t="26158" x="2152650" y="5703888"/>
          <p14:tracePt t="26171" x="2089150" y="5681663"/>
          <p14:tracePt t="26189" x="1803400" y="5595938"/>
          <p14:tracePt t="26190" x="1739900" y="5581650"/>
          <p14:tracePt t="26205" x="1576388" y="5518150"/>
          <p14:tracePt t="26206" x="1525588" y="5495925"/>
          <p14:tracePt t="26222" x="1362075" y="5432425"/>
          <p14:tracePt t="26238" x="1290638" y="5381625"/>
          <p14:tracePt t="26239" x="1239838" y="5353050"/>
          <p14:tracePt t="26256" x="1141413" y="5283200"/>
          <p14:tracePt t="26272" x="1041400" y="5197475"/>
          <p14:tracePt t="26288" x="962025" y="5118100"/>
          <p14:tracePt t="26304" x="927100" y="5068888"/>
          <p14:tracePt t="26322" x="890588" y="5003800"/>
          <p14:tracePt t="26337" x="876300" y="4954588"/>
          <p14:tracePt t="26355" x="876300" y="4905375"/>
          <p14:tracePt t="26371" x="890588" y="4840288"/>
          <p14:tracePt t="26388" x="941388" y="4783138"/>
          <p14:tracePt t="26405" x="976313" y="4719638"/>
          <p14:tracePt t="26421" x="1027113" y="4654550"/>
          <p14:tracePt t="26423" x="1076325" y="4605338"/>
          <p14:tracePt t="26438" x="1090613" y="4583113"/>
          <p14:tracePt t="26454" x="1112838" y="4541838"/>
          <p14:tracePt t="26455" x="1155700" y="4505325"/>
          <p14:tracePt t="26457" x="1190625" y="4470400"/>
          <p14:tracePt t="26471" x="1225550" y="4427538"/>
          <p14:tracePt t="26473" x="1311275" y="4341813"/>
          <p14:tracePt t="26489" x="1462088" y="4227513"/>
          <p14:tracePt t="26504" x="1654175" y="4121150"/>
          <p14:tracePt t="26522" x="1889125" y="4041775"/>
          <p14:tracePt t="26538" x="2138363" y="3978275"/>
          <p14:tracePt t="26555" x="2452688" y="3913188"/>
          <p14:tracePt t="26571" x="2844800" y="3878263"/>
          <p14:tracePt t="26588" x="3251200" y="3827463"/>
          <p14:tracePt t="26604" x="3678238" y="3763963"/>
          <p14:tracePt t="26622" x="4141788" y="3706813"/>
          <p14:tracePt t="26638" x="4605338" y="3629025"/>
          <p14:tracePt t="26655" x="5148263" y="3557588"/>
          <p14:tracePt t="26670" x="5568950" y="3478213"/>
          <p14:tracePt t="26672" x="5846763" y="3457575"/>
          <p14:tracePt t="26673" x="5981700" y="3429000"/>
          <p14:tracePt t="26689" x="6459538" y="3379788"/>
          <p14:tracePt t="26690" x="6594475" y="3351213"/>
          <p14:tracePt t="26704" x="6845300" y="3328988"/>
          <p14:tracePt t="26706" x="7094538" y="3314700"/>
          <p14:tracePt t="26722" x="7558088" y="3294063"/>
          <p14:tracePt t="26738" x="7964488" y="3294063"/>
          <p14:tracePt t="26755" x="8185150" y="3294063"/>
          <p14:tracePt t="26771" x="8385175" y="3314700"/>
          <p14:tracePt t="26788" x="8548688" y="3365500"/>
          <p14:tracePt t="26805" x="8677275" y="3414713"/>
          <p14:tracePt t="26822" x="8783638" y="3463925"/>
          <p14:tracePt t="26838" x="8897938" y="3529013"/>
          <p14:tracePt t="26855" x="8997950" y="3592513"/>
          <p14:tracePt t="26871" x="9112250" y="3657600"/>
          <p14:tracePt t="26888" x="9197975" y="3714750"/>
          <p14:tracePt t="26904" x="9226550" y="3743325"/>
          <p14:tracePt t="26905" x="9247188" y="3763963"/>
          <p14:tracePt t="26921" x="9275763" y="3792538"/>
          <p14:tracePt t="26922" x="9297988" y="3813175"/>
          <p14:tracePt t="26923" x="9326563" y="3841750"/>
          <p14:tracePt t="26939" x="9340850" y="3856038"/>
          <p14:tracePt t="26940" x="9361488" y="3878263"/>
          <p14:tracePt t="26956" x="9390063" y="3927475"/>
          <p14:tracePt t="26971" x="9410700" y="3963988"/>
          <p14:tracePt t="26988" x="9453563" y="4021138"/>
          <p14:tracePt t="27005" x="9475788" y="4070350"/>
          <p14:tracePt t="27023" x="9490075" y="4092575"/>
          <p14:tracePt t="27039" x="9504363" y="4106863"/>
          <p14:tracePt t="27056" x="9504363" y="4121150"/>
          <p14:tracePt t="27088" x="9504363" y="4127500"/>
          <p14:tracePt t="27105" x="9490075" y="4127500"/>
          <p14:tracePt t="27122" x="9475788" y="4141788"/>
          <p14:tracePt t="27137" x="9461500" y="4141788"/>
          <p14:tracePt t="27138" x="9453563" y="4170363"/>
          <p14:tracePt t="27154" x="9439275" y="4178300"/>
          <p14:tracePt t="27155" x="9396413" y="4205288"/>
          <p14:tracePt t="27157" x="9375775" y="4241800"/>
          <p14:tracePt t="27172" x="9347200" y="4276725"/>
          <p14:tracePt t="27173" x="9312275" y="4319588"/>
          <p14:tracePt t="27188" x="9261475" y="4356100"/>
          <p14:tracePt t="27189" x="9226550" y="4405313"/>
          <p14:tracePt t="27204" x="9190038" y="4441825"/>
          <p14:tracePt t="27206" x="9147175" y="4470400"/>
          <p14:tracePt t="27222" x="9097963" y="4519613"/>
          <p14:tracePt t="27238" x="9040813" y="4605338"/>
          <p14:tracePt t="27255" x="8990013" y="4654550"/>
          <p14:tracePt t="27271" x="8940800" y="4705350"/>
          <p14:tracePt t="27288" x="8877300" y="4754563"/>
          <p14:tracePt t="27304" x="8783638" y="4819650"/>
          <p14:tracePt t="27322" x="8683625" y="4891088"/>
          <p14:tracePt t="27338" x="8562975" y="4968875"/>
          <p14:tracePt t="27355" x="8377238" y="5089525"/>
          <p14:tracePt t="27371" x="8170863" y="5197475"/>
          <p14:tracePt t="27388" x="7964488" y="5303838"/>
          <p14:tracePt t="27390" x="7850188" y="5353050"/>
          <p14:tracePt t="27404" x="7721600" y="5395913"/>
          <p14:tracePt t="27421" x="7607300" y="5432425"/>
          <p14:tracePt t="27422" x="7321550" y="5518150"/>
          <p14:tracePt t="27438" x="7172325" y="5546725"/>
          <p14:tracePt t="27439" x="6994525" y="5581650"/>
          <p14:tracePt t="27455" x="6688138" y="5646738"/>
          <p14:tracePt t="27472" x="6359525" y="5681663"/>
          <p14:tracePt t="27488" x="6046788" y="5703888"/>
          <p14:tracePt t="27504" x="5732463" y="5716588"/>
          <p14:tracePt t="27521" x="5432425" y="5730875"/>
          <p14:tracePt t="27538" x="5133975" y="5730875"/>
          <p14:tracePt t="27555" x="4833938" y="5716588"/>
          <p14:tracePt t="27571" x="4519613" y="5667375"/>
          <p14:tracePt t="27589" x="4227513" y="5618163"/>
          <p14:tracePt t="27604" x="4070350" y="5567363"/>
          <p14:tracePt t="27621" x="3863975" y="5503863"/>
          <p14:tracePt t="27637" x="3778250" y="5467350"/>
          <p14:tracePt t="27638" x="3706813" y="5418138"/>
          <p14:tracePt t="27639" x="3643313" y="5367338"/>
          <p14:tracePt t="27655" x="3579813" y="5332413"/>
          <p14:tracePt t="27656" x="3514725" y="5268913"/>
          <p14:tracePt t="27671" x="3457575" y="5218113"/>
          <p14:tracePt t="27672" x="3394075" y="5168900"/>
          <p14:tracePt t="27688" x="3279775" y="5083175"/>
          <p14:tracePt t="27705" x="3179763" y="4989513"/>
          <p14:tracePt t="27722" x="3079750" y="4919663"/>
          <p14:tracePt t="27738" x="3001963" y="4840288"/>
          <p14:tracePt t="27755" x="2930525" y="4783138"/>
          <p14:tracePt t="27772" x="2879725" y="4719638"/>
          <p14:tracePt t="27788" x="2830513" y="4668838"/>
          <p14:tracePt t="27804" x="2752725" y="4591050"/>
          <p14:tracePt t="27822" x="2716213" y="4556125"/>
          <p14:tracePt t="27838" x="2667000" y="4491038"/>
          <p14:tracePt t="27855" x="2601913" y="4427538"/>
          <p14:tracePt t="27871" x="2581275" y="4405313"/>
          <p14:tracePt t="27872" x="2530475" y="4370388"/>
          <p14:tracePt t="27873" x="2487613" y="4341813"/>
          <p14:tracePt t="27888" x="2438400" y="4305300"/>
          <p14:tracePt t="27889" x="2366963" y="4276725"/>
          <p14:tracePt t="27904" x="2303463" y="4241800"/>
          <p14:tracePt t="27905" x="2238375" y="4219575"/>
          <p14:tracePt t="27921" x="2089150" y="4170363"/>
          <p14:tracePt t="27938" x="1954213" y="4127500"/>
          <p14:tracePt t="27955" x="1874838" y="4092575"/>
          <p14:tracePt t="27971" x="1789113" y="4070350"/>
          <p14:tracePt t="27989" x="1754188" y="4056063"/>
          <p14:tracePt t="28005" x="1725613" y="4041775"/>
          <p14:tracePt t="28022" x="1717675" y="4027488"/>
          <p14:tracePt t="28075" x="1717675" y="4021138"/>
          <p14:tracePt t="28122" x="1725613" y="4006850"/>
          <p14:tracePt t="28139" x="1739900" y="4006850"/>
          <p14:tracePt t="28155" x="1774825" y="3992563"/>
          <p14:tracePt t="28172" x="1839913" y="3963988"/>
          <p14:tracePt t="28188" x="1917700" y="3941763"/>
          <p14:tracePt t="28205" x="2003425" y="3927475"/>
          <p14:tracePt t="28224" x="2117725" y="3913188"/>
          <p14:tracePt t="28239" x="2303463" y="3892550"/>
          <p14:tracePt t="28255" x="2516188" y="3856038"/>
          <p14:tracePt t="28271" x="2767013" y="3806825"/>
          <p14:tracePt t="28288" x="3065463" y="3729038"/>
          <p14:tracePt t="28305" x="3429000" y="3643313"/>
          <p14:tracePt t="28321" x="3843338" y="3557588"/>
          <p14:tracePt t="28338" x="4270375" y="3478213"/>
          <p14:tracePt t="28354" x="4484688" y="3443288"/>
          <p14:tracePt t="28356" x="4891088" y="3394075"/>
          <p14:tracePt t="28371" x="5097463" y="3379788"/>
          <p14:tracePt t="28372" x="5297488" y="3351213"/>
          <p14:tracePt t="28388" x="5683250" y="3328988"/>
          <p14:tracePt t="28405" x="6096000" y="3294063"/>
          <p14:tracePt t="28423" x="6459538" y="3279775"/>
          <p14:tracePt t="28438" x="6823075" y="3279775"/>
          <p14:tracePt t="28455" x="7172325" y="3265488"/>
          <p14:tracePt t="28471" x="7486650" y="3265488"/>
          <p14:tracePt t="28488" x="7700963" y="3265488"/>
          <p14:tracePt t="28504" x="8021638" y="3265488"/>
          <p14:tracePt t="28522" x="8270875" y="3279775"/>
          <p14:tracePt t="28538" x="8434388" y="3300413"/>
          <p14:tracePt t="28555" x="8612188" y="3328988"/>
          <p14:tracePt t="28570" x="8697913" y="3351213"/>
          <p14:tracePt t="28572" x="8777288" y="3379788"/>
          <p14:tracePt t="28573" x="8848725" y="3394075"/>
          <p14:tracePt t="28588" x="8912225" y="3414713"/>
          <p14:tracePt t="28590" x="8940800" y="3414713"/>
          <p14:tracePt t="28605" x="8990013" y="3443288"/>
          <p14:tracePt t="28606" x="9012238" y="3457575"/>
          <p14:tracePt t="28622" x="9061450" y="3478213"/>
          <p14:tracePt t="28638" x="9097963" y="3506788"/>
          <p14:tracePt t="28655" x="9126538" y="3529013"/>
          <p14:tracePt t="28672" x="9140825" y="3557588"/>
          <p14:tracePt t="28688" x="9161463" y="3578225"/>
          <p14:tracePt t="28705" x="9197975" y="3629025"/>
          <p14:tracePt t="28721" x="9247188" y="3678238"/>
          <p14:tracePt t="28738" x="9312275" y="3763963"/>
          <p14:tracePt t="28754" x="9410700" y="3941763"/>
          <p14:tracePt t="28771" x="9490075" y="4078288"/>
          <p14:tracePt t="28788" x="9575800" y="4256088"/>
          <p14:tracePt t="28804" x="9625013" y="4419600"/>
          <p14:tracePt t="28821" x="9639300" y="4491038"/>
          <p14:tracePt t="28837" x="9639300" y="4527550"/>
          <p14:tracePt t="28838" x="9639300" y="4570413"/>
          <p14:tracePt t="28840" x="9639300" y="4583113"/>
          <p14:tracePt t="28855" x="9639300" y="4619625"/>
          <p14:tracePt t="28857" x="9639300" y="4633913"/>
          <p14:tracePt t="28871" x="9610725" y="4654550"/>
          <p14:tracePt t="28872" x="9553575" y="4683125"/>
          <p14:tracePt t="28889" x="9453563" y="4733925"/>
          <p14:tracePt t="28904" x="9297988" y="4783138"/>
          <p14:tracePt t="28921" x="9126538" y="4854575"/>
          <p14:tracePt t="28938" x="8947150" y="4919663"/>
          <p14:tracePt t="28955" x="8891588" y="4940300"/>
          <p14:tracePt t="29215" x="8877300" y="4940300"/>
          <p14:tracePt t="29219" x="8848725" y="4940300"/>
          <p14:tracePt t="29226" x="8834438" y="4940300"/>
          <p14:tracePt t="29233" x="8812213" y="4954588"/>
          <p14:tracePt t="29242" x="8783638" y="4968875"/>
          <p14:tracePt t="29254" x="8748713" y="4983163"/>
          <p14:tracePt t="29271" x="8612188" y="5068888"/>
          <p14:tracePt t="29287" x="8413750" y="5218113"/>
          <p14:tracePt t="29304" x="8185150" y="5367338"/>
          <p14:tracePt t="29321" x="8050213" y="5453063"/>
          <p14:tracePt t="29323" x="7764463" y="5618163"/>
          <p14:tracePt t="29338" x="7600950" y="5695950"/>
          <p14:tracePt t="29339" x="7450138" y="5767388"/>
          <p14:tracePt t="29354" x="7072313" y="5910263"/>
          <p14:tracePt t="29371" x="6659563" y="6030913"/>
          <p14:tracePt t="29388" x="6210300" y="6130925"/>
          <p14:tracePt t="29404" x="5746750" y="6194425"/>
          <p14:tracePt t="29422" x="5283200" y="6230938"/>
          <p14:tracePt t="29438" x="4883150" y="6259513"/>
          <p14:tracePt t="29455" x="4519613" y="6265863"/>
          <p14:tracePt t="29471" x="4192588" y="6265863"/>
          <p14:tracePt t="29488" x="3892550" y="6265863"/>
          <p14:tracePt t="29505" x="3579813" y="6265863"/>
          <p14:tracePt t="29521" x="3279775" y="6230938"/>
          <p14:tracePt t="29538" x="2994025" y="6180138"/>
          <p14:tracePt t="29554" x="2930525" y="6165850"/>
          <p14:tracePt t="29555" x="2716213" y="6116638"/>
          <p14:tracePt t="29556" x="2601913" y="6096000"/>
          <p14:tracePt t="29571" x="2481263" y="6059488"/>
          <p14:tracePt t="29572" x="2432050" y="6030913"/>
          <p14:tracePt t="29588" x="2238375" y="5959475"/>
          <p14:tracePt t="29604" x="2089150" y="5895975"/>
          <p14:tracePt t="29621" x="2025650" y="5845175"/>
          <p14:tracePt t="29638" x="1968500" y="5767388"/>
          <p14:tracePt t="29999" x="1939925" y="5767388"/>
          <p14:tracePt t="30007" x="1874838" y="5759450"/>
          <p14:tracePt t="30015" x="1817688" y="5716588"/>
          <p14:tracePt t="30023" x="1725613" y="5667375"/>
          <p14:tracePt t="30031" x="1654175" y="5618163"/>
          <p14:tracePt t="30039" x="1576388" y="5553075"/>
          <p14:tracePt t="30054" x="1511300" y="5518150"/>
          <p14:tracePt t="30056" x="1454150" y="5467350"/>
          <p14:tracePt t="30071" x="1390650" y="5418138"/>
          <p14:tracePt t="30072" x="1339850" y="5381625"/>
          <p14:tracePt t="30087" x="1162050" y="5232400"/>
          <p14:tracePt t="30104" x="1041400" y="5103813"/>
          <p14:tracePt t="30121" x="976313" y="5040313"/>
          <p14:tracePt t="30137" x="912813" y="4968875"/>
          <p14:tracePt t="30154" x="890588" y="4933950"/>
          <p14:tracePt t="30172" x="876300" y="4891088"/>
          <p14:tracePt t="30188" x="876300" y="4883150"/>
          <p14:tracePt t="30204" x="876300" y="4854575"/>
          <p14:tracePt t="30223" x="876300" y="4833938"/>
          <p14:tracePt t="30226" x="890588" y="4805363"/>
          <p14:tracePt t="30242" x="912813" y="4783138"/>
          <p14:tracePt t="30255" x="927100" y="4768850"/>
          <p14:tracePt t="30270" x="947738" y="4740275"/>
          <p14:tracePt t="30271" x="962025" y="4733925"/>
          <p14:tracePt t="30273" x="976313" y="4705350"/>
          <p14:tracePt t="30289" x="998538" y="4691063"/>
          <p14:tracePt t="30290" x="1012825" y="4668838"/>
          <p14:tracePt t="30304" x="1027113" y="4654550"/>
          <p14:tracePt t="30305" x="1041400" y="4640263"/>
          <p14:tracePt t="30322" x="1062038" y="4605338"/>
          <p14:tracePt t="30338" x="1090613" y="4583113"/>
          <p14:tracePt t="30355" x="1112838" y="4556125"/>
          <p14:tracePt t="30371" x="1141413" y="4527550"/>
          <p14:tracePt t="30388" x="1162050" y="4505325"/>
          <p14:tracePt t="30404" x="1190625" y="4476750"/>
          <p14:tracePt t="30421" x="1212850" y="4441825"/>
          <p14:tracePt t="30438" x="1254125" y="4405313"/>
          <p14:tracePt t="30455" x="1290638" y="4376738"/>
          <p14:tracePt t="30471" x="1354138" y="4341813"/>
          <p14:tracePt t="30488" x="1404938" y="4319588"/>
          <p14:tracePt t="30505" x="1439863" y="4305300"/>
          <p14:tracePt t="30506" x="1476375" y="4291013"/>
          <p14:tracePt t="30507" x="1504950" y="4276725"/>
          <p14:tracePt t="30522" x="1539875" y="4276725"/>
          <p14:tracePt t="30523" x="1590675" y="4270375"/>
          <p14:tracePt t="30538" x="1625600" y="4270375"/>
          <p14:tracePt t="30539" x="1674813" y="4256088"/>
          <p14:tracePt t="30555" x="1789113" y="4256088"/>
          <p14:tracePt t="30571" x="1925638" y="4241800"/>
          <p14:tracePt t="30588" x="2138363" y="4227513"/>
          <p14:tracePt t="30604" x="2352675" y="4219575"/>
          <p14:tracePt t="30622" x="2581275" y="4191000"/>
          <p14:tracePt t="30637" x="2844800" y="4170363"/>
          <p14:tracePt t="30655" x="3101975" y="4127500"/>
          <p14:tracePt t="30672" x="3394075" y="4106863"/>
          <p14:tracePt t="30688" x="3692525" y="4078288"/>
          <p14:tracePt t="30704" x="4029075" y="4056063"/>
          <p14:tracePt t="30722" x="4378325" y="4027488"/>
          <p14:tracePt t="30723" x="4570413" y="4027488"/>
          <p14:tracePt t="30738" x="4770438" y="4006850"/>
          <p14:tracePt t="30754" x="4954588" y="4006850"/>
          <p14:tracePt t="30756" x="5183188" y="3992563"/>
          <p14:tracePt t="30757" x="5397500" y="3992563"/>
          <p14:tracePt t="30772" x="5618163" y="3992563"/>
          <p14:tracePt t="30773" x="5861050" y="3992563"/>
          <p14:tracePt t="30788" x="6310313" y="3992563"/>
          <p14:tracePt t="30805" x="6723063" y="4027488"/>
          <p14:tracePt t="30822" x="7086600" y="4078288"/>
          <p14:tracePt t="30838" x="7386638" y="4141788"/>
          <p14:tracePt t="30855" x="7558088" y="4191000"/>
          <p14:tracePt t="30871" x="7721600" y="4241800"/>
          <p14:tracePt t="30888" x="7864475" y="4276725"/>
          <p14:tracePt t="30904" x="7921625" y="4305300"/>
          <p14:tracePt t="30921" x="7999413" y="4327525"/>
          <p14:tracePt t="30938" x="8050213" y="4370388"/>
          <p14:tracePt t="30955" x="8070850" y="4376738"/>
          <p14:tracePt t="30971" x="8099425" y="4391025"/>
          <p14:tracePt t="30973" x="8113713" y="4405313"/>
          <p14:tracePt t="30989" x="8121650" y="4405313"/>
          <p14:tracePt t="30990" x="8121650" y="4419600"/>
          <p14:tracePt t="31005" x="8134350" y="4419600"/>
          <p14:tracePt t="31022" x="8148638" y="4427538"/>
          <p14:tracePt t="31039" x="8185150" y="4456113"/>
          <p14:tracePt t="31056" x="8220075" y="4476750"/>
          <p14:tracePt t="31071" x="8285163" y="4527550"/>
          <p14:tracePt t="31088" x="8362950" y="4583113"/>
          <p14:tracePt t="31105" x="8434388" y="4640263"/>
          <p14:tracePt t="31121" x="8499475" y="4691063"/>
          <p14:tracePt t="31137" x="8534400" y="4733925"/>
          <p14:tracePt t="31155" x="8548688" y="4740275"/>
          <p14:tracePt t="31172" x="8562975" y="4754563"/>
          <p14:tracePt t="31188" x="8577263" y="4754563"/>
          <p14:tracePt t="31271" x="8577263" y="4768850"/>
          <p14:tracePt t="31448" x="8577263" y="4754563"/>
          <p14:tracePt t="31456" x="8577263" y="4740275"/>
          <p14:tracePt t="40708" x="8577263" y="4733925"/>
          <p14:tracePt t="41236" x="8583613" y="4733925"/>
          <p14:tracePt t="41252" x="8597900" y="4733925"/>
          <p14:tracePt t="41260" x="8612188" y="4733925"/>
          <p14:tracePt t="41268" x="8634413" y="4719638"/>
          <p14:tracePt t="41276" x="8648700" y="4705350"/>
          <p14:tracePt t="41284" x="8683625" y="4691063"/>
          <p14:tracePt t="41292" x="8726488" y="4668838"/>
          <p14:tracePt t="41304" x="8777288" y="4654550"/>
          <p14:tracePt t="41321" x="8863013" y="4591050"/>
          <p14:tracePt t="41337" x="8990013" y="4527550"/>
          <p14:tracePt t="41354" x="9112250" y="4476750"/>
          <p14:tracePt t="41371" x="9240838" y="4419600"/>
          <p14:tracePt t="41387" x="9290050" y="4391025"/>
          <p14:tracePt t="41388" x="9347200" y="4370388"/>
          <p14:tracePt t="41390" x="9390063" y="4356100"/>
          <p14:tracePt t="41405" x="9461500" y="4327525"/>
          <p14:tracePt t="41421" x="9539288" y="4291013"/>
          <p14:tracePt t="41438" x="9590088" y="4270375"/>
          <p14:tracePt t="41455" x="9610725" y="4256088"/>
          <p14:tracePt t="41472" x="9639300" y="4256088"/>
          <p14:tracePt t="41488" x="9653588" y="4241800"/>
          <p14:tracePt t="41506" x="9653588" y="4227513"/>
          <p14:tracePt t="42508" x="9653588" y="4219575"/>
          <p14:tracePt t="42516" x="9653588" y="4156075"/>
          <p14:tracePt t="42524" x="9661525" y="4092575"/>
          <p14:tracePt t="42532" x="9675813" y="4027488"/>
          <p14:tracePt t="42540" x="9675813" y="3978275"/>
          <p14:tracePt t="42548" x="9704388" y="3941763"/>
          <p14:tracePt t="42556" x="9710738" y="3906838"/>
          <p14:tracePt t="42571" x="9725025" y="3878263"/>
          <p14:tracePt t="42587" x="9725025" y="3856038"/>
          <p14:tracePt t="42588" x="9739313" y="3841750"/>
          <p14:tracePt t="42589" x="9753600" y="3806825"/>
          <p14:tracePt t="42605" x="9788525" y="3763963"/>
          <p14:tracePt t="42621" x="9839325" y="3706813"/>
          <p14:tracePt t="42637" x="9902825" y="3657600"/>
          <p14:tracePt t="42655" x="9974263" y="3563938"/>
          <p14:tracePt t="42672" x="10067925" y="3463925"/>
          <p14:tracePt t="42688" x="10139363" y="3400425"/>
          <p14:tracePt t="42705" x="10202863" y="3343275"/>
          <p14:tracePt t="42722" x="10252075" y="3314700"/>
          <p14:tracePt t="42738" x="10288588" y="3294063"/>
          <p14:tracePt t="42754" x="10317163" y="3294063"/>
          <p14:tracePt t="42771" x="10323513" y="3294063"/>
          <p14:tracePt t="43136" x="10323513" y="3265488"/>
          <p14:tracePt t="43144" x="10323513" y="3228975"/>
          <p14:tracePt t="43153" x="10323513" y="3194050"/>
          <p14:tracePt t="43160" x="10323513" y="3151188"/>
          <p14:tracePt t="43170" x="10337800" y="3094038"/>
          <p14:tracePt t="43176" x="10352088" y="3030538"/>
          <p14:tracePt t="43188" x="10366375" y="2951163"/>
          <p14:tracePt t="43204" x="10402888" y="2736850"/>
          <p14:tracePt t="43224" x="10466388" y="2538413"/>
          <p14:tracePt t="43226" x="10502900" y="2430463"/>
          <p14:tracePt t="43241" x="10517188" y="2366963"/>
          <p14:tracePt t="43242" x="10552113" y="2252663"/>
          <p14:tracePt t="43256" x="10587038" y="2152650"/>
          <p14:tracePt t="43257" x="10615613" y="2052638"/>
          <p14:tracePt t="43271" x="10637838" y="1974850"/>
          <p14:tracePt t="43288" x="10680700" y="1874838"/>
          <p14:tracePt t="43289" x="10687050" y="1839913"/>
          <p14:tracePt t="43304" x="10715625" y="1803400"/>
          <p14:tracePt t="43306" x="10715625" y="1774825"/>
          <p14:tracePt t="43321" x="10737850" y="1739900"/>
          <p14:tracePt t="43338" x="10737850" y="1717675"/>
          <p14:tracePt t="43356" x="10737850" y="1689100"/>
          <p14:tracePt t="43571" x="10737850" y="1674813"/>
          <p14:tracePt t="43579" x="10737850" y="1625600"/>
          <p14:tracePt t="43587" x="10737850" y="1574800"/>
          <p14:tracePt t="43595" x="10737850" y="1511300"/>
          <p14:tracePt t="43604" x="10737850" y="1454150"/>
          <p14:tracePt t="43611" x="10752138" y="1390650"/>
          <p14:tracePt t="43622" x="10752138" y="1325563"/>
          <p14:tracePt t="43638" x="10780713" y="1090613"/>
          <p14:tracePt t="43655" x="10787063" y="847725"/>
          <p14:tracePt t="43672" x="10815638" y="563563"/>
          <p14:tracePt t="43688" x="10866438" y="228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DE021-59A8-7E5E-6256-733B9A8E9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239F09-A900-E2C1-09F6-F8B808F4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発熱・痛み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B13AF0-2BF2-D9D7-7CE7-E42E22C5DC26}"/>
              </a:ext>
            </a:extLst>
          </p:cNvPr>
          <p:cNvSpPr txBox="1"/>
          <p:nvPr/>
        </p:nvSpPr>
        <p:spPr>
          <a:xfrm>
            <a:off x="781987" y="2105561"/>
            <a:ext cx="11410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アセトアミノフェン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非ステロイド性抗炎症薬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オーディオ 8">
            <a:extLst>
              <a:ext uri="{FF2B5EF4-FFF2-40B4-BE49-F238E27FC236}">
                <a16:creationId xmlns:a16="http://schemas.microsoft.com/office/drawing/2014/main" id="{3F1F98E5-8632-899F-767B-3919E3FBD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6"/>
    </mc:Choice>
    <mc:Fallback>
      <p:transition spd="slow" advTm="3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9" x="5946775" y="4905375"/>
          <p14:tracePt t="528" x="5946775" y="4891088"/>
          <p14:tracePt t="536" x="5932488" y="4883150"/>
          <p14:tracePt t="1131" x="7123113" y="4106863"/>
          <p14:tracePt t="4129" x="6894513" y="4021138"/>
          <p14:tracePt t="4132" x="6745288" y="3963988"/>
          <p14:tracePt t="4145" x="6573838" y="3913188"/>
          <p14:tracePt t="4161" x="6396038" y="3878263"/>
          <p14:tracePt t="4162" x="6224588" y="3856038"/>
          <p14:tracePt t="4164" x="6018213" y="3813175"/>
          <p14:tracePt t="4179" x="5418138" y="3706813"/>
          <p14:tracePt t="4194" x="5048250" y="3643313"/>
          <p14:tracePt t="4195" x="4870450" y="3606800"/>
          <p14:tracePt t="4211" x="4570413" y="3514725"/>
          <p14:tracePt t="4212" x="4306888" y="3457575"/>
          <p14:tracePt t="4227" x="4078288" y="3379788"/>
          <p14:tracePt t="4228" x="4021138" y="3351213"/>
          <p14:tracePt t="4244" x="3843338" y="3279775"/>
          <p14:tracePt t="4261" x="3692525" y="3228975"/>
          <p14:tracePt t="4278" x="3629025" y="3194050"/>
          <p14:tracePt t="4294" x="3608388" y="3179763"/>
          <p14:tracePt t="4327" x="3608388" y="3165475"/>
          <p14:tracePt t="4348" x="3608388" y="3151188"/>
          <p14:tracePt t="4350" x="3629025" y="3151188"/>
          <p14:tracePt t="4361" x="3657600" y="3128963"/>
          <p14:tracePt t="4378" x="3714750" y="3100388"/>
          <p14:tracePt t="4394" x="3763963" y="3079750"/>
          <p14:tracePt t="4412" x="3814763" y="3065463"/>
          <p14:tracePt t="4413" x="3829050" y="3051175"/>
          <p14:tracePt t="4427" x="3843338" y="3051175"/>
          <p14:tracePt t="4445" x="3843338" y="3044825"/>
          <p14:tracePt t="4446" x="3857625" y="3044825"/>
          <p14:tracePt t="4477" x="3829050" y="3044825"/>
          <p14:tracePt t="4485" x="3792538" y="3030538"/>
          <p14:tracePt t="4494" x="3757613" y="3016250"/>
          <p14:tracePt t="4511" x="3579813" y="2994025"/>
          <p14:tracePt t="4527" x="3357563" y="2951163"/>
          <p14:tracePt t="4544" x="3030538" y="2901950"/>
          <p14:tracePt t="4561" x="2616200" y="2851150"/>
          <p14:tracePt t="4578" x="2174875" y="2816225"/>
          <p14:tracePt t="4595" x="1789113" y="2765425"/>
          <p14:tracePt t="4611" x="1590675" y="2736850"/>
          <p14:tracePt t="4628" x="1476375" y="2716213"/>
          <p14:tracePt t="4645" x="1404938" y="2701925"/>
          <p14:tracePt t="4646" x="1390650" y="2701925"/>
          <p14:tracePt t="4661" x="1376363" y="2701925"/>
          <p14:tracePt t="5130" x="1362075" y="2679700"/>
          <p14:tracePt t="5138" x="1354138" y="2652713"/>
          <p14:tracePt t="5145" x="1354138" y="2638425"/>
          <p14:tracePt t="5154" x="1339850" y="2616200"/>
          <p14:tracePt t="5162" x="1339850" y="2601913"/>
          <p14:tracePt t="5169" x="1339850" y="2587625"/>
          <p14:tracePt t="5177" x="1325563" y="2581275"/>
          <p14:tracePt t="5194" x="1325563" y="2566988"/>
          <p14:tracePt t="5211" x="1325563" y="2530475"/>
          <p14:tracePt t="5227" x="1325563" y="2487613"/>
          <p14:tracePt t="5245" x="1339850" y="2466975"/>
          <p14:tracePt t="5261" x="1362075" y="2438400"/>
          <p14:tracePt t="5278" x="1404938" y="2416175"/>
          <p14:tracePt t="5294" x="1454150" y="2366963"/>
          <p14:tracePt t="5311" x="1590675" y="2287588"/>
          <p14:tracePt t="5327" x="1874838" y="2138363"/>
          <p14:tracePt t="5331" x="2066925" y="2066925"/>
          <p14:tracePt t="5346" x="2189163" y="2024063"/>
          <p14:tracePt t="5347" x="2552700" y="1903413"/>
          <p14:tracePt t="5361" x="2830513" y="1854200"/>
          <p14:tracePt t="5377" x="3457575" y="1789113"/>
          <p14:tracePt t="5393" x="3792538" y="1789113"/>
          <p14:tracePt t="5394" x="4106863" y="1789113"/>
          <p14:tracePt t="5395" x="4421188" y="1789113"/>
          <p14:tracePt t="5411" x="4770438" y="1789113"/>
          <p14:tracePt t="5413" x="5105400" y="1825625"/>
          <p14:tracePt t="5427" x="5454650" y="1874838"/>
          <p14:tracePt t="5428" x="5810250" y="1938338"/>
          <p14:tracePt t="5444" x="6273800" y="2017713"/>
          <p14:tracePt t="5461" x="6659563" y="2066925"/>
          <p14:tracePt t="5478" x="7023100" y="2138363"/>
          <p14:tracePt t="5494" x="7251700" y="2203450"/>
          <p14:tracePt t="5511" x="7335838" y="2238375"/>
          <p14:tracePt t="5528" x="7421563" y="2274888"/>
          <p14:tracePt t="5545" x="7450138" y="2301875"/>
          <p14:tracePt t="5561" x="7472363" y="2316163"/>
          <p14:tracePt t="5578" x="7472363" y="2330450"/>
          <p14:tracePt t="5611" x="7472363" y="2338388"/>
          <p14:tracePt t="5741" x="7458075" y="2338388"/>
          <p14:tracePt t="5758" x="7450138" y="2338388"/>
          <p14:tracePt t="5789" x="7435850" y="2338388"/>
          <p14:tracePt t="5830" x="7421563" y="2338388"/>
          <p14:tracePt t="5854" x="7407275" y="2338388"/>
          <p14:tracePt t="5862" x="7400925" y="2338388"/>
          <p14:tracePt t="5870" x="7372350" y="2338388"/>
          <p14:tracePt t="5878" x="7350125" y="2338388"/>
          <p14:tracePt t="5886" x="7335838" y="2338388"/>
          <p14:tracePt t="5894" x="7300913" y="2338388"/>
          <p14:tracePt t="5910" x="7251700" y="2352675"/>
          <p14:tracePt t="5911" x="7194550" y="2366963"/>
          <p14:tracePt t="5926" x="7058025" y="2401888"/>
          <p14:tracePt t="5943" x="6873875" y="2466975"/>
          <p14:tracePt t="5961" x="6673850" y="2516188"/>
          <p14:tracePt t="5978" x="6445250" y="2581275"/>
          <p14:tracePt t="5994" x="6173788" y="2652713"/>
          <p14:tracePt t="6011" x="5846763" y="2730500"/>
          <p14:tracePt t="6027" x="5297488" y="2830513"/>
          <p14:tracePt t="6044" x="4784725" y="2865438"/>
          <p14:tracePt t="6061" x="4378325" y="2894013"/>
          <p14:tracePt t="6078" x="3892550" y="2894013"/>
          <p14:tracePt t="6434" x="3906838" y="2894013"/>
          <p14:tracePt t="6442" x="3929063" y="2894013"/>
          <p14:tracePt t="6450" x="3971925" y="2894013"/>
          <p14:tracePt t="6459" x="4006850" y="2894013"/>
          <p14:tracePt t="6466" x="4057650" y="2879725"/>
          <p14:tracePt t="6476" x="4127500" y="2865438"/>
          <p14:tracePt t="6483" x="4256088" y="2851150"/>
          <p14:tracePt t="6493" x="4356100" y="2851150"/>
          <p14:tracePt t="6510" x="4605338" y="2836863"/>
          <p14:tracePt t="6526" x="4905375" y="2836863"/>
          <p14:tracePt t="6543" x="5268913" y="2836863"/>
          <p14:tracePt t="6561" x="5646738" y="2879725"/>
          <p14:tracePt t="6577" x="6010275" y="2965450"/>
          <p14:tracePt t="6593" x="6359525" y="3079750"/>
          <p14:tracePt t="6609" x="6424613" y="3100388"/>
          <p14:tracePt t="6611" x="6559550" y="3151188"/>
          <p14:tracePt t="6612" x="6688138" y="3214688"/>
          <p14:tracePt t="6629" x="6888163" y="3300413"/>
          <p14:tracePt t="6644" x="6986588" y="3351213"/>
          <p14:tracePt t="6662" x="7072313" y="3400425"/>
          <p14:tracePt t="6677" x="7123113" y="3429000"/>
          <p14:tracePt t="6694" x="7143750" y="3443288"/>
          <p14:tracePt t="6710" x="7172325" y="3457575"/>
          <p14:tracePt t="6730" x="7186613" y="3457575"/>
          <p14:tracePt t="6744" x="7208838" y="3463925"/>
          <p14:tracePt t="6761" x="7223125" y="3478213"/>
          <p14:tracePt t="6777" x="7258050" y="3506788"/>
          <p14:tracePt t="6795" x="7286625" y="3514725"/>
          <p14:tracePt t="6810" x="7308850" y="3529013"/>
          <p14:tracePt t="6811" x="7335838" y="3543300"/>
          <p14:tracePt t="6827" x="7372350" y="3563938"/>
          <p14:tracePt t="6829" x="7386638" y="3563938"/>
          <p14:tracePt t="6830" x="7421563" y="3592513"/>
          <p14:tracePt t="6845" x="7435850" y="3592513"/>
          <p14:tracePt t="6847" x="7458075" y="3606800"/>
          <p14:tracePt t="6861" x="7486650" y="3614738"/>
          <p14:tracePt t="6862" x="7500938" y="3614738"/>
          <p14:tracePt t="6878" x="7535863" y="3629025"/>
          <p14:tracePt t="6895" x="7535863" y="3643313"/>
          <p14:tracePt t="6911" x="7550150" y="3643313"/>
          <p14:tracePt t="6928" x="7550150" y="3657600"/>
          <p14:tracePt t="6974" x="7550150" y="3663950"/>
          <p14:tracePt t="6998" x="7558088" y="3678238"/>
          <p14:tracePt t="7006" x="7558088" y="3692525"/>
          <p14:tracePt t="7022" x="7572375" y="3706813"/>
          <p14:tracePt t="7030" x="7586663" y="3714750"/>
          <p14:tracePt t="7038" x="7600950" y="3729038"/>
          <p14:tracePt t="7046" x="7607300" y="3743325"/>
          <p14:tracePt t="7060" x="7621588" y="3757613"/>
          <p14:tracePt t="7077" x="7635875" y="3778250"/>
          <p14:tracePt t="7079" x="7650163" y="3792538"/>
          <p14:tracePt t="7094" x="7658100" y="3806825"/>
          <p14:tracePt t="7095" x="7672388" y="3806825"/>
          <p14:tracePt t="7111" x="7686675" y="3827463"/>
          <p14:tracePt t="7128" x="7700963" y="3856038"/>
          <p14:tracePt t="7146" x="7707313" y="3863975"/>
          <p14:tracePt t="7162" x="7721600" y="3878263"/>
          <p14:tracePt t="7179" x="7735888" y="3892550"/>
          <p14:tracePt t="7194" x="7750175" y="3913188"/>
          <p14:tracePt t="7211" x="7764463" y="3927475"/>
          <p14:tracePt t="7227" x="7764463" y="3956050"/>
          <p14:tracePt t="7244" x="7770813" y="3978275"/>
          <p14:tracePt t="7261" x="7770813" y="4006850"/>
          <p14:tracePt t="7278" x="7770813" y="4027488"/>
          <p14:tracePt t="7294" x="7770813" y="4041775"/>
          <p14:tracePt t="7327" x="7764463" y="4056063"/>
          <p14:tracePt t="7348" x="7721600" y="4070350"/>
          <p14:tracePt t="7361" x="7607300" y="4121150"/>
          <p14:tracePt t="7379" x="7435850" y="4191000"/>
          <p14:tracePt t="7394" x="7186613" y="4270375"/>
          <p14:tracePt t="7411" x="6823075" y="4376738"/>
          <p14:tracePt t="7427" x="6359525" y="4476750"/>
          <p14:tracePt t="7444" x="5710238" y="4605338"/>
          <p14:tracePt t="7461" x="5168900" y="4691063"/>
          <p14:tracePt t="7478" x="4605338" y="4705350"/>
          <p14:tracePt t="7494" x="4206875" y="4705350"/>
          <p14:tracePt t="7511" x="3706813" y="4705350"/>
          <p14:tracePt t="7527" x="3251200" y="4640263"/>
          <p14:tracePt t="7544" x="3051175" y="4619625"/>
          <p14:tracePt t="7545" x="2851150" y="4583113"/>
          <p14:tracePt t="7546" x="2681288" y="4527550"/>
          <p14:tracePt t="7561" x="2516188" y="4491038"/>
          <p14:tracePt t="7562" x="2338388" y="4456113"/>
          <p14:tracePt t="7579" x="2174875" y="4419600"/>
          <p14:tracePt t="7580" x="2017713" y="4376738"/>
          <p14:tracePt t="7594" x="1725613" y="4291013"/>
          <p14:tracePt t="7611" x="1439863" y="4191000"/>
          <p14:tracePt t="7627" x="1254125" y="4127500"/>
          <p14:tracePt t="7645" x="1027113" y="4041775"/>
          <p14:tracePt t="7661" x="763588" y="3906838"/>
          <p14:tracePt t="7678" x="563563" y="3806825"/>
          <p14:tracePt t="7694" x="412750" y="3729038"/>
          <p14:tracePt t="7711" x="200025" y="3614738"/>
          <p14:tracePt t="7727" x="0" y="3506788"/>
          <p14:tracePt t="7973" x="28575" y="2466975"/>
          <p14:tracePt t="7981" x="49213" y="2452688"/>
          <p14:tracePt t="7989" x="85725" y="2430463"/>
          <p14:tracePt t="7997" x="114300" y="2401888"/>
          <p14:tracePt t="8005" x="134938" y="2387600"/>
          <p14:tracePt t="8012" x="163513" y="2366963"/>
          <p14:tracePt t="8027" x="177800" y="2352675"/>
          <p14:tracePt t="8043" x="228600" y="2330450"/>
          <p14:tracePt t="8044" x="234950" y="2330450"/>
          <p14:tracePt t="8045" x="277813" y="2301875"/>
          <p14:tracePt t="8061" x="314325" y="2287588"/>
          <p14:tracePt t="8062" x="349250" y="2274888"/>
          <p14:tracePt t="8077" x="449263" y="2252663"/>
          <p14:tracePt t="8095" x="577850" y="2203450"/>
          <p14:tracePt t="8111" x="812800" y="2166938"/>
          <p14:tracePt t="8128" x="1047750" y="2117725"/>
          <p14:tracePt t="8145" x="1311275" y="2089150"/>
          <p14:tracePt t="8162" x="1590675" y="2052638"/>
          <p14:tracePt t="8178" x="1868488" y="2017713"/>
          <p14:tracePt t="8195" x="2117725" y="1989138"/>
          <p14:tracePt t="8211" x="2303463" y="1966913"/>
          <p14:tracePt t="8228" x="2601913" y="1938338"/>
          <p14:tracePt t="8244" x="2851150" y="1924050"/>
          <p14:tracePt t="8260" x="2965450" y="1924050"/>
          <p14:tracePt t="8262" x="3101975" y="1924050"/>
          <p14:tracePt t="8263" x="3244850" y="1924050"/>
          <p14:tracePt t="8277" x="3394075" y="1924050"/>
          <p14:tracePt t="8294" x="3543300" y="1924050"/>
          <p14:tracePt t="8295" x="3892550" y="1938338"/>
          <p14:tracePt t="8310" x="4078288" y="1952625"/>
          <p14:tracePt t="8312" x="4278313" y="1974850"/>
          <p14:tracePt t="8328" x="4691063" y="2038350"/>
          <p14:tracePt t="8346" x="5148263" y="2117725"/>
          <p14:tracePt t="8363" x="5568950" y="2203450"/>
          <p14:tracePt t="8377" x="6010275" y="2301875"/>
          <p14:tracePt t="8394" x="6259513" y="2381250"/>
          <p14:tracePt t="8411" x="6508750" y="2466975"/>
          <p14:tracePt t="8427" x="6645275" y="2501900"/>
          <p14:tracePt t="8444" x="6737350" y="2552700"/>
          <p14:tracePt t="8462" x="6794500" y="2587625"/>
          <p14:tracePt t="8477" x="6823075" y="2601913"/>
          <p14:tracePt t="8478" x="6837363" y="2616200"/>
          <p14:tracePt t="8494" x="6845300" y="2638425"/>
          <p14:tracePt t="8737" x="6859588" y="2638425"/>
          <p14:tracePt t="8745" x="6894513" y="2638425"/>
          <p14:tracePt t="8753" x="6937375" y="2638425"/>
          <p14:tracePt t="8761" x="6994525" y="2630488"/>
          <p14:tracePt t="8770" x="7094538" y="2630488"/>
          <p14:tracePt t="8777" x="7223125" y="2630488"/>
          <p14:tracePt t="8794" x="7350125" y="2630488"/>
          <p14:tracePt t="8795" x="7486650" y="2630488"/>
          <p14:tracePt t="8810" x="7750175" y="2679700"/>
          <p14:tracePt t="8827" x="7913688" y="2751138"/>
          <p14:tracePt t="8844" x="8113713" y="2851150"/>
          <p14:tracePt t="8860" x="8213725" y="2901950"/>
          <p14:tracePt t="8877" x="8299450" y="2979738"/>
          <p14:tracePt t="8894" x="8334375" y="3001963"/>
          <p14:tracePt t="8910" x="8362950" y="3030538"/>
          <p14:tracePt t="8928" x="8362950" y="3044825"/>
          <p14:tracePt t="8944" x="8362950" y="3065463"/>
          <p14:tracePt t="8961" x="8362950" y="3114675"/>
          <p14:tracePt t="8976" x="8362950" y="3143250"/>
          <p14:tracePt t="8978" x="8348663" y="3194050"/>
          <p14:tracePt t="8979" x="8334375" y="3228975"/>
          <p14:tracePt t="8995" x="8328025" y="3279775"/>
          <p14:tracePt t="8996" x="8313738" y="3343275"/>
          <p14:tracePt t="9011" x="8285163" y="3394075"/>
          <p14:tracePt t="9012" x="8270875" y="3457575"/>
          <p14:tracePt t="9028" x="8234363" y="3578225"/>
          <p14:tracePt t="9044" x="8199438" y="3678238"/>
          <p14:tracePt t="9061" x="8148638" y="3757613"/>
          <p14:tracePt t="9077" x="8070850" y="3841750"/>
          <p14:tracePt t="9094" x="7913688" y="3963988"/>
          <p14:tracePt t="9111" x="7707313" y="4092575"/>
          <p14:tracePt t="9128" x="7421563" y="4241800"/>
          <p14:tracePt t="9145" x="6873875" y="4456113"/>
          <p14:tracePt t="9162" x="6330950" y="4591050"/>
          <p14:tracePt t="9179" x="5881688" y="4668838"/>
          <p14:tracePt t="9180" x="5597525" y="4691063"/>
          <p14:tracePt t="9194" x="5119688" y="4740275"/>
          <p14:tracePt t="9210" x="4705350" y="4768850"/>
          <p14:tracePt t="9227" x="4256088" y="4768850"/>
          <p14:tracePt t="9228" x="3971925" y="4768850"/>
          <p14:tracePt t="9229" x="3678238" y="4768850"/>
          <p14:tracePt t="9244" x="3394075" y="4733925"/>
          <p14:tracePt t="9245" x="3079750" y="4683125"/>
          <p14:tracePt t="9261" x="2481263" y="4491038"/>
          <p14:tracePt t="9277" x="1839913" y="4219575"/>
          <p14:tracePt t="9295" x="1411288" y="3978275"/>
          <p14:tracePt t="9311" x="1047750" y="3678238"/>
          <p14:tracePt t="9328" x="847725" y="3414713"/>
          <p14:tracePt t="9347" x="798513" y="3251200"/>
          <p14:tracePt t="9361" x="741363" y="3016250"/>
          <p14:tracePt t="9377" x="741363" y="2751138"/>
          <p14:tracePt t="9394" x="741363" y="2530475"/>
          <p14:tracePt t="9411" x="841375" y="2274888"/>
          <p14:tracePt t="9428" x="998538" y="2038350"/>
          <p14:tracePt t="9444" x="1204913" y="1825625"/>
          <p14:tracePt t="9446" x="1311275" y="1739900"/>
          <p14:tracePt t="9461" x="1376363" y="1703388"/>
          <p14:tracePt t="9462" x="1539875" y="1589088"/>
          <p14:tracePt t="9477" x="1654175" y="1511300"/>
          <p14:tracePt t="9478" x="1774825" y="1439863"/>
          <p14:tracePt t="9495" x="2166938" y="1254125"/>
          <p14:tracePt t="9511" x="2652713" y="1062038"/>
          <p14:tracePt t="9528" x="3201988" y="898525"/>
          <p14:tracePt t="9544" x="3829050" y="776288"/>
          <p14:tracePt t="9562" x="4484688" y="712788"/>
          <p14:tracePt t="9578" x="5119688" y="712788"/>
          <p14:tracePt t="9594" x="5710238" y="727075"/>
          <p14:tracePt t="9611" x="6081713" y="827088"/>
          <p14:tracePt t="9628" x="6523038" y="976313"/>
          <p14:tracePt t="9644" x="6873875" y="1154113"/>
          <p14:tracePt t="9662" x="7143750" y="1325563"/>
          <p14:tracePt t="9677" x="7194550" y="1376363"/>
          <p14:tracePt t="9678" x="7358063" y="1504950"/>
          <p14:tracePt t="9679" x="7450138" y="1589088"/>
          <p14:tracePt t="9695" x="7486650" y="1625600"/>
          <p14:tracePt t="9696" x="7607300" y="1768475"/>
          <p14:tracePt t="9710" x="7650163" y="1817688"/>
          <p14:tracePt t="9712" x="7707313" y="1903413"/>
          <p14:tracePt t="9728" x="7799388" y="2052638"/>
          <p14:tracePt t="9730" x="7864475" y="2166938"/>
          <p14:tracePt t="9744" x="7913688" y="2287588"/>
          <p14:tracePt t="9745" x="7950200" y="2430463"/>
          <p14:tracePt t="9761" x="8021638" y="2730500"/>
          <p14:tracePt t="9777" x="8070850" y="3094038"/>
          <p14:tracePt t="9797" x="8099425" y="3429000"/>
          <p14:tracePt t="9810" x="8113713" y="3629025"/>
          <p14:tracePt t="9828" x="8113713" y="3763963"/>
          <p14:tracePt t="9844" x="8099425" y="3863975"/>
          <p14:tracePt t="9861" x="8064500" y="3956050"/>
          <p14:tracePt t="9877" x="7970838" y="3992563"/>
          <p14:tracePt t="9894" x="7835900" y="4027488"/>
          <p14:tracePt t="9911" x="7621588" y="4070350"/>
          <p14:tracePt t="9927" x="7521575" y="4078288"/>
          <p14:tracePt t="9928" x="7386638" y="4106863"/>
          <p14:tracePt t="9929" x="7251700" y="4121150"/>
          <p14:tracePt t="9945" x="7086600" y="4127500"/>
          <p14:tracePt t="9946" x="6937375" y="4156075"/>
          <p14:tracePt t="9962" x="6745288" y="4170363"/>
          <p14:tracePt t="9963" x="6580188" y="4191000"/>
          <p14:tracePt t="9977" x="6410325" y="4205288"/>
          <p14:tracePt t="9978" x="6230938" y="4227513"/>
          <p14:tracePt t="9995" x="6018213" y="4241800"/>
          <p14:tracePt t="10011" x="5795963" y="4270375"/>
          <p14:tracePt t="10028" x="5611813" y="4291013"/>
          <p14:tracePt t="10044" x="5383213" y="4305300"/>
          <p14:tracePt t="10061" x="5154613" y="4327525"/>
          <p14:tracePt t="10077" x="4870450" y="4341813"/>
          <p14:tracePt t="10094" x="4505325" y="4341813"/>
          <p14:tracePt t="10111" x="4170363" y="4341813"/>
          <p14:tracePt t="10128" x="3978275" y="4319588"/>
          <p14:tracePt t="10145" x="3857625" y="4276725"/>
          <p14:tracePt t="10161" x="3757613" y="4227513"/>
          <p14:tracePt t="10162" x="3692525" y="4141788"/>
          <p14:tracePt t="10163" x="3692525" y="4027488"/>
          <p14:tracePt t="10453" x="3663950" y="4027488"/>
          <p14:tracePt t="10460" x="3629025" y="4021138"/>
          <p14:tracePt t="10469" x="3579813" y="4021138"/>
          <p14:tracePt t="10479" x="3508375" y="4006850"/>
          <p14:tracePt t="10485" x="3443288" y="3978275"/>
          <p14:tracePt t="10493" x="3365500" y="3963988"/>
          <p14:tracePt t="10511" x="3179763" y="3927475"/>
          <p14:tracePt t="10527" x="2801938" y="3841750"/>
          <p14:tracePt t="10544" x="2432050" y="3743325"/>
          <p14:tracePt t="10560" x="2074863" y="3657600"/>
          <p14:tracePt t="10578" x="1874838" y="3578225"/>
          <p14:tracePt t="10594" x="1674813" y="3478213"/>
          <p14:tracePt t="10611" x="1525588" y="3379788"/>
          <p14:tracePt t="10628" x="1425575" y="3294063"/>
          <p14:tracePt t="10644" x="1354138" y="3179763"/>
          <p14:tracePt t="10660" x="1325563" y="3143250"/>
          <p14:tracePt t="10662" x="1304925" y="3100388"/>
          <p14:tracePt t="10663" x="1304925" y="3079750"/>
          <p14:tracePt t="10678" x="1276350" y="3001963"/>
          <p14:tracePt t="10694" x="1276350" y="2930525"/>
          <p14:tracePt t="10711" x="1354138" y="2787650"/>
          <p14:tracePt t="10728" x="1668463" y="2501900"/>
          <p14:tracePt t="10745" x="2152650" y="2166938"/>
          <p14:tracePt t="10761" x="2795588" y="1789113"/>
          <p14:tracePt t="10778" x="3479800" y="1490663"/>
          <p14:tracePt t="10795" x="4156075" y="1311275"/>
          <p14:tracePt t="10811" x="4591050" y="1262063"/>
          <p14:tracePt t="10827" x="5105400" y="1262063"/>
          <p14:tracePt t="10845" x="5497513" y="1354138"/>
          <p14:tracePt t="10860" x="5695950" y="1454150"/>
          <p14:tracePt t="10878" x="5910263" y="1589088"/>
          <p14:tracePt t="10893" x="5967413" y="1654175"/>
          <p14:tracePt t="10895" x="6032500" y="1717675"/>
          <p14:tracePt t="10896" x="6081713" y="1768475"/>
          <p14:tracePt t="10911" x="6124575" y="1817688"/>
          <p14:tracePt t="10913" x="6130925" y="1839913"/>
          <p14:tracePt t="10927" x="6159500" y="1868488"/>
          <p14:tracePt t="10929" x="6173788" y="1889125"/>
          <p14:tracePt t="10944" x="6196013" y="1924050"/>
          <p14:tracePt t="10961" x="6210300" y="1938338"/>
          <p14:tracePt t="10978" x="6210300" y="1952625"/>
          <p14:tracePt t="10994" x="6210300" y="1974850"/>
          <p14:tracePt t="11012" x="6210300" y="2017713"/>
          <p14:tracePt t="11027" x="6196013" y="2089150"/>
          <p14:tracePt t="11044" x="6159500" y="2174875"/>
          <p14:tracePt t="11061" x="6124575" y="2301875"/>
          <p14:tracePt t="11078" x="6067425" y="2530475"/>
          <p14:tracePt t="11094" x="6061075" y="2652713"/>
          <p14:tracePt t="16430" x="6018213" y="2652713"/>
          <p14:tracePt t="16445" x="5981700" y="2652713"/>
          <p14:tracePt t="16447" x="5932488" y="2652713"/>
          <p14:tracePt t="16448" x="5895975" y="2652713"/>
          <p14:tracePt t="16461" x="5846763" y="2652713"/>
          <p14:tracePt t="16478" x="5746750" y="2652713"/>
          <p14:tracePt t="16494" x="5503863" y="2652713"/>
          <p14:tracePt t="16511" x="5397500" y="2652713"/>
          <p14:tracePt t="16512" x="5332413" y="2652713"/>
          <p14:tracePt t="16513" x="5219700" y="2652713"/>
          <p14:tracePt t="16528" x="5097463" y="2652713"/>
          <p14:tracePt t="16529" x="4919663" y="2652713"/>
          <p14:tracePt t="16545" x="4741863" y="2638425"/>
          <p14:tracePt t="16561" x="4556125" y="2630488"/>
          <p14:tracePt t="16578" x="4456113" y="2601913"/>
          <p14:tracePt t="16594" x="4370388" y="2581275"/>
          <p14:tracePt t="16611" x="4327525" y="2552700"/>
          <p14:tracePt t="16627" x="4321175" y="2538413"/>
          <p14:tracePt t="16644" x="4321175" y="2516188"/>
          <p14:tracePt t="16661" x="4321175" y="2481263"/>
          <p14:tracePt t="16678" x="4327525" y="2438400"/>
          <p14:tracePt t="16694" x="4370388" y="2401888"/>
          <p14:tracePt t="16712" x="4392613" y="2352675"/>
          <p14:tracePt t="16726" x="4421188" y="2330450"/>
          <p14:tracePt t="16728" x="4456113" y="2287588"/>
          <p14:tracePt t="16744" x="4470400" y="2266950"/>
          <p14:tracePt t="16746" x="4491038" y="2252663"/>
          <p14:tracePt t="16747" x="4533900" y="2224088"/>
          <p14:tracePt t="16762" x="4556125" y="2203450"/>
          <p14:tracePt t="16763" x="4605338" y="2174875"/>
          <p14:tracePt t="16778" x="4641850" y="2152650"/>
          <p14:tracePt t="16779" x="4691063" y="2124075"/>
          <p14:tracePt t="16795" x="4883150" y="2066925"/>
          <p14:tracePt t="16811" x="5083175" y="2017713"/>
          <p14:tracePt t="16828" x="5332413" y="1966913"/>
          <p14:tracePt t="16844" x="5568950" y="1924050"/>
          <p14:tracePt t="16861" x="5732463" y="1903413"/>
          <p14:tracePt t="16878" x="5918200" y="1874838"/>
          <p14:tracePt t="16894" x="5995988" y="1874838"/>
          <p14:tracePt t="16912" x="6067425" y="1868488"/>
          <p14:tracePt t="16928" x="6124575" y="1868488"/>
          <p14:tracePt t="17173" x="6110288" y="1868488"/>
          <p14:tracePt t="17181" x="6061075" y="1868488"/>
          <p14:tracePt t="17189" x="6010275" y="1839913"/>
          <p14:tracePt t="17197" x="5961063" y="1817688"/>
          <p14:tracePt t="17205" x="5881688" y="1789113"/>
          <p14:tracePt t="17213" x="5832475" y="1768475"/>
          <p14:tracePt t="17228" x="5767388" y="1725613"/>
          <p14:tracePt t="17229" x="5695950" y="1689100"/>
          <p14:tracePt t="17244" x="5632450" y="1660525"/>
          <p14:tracePt t="17260" x="5497513" y="1589088"/>
          <p14:tracePt t="17262" x="5233988" y="1439863"/>
          <p14:tracePt t="17278" x="4968875" y="1276350"/>
          <p14:tracePt t="17295" x="4691063" y="1112838"/>
          <p14:tracePt t="17311" x="4441825" y="927100"/>
          <p14:tracePt t="17328" x="4321175" y="812800"/>
          <p14:tracePt t="17347" x="4206875" y="692150"/>
          <p14:tracePt t="17361" x="4170363" y="612775"/>
          <p14:tracePt t="17377" x="4127500" y="498475"/>
          <p14:tracePt t="17394" x="4127500" y="427038"/>
          <p14:tracePt t="17411" x="4127500" y="328613"/>
          <p14:tracePt t="17428" x="4241800" y="163513"/>
          <p14:tracePt t="17444" x="4406900" y="28575"/>
          <p14:tracePt t="17552" x="6259513" y="114300"/>
          <p14:tracePt t="17560" x="6359525" y="214313"/>
          <p14:tracePt t="17568" x="6396038" y="263525"/>
          <p14:tracePt t="17577" x="6481763" y="363538"/>
          <p14:tracePt t="17584" x="6559550" y="463550"/>
          <p14:tracePt t="17594" x="6623050" y="534988"/>
          <p14:tracePt t="17611" x="6737350" y="698500"/>
          <p14:tracePt t="17627" x="6794500" y="790575"/>
          <p14:tracePt t="17644" x="6837363" y="876300"/>
          <p14:tracePt t="17661" x="6859588" y="927100"/>
          <p14:tracePt t="17678" x="6859588" y="990600"/>
          <p14:tracePt t="17694" x="6845300" y="1076325"/>
          <p14:tracePt t="17711" x="6737350" y="1204913"/>
          <p14:tracePt t="17727" x="6659563" y="1276350"/>
          <p14:tracePt t="17728" x="6559550" y="1354138"/>
          <p14:tracePt t="17729" x="6459538" y="1425575"/>
          <p14:tracePt t="17744" x="6345238" y="1504950"/>
          <p14:tracePt t="17746" x="6210300" y="1554163"/>
          <p14:tracePt t="17761" x="6046788" y="1603375"/>
          <p14:tracePt t="17779" x="5832475" y="1654175"/>
          <p14:tracePt t="17795" x="5668963" y="1660525"/>
          <p14:tracePt t="17811" x="5546725" y="1660525"/>
          <p14:tracePt t="17828" x="5403850" y="1660525"/>
          <p14:tracePt t="17845" x="5219700" y="1660525"/>
          <p14:tracePt t="17860" x="5033963" y="1603375"/>
          <p14:tracePt t="17878" x="4805363" y="1525588"/>
          <p14:tracePt t="17895" x="4641850" y="1439863"/>
          <p14:tracePt t="17911" x="4441825" y="1339850"/>
          <p14:tracePt t="17928" x="4292600" y="1225550"/>
          <p14:tracePt t="17945" x="4178300" y="1154113"/>
          <p14:tracePt t="17947" x="4170363" y="1127125"/>
          <p14:tracePt t="17961" x="4127500" y="1090613"/>
          <p14:tracePt t="17962" x="4121150" y="1062038"/>
          <p14:tracePt t="17978" x="4106863" y="1041400"/>
          <p14:tracePt t="17980" x="4106863" y="1012825"/>
          <p14:tracePt t="17995" x="4106863" y="947738"/>
          <p14:tracePt t="18011" x="4178300" y="841375"/>
          <p14:tracePt t="18028" x="4321175" y="698500"/>
          <p14:tracePt t="18045" x="4505325" y="549275"/>
          <p14:tracePt t="18061" x="4756150" y="384175"/>
          <p14:tracePt t="18078" x="5019675" y="249238"/>
          <p14:tracePt t="18094" x="5318125" y="163513"/>
          <p14:tracePt t="18111" x="5618163" y="128588"/>
          <p14:tracePt t="18128" x="5932488" y="128588"/>
          <p14:tracePt t="18146" x="6281738" y="185738"/>
          <p14:tracePt t="18161" x="6459538" y="249238"/>
          <p14:tracePt t="18162" x="6659563" y="328613"/>
          <p14:tracePt t="18178" x="6859588" y="412750"/>
          <p14:tracePt t="18180" x="7043738" y="527050"/>
          <p14:tracePt t="18181" x="7251700" y="627063"/>
          <p14:tracePt t="18194" x="7435850" y="741363"/>
          <p14:tracePt t="18211" x="7600950" y="841375"/>
          <p14:tracePt t="18212" x="7785100" y="990600"/>
          <p14:tracePt t="18228" x="7821613" y="1027113"/>
          <p14:tracePt t="18229" x="7899400" y="1090613"/>
          <p14:tracePt t="18245" x="7970838" y="1162050"/>
          <p14:tracePt t="18261" x="8013700" y="1204913"/>
          <p14:tracePt t="18278" x="8021638" y="1211263"/>
          <p14:tracePt t="18310" x="8021638" y="1225550"/>
          <p14:tracePt t="18316" x="8013700" y="1225550"/>
          <p14:tracePt t="18347" x="7985125" y="1225550"/>
          <p14:tracePt t="18363" x="7970838" y="1225550"/>
          <p14:tracePt t="18378" x="7970838" y="1239838"/>
          <p14:tracePt t="18394" x="7964488" y="1239838"/>
          <p14:tracePt t="18518" x="7964488" y="1254125"/>
          <p14:tracePt t="18582" x="7950200" y="1262063"/>
          <p14:tracePt t="18590" x="7921625" y="1276350"/>
          <p14:tracePt t="18606" x="7899400" y="1304925"/>
          <p14:tracePt t="18614" x="7864475" y="1325563"/>
          <p14:tracePt t="18622" x="7835900" y="1339850"/>
          <p14:tracePt t="18630" x="7799388" y="1362075"/>
          <p14:tracePt t="18643" x="7770813" y="1376363"/>
          <p14:tracePt t="18660" x="7707313" y="1411288"/>
          <p14:tracePt t="18676" x="7686675" y="1425575"/>
          <p14:tracePt t="18677" x="7650163" y="1454150"/>
          <p14:tracePt t="18693" x="7607300" y="1462088"/>
          <p14:tracePt t="18694" x="7550150" y="1476375"/>
          <p14:tracePt t="18695" x="7500938" y="1490663"/>
          <p14:tracePt t="18711" x="7358063" y="1504950"/>
          <p14:tracePt t="18727" x="7194550" y="1504950"/>
          <p14:tracePt t="18744" x="6958013" y="1490663"/>
          <p14:tracePt t="18761" x="6808788" y="1425575"/>
          <p14:tracePt t="18778" x="6645275" y="1354138"/>
          <p14:tracePt t="18795" x="6530975" y="1276350"/>
          <p14:tracePt t="18811" x="6445250" y="1190625"/>
          <p14:tracePt t="18828" x="6396038" y="1112838"/>
          <p14:tracePt t="18844" x="6381750" y="1047750"/>
          <p14:tracePt t="18862" x="6373813" y="976313"/>
          <p14:tracePt t="18878" x="6373813" y="912813"/>
          <p14:tracePt t="18894" x="6373813" y="847725"/>
          <p14:tracePt t="18911" x="6410325" y="790575"/>
          <p14:tracePt t="18927" x="6445250" y="749300"/>
          <p14:tracePt t="18928" x="6508750" y="677863"/>
          <p14:tracePt t="18929" x="6573838" y="627063"/>
          <p14:tracePt t="18945" x="6759575" y="484188"/>
          <p14:tracePt t="18961" x="6994525" y="349250"/>
          <p14:tracePt t="18978" x="7272338" y="214313"/>
          <p14:tracePt t="18995" x="7550150" y="128588"/>
          <p14:tracePt t="19011" x="7750175" y="63500"/>
          <p14:tracePt t="19027" x="8013700" y="28575"/>
          <p14:tracePt t="19045" x="8213725" y="28575"/>
          <p14:tracePt t="19060" x="8377238" y="28575"/>
          <p14:tracePt t="19078" x="8485188" y="34925"/>
          <p14:tracePt t="19094" x="8583613" y="85725"/>
          <p14:tracePt t="19111" x="8662988" y="134938"/>
          <p14:tracePt t="19128" x="8734425" y="214313"/>
          <p14:tracePt t="19146" x="8783638" y="285750"/>
          <p14:tracePt t="19147" x="8812213" y="334963"/>
          <p14:tracePt t="19162" x="8826500" y="349250"/>
          <p14:tracePt t="19163" x="8834438" y="398463"/>
          <p14:tracePt t="19179" x="8863013" y="463550"/>
          <p14:tracePt t="19195" x="8877300" y="498475"/>
          <p14:tracePt t="19212" x="8891588" y="512763"/>
          <p14:tracePt t="19228" x="8891588" y="527050"/>
          <p14:tracePt t="19246" x="8891588" y="534988"/>
          <p14:tracePt t="19279" x="8863013" y="592138"/>
          <p14:tracePt t="19294" x="8777288" y="698500"/>
          <p14:tracePt t="19312" x="8648700" y="841375"/>
          <p14:tracePt t="19328" x="8534400" y="962025"/>
          <p14:tracePt t="19348" x="8334375" y="1162050"/>
          <p14:tracePt t="19364" x="8220075" y="1254125"/>
          <p14:tracePt t="19378" x="8170863" y="1290638"/>
          <p14:tracePt t="19393" x="8121650" y="1311275"/>
          <p14:tracePt t="19395" x="8050213" y="1325563"/>
          <p14:tracePt t="19396" x="7985125" y="1354138"/>
          <p14:tracePt t="19411" x="7921625" y="1362075"/>
          <p14:tracePt t="19413" x="7785100" y="1376363"/>
          <p14:tracePt t="19427" x="7750175" y="1390650"/>
          <p14:tracePt t="19429" x="7650163" y="1390650"/>
          <p14:tracePt t="19445" x="7472363" y="1404938"/>
          <p14:tracePt t="19461" x="7208838" y="1404938"/>
          <p14:tracePt t="19478" x="7058025" y="1390650"/>
          <p14:tracePt t="19494" x="6823075" y="1339850"/>
          <p14:tracePt t="19512" x="6630988" y="1290638"/>
          <p14:tracePt t="19527" x="6459538" y="1211263"/>
          <p14:tracePt t="19545" x="6296025" y="1154113"/>
          <p14:tracePt t="19561" x="6173788" y="1098550"/>
          <p14:tracePt t="19578" x="6110288" y="1062038"/>
          <p14:tracePt t="19594" x="6046788" y="1012825"/>
          <p14:tracePt t="19611" x="5995988" y="976313"/>
          <p14:tracePt t="19626" x="5967413" y="962025"/>
          <p14:tracePt t="19628" x="5961063" y="941388"/>
          <p14:tracePt t="19629" x="5946775" y="927100"/>
          <p14:tracePt t="19645" x="5918200" y="898525"/>
          <p14:tracePt t="19646" x="5910263" y="890588"/>
          <p14:tracePt t="19661" x="5881688" y="862013"/>
          <p14:tracePt t="19662" x="5867400" y="847725"/>
          <p14:tracePt t="19678" x="5846763" y="812800"/>
          <p14:tracePt t="19694" x="5818188" y="776288"/>
          <p14:tracePt t="19711" x="5795963" y="741363"/>
          <p14:tracePt t="19727" x="5781675" y="712788"/>
          <p14:tracePt t="19745" x="5781675" y="692150"/>
          <p14:tracePt t="19760" x="5781675" y="677863"/>
          <p14:tracePt t="19778" x="5781675" y="649288"/>
          <p14:tracePt t="19795" x="5781675" y="641350"/>
          <p14:tracePt t="19811" x="5810250" y="598488"/>
          <p14:tracePt t="19827" x="5918200" y="498475"/>
          <p14:tracePt t="19844" x="6124575" y="334963"/>
          <p14:tracePt t="19861" x="6410325" y="177800"/>
          <p14:tracePt t="19863" x="6481763" y="134938"/>
          <p14:tracePt t="19878" x="6594475" y="77788"/>
          <p14:tracePt t="19879" x="6708775" y="28575"/>
          <p14:tracePt t="19977" x="7799388" y="34925"/>
          <p14:tracePt t="19984" x="7850188" y="63500"/>
          <p14:tracePt t="19993" x="8013700" y="114300"/>
          <p14:tracePt t="20000" x="8070850" y="134938"/>
          <p14:tracePt t="20009" x="8234363" y="214313"/>
          <p14:tracePt t="20016" x="8299450" y="234950"/>
          <p14:tracePt t="20027" x="8385175" y="277813"/>
          <p14:tracePt t="20044" x="8534400" y="363538"/>
          <p14:tracePt t="20061" x="8612188" y="412750"/>
          <p14:tracePt t="20078" x="8677275" y="477838"/>
          <p14:tracePt t="20095" x="8712200" y="512763"/>
          <p14:tracePt t="20110" x="8712200" y="527050"/>
          <p14:tracePt t="20111" x="8726488" y="534988"/>
          <p14:tracePt t="20112" x="8726488" y="563563"/>
          <p14:tracePt t="20129" x="8726488" y="592138"/>
          <p14:tracePt t="20145" x="8726488" y="612775"/>
          <p14:tracePt t="20163" x="8726488" y="641350"/>
          <p14:tracePt t="20179" x="8683625" y="698500"/>
          <p14:tracePt t="20194" x="8626475" y="776288"/>
          <p14:tracePt t="20210" x="8548688" y="876300"/>
          <p14:tracePt t="20228" x="8448675" y="976313"/>
          <p14:tracePt t="20244" x="8348663" y="1062038"/>
          <p14:tracePt t="20261" x="8299450" y="1127125"/>
          <p14:tracePt t="20277" x="8234363" y="1190625"/>
          <p14:tracePt t="20295" x="8199438" y="1225550"/>
          <p14:tracePt t="20311" x="8162925" y="1262063"/>
          <p14:tracePt t="20328" x="8113713" y="1290638"/>
          <p14:tracePt t="20344" x="8099425" y="1304925"/>
          <p14:tracePt t="20346" x="8021638" y="1311275"/>
          <p14:tracePt t="20364" x="7950200" y="1325563"/>
          <p14:tracePt t="20377" x="7913688" y="1325563"/>
          <p14:tracePt t="20379" x="7864475" y="1339850"/>
          <p14:tracePt t="20395" x="7770813" y="1339850"/>
          <p14:tracePt t="20410" x="7686675" y="1339850"/>
          <p14:tracePt t="20428" x="7607300" y="1339850"/>
          <p14:tracePt t="20444" x="7521575" y="1339850"/>
          <p14:tracePt t="20462" x="7407275" y="1339850"/>
          <p14:tracePt t="20477" x="7272338" y="1339850"/>
          <p14:tracePt t="20495" x="7072313" y="1339850"/>
          <p14:tracePt t="20511" x="6845300" y="1339850"/>
          <p14:tracePt t="20528" x="6573838" y="1339850"/>
          <p14:tracePt t="20544" x="6245225" y="1339850"/>
          <p14:tracePt t="20561" x="5861050" y="1339850"/>
          <p14:tracePt t="20577" x="5618163" y="1339850"/>
          <p14:tracePt t="20578" x="5248275" y="1354138"/>
          <p14:tracePt t="20580" x="4997450" y="1354138"/>
          <p14:tracePt t="20595" x="4856163" y="1362075"/>
          <p14:tracePt t="20596" x="4605338" y="1362075"/>
          <p14:tracePt t="20611" x="4356100" y="1376363"/>
          <p14:tracePt t="20612" x="4092575" y="1376363"/>
          <p14:tracePt t="20628" x="3878263" y="1376363"/>
          <p14:tracePt t="20630" x="3706813" y="1376363"/>
          <p14:tracePt t="20644" x="3629025" y="1376363"/>
          <p14:tracePt t="20645" x="3494088" y="1376363"/>
          <p14:tracePt t="20661" x="3294063" y="1362075"/>
          <p14:tracePt t="20678" x="3151188" y="1311275"/>
          <p14:tracePt t="20694" x="3101975" y="1262063"/>
          <p14:tracePt t="20711" x="3051175" y="1211263"/>
          <p14:tracePt t="20728" x="3030538" y="1162050"/>
          <p14:tracePt t="20744" x="3030538" y="1112838"/>
          <p14:tracePt t="20761" x="3030538" y="1062038"/>
          <p14:tracePt t="20777" x="3030538" y="1012825"/>
          <p14:tracePt t="20795" x="3030538" y="990600"/>
          <p14:tracePt t="20810" x="3030538" y="962025"/>
          <p14:tracePt t="20811" x="3030538" y="947738"/>
          <p14:tracePt t="20828" x="3030538" y="941388"/>
          <p14:tracePt t="20831" x="3044825" y="898525"/>
          <p14:tracePt t="20845" x="3051175" y="890588"/>
          <p14:tracePt t="20847" x="3051175" y="876300"/>
          <p14:tracePt t="20861" x="3065463" y="847725"/>
          <p14:tracePt t="20862" x="3079750" y="841375"/>
          <p14:tracePt t="20877" x="3079750" y="827088"/>
          <p14:tracePt t="20878" x="3094038" y="812800"/>
          <p14:tracePt t="20895" x="3101975" y="790575"/>
          <p14:tracePt t="20911" x="3130550" y="762000"/>
          <p14:tracePt t="20928" x="3144838" y="727075"/>
          <p14:tracePt t="20945" x="3179763" y="692150"/>
          <p14:tracePt t="20961" x="3230563" y="641350"/>
          <p14:tracePt t="20977" x="3328988" y="512763"/>
          <p14:tracePt t="20995" x="3514725" y="334963"/>
          <p14:tracePt t="21011" x="3806825" y="114300"/>
          <p14:tracePt t="21170" x="7458075" y="114300"/>
          <p14:tracePt t="21184" x="7635875" y="185738"/>
          <p14:tracePt t="21185" x="7813675" y="277813"/>
          <p14:tracePt t="21194" x="7985125" y="363538"/>
          <p14:tracePt t="21200" x="8148638" y="463550"/>
          <p14:tracePt t="21210" x="8299450" y="534988"/>
          <p14:tracePt t="21216" x="8362950" y="592138"/>
          <p14:tracePt t="21228" x="8485188" y="663575"/>
          <p14:tracePt t="21244" x="8612188" y="762000"/>
          <p14:tracePt t="21261" x="8712200" y="862013"/>
          <p14:tracePt t="21278" x="8748713" y="912813"/>
          <p14:tracePt t="21295" x="8763000" y="941388"/>
          <p14:tracePt t="21297" x="8763000" y="947738"/>
          <p14:tracePt t="21311" x="8763000" y="962025"/>
          <p14:tracePt t="21327" x="8763000" y="976313"/>
          <p14:tracePt t="21328" x="8763000" y="990600"/>
          <p14:tracePt t="21329" x="8748713" y="1012825"/>
          <p14:tracePt t="21346" x="8726488" y="1062038"/>
          <p14:tracePt t="21361" x="8697913" y="1112838"/>
          <p14:tracePt t="21377" x="8648700" y="1204913"/>
          <p14:tracePt t="21395" x="8597900" y="1304925"/>
          <p14:tracePt t="21411" x="8485188" y="1454150"/>
          <p14:tracePt t="21428" x="8334375" y="1603375"/>
          <p14:tracePt t="21445" x="8113713" y="1789113"/>
          <p14:tracePt t="21462" x="7813675" y="1952625"/>
          <p14:tracePt t="21477" x="7421563" y="2117725"/>
          <p14:tracePt t="21494" x="6972300" y="2217738"/>
          <p14:tracePt t="21511" x="6523038" y="2252663"/>
          <p14:tracePt t="21528" x="6061075" y="2266950"/>
          <p14:tracePt t="21544" x="5632450" y="2252663"/>
          <p14:tracePt t="21561" x="5254625" y="2189163"/>
          <p14:tracePt t="21577" x="5083175" y="2152650"/>
          <p14:tracePt t="21578" x="4933950" y="2117725"/>
          <p14:tracePt t="21579" x="4784725" y="2074863"/>
          <p14:tracePt t="21595" x="4505325" y="1989138"/>
          <p14:tracePt t="21611" x="4327525" y="1924050"/>
          <p14:tracePt t="21628" x="4106863" y="1839913"/>
          <p14:tracePt t="21644" x="3929063" y="1754188"/>
          <p14:tracePt t="21662" x="3814763" y="1703388"/>
          <p14:tracePt t="21678" x="3743325" y="1639888"/>
          <p14:tracePt t="21695" x="3706813" y="1589088"/>
          <p14:tracePt t="21981" x="3643313" y="1574800"/>
          <p14:tracePt t="21989" x="3594100" y="1539875"/>
          <p14:tracePt t="21997" x="3543300" y="1504950"/>
          <p14:tracePt t="22006" x="3508375" y="1462088"/>
          <p14:tracePt t="22014" x="3479800" y="1439863"/>
          <p14:tracePt t="22021" x="3457575" y="1425575"/>
          <p14:tracePt t="22030" x="3443288" y="1404938"/>
          <p14:tracePt t="22044" x="3429000" y="1390650"/>
          <p14:tracePt t="22061" x="3429000" y="1376363"/>
          <p14:tracePt t="22062" x="3414713" y="1376363"/>
          <p14:tracePt t="22077" x="3414713" y="1339850"/>
          <p14:tracePt t="22094" x="3414713" y="1304925"/>
          <p14:tracePt t="22111" x="3414713" y="1254125"/>
          <p14:tracePt t="22128" x="3494088" y="1112838"/>
          <p14:tracePt t="22146" x="3608388" y="962025"/>
          <p14:tracePt t="22162" x="3763963" y="776288"/>
          <p14:tracePt t="22179" x="3978275" y="577850"/>
          <p14:tracePt t="22194" x="4221163" y="398463"/>
          <p14:tracePt t="22212" x="4491038" y="249238"/>
          <p14:tracePt t="22227" x="4784725" y="134938"/>
          <p14:tracePt t="22244" x="5119688" y="34925"/>
          <p14:tracePt t="22360" x="7300913" y="77788"/>
          <p14:tracePt t="22368" x="7386638" y="114300"/>
          <p14:tracePt t="22376" x="7486650" y="163513"/>
          <p14:tracePt t="22384" x="7558088" y="214313"/>
          <p14:tracePt t="22394" x="7650163" y="277813"/>
          <p14:tracePt t="22400" x="7764463" y="377825"/>
          <p14:tracePt t="22411" x="7799388" y="427038"/>
          <p14:tracePt t="22427" x="7921625" y="577850"/>
          <p14:tracePt t="22444" x="7985125" y="663575"/>
          <p14:tracePt t="22461" x="8050213" y="776288"/>
          <p14:tracePt t="22478" x="8070850" y="841375"/>
          <p14:tracePt t="22493" x="8070850" y="862013"/>
          <p14:tracePt t="22495" x="8070850" y="890588"/>
          <p14:tracePt t="22510" x="8070850" y="912813"/>
          <p14:tracePt t="22511" x="8064500" y="947738"/>
          <p14:tracePt t="22512" x="8013700" y="976313"/>
          <p14:tracePt t="22527" x="7985125" y="998538"/>
          <p14:tracePt t="22543" x="7921625" y="1041400"/>
          <p14:tracePt t="22545" x="7899400" y="1041400"/>
          <p14:tracePt t="22779" x="7850188" y="1041400"/>
          <p14:tracePt t="22786" x="7799388" y="1041400"/>
          <p14:tracePt t="22795" x="7735888" y="1062038"/>
          <p14:tracePt t="22802" x="7672388" y="1076325"/>
          <p14:tracePt t="22810" x="7607300" y="1090613"/>
          <p14:tracePt t="22819" x="7535863" y="1098550"/>
          <p14:tracePt t="22827" x="7386638" y="1127125"/>
          <p14:tracePt t="22845" x="7043738" y="1176338"/>
          <p14:tracePt t="22861" x="6473825" y="1254125"/>
          <p14:tracePt t="22877" x="5918200" y="1325563"/>
          <p14:tracePt t="22895" x="5318125" y="1425575"/>
          <p14:tracePt t="22911" x="4656138" y="1554163"/>
          <p14:tracePt t="22928" x="3992563" y="1689100"/>
          <p14:tracePt t="22944" x="3514725" y="1768475"/>
          <p14:tracePt t="22961" x="2994025" y="1825625"/>
          <p14:tracePt t="22978" x="2687638" y="1868488"/>
          <p14:tracePt t="22994" x="2538413" y="1868488"/>
          <p14:tracePt t="22995" x="2417763" y="1868488"/>
          <p14:tracePt t="22997" x="2317750" y="1868488"/>
          <p14:tracePt t="23011" x="2289175" y="1868488"/>
          <p14:tracePt t="23012" x="2217738" y="1868488"/>
          <p14:tracePt t="23028" x="2174875" y="1868488"/>
          <p14:tracePt t="23430" x="2166938" y="1889125"/>
          <p14:tracePt t="23439" x="2166938" y="1917700"/>
          <p14:tracePt t="23447" x="2152650" y="1924050"/>
          <p14:tracePt t="23455" x="2138363" y="1952625"/>
          <p14:tracePt t="23463" x="2124075" y="1989138"/>
          <p14:tracePt t="23471" x="2103438" y="2024063"/>
          <p14:tracePt t="23479" x="2103438" y="2052638"/>
          <p14:tracePt t="23493" x="2074863" y="2089150"/>
          <p14:tracePt t="23510" x="2066925" y="2124075"/>
          <p14:tracePt t="23511" x="2052638" y="2166938"/>
          <p14:tracePt t="23512" x="2038350" y="2217738"/>
          <p14:tracePt t="23529" x="2025650" y="2274888"/>
          <p14:tracePt t="23544" x="2003425" y="2338388"/>
          <p14:tracePt t="23561" x="1974850" y="2416175"/>
          <p14:tracePt t="23578" x="1968500" y="2466975"/>
          <p14:tracePt t="23594" x="1939925" y="2501900"/>
          <p14:tracePt t="23611" x="1925638" y="2552700"/>
          <p14:tracePt t="23627" x="1917700" y="2587625"/>
          <p14:tracePt t="23645" x="1889125" y="2630488"/>
          <p14:tracePt t="23661" x="1874838" y="2638425"/>
          <p14:tracePt t="23922" x="1889125" y="2638425"/>
          <p14:tracePt t="23931" x="1903413" y="2638425"/>
          <p14:tracePt t="23938" x="1939925" y="2638425"/>
          <p14:tracePt t="23946" x="1974850" y="2638425"/>
          <p14:tracePt t="23954" x="2017713" y="2652713"/>
          <p14:tracePt t="23962" x="2052638" y="2667000"/>
          <p14:tracePt t="23978" x="2103438" y="2679700"/>
          <p14:tracePt t="23979" x="2174875" y="2701925"/>
          <p14:tracePt t="23994" x="2317750" y="2751138"/>
          <p14:tracePt t="23995" x="2417763" y="2787650"/>
          <p14:tracePt t="24011" x="2630488" y="2851150"/>
          <p14:tracePt t="24028" x="2851150" y="2944813"/>
          <p14:tracePt t="24044" x="3016250" y="3001963"/>
          <p14:tracePt t="24061" x="3194050" y="3079750"/>
          <p14:tracePt t="24078" x="3294063" y="3114675"/>
          <p14:tracePt t="24094" x="3365500" y="3143250"/>
          <p14:tracePt t="24111" x="3408363" y="3151188"/>
          <p14:tracePt t="24128" x="3414713" y="3151188"/>
          <p14:tracePt t="24146" x="3429000" y="3151188"/>
          <p14:tracePt t="24221" x="3414713" y="3151188"/>
          <p14:tracePt t="24229" x="3408363" y="3151188"/>
          <p14:tracePt t="24236" x="3379788" y="3151188"/>
          <p14:tracePt t="24244" x="3314700" y="3151188"/>
          <p14:tracePt t="24253" x="3230563" y="3143250"/>
          <p14:tracePt t="24261" x="3116263" y="3128963"/>
          <p14:tracePt t="24279" x="2638425" y="3079750"/>
          <p14:tracePt t="24295" x="2281238" y="3044825"/>
          <p14:tracePt t="24311" x="1803400" y="2979738"/>
          <p14:tracePt t="24327" x="1511300" y="2944813"/>
          <p14:tracePt t="24347" x="1339850" y="2930525"/>
          <p14:tracePt t="24363" x="1254125" y="2901950"/>
          <p14:tracePt t="24364" x="1204913" y="2901950"/>
          <p14:tracePt t="24366" x="1162050" y="2901950"/>
          <p14:tracePt t="24378" x="1155700" y="2894013"/>
          <p14:tracePt t="24394" x="1127125" y="2894013"/>
          <p14:tracePt t="24428" x="1141413" y="2894013"/>
          <p14:tracePt t="24445" x="1162050" y="2894013"/>
          <p14:tracePt t="24446" x="1176338" y="2894013"/>
          <p14:tracePt t="24461" x="1190625" y="2894013"/>
          <p14:tracePt t="24462" x="1212850" y="2894013"/>
          <p14:tracePt t="24478" x="1225550" y="2894013"/>
          <p14:tracePt t="24479" x="1254125" y="2894013"/>
          <p14:tracePt t="24494" x="1311275" y="2894013"/>
          <p14:tracePt t="24511" x="1404938" y="2901950"/>
          <p14:tracePt t="24527" x="1504950" y="2901950"/>
          <p14:tracePt t="24545" x="1674813" y="2901950"/>
          <p14:tracePt t="24561" x="1889125" y="2901950"/>
          <p14:tracePt t="24578" x="2138363" y="2901950"/>
          <p14:tracePt t="24594" x="2438400" y="2901950"/>
          <p14:tracePt t="24611" x="2801938" y="2879725"/>
          <p14:tracePt t="24627" x="3201988" y="2851150"/>
          <p14:tracePt t="24645" x="3792538" y="2836863"/>
          <p14:tracePt t="24661" x="4178300" y="2836863"/>
          <p14:tracePt t="24677" x="4605338" y="2836863"/>
          <p14:tracePt t="24678" x="4891088" y="2836863"/>
          <p14:tracePt t="24679" x="5033963" y="2836863"/>
          <p14:tracePt t="24694" x="5303838" y="2836863"/>
          <p14:tracePt t="24696" x="5761038" y="2836863"/>
          <p14:tracePt t="24711" x="6096000" y="2879725"/>
          <p14:tracePt t="24728" x="6373813" y="2894013"/>
          <p14:tracePt t="24744" x="6645275" y="2916238"/>
          <p14:tracePt t="24761" x="6788150" y="2930525"/>
          <p14:tracePt t="24778" x="6888163" y="2944813"/>
          <p14:tracePt t="24795" x="6937375" y="2944813"/>
          <p14:tracePt t="24811" x="6943725" y="2944813"/>
          <p14:tracePt t="24828" x="6958013" y="2944813"/>
          <p14:tracePt t="26040" x="6943725" y="2944813"/>
          <p14:tracePt t="26049" x="6888163" y="2944813"/>
          <p14:tracePt t="26056" x="6808788" y="2930525"/>
          <p14:tracePt t="26064" x="6737350" y="2930525"/>
          <p14:tracePt t="26072" x="6645275" y="2930525"/>
          <p14:tracePt t="26081" x="6530975" y="2930525"/>
          <p14:tracePt t="26093" x="6396038" y="2930525"/>
          <p14:tracePt t="26110" x="5832475" y="2930525"/>
          <p14:tracePt t="26128" x="4833938" y="3065463"/>
          <p14:tracePt t="26129" x="4605338" y="3114675"/>
          <p14:tracePt t="26145" x="4156075" y="3179763"/>
          <p14:tracePt t="26146" x="3706813" y="3265488"/>
          <p14:tracePt t="26162" x="2879725" y="3394075"/>
          <p14:tracePt t="26179" x="2403475" y="3443288"/>
          <p14:tracePt t="26195" x="2074863" y="3478213"/>
          <p14:tracePt t="26212" x="1868488" y="3506788"/>
          <p14:tracePt t="26229" x="1717675" y="3514725"/>
          <p14:tracePt t="26245" x="1668463" y="3514725"/>
          <p14:tracePt t="26261" x="1654175" y="3529013"/>
          <p14:tracePt t="26277" x="1639888" y="3529013"/>
          <p14:tracePt t="26314" x="1639888" y="3543300"/>
          <p14:tracePt t="26806" x="1639888" y="3557588"/>
          <p14:tracePt t="26822" x="1639888" y="3563938"/>
          <p14:tracePt t="26846" x="1639888" y="3578225"/>
          <p14:tracePt t="26862" x="1654175" y="3592513"/>
          <p14:tracePt t="26870" x="1654175" y="3606800"/>
          <p14:tracePt t="26879" x="1654175" y="3629025"/>
          <p14:tracePt t="26887" x="1668463" y="3657600"/>
          <p14:tracePt t="26894" x="1674813" y="3692525"/>
          <p14:tracePt t="26902" x="1689100" y="3743325"/>
          <p14:tracePt t="26911" x="1717675" y="3792538"/>
          <p14:tracePt t="26927" x="1768475" y="3927475"/>
          <p14:tracePt t="26944" x="1839913" y="4078288"/>
          <p14:tracePt t="26961" x="1874838" y="4205288"/>
          <p14:tracePt t="26978" x="1917700" y="4305300"/>
          <p14:tracePt t="26994" x="1939925" y="4370388"/>
          <p14:tracePt t="27011" x="1939925" y="4391025"/>
          <p14:tracePt t="27027" x="1939925" y="4419600"/>
          <p14:tracePt t="27249" x="1954213" y="4419600"/>
          <p14:tracePt t="27257" x="2017713" y="4391025"/>
          <p14:tracePt t="27265" x="2089150" y="4356100"/>
          <p14:tracePt t="27273" x="2174875" y="4327525"/>
          <p14:tracePt t="27281" x="2266950" y="4305300"/>
          <p14:tracePt t="27289" x="2389188" y="4276725"/>
          <p14:tracePt t="27297" x="2516188" y="4270375"/>
          <p14:tracePt t="27310" x="2795588" y="4219575"/>
          <p14:tracePt t="27327" x="3479800" y="4156075"/>
          <p14:tracePt t="27346" x="4691063" y="4121150"/>
          <p14:tracePt t="27349" x="5283200" y="4121150"/>
          <p14:tracePt t="27362" x="6573838" y="4121150"/>
          <p14:tracePt t="27377" x="7999413" y="4191000"/>
          <p14:tracePt t="27394" x="8926513" y="4341813"/>
          <p14:tracePt t="27411" x="9639300" y="4470400"/>
          <p14:tracePt t="27428" x="10053638" y="4556125"/>
          <p14:tracePt t="27445" x="10266363" y="4591050"/>
          <p14:tracePt t="27461" x="10402888" y="4605338"/>
          <p14:tracePt t="27478" x="10437813" y="4605338"/>
          <p14:tracePt t="28255" x="10366375" y="4605338"/>
          <p14:tracePt t="28263" x="10266363" y="4591050"/>
          <p14:tracePt t="28272" x="10153650" y="4591050"/>
          <p14:tracePt t="28279" x="10017125" y="4591050"/>
          <p14:tracePt t="28288" x="9839325" y="4591050"/>
          <p14:tracePt t="28296" x="9661525" y="4591050"/>
          <p14:tracePt t="28310" x="9461500" y="4591050"/>
          <p14:tracePt t="28327" x="9261475" y="4591050"/>
          <p14:tracePt t="28328" x="8863013" y="4633913"/>
          <p14:tracePt t="28329" x="8462963" y="4705350"/>
          <p14:tracePt t="28347" x="7686675" y="4840288"/>
          <p14:tracePt t="28361" x="7194550" y="4919663"/>
          <p14:tracePt t="28378" x="6873875" y="4954588"/>
          <p14:tracePt t="28394" x="6659563" y="4968875"/>
          <p14:tracePt t="28411" x="6523038" y="4968875"/>
          <p14:tracePt t="28427" x="6481763" y="4968875"/>
          <p14:tracePt t="28444" x="6473825" y="4968875"/>
          <p14:tracePt t="28461" x="6459538" y="4968875"/>
          <p14:tracePt t="28481" x="6459538" y="4954588"/>
          <p14:tracePt t="31597" x="6481763" y="4954588"/>
          <p14:tracePt t="31612" x="6594475" y="4954588"/>
          <p14:tracePt t="31628" x="6845300" y="4954588"/>
          <p14:tracePt t="31645" x="7372350" y="4954588"/>
          <p14:tracePt t="31662" x="8099425" y="5040313"/>
          <p14:tracePt t="31678" x="9297988" y="5268913"/>
          <p14:tracePt t="31695" x="10017125" y="5481638"/>
          <p14:tracePt t="31711" x="10829925" y="5810250"/>
          <p14:tracePt t="31728" x="11264900" y="6059488"/>
          <p14:tracePt t="31744" x="11693525" y="6380163"/>
          <p14:tracePt t="31761" x="11814175" y="6523038"/>
          <p14:tracePt t="31989" x="11806238" y="6523038"/>
          <p14:tracePt t="31997" x="11791950" y="6523038"/>
          <p14:tracePt t="32005" x="11779250" y="6523038"/>
          <p14:tracePt t="32020" x="11764963" y="6523038"/>
          <p14:tracePt t="32029" x="11757025" y="6523038"/>
          <p14:tracePt t="32036" x="11742738" y="6523038"/>
          <p14:tracePt t="32052" x="11728450" y="6508750"/>
          <p14:tracePt t="32069" x="11714163" y="6508750"/>
          <p14:tracePt t="32093" x="11714163" y="6494463"/>
          <p14:tracePt t="32110" x="11714163" y="6480175"/>
          <p14:tracePt t="32133" x="11714163" y="6459538"/>
          <p14:tracePt t="32143" x="11714163" y="6445250"/>
          <p14:tracePt t="32149" x="11707813" y="6394450"/>
          <p14:tracePt t="32161" x="11664950" y="6345238"/>
          <p14:tracePt t="32177" x="11579225" y="6145213"/>
          <p14:tracePt t="32193" x="11464925" y="5859463"/>
          <p14:tracePt t="32210" x="11364913" y="5318125"/>
          <p14:tracePt t="32227" x="11399838" y="4691063"/>
          <p14:tracePt t="32244" x="11728450" y="3863975"/>
          <p14:tracePt t="32262" x="12077700" y="3279775"/>
          <p14:tracePt t="32488" x="12063413" y="3214688"/>
          <p14:tracePt t="32496" x="12042775" y="3165475"/>
          <p14:tracePt t="32504" x="12014200" y="3079750"/>
          <p14:tracePt t="32512" x="12014200" y="2965450"/>
          <p14:tracePt t="32520" x="12006263" y="2787650"/>
          <p14:tracePt t="32528" x="11991975" y="2616200"/>
          <p14:tracePt t="32543" x="11977688" y="2401888"/>
          <p14:tracePt t="32544" x="11957050" y="2203450"/>
          <p14:tracePt t="32560" x="11863388" y="1404938"/>
          <p14:tracePt t="32576" x="11779250" y="898525"/>
          <p14:tracePt t="32593" x="11707813" y="534988"/>
          <p14:tracePt t="32611" x="11614150" y="185738"/>
          <p14:tracePt t="32627" x="11564938" y="349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92331-2557-0629-59D9-70F1B560F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96BAD3-342B-FD18-D754-61C3F962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kumimoji="1"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アセトアミノフェン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57DF4A-B04C-3074-0159-2F4A6C637959}"/>
              </a:ext>
            </a:extLst>
          </p:cNvPr>
          <p:cNvSpPr txBox="1"/>
          <p:nvPr/>
        </p:nvSpPr>
        <p:spPr>
          <a:xfrm>
            <a:off x="781987" y="2105561"/>
            <a:ext cx="114100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回</a:t>
            </a:r>
            <a:r>
              <a:rPr lang="en-US" altLang="ja-JP" sz="4400" b="1" dirty="0">
                <a:latin typeface="Meiryo" panose="020B0604030504040204" pitchFamily="34" charset="-128"/>
                <a:ea typeface="Meiryo" panose="020B0604030504040204" pitchFamily="34" charset="-128"/>
              </a:rPr>
              <a:t>500-1000mg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の投与で頭痛・痛み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　発熱による不快感を改善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Clr>
                <a:schemeClr val="tx1"/>
              </a:buClr>
              <a:buFont typeface="Wingdings" pitchFamily="2" charset="2"/>
              <a:buChar char="ü"/>
            </a:pPr>
            <a:r>
              <a:rPr lang="ja-JP" altLang="en-US" sz="4400" b="1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のどの痛みには効果が乏しい</a:t>
            </a: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かも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オーディオ 8">
            <a:extLst>
              <a:ext uri="{FF2B5EF4-FFF2-40B4-BE49-F238E27FC236}">
                <a16:creationId xmlns:a16="http://schemas.microsoft.com/office/drawing/2014/main" id="{CA015394-EF7B-C693-5F4A-6394E89A8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09"/>
    </mc:Choice>
    <mc:Fallback>
      <p:transition spd="slow" advTm="4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0" x="11050588" y="4419600"/>
          <p14:tracePt t="3955" x="10915650" y="4419600"/>
          <p14:tracePt t="3957" x="10801350" y="4391025"/>
          <p14:tracePt t="3970" x="10680700" y="4356100"/>
          <p14:tracePt t="3972" x="10537825" y="4319588"/>
          <p14:tracePt t="3989" x="10288588" y="4227513"/>
          <p14:tracePt t="4004" x="10039350" y="4121150"/>
          <p14:tracePt t="4022" x="9575800" y="3892550"/>
          <p14:tracePt t="4038" x="9161463" y="3692525"/>
          <p14:tracePt t="4054" x="8961438" y="3606800"/>
          <p14:tracePt t="4056" x="8783638" y="3514725"/>
          <p14:tracePt t="4057" x="8726488" y="3492500"/>
          <p14:tracePt t="4072" x="8597900" y="3443288"/>
          <p14:tracePt t="4074" x="8485188" y="3400425"/>
          <p14:tracePt t="4089" x="8399463" y="3365500"/>
          <p14:tracePt t="4105" x="8362950" y="3351213"/>
          <p14:tracePt t="4524" x="8270875" y="3343275"/>
          <p14:tracePt t="4531" x="8148638" y="3294063"/>
          <p14:tracePt t="4540" x="8013700" y="3243263"/>
          <p14:tracePt t="4547" x="7835900" y="3179763"/>
          <p14:tracePt t="4556" x="7658100" y="3114675"/>
          <p14:tracePt t="4564" x="7486650" y="3065463"/>
          <p14:tracePt t="4572" x="7300913" y="2994025"/>
          <p14:tracePt t="4588" x="7123113" y="2944813"/>
          <p14:tracePt t="4589" x="6759575" y="2816225"/>
          <p14:tracePt t="4605" x="6224588" y="2638425"/>
          <p14:tracePt t="4621" x="5661025" y="2481263"/>
          <p14:tracePt t="4639" x="5354638" y="2387600"/>
          <p14:tracePt t="4655" x="5148263" y="2330450"/>
          <p14:tracePt t="5031" x="5119688" y="2330450"/>
          <p14:tracePt t="5039" x="5048250" y="2330450"/>
          <p14:tracePt t="5047" x="4954588" y="2330450"/>
          <p14:tracePt t="5055" x="4856163" y="2330450"/>
          <p14:tracePt t="5063" x="4756150" y="2330450"/>
          <p14:tracePt t="5071" x="4641850" y="2330450"/>
          <p14:tracePt t="5087" x="3992563" y="2330450"/>
          <p14:tracePt t="5105" x="3429000" y="2330450"/>
          <p14:tracePt t="5121" x="2994025" y="2338388"/>
          <p14:tracePt t="5138" x="2452688" y="2381250"/>
          <p14:tracePt t="5155" x="2124075" y="2430463"/>
          <p14:tracePt t="5171" x="1917700" y="2466975"/>
          <p14:tracePt t="5189" x="1739900" y="2501900"/>
          <p14:tracePt t="5205" x="1668463" y="2516188"/>
          <p14:tracePt t="5223" x="1639888" y="2530475"/>
          <p14:tracePt t="5237" x="1625600" y="2530475"/>
          <p14:tracePt t="5256" x="1639888" y="2530475"/>
          <p14:tracePt t="5271" x="1674813" y="2516188"/>
          <p14:tracePt t="5643" x="1725613" y="2481263"/>
          <p14:tracePt t="5652" x="1817688" y="2430463"/>
          <p14:tracePt t="5659" x="1974850" y="2352675"/>
          <p14:tracePt t="5667" x="2189163" y="2266950"/>
          <p14:tracePt t="5675" x="2466975" y="2174875"/>
          <p14:tracePt t="5683" x="2781300" y="2117725"/>
          <p14:tracePt t="5691" x="3101975" y="2066925"/>
          <p14:tracePt t="5704" x="3465513" y="2038350"/>
          <p14:tracePt t="5721" x="3943350" y="2024063"/>
          <p14:tracePt t="5738" x="4491038" y="2024063"/>
          <p14:tracePt t="5754" x="4584700" y="2024063"/>
          <p14:tracePt t="5755" x="4756150" y="2038350"/>
          <p14:tracePt t="5757" x="4883150" y="2066925"/>
          <p14:tracePt t="5772" x="4919663" y="2074863"/>
          <p14:tracePt t="5773" x="4997450" y="2103438"/>
          <p14:tracePt t="5789" x="5033963" y="2117725"/>
          <p14:tracePt t="5790" x="5054600" y="2124075"/>
          <p14:tracePt t="5805" x="5068888" y="2152650"/>
          <p14:tracePt t="5821" x="5054600" y="2174875"/>
          <p14:tracePt t="6014" x="5005388" y="2174875"/>
          <p14:tracePt t="6022" x="4933950" y="2174875"/>
          <p14:tracePt t="6030" x="4870450" y="2174875"/>
          <p14:tracePt t="6038" x="4833938" y="2189163"/>
          <p14:tracePt t="6046" x="4784725" y="2203450"/>
          <p14:tracePt t="6055" x="4733925" y="2203450"/>
          <p14:tracePt t="6071" x="4656138" y="2238375"/>
          <p14:tracePt t="6088" x="4570413" y="2266950"/>
          <p14:tracePt t="6105" x="4441825" y="2287588"/>
          <p14:tracePt t="6121" x="4356100" y="2316163"/>
          <p14:tracePt t="6139" x="4292600" y="2330450"/>
          <p14:tracePt t="6155" x="4256088" y="2330450"/>
          <p14:tracePt t="6172" x="4227513" y="2330450"/>
          <p14:tracePt t="6240" x="4241800" y="2330450"/>
          <p14:tracePt t="6247" x="4256088" y="2330450"/>
          <p14:tracePt t="6255" x="4278313" y="2330450"/>
          <p14:tracePt t="6263" x="4292600" y="2330450"/>
          <p14:tracePt t="6272" x="4327525" y="2330450"/>
          <p14:tracePt t="6287" x="4370388" y="2330450"/>
          <p14:tracePt t="6288" x="4406900" y="2330450"/>
          <p14:tracePt t="6305" x="4505325" y="2316163"/>
          <p14:tracePt t="6321" x="4633913" y="2316163"/>
          <p14:tracePt t="6338" x="4784725" y="2316163"/>
          <p14:tracePt t="6355" x="4933950" y="2316163"/>
          <p14:tracePt t="6372" x="5105400" y="2316163"/>
          <p14:tracePt t="6389" x="5205413" y="2316163"/>
          <p14:tracePt t="6390" x="5297488" y="2316163"/>
          <p14:tracePt t="6405" x="5561013" y="2316163"/>
          <p14:tracePt t="6421" x="5710238" y="2352675"/>
          <p14:tracePt t="6438" x="5881688" y="2416175"/>
          <p14:tracePt t="6454" x="6032500" y="2481263"/>
          <p14:tracePt t="6473" x="6110288" y="2530475"/>
          <p14:tracePt t="6474" x="6145213" y="2552700"/>
          <p14:tracePt t="6488" x="6173788" y="2581275"/>
          <p14:tracePt t="6489" x="6181725" y="2601913"/>
          <p14:tracePt t="6505" x="6196013" y="2616200"/>
          <p14:tracePt t="6506" x="6210300" y="2630488"/>
          <p14:tracePt t="6521" x="6210300" y="2638425"/>
          <p14:tracePt t="6522" x="6210300" y="2652713"/>
          <p14:tracePt t="6795" x="6230938" y="2652713"/>
          <p14:tracePt t="6803" x="6273800" y="2638425"/>
          <p14:tracePt t="6811" x="6310313" y="2630488"/>
          <p14:tracePt t="6819" x="6345238" y="2616200"/>
          <p14:tracePt t="6827" x="6381750" y="2601913"/>
          <p14:tracePt t="6836" x="6445250" y="2587625"/>
          <p14:tracePt t="6843" x="6523038" y="2566988"/>
          <p14:tracePt t="6854" x="6608763" y="2538413"/>
          <p14:tracePt t="6870" x="6745288" y="2530475"/>
          <p14:tracePt t="6887" x="6873875" y="2516188"/>
          <p14:tracePt t="6904" x="6958013" y="2516188"/>
          <p14:tracePt t="6921" x="7037388" y="2516188"/>
          <p14:tracePt t="6938" x="7086600" y="2516188"/>
          <p14:tracePt t="6954" x="7094538" y="2516188"/>
          <p14:tracePt t="6955" x="7108825" y="2516188"/>
          <p14:tracePt t="6956" x="7123113" y="2516188"/>
          <p14:tracePt t="6988" x="7137400" y="2516188"/>
          <p14:tracePt t="7149" x="7143750" y="2516188"/>
          <p14:tracePt t="7158" x="7172325" y="2516188"/>
          <p14:tracePt t="7166" x="7194550" y="2516188"/>
          <p14:tracePt t="7174" x="7272338" y="2516188"/>
          <p14:tracePt t="7181" x="7372350" y="2516188"/>
          <p14:tracePt t="7190" x="7486650" y="2487613"/>
          <p14:tracePt t="7204" x="7650163" y="2487613"/>
          <p14:tracePt t="7222" x="7964488" y="2487613"/>
          <p14:tracePt t="7223" x="8334375" y="2487613"/>
          <p14:tracePt t="7238" x="8812213" y="2516188"/>
          <p14:tracePt t="7254" x="9040813" y="2538413"/>
          <p14:tracePt t="7256" x="9112250" y="2552700"/>
          <p14:tracePt t="7272" x="9297988" y="2581275"/>
          <p14:tracePt t="7288" x="9439275" y="2587625"/>
          <p14:tracePt t="7305" x="9504363" y="2601913"/>
          <p14:tracePt t="7321" x="9525000" y="2616200"/>
          <p14:tracePt t="7351" x="9525000" y="2630488"/>
          <p14:tracePt t="7376" x="9510713" y="2630488"/>
          <p14:tracePt t="7383" x="9504363" y="2638425"/>
          <p14:tracePt t="7407" x="9490075" y="2638425"/>
          <p14:tracePt t="8310" x="9504363" y="2638425"/>
          <p14:tracePt t="9598" x="9490075" y="2638425"/>
          <p14:tracePt t="10226" x="9461500" y="2638425"/>
          <p14:tracePt t="10235" x="9453563" y="2638425"/>
          <p14:tracePt t="10243" x="9424988" y="2638425"/>
          <p14:tracePt t="10251" x="9410700" y="2652713"/>
          <p14:tracePt t="10259" x="9375775" y="2652713"/>
          <p14:tracePt t="10267" x="9340850" y="2667000"/>
          <p14:tracePt t="10275" x="9297988" y="2679700"/>
          <p14:tracePt t="10287" x="9226550" y="2687638"/>
          <p14:tracePt t="10303" x="9075738" y="2716213"/>
          <p14:tracePt t="10320" x="8834438" y="2779713"/>
          <p14:tracePt t="10337" x="8562975" y="2836863"/>
          <p14:tracePt t="10354" x="8413750" y="2879725"/>
          <p14:tracePt t="10355" x="8248650" y="2930525"/>
          <p14:tracePt t="10356" x="8085138" y="2965450"/>
          <p14:tracePt t="10372" x="7735888" y="3051175"/>
          <p14:tracePt t="10391" x="7507288" y="3128963"/>
          <p14:tracePt t="10405" x="7258050" y="3214688"/>
          <p14:tracePt t="10421" x="7158038" y="3228975"/>
          <p14:tracePt t="10702" x="7137400" y="3228975"/>
          <p14:tracePt t="10711" x="7108825" y="3228975"/>
          <p14:tracePt t="10720" x="7086600" y="3228975"/>
          <p14:tracePt t="10726" x="7058025" y="3228975"/>
          <p14:tracePt t="10734" x="7037388" y="3243263"/>
          <p14:tracePt t="10742" x="7008813" y="3251200"/>
          <p14:tracePt t="10755" x="6972300" y="3279775"/>
          <p14:tracePt t="10771" x="6888163" y="3314700"/>
          <p14:tracePt t="10788" x="6759575" y="3365500"/>
          <p14:tracePt t="10805" x="6630988" y="3429000"/>
          <p14:tracePt t="10807" x="6580188" y="3443288"/>
          <p14:tracePt t="10822" x="6530975" y="3463925"/>
          <p14:tracePt t="10823" x="6481763" y="3492500"/>
          <p14:tracePt t="10839" x="6430963" y="3506788"/>
          <p14:tracePt t="10840" x="6424613" y="3506788"/>
          <p14:tracePt t="10855" x="6381750" y="3529013"/>
          <p14:tracePt t="10856" x="6359525" y="3529013"/>
          <p14:tracePt t="10871" x="6330950" y="3543300"/>
          <p14:tracePt t="10872" x="6310313" y="3543300"/>
          <p14:tracePt t="10889" x="6296025" y="3557588"/>
          <p14:tracePt t="10905" x="6281738" y="3563938"/>
          <p14:tracePt t="11000" x="6296025" y="3563938"/>
          <p14:tracePt t="11008" x="6310313" y="3563938"/>
          <p14:tracePt t="11025" x="6324600" y="3557588"/>
          <p14:tracePt t="11033" x="6330950" y="3557588"/>
          <p14:tracePt t="11048" x="6345238" y="3557588"/>
          <p14:tracePt t="11057" x="6359525" y="3557588"/>
          <p14:tracePt t="11065" x="6359525" y="3543300"/>
          <p14:tracePt t="11072" x="6373813" y="3543300"/>
          <p14:tracePt t="11088" x="6381750" y="3543300"/>
          <p14:tracePt t="11089" x="6410325" y="3543300"/>
          <p14:tracePt t="11104" x="6430963" y="3529013"/>
          <p14:tracePt t="11105" x="6459538" y="3529013"/>
          <p14:tracePt t="11122" x="6530975" y="3514725"/>
          <p14:tracePt t="11139" x="6623050" y="3506788"/>
          <p14:tracePt t="11155" x="6688138" y="3492500"/>
          <p14:tracePt t="11172" x="6773863" y="3478213"/>
          <p14:tracePt t="11190" x="6837363" y="3463925"/>
          <p14:tracePt t="11206" x="6873875" y="3463925"/>
          <p14:tracePt t="11222" x="6894513" y="3463925"/>
          <p14:tracePt t="11238" x="6908800" y="3463925"/>
          <p14:tracePt t="11255" x="6923088" y="3463925"/>
          <p14:tracePt t="11271" x="6937375" y="3463925"/>
          <p14:tracePt t="12152" x="6923088" y="3463925"/>
          <p14:tracePt t="12587" x="6908800" y="3463925"/>
          <p14:tracePt t="13054" x="6888163" y="3463925"/>
          <p14:tracePt t="13062" x="6859588" y="3463925"/>
          <p14:tracePt t="13070" x="6823075" y="3478213"/>
          <p14:tracePt t="13078" x="6759575" y="3506788"/>
          <p14:tracePt t="13087" x="6673850" y="3543300"/>
          <p14:tracePt t="13094" x="6573838" y="3578225"/>
          <p14:tracePt t="13104" x="6424613" y="3606800"/>
          <p14:tracePt t="13120" x="5932488" y="3714750"/>
          <p14:tracePt t="13137" x="5432425" y="3792538"/>
          <p14:tracePt t="13153" x="5048250" y="3841750"/>
          <p14:tracePt t="13172" x="4591050" y="3906838"/>
          <p14:tracePt t="13189" x="4341813" y="3927475"/>
          <p14:tracePt t="13205" x="4178300" y="3941763"/>
          <p14:tracePt t="13221" x="4106863" y="3956050"/>
          <p14:tracePt t="13222" x="4070350" y="3956050"/>
          <p14:tracePt t="13223" x="4029075" y="3963988"/>
          <p14:tracePt t="13238" x="4021138" y="3963988"/>
          <p14:tracePt t="13256" x="4021138" y="3956050"/>
          <p14:tracePt t="17208" x="3992563" y="3956050"/>
          <p14:tracePt t="17224" x="3971925" y="3956050"/>
          <p14:tracePt t="17239" x="3921125" y="3963988"/>
          <p14:tracePt t="17255" x="3857625" y="3978275"/>
          <p14:tracePt t="17272" x="3757613" y="3992563"/>
          <p14:tracePt t="17288" x="3657600" y="4006850"/>
          <p14:tracePt t="17305" x="3479800" y="4021138"/>
          <p14:tracePt t="17321" x="3300413" y="4021138"/>
          <p14:tracePt t="17338" x="3201988" y="4021138"/>
          <p14:tracePt t="17339" x="3116263" y="4021138"/>
          <p14:tracePt t="17340" x="3030538" y="4021138"/>
          <p14:tracePt t="17354" x="2965450" y="4006850"/>
          <p14:tracePt t="17371" x="2894013" y="3978275"/>
          <p14:tracePt t="17372" x="2830513" y="3963988"/>
          <p14:tracePt t="17373" x="2816225" y="3956050"/>
          <p14:tracePt t="17390" x="2716213" y="3906838"/>
          <p14:tracePt t="17405" x="2652713" y="3863975"/>
          <p14:tracePt t="17421" x="2601913" y="3813175"/>
          <p14:tracePt t="17438" x="2566988" y="3792538"/>
          <p14:tracePt t="17456" x="2538413" y="3763963"/>
          <p14:tracePt t="17488" x="2538413" y="3757613"/>
          <p14:tracePt t="17525" x="2552700" y="3743325"/>
          <p14:tracePt t="17533" x="2581275" y="3743325"/>
          <p14:tracePt t="17542" x="2630488" y="3729038"/>
          <p14:tracePt t="17555" x="2701925" y="3714750"/>
          <p14:tracePt t="17571" x="2901950" y="3706813"/>
          <p14:tracePt t="17587" x="3051175" y="3692525"/>
          <p14:tracePt t="17588" x="3230563" y="3692525"/>
          <p14:tracePt t="17590" x="3408363" y="3692525"/>
          <p14:tracePt t="17605" x="3608388" y="3692525"/>
          <p14:tracePt t="17606" x="3814763" y="3692525"/>
          <p14:tracePt t="17622" x="4206875" y="3743325"/>
          <p14:tracePt t="17639" x="4421188" y="3813175"/>
          <p14:tracePt t="17655" x="4619625" y="3913188"/>
          <p14:tracePt t="17672" x="4733925" y="4027488"/>
          <p14:tracePt t="17689" x="4791075" y="4121150"/>
          <p14:tracePt t="17706" x="4805363" y="4219575"/>
          <p14:tracePt t="17722" x="4805363" y="4276725"/>
          <p14:tracePt t="17738" x="4805363" y="4341813"/>
          <p14:tracePt t="17754" x="4791075" y="4391025"/>
          <p14:tracePt t="17772" x="4784725" y="4427538"/>
          <p14:tracePt t="17788" x="4784725" y="4441825"/>
          <p14:tracePt t="17805" x="4784725" y="4456113"/>
          <p14:tracePt t="17821" x="4784725" y="4470400"/>
          <p14:tracePt t="17840" x="4770438" y="4476750"/>
          <p14:tracePt t="17856" x="4756150" y="4505325"/>
          <p14:tracePt t="17872" x="4733925" y="4541838"/>
          <p14:tracePt t="17889" x="4705350" y="4605338"/>
          <p14:tracePt t="17905" x="4656138" y="4691063"/>
          <p14:tracePt t="17922" x="4605338" y="4783138"/>
          <p14:tracePt t="17939" x="4533900" y="4868863"/>
          <p14:tracePt t="17954" x="4470400" y="4968875"/>
          <p14:tracePt t="17972" x="4378325" y="5040313"/>
          <p14:tracePt t="17988" x="4292600" y="5118100"/>
          <p14:tracePt t="18005" x="4178300" y="5197475"/>
          <p14:tracePt t="18021" x="3992563" y="5268913"/>
          <p14:tracePt t="18038" x="3792538" y="5332413"/>
          <p14:tracePt t="18054" x="3514725" y="5381625"/>
          <p14:tracePt t="18071" x="3165475" y="5403850"/>
          <p14:tracePt t="18087" x="2979738" y="5418138"/>
          <p14:tracePt t="18089" x="2581275" y="5418138"/>
          <p14:tracePt t="18105" x="2217738" y="5353050"/>
          <p14:tracePt t="18121" x="1874838" y="5254625"/>
          <p14:tracePt t="18139" x="1611313" y="5132388"/>
          <p14:tracePt t="18155" x="1404938" y="4983163"/>
          <p14:tracePt t="18173" x="1204913" y="4805363"/>
          <p14:tracePt t="18189" x="1076325" y="4605338"/>
          <p14:tracePt t="18206" x="998538" y="4356100"/>
          <p14:tracePt t="18222" x="962025" y="4078288"/>
          <p14:tracePt t="18238" x="962025" y="3813175"/>
          <p14:tracePt t="18255" x="990600" y="3657600"/>
          <p14:tracePt t="18272" x="1041400" y="3557588"/>
          <p14:tracePt t="18288" x="1076325" y="3463925"/>
          <p14:tracePt t="18304" x="1098550" y="3443288"/>
          <p14:tracePt t="18306" x="1127125" y="3414713"/>
          <p14:tracePt t="18307" x="1141413" y="3400425"/>
          <p14:tracePt t="18321" x="1176338" y="3400425"/>
          <p14:tracePt t="18322" x="1212850" y="3394075"/>
          <p14:tracePt t="18339" x="1262063" y="3394075"/>
          <p14:tracePt t="18340" x="1354138" y="3394075"/>
          <p14:tracePt t="18355" x="1425575" y="3394075"/>
          <p14:tracePt t="18356" x="1511300" y="3394075"/>
          <p14:tracePt t="18371" x="1739900" y="3394075"/>
          <p14:tracePt t="18390" x="2038350" y="3394075"/>
          <p14:tracePt t="18406" x="2352675" y="3394075"/>
          <p14:tracePt t="18421" x="2716213" y="3394075"/>
          <p14:tracePt t="18438" x="3065463" y="3400425"/>
          <p14:tracePt t="18455" x="3394075" y="3429000"/>
          <p14:tracePt t="18471" x="3729038" y="3463925"/>
          <p14:tracePt t="18488" x="4006850" y="3506788"/>
          <p14:tracePt t="18505" x="4170363" y="3563938"/>
          <p14:tracePt t="18521" x="4356100" y="3629025"/>
          <p14:tracePt t="18538" x="4491038" y="3706813"/>
          <p14:tracePt t="18554" x="4570413" y="3743325"/>
          <p14:tracePt t="18555" x="4633913" y="3778250"/>
          <p14:tracePt t="18556" x="4691063" y="3813175"/>
          <p14:tracePt t="18572" x="4756150" y="3841750"/>
          <p14:tracePt t="18573" x="4819650" y="3878263"/>
          <p14:tracePt t="18588" x="4870450" y="3913188"/>
          <p14:tracePt t="18589" x="4919663" y="3956050"/>
          <p14:tracePt t="18605" x="5033963" y="4027488"/>
          <p14:tracePt t="18621" x="5133975" y="4121150"/>
          <p14:tracePt t="18640" x="5205413" y="4191000"/>
          <p14:tracePt t="18655" x="5254625" y="4241800"/>
          <p14:tracePt t="18671" x="5297488" y="4305300"/>
          <p14:tracePt t="18688" x="5318125" y="4356100"/>
          <p14:tracePt t="18705" x="5332413" y="4391025"/>
          <p14:tracePt t="18721" x="5346700" y="4419600"/>
          <p14:tracePt t="18738" x="5346700" y="4441825"/>
          <p14:tracePt t="18754" x="5346700" y="4476750"/>
          <p14:tracePt t="18771" x="5303838" y="4519613"/>
          <p14:tracePt t="18787" x="5297488" y="4541838"/>
          <p14:tracePt t="18788" x="5268913" y="4583113"/>
          <p14:tracePt t="18804" x="5248275" y="4605338"/>
          <p14:tracePt t="18806" x="5205413" y="4640263"/>
          <p14:tracePt t="18807" x="5154613" y="4691063"/>
          <p14:tracePt t="18822" x="5105400" y="4733925"/>
          <p14:tracePt t="18823" x="5054600" y="4783138"/>
          <p14:tracePt t="18838" x="4933950" y="4868863"/>
          <p14:tracePt t="18854" x="4856163" y="4919663"/>
          <p14:tracePt t="18856" x="4784725" y="4954588"/>
          <p14:tracePt t="18865" x="4719638" y="4989513"/>
          <p14:tracePt t="18875" x="4641850" y="5032375"/>
          <p14:tracePt t="18888" x="4441825" y="5103813"/>
          <p14:tracePt t="18905" x="4178300" y="5154613"/>
          <p14:tracePt t="18921" x="3957638" y="5183188"/>
          <p14:tracePt t="18938" x="3663950" y="5183188"/>
          <p14:tracePt t="18955" x="3343275" y="5146675"/>
          <p14:tracePt t="18972" x="3001963" y="5054600"/>
          <p14:tracePt t="18988" x="2701925" y="4954588"/>
          <p14:tracePt t="19005" x="2481263" y="4883150"/>
          <p14:tracePt t="19022" x="2266950" y="4805363"/>
          <p14:tracePt t="19023" x="2174875" y="4783138"/>
          <p14:tracePt t="19038" x="2152650" y="4768850"/>
          <p14:tracePt t="19040" x="2089150" y="4740275"/>
          <p14:tracePt t="19055" x="2052638" y="4733925"/>
          <p14:tracePt t="19056" x="2017713" y="4705350"/>
          <p14:tracePt t="19072" x="1968500" y="4683125"/>
          <p14:tracePt t="19088" x="1954213" y="4668838"/>
          <p14:tracePt t="19106" x="1954213" y="4619625"/>
          <p14:tracePt t="19122" x="1954213" y="4556125"/>
          <p14:tracePt t="19138" x="1968500" y="4456113"/>
          <p14:tracePt t="19155" x="2025650" y="4341813"/>
          <p14:tracePt t="19172" x="2103438" y="4241800"/>
          <p14:tracePt t="19189" x="2189163" y="4156075"/>
          <p14:tracePt t="19206" x="2281238" y="4092575"/>
          <p14:tracePt t="19222" x="2438400" y="4006850"/>
          <p14:tracePt t="19239" x="2616200" y="3941763"/>
          <p14:tracePt t="19255" x="2781300" y="3906838"/>
          <p14:tracePt t="19271" x="2951163" y="3863975"/>
          <p14:tracePt t="19272" x="3094038" y="3841750"/>
          <p14:tracePt t="19273" x="3244850" y="3813175"/>
          <p14:tracePt t="19288" x="3408363" y="3813175"/>
          <p14:tracePt t="19289" x="3565525" y="3806825"/>
          <p14:tracePt t="19305" x="3743325" y="3806825"/>
          <p14:tracePt t="19306" x="3929063" y="3806825"/>
          <p14:tracePt t="19322" x="4327525" y="3806825"/>
          <p14:tracePt t="19340" x="4756150" y="3806825"/>
          <p14:tracePt t="19354" x="5205413" y="3806825"/>
          <p14:tracePt t="19372" x="5618163" y="3841750"/>
          <p14:tracePt t="19389" x="5995988" y="3906838"/>
          <p14:tracePt t="19405" x="6330950" y="3963988"/>
          <p14:tracePt t="19421" x="6530975" y="4021138"/>
          <p14:tracePt t="19438" x="6773863" y="4092575"/>
          <p14:tracePt t="19455" x="6943725" y="4156075"/>
          <p14:tracePt t="19472" x="7094538" y="4219575"/>
          <p14:tracePt t="19488" x="7158038" y="4256088"/>
          <p14:tracePt t="19505" x="7251700" y="4305300"/>
          <p14:tracePt t="19507" x="7272338" y="4319588"/>
          <p14:tracePt t="19521" x="7286625" y="4341813"/>
          <p14:tracePt t="19537" x="7308850" y="4370388"/>
          <p14:tracePt t="19539" x="7321550" y="4376738"/>
          <p14:tracePt t="19540" x="7335838" y="4405313"/>
          <p14:tracePt t="19554" x="7335838" y="4427538"/>
          <p14:tracePt t="19556" x="7350125" y="4441825"/>
          <p14:tracePt t="19572" x="7358063" y="4491038"/>
          <p14:tracePt t="19588" x="7358063" y="4556125"/>
          <p14:tracePt t="19605" x="7358063" y="4605338"/>
          <p14:tracePt t="19622" x="7335838" y="4683125"/>
          <p14:tracePt t="19639" x="7308850" y="4733925"/>
          <p14:tracePt t="19654" x="7300913" y="4791075"/>
          <p14:tracePt t="19672" x="7258050" y="4868863"/>
          <p14:tracePt t="19688" x="7208838" y="4940300"/>
          <p14:tracePt t="19705" x="7137400" y="5040313"/>
          <p14:tracePt t="19721" x="6994525" y="5146675"/>
          <p14:tracePt t="19738" x="6773863" y="5297488"/>
          <p14:tracePt t="19753" x="6630988" y="5353050"/>
          <p14:tracePt t="19755" x="6459538" y="5432425"/>
          <p14:tracePt t="19771" x="6130925" y="5546725"/>
          <p14:tracePt t="19773" x="5910263" y="5618163"/>
          <p14:tracePt t="19774" x="5661025" y="5667375"/>
          <p14:tracePt t="19788" x="5403850" y="5716588"/>
          <p14:tracePt t="19789" x="5105400" y="5759450"/>
          <p14:tracePt t="19806" x="4705350" y="5781675"/>
          <p14:tracePt t="19821" x="4178300" y="5795963"/>
          <p14:tracePt t="19840" x="3706813" y="5781675"/>
          <p14:tracePt t="19855" x="3294063" y="5703888"/>
          <p14:tracePt t="19872" x="3051175" y="5646738"/>
          <p14:tracePt t="19889" x="2667000" y="5518150"/>
          <p14:tracePt t="19906" x="2487613" y="5446713"/>
          <p14:tracePt t="19921" x="2289175" y="5367338"/>
          <p14:tracePt t="19938" x="2117725" y="5283200"/>
          <p14:tracePt t="19955" x="1974850" y="5197475"/>
          <p14:tracePt t="19972" x="1874838" y="5103813"/>
          <p14:tracePt t="19988" x="1817688" y="5018088"/>
          <p14:tracePt t="20005" x="1789113" y="4933950"/>
          <p14:tracePt t="20021" x="1789113" y="4891088"/>
          <p14:tracePt t="20022" x="1789113" y="4840288"/>
          <p14:tracePt t="20023" x="1789113" y="4740275"/>
          <p14:tracePt t="20039" x="1903413" y="4570413"/>
          <p14:tracePt t="20055" x="2074863" y="4356100"/>
          <p14:tracePt t="20072" x="2303463" y="4170363"/>
          <p14:tracePt t="20088" x="2566988" y="3978275"/>
          <p14:tracePt t="20106" x="2865438" y="3841750"/>
          <p14:tracePt t="20122" x="3194050" y="3714750"/>
          <p14:tracePt t="20138" x="3543300" y="3657600"/>
          <p14:tracePt t="20155" x="3878263" y="3614738"/>
          <p14:tracePt t="20172" x="4227513" y="3614738"/>
          <p14:tracePt t="20189" x="4584700" y="3614738"/>
          <p14:tracePt t="20205" x="4919663" y="3614738"/>
          <p14:tracePt t="20222" x="5268913" y="3629025"/>
          <p14:tracePt t="20238" x="5418138" y="3643313"/>
          <p14:tracePt t="20239" x="5483225" y="3657600"/>
          <p14:tracePt t="20240" x="5718175" y="3692525"/>
          <p14:tracePt t="20254" x="5867400" y="3714750"/>
          <p14:tracePt t="20271" x="5981700" y="3729038"/>
          <p14:tracePt t="20273" x="6173788" y="3763963"/>
          <p14:tracePt t="20288" x="6281738" y="3792538"/>
          <p14:tracePt t="20289" x="6381750" y="3813175"/>
          <p14:tracePt t="20305" x="6573838" y="3878263"/>
          <p14:tracePt t="20322" x="6723063" y="3927475"/>
          <p14:tracePt t="20339" x="6837363" y="3978275"/>
          <p14:tracePt t="20355" x="6937375" y="4027488"/>
          <p14:tracePt t="20371" x="6986588" y="4078288"/>
          <p14:tracePt t="20389" x="7043738" y="4121150"/>
          <p14:tracePt t="20405" x="7094538" y="4170363"/>
          <p14:tracePt t="20421" x="7137400" y="4205288"/>
          <p14:tracePt t="20438" x="7172325" y="4256088"/>
          <p14:tracePt t="20454" x="7194550" y="4276725"/>
          <p14:tracePt t="20472" x="7223125" y="4319588"/>
          <p14:tracePt t="20487" x="7237413" y="4341813"/>
          <p14:tracePt t="20489" x="7251700" y="4341813"/>
          <p14:tracePt t="20490" x="7251700" y="4356100"/>
          <p14:tracePt t="20506" x="7258050" y="4370388"/>
          <p14:tracePt t="20507" x="7258050" y="4376738"/>
          <p14:tracePt t="20522" x="7272338" y="4391025"/>
          <p14:tracePt t="20539" x="7272338" y="4405313"/>
          <p14:tracePt t="20554" x="7272338" y="4427538"/>
          <p14:tracePt t="20572" x="7272338" y="4456113"/>
          <p14:tracePt t="20588" x="7272338" y="4491038"/>
          <p14:tracePt t="20605" x="7272338" y="4541838"/>
          <p14:tracePt t="20622" x="7258050" y="4583113"/>
          <p14:tracePt t="20638" x="7251700" y="4605338"/>
          <p14:tracePt t="20655" x="7237413" y="4640263"/>
          <p14:tracePt t="20672" x="7223125" y="4654550"/>
          <p14:tracePt t="20688" x="7194550" y="4683125"/>
          <p14:tracePt t="20705" x="7158038" y="4705350"/>
          <p14:tracePt t="20707" x="7137400" y="4733925"/>
          <p14:tracePt t="20721" x="7108825" y="4754563"/>
          <p14:tracePt t="20738" x="7072313" y="4783138"/>
          <p14:tracePt t="20739" x="6986588" y="4840288"/>
          <p14:tracePt t="20740" x="6923088" y="4883150"/>
          <p14:tracePt t="20756" x="6794500" y="4940300"/>
          <p14:tracePt t="20771" x="6559550" y="5068888"/>
          <p14:tracePt t="20788" x="6345238" y="5183188"/>
          <p14:tracePt t="20805" x="6124575" y="5268913"/>
          <p14:tracePt t="20822" x="5910263" y="5353050"/>
          <p14:tracePt t="20839" x="5646738" y="5432425"/>
          <p14:tracePt t="20855" x="5354638" y="5495925"/>
          <p14:tracePt t="20872" x="5033963" y="5532438"/>
          <p14:tracePt t="20889" x="4670425" y="5553075"/>
          <p14:tracePt t="20905" x="4270375" y="5553075"/>
          <p14:tracePt t="20921" x="3843338" y="5503863"/>
          <p14:tracePt t="20938" x="3429000" y="5432425"/>
          <p14:tracePt t="20954" x="3216275" y="5395913"/>
          <p14:tracePt t="20955" x="3016250" y="5353050"/>
          <p14:tracePt t="20971" x="2844800" y="5303838"/>
          <p14:tracePt t="20972" x="2652713" y="5254625"/>
          <p14:tracePt t="20973" x="2501900" y="5203825"/>
          <p14:tracePt t="20988" x="2366963" y="5154613"/>
          <p14:tracePt t="20989" x="2317750" y="5132388"/>
          <p14:tracePt t="21005" x="2124075" y="5032375"/>
          <p14:tracePt t="21021" x="2017713" y="4933950"/>
          <p14:tracePt t="21038" x="1968500" y="4883150"/>
          <p14:tracePt t="21054" x="1917700" y="4768850"/>
          <p14:tracePt t="21072" x="1917700" y="4591050"/>
          <p14:tracePt t="21088" x="1917700" y="4470400"/>
          <p14:tracePt t="21105" x="1989138" y="4305300"/>
          <p14:tracePt t="21121" x="2103438" y="4141788"/>
          <p14:tracePt t="21138" x="2303463" y="3956050"/>
          <p14:tracePt t="21155" x="2481263" y="3856038"/>
          <p14:tracePt t="21172" x="2730500" y="3763963"/>
          <p14:tracePt t="21189" x="3001963" y="3729038"/>
          <p14:tracePt t="21191" x="3165475" y="3706813"/>
          <p14:tracePt t="21207" x="3328988" y="3706813"/>
          <p14:tracePt t="21208" x="3494088" y="3692525"/>
          <p14:tracePt t="21223" x="3678238" y="3692525"/>
          <p14:tracePt t="21224" x="3857625" y="3692525"/>
          <p14:tracePt t="21238" x="4029075" y="3692525"/>
          <p14:tracePt t="21239" x="4221163" y="3692525"/>
          <p14:tracePt t="21254" x="4421188" y="3692525"/>
          <p14:tracePt t="21256" x="4591050" y="3692525"/>
          <p14:tracePt t="21272" x="4968875" y="3692525"/>
          <p14:tracePt t="21288" x="5318125" y="3729038"/>
          <p14:tracePt t="21305" x="5618163" y="3778250"/>
          <p14:tracePt t="21321" x="5810250" y="3827463"/>
          <p14:tracePt t="21339" x="5967413" y="3892550"/>
          <p14:tracePt t="21355" x="6046788" y="3913188"/>
          <p14:tracePt t="21372" x="6096000" y="3941763"/>
          <p14:tracePt t="21376" x="6110288" y="3941763"/>
          <p14:tracePt t="21388" x="6124575" y="3956050"/>
          <p14:tracePt t="21405" x="6124575" y="3963988"/>
          <p14:tracePt t="21432" x="6124575" y="3978275"/>
          <p14:tracePt t="21488" x="6124575" y="3992563"/>
          <p14:tracePt t="21593" x="6110288" y="4006850"/>
          <p14:tracePt t="22181" x="6096000" y="4006850"/>
          <p14:tracePt t="22189" x="6081713" y="4021138"/>
          <p14:tracePt t="22197" x="6061075" y="4021138"/>
          <p14:tracePt t="22206" x="6018213" y="4041775"/>
          <p14:tracePt t="22213" x="5967413" y="4056063"/>
          <p14:tracePt t="22221" x="5910263" y="4078288"/>
          <p14:tracePt t="22229" x="5795963" y="4121150"/>
          <p14:tracePt t="22237" x="5710238" y="4156075"/>
          <p14:tracePt t="22254" x="5454650" y="4227513"/>
          <p14:tracePt t="22272" x="5168900" y="4305300"/>
          <p14:tracePt t="22288" x="4841875" y="4370388"/>
          <p14:tracePt t="22305" x="4491038" y="4427538"/>
          <p14:tracePt t="22321" x="4127500" y="4456113"/>
          <p14:tracePt t="22339" x="3778250" y="4470400"/>
          <p14:tracePt t="22355" x="3429000" y="4470400"/>
          <p14:tracePt t="22371" x="3201988" y="4470400"/>
          <p14:tracePt t="22375" x="3079750" y="4456113"/>
          <p14:tracePt t="22391" x="2879725" y="4419600"/>
          <p14:tracePt t="22405" x="2795588" y="4391025"/>
          <p14:tracePt t="22420" x="2767013" y="4391025"/>
          <p14:tracePt t="22422" x="2716213" y="4370388"/>
          <p14:tracePt t="22423" x="2681288" y="4356100"/>
          <p14:tracePt t="22438" x="2667000" y="4341813"/>
          <p14:tracePt t="22439" x="2652713" y="4327525"/>
          <p14:tracePt t="22455" x="2638425" y="4319588"/>
          <p14:tracePt t="22472" x="2638425" y="4276725"/>
          <p14:tracePt t="22488" x="2687638" y="4241800"/>
          <p14:tracePt t="22505" x="2781300" y="4178300"/>
          <p14:tracePt t="22521" x="2901950" y="4121150"/>
          <p14:tracePt t="22538" x="3051175" y="4070350"/>
          <p14:tracePt t="22554" x="3201988" y="4027488"/>
          <p14:tracePt t="22571" x="3465513" y="4006850"/>
          <p14:tracePt t="22588" x="3706813" y="4006850"/>
          <p14:tracePt t="22605" x="4006850" y="4006850"/>
          <p14:tracePt t="22621" x="4327525" y="4021138"/>
          <p14:tracePt t="22638" x="4641850" y="4070350"/>
          <p14:tracePt t="22654" x="4791075" y="4092575"/>
          <p14:tracePt t="22655" x="4940300" y="4121150"/>
          <p14:tracePt t="22656" x="5019675" y="4127500"/>
          <p14:tracePt t="22673" x="5233988" y="4178300"/>
          <p14:tracePt t="22688" x="5332413" y="4205288"/>
          <p14:tracePt t="22689" x="5403850" y="4219575"/>
          <p14:tracePt t="22705" x="5503863" y="4256088"/>
          <p14:tracePt t="22721" x="5597525" y="4276725"/>
          <p14:tracePt t="22738" x="5646738" y="4319588"/>
          <p14:tracePt t="22755" x="5683250" y="4327525"/>
          <p14:tracePt t="22772" x="5710238" y="4356100"/>
          <p14:tracePt t="22788" x="5718175" y="4370388"/>
          <p14:tracePt t="22805" x="5718175" y="4376738"/>
          <p14:tracePt t="22822" x="5718175" y="4391025"/>
          <p14:tracePt t="22838" x="5718175" y="4405313"/>
          <p14:tracePt t="22872" x="5718175" y="4419600"/>
          <p14:tracePt t="22873" x="5710238" y="4419600"/>
          <p14:tracePt t="22905" x="5695950" y="4419600"/>
          <p14:tracePt t="22938" x="5683250" y="4419600"/>
          <p14:tracePt t="22946" x="5668963" y="4419600"/>
          <p14:tracePt t="22955" x="5646738" y="4427538"/>
          <p14:tracePt t="22972" x="5583238" y="4441825"/>
          <p14:tracePt t="22988" x="5497513" y="4476750"/>
          <p14:tracePt t="23005" x="5432425" y="4505325"/>
          <p14:tracePt t="23021" x="5354638" y="4527550"/>
          <p14:tracePt t="23038" x="5303838" y="4527550"/>
          <p14:tracePt t="23056" x="5283200" y="4541838"/>
          <p14:tracePt t="23072" x="5268913" y="4541838"/>
          <p14:tracePt t="23550" x="5254625" y="4541838"/>
          <p14:tracePt t="23566" x="5233988" y="4556125"/>
          <p14:tracePt t="23574" x="5205413" y="4556125"/>
          <p14:tracePt t="23582" x="5168900" y="4570413"/>
          <p14:tracePt t="23590" x="5133975" y="4583113"/>
          <p14:tracePt t="23598" x="5097463" y="4591050"/>
          <p14:tracePt t="23606" x="5048250" y="4591050"/>
          <p14:tracePt t="23620" x="4983163" y="4605338"/>
          <p14:tracePt t="23637" x="4856163" y="4633913"/>
          <p14:tracePt t="23653" x="4770438" y="4640263"/>
          <p14:tracePt t="23655" x="4633913" y="4654550"/>
          <p14:tracePt t="23671" x="4470400" y="4654550"/>
          <p14:tracePt t="23687" x="4306888" y="4654550"/>
          <p14:tracePt t="23704" x="4156075" y="4654550"/>
          <p14:tracePt t="23720" x="4006850" y="4654550"/>
          <p14:tracePt t="23737" x="3878263" y="4633913"/>
          <p14:tracePt t="23754" x="3757613" y="4605338"/>
          <p14:tracePt t="23772" x="3692525" y="4591050"/>
          <p14:tracePt t="23788" x="3614738" y="4570413"/>
          <p14:tracePt t="23805" x="3579813" y="4556125"/>
          <p14:tracePt t="23821" x="3557588" y="4541838"/>
          <p14:tracePt t="23839" x="3543300" y="4527550"/>
          <p14:tracePt t="23854" x="3543300" y="4519613"/>
          <p14:tracePt t="23871" x="3543300" y="4505325"/>
          <p14:tracePt t="23887" x="3543300" y="4491038"/>
          <p14:tracePt t="23889" x="3579813" y="4441825"/>
          <p14:tracePt t="23905" x="3706813" y="4319588"/>
          <p14:tracePt t="23922" x="3863975" y="4178300"/>
          <p14:tracePt t="23938" x="4121150" y="4027488"/>
          <p14:tracePt t="23955" x="4427538" y="3878263"/>
          <p14:tracePt t="23973" x="4784725" y="3778250"/>
          <p14:tracePt t="23988" x="5133975" y="3729038"/>
          <p14:tracePt t="24005" x="5432425" y="3729038"/>
          <p14:tracePt t="24021" x="5618163" y="3729038"/>
          <p14:tracePt t="24038" x="5810250" y="3778250"/>
          <p14:tracePt t="24055" x="5946775" y="3841750"/>
          <p14:tracePt t="24072" x="6032500" y="3906838"/>
          <p14:tracePt t="24088" x="6096000" y="3978275"/>
          <p14:tracePt t="24104" x="6130925" y="4021138"/>
          <p14:tracePt t="24105" x="6145213" y="4056063"/>
          <p14:tracePt t="24107" x="6173788" y="4106863"/>
          <p14:tracePt t="24122" x="6210300" y="4191000"/>
          <p14:tracePt t="24139" x="6230938" y="4276725"/>
          <p14:tracePt t="24155" x="6245225" y="4327525"/>
          <p14:tracePt t="24172" x="6245225" y="4419600"/>
          <p14:tracePt t="24189" x="6196013" y="4527550"/>
          <p14:tracePt t="24207" x="6067425" y="4668838"/>
          <p14:tracePt t="24222" x="5861050" y="4833938"/>
          <p14:tracePt t="24238" x="5432425" y="5083175"/>
          <p14:tracePt t="24255" x="5105400" y="5203825"/>
          <p14:tracePt t="24271" x="4633913" y="5332413"/>
          <p14:tracePt t="24288" x="4127500" y="5403850"/>
          <p14:tracePt t="24305" x="3706813" y="5418138"/>
          <p14:tracePt t="24321" x="3314700" y="5418138"/>
          <p14:tracePt t="24337" x="3251200" y="5395913"/>
          <p14:tracePt t="24339" x="3130550" y="5353050"/>
          <p14:tracePt t="24340" x="3030538" y="5318125"/>
          <p14:tracePt t="24355" x="2951163" y="5268913"/>
          <p14:tracePt t="24356" x="2879725" y="5232400"/>
          <p14:tracePt t="24371" x="2830513" y="5197475"/>
          <p14:tracePt t="24373" x="2816225" y="5168900"/>
          <p14:tracePt t="24391" x="2752725" y="5103813"/>
          <p14:tracePt t="24405" x="2716213" y="5068888"/>
          <p14:tracePt t="24421" x="2701925" y="5040313"/>
          <p14:tracePt t="24439" x="2687638" y="5018088"/>
          <p14:tracePt t="24454" x="2681288" y="5003800"/>
          <p14:tracePt t="24471" x="2681288" y="4983163"/>
          <p14:tracePt t="24488" x="2681288" y="4940300"/>
          <p14:tracePt t="24505" x="2687638" y="4868863"/>
          <p14:tracePt t="24521" x="2738438" y="4740275"/>
          <p14:tracePt t="24539" x="2816225" y="4605338"/>
          <p14:tracePt t="24555" x="2879725" y="4476750"/>
          <p14:tracePt t="24572" x="2951163" y="4370388"/>
          <p14:tracePt t="24573" x="2994025" y="4319588"/>
          <p14:tracePt t="24588" x="3016250" y="4276725"/>
          <p14:tracePt t="24589" x="3065463" y="4241800"/>
          <p14:tracePt t="24605" x="3101975" y="4205288"/>
          <p14:tracePt t="24606" x="3151188" y="4170363"/>
          <p14:tracePt t="24621" x="3216275" y="4127500"/>
          <p14:tracePt t="24623" x="3300413" y="4070350"/>
          <p14:tracePt t="24639" x="3479800" y="3992563"/>
          <p14:tracePt t="24655" x="3729038" y="3913188"/>
          <p14:tracePt t="24672" x="3992563" y="3863975"/>
          <p14:tracePt t="24688" x="4278313" y="3841750"/>
          <p14:tracePt t="24705" x="4484688" y="3827463"/>
          <p14:tracePt t="24721" x="4691063" y="3827463"/>
          <p14:tracePt t="24738" x="4891088" y="3827463"/>
          <p14:tracePt t="24755" x="5033963" y="3827463"/>
          <p14:tracePt t="24772" x="5105400" y="3856038"/>
          <p14:tracePt t="24788" x="5205413" y="3878263"/>
          <p14:tracePt t="24806" x="5283200" y="3927475"/>
          <p14:tracePt t="24807" x="5303838" y="3941763"/>
          <p14:tracePt t="24821" x="5346700" y="3963988"/>
          <p14:tracePt t="24823" x="5368925" y="3978275"/>
          <p14:tracePt t="24838" x="5383213" y="3992563"/>
          <p14:tracePt t="24839" x="5432425" y="4027488"/>
          <p14:tracePt t="24854" x="5446713" y="4041775"/>
          <p14:tracePt t="24856" x="5468938" y="4056063"/>
          <p14:tracePt t="24872" x="5503863" y="4092575"/>
          <p14:tracePt t="24889" x="5532438" y="4127500"/>
          <p14:tracePt t="24906" x="5561013" y="4156075"/>
          <p14:tracePt t="24921" x="5568950" y="4191000"/>
          <p14:tracePt t="24938" x="5583238" y="4219575"/>
          <p14:tracePt t="24955" x="5597525" y="4241800"/>
          <p14:tracePt t="24972" x="5611813" y="4270375"/>
          <p14:tracePt t="24988" x="5618163" y="4276725"/>
          <p14:tracePt t="25005" x="5618163" y="4291013"/>
          <p14:tracePt t="25021" x="5632450" y="4291013"/>
          <p14:tracePt t="25039" x="5646738" y="4305300"/>
          <p14:tracePt t="25040" x="5646738" y="4319588"/>
          <p14:tracePt t="25209" x="5646738" y="4305300"/>
          <p14:tracePt t="25281" x="5632450" y="4305300"/>
          <p14:tracePt t="29608" x="5632450" y="4291013"/>
          <p14:tracePt t="29612" x="5611813" y="4256088"/>
          <p14:tracePt t="29624" x="5597525" y="4205288"/>
          <p14:tracePt t="29626" x="5583238" y="4170363"/>
          <p14:tracePt t="29639" x="5561013" y="4121150"/>
          <p14:tracePt t="29655" x="5546725" y="4078288"/>
          <p14:tracePt t="29672" x="5532438" y="4056063"/>
          <p14:tracePt t="29688" x="5532438" y="4027488"/>
          <p14:tracePt t="29705" x="5518150" y="4021138"/>
          <p14:tracePt t="29722" x="5518150" y="4006850"/>
          <p14:tracePt t="29738" x="5518150" y="3978275"/>
          <p14:tracePt t="29755" x="5561013" y="3927475"/>
          <p14:tracePt t="29772" x="5597525" y="3863975"/>
          <p14:tracePt t="29788" x="5661025" y="3792538"/>
          <p14:tracePt t="29805" x="5718175" y="3743325"/>
          <p14:tracePt t="29821" x="5781675" y="3678238"/>
          <p14:tracePt t="29839" x="5846763" y="3643313"/>
          <p14:tracePt t="29841" x="5881688" y="3629025"/>
          <p14:tracePt t="29855" x="5932488" y="3614738"/>
          <p14:tracePt t="29856" x="5967413" y="3592513"/>
          <p14:tracePt t="29873" x="6081713" y="3563938"/>
          <p14:tracePt t="29888" x="6130925" y="3557588"/>
          <p14:tracePt t="29890" x="6196013" y="3543300"/>
          <p14:tracePt t="29905" x="6296025" y="3529013"/>
          <p14:tracePt t="29921" x="6424613" y="3529013"/>
          <p14:tracePt t="29938" x="6481763" y="3529013"/>
          <p14:tracePt t="29955" x="6573838" y="3543300"/>
          <p14:tracePt t="29971" x="6623050" y="3557588"/>
          <p14:tracePt t="29988" x="6645275" y="3578225"/>
          <p14:tracePt t="30005" x="6659563" y="3592513"/>
          <p14:tracePt t="30021" x="6673850" y="3592513"/>
          <p14:tracePt t="30055" x="6673850" y="3606800"/>
          <p14:tracePt t="30090" x="6673850" y="3614738"/>
          <p14:tracePt t="30097" x="6673850" y="3643313"/>
          <p14:tracePt t="30106" x="6673850" y="3663950"/>
          <p14:tracePt t="30121" x="6673850" y="3692525"/>
          <p14:tracePt t="30122" x="6673850" y="3729038"/>
          <p14:tracePt t="30138" x="6673850" y="3792538"/>
          <p14:tracePt t="30155" x="6673850" y="3856038"/>
          <p14:tracePt t="30172" x="6630988" y="3913188"/>
          <p14:tracePt t="30189" x="6573838" y="3963988"/>
          <p14:tracePt t="30206" x="6496050" y="4021138"/>
          <p14:tracePt t="30222" x="6396038" y="4056063"/>
          <p14:tracePt t="30238" x="6273800" y="4121150"/>
          <p14:tracePt t="30255" x="6124575" y="4156075"/>
          <p14:tracePt t="30271" x="5946775" y="4205288"/>
          <p14:tracePt t="30288" x="5746750" y="4256088"/>
          <p14:tracePt t="30306" x="5468938" y="4305300"/>
          <p14:tracePt t="30307" x="5403850" y="4319588"/>
          <p14:tracePt t="30322" x="5303838" y="4327525"/>
          <p14:tracePt t="30338" x="5148263" y="4341813"/>
          <p14:tracePt t="30340" x="4983163" y="4370388"/>
          <p14:tracePt t="30355" x="4891088" y="4370388"/>
          <p14:tracePt t="30356" x="4791075" y="4376738"/>
          <p14:tracePt t="30371" x="4633913" y="4391025"/>
          <p14:tracePt t="30390" x="4519613" y="4391025"/>
          <p14:tracePt t="30406" x="4441825" y="4391025"/>
          <p14:tracePt t="30421" x="4421188" y="4391025"/>
          <p14:tracePt t="30774" x="4406900" y="4376738"/>
          <p14:tracePt t="30782" x="4392613" y="4356100"/>
          <p14:tracePt t="30790" x="4378325" y="4327525"/>
          <p14:tracePt t="30798" x="4356100" y="4305300"/>
          <p14:tracePt t="30806" x="4356100" y="4291013"/>
          <p14:tracePt t="30814" x="4341813" y="4276725"/>
          <p14:tracePt t="30822" x="4327525" y="4270375"/>
          <p14:tracePt t="30837" x="4321175" y="4241800"/>
          <p14:tracePt t="30839" x="4306888" y="4227513"/>
          <p14:tracePt t="30855" x="4292600" y="4191000"/>
          <p14:tracePt t="30871" x="4278313" y="4178300"/>
          <p14:tracePt t="30889" x="4278313" y="4170363"/>
          <p14:tracePt t="30905" x="4278313" y="4156075"/>
          <p14:tracePt t="30921" x="4278313" y="4141788"/>
          <p14:tracePt t="30938" x="4278313" y="4127500"/>
          <p14:tracePt t="30955" x="4278313" y="4106863"/>
          <p14:tracePt t="30971" x="4278313" y="4078288"/>
          <p14:tracePt t="30989" x="4278313" y="4056063"/>
          <p14:tracePt t="31005" x="4292600" y="4021138"/>
          <p14:tracePt t="31021" x="4321175" y="3978275"/>
          <p14:tracePt t="31038" x="4341813" y="3941763"/>
          <p14:tracePt t="31056" x="4392613" y="3892550"/>
          <p14:tracePt t="31057" x="4421188" y="3863975"/>
          <p14:tracePt t="31071" x="4441825" y="3841750"/>
          <p14:tracePt t="31073" x="4484688" y="3806825"/>
          <p14:tracePt t="31088" x="4556125" y="3757613"/>
          <p14:tracePt t="31105" x="4641850" y="3692525"/>
          <p14:tracePt t="31122" x="4719638" y="3657600"/>
          <p14:tracePt t="31138" x="4784725" y="3629025"/>
          <p14:tracePt t="31155" x="4833938" y="3614738"/>
          <p14:tracePt t="31172" x="4883150" y="3614738"/>
          <p14:tracePt t="31189" x="4919663" y="3614738"/>
          <p14:tracePt t="31206" x="4997450" y="3614738"/>
          <p14:tracePt t="31224" x="5068888" y="3614738"/>
          <p14:tracePt t="31225" x="5105400" y="3614738"/>
          <p14:tracePt t="31238" x="5148263" y="3614738"/>
          <p14:tracePt t="31255" x="5254625" y="3629025"/>
          <p14:tracePt t="31270" x="5303838" y="3643313"/>
          <p14:tracePt t="31272" x="5368925" y="3643313"/>
          <p14:tracePt t="31288" x="5446713" y="3643313"/>
          <p14:tracePt t="31290" x="5583238" y="3643313"/>
          <p14:tracePt t="31304" x="5646738" y="3643313"/>
          <p14:tracePt t="31306" x="5718175" y="3643313"/>
          <p14:tracePt t="31321" x="5781675" y="3629025"/>
          <p14:tracePt t="31322" x="5861050" y="3614738"/>
          <p14:tracePt t="31340" x="5995988" y="3606800"/>
          <p14:tracePt t="31355" x="6124575" y="3592513"/>
          <p14:tracePt t="31371" x="6181725" y="3592513"/>
          <p14:tracePt t="31391" x="6259513" y="3578225"/>
          <p14:tracePt t="31408" x="6296025" y="3578225"/>
          <p14:tracePt t="31422" x="6324600" y="3578225"/>
          <p14:tracePt t="32482" x="6345238" y="3578225"/>
          <p14:tracePt t="32490" x="6359525" y="3578225"/>
          <p14:tracePt t="32498" x="6396038" y="3578225"/>
          <p14:tracePt t="32505" x="6430963" y="3563938"/>
          <p14:tracePt t="32514" x="6473825" y="3557588"/>
          <p14:tracePt t="32522" x="6545263" y="3543300"/>
          <p14:tracePt t="32537" x="6623050" y="3529013"/>
          <p14:tracePt t="32538" x="6708775" y="3514725"/>
          <p14:tracePt t="32554" x="6908800" y="3492500"/>
          <p14:tracePt t="32570" x="7108825" y="3492500"/>
          <p14:tracePt t="32588" x="7300913" y="3478213"/>
          <p14:tracePt t="32604" x="7486650" y="3478213"/>
          <p14:tracePt t="32620" x="7650163" y="3478213"/>
          <p14:tracePt t="32637" x="7785100" y="3478213"/>
          <p14:tracePt t="32654" x="7899400" y="3506788"/>
          <p14:tracePt t="32670" x="7999413" y="3514725"/>
          <p14:tracePt t="32687" x="8064500" y="3543300"/>
          <p14:tracePt t="32704" x="8162925" y="3557588"/>
          <p14:tracePt t="32721" x="8213725" y="3578225"/>
          <p14:tracePt t="32737" x="8234363" y="3592513"/>
          <p14:tracePt t="32739" x="8262938" y="3592513"/>
          <p14:tracePt t="32740" x="8285163" y="3606800"/>
          <p14:tracePt t="32754" x="8299450" y="3614738"/>
          <p14:tracePt t="32756" x="8313738" y="3629025"/>
          <p14:tracePt t="32772" x="8334375" y="3629025"/>
          <p14:tracePt t="32788" x="8348663" y="3643313"/>
          <p14:tracePt t="32805" x="8362950" y="3657600"/>
          <p14:tracePt t="32860" x="8362950" y="3663950"/>
          <p14:tracePt t="32900" x="8362950" y="3678238"/>
          <p14:tracePt t="32908" x="8348663" y="3678238"/>
          <p14:tracePt t="33472" x="8348663" y="3692525"/>
          <p14:tracePt t="33480" x="8362950" y="3692525"/>
          <p14:tracePt t="33488" x="8377238" y="3706813"/>
          <p14:tracePt t="33496" x="8377238" y="3714750"/>
          <p14:tracePt t="33504" x="8385175" y="3729038"/>
          <p14:tracePt t="33512" x="8399463" y="3743325"/>
          <p14:tracePt t="33520" x="8413750" y="3757613"/>
          <p14:tracePt t="33537" x="8434388" y="3778250"/>
          <p14:tracePt t="33554" x="8462963" y="3827463"/>
          <p14:tracePt t="33570" x="8485188" y="3863975"/>
          <p14:tracePt t="33587" x="8485188" y="3913188"/>
          <p14:tracePt t="33604" x="8499475" y="3963988"/>
          <p14:tracePt t="33622" x="8499475" y="4021138"/>
          <p14:tracePt t="33638" x="8499475" y="4056063"/>
          <p14:tracePt t="33655" x="8499475" y="4078288"/>
          <p14:tracePt t="33671" x="8485188" y="4092575"/>
          <p14:tracePt t="33688" x="8477250" y="4121150"/>
          <p14:tracePt t="33689" x="8477250" y="4127500"/>
          <p14:tracePt t="33705" x="8477250" y="4141788"/>
          <p14:tracePt t="34003" x="8477250" y="4170363"/>
          <p14:tracePt t="34012" x="8477250" y="4205288"/>
          <p14:tracePt t="34020" x="8477250" y="4241800"/>
          <p14:tracePt t="34028" x="8485188" y="4291013"/>
          <p14:tracePt t="34037" x="8485188" y="4341813"/>
          <p14:tracePt t="34043" x="8499475" y="4391025"/>
          <p14:tracePt t="34054" x="8499475" y="4419600"/>
          <p14:tracePt t="34071" x="8513763" y="4491038"/>
          <p14:tracePt t="34088" x="8528050" y="4556125"/>
          <p14:tracePt t="34104" x="8534400" y="4591050"/>
          <p14:tracePt t="34121" x="8548688" y="4633913"/>
          <p14:tracePt t="34138" x="8548688" y="4640263"/>
          <p14:tracePt t="34155" x="8562975" y="4668838"/>
          <p14:tracePt t="34171" x="8562975" y="4683125"/>
          <p14:tracePt t="34172" x="8562975" y="4691063"/>
          <p14:tracePt t="34189" x="8562975" y="4705350"/>
          <p14:tracePt t="34190" x="8562975" y="4719638"/>
          <p14:tracePt t="34206" x="8562975" y="4733925"/>
          <p14:tracePt t="34223" x="8562975" y="4740275"/>
          <p14:tracePt t="34255" x="8562975" y="4754563"/>
          <p14:tracePt t="34271" x="8548688" y="4754563"/>
          <p14:tracePt t="34303" x="8534400" y="4768850"/>
          <p14:tracePt t="34318" x="8528050" y="4783138"/>
          <p14:tracePt t="34326" x="8513763" y="4805363"/>
          <p14:tracePt t="34338" x="8485188" y="4819650"/>
          <p14:tracePt t="34355" x="8413750" y="4883150"/>
          <p14:tracePt t="34371" x="8299450" y="4954588"/>
          <p14:tracePt t="34391" x="8085138" y="5083175"/>
          <p14:tracePt t="34392" x="7970838" y="5132388"/>
          <p14:tracePt t="34409" x="7721600" y="5268913"/>
          <p14:tracePt t="34423" x="7572375" y="5318125"/>
          <p14:tracePt t="34424" x="7435850" y="5381625"/>
          <p14:tracePt t="34438" x="7258050" y="5453063"/>
          <p14:tracePt t="34439" x="7108825" y="5503863"/>
          <p14:tracePt t="34455" x="6759575" y="5632450"/>
          <p14:tracePt t="34471" x="6396038" y="5730875"/>
          <p14:tracePt t="34489" x="6032500" y="5795963"/>
          <p14:tracePt t="34505" x="5618163" y="5816600"/>
          <p14:tracePt t="34521" x="5197475" y="5845175"/>
          <p14:tracePt t="34539" x="4741863" y="5859463"/>
          <p14:tracePt t="34555" x="4127500" y="5859463"/>
          <p14:tracePt t="34571" x="3778250" y="5859463"/>
          <p14:tracePt t="34588" x="3365500" y="5859463"/>
          <p14:tracePt t="34604" x="3094038" y="5859463"/>
          <p14:tracePt t="34622" x="2851150" y="5859463"/>
          <p14:tracePt t="34637" x="2701925" y="5830888"/>
          <p14:tracePt t="34906" x="2630488" y="5830888"/>
          <p14:tracePt t="34914" x="2538413" y="5830888"/>
          <p14:tracePt t="34921" x="2466975" y="5816600"/>
          <p14:tracePt t="34930" x="2381250" y="5810250"/>
          <p14:tracePt t="34938" x="2303463" y="5795963"/>
          <p14:tracePt t="34946" x="2232025" y="5767388"/>
          <p14:tracePt t="34954" x="2152650" y="5759450"/>
          <p14:tracePt t="34971" x="2003425" y="5695950"/>
          <p14:tracePt t="34987" x="1689100" y="5553075"/>
          <p14:tracePt t="35004" x="1411288" y="5418138"/>
          <p14:tracePt t="35020" x="1162050" y="5246688"/>
          <p14:tracePt t="35038" x="1027113" y="5118100"/>
          <p14:tracePt t="35055" x="876300" y="4968875"/>
          <p14:tracePt t="35071" x="812800" y="4883150"/>
          <p14:tracePt t="35088" x="777875" y="4819650"/>
          <p14:tracePt t="35104" x="763588" y="4754563"/>
          <p14:tracePt t="35122" x="763588" y="4705350"/>
          <p14:tracePt t="35124" x="777875" y="4683125"/>
          <p14:tracePt t="35138" x="812800" y="4640263"/>
          <p14:tracePt t="35154" x="862013" y="4605338"/>
          <p14:tracePt t="35155" x="912813" y="4556125"/>
          <p14:tracePt t="35156" x="962025" y="4519613"/>
          <p14:tracePt t="35172" x="1076325" y="4419600"/>
          <p14:tracePt t="35190" x="1176338" y="4327525"/>
          <p14:tracePt t="35206" x="1276350" y="4256088"/>
          <p14:tracePt t="35223" x="1354138" y="4191000"/>
          <p14:tracePt t="35238" x="1411288" y="4121150"/>
          <p14:tracePt t="35255" x="1476375" y="4070350"/>
          <p14:tracePt t="35271" x="1554163" y="4006850"/>
          <p14:tracePt t="35288" x="1639888" y="3941763"/>
          <p14:tracePt t="35305" x="1825625" y="3856038"/>
          <p14:tracePt t="35322" x="1954213" y="3806825"/>
          <p14:tracePt t="35339" x="2232025" y="3714750"/>
          <p14:tracePt t="35354" x="2366963" y="3692525"/>
          <p14:tracePt t="35355" x="2501900" y="3657600"/>
          <p14:tracePt t="35371" x="2667000" y="3629025"/>
          <p14:tracePt t="35372" x="2816225" y="3592513"/>
          <p14:tracePt t="35375" x="2979738" y="3563938"/>
          <p14:tracePt t="35390" x="3314700" y="3506788"/>
          <p14:tracePt t="35405" x="3479800" y="3478213"/>
          <p14:tracePt t="35406" x="3629025" y="3463925"/>
          <p14:tracePt t="35422" x="3929063" y="3429000"/>
          <p14:tracePt t="35438" x="4206875" y="3414713"/>
          <p14:tracePt t="35455" x="4484688" y="3400425"/>
          <p14:tracePt t="35471" x="4691063" y="3400425"/>
          <p14:tracePt t="35488" x="5019675" y="3400425"/>
          <p14:tracePt t="35505" x="5268913" y="3429000"/>
          <p14:tracePt t="35522" x="5532438" y="3478213"/>
          <p14:tracePt t="35538" x="5795963" y="3529013"/>
          <p14:tracePt t="35555" x="6096000" y="3563938"/>
          <p14:tracePt t="35571" x="6410325" y="3614738"/>
          <p14:tracePt t="35589" x="6745288" y="3657600"/>
          <p14:tracePt t="35605" x="6908800" y="3663950"/>
          <p14:tracePt t="35606" x="7058025" y="3678238"/>
          <p14:tracePt t="35607" x="7208838" y="3706813"/>
          <p14:tracePt t="35622" x="7272338" y="3706813"/>
          <p14:tracePt t="35623" x="7407275" y="3714750"/>
          <p14:tracePt t="35638" x="7521575" y="3714750"/>
          <p14:tracePt t="35639" x="7600950" y="3729038"/>
          <p14:tracePt t="35655" x="7707313" y="3743325"/>
          <p14:tracePt t="35671" x="7813675" y="3757613"/>
          <p14:tracePt t="35688" x="7864475" y="3763963"/>
          <p14:tracePt t="35705" x="7899400" y="3778250"/>
          <p14:tracePt t="35722" x="7899400" y="3813175"/>
          <p14:tracePt t="35970" x="7913688" y="3813175"/>
          <p14:tracePt t="35977" x="7950200" y="3813175"/>
          <p14:tracePt t="35987" x="8013700" y="3813175"/>
          <p14:tracePt t="35994" x="8064500" y="3813175"/>
          <p14:tracePt t="36001" x="8113713" y="3813175"/>
          <p14:tracePt t="36010" x="8170863" y="3827463"/>
          <p14:tracePt t="36022" x="8270875" y="3856038"/>
          <p14:tracePt t="36038" x="8434388" y="3906838"/>
          <p14:tracePt t="36055" x="8634413" y="3956050"/>
          <p14:tracePt t="36071" x="8783638" y="4006850"/>
          <p14:tracePt t="36088" x="8926513" y="4027488"/>
          <p14:tracePt t="36090" x="8990013" y="4041775"/>
          <p14:tracePt t="36105" x="9012238" y="4056063"/>
          <p14:tracePt t="36106" x="9047163" y="4056063"/>
          <p14:tracePt t="36121" x="9090025" y="4070350"/>
          <p14:tracePt t="36122" x="9112250" y="4078288"/>
          <p14:tracePt t="36138" x="9140825" y="4078288"/>
          <p14:tracePt t="36139" x="9161463" y="4092575"/>
          <p14:tracePt t="36155" x="9190038" y="4106863"/>
          <p14:tracePt t="36172" x="9212263" y="4121150"/>
          <p14:tracePt t="36190" x="9226550" y="4127500"/>
          <p14:tracePt t="36206" x="9240838" y="4141788"/>
          <p14:tracePt t="36223" x="9240838" y="4156075"/>
          <p14:tracePt t="36238" x="9247188" y="4170363"/>
          <p14:tracePt t="36255" x="9247188" y="4178300"/>
          <p14:tracePt t="36283" x="9247188" y="4191000"/>
          <p14:tracePt t="36307" x="9247188" y="4205288"/>
          <p14:tracePt t="36331" x="9247188" y="4219575"/>
          <p14:tracePt t="36339" x="9261475" y="4227513"/>
          <p14:tracePt t="36355" x="9261475" y="4241800"/>
          <p14:tracePt t="36364" x="9261475" y="4256088"/>
          <p14:tracePt t="36371" x="9261475" y="4270375"/>
          <p14:tracePt t="36389" x="9261475" y="4276725"/>
          <p14:tracePt t="36404" x="9261475" y="4319588"/>
          <p14:tracePt t="36421" x="9261475" y="4356100"/>
          <p14:tracePt t="36438" x="9261475" y="4391025"/>
          <p14:tracePt t="36455" x="9261475" y="4419600"/>
          <p14:tracePt t="36473" x="9261475" y="4456113"/>
          <p14:tracePt t="36492" x="9261475" y="4476750"/>
          <p14:tracePt t="36506" x="9261475" y="4491038"/>
          <p14:tracePt t="36522" x="9261475" y="4505325"/>
          <p14:tracePt t="36571" x="9261475" y="4519613"/>
          <p14:tracePt t="36622" x="9261475" y="4527550"/>
          <p14:tracePt t="36630" x="9247188" y="4556125"/>
          <p14:tracePt t="36637" x="9247188" y="4570413"/>
          <p14:tracePt t="36646" x="9226550" y="4605338"/>
          <p14:tracePt t="36655" x="9212263" y="4633913"/>
          <p14:tracePt t="36672" x="9140825" y="4733925"/>
          <p14:tracePt t="36688" x="9047163" y="4833938"/>
          <p14:tracePt t="36705" x="8926513" y="4954588"/>
          <p14:tracePt t="36722" x="8712200" y="5118100"/>
          <p14:tracePt t="36739" x="8499475" y="5254625"/>
          <p14:tracePt t="36755" x="8248650" y="5403850"/>
          <p14:tracePt t="36771" x="7970838" y="5546725"/>
          <p14:tracePt t="36789" x="7650163" y="5681663"/>
          <p14:tracePt t="36804" x="7472363" y="5730875"/>
          <p14:tracePt t="36805" x="7300913" y="5767388"/>
          <p14:tracePt t="36806" x="7108825" y="5810250"/>
          <p14:tracePt t="36822" x="6923088" y="5830888"/>
          <p14:tracePt t="36823" x="6723063" y="5845175"/>
          <p14:tracePt t="36838" x="6523038" y="5859463"/>
          <p14:tracePt t="36839" x="6324600" y="5859463"/>
          <p14:tracePt t="36856" x="5946775" y="5859463"/>
          <p14:tracePt t="36872" x="5568950" y="5845175"/>
          <p14:tracePt t="36889" x="5248275" y="5781675"/>
          <p14:tracePt t="36905" x="5048250" y="5703888"/>
          <p14:tracePt t="36922" x="4841875" y="5618163"/>
          <p14:tracePt t="36938" x="4705350" y="5495925"/>
          <p14:tracePt t="36955" x="4633913" y="5381625"/>
          <p14:tracePt t="37403" x="4619625" y="5381625"/>
          <p14:tracePt t="37410" x="4591050" y="5381625"/>
          <p14:tracePt t="37419" x="4556125" y="5381625"/>
          <p14:tracePt t="37427" x="4533900" y="5367338"/>
          <p14:tracePt t="37436" x="4491038" y="5367338"/>
          <p14:tracePt t="37443" x="4470400" y="5367338"/>
          <p14:tracePt t="37454" x="4427538" y="5367338"/>
          <p14:tracePt t="37471" x="4327525" y="5367338"/>
          <p14:tracePt t="37487" x="4106863" y="5367338"/>
          <p14:tracePt t="37504" x="3878263" y="5367338"/>
          <p14:tracePt t="37520" x="3579813" y="5367338"/>
          <p14:tracePt t="37538" x="3179763" y="5367338"/>
          <p14:tracePt t="37554" x="2994025" y="5367338"/>
          <p14:tracePt t="37555" x="2767013" y="5367338"/>
          <p14:tracePt t="37556" x="2552700" y="5367338"/>
          <p14:tracePt t="37571" x="2332038" y="5346700"/>
          <p14:tracePt t="37573" x="2124075" y="5318125"/>
          <p14:tracePt t="37588" x="1754188" y="5218113"/>
          <p14:tracePt t="37605" x="1425575" y="5103813"/>
          <p14:tracePt t="37622" x="1155700" y="4954588"/>
          <p14:tracePt t="37638" x="990600" y="4819650"/>
          <p14:tracePt t="37656" x="798513" y="4654550"/>
          <p14:tracePt t="37671" x="663575" y="4491038"/>
          <p14:tracePt t="37690" x="577850" y="4356100"/>
          <p14:tracePt t="37704" x="534988" y="4227513"/>
          <p14:tracePt t="37721" x="534988" y="4127500"/>
          <p14:tracePt t="37738" x="549275" y="4027488"/>
          <p14:tracePt t="37756" x="598488" y="3941763"/>
          <p14:tracePt t="37757" x="641350" y="3892550"/>
          <p14:tracePt t="37772" x="692150" y="3856038"/>
          <p14:tracePt t="37788" x="727075" y="3813175"/>
          <p14:tracePt t="37789" x="862013" y="3692525"/>
          <p14:tracePt t="37805" x="947738" y="3629025"/>
          <p14:tracePt t="37806" x="1027113" y="3563938"/>
          <p14:tracePt t="37822" x="1239838" y="3443288"/>
          <p14:tracePt t="37839" x="1504950" y="3314700"/>
          <p14:tracePt t="37856" x="1817688" y="3200400"/>
          <p14:tracePt t="37872" x="2138363" y="3100388"/>
          <p14:tracePt t="37889" x="2501900" y="3044825"/>
          <p14:tracePt t="37906" x="2879725" y="3016250"/>
          <p14:tracePt t="37922" x="3279775" y="2994025"/>
          <p14:tracePt t="37938" x="3663950" y="2994025"/>
          <p14:tracePt t="37955" x="4106863" y="2994025"/>
          <p14:tracePt t="37971" x="4533900" y="2994025"/>
          <p14:tracePt t="37988" x="4954588" y="2994025"/>
          <p14:tracePt t="38005" x="5418138" y="3001963"/>
          <p14:tracePt t="38021" x="5895975" y="3030538"/>
          <p14:tracePt t="38037" x="6296025" y="3044825"/>
          <p14:tracePt t="38039" x="6410325" y="3044825"/>
          <p14:tracePt t="38040" x="6673850" y="3051175"/>
          <p14:tracePt t="38055" x="7172325" y="3079750"/>
          <p14:tracePt t="38072" x="7635875" y="3128963"/>
          <p14:tracePt t="38089" x="8050213" y="3179763"/>
          <p14:tracePt t="38106" x="8313738" y="3228975"/>
          <p14:tracePt t="38122" x="8626475" y="3300413"/>
          <p14:tracePt t="38139" x="8848725" y="3351213"/>
          <p14:tracePt t="38155" x="9026525" y="3394075"/>
          <p14:tracePt t="38172" x="9126538" y="3429000"/>
          <p14:tracePt t="38191" x="9226550" y="3463925"/>
          <p14:tracePt t="38205" x="9261475" y="3478213"/>
          <p14:tracePt t="38206" x="9297988" y="3492500"/>
          <p14:tracePt t="38223" x="9326563" y="3506788"/>
          <p14:tracePt t="38225" x="9347200" y="3529013"/>
          <p14:tracePt t="38226" x="9375775" y="3543300"/>
          <p14:tracePt t="38239" x="9390063" y="3557588"/>
          <p14:tracePt t="38241" x="9410700" y="3578225"/>
          <p14:tracePt t="38256" x="9424988" y="3592513"/>
          <p14:tracePt t="38257" x="9453563" y="3629025"/>
          <p14:tracePt t="38273" x="9461500" y="3643313"/>
          <p14:tracePt t="38274" x="9461500" y="3678238"/>
          <p14:tracePt t="38290" x="9504363" y="3757613"/>
          <p14:tracePt t="38305" x="9510713" y="3863975"/>
          <p14:tracePt t="38323" x="9510713" y="3992563"/>
          <p14:tracePt t="38339" x="9510713" y="4121150"/>
          <p14:tracePt t="38356" x="9510713" y="4191000"/>
          <p14:tracePt t="38373" x="9504363" y="4256088"/>
          <p14:tracePt t="38390" x="9490075" y="4276725"/>
          <p14:tracePt t="38392" x="9475788" y="4291013"/>
          <p14:tracePt t="38394" x="9461500" y="4305300"/>
          <p14:tracePt t="38405" x="9453563" y="4319588"/>
          <p14:tracePt t="38422" x="9439275" y="4341813"/>
          <p14:tracePt t="38438" x="9410700" y="4356100"/>
          <p14:tracePt t="38455" x="9375775" y="4376738"/>
          <p14:tracePt t="38471" x="9326563" y="4419600"/>
          <p14:tracePt t="38488" x="9261475" y="4476750"/>
          <p14:tracePt t="38504" x="9175750" y="4541838"/>
          <p14:tracePt t="38505" x="9112250" y="4591050"/>
          <p14:tracePt t="38507" x="9012238" y="4668838"/>
          <p14:tracePt t="38521" x="8897938" y="4740275"/>
          <p14:tracePt t="38523" x="8777288" y="4840288"/>
          <p14:tracePt t="38538" x="8648700" y="4933950"/>
          <p14:tracePt t="38539" x="8528050" y="5018088"/>
          <p14:tracePt t="38556" x="8362950" y="5118100"/>
          <p14:tracePt t="38572" x="8064500" y="5283200"/>
          <p14:tracePt t="38589" x="7864475" y="5381625"/>
          <p14:tracePt t="38605" x="7700963" y="5446713"/>
          <p14:tracePt t="38622" x="7407275" y="5546725"/>
          <p14:tracePt t="38638" x="7158038" y="5595938"/>
          <p14:tracePt t="38655" x="6873875" y="5618163"/>
          <p14:tracePt t="38671" x="6508750" y="5632450"/>
          <p14:tracePt t="38688" x="5981700" y="5632450"/>
          <p14:tracePt t="38704" x="5611813" y="5553075"/>
          <p14:tracePt t="38721" x="5119688" y="5467350"/>
          <p14:tracePt t="38737" x="4870450" y="5403850"/>
          <p14:tracePt t="38739" x="4633913" y="5367338"/>
          <p14:tracePt t="38740" x="4421188" y="5332413"/>
          <p14:tracePt t="38756" x="4221163" y="5297488"/>
          <p14:tracePt t="38757" x="4043363" y="5254625"/>
          <p14:tracePt t="38772" x="3829050" y="5203825"/>
          <p14:tracePt t="38788" x="3614738" y="5146675"/>
          <p14:tracePt t="38805" x="3429000" y="5083175"/>
          <p14:tracePt t="38822" x="3265488" y="4989513"/>
          <p14:tracePt t="38839" x="3144838" y="4891088"/>
          <p14:tracePt t="38855" x="3001963" y="4740275"/>
          <p14:tracePt t="38872" x="2930525" y="4605338"/>
          <p14:tracePt t="38890" x="2844800" y="4427538"/>
          <p14:tracePt t="38905" x="2767013" y="4227513"/>
          <p14:tracePt t="38921" x="2716213" y="4041775"/>
          <p14:tracePt t="38938" x="2687638" y="3806825"/>
          <p14:tracePt t="38955" x="2687638" y="3514725"/>
          <p14:tracePt t="38971" x="2687638" y="3394075"/>
          <p14:tracePt t="38972" x="2687638" y="3279775"/>
          <p14:tracePt t="38973" x="2716213" y="3165475"/>
          <p14:tracePt t="38989" x="2730500" y="3100388"/>
          <p14:tracePt t="38990" x="2801938" y="2944813"/>
          <p14:tracePt t="39005" x="2879725" y="2816225"/>
          <p14:tracePt t="39007" x="3030538" y="2616200"/>
          <p14:tracePt t="39022" x="3394075" y="2301875"/>
          <p14:tracePt t="39038" x="3971925" y="1952625"/>
          <p14:tracePt t="39055" x="4784725" y="1574800"/>
          <p14:tracePt t="39072" x="5661025" y="1290638"/>
          <p14:tracePt t="39088" x="6523038" y="1076325"/>
          <p14:tracePt t="39104" x="7072313" y="962025"/>
          <p14:tracePt t="39122" x="7486650" y="898525"/>
          <p14:tracePt t="39138" x="7950200" y="862013"/>
          <p14:tracePt t="39155" x="8113713" y="862013"/>
          <p14:tracePt t="39172" x="8213725" y="862013"/>
          <p14:tracePt t="39189" x="8248650" y="898525"/>
          <p14:tracePt t="39205" x="8248650" y="941388"/>
          <p14:tracePt t="39425" x="8262938" y="941388"/>
          <p14:tracePt t="39433" x="8299450" y="941388"/>
          <p14:tracePt t="39440" x="8334375" y="941388"/>
          <p14:tracePt t="39449" x="8377238" y="941388"/>
          <p14:tracePt t="39457" x="8428038" y="962025"/>
          <p14:tracePt t="39465" x="8513763" y="998538"/>
          <p14:tracePt t="39473" x="8597900" y="1047750"/>
          <p14:tracePt t="39487" x="8697913" y="1127125"/>
          <p14:tracePt t="39489" x="8777288" y="1211263"/>
          <p14:tracePt t="39505" x="8863013" y="1325563"/>
          <p14:tracePt t="39506" x="8926513" y="1425575"/>
          <p14:tracePt t="39521" x="9026525" y="1589088"/>
          <p14:tracePt t="39540" x="9126538" y="1789113"/>
          <p14:tracePt t="39555" x="9212263" y="1974850"/>
          <p14:tracePt t="39572" x="9275763" y="2117725"/>
          <p14:tracePt t="39588" x="9347200" y="2224088"/>
          <p14:tracePt t="39605" x="9410700" y="2301875"/>
          <p14:tracePt t="39621" x="9453563" y="2352675"/>
          <p14:tracePt t="39639" x="9475788" y="2401888"/>
          <p14:tracePt t="39654" x="9490075" y="2416175"/>
          <p14:tracePt t="39672" x="9504363" y="2430463"/>
          <p14:tracePt t="39705" x="9504363" y="2438400"/>
          <p14:tracePt t="40052" x="9504363" y="2452688"/>
          <p14:tracePt t="40061" x="9504363" y="2466975"/>
          <p14:tracePt t="40077" x="9490075" y="2481263"/>
          <p14:tracePt t="40084" x="9490075" y="2487613"/>
          <p14:tracePt t="40093" x="9461500" y="2516188"/>
          <p14:tracePt t="40101" x="9453563" y="2538413"/>
          <p14:tracePt t="40109" x="9424988" y="2552700"/>
          <p14:tracePt t="40122" x="9410700" y="2566988"/>
          <p14:tracePt t="40138" x="9347200" y="2638425"/>
          <p14:tracePt t="40155" x="9290050" y="2716213"/>
          <p14:tracePt t="40171" x="9197975" y="2816225"/>
          <p14:tracePt t="40189" x="9090025" y="2944813"/>
          <p14:tracePt t="40191" x="9026525" y="3001963"/>
          <p14:tracePt t="40206" x="8897938" y="3114675"/>
          <p14:tracePt t="40223" x="8777288" y="3214688"/>
          <p14:tracePt t="40238" x="8748713" y="3228975"/>
          <p14:tracePt t="40240" x="8712200" y="3251200"/>
          <p14:tracePt t="40439" x="8712200" y="3243263"/>
          <p14:tracePt t="40447" x="8712200" y="3214688"/>
          <p14:tracePt t="40455" x="8734425" y="3143250"/>
          <p14:tracePt t="40471" x="8777288" y="3051175"/>
          <p14:tracePt t="40472" x="8848725" y="2930525"/>
          <p14:tracePt t="40480" x="8926513" y="2816225"/>
          <p14:tracePt t="40488" x="9012238" y="2667000"/>
          <p14:tracePt t="40504" x="9226550" y="2381250"/>
          <p14:tracePt t="40521" x="9453563" y="2089150"/>
          <p14:tracePt t="40538" x="9639300" y="1854200"/>
          <p14:tracePt t="40555" x="9802813" y="1625600"/>
          <p14:tracePt t="40572" x="9910763" y="1462088"/>
          <p14:tracePt t="40588" x="10039350" y="1276350"/>
          <p14:tracePt t="40605" x="10125075" y="1127125"/>
          <p14:tracePt t="40621" x="10166350" y="1041400"/>
          <p14:tracePt t="40639" x="10202863" y="927100"/>
          <p14:tracePt t="40654" x="10202863" y="890588"/>
          <p14:tracePt t="40655" x="10217150" y="847725"/>
          <p14:tracePt t="40657" x="10217150" y="812800"/>
          <p14:tracePt t="40672" x="10217150" y="776288"/>
          <p14:tracePt t="40673" x="10217150" y="741363"/>
          <p14:tracePt t="40688" x="10217150" y="692150"/>
          <p14:tracePt t="40705" x="10217150" y="649288"/>
          <p14:tracePt t="40706" x="10217150" y="534988"/>
          <p14:tracePt t="40722" x="10217150" y="484188"/>
          <p14:tracePt t="40723" x="10217150" y="427038"/>
          <p14:tracePt t="40739" x="10252075" y="328613"/>
          <p14:tracePt t="40755" x="10302875" y="228600"/>
          <p14:tracePt t="40773" x="10374313" y="128588"/>
          <p14:tracePt t="40788" x="10466388" y="285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35AAE-3BE0-CD47-07BA-FD8F1E895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7C1434-ADA2-C74A-EC9A-8523D4C9C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1154"/>
          </a:xfrm>
          <a:solidFill>
            <a:srgbClr val="FFC000"/>
          </a:solidFill>
        </p:spPr>
        <p:txBody>
          <a:bodyPr tIns="360000">
            <a:no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非ステロイド性抗炎症薬（</a:t>
            </a:r>
            <a:r>
              <a:rPr lang="en-US" altLang="ja-JP" b="1" dirty="0">
                <a:latin typeface="Meiryo" panose="020B0604030504040204" pitchFamily="34" charset="-128"/>
                <a:ea typeface="Meiryo" panose="020B0604030504040204" pitchFamily="34" charset="-128"/>
              </a:rPr>
              <a:t>NSAIDs</a:t>
            </a: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）</a:t>
            </a:r>
            <a:endParaRPr lang="en-US" altLang="ja-JP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F39474-3888-0DD9-D685-0C567B636306}"/>
              </a:ext>
            </a:extLst>
          </p:cNvPr>
          <p:cNvSpPr txBox="1"/>
          <p:nvPr/>
        </p:nvSpPr>
        <p:spPr>
          <a:xfrm>
            <a:off x="781987" y="2105561"/>
            <a:ext cx="114100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頭痛・耳の痛み・筋肉や関節の痛み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　くしゃみを改善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咳や風邪の期間には影響なし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ja-JP" altLang="en-US" sz="4400" b="1">
                <a:latin typeface="Meiryo" panose="020B0604030504040204" pitchFamily="34" charset="-128"/>
                <a:ea typeface="Meiryo" panose="020B0604030504040204" pitchFamily="34" charset="-128"/>
              </a:rPr>
              <a:t>ライ症候群のリスク？</a:t>
            </a:r>
            <a:endParaRPr lang="en-US" altLang="ja-JP" sz="4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オーディオ 8">
            <a:extLst>
              <a:ext uri="{FF2B5EF4-FFF2-40B4-BE49-F238E27FC236}">
                <a16:creationId xmlns:a16="http://schemas.microsoft.com/office/drawing/2014/main" id="{72F8FCBE-C83D-E1DC-9DCC-83F0AADA1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57"/>
    </mc:Choice>
    <mc:Fallback>
      <p:transition spd="slow" advTm="8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4" x="9853613" y="4933950"/>
          <p14:tracePt t="762" x="9788525" y="4933950"/>
          <p14:tracePt t="770" x="9710738" y="4905375"/>
          <p14:tracePt t="1790" x="2951163" y="3706813"/>
          <p14:tracePt t="2059" x="2879725" y="3706813"/>
          <p14:tracePt t="2067" x="2795588" y="3706813"/>
          <p14:tracePt t="2075" x="2667000" y="3678238"/>
          <p14:tracePt t="2083" x="2552700" y="3643313"/>
          <p14:tracePt t="2091" x="2438400" y="3592513"/>
          <p14:tracePt t="2100" x="2338388" y="3543300"/>
          <p14:tracePt t="2107" x="2238375" y="3478213"/>
          <p14:tracePt t="2118" x="2152650" y="3429000"/>
          <p14:tracePt t="2135" x="1889125" y="3228975"/>
          <p14:tracePt t="2151" x="1703388" y="3051175"/>
          <p14:tracePt t="2170" x="1554163" y="2836863"/>
          <p14:tracePt t="2172" x="1504950" y="2751138"/>
          <p14:tracePt t="2185" x="1504950" y="2730500"/>
          <p14:tracePt t="2201" x="1462088" y="2630488"/>
          <p14:tracePt t="2202" x="1462088" y="2581275"/>
          <p14:tracePt t="2218" x="1462088" y="2538413"/>
          <p14:tracePt t="2219" x="1462088" y="2501900"/>
          <p14:tracePt t="2220" x="1490663" y="2466975"/>
          <p14:tracePt t="2235" x="1525588" y="2452688"/>
          <p14:tracePt t="2236" x="1554163" y="2430463"/>
          <p14:tracePt t="2254" x="1604963" y="2416175"/>
          <p14:tracePt t="2269" x="1674813" y="2381250"/>
          <p14:tracePt t="2286" x="1725613" y="2381250"/>
          <p14:tracePt t="2302" x="1774825" y="2366963"/>
          <p14:tracePt t="2319" x="1854200" y="2338388"/>
          <p14:tracePt t="2336" x="1917700" y="2316163"/>
          <p14:tracePt t="2352" x="1989138" y="2287588"/>
          <p14:tracePt t="2369" x="2074863" y="2252663"/>
          <p14:tracePt t="2386" x="2189163" y="2203450"/>
          <p14:tracePt t="2402" x="2389188" y="2138363"/>
          <p14:tracePt t="2419" x="2581275" y="2089150"/>
          <p14:tracePt t="2435" x="2801938" y="2052638"/>
          <p14:tracePt t="2453" x="3065463" y="2024063"/>
          <p14:tracePt t="2454" x="3201988" y="2024063"/>
          <p14:tracePt t="2468" x="3357563" y="2017713"/>
          <p14:tracePt t="2470" x="3508375" y="2017713"/>
          <p14:tracePt t="2487" x="3729038" y="2017713"/>
          <p14:tracePt t="2503" x="3971925" y="2017713"/>
          <p14:tracePt t="2520" x="4170363" y="2017713"/>
          <p14:tracePt t="2535" x="4306888" y="2017713"/>
          <p14:tracePt t="2554" x="4421188" y="2017713"/>
          <p14:tracePt t="2569" x="4484688" y="2024063"/>
          <p14:tracePt t="2585" x="4570413" y="2024063"/>
          <p14:tracePt t="2602" x="4633913" y="2024063"/>
          <p14:tracePt t="2620" x="4684713" y="2038350"/>
          <p14:tracePt t="2635" x="4733925" y="2052638"/>
          <p14:tracePt t="2652" x="4756150" y="2066925"/>
          <p14:tracePt t="2977" x="4756150" y="2052638"/>
          <p14:tracePt t="2985" x="4791075" y="2038350"/>
          <p14:tracePt t="2993" x="4833938" y="2017713"/>
          <p14:tracePt t="3004" x="4870450" y="2003425"/>
          <p14:tracePt t="3009" x="4919663" y="1989138"/>
          <p14:tracePt t="3018" x="4954588" y="1974850"/>
          <p14:tracePt t="3036" x="5119688" y="1966913"/>
          <p14:tracePt t="3052" x="5346700" y="1966913"/>
          <p14:tracePt t="3069" x="5618163" y="1966913"/>
          <p14:tracePt t="3085" x="5932488" y="2017713"/>
          <p14:tracePt t="3102" x="6259513" y="2052638"/>
          <p14:tracePt t="3119" x="6594475" y="2103438"/>
          <p14:tracePt t="3135" x="6894513" y="2152650"/>
          <p14:tracePt t="3152" x="7072313" y="2166938"/>
          <p14:tracePt t="3171" x="7386638" y="2224088"/>
          <p14:tracePt t="3188" x="7535863" y="2266950"/>
          <p14:tracePt t="3202" x="7658100" y="2316163"/>
          <p14:tracePt t="3219" x="7707313" y="2338388"/>
          <p14:tracePt t="3220" x="7764463" y="2366963"/>
          <p14:tracePt t="3236" x="7864475" y="2401888"/>
          <p14:tracePt t="3252" x="7935913" y="2430463"/>
          <p14:tracePt t="3270" x="8035925" y="2466975"/>
          <p14:tracePt t="3286" x="8070850" y="2487613"/>
          <p14:tracePt t="3302" x="8134350" y="2516188"/>
          <p14:tracePt t="3318" x="8170863" y="2530475"/>
          <p14:tracePt t="3336" x="8199438" y="2552700"/>
          <p14:tracePt t="3352" x="8213725" y="2566988"/>
          <p14:tracePt t="3368" x="8220075" y="2581275"/>
          <p14:tracePt t="3385" x="8220075" y="2601913"/>
          <p14:tracePt t="3403" x="8220075" y="2638425"/>
          <p14:tracePt t="3404" x="8199438" y="2667000"/>
          <p14:tracePt t="3419" x="8170863" y="2687638"/>
          <p14:tracePt t="3420" x="8148638" y="2730500"/>
          <p14:tracePt t="3436" x="8113713" y="2765425"/>
          <p14:tracePt t="3437" x="8085138" y="2787650"/>
          <p14:tracePt t="3452" x="8013700" y="2865438"/>
          <p14:tracePt t="3469" x="7964488" y="2930525"/>
          <p14:tracePt t="3486" x="7899400" y="2994025"/>
          <p14:tracePt t="3502" x="7835900" y="3051175"/>
          <p14:tracePt t="3519" x="7770813" y="3128963"/>
          <p14:tracePt t="3535" x="7621588" y="3251200"/>
          <p14:tracePt t="3552" x="7435850" y="3379788"/>
          <p14:tracePt t="3569" x="7172325" y="3506788"/>
          <p14:tracePt t="3585" x="6808788" y="3643313"/>
          <p14:tracePt t="3603" x="6410325" y="3743325"/>
          <p14:tracePt t="3619" x="5946775" y="3806825"/>
          <p14:tracePt t="3635" x="5718175" y="3827463"/>
          <p14:tracePt t="3636" x="5483225" y="3856038"/>
          <p14:tracePt t="3638" x="5248275" y="3863975"/>
          <p14:tracePt t="3652" x="5019675" y="3878263"/>
          <p14:tracePt t="3668" x="4784725" y="3878263"/>
          <p14:tracePt t="3670" x="4356100" y="3878263"/>
          <p14:tracePt t="3686" x="4156075" y="3878263"/>
          <p14:tracePt t="3687" x="3992563" y="3878263"/>
          <p14:tracePt t="3703" x="3678238" y="3806825"/>
          <p14:tracePt t="3719" x="3494088" y="3743325"/>
          <p14:tracePt t="3736" x="3279775" y="3657600"/>
          <p14:tracePt t="3752" x="3116263" y="3557588"/>
          <p14:tracePt t="3770" x="2994025" y="3463925"/>
          <p14:tracePt t="3785" x="2879725" y="3400425"/>
          <p14:tracePt t="3802" x="2781300" y="3328988"/>
          <p14:tracePt t="3819" x="2687638" y="3265488"/>
          <p14:tracePt t="3836" x="2601913" y="3194050"/>
          <p14:tracePt t="3852" x="2530475" y="3128963"/>
          <p14:tracePt t="3870" x="2487613" y="3079750"/>
          <p14:tracePt t="3871" x="2481263" y="3051175"/>
          <p14:tracePt t="3885" x="2452688" y="3030538"/>
          <p14:tracePt t="3902" x="2438400" y="3001963"/>
          <p14:tracePt t="3904" x="2432050" y="2979738"/>
          <p14:tracePt t="3919" x="2432050" y="2965450"/>
          <p14:tracePt t="3936" x="2417763" y="2944813"/>
          <p14:tracePt t="3970" x="2417763" y="2930525"/>
          <p14:tracePt t="3987" x="2417763" y="2916238"/>
          <p14:tracePt t="4004" x="2417763" y="2901950"/>
          <p14:tracePt t="4019" x="2417763" y="2894013"/>
          <p14:tracePt t="4037" x="2417763" y="2865438"/>
          <p14:tracePt t="4052" x="2438400" y="2830513"/>
          <p14:tracePt t="4069" x="2487613" y="2779713"/>
          <p14:tracePt t="4086" x="2587625" y="2679700"/>
          <p14:tracePt t="4104" x="2730500" y="2581275"/>
          <p14:tracePt t="4105" x="2816225" y="2530475"/>
          <p14:tracePt t="4119" x="2916238" y="2466975"/>
          <p14:tracePt t="4135" x="3016250" y="2401888"/>
          <p14:tracePt t="4136" x="3065463" y="2381250"/>
          <p14:tracePt t="4137" x="3244850" y="2287588"/>
          <p14:tracePt t="4154" x="3294063" y="2274888"/>
          <p14:tracePt t="4155" x="3394075" y="2238375"/>
          <p14:tracePt t="4172" x="3608388" y="2189163"/>
          <p14:tracePt t="4186" x="3892550" y="2152650"/>
          <p14:tracePt t="4203" x="4121150" y="2152650"/>
          <p14:tracePt t="4219" x="4392613" y="2138363"/>
          <p14:tracePt t="4236" x="4719638" y="2124075"/>
          <p14:tracePt t="4252" x="5268913" y="2117725"/>
          <p14:tracePt t="4270" x="5795963" y="2103438"/>
          <p14:tracePt t="4285" x="6381750" y="2066925"/>
          <p14:tracePt t="4303" x="6994525" y="2038350"/>
          <p14:tracePt t="4318" x="7450138" y="2024063"/>
          <p14:tracePt t="4337" x="7985125" y="2024063"/>
          <p14:tracePt t="4338" x="8220075" y="2024063"/>
          <p14:tracePt t="4351" x="8434388" y="2024063"/>
          <p14:tracePt t="4368" x="8848725" y="2024063"/>
          <p14:tracePt t="4384" x="9026525" y="2038350"/>
          <p14:tracePt t="4386" x="9190038" y="2052638"/>
          <p14:tracePt t="4387" x="9261475" y="2066925"/>
          <p14:tracePt t="4403" x="9525000" y="2103438"/>
          <p14:tracePt t="4419" x="9710738" y="2138363"/>
          <p14:tracePt t="4436" x="9874250" y="2174875"/>
          <p14:tracePt t="4452" x="9988550" y="2203450"/>
          <p14:tracePt t="4470" x="10074275" y="2224088"/>
          <p14:tracePt t="4486" x="10139363" y="2238375"/>
          <p14:tracePt t="4503" x="10202863" y="2274888"/>
          <p14:tracePt t="4519" x="10266363" y="2301875"/>
          <p14:tracePt t="4536" x="10323513" y="2316163"/>
          <p14:tracePt t="4552" x="10366375" y="2330450"/>
          <p14:tracePt t="4570" x="10388600" y="2338388"/>
          <p14:tracePt t="4586" x="10402888" y="2366963"/>
          <p14:tracePt t="4602" x="10417175" y="2366963"/>
          <p14:tracePt t="4605" x="10417175" y="2381250"/>
          <p14:tracePt t="4620" x="10417175" y="2387600"/>
          <p14:tracePt t="4652" x="10417175" y="2401888"/>
          <p14:tracePt t="4670" x="10417175" y="2416175"/>
          <p14:tracePt t="4685" x="10423525" y="2452688"/>
          <p14:tracePt t="4703" x="10437813" y="2487613"/>
          <p14:tracePt t="4719" x="10437813" y="2530475"/>
          <p14:tracePt t="4735" x="10452100" y="2552700"/>
          <p14:tracePt t="4752" x="10452100" y="2581275"/>
          <p14:tracePt t="4786" x="10452100" y="2587625"/>
          <p14:tracePt t="5723" x="10437813" y="2587625"/>
          <p14:tracePt t="5731" x="10437813" y="2601913"/>
          <p14:tracePt t="5739" x="10423525" y="2601913"/>
          <p14:tracePt t="5748" x="10402888" y="2616200"/>
          <p14:tracePt t="5756" x="10388600" y="2630488"/>
          <p14:tracePt t="5763" x="10366375" y="2652713"/>
          <p14:tracePt t="5771" x="10323513" y="2679700"/>
          <p14:tracePt t="5784" x="10288588" y="2701925"/>
          <p14:tracePt t="5801" x="10188575" y="2751138"/>
          <p14:tracePt t="5817" x="10025063" y="2865438"/>
          <p14:tracePt t="5834" x="9825038" y="2965450"/>
          <p14:tracePt t="5850" x="9704388" y="3044825"/>
          <p14:tracePt t="5851" x="9575800" y="3094038"/>
          <p14:tracePt t="5852" x="9439275" y="3151188"/>
          <p14:tracePt t="5870" x="9097963" y="3279775"/>
          <p14:tracePt t="5886" x="8726488" y="3400425"/>
          <p14:tracePt t="5902" x="8328025" y="3557588"/>
          <p14:tracePt t="5919" x="7870825" y="3706813"/>
          <p14:tracePt t="5936" x="7435850" y="3841750"/>
          <p14:tracePt t="5953" x="6986588" y="3963988"/>
          <p14:tracePt t="5970" x="6559550" y="4070350"/>
          <p14:tracePt t="5987" x="6124575" y="4127500"/>
          <p14:tracePt t="6004" x="5732463" y="4191000"/>
          <p14:tracePt t="6006" x="5568950" y="4219575"/>
          <p14:tracePt t="6019" x="5383213" y="4219575"/>
          <p14:tracePt t="6035" x="5054600" y="4241800"/>
          <p14:tracePt t="6053" x="4756150" y="4256088"/>
          <p14:tracePt t="6054" x="4619625" y="4270375"/>
          <p14:tracePt t="6068" x="4484688" y="4270375"/>
          <p14:tracePt t="6086" x="4327525" y="4270375"/>
          <p14:tracePt t="6087" x="4141788" y="4270375"/>
          <p14:tracePt t="6102" x="4043363" y="4270375"/>
          <p14:tracePt t="6103" x="3929063" y="4270375"/>
          <p14:tracePt t="6119" x="3729038" y="4256088"/>
          <p14:tracePt t="6135" x="3529013" y="4227513"/>
          <p14:tracePt t="6153" x="3265488" y="4170363"/>
          <p14:tracePt t="6171" x="3030538" y="4106863"/>
          <p14:tracePt t="6186" x="2767013" y="4021138"/>
          <p14:tracePt t="6202" x="2452688" y="3913188"/>
          <p14:tracePt t="6219" x="2203450" y="3856038"/>
          <p14:tracePt t="6235" x="1939925" y="3778250"/>
          <p14:tracePt t="6252" x="1825625" y="3743325"/>
          <p14:tracePt t="6269" x="1725613" y="3692525"/>
          <p14:tracePt t="6286" x="1674813" y="3657600"/>
          <p14:tracePt t="6288" x="1668463" y="3643313"/>
          <p14:tracePt t="6302" x="1654175" y="3614738"/>
          <p14:tracePt t="6318" x="1639888" y="3606800"/>
          <p14:tracePt t="6319" x="1639888" y="3592513"/>
          <p14:tracePt t="6320" x="1639888" y="3563938"/>
          <p14:tracePt t="6335" x="1625600" y="3557588"/>
          <p14:tracePt t="6337" x="1625600" y="3543300"/>
          <p14:tracePt t="6353" x="1611313" y="3492500"/>
          <p14:tracePt t="6369" x="1611313" y="3463925"/>
          <p14:tracePt t="6386" x="1604963" y="3443288"/>
          <p14:tracePt t="6403" x="1604963" y="3400425"/>
          <p14:tracePt t="6420" x="1604963" y="3394075"/>
          <p14:tracePt t="6435" x="1604963" y="3365500"/>
          <p14:tracePt t="6452" x="1604963" y="3343275"/>
          <p14:tracePt t="6469" x="1604963" y="3279775"/>
          <p14:tracePt t="6486" x="1604963" y="3200400"/>
          <p14:tracePt t="6502" x="1604963" y="3143250"/>
          <p14:tracePt t="6520" x="1625600" y="3100388"/>
          <p14:tracePt t="6521" x="1625600" y="3094038"/>
          <p14:tracePt t="6536" x="1625600" y="3079750"/>
          <p14:tracePt t="6553" x="1639888" y="3079750"/>
          <p14:tracePt t="6569" x="1639888" y="3100388"/>
          <p14:tracePt t="6570" x="1639888" y="3128963"/>
          <p14:tracePt t="6883" x="1562100" y="3114675"/>
          <p14:tracePt t="6891" x="1504950" y="3079750"/>
          <p14:tracePt t="6900" x="1439863" y="3044825"/>
          <p14:tracePt t="6907" x="1390650" y="3016250"/>
          <p14:tracePt t="6916" x="1339850" y="2994025"/>
          <p14:tracePt t="6923" x="1290638" y="2965450"/>
          <p14:tracePt t="6936" x="1239838" y="2944813"/>
          <p14:tracePt t="6952" x="1155700" y="2901950"/>
          <p14:tracePt t="6970" x="1047750" y="2851150"/>
          <p14:tracePt t="6986" x="962025" y="2816225"/>
          <p14:tracePt t="7003" x="876300" y="2765425"/>
          <p14:tracePt t="7005" x="827088" y="2730500"/>
          <p14:tracePt t="7019" x="812800" y="2716213"/>
          <p14:tracePt t="7036" x="792163" y="2679700"/>
          <p14:tracePt t="7037" x="792163" y="2616200"/>
          <p14:tracePt t="7052" x="792163" y="2581275"/>
          <p14:tracePt t="7053" x="792163" y="2538413"/>
          <p14:tracePt t="7069" x="798513" y="2481263"/>
          <p14:tracePt t="7086" x="862013" y="2401888"/>
          <p14:tracePt t="7102" x="941388" y="2366963"/>
          <p14:tracePt t="7119" x="1062038" y="2330450"/>
          <p14:tracePt t="7136" x="1212850" y="2316163"/>
          <p14:tracePt t="7152" x="1462088" y="2316163"/>
          <p14:tracePt t="7172" x="1725613" y="2316163"/>
          <p14:tracePt t="7185" x="1854200" y="2316163"/>
          <p14:tracePt t="7186" x="2003425" y="2316163"/>
          <p14:tracePt t="7203" x="2266950" y="2316163"/>
          <p14:tracePt t="7218" x="2466975" y="2316163"/>
          <p14:tracePt t="7235" x="2816225" y="2274888"/>
          <p14:tracePt t="7252" x="3094038" y="2266950"/>
          <p14:tracePt t="7268" x="3244850" y="2266950"/>
          <p14:tracePt t="7269" x="3394075" y="2252663"/>
          <p14:tracePt t="7270" x="3557588" y="2252663"/>
          <p14:tracePt t="7285" x="3714750" y="2252663"/>
          <p14:tracePt t="7286" x="3878263" y="2252663"/>
          <p14:tracePt t="7302" x="4227513" y="2252663"/>
          <p14:tracePt t="7318" x="4392613" y="2252663"/>
          <p14:tracePt t="7320" x="4556125" y="2252663"/>
          <p14:tracePt t="7335" x="4870450" y="2252663"/>
          <p14:tracePt t="7352" x="5083175" y="2252663"/>
          <p14:tracePt t="7369" x="5332413" y="2252663"/>
          <p14:tracePt t="7386" x="5503863" y="2252663"/>
          <p14:tracePt t="7402" x="5661025" y="2252663"/>
          <p14:tracePt t="7419" x="5781675" y="2224088"/>
          <p14:tracePt t="7436" x="5895975" y="2224088"/>
          <p14:tracePt t="7452" x="6018213" y="2224088"/>
          <p14:tracePt t="7469" x="6145213" y="2224088"/>
          <p14:tracePt t="7485" x="6296025" y="2224088"/>
          <p14:tracePt t="7502" x="6445250" y="2224088"/>
          <p14:tracePt t="7518" x="6508750" y="2238375"/>
          <p14:tracePt t="7519" x="6580188" y="2252663"/>
          <p14:tracePt t="7520" x="6659563" y="2266950"/>
          <p14:tracePt t="7537" x="6794500" y="2274888"/>
          <p14:tracePt t="7553" x="6937375" y="2301875"/>
          <p14:tracePt t="7569" x="7058025" y="2338388"/>
          <p14:tracePt t="7585" x="7123113" y="2366963"/>
          <p14:tracePt t="7603" x="7223125" y="2387600"/>
          <p14:tracePt t="7619" x="7308850" y="2430463"/>
          <p14:tracePt t="7636" x="7372350" y="2466975"/>
          <p14:tracePt t="7652" x="7407275" y="2481263"/>
          <p14:tracePt t="7670" x="7458075" y="2501900"/>
          <p14:tracePt t="7687" x="7500938" y="2530475"/>
          <p14:tracePt t="7702" x="7507288" y="2538413"/>
          <p14:tracePt t="7703" x="7521575" y="2538413"/>
          <p14:tracePt t="7717" x="7535863" y="2552700"/>
          <p14:tracePt t="7719" x="7535863" y="2566988"/>
          <p14:tracePt t="7736" x="7550150" y="2566988"/>
          <p14:tracePt t="7737" x="7558088" y="2581275"/>
          <p14:tracePt t="7769" x="7558088" y="2587625"/>
          <p14:tracePt t="7770" x="7572375" y="2601913"/>
          <p14:tracePt t="7802" x="7572375" y="2616200"/>
          <p14:tracePt t="7818" x="7572375" y="2630488"/>
          <p14:tracePt t="7836" x="7572375" y="2638425"/>
          <p14:tracePt t="7853" x="7572375" y="2667000"/>
          <p14:tracePt t="7869" x="7572375" y="2701925"/>
          <p14:tracePt t="7885" x="7572375" y="2736850"/>
          <p14:tracePt t="7903" x="7558088" y="2779713"/>
          <p14:tracePt t="7919" x="7535863" y="2830513"/>
          <p14:tracePt t="7936" x="7500938" y="2851150"/>
          <p14:tracePt t="7952" x="7421563" y="2894013"/>
          <p14:tracePt t="7970" x="7350125" y="2916238"/>
          <p14:tracePt t="7971" x="7286625" y="2930525"/>
          <p14:tracePt t="7987" x="7223125" y="2944813"/>
          <p14:tracePt t="7989" x="7094538" y="2951163"/>
          <p14:tracePt t="8004" x="6837363" y="2965450"/>
          <p14:tracePt t="8019" x="6673850" y="2979738"/>
          <p14:tracePt t="8020" x="6496050" y="2994025"/>
          <p14:tracePt t="8036" x="6081713" y="2994025"/>
          <p14:tracePt t="8053" x="5646738" y="2994025"/>
          <p14:tracePt t="8070" x="5183188" y="2994025"/>
          <p14:tracePt t="8086" x="4733925" y="2994025"/>
          <p14:tracePt t="8103" x="4292600" y="2994025"/>
          <p14:tracePt t="8120" x="3857625" y="2994025"/>
          <p14:tracePt t="8135" x="3465513" y="2930525"/>
          <p14:tracePt t="8152" x="3116263" y="2830513"/>
          <p14:tracePt t="8173" x="2795588" y="2679700"/>
          <p14:tracePt t="8174" x="2630488" y="2601913"/>
          <p14:tracePt t="8187" x="2487613" y="2516188"/>
          <p14:tracePt t="8189" x="2438400" y="2481263"/>
          <p14:tracePt t="8203" x="2338388" y="2416175"/>
          <p14:tracePt t="8205" x="2252663" y="2352675"/>
          <p14:tracePt t="8219" x="2217738" y="2330450"/>
          <p14:tracePt t="8220" x="2166938" y="2287588"/>
          <p14:tracePt t="8236" x="2124075" y="2252663"/>
          <p14:tracePt t="8237" x="2103438" y="2238375"/>
          <p14:tracePt t="8253" x="2074863" y="2224088"/>
          <p14:tracePt t="8254" x="2074863" y="2217738"/>
          <p14:tracePt t="8270" x="2074863" y="2203450"/>
          <p14:tracePt t="8302" x="2074863" y="2189163"/>
          <p14:tracePt t="8319" x="2138363" y="2166938"/>
          <p14:tracePt t="8336" x="2266950" y="2089150"/>
          <p14:tracePt t="8352" x="2466975" y="1989138"/>
          <p14:tracePt t="8370" x="2701925" y="1889125"/>
          <p14:tracePt t="8385" x="3051175" y="1803400"/>
          <p14:tracePt t="8402" x="3465513" y="1739900"/>
          <p14:tracePt t="8419" x="3971925" y="1717675"/>
          <p14:tracePt t="8436" x="4456113" y="1703388"/>
          <p14:tracePt t="8452" x="4919663" y="1689100"/>
          <p14:tracePt t="8468" x="5133975" y="1689100"/>
          <p14:tracePt t="8469" x="5346700" y="1689100"/>
          <p14:tracePt t="8471" x="5532438" y="1689100"/>
          <p14:tracePt t="8486" x="5695950" y="1689100"/>
          <p14:tracePt t="8487" x="5761038" y="1689100"/>
          <p14:tracePt t="8503" x="6032500" y="1689100"/>
          <p14:tracePt t="8519" x="6245225" y="1689100"/>
          <p14:tracePt t="8536" x="6481763" y="1689100"/>
          <p14:tracePt t="8552" x="6694488" y="1689100"/>
          <p14:tracePt t="8569" x="6908800" y="1717675"/>
          <p14:tracePt t="8586" x="7094538" y="1754188"/>
          <p14:tracePt t="8602" x="7272338" y="1803400"/>
          <p14:tracePt t="8619" x="7421563" y="1868488"/>
          <p14:tracePt t="8636" x="7550150" y="1924050"/>
          <p14:tracePt t="8652" x="7658100" y="1989138"/>
          <p14:tracePt t="8669" x="7735888" y="2024063"/>
          <p14:tracePt t="8687" x="7813675" y="2074863"/>
          <p14:tracePt t="8688" x="7835900" y="2089150"/>
          <p14:tracePt t="8703" x="7850188" y="2103438"/>
          <p14:tracePt t="8705" x="7864475" y="2124075"/>
          <p14:tracePt t="8719" x="7870825" y="2138363"/>
          <p14:tracePt t="8720" x="7885113" y="2138363"/>
          <p14:tracePt t="8735" x="7885113" y="2152650"/>
          <p14:tracePt t="8737" x="7885113" y="2166938"/>
          <p14:tracePt t="8752" x="7885113" y="2174875"/>
          <p14:tracePt t="8770" x="7885113" y="2203450"/>
          <p14:tracePt t="8786" x="7870825" y="2252663"/>
          <p14:tracePt t="8802" x="7835900" y="2330450"/>
          <p14:tracePt t="8819" x="7764463" y="2430463"/>
          <p14:tracePt t="8836" x="7635875" y="2552700"/>
          <p14:tracePt t="8852" x="7507288" y="2687638"/>
          <p14:tracePt t="8869" x="7358063" y="2830513"/>
          <p14:tracePt t="8885" x="7143750" y="3001963"/>
          <p14:tracePt t="8903" x="7008813" y="3079750"/>
          <p14:tracePt t="8917" x="6845300" y="3151188"/>
          <p14:tracePt t="8919" x="6723063" y="3200400"/>
          <p14:tracePt t="8936" x="6381750" y="3279775"/>
          <p14:tracePt t="8938" x="6224588" y="3314700"/>
          <p14:tracePt t="8954" x="6032500" y="3351213"/>
          <p14:tracePt t="8956" x="5867400" y="3394075"/>
          <p14:tracePt t="8971" x="5661025" y="3414713"/>
          <p14:tracePt t="8987" x="5403850" y="3457575"/>
          <p14:tracePt t="9004" x="5219700" y="3478213"/>
          <p14:tracePt t="9019" x="5105400" y="3506788"/>
          <p14:tracePt t="9036" x="5005388" y="3506788"/>
          <p14:tracePt t="9052" x="4954588" y="3506788"/>
          <p14:tracePt t="9069" x="4919663" y="3506788"/>
          <p14:tracePt t="9085" x="4905375" y="3506788"/>
          <p14:tracePt t="9102" x="4891088" y="3506788"/>
          <p14:tracePt t="9130" x="4891088" y="3492500"/>
          <p14:tracePt t="9163" x="4870450" y="3463925"/>
          <p14:tracePt t="9172" x="4856163" y="3463925"/>
          <p14:tracePt t="9179" x="4841875" y="3457575"/>
          <p14:tracePt t="9413" x="4833938" y="3457575"/>
          <p14:tracePt t="9421" x="4805363" y="3457575"/>
          <p14:tracePt t="9429" x="4784725" y="3443288"/>
          <p14:tracePt t="9437" x="4770438" y="3443288"/>
          <p14:tracePt t="9444" x="4733925" y="3443288"/>
          <p14:tracePt t="9453" x="4705350" y="3443288"/>
          <p14:tracePt t="9468" x="4670425" y="3443288"/>
          <p14:tracePt t="9469" x="4605338" y="3443288"/>
          <p14:tracePt t="9484" x="4541838" y="3429000"/>
          <p14:tracePt t="9485" x="4484688" y="3429000"/>
          <p14:tracePt t="9502" x="4341813" y="3429000"/>
          <p14:tracePt t="9519" x="4192588" y="3429000"/>
          <p14:tracePt t="9536" x="4021138" y="3429000"/>
          <p14:tracePt t="9552" x="3857625" y="3429000"/>
          <p14:tracePt t="9570" x="3663950" y="3443288"/>
          <p14:tracePt t="9586" x="3508375" y="3443288"/>
          <p14:tracePt t="9602" x="3379788" y="3443288"/>
          <p14:tracePt t="9620" x="3279775" y="3443288"/>
          <p14:tracePt t="9637" x="3179763" y="3429000"/>
          <p14:tracePt t="9638" x="3130550" y="3414713"/>
          <p14:tracePt t="9652" x="3079750" y="3400425"/>
          <p14:tracePt t="9671" x="3001963" y="3379788"/>
          <p14:tracePt t="9672" x="2965450" y="3351213"/>
          <p14:tracePt t="9685" x="2944813" y="3351213"/>
          <p14:tracePt t="9687" x="2916238" y="3343275"/>
          <p14:tracePt t="9703" x="2894013" y="3314700"/>
          <p14:tracePt t="9704" x="2865438" y="3300413"/>
          <p14:tracePt t="9719" x="2830513" y="3279775"/>
          <p14:tracePt t="9736" x="2801938" y="3251200"/>
          <p14:tracePt t="9752" x="2795588" y="3243263"/>
          <p14:tracePt t="9769" x="2781300" y="3228975"/>
          <p14:tracePt t="9785" x="2781300" y="3214688"/>
          <p14:tracePt t="9802" x="2781300" y="3200400"/>
          <p14:tracePt t="9835" x="2781300" y="3194050"/>
          <p14:tracePt t="9852" x="2795588" y="3179763"/>
          <p14:tracePt t="9871" x="2816225" y="3151188"/>
          <p14:tracePt t="9872" x="2851150" y="3143250"/>
          <p14:tracePt t="9886" x="2916238" y="3100388"/>
          <p14:tracePt t="9902" x="2994025" y="3065463"/>
          <p14:tracePt t="9903" x="3030538" y="3044825"/>
          <p14:tracePt t="9904" x="3130550" y="3001963"/>
          <p14:tracePt t="9921" x="3265488" y="2930525"/>
          <p14:tracePt t="9922" x="3365500" y="2894013"/>
          <p14:tracePt t="9936" x="3529013" y="2851150"/>
          <p14:tracePt t="9953" x="3706813" y="2830513"/>
          <p14:tracePt t="9971" x="3878263" y="2830513"/>
          <p14:tracePt t="9987" x="4070350" y="2830513"/>
          <p14:tracePt t="10003" x="4241800" y="2836863"/>
          <p14:tracePt t="10019" x="4421188" y="2879725"/>
          <p14:tracePt t="10035" x="4591050" y="2930525"/>
          <p14:tracePt t="10052" x="4784725" y="2951163"/>
          <p14:tracePt t="10069" x="4954588" y="3001963"/>
          <p14:tracePt t="10085" x="5133975" y="3044825"/>
          <p14:tracePt t="10104" x="5297488" y="3065463"/>
          <p14:tracePt t="10105" x="5354638" y="3094038"/>
          <p14:tracePt t="10118" x="5446713" y="3094038"/>
          <p14:tracePt t="10136" x="5583238" y="3114675"/>
          <p14:tracePt t="10152" x="5646738" y="3128963"/>
          <p14:tracePt t="10153" x="5710238" y="3143250"/>
          <p14:tracePt t="10154" x="5732463" y="3143250"/>
          <p14:tracePt t="10172" x="5832475" y="3165475"/>
          <p14:tracePt t="10189" x="5895975" y="3179763"/>
          <p14:tracePt t="10203" x="5932488" y="3194050"/>
          <p14:tracePt t="10219" x="5961063" y="3200400"/>
          <p14:tracePt t="10252" x="5967413" y="3214688"/>
          <p14:tracePt t="10323" x="5967413" y="3228975"/>
          <p14:tracePt t="10371" x="5967413" y="3243263"/>
          <p14:tracePt t="10395" x="5967413" y="3251200"/>
          <p14:tracePt t="10411" x="5961063" y="3265488"/>
          <p14:tracePt t="10427" x="5946775" y="3279775"/>
          <p14:tracePt t="10443" x="5946775" y="3294063"/>
          <p14:tracePt t="10452" x="5932488" y="3294063"/>
          <p14:tracePt t="10460" x="5918200" y="3300413"/>
          <p14:tracePt t="10476" x="5910263" y="3314700"/>
          <p14:tracePt t="10485" x="5881688" y="3328988"/>
          <p14:tracePt t="10492" x="5867400" y="3328988"/>
          <p14:tracePt t="10501" x="5832475" y="3343275"/>
          <p14:tracePt t="10519" x="5781675" y="3365500"/>
          <p14:tracePt t="10535" x="5718175" y="3400425"/>
          <p14:tracePt t="10553" x="5632450" y="3443288"/>
          <p14:tracePt t="10569" x="5532438" y="3492500"/>
          <p14:tracePt t="10586" x="5397500" y="3543300"/>
          <p14:tracePt t="10602" x="5197475" y="3614738"/>
          <p14:tracePt t="10619" x="4983163" y="3678238"/>
          <p14:tracePt t="10620" x="4919663" y="3692525"/>
          <p14:tracePt t="10636" x="4833938" y="3714750"/>
          <p14:tracePt t="10637" x="4733925" y="3729038"/>
          <p14:tracePt t="10653" x="4641850" y="3743325"/>
          <p14:tracePt t="10654" x="4556125" y="3763963"/>
          <p14:tracePt t="10669" x="4356100" y="3778250"/>
          <p14:tracePt t="10687" x="4170363" y="3806825"/>
          <p14:tracePt t="10702" x="3992563" y="3813175"/>
          <p14:tracePt t="10719" x="3814763" y="3813175"/>
          <p14:tracePt t="10735" x="3629025" y="3813175"/>
          <p14:tracePt t="10753" x="3494088" y="3813175"/>
          <p14:tracePt t="10768" x="3357563" y="3806825"/>
          <p14:tracePt t="10785" x="3230563" y="3778250"/>
          <p14:tracePt t="10802" x="3116263" y="3757613"/>
          <p14:tracePt t="10820" x="3016250" y="3714750"/>
          <p14:tracePt t="10835" x="2979738" y="3706813"/>
          <p14:tracePt t="10836" x="2951163" y="3692525"/>
          <p14:tracePt t="10853" x="2851150" y="3643313"/>
          <p14:tracePt t="10868" x="2844800" y="3629025"/>
          <p14:tracePt t="10869" x="2816225" y="3614738"/>
          <p14:tracePt t="10871" x="2795588" y="3606800"/>
          <p14:tracePt t="10886" x="2767013" y="3578225"/>
          <p14:tracePt t="10887" x="2738438" y="3563938"/>
          <p14:tracePt t="10902" x="2716213" y="3543300"/>
          <p14:tracePt t="10903" x="2687638" y="3529013"/>
          <p14:tracePt t="10920" x="2667000" y="3506788"/>
          <p14:tracePt t="10936" x="2638425" y="3492500"/>
          <p14:tracePt t="10953" x="2630488" y="3478213"/>
          <p14:tracePt t="10971" x="2630488" y="3463925"/>
          <p14:tracePt t="10987" x="2616200" y="3463925"/>
          <p14:tracePt t="11152" x="2630488" y="3463925"/>
          <p14:tracePt t="11200" x="2638425" y="3463925"/>
          <p14:tracePt t="11233" x="2652713" y="3463925"/>
          <p14:tracePt t="11256" x="2667000" y="3463925"/>
          <p14:tracePt t="11265" x="2681288" y="3463925"/>
          <p14:tracePt t="11273" x="2687638" y="3463925"/>
          <p14:tracePt t="11281" x="2716213" y="3463925"/>
          <p14:tracePt t="11289" x="2738438" y="3463925"/>
          <p14:tracePt t="11297" x="2781300" y="3457575"/>
          <p14:tracePt t="11305" x="2816225" y="3457575"/>
          <p14:tracePt t="11318" x="2865438" y="3443288"/>
          <p14:tracePt t="11334" x="3001963" y="3400425"/>
          <p14:tracePt t="11351" x="3151188" y="3379788"/>
          <p14:tracePt t="11368" x="3408363" y="3314700"/>
          <p14:tracePt t="11384" x="3514725" y="3300413"/>
          <p14:tracePt t="11385" x="3565525" y="3294063"/>
          <p14:tracePt t="11386" x="3678238" y="3265488"/>
          <p14:tracePt t="11402" x="3878263" y="3228975"/>
          <p14:tracePt t="11419" x="4092575" y="3194050"/>
          <p14:tracePt t="11436" x="4270375" y="3165475"/>
          <p14:tracePt t="11453" x="4427538" y="3143250"/>
          <p14:tracePt t="11469" x="4584700" y="3128963"/>
          <p14:tracePt t="11485" x="4705350" y="3128963"/>
          <p14:tracePt t="11503" x="4819650" y="3114675"/>
          <p14:tracePt t="11519" x="4933950" y="3114675"/>
          <p14:tracePt t="11535" x="5048250" y="3114675"/>
          <p14:tracePt t="11552" x="5148263" y="3114675"/>
          <p14:tracePt t="11568" x="5248275" y="3114675"/>
          <p14:tracePt t="11586" x="5303838" y="3114675"/>
          <p14:tracePt t="11587" x="5346700" y="3114675"/>
          <p14:tracePt t="11603" x="5383213" y="3128963"/>
          <p14:tracePt t="11604" x="5403850" y="3128963"/>
          <p14:tracePt t="11620" x="5446713" y="3143250"/>
          <p14:tracePt t="11636" x="5483225" y="3151188"/>
          <p14:tracePt t="11653" x="5497513" y="3151188"/>
          <p14:tracePt t="11670" x="5503863" y="3165475"/>
          <p14:tracePt t="11686" x="5518150" y="3165475"/>
          <p14:tracePt t="11702" x="5532438" y="3165475"/>
          <p14:tracePt t="11719" x="5546725" y="3179763"/>
          <p14:tracePt t="11740" x="5561013" y="3179763"/>
          <p14:tracePt t="11753" x="5561013" y="3194050"/>
          <p14:tracePt t="11785" x="5568950" y="3194050"/>
          <p14:tracePt t="11837" x="5568950" y="3200400"/>
          <p14:tracePt t="11901" x="5561013" y="3200400"/>
          <p14:tracePt t="11917" x="5561013" y="3214688"/>
          <p14:tracePt t="11926" x="5546725" y="3214688"/>
          <p14:tracePt t="11935" x="5532438" y="3214688"/>
          <p14:tracePt t="11942" x="5518150" y="3228975"/>
          <p14:tracePt t="11950" x="5497513" y="3243263"/>
          <p14:tracePt t="11958" x="5454650" y="3251200"/>
          <p14:tracePt t="11969" x="5368925" y="3300413"/>
          <p14:tracePt t="11987" x="5205413" y="3365500"/>
          <p14:tracePt t="12004" x="5005388" y="3457575"/>
          <p14:tracePt t="12018" x="4756150" y="3563938"/>
          <p14:tracePt t="12035" x="4484688" y="3663950"/>
          <p14:tracePt t="12052" x="4192588" y="3763963"/>
          <p14:tracePt t="12069" x="3978275" y="3813175"/>
          <p14:tracePt t="12070" x="3843338" y="3856038"/>
          <p14:tracePt t="12086" x="3729038" y="3863975"/>
          <p14:tracePt t="12087" x="3614738" y="3892550"/>
          <p14:tracePt t="12103" x="3394075" y="3913188"/>
          <p14:tracePt t="12119" x="3244850" y="3913188"/>
          <p14:tracePt t="12137" x="3094038" y="3913188"/>
          <p14:tracePt t="12152" x="2944813" y="3913188"/>
          <p14:tracePt t="12172" x="2801938" y="3863975"/>
          <p14:tracePt t="12188" x="2687638" y="3813175"/>
          <p14:tracePt t="12204" x="2601913" y="3778250"/>
          <p14:tracePt t="12219" x="2516188" y="3729038"/>
          <p14:tracePt t="12235" x="2466975" y="3678238"/>
          <p14:tracePt t="12252" x="2432050" y="3643313"/>
          <p14:tracePt t="12270" x="2403475" y="3614738"/>
          <p14:tracePt t="12285" x="2381250" y="3592513"/>
          <p14:tracePt t="12302" x="2366963" y="3578225"/>
          <p14:tracePt t="12318" x="2366963" y="3563938"/>
          <p14:tracePt t="12320" x="2352675" y="3557588"/>
          <p14:tracePt t="12353" x="2352675" y="3543300"/>
          <p14:tracePt t="12425" x="2352675" y="3529013"/>
          <p14:tracePt t="12441" x="2338388" y="3514725"/>
          <p14:tracePt t="12452" x="2332038" y="3506788"/>
          <p14:tracePt t="12470" x="2289175" y="3463925"/>
          <p14:tracePt t="12485" x="2232025" y="3429000"/>
          <p14:tracePt t="12502" x="2152650" y="3365500"/>
          <p14:tracePt t="12518" x="2052638" y="3300413"/>
          <p14:tracePt t="12536" x="1954213" y="3228975"/>
          <p14:tracePt t="12538" x="1903413" y="3194050"/>
          <p14:tracePt t="12552" x="1854200" y="3143250"/>
          <p14:tracePt t="12553" x="1825625" y="3128963"/>
          <p14:tracePt t="12570" x="1803400" y="3100388"/>
          <p14:tracePt t="12571" x="1768475" y="3094038"/>
          <p14:tracePt t="12586" x="1725613" y="3051175"/>
          <p14:tracePt t="12603" x="1703388" y="3044825"/>
          <p14:tracePt t="12620" x="1689100" y="3030538"/>
          <p14:tracePt t="12674" x="1689100" y="3016250"/>
          <p14:tracePt t="12698" x="1703388" y="3016250"/>
          <p14:tracePt t="12707" x="1725613" y="3001963"/>
          <p14:tracePt t="12718" x="1768475" y="2994025"/>
          <p14:tracePt t="12734" x="1925638" y="2944813"/>
          <p14:tracePt t="12752" x="2332038" y="2830513"/>
          <p14:tracePt t="12769" x="2830513" y="2701925"/>
          <p14:tracePt t="12786" x="3465513" y="2616200"/>
          <p14:tracePt t="12802" x="3806825" y="2587625"/>
          <p14:tracePt t="12803" x="4141788" y="2566988"/>
          <p14:tracePt t="12804" x="4306888" y="2566988"/>
          <p14:tracePt t="12819" x="4833938" y="2566988"/>
          <p14:tracePt t="12820" x="4983163" y="2566988"/>
          <p14:tracePt t="12836" x="5483225" y="2566988"/>
          <p14:tracePt t="12852" x="5895975" y="2581275"/>
          <p14:tracePt t="12869" x="6110288" y="2616200"/>
          <p14:tracePt t="12886" x="6330950" y="2667000"/>
          <p14:tracePt t="12903" x="6410325" y="2687638"/>
          <p14:tracePt t="12919" x="6481763" y="2716213"/>
          <p14:tracePt t="12935" x="6496050" y="2736850"/>
          <p14:tracePt t="12952" x="6508750" y="2736850"/>
          <p14:tracePt t="12970" x="6508750" y="2751138"/>
          <p14:tracePt t="12985" x="6508750" y="2765425"/>
          <p14:tracePt t="13005" x="6508750" y="2779713"/>
          <p14:tracePt t="13021" x="6508750" y="2787650"/>
          <p14:tracePt t="13036" x="6496050" y="2801938"/>
          <p14:tracePt t="13037" x="6496050" y="2830513"/>
          <p14:tracePt t="13053" x="6481763" y="2836863"/>
          <p14:tracePt t="13054" x="6481763" y="2865438"/>
          <p14:tracePt t="13069" x="6473825" y="2901950"/>
          <p14:tracePt t="13086" x="6445250" y="2930525"/>
          <p14:tracePt t="13102" x="6445250" y="2951163"/>
          <p14:tracePt t="13119" x="6430963" y="2979738"/>
          <p14:tracePt t="13136" x="6424613" y="2994025"/>
          <p14:tracePt t="13152" x="6424613" y="3016250"/>
          <p14:tracePt t="13172" x="6410325" y="3030538"/>
          <p14:tracePt t="13186" x="6396038" y="3051175"/>
          <p14:tracePt t="13187" x="6381750" y="3065463"/>
          <p14:tracePt t="13202" x="6373813" y="3100388"/>
          <p14:tracePt t="13204" x="6359525" y="3114675"/>
          <p14:tracePt t="13218" x="6345238" y="3143250"/>
          <p14:tracePt t="13219" x="6324600" y="3179763"/>
          <p14:tracePt t="13237" x="6273800" y="3243263"/>
          <p14:tracePt t="13238" x="6245225" y="3265488"/>
          <p14:tracePt t="13252" x="6210300" y="3294063"/>
          <p14:tracePt t="13269" x="6181725" y="3328988"/>
          <p14:tracePt t="13270" x="6145213" y="3351213"/>
          <p14:tracePt t="13271" x="6110288" y="3379788"/>
          <p14:tracePt t="13286" x="6018213" y="3443288"/>
          <p14:tracePt t="13303" x="5895975" y="3492500"/>
          <p14:tracePt t="13319" x="5695950" y="3563938"/>
          <p14:tracePt t="13336" x="5454650" y="3629025"/>
          <p14:tracePt t="13352" x="5154613" y="3663950"/>
          <p14:tracePt t="13371" x="4784725" y="3678238"/>
          <p14:tracePt t="13385" x="4370388" y="3678238"/>
          <p14:tracePt t="13403" x="3863975" y="3678238"/>
          <p14:tracePt t="13419" x="3408363" y="3663950"/>
          <p14:tracePt t="13436" x="2916238" y="3614738"/>
          <p14:tracePt t="13453" x="2516188" y="3563938"/>
          <p14:tracePt t="13470" x="2289175" y="3543300"/>
          <p14:tracePt t="13485" x="2166938" y="3514725"/>
          <p14:tracePt t="13486" x="2066925" y="3492500"/>
          <p14:tracePt t="13502" x="1989138" y="3463925"/>
          <p14:tracePt t="13504" x="1925638" y="3443288"/>
          <p14:tracePt t="13519" x="1889125" y="3429000"/>
          <p14:tracePt t="13521" x="1868488" y="3414713"/>
          <p14:tracePt t="13536" x="1839913" y="3394075"/>
          <p14:tracePt t="13552" x="1825625" y="3379788"/>
          <p14:tracePt t="13569" x="1825625" y="3365500"/>
          <p14:tracePt t="13603" x="1825625" y="3351213"/>
          <p14:tracePt t="13619" x="1839913" y="3351213"/>
          <p14:tracePt t="13636" x="1874838" y="3351213"/>
          <p14:tracePt t="13652" x="2003425" y="3343275"/>
          <p14:tracePt t="13670" x="2289175" y="3328988"/>
          <p14:tracePt t="13686" x="2738438" y="3314700"/>
          <p14:tracePt t="13702" x="3365500" y="3314700"/>
          <p14:tracePt t="13719" x="4156075" y="3314700"/>
          <p14:tracePt t="13736" x="4933950" y="3351213"/>
          <p14:tracePt t="13737" x="5268913" y="3394075"/>
          <p14:tracePt t="13752" x="5397500" y="3414713"/>
          <p14:tracePt t="13754" x="5503863" y="3443288"/>
          <p14:tracePt t="13770" x="5781675" y="3478213"/>
          <p14:tracePt t="13786" x="5967413" y="3529013"/>
          <p14:tracePt t="13802" x="6046788" y="3543300"/>
          <p14:tracePt t="13819" x="6061075" y="3557588"/>
          <p14:tracePt t="13838" x="6067425" y="3563938"/>
          <p14:tracePt t="13852" x="6067425" y="3578225"/>
          <p14:tracePt t="13869" x="6010275" y="3629025"/>
          <p14:tracePt t="13886" x="5932488" y="3678238"/>
          <p14:tracePt t="13902" x="5818188" y="3757613"/>
          <p14:tracePt t="13919" x="5695950" y="3827463"/>
          <p14:tracePt t="13937" x="5561013" y="3906838"/>
          <p14:tracePt t="13951" x="5432425" y="3963988"/>
          <p14:tracePt t="13953" x="5332413" y="4006850"/>
          <p14:tracePt t="13970" x="5248275" y="4027488"/>
          <p14:tracePt t="13971" x="5133975" y="4056063"/>
          <p14:tracePt t="13972" x="4997450" y="4078288"/>
          <p14:tracePt t="13987" x="4856163" y="4092575"/>
          <p14:tracePt t="13988" x="4705350" y="4092575"/>
          <p14:tracePt t="14004" x="4392613" y="4092575"/>
          <p14:tracePt t="14019" x="4029075" y="4078288"/>
          <p14:tracePt t="14036" x="3657600" y="3978275"/>
          <p14:tracePt t="14052" x="3244850" y="3841750"/>
          <p14:tracePt t="14070" x="2865438" y="3678238"/>
          <p14:tracePt t="14086" x="2501900" y="3514725"/>
          <p14:tracePt t="14102" x="2303463" y="3394075"/>
          <p14:tracePt t="14119" x="2103438" y="3265488"/>
          <p14:tracePt t="14136" x="2025650" y="3200400"/>
          <p14:tracePt t="14152" x="1974850" y="3151188"/>
          <p14:tracePt t="14156" x="1968500" y="3143250"/>
          <p14:tracePt t="14171" x="1968500" y="3128963"/>
          <p14:tracePt t="14185" x="1968500" y="3114675"/>
          <p14:tracePt t="14203" x="1974850" y="3094038"/>
          <p14:tracePt t="14218" x="2038350" y="3051175"/>
          <p14:tracePt t="14219" x="2089150" y="3030538"/>
          <p14:tracePt t="14221" x="2174875" y="2994025"/>
          <p14:tracePt t="14236" x="2281238" y="2951163"/>
          <p14:tracePt t="14238" x="2432050" y="2894013"/>
          <p14:tracePt t="14252" x="2701925" y="2801938"/>
          <p14:tracePt t="14253" x="2901950" y="2751138"/>
          <p14:tracePt t="14270" x="3414713" y="2701925"/>
          <p14:tracePt t="14286" x="4006850" y="2701925"/>
          <p14:tracePt t="14304" x="4427538" y="2730500"/>
          <p14:tracePt t="14320" x="4933950" y="2836863"/>
          <p14:tracePt t="14336" x="5248275" y="2944813"/>
          <p14:tracePt t="14352" x="5503863" y="3051175"/>
          <p14:tracePt t="14370" x="5618163" y="3114675"/>
          <p14:tracePt t="14386" x="5695950" y="3165475"/>
          <p14:tracePt t="14402" x="5718175" y="3194050"/>
          <p14:tracePt t="14419" x="5732463" y="3200400"/>
          <p14:tracePt t="14436" x="5732463" y="3214688"/>
          <p14:tracePt t="14451" x="5732463" y="3228975"/>
          <p14:tracePt t="14469" x="5732463" y="3243263"/>
          <p14:tracePt t="14486" x="5732463" y="3251200"/>
          <p14:tracePt t="14487" x="5718175" y="3265488"/>
          <p14:tracePt t="14503" x="5695950" y="3300413"/>
          <p14:tracePt t="14520" x="5646738" y="3351213"/>
          <p14:tracePt t="14536" x="5568950" y="3400425"/>
          <p14:tracePt t="14555" x="5446713" y="3478213"/>
          <p14:tracePt t="14569" x="5233988" y="3614738"/>
          <p14:tracePt t="14585" x="5005388" y="3743325"/>
          <p14:tracePt t="14602" x="4756150" y="3863975"/>
          <p14:tracePt t="14619" x="4491038" y="3956050"/>
          <p14:tracePt t="14636" x="4221163" y="4006850"/>
          <p14:tracePt t="14652" x="3971925" y="4021138"/>
          <p14:tracePt t="14670" x="3706813" y="4021138"/>
          <p14:tracePt t="14685" x="3643313" y="4021138"/>
          <p14:tracePt t="14686" x="3529013" y="3992563"/>
          <p14:tracePt t="14702" x="3429000" y="3963988"/>
          <p14:tracePt t="14704" x="3343275" y="3927475"/>
          <p14:tracePt t="14705" x="3251200" y="3892550"/>
          <p14:tracePt t="14719" x="3194050" y="3863975"/>
          <p14:tracePt t="14721" x="3116263" y="3827463"/>
          <p14:tracePt t="14737" x="3051175" y="3792538"/>
          <p14:tracePt t="14752" x="2994025" y="3757613"/>
          <p14:tracePt t="14770" x="2951163" y="3729038"/>
          <p14:tracePt t="14787" x="2944813" y="3706813"/>
          <p14:tracePt t="14802" x="2930525" y="3692525"/>
          <p14:tracePt t="14837" x="2930525" y="3678238"/>
          <p14:tracePt t="14945" x="2916238" y="3678238"/>
          <p14:tracePt t="14977" x="2901950" y="3678238"/>
          <p14:tracePt t="14985" x="2894013" y="3678238"/>
          <p14:tracePt t="14993" x="2865438" y="3678238"/>
          <p14:tracePt t="15001" x="2830513" y="3678238"/>
          <p14:tracePt t="15009" x="2795588" y="3678238"/>
          <p14:tracePt t="15018" x="2738438" y="3678238"/>
          <p14:tracePt t="15034" x="2601913" y="3663950"/>
          <p14:tracePt t="15051" x="2466975" y="3643313"/>
          <p14:tracePt t="15069" x="2332038" y="3606800"/>
          <p14:tracePt t="15085" x="2252663" y="3578225"/>
          <p14:tracePt t="15103" x="2174875" y="3557588"/>
          <p14:tracePt t="15119" x="2138363" y="3529013"/>
          <p14:tracePt t="15135" x="2117725" y="3514725"/>
          <p14:tracePt t="15152" x="2103438" y="3514725"/>
          <p14:tracePt t="15194" x="2103438" y="3506788"/>
          <p14:tracePt t="15283" x="2103438" y="3514725"/>
          <p14:tracePt t="16048" x="2103438" y="3529013"/>
          <p14:tracePt t="16056" x="2089150" y="3557588"/>
          <p14:tracePt t="16064" x="2066925" y="3563938"/>
          <p14:tracePt t="16072" x="2052638" y="3578225"/>
          <p14:tracePt t="16080" x="2017713" y="3606800"/>
          <p14:tracePt t="16088" x="2003425" y="3614738"/>
          <p14:tracePt t="16101" x="1968500" y="3643313"/>
          <p14:tracePt t="16118" x="1889125" y="3678238"/>
          <p14:tracePt t="16134" x="1825625" y="3714750"/>
          <p14:tracePt t="16152" x="1774825" y="3743325"/>
          <p14:tracePt t="16153" x="1754188" y="3757613"/>
          <p14:tracePt t="16170" x="1717675" y="3763963"/>
          <p14:tracePt t="16185" x="1689100" y="3778250"/>
          <p14:tracePt t="16186" x="1674813" y="3778250"/>
          <p14:tracePt t="16201" x="1668463" y="3792538"/>
          <p14:tracePt t="16218" x="1654175" y="3806825"/>
          <p14:tracePt t="16251" x="1654175" y="3813175"/>
          <p14:tracePt t="16284" x="1654175" y="3827463"/>
          <p14:tracePt t="16318" x="1654175" y="3841750"/>
          <p14:tracePt t="16336" x="1668463" y="3856038"/>
          <p14:tracePt t="16352" x="1674813" y="3878263"/>
          <p14:tracePt t="16368" x="1674813" y="3892550"/>
          <p14:tracePt t="16369" x="1689100" y="3906838"/>
          <p14:tracePt t="16371" x="1703388" y="3913188"/>
          <p14:tracePt t="16386" x="1725613" y="3941763"/>
          <p14:tracePt t="16387" x="1739900" y="3956050"/>
          <p14:tracePt t="16403" x="1789113" y="3978275"/>
          <p14:tracePt t="16419" x="1868488" y="3992563"/>
          <p14:tracePt t="16436" x="1974850" y="4006850"/>
          <p14:tracePt t="16452" x="2124075" y="4006850"/>
          <p14:tracePt t="16469" x="2289175" y="4006850"/>
          <p14:tracePt t="16486" x="2452688" y="4006850"/>
          <p14:tracePt t="16503" x="2616200" y="3992563"/>
          <p14:tracePt t="16519" x="2752725" y="3992563"/>
          <p14:tracePt t="16536" x="2851150" y="3992563"/>
          <p14:tracePt t="16552" x="2951163" y="3992563"/>
          <p14:tracePt t="16569" x="3016250" y="3992563"/>
          <p14:tracePt t="16585" x="3094038" y="4006850"/>
          <p14:tracePt t="16603" x="3130550" y="4021138"/>
          <p14:tracePt t="16604" x="3151188" y="4027488"/>
          <p14:tracePt t="16620" x="3165475" y="4027488"/>
          <p14:tracePt t="16621" x="3179763" y="4041775"/>
          <p14:tracePt t="16636" x="3201988" y="4041775"/>
          <p14:tracePt t="16652" x="3201988" y="4056063"/>
          <p14:tracePt t="16670" x="3216275" y="4056063"/>
          <p14:tracePt t="16735" x="3230563" y="4070350"/>
          <p14:tracePt t="16751" x="3244850" y="4070350"/>
          <p14:tracePt t="16757" x="3251200" y="4070350"/>
          <p14:tracePt t="16769" x="3279775" y="4070350"/>
          <p14:tracePt t="16785" x="3394075" y="4070350"/>
          <p14:tracePt t="16802" x="3557588" y="4070350"/>
          <p14:tracePt t="16818" x="3971925" y="4041775"/>
          <p14:tracePt t="16835" x="4456113" y="3978275"/>
          <p14:tracePt t="16852" x="5033963" y="3892550"/>
          <p14:tracePt t="16854" x="5346700" y="3863975"/>
          <p14:tracePt t="16870" x="5810250" y="3792538"/>
          <p14:tracePt t="16886" x="6330950" y="3743325"/>
          <p14:tracePt t="16903" x="6788150" y="3692525"/>
          <p14:tracePt t="16919" x="7037388" y="3663950"/>
          <p14:tracePt t="16936" x="7208838" y="3663950"/>
          <p14:tracePt t="16953" x="7350125" y="3663950"/>
          <p14:tracePt t="16972" x="7421563" y="3663950"/>
          <p14:tracePt t="16986" x="7435850" y="3663950"/>
          <p14:tracePt t="17004" x="7435850" y="3692525"/>
          <p14:tracePt t="17305" x="7450138" y="3692525"/>
          <p14:tracePt t="17312" x="7458075" y="3692525"/>
          <p14:tracePt t="17320" x="7500938" y="3706813"/>
          <p14:tracePt t="17329" x="7535863" y="3714750"/>
          <p14:tracePt t="17337" x="7586663" y="3729038"/>
          <p14:tracePt t="17345" x="7635875" y="3757613"/>
          <p14:tracePt t="17353" x="7700963" y="3792538"/>
          <p14:tracePt t="17368" x="7750175" y="3813175"/>
          <p14:tracePt t="17369" x="7813675" y="3841750"/>
          <p14:tracePt t="17386" x="7935913" y="3913188"/>
          <p14:tracePt t="17402" x="8064500" y="3963988"/>
          <p14:tracePt t="17420" x="8162925" y="4006850"/>
          <p14:tracePt t="17436" x="8285163" y="4041775"/>
          <p14:tracePt t="17453" x="8399463" y="4078288"/>
          <p14:tracePt t="17468" x="8477250" y="4106863"/>
          <p14:tracePt t="17486" x="8562975" y="4127500"/>
          <p14:tracePt t="17502" x="8612188" y="4156075"/>
          <p14:tracePt t="17519" x="8648700" y="4170363"/>
          <p14:tracePt t="17536" x="8662988" y="4191000"/>
          <p14:tracePt t="17551" x="8677275" y="4205288"/>
          <p14:tracePt t="17552" x="8677275" y="4219575"/>
          <p14:tracePt t="17568" x="8683625" y="4219575"/>
          <p14:tracePt t="17569" x="8683625" y="4227513"/>
          <p14:tracePt t="17571" x="8683625" y="4241800"/>
          <p14:tracePt t="17587" x="8683625" y="4256088"/>
          <p14:tracePt t="17588" x="8697913" y="4270375"/>
          <p14:tracePt t="17602" x="8697913" y="4276725"/>
          <p14:tracePt t="17604" x="8697913" y="4291013"/>
          <p14:tracePt t="17620" x="8712200" y="4319588"/>
          <p14:tracePt t="17636" x="8726488" y="4327525"/>
          <p14:tracePt t="17653" x="8748713" y="4370388"/>
          <p14:tracePt t="17670" x="8797925" y="4405313"/>
          <p14:tracePt t="17686" x="8848725" y="4427538"/>
          <p14:tracePt t="17702" x="8891588" y="4456113"/>
          <p14:tracePt t="17720" x="8940800" y="4470400"/>
          <p14:tracePt t="17735" x="8961438" y="4476750"/>
          <p14:tracePt t="17753" x="8990013" y="4491038"/>
          <p14:tracePt t="17770" x="8997950" y="4491038"/>
          <p14:tracePt t="18086" x="8997950" y="4505325"/>
          <p14:tracePt t="18094" x="8990013" y="4527550"/>
          <p14:tracePt t="18102" x="8975725" y="4541838"/>
          <p14:tracePt t="18110" x="8947150" y="4583113"/>
          <p14:tracePt t="18118" x="8912225" y="4619625"/>
          <p14:tracePt t="18126" x="8877300" y="4668838"/>
          <p14:tracePt t="18135" x="8826500" y="4719638"/>
          <p14:tracePt t="18151" x="8712200" y="4805363"/>
          <p14:tracePt t="18170" x="8597900" y="4883150"/>
          <p14:tracePt t="18187" x="8385175" y="4989513"/>
          <p14:tracePt t="18202" x="8248650" y="5054600"/>
          <p14:tracePt t="18219" x="8085138" y="5132388"/>
          <p14:tracePt t="18237" x="7913688" y="5183188"/>
          <p14:tracePt t="18252" x="7750175" y="5218113"/>
          <p14:tracePt t="18270" x="7607300" y="5246688"/>
          <p14:tracePt t="18271" x="7550150" y="5254625"/>
          <p14:tracePt t="18286" x="7486650" y="5268913"/>
          <p14:tracePt t="18287" x="7407275" y="5283200"/>
          <p14:tracePt t="18303" x="7272338" y="5297488"/>
          <p14:tracePt t="18319" x="7194550" y="5303838"/>
          <p14:tracePt t="18320" x="7108825" y="5303838"/>
          <p14:tracePt t="18336" x="6923088" y="5318125"/>
          <p14:tracePt t="18352" x="6759575" y="5318125"/>
          <p14:tracePt t="18370" x="6580188" y="5318125"/>
          <p14:tracePt t="18386" x="6430963" y="5318125"/>
          <p14:tracePt t="18403" x="6296025" y="5332413"/>
          <p14:tracePt t="18419" x="6159500" y="5346700"/>
          <p14:tracePt t="18435" x="5995988" y="5353050"/>
          <p14:tracePt t="18452" x="5832475" y="5367338"/>
          <p14:tracePt t="18470" x="5668963" y="5381625"/>
          <p14:tracePt t="18485" x="5497513" y="5381625"/>
          <p14:tracePt t="18502" x="5346700" y="5381625"/>
          <p14:tracePt t="18519" x="5248275" y="5381625"/>
          <p14:tracePt t="18536" x="5205413" y="5381625"/>
          <p14:tracePt t="18537" x="5133975" y="5381625"/>
          <p14:tracePt t="18553" x="5105400" y="5367338"/>
          <p14:tracePt t="18554" x="5097463" y="5346700"/>
          <p14:tracePt t="18859" x="5048250" y="5346700"/>
          <p14:tracePt t="18867" x="5005388" y="5332413"/>
          <p14:tracePt t="18874" x="4954588" y="5303838"/>
          <p14:tracePt t="18883" x="4919663" y="5283200"/>
          <p14:tracePt t="18891" x="4870450" y="5254625"/>
          <p14:tracePt t="18900" x="4833938" y="5232400"/>
          <p14:tracePt t="18907" x="4791075" y="5203825"/>
          <p14:tracePt t="18917" x="4756150" y="5197475"/>
          <p14:tracePt t="18935" x="4705350" y="5146675"/>
          <p14:tracePt t="18951" x="4591050" y="5040313"/>
          <p14:tracePt t="18968" x="4470400" y="4954588"/>
          <p14:tracePt t="18985" x="4356100" y="4833938"/>
          <p14:tracePt t="19002" x="4241800" y="4691063"/>
          <p14:tracePt t="19018" x="4206875" y="4605338"/>
          <p14:tracePt t="19019" x="4170363" y="4527550"/>
          <p14:tracePt t="19020" x="4141788" y="4456113"/>
          <p14:tracePt t="19036" x="4121150" y="4291013"/>
          <p14:tracePt t="19053" x="4121150" y="4127500"/>
          <p14:tracePt t="19069" x="4192588" y="3913188"/>
          <p14:tracePt t="19086" x="4327525" y="3743325"/>
          <p14:tracePt t="19102" x="4533900" y="3529013"/>
          <p14:tracePt t="19120" x="4919663" y="3228975"/>
          <p14:tracePt t="19136" x="5318125" y="2951163"/>
          <p14:tracePt t="19152" x="5861050" y="2630488"/>
          <p14:tracePt t="19170" x="6145213" y="2466975"/>
          <p14:tracePt t="19172" x="6496050" y="2287588"/>
          <p14:tracePt t="19173" x="6837363" y="2117725"/>
          <p14:tracePt t="19186" x="7186613" y="1974850"/>
          <p14:tracePt t="19202" x="7672388" y="1817688"/>
          <p14:tracePt t="19219" x="8262938" y="1717675"/>
          <p14:tracePt t="19235" x="8513763" y="1689100"/>
          <p14:tracePt t="19236" x="8734425" y="1689100"/>
          <p14:tracePt t="19237" x="8926513" y="1689100"/>
          <p14:tracePt t="19253" x="9097963" y="1689100"/>
          <p14:tracePt t="19254" x="9247188" y="1739900"/>
          <p14:tracePt t="19269" x="9326563" y="1768475"/>
          <p14:tracePt t="19270" x="9439275" y="1825625"/>
          <p14:tracePt t="19286" x="9625013" y="1938338"/>
          <p14:tracePt t="19302" x="9774238" y="2074863"/>
          <p14:tracePt t="19319" x="9888538" y="2217738"/>
          <p14:tracePt t="19337" x="9959975" y="2338388"/>
          <p14:tracePt t="19353" x="10017125" y="2487613"/>
          <p14:tracePt t="19369" x="10067925" y="2652713"/>
          <p14:tracePt t="19385" x="10088563" y="2830513"/>
          <p14:tracePt t="19403" x="10102850" y="2979738"/>
          <p14:tracePt t="19419" x="10102850" y="3143250"/>
          <p14:tracePt t="19435" x="10053638" y="3279775"/>
          <p14:tracePt t="19452" x="9959975" y="3414713"/>
          <p14:tracePt t="19469" x="9825038" y="3592513"/>
          <p14:tracePt t="19486" x="9739313" y="3657600"/>
          <p14:tracePt t="19487" x="9639300" y="3706813"/>
          <p14:tracePt t="19488" x="9539288" y="3763963"/>
          <p14:tracePt t="19503" x="9410700" y="3806825"/>
          <p14:tracePt t="19504" x="9261475" y="3841750"/>
          <p14:tracePt t="19520" x="8897938" y="3892550"/>
          <p14:tracePt t="19536" x="8348663" y="3892550"/>
          <p14:tracePt t="19552" x="8013700" y="3841750"/>
          <p14:tracePt t="19571" x="7558088" y="3678238"/>
          <p14:tracePt t="19586" x="7194550" y="3463925"/>
          <p14:tracePt t="19603" x="6908800" y="3200400"/>
          <p14:tracePt t="19620" x="6788150" y="3016250"/>
          <p14:tracePt t="19637" x="6659563" y="2787650"/>
          <p14:tracePt t="19653" x="6594475" y="2587625"/>
          <p14:tracePt t="19670" x="6580188" y="2401888"/>
          <p14:tracePt t="19685" x="6580188" y="2274888"/>
          <p14:tracePt t="19687" x="6608763" y="2174875"/>
          <p14:tracePt t="19702" x="6659563" y="2066925"/>
          <p14:tracePt t="19703" x="6737350" y="1938338"/>
          <p14:tracePt t="19704" x="6845300" y="1803400"/>
          <p14:tracePt t="19719" x="6986588" y="1660525"/>
          <p14:tracePt t="19721" x="7123113" y="1539875"/>
          <p14:tracePt t="19736" x="7272338" y="1439863"/>
          <p14:tracePt t="19737" x="7421563" y="1339850"/>
          <p14:tracePt t="19753" x="7735888" y="1190625"/>
          <p14:tracePt t="19769" x="7935913" y="1127125"/>
          <p14:tracePt t="19787" x="8162925" y="1112838"/>
          <p14:tracePt t="19803" x="8313738" y="1112838"/>
          <p14:tracePt t="19819" x="8385175" y="1127125"/>
          <p14:tracePt t="19836" x="8448675" y="1154113"/>
          <p14:tracePt t="19853" x="8477250" y="1190625"/>
          <p14:tracePt t="19870" x="8485188" y="1204913"/>
          <p14:tracePt t="19886" x="8485188" y="1211263"/>
          <p14:tracePt t="19902" x="8434388" y="1239838"/>
          <p14:tracePt t="19919" x="8299450" y="1290638"/>
          <p14:tracePt t="19935" x="8085138" y="1339850"/>
          <p14:tracePt t="19953" x="7899400" y="1362075"/>
          <p14:tracePt t="19955" x="7799388" y="1376363"/>
          <p14:tracePt t="19971" x="7672388" y="1376363"/>
          <p14:tracePt t="19987" x="7586663" y="1362075"/>
          <p14:tracePt t="20005" x="7535863" y="1325563"/>
          <p14:tracePt t="20021" x="7535863" y="1239838"/>
          <p14:tracePt t="20036" x="7607300" y="1098550"/>
          <p14:tracePt t="20053" x="7813675" y="912813"/>
          <p14:tracePt t="20070" x="8035925" y="741363"/>
          <p14:tracePt t="20087" x="8299450" y="598488"/>
          <p14:tracePt t="20103" x="8548688" y="527050"/>
          <p14:tracePt t="20120" x="8734425" y="512763"/>
          <p14:tracePt t="20136" x="8961438" y="512763"/>
          <p14:tracePt t="20156" x="9147175" y="527050"/>
          <p14:tracePt t="20159" x="9240838" y="549275"/>
          <p14:tracePt t="20171" x="9312275" y="577850"/>
          <p14:tracePt t="20172" x="9375775" y="612775"/>
          <p14:tracePt t="20187" x="9439275" y="641350"/>
          <p14:tracePt t="20188" x="9490075" y="677863"/>
          <p14:tracePt t="20203" x="9539288" y="712788"/>
          <p14:tracePt t="20204" x="9575800" y="741363"/>
          <p14:tracePt t="20220" x="9625013" y="776288"/>
          <p14:tracePt t="20221" x="9661525" y="798513"/>
          <p14:tracePt t="20236" x="9725025" y="876300"/>
          <p14:tracePt t="20253" x="9788525" y="947738"/>
          <p14:tracePt t="20269" x="9825038" y="1041400"/>
          <p14:tracePt t="20286" x="9859963" y="1127125"/>
          <p14:tracePt t="20302" x="9874250" y="1190625"/>
          <p14:tracePt t="20320" x="9888538" y="1276350"/>
          <p14:tracePt t="20336" x="9888538" y="1339850"/>
          <p14:tracePt t="20353" x="9888538" y="1376363"/>
          <p14:tracePt t="20368" x="9853613" y="1411288"/>
          <p14:tracePt t="20387" x="9704388" y="1454150"/>
          <p14:tracePt t="20401" x="9604375" y="1462088"/>
          <p14:tracePt t="20403" x="9490075" y="1462088"/>
          <p14:tracePt t="20420" x="9126538" y="1476375"/>
          <p14:tracePt t="20421" x="8926513" y="1476375"/>
          <p14:tracePt t="20436" x="8726488" y="1454150"/>
          <p14:tracePt t="20437" x="8528050" y="1411288"/>
          <p14:tracePt t="20453" x="8348663" y="1362075"/>
          <p14:tracePt t="20455" x="8270875" y="1311275"/>
          <p14:tracePt t="20469" x="8121650" y="1254125"/>
          <p14:tracePt t="20470" x="8013700" y="1176338"/>
          <p14:tracePt t="20486" x="7864475" y="1047750"/>
          <p14:tracePt t="20502" x="7770813" y="912813"/>
          <p14:tracePt t="20520" x="7764463" y="762000"/>
          <p14:tracePt t="20536" x="7764463" y="527050"/>
          <p14:tracePt t="20553" x="7921625" y="328613"/>
          <p14:tracePt t="20569" x="8162925" y="128588"/>
          <p14:tracePt t="20647" x="9625013" y="85725"/>
          <p14:tracePt t="20655" x="9739313" y="163513"/>
          <p14:tracePt t="20663" x="9788525" y="214313"/>
          <p14:tracePt t="20671" x="9888538" y="277813"/>
          <p14:tracePt t="20679" x="9974263" y="363538"/>
          <p14:tracePt t="20687" x="10053638" y="434975"/>
          <p14:tracePt t="20703" x="10102850" y="498475"/>
          <p14:tracePt t="20704" x="10153650" y="563563"/>
          <p14:tracePt t="20719" x="10174288" y="627063"/>
          <p14:tracePt t="20736" x="10223500" y="727075"/>
          <p14:tracePt t="20752" x="10223500" y="812800"/>
          <p14:tracePt t="20770" x="10223500" y="898525"/>
          <p14:tracePt t="20785" x="10223500" y="1027113"/>
          <p14:tracePt t="20803" x="10202863" y="1154113"/>
          <p14:tracePt t="20818" x="10153650" y="1304925"/>
          <p14:tracePt t="20835" x="10088563" y="1425575"/>
          <p14:tracePt t="20852" x="10025063" y="1539875"/>
          <p14:tracePt t="20870" x="9953625" y="1625600"/>
          <p14:tracePt t="20886" x="9810750" y="1703388"/>
          <p14:tracePt t="20902" x="9610725" y="1739900"/>
          <p14:tracePt t="20918" x="9475788" y="1739900"/>
          <p14:tracePt t="20919" x="9340850" y="1739900"/>
          <p14:tracePt t="20921" x="9175750" y="1739900"/>
          <p14:tracePt t="20936" x="9026525" y="1739900"/>
          <p14:tracePt t="20937" x="8863013" y="1717675"/>
          <p14:tracePt t="20953" x="8562975" y="1603375"/>
          <p14:tracePt t="20971" x="8385175" y="1511300"/>
          <p14:tracePt t="20987" x="8213725" y="1404938"/>
          <p14:tracePt t="21004" x="8099425" y="1311275"/>
          <p14:tracePt t="21019" x="8050213" y="1262063"/>
          <p14:tracePt t="21038" x="7985125" y="1162050"/>
          <p14:tracePt t="21053" x="7970838" y="1127125"/>
          <p14:tracePt t="21069" x="7964488" y="1076325"/>
          <p14:tracePt t="21086" x="7964488" y="1041400"/>
          <p14:tracePt t="21103" x="7964488" y="976313"/>
          <p14:tracePt t="21119" x="8050213" y="898525"/>
          <p14:tracePt t="21136" x="8213725" y="812800"/>
          <p14:tracePt t="21151" x="8313738" y="762000"/>
          <p14:tracePt t="21152" x="8448675" y="712788"/>
          <p14:tracePt t="21170" x="8612188" y="677863"/>
          <p14:tracePt t="21171" x="8947150" y="598488"/>
          <p14:tracePt t="21187" x="9297988" y="563563"/>
          <p14:tracePt t="21203" x="9525000" y="549275"/>
          <p14:tracePt t="21219" x="9788525" y="549275"/>
          <p14:tracePt t="21236" x="9974263" y="598488"/>
          <p14:tracePt t="21253" x="10125075" y="663575"/>
          <p14:tracePt t="21271" x="10223500" y="741363"/>
          <p14:tracePt t="21286" x="10302875" y="812800"/>
          <p14:tracePt t="21303" x="10366375" y="890588"/>
          <p14:tracePt t="21319" x="10388600" y="947738"/>
          <p14:tracePt t="21336" x="10423525" y="1027113"/>
          <p14:tracePt t="21353" x="10437813" y="1090613"/>
          <p14:tracePt t="21369" x="10452100" y="1154113"/>
          <p14:tracePt t="21385" x="10452100" y="1176338"/>
          <p14:tracePt t="21386" x="10452100" y="1211263"/>
          <p14:tracePt t="21402" x="10452100" y="1239838"/>
          <p14:tracePt t="21404" x="10452100" y="1254125"/>
          <p14:tracePt t="21405" x="10452100" y="1262063"/>
          <p14:tracePt t="21419" x="10437813" y="1290638"/>
          <p14:tracePt t="21436" x="10417175" y="1311275"/>
          <p14:tracePt t="21452" x="10388600" y="1339850"/>
          <p14:tracePt t="21470" x="10352088" y="1376363"/>
          <p14:tracePt t="21486" x="10288588" y="1439863"/>
          <p14:tracePt t="21503" x="10166350" y="1504950"/>
          <p14:tracePt t="21519" x="9974263" y="1611313"/>
          <p14:tracePt t="21536" x="9839325" y="1660525"/>
          <p14:tracePt t="21552" x="9625013" y="1725613"/>
          <p14:tracePt t="21570" x="9475788" y="1739900"/>
          <p14:tracePt t="21586" x="9290050" y="1739900"/>
          <p14:tracePt t="21603" x="9147175" y="1739900"/>
          <p14:tracePt t="21620" x="9075738" y="1725613"/>
          <p14:tracePt t="21622" x="9040813" y="1703388"/>
          <p14:tracePt t="21637" x="9012238" y="1689100"/>
          <p14:tracePt t="21638" x="8990013" y="1660525"/>
          <p14:tracePt t="21653" x="8975725" y="1654175"/>
          <p14:tracePt t="21654" x="8961438" y="1639888"/>
          <p14:tracePt t="21669" x="8947150" y="1625600"/>
          <p14:tracePt t="21671" x="8940800" y="1611313"/>
          <p14:tracePt t="21687" x="8940800" y="1603375"/>
          <p14:tracePt t="21703" x="8926513" y="1589088"/>
          <p14:tracePt t="22000" x="8926513" y="1603375"/>
          <p14:tracePt t="27889" x="8940800" y="1490663"/>
          <p14:tracePt t="27892" x="8961438" y="1425575"/>
          <p14:tracePt t="27903" x="8975725" y="1354138"/>
          <p14:tracePt t="27919" x="8997950" y="1290638"/>
          <p14:tracePt t="27920" x="9026525" y="1225550"/>
          <p14:tracePt t="27922" x="9047163" y="1154113"/>
          <p14:tracePt t="27936" x="9090025" y="1098550"/>
          <p14:tracePt t="27938" x="9126538" y="1027113"/>
          <p14:tracePt t="27954" x="9261475" y="776288"/>
          <p14:tracePt t="27971" x="9424988" y="527050"/>
          <p14:tracePt t="27987" x="9539288" y="334963"/>
          <p14:tracePt t="28003" x="9710738" y="34925"/>
          <p14:tracePt t="29775" x="9424988" y="449263"/>
          <p14:tracePt t="29785" x="9290050" y="712788"/>
          <p14:tracePt t="29792" x="9140825" y="976313"/>
          <p14:tracePt t="29801" x="8997950" y="1239838"/>
          <p14:tracePt t="29807" x="8877300" y="1525588"/>
          <p14:tracePt t="29818" x="8826500" y="1654175"/>
          <p14:tracePt t="29836" x="8528050" y="2352675"/>
          <p14:tracePt t="29851" x="8385175" y="2679700"/>
          <p14:tracePt t="29869" x="8220075" y="3065463"/>
          <p14:tracePt t="29885" x="8113713" y="3379788"/>
          <p14:tracePt t="29902" x="8064500" y="3514725"/>
          <p14:tracePt t="29903" x="8050213" y="3563938"/>
          <p14:tracePt t="29904" x="8013700" y="3692525"/>
          <p14:tracePt t="29919" x="7970838" y="3792538"/>
          <p14:tracePt t="29921" x="7935913" y="3906838"/>
          <p14:tracePt t="29936" x="7885113" y="4078288"/>
          <p14:tracePt t="29952" x="7850188" y="4219575"/>
          <p14:tracePt t="29969" x="7821613" y="4356100"/>
          <p14:tracePt t="29985" x="7799388" y="4441825"/>
          <p14:tracePt t="30002" x="7785100" y="4491038"/>
          <p14:tracePt t="33739" x="7785100" y="4476750"/>
          <p14:tracePt t="33746" x="7785100" y="4470400"/>
          <p14:tracePt t="33759" x="7785100" y="4456113"/>
          <p14:tracePt t="33763" x="7785100" y="4427538"/>
          <p14:tracePt t="33778" x="7785100" y="4391025"/>
          <p14:tracePt t="33786" x="7785100" y="4370388"/>
          <p14:tracePt t="33795" x="7785100" y="4327525"/>
          <p14:tracePt t="33803" x="7785100" y="4291013"/>
          <p14:tracePt t="33818" x="7785100" y="4276725"/>
          <p14:tracePt t="33819" x="7785100" y="4227513"/>
          <p14:tracePt t="33834" x="7799388" y="4205288"/>
          <p14:tracePt t="33835" x="7799388" y="4170363"/>
          <p14:tracePt t="33851" x="7835900" y="4078288"/>
          <p14:tracePt t="33868" x="7864475" y="3992563"/>
          <p14:tracePt t="33885" x="7885113" y="3941763"/>
          <p14:tracePt t="33902" x="7921625" y="3878263"/>
          <p14:tracePt t="33919" x="7950200" y="3827463"/>
          <p14:tracePt t="33935" x="7985125" y="3806825"/>
          <p14:tracePt t="33952" x="8013700" y="3778250"/>
          <p14:tracePt t="33968" x="8035925" y="3763963"/>
          <p14:tracePt t="33986" x="8050213" y="3757613"/>
          <p14:tracePt t="34002" x="8064500" y="3757613"/>
          <p14:tracePt t="34020" x="8070850" y="3743325"/>
          <p14:tracePt t="34165" x="8070850" y="3757613"/>
          <p14:tracePt t="34181" x="8064500" y="3757613"/>
          <p14:tracePt t="34190" x="8050213" y="3763963"/>
          <p14:tracePt t="34198" x="8035925" y="3778250"/>
          <p14:tracePt t="34206" x="7999413" y="3813175"/>
          <p14:tracePt t="34214" x="7970838" y="3841750"/>
          <p14:tracePt t="34222" x="7935913" y="3878263"/>
          <p14:tracePt t="34235" x="7885113" y="3913188"/>
          <p14:tracePt t="34252" x="7707313" y="4056063"/>
          <p14:tracePt t="34270" x="7550150" y="4156075"/>
          <p14:tracePt t="34271" x="7500938" y="4191000"/>
          <p14:tracePt t="34286" x="7286625" y="4319588"/>
          <p14:tracePt t="34302" x="7123113" y="4405313"/>
          <p14:tracePt t="34303" x="7023100" y="4470400"/>
          <p14:tracePt t="34319" x="6873875" y="4541838"/>
          <p14:tracePt t="34336" x="6694488" y="4633913"/>
          <p14:tracePt t="34352" x="6630988" y="4668838"/>
          <p14:tracePt t="34729" x="6623050" y="4668838"/>
          <p14:tracePt t="34738" x="6580188" y="4683125"/>
          <p14:tracePt t="34745" x="6530975" y="4705350"/>
          <p14:tracePt t="34756" x="6481763" y="4733925"/>
          <p14:tracePt t="34762" x="6424613" y="4754563"/>
          <p14:tracePt t="34771" x="6345238" y="4791075"/>
          <p14:tracePt t="34786" x="6196013" y="4840288"/>
          <p14:tracePt t="34787" x="5895975" y="4954588"/>
          <p14:tracePt t="34802" x="5397500" y="5089525"/>
          <p14:tracePt t="34819" x="4741863" y="5218113"/>
          <p14:tracePt t="34835" x="4057650" y="5283200"/>
          <p14:tracePt t="34853" x="3608388" y="5303838"/>
          <p14:tracePt t="34868" x="3116263" y="5303838"/>
          <p14:tracePt t="34885" x="2865438" y="5283200"/>
          <p14:tracePt t="34901" x="2667000" y="5218113"/>
          <p14:tracePt t="34919" x="2566988" y="5154613"/>
          <p14:tracePt t="34935" x="2501900" y="5089525"/>
          <p14:tracePt t="34952" x="2487613" y="5032375"/>
          <p14:tracePt t="34969" x="2501900" y="4954588"/>
          <p14:tracePt t="35124" x="2516188" y="4954588"/>
          <p14:tracePt t="35132" x="2566988" y="4954588"/>
          <p14:tracePt t="35140" x="2616200" y="4954588"/>
          <p14:tracePt t="35148" x="2681288" y="4954588"/>
          <p14:tracePt t="35157" x="2738438" y="4954588"/>
          <p14:tracePt t="35164" x="2801938" y="4954588"/>
          <p14:tracePt t="35173" x="2894013" y="4954588"/>
          <p14:tracePt t="35186" x="3030538" y="4983163"/>
          <p14:tracePt t="35202" x="3394075" y="5040313"/>
          <p14:tracePt t="35220" x="3971925" y="5132388"/>
          <p14:tracePt t="35221" x="4078288" y="5154613"/>
          <p14:tracePt t="35235" x="4505325" y="5218113"/>
          <p14:tracePt t="35237" x="4770438" y="5268913"/>
          <p14:tracePt t="35253" x="4891088" y="5297488"/>
          <p14:tracePt t="35254" x="5168900" y="5353050"/>
          <p14:tracePt t="35270" x="5718175" y="5495925"/>
          <p14:tracePt t="35286" x="6145213" y="5646738"/>
          <p14:tracePt t="35302" x="6410325" y="5745163"/>
          <p14:tracePt t="35319" x="6673850" y="5859463"/>
          <p14:tracePt t="35335" x="6759575" y="5916613"/>
          <p14:tracePt t="35353" x="6845300" y="5959475"/>
          <p14:tracePt t="35369" x="6888163" y="5981700"/>
          <p14:tracePt t="35386" x="6894513" y="5995988"/>
          <p14:tracePt t="35402" x="6894513" y="6010275"/>
          <p14:tracePt t="35435" x="6888163" y="6030913"/>
          <p14:tracePt t="35453" x="6873875" y="6030913"/>
          <p14:tracePt t="35467" x="6873875" y="6045200"/>
          <p14:tracePt t="35486" x="6859588" y="6059488"/>
          <p14:tracePt t="35519" x="6859588" y="6067425"/>
          <p14:tracePt t="35575" x="6845300" y="6067425"/>
          <p14:tracePt t="35585" x="6845300" y="6096000"/>
          <p14:tracePt t="35591" x="6837363" y="6108700"/>
          <p14:tracePt t="35601" x="6837363" y="6116638"/>
          <p14:tracePt t="35607" x="6823075" y="6130925"/>
          <p14:tracePt t="35619" x="6808788" y="6145213"/>
          <p14:tracePt t="35635" x="6788150" y="6180138"/>
          <p14:tracePt t="35653" x="6745288" y="6216650"/>
          <p14:tracePt t="35669" x="6694488" y="6265863"/>
          <p14:tracePt t="35686" x="6645275" y="6323013"/>
          <p14:tracePt t="35701" x="6594475" y="6330950"/>
          <p14:tracePt t="35703" x="6559550" y="6359525"/>
          <p14:tracePt t="35704" x="6473825" y="6408738"/>
          <p14:tracePt t="35719" x="6424613" y="6423025"/>
          <p14:tracePt t="35721" x="6345238" y="6459538"/>
          <p14:tracePt t="35735" x="6259513" y="6494463"/>
          <p14:tracePt t="35736" x="6096000" y="6543675"/>
          <p14:tracePt t="35753" x="5881688" y="6608763"/>
          <p14:tracePt t="35771" x="5710238" y="6643688"/>
          <p14:tracePt t="35786" x="5497513" y="6672263"/>
          <p14:tracePt t="35802" x="5283200" y="6694488"/>
          <p14:tracePt t="35819" x="5097463" y="6694488"/>
          <p14:tracePt t="35836" x="4833938" y="6694488"/>
          <p14:tracePt t="35853" x="4619625" y="6694488"/>
          <p14:tracePt t="35868" x="4441825" y="6694488"/>
          <p14:tracePt t="35886" x="4121150" y="6672263"/>
          <p14:tracePt t="35902" x="3921125" y="6657975"/>
          <p14:tracePt t="35919" x="3692525" y="6629400"/>
          <p14:tracePt t="35935" x="3365500" y="6608763"/>
          <p14:tracePt t="35952" x="3116263" y="6572250"/>
          <p14:tracePt t="35954" x="2979738" y="6543675"/>
          <p14:tracePt t="35969" x="2844800" y="6508750"/>
          <p14:tracePt t="35970" x="2701925" y="6473825"/>
          <p14:tracePt t="35985" x="2552700" y="6430963"/>
          <p14:tracePt t="35987" x="2432050" y="6380163"/>
          <p14:tracePt t="36002" x="2289175" y="6330950"/>
          <p14:tracePt t="36003" x="2166938" y="6280150"/>
          <p14:tracePt t="36019" x="2003425" y="6208713"/>
          <p14:tracePt t="36035" x="1768475" y="6108700"/>
          <p14:tracePt t="36053" x="1611313" y="6016625"/>
          <p14:tracePt t="36069" x="1490663" y="5945188"/>
          <p14:tracePt t="36086" x="1411288" y="5895975"/>
          <p14:tracePt t="36101" x="1339850" y="5845175"/>
          <p14:tracePt t="36120" x="1290638" y="5810250"/>
          <p14:tracePt t="36135" x="1239838" y="5767388"/>
          <p14:tracePt t="36152" x="1212850" y="5730875"/>
          <p14:tracePt t="36169" x="1190625" y="5695950"/>
          <p14:tracePt t="36186" x="1162050" y="5667375"/>
          <p14:tracePt t="36187" x="1162050" y="5653088"/>
          <p14:tracePt t="36202" x="1155700" y="5632450"/>
          <p14:tracePt t="36204" x="1155700" y="5618163"/>
          <p14:tracePt t="36220" x="1141413" y="5595938"/>
          <p14:tracePt t="36236" x="1127125" y="5581650"/>
          <p14:tracePt t="36254" x="1127125" y="5553075"/>
          <p14:tracePt t="36269" x="1127125" y="5518150"/>
          <p14:tracePt t="36287" x="1141413" y="5495925"/>
          <p14:tracePt t="36302" x="1176338" y="5467350"/>
          <p14:tracePt t="36320" x="1225550" y="5418138"/>
          <p14:tracePt t="36335" x="1276350" y="5381625"/>
          <p14:tracePt t="36352" x="1390650" y="5297488"/>
          <p14:tracePt t="36368" x="1539875" y="5197475"/>
          <p14:tracePt t="36387" x="1689100" y="5103813"/>
          <p14:tracePt t="36401" x="1803400" y="5068888"/>
          <p14:tracePt t="36402" x="1889125" y="5018088"/>
          <p14:tracePt t="36419" x="2066925" y="4954588"/>
          <p14:tracePt t="36435" x="2138363" y="4933950"/>
          <p14:tracePt t="36436" x="2217738" y="4919663"/>
          <p14:tracePt t="36437" x="2281238" y="4905375"/>
          <p14:tracePt t="36452" x="2338388" y="4905375"/>
          <p14:tracePt t="36453" x="2389188" y="4891088"/>
          <p14:tracePt t="36469" x="2438400" y="4891088"/>
          <p14:tracePt t="36470" x="2481263" y="4891088"/>
          <p14:tracePt t="36486" x="2581275" y="4891088"/>
          <p14:tracePt t="36502" x="2752725" y="4891088"/>
          <p14:tracePt t="36519" x="2951163" y="4891088"/>
          <p14:tracePt t="36535" x="3230563" y="4868863"/>
          <p14:tracePt t="36553" x="3557588" y="4854575"/>
          <p14:tracePt t="36570" x="3892550" y="4833938"/>
          <p14:tracePt t="36588" x="4206875" y="4833938"/>
          <p14:tracePt t="36603" x="4505325" y="4833938"/>
          <p14:tracePt t="36620" x="4805363" y="4833938"/>
          <p14:tracePt t="36635" x="5019675" y="4833938"/>
          <p14:tracePt t="36653" x="5354638" y="4840288"/>
          <p14:tracePt t="36654" x="5432425" y="4854575"/>
          <p14:tracePt t="36669" x="5646738" y="4868863"/>
          <p14:tracePt t="36670" x="5695950" y="4883150"/>
          <p14:tracePt t="36686" x="5818188" y="4891088"/>
          <p14:tracePt t="36688" x="5918200" y="4905375"/>
          <p14:tracePt t="36703" x="6110288" y="4933950"/>
          <p14:tracePt t="36704" x="6159500" y="4933950"/>
          <p14:tracePt t="36719" x="6359525" y="4940300"/>
          <p14:tracePt t="36735" x="6545263" y="4983163"/>
          <p14:tracePt t="36753" x="6808788" y="5003800"/>
          <p14:tracePt t="36770" x="6958013" y="5040313"/>
          <p14:tracePt t="36786" x="7108825" y="5083175"/>
          <p14:tracePt t="36801" x="7251700" y="5118100"/>
          <p14:tracePt t="36819" x="7308850" y="5146675"/>
          <p14:tracePt t="36835" x="7372350" y="5154613"/>
          <p14:tracePt t="36852" x="7407275" y="5183188"/>
          <p14:tracePt t="36869" x="7435850" y="5197475"/>
          <p14:tracePt t="36886" x="7458075" y="5203825"/>
          <p14:tracePt t="36903" x="7472363" y="5218113"/>
          <p14:tracePt t="36919" x="7472363" y="5232400"/>
          <p14:tracePt t="36921" x="7500938" y="5246688"/>
          <p14:tracePt t="36936" x="7500938" y="5254625"/>
          <p14:tracePt t="36938" x="7507288" y="5268913"/>
          <p14:tracePt t="36952" x="7507288" y="5283200"/>
          <p14:tracePt t="36953" x="7521575" y="5297488"/>
          <p14:tracePt t="36969" x="7558088" y="5332413"/>
          <p14:tracePt t="36986" x="7600950" y="5381625"/>
          <p14:tracePt t="37002" x="7621588" y="5432425"/>
          <p14:tracePt t="37020" x="7650163" y="5481638"/>
          <p14:tracePt t="37035" x="7658100" y="5518150"/>
          <p14:tracePt t="37052" x="7672388" y="5546725"/>
          <p14:tracePt t="37068" x="7672388" y="5553075"/>
          <p14:tracePt t="37101" x="7672388" y="5567363"/>
          <p14:tracePt t="37135" x="7672388" y="5581650"/>
          <p14:tracePt t="37152" x="7672388" y="5618163"/>
          <p14:tracePt t="37167" x="7672388" y="5632450"/>
          <p14:tracePt t="37169" x="7672388" y="5653088"/>
          <p14:tracePt t="37170" x="7672388" y="5667375"/>
          <p14:tracePt t="37186" x="7672388" y="5716588"/>
          <p14:tracePt t="37202" x="7672388" y="5745163"/>
          <p14:tracePt t="37203" x="7672388" y="5767388"/>
          <p14:tracePt t="37220" x="7672388" y="5816600"/>
          <p14:tracePt t="37235" x="7672388" y="5859463"/>
          <p14:tracePt t="37253" x="7658100" y="5910263"/>
          <p14:tracePt t="37269" x="7658100" y="5959475"/>
          <p14:tracePt t="37285" x="7650163" y="5995988"/>
          <p14:tracePt t="37302" x="7635875" y="6030913"/>
          <p14:tracePt t="37319" x="7621588" y="6067425"/>
          <p14:tracePt t="37335" x="7607300" y="6096000"/>
          <p14:tracePt t="37354" x="7586663" y="6116638"/>
          <p14:tracePt t="37368" x="7586663" y="6130925"/>
          <p14:tracePt t="37369" x="7558088" y="6145213"/>
          <p14:tracePt t="37386" x="7550150" y="6165850"/>
          <p14:tracePt t="37387" x="7521575" y="6194425"/>
          <p14:tracePt t="37388" x="7500938" y="6216650"/>
          <p14:tracePt t="37402" x="7472363" y="6245225"/>
          <p14:tracePt t="37404" x="7450138" y="6280150"/>
          <p14:tracePt t="37419" x="7400925" y="6323013"/>
          <p14:tracePt t="37420" x="7372350" y="6345238"/>
          <p14:tracePt t="37436" x="7308850" y="6380163"/>
          <p14:tracePt t="37452" x="7251700" y="6445250"/>
          <p14:tracePt t="37469" x="7137400" y="6494463"/>
          <p14:tracePt t="37486" x="7037388" y="6523038"/>
          <p14:tracePt t="37502" x="6908800" y="6529388"/>
          <p14:tracePt t="37519" x="6688138" y="6557963"/>
          <p14:tracePt t="37535" x="6445250" y="6557963"/>
          <p14:tracePt t="37553" x="6159500" y="6557963"/>
          <p14:tracePt t="37571" x="5846763" y="6557963"/>
          <p14:tracePt t="37586" x="5683250" y="6557963"/>
          <p14:tracePt t="37587" x="5503863" y="6557963"/>
          <p14:tracePt t="37603" x="5332413" y="6557963"/>
          <p14:tracePt t="37604" x="5148263" y="6557963"/>
          <p14:tracePt t="37605" x="4954588" y="6557963"/>
          <p14:tracePt t="37618" x="4756150" y="6557963"/>
          <p14:tracePt t="37635" x="4370388" y="6557963"/>
          <p14:tracePt t="37652" x="4156075" y="6557963"/>
          <p14:tracePt t="37653" x="3957638" y="6557963"/>
          <p14:tracePt t="37654" x="3743325" y="6557963"/>
          <p14:tracePt t="37669" x="3557588" y="6557963"/>
          <p14:tracePt t="37670" x="3379788" y="6557963"/>
          <p14:tracePt t="37686" x="3165475" y="6557963"/>
          <p14:tracePt t="37702" x="2930525" y="6523038"/>
          <p14:tracePt t="37720" x="2738438" y="6473825"/>
          <p14:tracePt t="37735" x="2630488" y="6408738"/>
          <p14:tracePt t="38169" x="2587625" y="6408738"/>
          <p14:tracePt t="38177" x="2530475" y="6408738"/>
          <p14:tracePt t="38185" x="2452688" y="6394450"/>
          <p14:tracePt t="38193" x="2381250" y="6373813"/>
          <p14:tracePt t="38201" x="2317750" y="6359525"/>
          <p14:tracePt t="38208" x="2252663" y="6345238"/>
          <p14:tracePt t="38218" x="2203450" y="6323013"/>
          <p14:tracePt t="38235" x="2089150" y="6294438"/>
          <p14:tracePt t="38251" x="1954213" y="6230938"/>
          <p14:tracePt t="38268" x="1789113" y="6165850"/>
          <p14:tracePt t="38284" x="1654175" y="6108700"/>
          <p14:tracePt t="38301" x="1562100" y="6045200"/>
          <p14:tracePt t="38318" x="1525588" y="6010275"/>
          <p14:tracePt t="38334" x="1476375" y="5959475"/>
          <p14:tracePt t="38351" x="1462088" y="5916613"/>
          <p14:tracePt t="38368" x="1454150" y="5910263"/>
          <p14:tracePt t="38385" x="1454150" y="5895975"/>
          <p14:tracePt t="38386" x="1454150" y="5881688"/>
          <p14:tracePt t="38402" x="1454150" y="5867400"/>
          <p14:tracePt t="38435" x="1454150" y="5859463"/>
          <p14:tracePt t="38453" x="1454150" y="5845175"/>
          <p14:tracePt t="38469" x="1462088" y="5830888"/>
          <p14:tracePt t="38486" x="1462088" y="5816600"/>
          <p14:tracePt t="38501" x="1476375" y="5795963"/>
          <p14:tracePt t="38519" x="1490663" y="5781675"/>
          <p14:tracePt t="38535" x="1490663" y="5767388"/>
          <p14:tracePt t="38553" x="1504950" y="5759450"/>
          <p14:tracePt t="38570" x="1511300" y="5730875"/>
          <p14:tracePt t="38586" x="1539875" y="5703888"/>
          <p14:tracePt t="38587" x="1554163" y="5695950"/>
          <p14:tracePt t="38588" x="1576388" y="5667375"/>
          <p14:tracePt t="38604" x="1590675" y="5653088"/>
          <p14:tracePt t="38605" x="1611313" y="5632450"/>
          <p14:tracePt t="38619" x="1639888" y="5603875"/>
          <p14:tracePt t="38620" x="1668463" y="5581650"/>
          <p14:tracePt t="38636" x="1703388" y="5553075"/>
          <p14:tracePt t="38637" x="1739900" y="5532438"/>
          <p14:tracePt t="38653" x="1803400" y="5467350"/>
          <p14:tracePt t="38668" x="1903413" y="5403850"/>
          <p14:tracePt t="38686" x="1989138" y="5346700"/>
          <p14:tracePt t="38702" x="2117725" y="5283200"/>
          <p14:tracePt t="38720" x="2238375" y="5232400"/>
          <p14:tracePt t="38735" x="2366963" y="5203825"/>
          <p14:tracePt t="38753" x="2530475" y="5168900"/>
          <p14:tracePt t="38771" x="2630488" y="5154613"/>
          <p14:tracePt t="38773" x="2716213" y="5146675"/>
          <p14:tracePt t="38774" x="2865438" y="5132388"/>
          <p14:tracePt t="38786" x="2979738" y="5132388"/>
          <p14:tracePt t="38802" x="3244850" y="5118100"/>
          <p14:tracePt t="38819" x="3678238" y="5103813"/>
          <p14:tracePt t="38834" x="4021138" y="5103813"/>
          <p14:tracePt t="38852" x="4684713" y="5083175"/>
          <p14:tracePt t="38868" x="4819650" y="5068888"/>
          <p14:tracePt t="38869" x="5068888" y="5040313"/>
          <p14:tracePt t="38870" x="5518150" y="5032375"/>
          <p14:tracePt t="38886" x="5861050" y="5018088"/>
          <p14:tracePt t="38901" x="6061075" y="5018088"/>
          <p14:tracePt t="38903" x="6130925" y="5018088"/>
          <p14:tracePt t="38919" x="6396038" y="5018088"/>
          <p14:tracePt t="38936" x="6496050" y="5018088"/>
          <p14:tracePt t="38952" x="6594475" y="5018088"/>
          <p14:tracePt t="38969" x="6645275" y="5032375"/>
          <p14:tracePt t="38986" x="6659563" y="5032375"/>
          <p14:tracePt t="39240" x="6688138" y="5032375"/>
          <p14:tracePt t="39248" x="6723063" y="5032375"/>
          <p14:tracePt t="39256" x="6773863" y="5032375"/>
          <p14:tracePt t="39264" x="6823075" y="5032375"/>
          <p14:tracePt t="39272" x="6873875" y="5032375"/>
          <p14:tracePt t="39280" x="6943725" y="5032375"/>
          <p14:tracePt t="39288" x="7023100" y="5032375"/>
          <p14:tracePt t="39302" x="7094538" y="5032375"/>
          <p14:tracePt t="39318" x="7158038" y="5054600"/>
          <p14:tracePt t="39319" x="7223125" y="5083175"/>
          <p14:tracePt t="39320" x="7272338" y="5103813"/>
          <p14:tracePt t="39336" x="7321550" y="5132388"/>
          <p14:tracePt t="39337" x="7350125" y="5146675"/>
          <p14:tracePt t="39352" x="7386638" y="5168900"/>
          <p14:tracePt t="39354" x="7421563" y="5197475"/>
          <p14:tracePt t="39369" x="7472363" y="5232400"/>
          <p14:tracePt t="39386" x="7500938" y="5268913"/>
          <p14:tracePt t="39403" x="7507288" y="5303838"/>
          <p14:tracePt t="39419" x="7521575" y="5332413"/>
          <p14:tracePt t="39436" x="7535863" y="5381625"/>
          <p14:tracePt t="39452" x="7535863" y="5432425"/>
          <p14:tracePt t="39469" x="7535863" y="5503863"/>
          <p14:tracePt t="39484" x="7535863" y="5581650"/>
          <p14:tracePt t="39502" x="7507288" y="5667375"/>
          <p14:tracePt t="39519" x="7472363" y="5745163"/>
          <p14:tracePt t="39537" x="7421563" y="5795963"/>
          <p14:tracePt t="39538" x="7400925" y="5830888"/>
          <p14:tracePt t="39553" x="7372350" y="5859463"/>
          <p14:tracePt t="39554" x="7335838" y="5881688"/>
          <p14:tracePt t="39570" x="7237413" y="5945188"/>
          <p14:tracePt t="39586" x="7143750" y="5981700"/>
          <p14:tracePt t="39587" x="7058025" y="6030913"/>
          <p14:tracePt t="39603" x="6859588" y="6108700"/>
          <p14:tracePt t="39618" x="6623050" y="6194425"/>
          <p14:tracePt t="39636" x="6345238" y="6265863"/>
          <p14:tracePt t="39652" x="6010275" y="6345238"/>
          <p14:tracePt t="39670" x="5683250" y="6394450"/>
          <p14:tracePt t="39685" x="5318125" y="6408738"/>
          <p14:tracePt t="39703" x="4954588" y="6408738"/>
          <p14:tracePt t="39719" x="4591050" y="6323013"/>
          <p14:tracePt t="39735" x="4221163" y="6159500"/>
          <p14:tracePt t="39753" x="3978275" y="6030913"/>
          <p14:tracePt t="39770" x="3757613" y="5916613"/>
          <p14:tracePt t="39788" x="3743325" y="5910263"/>
          <p14:tracePt t="39789" x="3643313" y="5867400"/>
          <p14:tracePt t="40118" x="3629025" y="5867400"/>
          <p14:tracePt t="40125" x="3594100" y="5867400"/>
          <p14:tracePt t="40135" x="3543300" y="5867400"/>
          <p14:tracePt t="40141" x="3494088" y="5867400"/>
          <p14:tracePt t="40151" x="3457575" y="5867400"/>
          <p14:tracePt t="40158" x="3408363" y="5867400"/>
          <p14:tracePt t="40168" x="3357563" y="5867400"/>
          <p14:tracePt t="40185" x="3265488" y="5895975"/>
          <p14:tracePt t="40203" x="3116263" y="5930900"/>
          <p14:tracePt t="40219" x="2951163" y="5981700"/>
          <p14:tracePt t="40236" x="2701925" y="6045200"/>
          <p14:tracePt t="40251" x="2587625" y="6067425"/>
          <p14:tracePt t="40252" x="2466975" y="6081713"/>
          <p14:tracePt t="40269" x="2332038" y="6081713"/>
          <p14:tracePt t="40270" x="2189163" y="6096000"/>
          <p14:tracePt t="40271" x="2025650" y="6108700"/>
          <p14:tracePt t="40286" x="1954213" y="6108700"/>
          <p14:tracePt t="40288" x="1703388" y="6108700"/>
          <p14:tracePt t="40303" x="1504950" y="6108700"/>
          <p14:tracePt t="40319" x="1376363" y="6108700"/>
          <p14:tracePt t="40320" x="1276350" y="6108700"/>
          <p14:tracePt t="40336" x="1090613" y="6108700"/>
          <p14:tracePt t="40352" x="941388" y="6096000"/>
          <p14:tracePt t="40369" x="812800" y="6081713"/>
          <p14:tracePt t="40386" x="712788" y="6045200"/>
          <p14:tracePt t="40403" x="627063" y="5995988"/>
          <p14:tracePt t="40419" x="592138" y="5959475"/>
          <p14:tracePt t="40435" x="549275" y="5916613"/>
          <p14:tracePt t="40451" x="534988" y="5881688"/>
          <p14:tracePt t="40469" x="527050" y="5867400"/>
          <p14:tracePt t="40485" x="527050" y="5859463"/>
          <p14:tracePt t="40503" x="527050" y="5845175"/>
          <p14:tracePt t="40537" x="527050" y="5830888"/>
          <p14:tracePt t="40554" x="527050" y="5816600"/>
          <p14:tracePt t="40570" x="534988" y="5810250"/>
          <p14:tracePt t="40587" x="549275" y="5795963"/>
          <p14:tracePt t="40604" x="563563" y="5781675"/>
          <p14:tracePt t="40619" x="577850" y="5781675"/>
          <p14:tracePt t="40636" x="592138" y="5767388"/>
          <p14:tracePt t="40652" x="598488" y="5759450"/>
          <p14:tracePt t="40669" x="612775" y="5745163"/>
          <p14:tracePt t="40685" x="641350" y="5730875"/>
          <p14:tracePt t="40703" x="677863" y="5703888"/>
          <p14:tracePt t="40719" x="698500" y="5667375"/>
          <p14:tracePt t="40735" x="749300" y="5632450"/>
          <p14:tracePt t="40752" x="798513" y="5567363"/>
          <p14:tracePt t="40756" x="847725" y="5546725"/>
          <p14:tracePt t="40770" x="990600" y="5446713"/>
          <p14:tracePt t="40786" x="1027113" y="5418138"/>
          <p14:tracePt t="40787" x="1112838" y="5367338"/>
          <p14:tracePt t="40802" x="1204913" y="5332413"/>
          <p14:tracePt t="40803" x="1339850" y="5268913"/>
          <p14:tracePt t="40819" x="1554163" y="5203825"/>
          <p14:tracePt t="40837" x="1803400" y="5168900"/>
          <p14:tracePt t="40853" x="2066925" y="5168900"/>
          <p14:tracePt t="40870" x="2389188" y="5154613"/>
          <p14:tracePt t="40886" x="2730500" y="5154613"/>
          <p14:tracePt t="40903" x="3144838" y="5154613"/>
          <p14:tracePt t="40919" x="3714750" y="5183188"/>
          <p14:tracePt t="40936" x="4043363" y="5203825"/>
          <p14:tracePt t="40952" x="4441825" y="5246688"/>
          <p14:tracePt t="40969" x="4641850" y="5268913"/>
          <p14:tracePt t="40986" x="4784725" y="5283200"/>
          <p14:tracePt t="41002" x="4833938" y="5297488"/>
          <p14:tracePt t="41004" x="4856163" y="5297488"/>
          <p14:tracePt t="41293" x="4883150" y="5297488"/>
          <p14:tracePt t="41301" x="4905375" y="5283200"/>
          <p14:tracePt t="41310" x="4954588" y="5268913"/>
          <p14:tracePt t="41319" x="5019675" y="5254625"/>
          <p14:tracePt t="41325" x="5083175" y="5246688"/>
          <p14:tracePt t="41334" x="5154613" y="5232400"/>
          <p14:tracePt t="41352" x="5303838" y="5203825"/>
          <p14:tracePt t="41369" x="5532438" y="5197475"/>
          <p14:tracePt t="41386" x="5683250" y="5197475"/>
          <p14:tracePt t="41402" x="5961063" y="5197475"/>
          <p14:tracePt t="41420" x="6210300" y="5197475"/>
          <p14:tracePt t="41435" x="6373813" y="5203825"/>
          <p14:tracePt t="41452" x="6594475" y="5232400"/>
          <p14:tracePt t="41468" x="6759575" y="5268913"/>
          <p14:tracePt t="41486" x="6873875" y="5283200"/>
          <p14:tracePt t="41502" x="6908800" y="5297488"/>
          <p14:tracePt t="41503" x="6943725" y="5297488"/>
          <p14:tracePt t="41504" x="6986588" y="5303838"/>
          <p14:tracePt t="41519" x="7008813" y="5318125"/>
          <p14:tracePt t="41536" x="7037388" y="5318125"/>
          <p14:tracePt t="41570" x="7043738" y="5318125"/>
          <p14:tracePt t="41602" x="7058025" y="5332413"/>
          <p14:tracePt t="41608" x="7072313" y="5332413"/>
          <p14:tracePt t="41618" x="7094538" y="5332413"/>
          <p14:tracePt t="41635" x="7137400" y="5346700"/>
          <p14:tracePt t="41652" x="7208838" y="5367338"/>
          <p14:tracePt t="41668" x="7251700" y="5367338"/>
          <p14:tracePt t="41686" x="7300913" y="5395913"/>
          <p14:tracePt t="41702" x="7350125" y="5403850"/>
          <p14:tracePt t="41720" x="7372350" y="5403850"/>
          <p14:tracePt t="41721" x="7386638" y="5418138"/>
          <p14:tracePt t="41735" x="7400925" y="5418138"/>
          <p14:tracePt t="41737" x="7407275" y="5418138"/>
          <p14:tracePt t="41752" x="7407275" y="5432425"/>
          <p14:tracePt t="41753" x="7421563" y="5432425"/>
          <p14:tracePt t="41771" x="7435850" y="5432425"/>
          <p14:tracePt t="41786" x="7450138" y="5446713"/>
          <p14:tracePt t="41835" x="7458075" y="5446713"/>
          <p14:tracePt t="41914" x="7458075" y="5453063"/>
          <p14:tracePt t="42155" x="7472363" y="5453063"/>
          <p14:tracePt t="42163" x="7486650" y="5467350"/>
          <p14:tracePt t="42171" x="7507288" y="5495925"/>
          <p14:tracePt t="42180" x="7521575" y="5503863"/>
          <p14:tracePt t="42188" x="7550150" y="5518150"/>
          <p14:tracePt t="42195" x="7558088" y="5532438"/>
          <p14:tracePt t="42204" x="7586663" y="5546725"/>
          <p14:tracePt t="42218" x="7600950" y="5553075"/>
          <p14:tracePt t="42234" x="7621588" y="5581650"/>
          <p14:tracePt t="42250" x="7635875" y="5581650"/>
          <p14:tracePt t="42251" x="7635875" y="5595938"/>
          <p14:tracePt t="42252" x="7650163" y="5595938"/>
          <p14:tracePt t="42268" x="7650163" y="5603875"/>
          <p14:tracePt t="42324" x="7650163" y="5618163"/>
          <p14:tracePt t="42341" x="7650163" y="5632450"/>
          <p14:tracePt t="42349" x="7635875" y="5653088"/>
          <p14:tracePt t="42365" x="7621588" y="5681663"/>
          <p14:tracePt t="42373" x="7621588" y="5703888"/>
          <p14:tracePt t="42381" x="7607300" y="5730875"/>
          <p14:tracePt t="42389" x="7586663" y="5759450"/>
          <p14:tracePt t="42401" x="7558088" y="5781675"/>
          <p14:tracePt t="42418" x="7507288" y="5845175"/>
          <p14:tracePt t="42434" x="7435850" y="5930900"/>
          <p14:tracePt t="42452" x="7335838" y="6010275"/>
          <p14:tracePt t="42469" x="7272338" y="6045200"/>
          <p14:tracePt t="42470" x="7123113" y="6116638"/>
          <p14:tracePt t="42485" x="7043738" y="6159500"/>
          <p14:tracePt t="42487" x="6958013" y="6194425"/>
          <p14:tracePt t="42503" x="6694488" y="6294438"/>
          <p14:tracePt t="42519" x="6523038" y="6330950"/>
          <p14:tracePt t="42537" x="6296025" y="6373813"/>
          <p14:tracePt t="42552" x="6081713" y="6408738"/>
          <p14:tracePt t="42570" x="5918200" y="6423025"/>
          <p14:tracePt t="42586" x="5818188" y="6430963"/>
          <p14:tracePt t="42603" x="5746750" y="6445250"/>
          <p14:tracePt t="42619" x="5695950" y="6445250"/>
          <p14:tracePt t="42635" x="5683250" y="6445250"/>
          <p14:tracePt t="42652" x="5683250" y="6459538"/>
          <p14:tracePt t="42880" x="5683250" y="6445250"/>
          <p14:tracePt t="42888" x="5695950" y="6408738"/>
          <p14:tracePt t="42896" x="5767388" y="6280150"/>
          <p14:tracePt t="42904" x="5881688" y="6116638"/>
          <p14:tracePt t="42913" x="6018213" y="5895975"/>
          <p14:tracePt t="42920" x="6210300" y="5618163"/>
          <p14:tracePt t="42934" x="6430963" y="5303838"/>
          <p14:tracePt t="42950" x="6694488" y="4954588"/>
          <p14:tracePt t="42951" x="7143750" y="4305300"/>
          <p14:tracePt t="42953" x="7458075" y="3863975"/>
          <p14:tracePt t="42969" x="8185150" y="2879725"/>
          <p14:tracePt t="42985" x="8534400" y="2401888"/>
          <p14:tracePt t="42986" x="8712200" y="2189163"/>
          <p14:tracePt t="43003" x="9161463" y="1625600"/>
          <p14:tracePt t="43019" x="9475788" y="1290638"/>
          <p14:tracePt t="43035" x="9675813" y="1090613"/>
          <p14:tracePt t="43051" x="9825038" y="941388"/>
          <p14:tracePt t="43069" x="9902825" y="876300"/>
          <p14:tracePt t="43086" x="9953625" y="841375"/>
          <p14:tracePt t="43103" x="9974263" y="812800"/>
          <p14:tracePt t="43119" x="9988550" y="798513"/>
          <p14:tracePt t="43136" x="10017125" y="749300"/>
          <p14:tracePt t="43152" x="10053638" y="692150"/>
          <p14:tracePt t="43170" x="10166350" y="534988"/>
          <p14:tracePt t="43171" x="10237788" y="434975"/>
          <p14:tracePt t="43186" x="10317163" y="328613"/>
          <p14:tracePt t="43188" x="10402888" y="200025"/>
          <p14:tracePt t="43202" x="10502900" y="85725"/>
          <p14:tracePt t="43203" x="10537825" y="28575"/>
          <p14:tracePt t="43939" x="10337800" y="698500"/>
          <p14:tracePt t="43939" x="10337800" y="1204913"/>
          <p14:tracePt t="43939" x="10337800" y="1825625"/>
          <p14:tracePt t="43939" x="10352088" y="2538413"/>
          <p14:tracePt t="43939" x="10402888" y="3343275"/>
          <p14:tracePt t="43939" x="10466388" y="4156075"/>
          <p14:tracePt t="43939" x="10502900" y="4891088"/>
          <p14:tracePt t="43939" x="10523538" y="5168900"/>
          <p14:tracePt t="43939" x="9953625" y="3863975"/>
          <p14:tracePt t="43939" x="9839325" y="3963988"/>
          <p14:tracePt t="43939" x="9575800" y="4156075"/>
          <p14:tracePt t="43939" x="9461500" y="4141788"/>
          <p14:tracePt t="43939" x="9340850" y="4106863"/>
          <p14:tracePt t="43939" x="9161463" y="4070350"/>
          <p14:tracePt t="43939" x="8940800" y="4021138"/>
          <p14:tracePt t="43939" x="8726488" y="3963988"/>
          <p14:tracePt t="43939" x="8485188" y="3941763"/>
          <p14:tracePt t="43939" x="8285163" y="3913188"/>
          <p14:tracePt t="43939" x="7686675" y="3878263"/>
          <p14:tracePt t="43939" x="7194550" y="3878263"/>
          <p14:tracePt t="43939" x="6659563" y="3878263"/>
          <p14:tracePt t="43939" x="6410325" y="3878263"/>
          <p14:tracePt t="43939" x="6273800" y="3892550"/>
          <p14:tracePt t="43939" x="6159500" y="3906838"/>
          <p14:tracePt t="43939" x="6067425" y="3906838"/>
          <p14:tracePt t="43939" x="6010275" y="3906838"/>
          <p14:tracePt t="43939" x="5967413" y="3906838"/>
          <p14:tracePt t="43939" x="5867400" y="3906838"/>
          <p14:tracePt t="43939" x="5818188" y="3892550"/>
          <p14:tracePt t="43939" x="5795963" y="3863975"/>
          <p14:tracePt t="43939" x="5781675" y="3863975"/>
          <p14:tracePt t="43939" x="5761038" y="3863975"/>
          <p14:tracePt t="43939" x="5732463" y="3863975"/>
          <p14:tracePt t="43939" x="5695950" y="3863975"/>
          <p14:tracePt t="43939" x="5668963" y="3863975"/>
          <p14:tracePt t="43939" x="5661025" y="3863975"/>
          <p14:tracePt t="43939" x="5646738" y="3863975"/>
          <p14:tracePt t="43939" x="5618163" y="3863975"/>
          <p14:tracePt t="43939" x="5611813" y="3863975"/>
          <p14:tracePt t="43939" x="5597525" y="3863975"/>
          <p14:tracePt t="43939" x="5597525" y="3856038"/>
          <p14:tracePt t="43939" x="5597525" y="3841750"/>
          <p14:tracePt t="43939" x="5597525" y="3827463"/>
          <p14:tracePt t="43939" x="5611813" y="3827463"/>
          <p14:tracePt t="43939" x="5632450" y="3806825"/>
          <p14:tracePt t="43939" x="5718175" y="3714750"/>
          <p14:tracePt t="43939" x="5861050" y="3606800"/>
          <p14:tracePt t="43939" x="6061075" y="3443288"/>
          <p14:tracePt t="43939" x="6324600" y="3214688"/>
          <p14:tracePt t="43939" x="6894513" y="2765425"/>
          <p14:tracePt t="43939" x="7108825" y="2587625"/>
          <p14:tracePt t="43939" x="8248650" y="1717675"/>
          <p14:tracePt t="43939" x="8834438" y="1276350"/>
          <p14:tracePt t="43939" x="9112250" y="1090613"/>
          <p14:tracePt t="43939" x="9390063" y="890588"/>
          <p14:tracePt t="43939" x="9561513" y="762000"/>
          <p14:tracePt t="43939" x="9625013" y="727075"/>
          <p14:tracePt t="43939" x="9639300" y="712788"/>
          <p14:tracePt t="43939" x="9639300" y="698500"/>
          <p14:tracePt t="43939" x="9625013" y="698500"/>
          <p14:tracePt t="43939" x="9625013" y="692150"/>
          <p14:tracePt t="43939" x="9610725" y="692150"/>
          <p14:tracePt t="43939" x="9610725" y="677863"/>
          <p14:tracePt t="43939" x="9610725" y="663575"/>
          <p14:tracePt t="43939" x="9610725" y="649288"/>
          <p14:tracePt t="43939" x="9610725" y="641350"/>
          <p14:tracePt t="43939" x="9610725" y="627063"/>
          <p14:tracePt t="43939" x="9610725" y="612775"/>
          <p14:tracePt t="43939" x="9610725" y="592138"/>
          <p14:tracePt t="43939" x="9610725" y="563563"/>
          <p14:tracePt t="43939" x="9610725" y="534988"/>
          <p14:tracePt t="43939" x="9610725" y="484188"/>
          <p14:tracePt t="43939" x="9610725" y="463550"/>
          <p14:tracePt t="43939" x="9610725" y="427038"/>
          <p14:tracePt t="43939" x="9653588" y="349250"/>
          <p14:tracePt t="43939" x="9704388" y="277813"/>
          <p14:tracePt t="43939" x="9788525" y="185738"/>
          <p14:tracePt t="43939" x="9874250" y="85725"/>
          <p14:tracePt t="43939" x="9925050" y="34925"/>
          <p14:tracePt t="44344" x="9925050" y="277813"/>
          <p14:tracePt t="44360" x="9759950" y="641350"/>
          <p14:tracePt t="44369" x="9690100" y="827088"/>
          <p14:tracePt t="44376" x="9539288" y="1154113"/>
          <p14:tracePt t="44385" x="9475788" y="1262063"/>
          <p14:tracePt t="44391" x="9297988" y="1639888"/>
          <p14:tracePt t="44402" x="9190038" y="1917700"/>
          <p14:tracePt t="44418" x="8897938" y="2501900"/>
          <p14:tracePt t="44435" x="8597900" y="3194050"/>
          <p14:tracePt t="44451" x="8377238" y="3663950"/>
          <p14:tracePt t="44469" x="8121650" y="4156075"/>
          <p14:tracePt t="44486" x="7970838" y="4427538"/>
          <p14:tracePt t="44502" x="7899400" y="4583113"/>
          <p14:tracePt t="44503" x="7821613" y="4691063"/>
          <p14:tracePt t="44504" x="7764463" y="4805363"/>
          <p14:tracePt t="44521" x="7658100" y="4968875"/>
          <p14:tracePt t="44535" x="7607300" y="5054600"/>
          <p14:tracePt t="53086" x="7535863" y="5040313"/>
          <p14:tracePt t="53094" x="7435850" y="5018088"/>
          <p14:tracePt t="53102" x="7308850" y="4989513"/>
          <p14:tracePt t="53110" x="7172325" y="4968875"/>
          <p14:tracePt t="53118" x="7023100" y="4954588"/>
          <p14:tracePt t="53126" x="6873875" y="4933950"/>
          <p14:tracePt t="53134" x="6723063" y="4919663"/>
          <p14:tracePt t="53151" x="6245225" y="4840288"/>
          <p14:tracePt t="53169" x="5846763" y="4783138"/>
          <p14:tracePt t="53185" x="5518150" y="4705350"/>
          <p14:tracePt t="53202" x="5248275" y="4605338"/>
          <p14:tracePt t="53218" x="5119688" y="4541838"/>
          <p14:tracePt t="53235" x="5033963" y="4476750"/>
          <p14:tracePt t="53251" x="4997450" y="4441825"/>
          <p14:tracePt t="53269" x="4983163" y="4419600"/>
          <p14:tracePt t="53285" x="4983163" y="4391025"/>
          <p14:tracePt t="53302" x="4983163" y="4376738"/>
          <p14:tracePt t="53303" x="4983163" y="4370388"/>
          <p14:tracePt t="53318" x="4983163" y="4356100"/>
          <p14:tracePt t="53320" x="4997450" y="4327525"/>
          <p14:tracePt t="53335" x="5005388" y="4305300"/>
          <p14:tracePt t="53336" x="5019675" y="4276725"/>
          <p14:tracePt t="53351" x="5048250" y="4241800"/>
          <p14:tracePt t="53353" x="5083175" y="4205288"/>
          <p14:tracePt t="53369" x="5219700" y="4078288"/>
          <p14:tracePt t="53385" x="5383213" y="3956050"/>
          <p14:tracePt t="53402" x="5597525" y="3806825"/>
          <p14:tracePt t="53418" x="5832475" y="3657600"/>
          <p14:tracePt t="53435" x="6110288" y="3506788"/>
          <p14:tracePt t="53451" x="6430963" y="3365500"/>
          <p14:tracePt t="53469" x="6788150" y="3243263"/>
          <p14:tracePt t="53486" x="7335838" y="3114675"/>
          <p14:tracePt t="53502" x="7686675" y="3079750"/>
          <p14:tracePt t="53519" x="8113713" y="3044825"/>
          <p14:tracePt t="53534" x="8313738" y="3030538"/>
          <p14:tracePt t="53535" x="8385175" y="3016250"/>
          <p14:tracePt t="53537" x="8683625" y="3001963"/>
          <p14:tracePt t="53552" x="8748713" y="3001963"/>
          <p14:tracePt t="53568" x="8863013" y="3001963"/>
          <p14:tracePt t="53569" x="8990013" y="2994025"/>
          <p14:tracePt t="53570" x="9090025" y="2994025"/>
          <p14:tracePt t="53586" x="9175750" y="2994025"/>
          <p14:tracePt t="53587" x="9197975" y="2994025"/>
          <p14:tracePt t="53602" x="9312275" y="2994025"/>
          <p14:tracePt t="53618" x="9390063" y="2994025"/>
          <p14:tracePt t="53636" x="9439275" y="2994025"/>
          <p14:tracePt t="53652" x="9475788" y="3016250"/>
          <p14:tracePt t="53669" x="9510713" y="3051175"/>
          <p14:tracePt t="53688" x="9553575" y="3094038"/>
          <p14:tracePt t="53701" x="9561513" y="3100388"/>
          <p14:tracePt t="53703" x="9575800" y="3128963"/>
          <p14:tracePt t="53718" x="9604375" y="3165475"/>
          <p14:tracePt t="53735" x="9639300" y="3200400"/>
          <p14:tracePt t="53751" x="9661525" y="3243263"/>
          <p14:tracePt t="53769" x="9690100" y="3265488"/>
          <p14:tracePt t="53784" x="9704388" y="3279775"/>
          <p14:tracePt t="53786" x="9710738" y="3294063"/>
          <p14:tracePt t="53787" x="9725025" y="3300413"/>
          <p14:tracePt t="53804" x="9739313" y="3314700"/>
          <p14:tracePt t="53835" x="9739313" y="3328988"/>
          <p14:tracePt t="53916" x="9710738" y="3328988"/>
          <p14:tracePt t="53924" x="9704388" y="3328988"/>
          <p14:tracePt t="53933" x="9625013" y="3328988"/>
          <p14:tracePt t="53940" x="9561513" y="3328988"/>
          <p14:tracePt t="53948" x="9461500" y="3328988"/>
          <p14:tracePt t="53956" x="9347200" y="3328988"/>
          <p14:tracePt t="53968" x="9212263" y="3328988"/>
          <p14:tracePt t="53985" x="8891588" y="3300413"/>
          <p14:tracePt t="54002" x="8377238" y="3179763"/>
          <p14:tracePt t="54019" x="8050213" y="3065463"/>
          <p14:tracePt t="54021" x="7835900" y="2994025"/>
          <p14:tracePt t="54035" x="7650163" y="2916238"/>
          <p14:tracePt t="54037" x="7472363" y="2830513"/>
          <p14:tracePt t="54051" x="7407275" y="2787650"/>
          <p14:tracePt t="54053" x="7286625" y="2730500"/>
          <p14:tracePt t="54069" x="7172325" y="2638425"/>
          <p14:tracePt t="54085" x="7094538" y="2552700"/>
          <p14:tracePt t="54102" x="7058025" y="2516188"/>
          <p14:tracePt t="54118" x="7043738" y="2487613"/>
          <p14:tracePt t="54136" x="7043738" y="2466975"/>
          <p14:tracePt t="54153" x="7043738" y="2438400"/>
          <p14:tracePt t="54169" x="7094538" y="2416175"/>
          <p14:tracePt t="54186" x="7143750" y="2352675"/>
          <p14:tracePt t="54202" x="7223125" y="2301875"/>
          <p14:tracePt t="54218" x="7272338" y="2266950"/>
          <p14:tracePt t="54235" x="7350125" y="2217738"/>
          <p14:tracePt t="54252" x="7400925" y="2174875"/>
          <p14:tracePt t="54269" x="7458075" y="2124075"/>
          <p14:tracePt t="54284" x="7486650" y="2117725"/>
          <p14:tracePt t="54285" x="7521575" y="2074863"/>
          <p14:tracePt t="54286" x="7572375" y="2052638"/>
          <p14:tracePt t="54303" x="7621588" y="2024063"/>
          <p14:tracePt t="54304" x="7686675" y="1989138"/>
          <p14:tracePt t="54318" x="7750175" y="1966913"/>
          <p14:tracePt t="54320" x="7821613" y="1924050"/>
          <p14:tracePt t="54336" x="7985125" y="1839913"/>
          <p14:tracePt t="54352" x="8170863" y="1774825"/>
          <p14:tracePt t="54369" x="8328025" y="1725613"/>
          <p14:tracePt t="54386" x="8448675" y="1674813"/>
          <p14:tracePt t="54403" x="8528050" y="1660525"/>
          <p14:tracePt t="54418" x="8583613" y="1639888"/>
          <p14:tracePt t="54435" x="8626475" y="1625600"/>
          <p14:tracePt t="54452" x="8648700" y="1611313"/>
          <p14:tracePt t="54469" x="8662988" y="1611313"/>
          <p14:tracePt t="54486" x="8683625" y="1603375"/>
          <p14:tracePt t="54503" x="8712200" y="1603375"/>
          <p14:tracePt t="54504" x="8726488" y="1603375"/>
          <p14:tracePt t="54519" x="8734425" y="1603375"/>
          <p14:tracePt t="54520" x="8777288" y="1603375"/>
          <p14:tracePt t="54535" x="8797925" y="1603375"/>
          <p14:tracePt t="54536" x="8826500" y="1603375"/>
          <p14:tracePt t="54746" x="8763000" y="1589088"/>
          <p14:tracePt t="54754" x="8712200" y="1554163"/>
          <p14:tracePt t="54762" x="8662988" y="1525588"/>
          <p14:tracePt t="54770" x="8583613" y="1490663"/>
          <p14:tracePt t="54778" x="8528050" y="1454150"/>
          <p14:tracePt t="54786" x="8462963" y="1411288"/>
          <p14:tracePt t="54802" x="8385175" y="1362075"/>
          <p14:tracePt t="54818" x="8348663" y="1339850"/>
          <p14:tracePt t="54820" x="8313738" y="1311275"/>
          <p14:tracePt t="54836" x="8185150" y="1225550"/>
          <p14:tracePt t="54852" x="8113713" y="1176338"/>
          <p14:tracePt t="54870" x="8035925" y="1112838"/>
          <p14:tracePt t="54885" x="7985125" y="1076325"/>
          <p14:tracePt t="54902" x="7950200" y="1027113"/>
          <p14:tracePt t="54919" x="7921625" y="990600"/>
          <p14:tracePt t="54936" x="7913688" y="947738"/>
          <p14:tracePt t="54952" x="7899400" y="927100"/>
          <p14:tracePt t="54968" x="7899400" y="912813"/>
          <p14:tracePt t="54985" x="7899400" y="898525"/>
          <p14:tracePt t="55018" x="7899400" y="890588"/>
          <p14:tracePt t="55037" x="7899400" y="876300"/>
          <p14:tracePt t="55051" x="7899400" y="862013"/>
          <p14:tracePt t="55052" x="7913688" y="862013"/>
          <p14:tracePt t="55069" x="7913688" y="847725"/>
          <p14:tracePt t="55085" x="7921625" y="827088"/>
          <p14:tracePt t="55102" x="7935913" y="812800"/>
          <p14:tracePt t="55118" x="7950200" y="790575"/>
          <p14:tracePt t="55136" x="7985125" y="749300"/>
          <p14:tracePt t="55152" x="8021638" y="712788"/>
          <p14:tracePt t="55169" x="8050213" y="677863"/>
          <p14:tracePt t="55186" x="8085138" y="627063"/>
          <p14:tracePt t="55202" x="8148638" y="577850"/>
          <p14:tracePt t="55218" x="8199438" y="527050"/>
          <p14:tracePt t="55235" x="8248650" y="484188"/>
          <p14:tracePt t="55251" x="8299450" y="463550"/>
          <p14:tracePt t="55252" x="8334375" y="427038"/>
          <p14:tracePt t="55253" x="8377238" y="412750"/>
          <p14:tracePt t="55270" x="8428038" y="377825"/>
          <p14:tracePt t="55271" x="8485188" y="349250"/>
          <p14:tracePt t="55285" x="8534400" y="328613"/>
          <p14:tracePt t="55286" x="8597900" y="300038"/>
          <p14:tracePt t="55302" x="8726488" y="263525"/>
          <p14:tracePt t="55318" x="8863013" y="228600"/>
          <p14:tracePt t="55335" x="8975725" y="214313"/>
          <p14:tracePt t="55352" x="9090025" y="214313"/>
          <p14:tracePt t="55369" x="9190038" y="214313"/>
          <p14:tracePt t="55385" x="9340850" y="214313"/>
          <p14:tracePt t="55402" x="9510713" y="214313"/>
          <p14:tracePt t="55418" x="9759950" y="234950"/>
          <p14:tracePt t="55435" x="9925050" y="277813"/>
          <p14:tracePt t="55451" x="10125075" y="314325"/>
          <p14:tracePt t="55470" x="10302875" y="363538"/>
          <p14:tracePt t="55471" x="10388600" y="384175"/>
          <p14:tracePt t="55486" x="10474325" y="412750"/>
          <p14:tracePt t="55487" x="10552113" y="434975"/>
          <p14:tracePt t="55503" x="10615613" y="463550"/>
          <p14:tracePt t="55504" x="10629900" y="477838"/>
          <p14:tracePt t="55519" x="10715625" y="512763"/>
          <p14:tracePt t="55535" x="10752138" y="534988"/>
          <p14:tracePt t="55552" x="10780713" y="563563"/>
          <p14:tracePt t="55569" x="10787063" y="592138"/>
          <p14:tracePt t="55585" x="10801350" y="612775"/>
          <p14:tracePt t="55602" x="10815638" y="641350"/>
          <p14:tracePt t="55620" x="10837863" y="677863"/>
          <p14:tracePt t="55636" x="10866438" y="712788"/>
          <p14:tracePt t="55652" x="10880725" y="749300"/>
          <p14:tracePt t="55669" x="10887075" y="798513"/>
          <p14:tracePt t="55673" x="10887075" y="812800"/>
          <p14:tracePt t="55687" x="10887075" y="827088"/>
          <p14:tracePt t="55702" x="10887075" y="841375"/>
          <p14:tracePt t="55703" x="10887075" y="847725"/>
          <p14:tracePt t="55717" x="10887075" y="862013"/>
          <p14:tracePt t="55735" x="10887075" y="876300"/>
          <p14:tracePt t="55753" x="10887075" y="890588"/>
          <p14:tracePt t="55768" x="10887075" y="898525"/>
          <p14:tracePt t="55785" x="10866438" y="927100"/>
          <p14:tracePt t="55802" x="10801350" y="976313"/>
          <p14:tracePt t="55819" x="10687050" y="1041400"/>
          <p14:tracePt t="55836" x="10566400" y="1098550"/>
          <p14:tracePt t="55852" x="10402888" y="1154113"/>
          <p14:tracePt t="55869" x="10223500" y="1204913"/>
          <p14:tracePt t="55885" x="10074275" y="1225550"/>
          <p14:tracePt t="55902" x="9910763" y="1262063"/>
          <p14:tracePt t="55919" x="9774238" y="1276350"/>
          <p14:tracePt t="55935" x="9661525" y="1290638"/>
          <p14:tracePt t="55952" x="9553575" y="1304925"/>
          <p14:tracePt t="55969" x="9439275" y="1304925"/>
          <p14:tracePt t="55970" x="9375775" y="1304925"/>
          <p14:tracePt t="55985" x="9312275" y="1304925"/>
          <p14:tracePt t="56001" x="9240838" y="1304925"/>
          <p14:tracePt t="56002" x="9175750" y="1290638"/>
          <p14:tracePt t="56003" x="9090025" y="1262063"/>
          <p14:tracePt t="56018" x="9012238" y="1239838"/>
          <p14:tracePt t="56019" x="8940800" y="1204913"/>
          <p14:tracePt t="56035" x="8877300" y="1176338"/>
          <p14:tracePt t="56051" x="8797925" y="1141413"/>
          <p14:tracePt t="56069" x="8612188" y="1041400"/>
          <p14:tracePt t="56085" x="8485188" y="976313"/>
          <p14:tracePt t="56102" x="8385175" y="912813"/>
          <p14:tracePt t="56118" x="8299450" y="862013"/>
          <p14:tracePt t="56136" x="8199438" y="798513"/>
          <p14:tracePt t="56153" x="8113713" y="727075"/>
          <p14:tracePt t="56169" x="8035925" y="663575"/>
          <p14:tracePt t="56185" x="7999413" y="612775"/>
          <p14:tracePt t="56201" x="7970838" y="592138"/>
          <p14:tracePt t="56202" x="7964488" y="563563"/>
          <p14:tracePt t="56204" x="7950200" y="534988"/>
          <p14:tracePt t="56219" x="7935913" y="527050"/>
          <p14:tracePt t="56220" x="7921625" y="512763"/>
          <p14:tracePt t="56235" x="7921625" y="498475"/>
          <p14:tracePt t="56237" x="7921625" y="484188"/>
          <p14:tracePt t="56269" x="7921625" y="477838"/>
          <p14:tracePt t="56318" x="7921625" y="463550"/>
          <p14:tracePt t="56335" x="7999413" y="427038"/>
          <p14:tracePt t="56352" x="8113713" y="363538"/>
          <p14:tracePt t="56370" x="8262938" y="300038"/>
          <p14:tracePt t="56386" x="8428038" y="234950"/>
          <p14:tracePt t="56402" x="8583613" y="185738"/>
          <p14:tracePt t="56418" x="8712200" y="149225"/>
          <p14:tracePt t="56435" x="8848725" y="134938"/>
          <p14:tracePt t="56451" x="8912225" y="128588"/>
          <p14:tracePt t="56452" x="8975725" y="128588"/>
          <p14:tracePt t="56468" x="9047163" y="128588"/>
          <p14:tracePt t="56469" x="9112250" y="128588"/>
          <p14:tracePt t="56471" x="9175750" y="128588"/>
          <p14:tracePt t="56486" x="9240838" y="128588"/>
          <p14:tracePt t="56487" x="9297988" y="134938"/>
          <p14:tracePt t="56503" x="9439275" y="177800"/>
          <p14:tracePt t="56520" x="9561513" y="214313"/>
          <p14:tracePt t="56535" x="9690100" y="263525"/>
          <p14:tracePt t="56552" x="9802813" y="314325"/>
          <p14:tracePt t="56569" x="9888538" y="377825"/>
          <p14:tracePt t="56585" x="9988550" y="427038"/>
          <p14:tracePt t="56603" x="10074275" y="484188"/>
          <p14:tracePt t="56618" x="10139363" y="563563"/>
          <p14:tracePt t="56636" x="10188575" y="627063"/>
          <p14:tracePt t="56652" x="10223500" y="692150"/>
          <p14:tracePt t="56669" x="10266363" y="741363"/>
          <p14:tracePt t="56672" x="10274300" y="762000"/>
          <p14:tracePt t="56688" x="10288588" y="798513"/>
          <p14:tracePt t="56717" x="10302875" y="812800"/>
          <p14:tracePt t="56719" x="10302875" y="827088"/>
          <p14:tracePt t="56720" x="10302875" y="841375"/>
          <p14:tracePt t="56735" x="10302875" y="847725"/>
          <p14:tracePt t="56752" x="10302875" y="862013"/>
          <p14:tracePt t="56753" x="10302875" y="876300"/>
          <p14:tracePt t="56769" x="10288588" y="898525"/>
          <p14:tracePt t="56785" x="10266363" y="941388"/>
          <p14:tracePt t="56803" x="10223500" y="990600"/>
          <p14:tracePt t="56819" x="10188575" y="1027113"/>
          <p14:tracePt t="56836" x="10139363" y="1090613"/>
          <p14:tracePt t="56852" x="10088563" y="1141413"/>
          <p14:tracePt t="56869" x="10025063" y="1190625"/>
          <p14:tracePt t="56885" x="9939338" y="1239838"/>
          <p14:tracePt t="56902" x="9774238" y="1304925"/>
          <p14:tracePt t="56919" x="9590088" y="1339850"/>
          <p14:tracePt t="56936" x="9312275" y="1376363"/>
          <p14:tracePt t="56937" x="9026525" y="1390650"/>
          <p14:tracePt t="56952" x="8897938" y="1390650"/>
          <p14:tracePt t="56953" x="8683625" y="1390650"/>
          <p14:tracePt t="56969" x="8285163" y="1390650"/>
          <p14:tracePt t="56970" x="8035925" y="1390650"/>
          <p14:tracePt t="56985" x="7735888" y="1362075"/>
          <p14:tracePt t="56987" x="7450138" y="1325563"/>
          <p14:tracePt t="57002" x="6788150" y="1225550"/>
          <p14:tracePt t="57019" x="6018213" y="1112838"/>
          <p14:tracePt t="57036" x="5168900" y="990600"/>
          <p14:tracePt t="57052" x="4321175" y="876300"/>
          <p14:tracePt t="57068" x="3757613" y="827088"/>
          <p14:tracePt t="57085" x="2994025" y="741363"/>
          <p14:tracePt t="57102" x="2516188" y="677863"/>
          <p14:tracePt t="57118" x="2238375" y="627063"/>
          <p14:tracePt t="57136" x="2017713" y="563563"/>
          <p14:tracePt t="57152" x="1903413" y="534988"/>
          <p14:tracePt t="57169" x="1825625" y="498475"/>
          <p14:tracePt t="57171" x="1789113" y="484188"/>
          <p14:tracePt t="57186" x="1774825" y="484188"/>
          <p14:tracePt t="57187" x="1768475" y="484188"/>
          <p14:tracePt t="57203" x="1768475" y="477838"/>
          <p14:tracePt t="57388" x="1774825" y="477838"/>
          <p14:tracePt t="57412" x="1789113" y="484188"/>
          <p14:tracePt t="57428" x="1803400" y="484188"/>
          <p14:tracePt t="57436" x="1825625" y="498475"/>
          <p14:tracePt t="57445" x="1854200" y="498475"/>
          <p14:tracePt t="57452" x="1903413" y="527050"/>
          <p14:tracePt t="57460" x="1954213" y="534988"/>
          <p14:tracePt t="57468" x="2066925" y="563563"/>
          <p14:tracePt t="57484" x="2289175" y="612775"/>
          <p14:tracePt t="57502" x="2616200" y="692150"/>
          <p14:tracePt t="57519" x="2965450" y="762000"/>
          <p14:tracePt t="57535" x="3408363" y="847725"/>
          <p14:tracePt t="57551" x="3878263" y="947738"/>
          <p14:tracePt t="57569" x="4556125" y="1090613"/>
          <p14:tracePt t="57585" x="4940300" y="1176338"/>
          <p14:tracePt t="57602" x="5611813" y="1376363"/>
          <p14:tracePt t="57618" x="5961063" y="1504950"/>
          <p14:tracePt t="57636" x="6373813" y="1660525"/>
          <p14:tracePt t="57651" x="6545263" y="1754188"/>
          <p14:tracePt t="57652" x="6623050" y="1789113"/>
          <p14:tracePt t="57669" x="6759575" y="1854200"/>
          <p14:tracePt t="57670" x="6873875" y="1917700"/>
          <p14:tracePt t="57671" x="6972300" y="1966913"/>
          <p14:tracePt t="57685" x="7058025" y="1989138"/>
          <p14:tracePt t="57687" x="7086600" y="2017713"/>
          <p14:tracePt t="57705" x="7172325" y="2052638"/>
          <p14:tracePt t="57718" x="7223125" y="2089150"/>
          <p14:tracePt t="57736" x="7237413" y="2103438"/>
          <p14:tracePt t="57752" x="7251700" y="2117725"/>
          <p14:tracePt t="57785" x="7251700" y="2124075"/>
          <p14:tracePt t="57818" x="7251700" y="2138363"/>
          <p14:tracePt t="57869" x="7251700" y="2152650"/>
          <p14:tracePt t="57888" x="7237413" y="2166938"/>
          <p14:tracePt t="57917" x="7237413" y="2174875"/>
          <p14:tracePt t="57920" x="7237413" y="2189163"/>
          <p14:tracePt t="57935" x="7223125" y="2189163"/>
          <p14:tracePt t="57953" x="7208838" y="2203450"/>
          <p14:tracePt t="57969" x="7186613" y="2203450"/>
          <p14:tracePt t="57985" x="7137400" y="2217738"/>
          <p14:tracePt t="58002" x="7094538" y="2224088"/>
          <p14:tracePt t="58018" x="7058025" y="2238375"/>
          <p14:tracePt t="58035" x="7008813" y="2238375"/>
          <p14:tracePt t="58051" x="6986588" y="2238375"/>
          <p14:tracePt t="58069" x="6943725" y="2252663"/>
          <p14:tracePt t="58085" x="6923088" y="2252663"/>
          <p14:tracePt t="58103" x="6873875" y="2252663"/>
          <p14:tracePt t="58119" x="6808788" y="2252663"/>
          <p14:tracePt t="58135" x="6788150" y="2252663"/>
          <p14:tracePt t="58136" x="6737350" y="2238375"/>
          <p14:tracePt t="58137" x="6694488" y="2217738"/>
          <p14:tracePt t="58468" x="6708775" y="2217738"/>
          <p14:tracePt t="58475" x="6723063" y="2224088"/>
          <p14:tracePt t="58484" x="6745288" y="2252663"/>
          <p14:tracePt t="58492" x="6773863" y="2266950"/>
          <p14:tracePt t="58501" x="6794500" y="2274888"/>
          <p14:tracePt t="58508" x="6837363" y="2301875"/>
          <p14:tracePt t="58518" x="6888163" y="2330450"/>
          <p14:tracePt t="58534" x="6986588" y="2401888"/>
          <p14:tracePt t="58551" x="7172325" y="2516188"/>
          <p14:tracePt t="58568" x="7372350" y="2652713"/>
          <p14:tracePt t="58585" x="7635875" y="2830513"/>
          <p14:tracePt t="58601" x="7913688" y="3051175"/>
          <p14:tracePt t="58619" x="8170863" y="3279775"/>
          <p14:tracePt t="58634" x="8313738" y="3394075"/>
          <p14:tracePt t="58636" x="8362950" y="3443288"/>
          <p14:tracePt t="58637" x="8477250" y="3543300"/>
          <p14:tracePt t="58652" x="8562975" y="3629025"/>
          <p14:tracePt t="58654" x="8634413" y="3706813"/>
          <p14:tracePt t="58668" x="8662988" y="3743325"/>
          <p14:tracePt t="58669" x="8712200" y="3792538"/>
          <p14:tracePt t="58687" x="8777288" y="3856038"/>
          <p14:tracePt t="58702" x="8797925" y="3892550"/>
          <p14:tracePt t="58719" x="8812213" y="3913188"/>
          <p14:tracePt t="58735" x="8812213" y="3927475"/>
          <p14:tracePt t="58758" x="8812213" y="3941763"/>
          <p14:tracePt t="58785" x="8797925" y="3941763"/>
          <p14:tracePt t="58801" x="8783638" y="3956050"/>
          <p14:tracePt t="58818" x="8763000" y="3963988"/>
          <p14:tracePt t="58835" x="8734425" y="3978275"/>
          <p14:tracePt t="58852" x="8726488" y="3992563"/>
          <p14:tracePt t="58868" x="8726488" y="4006850"/>
          <p14:tracePt t="58869" x="8712200" y="4006850"/>
          <p14:tracePt t="58886" x="8697913" y="4021138"/>
          <p14:tracePt t="58902" x="8683625" y="4021138"/>
          <p14:tracePt t="58920" x="8677275" y="4027488"/>
          <p14:tracePt t="58935" x="8648700" y="4027488"/>
          <p14:tracePt t="58952" x="8626475" y="4041775"/>
          <p14:tracePt t="58969" x="8577263" y="4070350"/>
          <p14:tracePt t="58985" x="8513763" y="4092575"/>
          <p14:tracePt t="59001" x="8485188" y="4121150"/>
          <p14:tracePt t="60852" x="8477250" y="4141788"/>
          <p14:tracePt t="60860" x="8434388" y="4205288"/>
          <p14:tracePt t="60868" x="8399463" y="4241800"/>
          <p14:tracePt t="60876" x="8348663" y="4305300"/>
          <p14:tracePt t="60884" x="8234363" y="4419600"/>
          <p14:tracePt t="60892" x="8148638" y="4491038"/>
          <p14:tracePt t="60901" x="8021638" y="4570413"/>
          <p14:tracePt t="60917" x="7721600" y="4733925"/>
          <p14:tracePt t="60934" x="7286625" y="4919663"/>
          <p14:tracePt t="60951" x="6823075" y="5054600"/>
          <p14:tracePt t="60967" x="6345238" y="5154613"/>
          <p14:tracePt t="60985" x="5895975" y="5232400"/>
          <p14:tracePt t="61002" x="5611813" y="5246688"/>
          <p14:tracePt t="61018" x="5346700" y="5246688"/>
          <p14:tracePt t="61035" x="5233988" y="5232400"/>
          <p14:tracePt t="61051" x="5168900" y="5203825"/>
          <p14:tracePt t="61052" x="5133975" y="5197475"/>
          <p14:tracePt t="61054" x="5119688" y="5183188"/>
          <p14:tracePt t="61069" x="5105400" y="5168900"/>
          <p14:tracePt t="61071" x="5097463" y="5168900"/>
          <p14:tracePt t="61085" x="5097463" y="5154613"/>
          <p14:tracePt t="61136" x="5097463" y="5146675"/>
          <p14:tracePt t="61152" x="5083175" y="5146675"/>
          <p14:tracePt t="61169" x="5068888" y="5132388"/>
          <p14:tracePt t="61185" x="5048250" y="5118100"/>
          <p14:tracePt t="61202" x="5019675" y="5103813"/>
          <p14:tracePt t="61218" x="4997450" y="5103813"/>
          <p14:tracePt t="61235" x="4940300" y="5103813"/>
          <p14:tracePt t="61251" x="4870450" y="5103813"/>
          <p14:tracePt t="61269" x="4770438" y="5103813"/>
          <p14:tracePt t="61285" x="4670425" y="5103813"/>
          <p14:tracePt t="61302" x="4605338" y="5103813"/>
          <p14:tracePt t="61303" x="4584700" y="5103813"/>
          <p14:tracePt t="61304" x="4541838" y="5103813"/>
          <p14:tracePt t="61319" x="4491038" y="5103813"/>
          <p14:tracePt t="61320" x="4470400" y="5103813"/>
          <p14:tracePt t="61336" x="4421188" y="5103813"/>
          <p14:tracePt t="61351" x="4392613" y="5103813"/>
          <p14:tracePt t="61544" x="4406900" y="5103813"/>
          <p14:tracePt t="61553" x="4427538" y="5103813"/>
          <p14:tracePt t="61560" x="4470400" y="5103813"/>
          <p14:tracePt t="61568" x="4491038" y="5103813"/>
          <p14:tracePt t="61577" x="4533900" y="5089525"/>
          <p14:tracePt t="61585" x="4556125" y="5083175"/>
          <p14:tracePt t="61601" x="4656138" y="5054600"/>
          <p14:tracePt t="61618" x="4833938" y="5003800"/>
          <p14:tracePt t="61636" x="5048250" y="4983163"/>
          <p14:tracePt t="61652" x="5303838" y="4940300"/>
          <p14:tracePt t="61669" x="5646738" y="4940300"/>
          <p14:tracePt t="61688" x="5818188" y="4940300"/>
          <p14:tracePt t="61690" x="5981700" y="4940300"/>
          <p14:tracePt t="61691" x="6181725" y="4954588"/>
          <p14:tracePt t="61703" x="6373813" y="4983163"/>
          <p14:tracePt t="61718" x="6694488" y="5068888"/>
          <p14:tracePt t="61735" x="6994525" y="5197475"/>
          <p14:tracePt t="61751" x="7143750" y="5283200"/>
          <p14:tracePt t="61770" x="7300913" y="5367338"/>
          <p14:tracePt t="61771" x="7350125" y="5403850"/>
          <p14:tracePt t="61786" x="7372350" y="5432425"/>
          <p14:tracePt t="61787" x="7407275" y="5453063"/>
          <p14:tracePt t="61803" x="7435850" y="5481638"/>
          <p14:tracePt t="61804" x="7458075" y="5495925"/>
          <p14:tracePt t="61818" x="7486650" y="5518150"/>
          <p14:tracePt t="61819" x="7507288" y="5532438"/>
          <p14:tracePt t="61836" x="7535863" y="5553075"/>
          <p14:tracePt t="61852" x="7558088" y="5581650"/>
          <p14:tracePt t="61869" x="7586663" y="5618163"/>
          <p14:tracePt t="61885" x="7600950" y="5653088"/>
          <p14:tracePt t="61902" x="7621588" y="5695950"/>
          <p14:tracePt t="61918" x="7658100" y="5759450"/>
          <p14:tracePt t="61935" x="7686675" y="5795963"/>
          <p14:tracePt t="61952" x="7721600" y="5845175"/>
          <p14:tracePt t="61969" x="7750175" y="5895975"/>
          <p14:tracePt t="61985" x="7764463" y="5916613"/>
          <p14:tracePt t="62002" x="7770813" y="5930900"/>
          <p14:tracePt t="62018" x="7770813" y="5945188"/>
          <p14:tracePt t="62100" x="7770813" y="5959475"/>
          <p14:tracePt t="62148" x="7764463" y="5967413"/>
          <p14:tracePt t="62165" x="7750175" y="5981700"/>
          <p14:tracePt t="62173" x="7735888" y="5995988"/>
          <p14:tracePt t="62181" x="7721600" y="6010275"/>
          <p14:tracePt t="62189" x="7707313" y="6016625"/>
          <p14:tracePt t="62197" x="7700963" y="6030913"/>
          <p14:tracePt t="62205" x="7672388" y="6045200"/>
          <p14:tracePt t="62218" x="7650163" y="6067425"/>
          <p14:tracePt t="62234" x="7600950" y="6108700"/>
          <p14:tracePt t="62252" x="7550150" y="6159500"/>
          <p14:tracePt t="62268" x="7521575" y="6165850"/>
          <p14:tracePt t="62269" x="7500938" y="6180138"/>
          <p14:tracePt t="62270" x="7450138" y="6208713"/>
          <p14:tracePt t="62286" x="7386638" y="6245225"/>
          <p14:tracePt t="62301" x="7335838" y="6265863"/>
          <p14:tracePt t="62303" x="7300913" y="6280150"/>
          <p14:tracePt t="62319" x="7194550" y="6308725"/>
          <p14:tracePt t="62335" x="7094538" y="6345238"/>
          <p14:tracePt t="62352" x="6986588" y="6373813"/>
          <p14:tracePt t="62368" x="6873875" y="6394450"/>
          <p14:tracePt t="62385" x="6745288" y="6423025"/>
          <p14:tracePt t="62402" x="6630988" y="6445250"/>
          <p14:tracePt t="62419" x="6508750" y="6473825"/>
          <p14:tracePt t="62435" x="6381750" y="6494463"/>
          <p14:tracePt t="62452" x="6230938" y="6523038"/>
          <p14:tracePt t="62469" x="6081713" y="6543675"/>
          <p14:tracePt t="62487" x="5932488" y="6572250"/>
          <p14:tracePt t="62488" x="5861050" y="6580188"/>
          <p14:tracePt t="62504" x="5767388" y="6594475"/>
          <p14:tracePt t="62505" x="5695950" y="6594475"/>
          <p14:tracePt t="62519" x="5546725" y="6608763"/>
          <p14:tracePt t="62535" x="5454650" y="6623050"/>
          <p14:tracePt t="62536" x="5303838" y="6629400"/>
          <p14:tracePt t="62552" x="5097463" y="6643688"/>
          <p14:tracePt t="62568" x="4905375" y="6643688"/>
          <p14:tracePt t="62585" x="4584700" y="6657975"/>
          <p14:tracePt t="62602" x="4327525" y="6657975"/>
          <p14:tracePt t="62618" x="4170363" y="6657975"/>
          <p14:tracePt t="62635" x="3971925" y="6657975"/>
          <p14:tracePt t="62652" x="3778250" y="6629400"/>
          <p14:tracePt t="62668" x="3594100" y="6594475"/>
          <p14:tracePt t="62672" x="3508375" y="6572250"/>
          <p14:tracePt t="62686" x="3365500" y="6529388"/>
          <p14:tracePt t="62702" x="3230563" y="6508750"/>
          <p14:tracePt t="62719" x="3065463" y="6473825"/>
          <p14:tracePt t="62734" x="2994025" y="6459538"/>
          <p14:tracePt t="62736" x="2916238" y="6445250"/>
          <p14:tracePt t="62737" x="2830513" y="6423025"/>
          <p14:tracePt t="62752" x="2738438" y="6408738"/>
          <p14:tracePt t="62753" x="2652713" y="6394450"/>
          <p14:tracePt t="62770" x="2417763" y="6359525"/>
          <p14:tracePt t="62785" x="2189163" y="6323013"/>
          <p14:tracePt t="62801" x="2017713" y="6280150"/>
          <p14:tracePt t="62819" x="1768475" y="6230938"/>
          <p14:tracePt t="62835" x="1476375" y="6165850"/>
          <p14:tracePt t="62852" x="1311275" y="6116638"/>
          <p14:tracePt t="62868" x="1127125" y="6059488"/>
          <p14:tracePt t="62886" x="947738" y="5995988"/>
          <p14:tracePt t="62902" x="841375" y="5959475"/>
          <p14:tracePt t="62919" x="741363" y="5916613"/>
          <p14:tracePt t="62936" x="677863" y="5895975"/>
          <p14:tracePt t="62953" x="649288" y="5867400"/>
          <p14:tracePt t="62968" x="649288" y="5845175"/>
          <p14:tracePt t="63422" x="663575" y="5845175"/>
          <p14:tracePt t="63430" x="663575" y="5830888"/>
          <p14:tracePt t="63437" x="692150" y="5816600"/>
          <p14:tracePt t="63445" x="712788" y="5795963"/>
          <p14:tracePt t="63453" x="727075" y="5781675"/>
          <p14:tracePt t="63462" x="749300" y="5767388"/>
          <p14:tracePt t="63470" x="792163" y="5745163"/>
          <p14:tracePt t="63485" x="812800" y="5716588"/>
          <p14:tracePt t="63486" x="841375" y="5695950"/>
          <p14:tracePt t="63502" x="862013" y="5681663"/>
          <p14:tracePt t="63503" x="876300" y="5667375"/>
          <p14:tracePt t="63518" x="927100" y="5618163"/>
          <p14:tracePt t="63535" x="976313" y="5581650"/>
          <p14:tracePt t="63551" x="1027113" y="5546725"/>
          <p14:tracePt t="63569" x="1090613" y="5503863"/>
          <p14:tracePt t="63585" x="1162050" y="5481638"/>
          <p14:tracePt t="63602" x="1254125" y="5432425"/>
          <p14:tracePt t="63618" x="1362075" y="5395913"/>
          <p14:tracePt t="63636" x="1590675" y="5346700"/>
          <p14:tracePt t="63654" x="1839913" y="5303838"/>
          <p14:tracePt t="63655" x="1989138" y="5303838"/>
          <p14:tracePt t="63672" x="2289175" y="5283200"/>
          <p14:tracePt t="63674" x="2516188" y="5283200"/>
          <p14:tracePt t="63688" x="3079750" y="5254625"/>
          <p14:tracePt t="63703" x="3429000" y="5254625"/>
          <p14:tracePt t="63704" x="3814763" y="5246688"/>
          <p14:tracePt t="63718" x="4241800" y="5232400"/>
          <p14:tracePt t="63720" x="4670425" y="5232400"/>
          <p14:tracePt t="63735" x="5119688" y="5218113"/>
          <p14:tracePt t="63736" x="5568950" y="5203825"/>
          <p14:tracePt t="63752" x="5967413" y="5197475"/>
          <p14:tracePt t="63753" x="6373813" y="5168900"/>
          <p14:tracePt t="63769" x="6873875" y="5168900"/>
          <p14:tracePt t="63785" x="7223125" y="5154613"/>
          <p14:tracePt t="63802" x="7521575" y="5132388"/>
          <p14:tracePt t="63818" x="7635875" y="5089525"/>
          <p14:tracePt t="64082" x="7658100" y="5089525"/>
          <p14:tracePt t="64090" x="7721600" y="5089525"/>
          <p14:tracePt t="64100" x="7821613" y="5083175"/>
          <p14:tracePt t="64106" x="7921625" y="5083175"/>
          <p14:tracePt t="64114" x="8050213" y="5083175"/>
          <p14:tracePt t="64122" x="8170863" y="5083175"/>
          <p14:tracePt t="64135" x="8234363" y="5083175"/>
          <p14:tracePt t="64152" x="8462963" y="5083175"/>
          <p14:tracePt t="64170" x="8583613" y="5118100"/>
          <p14:tracePt t="64171" x="8634413" y="5132388"/>
          <p14:tracePt t="64186" x="8677275" y="5154613"/>
          <p14:tracePt t="64188" x="8697913" y="5154613"/>
          <p14:tracePt t="64203" x="8734425" y="5183188"/>
          <p14:tracePt t="64220" x="8734425" y="5197475"/>
          <p14:tracePt t="64237" x="8748713" y="5197475"/>
          <p14:tracePt t="64269" x="8748713" y="5203825"/>
          <p14:tracePt t="64364" x="8734425" y="5203825"/>
          <p14:tracePt t="64420" x="8726488" y="5203825"/>
          <p14:tracePt t="65041" x="8726488" y="5197475"/>
          <p14:tracePt t="65734" x="8712200" y="5197475"/>
          <p14:tracePt t="65790" x="8697913" y="5197475"/>
          <p14:tracePt t="65798" x="8677275" y="5197475"/>
          <p14:tracePt t="65806" x="8648700" y="5197475"/>
          <p14:tracePt t="65814" x="8612188" y="5197475"/>
          <p14:tracePt t="65822" x="8562975" y="5203825"/>
          <p14:tracePt t="65830" x="8499475" y="5218113"/>
          <p14:tracePt t="65838" x="8399463" y="5246688"/>
          <p14:tracePt t="65851" x="8285163" y="5268913"/>
          <p14:tracePt t="65867" x="8021638" y="5303838"/>
          <p14:tracePt t="65884" x="7750175" y="5346700"/>
          <p14:tracePt t="65901" x="7421563" y="5381625"/>
          <p14:tracePt t="65917" x="7300913" y="5403850"/>
          <p14:tracePt t="65918" x="7223125" y="5403850"/>
          <p14:tracePt t="65919" x="7094538" y="5418138"/>
          <p14:tracePt t="65935" x="6986588" y="5432425"/>
          <p14:tracePt t="65936" x="6894513" y="5446713"/>
          <p14:tracePt t="66451" x="6888163" y="5446713"/>
          <p14:tracePt t="66458" x="6859588" y="5446713"/>
          <p14:tracePt t="66467" x="6823075" y="5446713"/>
          <p14:tracePt t="66474" x="6737350" y="5446713"/>
          <p14:tracePt t="66484" x="6659563" y="5446713"/>
          <p14:tracePt t="66490" x="6559550" y="5446713"/>
          <p14:tracePt t="66501" x="6430963" y="5446713"/>
          <p14:tracePt t="66518" x="6110288" y="5481638"/>
          <p14:tracePt t="66535" x="5710238" y="5518150"/>
          <p14:tracePt t="66552" x="5303838" y="5532438"/>
          <p14:tracePt t="66568" x="5054600" y="5553075"/>
          <p14:tracePt t="66585" x="4719638" y="5553075"/>
          <p14:tracePt t="66602" x="4505325" y="5553075"/>
          <p14:tracePt t="66604" x="4421188" y="5553075"/>
          <p14:tracePt t="66619" x="4392613" y="5553075"/>
          <p14:tracePt t="66620" x="4327525" y="5553075"/>
          <p14:tracePt t="66636" x="4292600" y="5553075"/>
          <p14:tracePt t="66637" x="4256088" y="5546725"/>
          <p14:tracePt t="66902" x="4241800" y="5546725"/>
          <p14:tracePt t="66910" x="4221163" y="5546725"/>
          <p14:tracePt t="66918" x="4192588" y="5546725"/>
          <p14:tracePt t="66926" x="4156075" y="5546725"/>
          <p14:tracePt t="66934" x="4106863" y="5546725"/>
          <p14:tracePt t="66942" x="4057650" y="5546725"/>
          <p14:tracePt t="66952" x="3943350" y="5546725"/>
          <p14:tracePt t="66968" x="3678238" y="5546725"/>
          <p14:tracePt t="66984" x="3343275" y="5546725"/>
          <p14:tracePt t="67002" x="2944813" y="5546725"/>
          <p14:tracePt t="67019" x="2530475" y="5546725"/>
          <p14:tracePt t="67035" x="2152650" y="5546725"/>
          <p14:tracePt t="67052" x="1954213" y="5546725"/>
          <p14:tracePt t="67068" x="1817688" y="5546725"/>
          <p14:tracePt t="67085" x="1703388" y="5532438"/>
          <p14:tracePt t="67101" x="1674813" y="5532438"/>
          <p14:tracePt t="67102" x="1654175" y="5532438"/>
          <p14:tracePt t="67103" x="1639888" y="5532438"/>
          <p14:tracePt t="67119" x="1625600" y="5518150"/>
          <p14:tracePt t="67160" x="1625600" y="5503863"/>
          <p14:tracePt t="67168" x="1654175" y="5503863"/>
          <p14:tracePt t="67175" x="1668463" y="5495925"/>
          <p14:tracePt t="67186" x="1703388" y="5467350"/>
          <p14:tracePt t="67202" x="1825625" y="5418138"/>
          <p14:tracePt t="67218" x="2017713" y="5346700"/>
          <p14:tracePt t="67235" x="2289175" y="5254625"/>
          <p14:tracePt t="67252" x="2638425" y="5183188"/>
          <p14:tracePt t="67268" x="3016250" y="5146675"/>
          <p14:tracePt t="67285" x="3343275" y="5118100"/>
          <p14:tracePt t="67302" x="3657600" y="5118100"/>
          <p14:tracePt t="67319" x="3957638" y="5118100"/>
          <p14:tracePt t="67334" x="4078288" y="5118100"/>
          <p14:tracePt t="67335" x="4192588" y="5146675"/>
          <p14:tracePt t="67337" x="4321175" y="5168900"/>
          <p14:tracePt t="67352" x="4427538" y="5197475"/>
          <p14:tracePt t="67354" x="4556125" y="5246688"/>
          <p14:tracePt t="67368" x="4684713" y="5297488"/>
          <p14:tracePt t="67369" x="4819650" y="5367338"/>
          <p14:tracePt t="67386" x="5048250" y="5503863"/>
          <p14:tracePt t="67402" x="5197475" y="5618163"/>
          <p14:tracePt t="67419" x="5368925" y="5767388"/>
          <p14:tracePt t="67435" x="5468938" y="5881688"/>
          <p14:tracePt t="67452" x="5518150" y="5945188"/>
          <p14:tracePt t="67468" x="5561013" y="6010275"/>
          <p14:tracePt t="67487" x="5568950" y="6030913"/>
          <p14:tracePt t="67502" x="5583238" y="6045200"/>
          <p14:tracePt t="67520" x="5583238" y="6067425"/>
          <p14:tracePt t="67535" x="5583238" y="6081713"/>
          <p14:tracePt t="67552" x="5583238" y="6116638"/>
          <p14:tracePt t="67568" x="5561013" y="6165850"/>
          <p14:tracePt t="67585" x="5546725" y="6194425"/>
          <p14:tracePt t="67586" x="5503863" y="6245225"/>
          <p14:tracePt t="67587" x="5446713" y="6323013"/>
          <p14:tracePt t="67603" x="5303838" y="6430963"/>
          <p14:tracePt t="67620" x="5097463" y="6580188"/>
          <p14:tracePt t="67636" x="4656138" y="6780213"/>
          <p14:tracePt t="67723" x="2203450" y="6757988"/>
          <p14:tracePt t="67731" x="2066925" y="6672263"/>
          <p14:tracePt t="67740" x="1925638" y="6572250"/>
          <p14:tracePt t="67748" x="1803400" y="6480175"/>
          <p14:tracePt t="67756" x="1768475" y="6430963"/>
          <p14:tracePt t="67764" x="1689100" y="6345238"/>
          <p14:tracePt t="67772" x="1604963" y="6265863"/>
          <p14:tracePt t="67785" x="1554163" y="6194425"/>
          <p14:tracePt t="67801" x="1490663" y="6108700"/>
          <p14:tracePt t="67819" x="1439863" y="6010275"/>
          <p14:tracePt t="67834" x="1425575" y="5981700"/>
          <p14:tracePt t="67836" x="1411288" y="5959475"/>
          <p14:tracePt t="67837" x="1404938" y="5930900"/>
          <p14:tracePt t="67852" x="1404938" y="5916613"/>
          <p14:tracePt t="67853" x="1404938" y="5910263"/>
          <p14:tracePt t="67868" x="1404938" y="5867400"/>
          <p14:tracePt t="67886" x="1454150" y="5795963"/>
          <p14:tracePt t="67902" x="1611313" y="5653088"/>
          <p14:tracePt t="67919" x="1868488" y="5495925"/>
          <p14:tracePt t="67935" x="2232025" y="5303838"/>
          <p14:tracePt t="67952" x="2687638" y="5132388"/>
          <p14:tracePt t="67968" x="3357563" y="4954588"/>
          <p14:tracePt t="67985" x="3906838" y="4883150"/>
          <p14:tracePt t="68001" x="4278313" y="4868863"/>
          <p14:tracePt t="68018" x="4733925" y="4868863"/>
          <p14:tracePt t="68035" x="5148263" y="4868863"/>
          <p14:tracePt t="68052" x="5397500" y="4868863"/>
          <p14:tracePt t="68054" x="5661025" y="4868863"/>
          <p14:tracePt t="68068" x="5810250" y="4883150"/>
          <p14:tracePt t="68085" x="5918200" y="4883150"/>
          <p14:tracePt t="68086" x="5981700" y="4891088"/>
          <p14:tracePt t="68087" x="6110288" y="4905375"/>
          <p14:tracePt t="68102" x="6296025" y="4933950"/>
          <p14:tracePt t="68103" x="6396038" y="4968875"/>
          <p14:tracePt t="68119" x="6545263" y="5003800"/>
          <p14:tracePt t="68136" x="6737350" y="5083175"/>
          <p14:tracePt t="68152" x="6859588" y="5154613"/>
          <p14:tracePt t="68169" x="6972300" y="5218113"/>
          <p14:tracePt t="68186" x="7058025" y="5283200"/>
          <p14:tracePt t="68202" x="7108825" y="5332413"/>
          <p14:tracePt t="68219" x="7158038" y="5381625"/>
          <p14:tracePt t="68235" x="7194550" y="5418138"/>
          <p14:tracePt t="68252" x="7208838" y="5453063"/>
          <p14:tracePt t="68268" x="7223125" y="5467350"/>
          <p14:tracePt t="68301" x="7237413" y="5481638"/>
          <p14:tracePt t="68319" x="7237413" y="5495925"/>
          <p14:tracePt t="68320" x="7237413" y="5503863"/>
          <p14:tracePt t="68336" x="7251700" y="5518150"/>
          <p14:tracePt t="68337" x="7251700" y="5532438"/>
          <p14:tracePt t="68352" x="7258050" y="5567363"/>
          <p14:tracePt t="68368" x="7272338" y="5618163"/>
          <p14:tracePt t="68385" x="7286625" y="5653088"/>
          <p14:tracePt t="68402" x="7300913" y="5695950"/>
          <p14:tracePt t="68419" x="7308850" y="5745163"/>
          <p14:tracePt t="68435" x="7335838" y="5795963"/>
          <p14:tracePt t="68452" x="7350125" y="5830888"/>
          <p14:tracePt t="68468" x="7358063" y="5881688"/>
          <p14:tracePt t="68487" x="7372350" y="5910263"/>
          <p14:tracePt t="68503" x="7372350" y="5930900"/>
          <p14:tracePt t="68519" x="7386638" y="5930900"/>
          <p14:tracePt t="68520" x="7386638" y="5945188"/>
          <p14:tracePt t="68553" x="7386638" y="5959475"/>
          <p14:tracePt t="68585" x="7386638" y="5967413"/>
          <p14:tracePt t="68609" x="7386638" y="5981700"/>
          <p14:tracePt t="68619" x="7372350" y="5981700"/>
          <p14:tracePt t="68626" x="7372350" y="5995988"/>
          <p14:tracePt t="68652" x="7358063" y="6010275"/>
          <p14:tracePt t="68668" x="7350125" y="6016625"/>
          <p14:tracePt t="68687" x="7335838" y="6030913"/>
          <p14:tracePt t="68702" x="7321550" y="6045200"/>
          <p14:tracePt t="68718" x="7300913" y="6067425"/>
          <p14:tracePt t="68735" x="7272338" y="6108700"/>
          <p14:tracePt t="68752" x="7208838" y="6145213"/>
          <p14:tracePt t="68769" x="7123113" y="6208713"/>
          <p14:tracePt t="68785" x="7072313" y="6216650"/>
          <p14:tracePt t="68786" x="7023100" y="6245225"/>
          <p14:tracePt t="68787" x="6972300" y="6265863"/>
          <p14:tracePt t="68801" x="6923088" y="6294438"/>
          <p14:tracePt t="68818" x="6873875" y="6323013"/>
          <p14:tracePt t="68819" x="6808788" y="6345238"/>
          <p14:tracePt t="68835" x="6745288" y="6373813"/>
          <p14:tracePt t="68852" x="6688138" y="6380163"/>
          <p14:tracePt t="68868" x="6630988" y="6408738"/>
          <p14:tracePt t="68885" x="6580188" y="6423025"/>
          <p14:tracePt t="68902" x="6496050" y="6445250"/>
          <p14:tracePt t="68919" x="6381750" y="6445250"/>
          <p14:tracePt t="68935" x="6245225" y="6473825"/>
          <p14:tracePt t="68952" x="6018213" y="6480175"/>
          <p14:tracePt t="68968" x="5781675" y="6480175"/>
          <p14:tracePt t="68985" x="5597525" y="6480175"/>
          <p14:tracePt t="69002" x="5254625" y="6480175"/>
          <p14:tracePt t="69018" x="5119688" y="6480175"/>
          <p14:tracePt t="69019" x="5048250" y="6480175"/>
          <p14:tracePt t="69021" x="4933950" y="6480175"/>
          <p14:tracePt t="69035" x="4733925" y="6480175"/>
          <p14:tracePt t="69037" x="4605338" y="6480175"/>
          <p14:tracePt t="69052" x="4484688" y="6473825"/>
          <p14:tracePt t="69053" x="4370388" y="6459538"/>
          <p14:tracePt t="69068" x="4241800" y="6445250"/>
          <p14:tracePt t="69069" x="4121150" y="6445250"/>
          <p14:tracePt t="69085" x="3829050" y="6408738"/>
          <p14:tracePt t="69102" x="3557588" y="6373813"/>
          <p14:tracePt t="69119" x="3216275" y="6323013"/>
          <p14:tracePt t="69136" x="2894013" y="6259513"/>
          <p14:tracePt t="69152" x="2587625" y="6194425"/>
          <p14:tracePt t="69169" x="2317750" y="6116638"/>
          <p14:tracePt t="69186" x="2138363" y="6045200"/>
          <p14:tracePt t="69202" x="1939925" y="5959475"/>
          <p14:tracePt t="69219" x="1768475" y="5867400"/>
          <p14:tracePt t="69235" x="1604963" y="5781675"/>
          <p14:tracePt t="69252" x="1462088" y="5716588"/>
          <p14:tracePt t="69267" x="1404938" y="5681663"/>
          <p14:tracePt t="69269" x="1354138" y="5646738"/>
          <p14:tracePt t="69270" x="1325563" y="5632450"/>
          <p14:tracePt t="69285" x="1290638" y="5603875"/>
          <p14:tracePt t="69287" x="1262063" y="5581650"/>
          <p14:tracePt t="69301" x="1239838" y="5567363"/>
          <p14:tracePt t="69303" x="1225550" y="5546725"/>
          <p14:tracePt t="69319" x="1204913" y="5518150"/>
          <p14:tracePt t="69335" x="1190625" y="5495925"/>
          <p14:tracePt t="69352" x="1176338" y="5481638"/>
          <p14:tracePt t="69368" x="1162050" y="5453063"/>
          <p14:tracePt t="69385" x="1162050" y="5446713"/>
          <p14:tracePt t="69401" x="1155700" y="5432425"/>
          <p14:tracePt t="69435" x="1155700" y="5418138"/>
          <p14:tracePt t="69456" x="1155700" y="5403850"/>
          <p14:tracePt t="69504" x="1162050" y="5403850"/>
          <p14:tracePt t="69512" x="1162050" y="5395913"/>
          <p14:tracePt t="69536" x="1176338" y="5381625"/>
          <p14:tracePt t="69544" x="1190625" y="5367338"/>
          <p14:tracePt t="69552" x="1204913" y="5346700"/>
          <p14:tracePt t="69560" x="1225550" y="5318125"/>
          <p14:tracePt t="69569" x="1262063" y="5268913"/>
          <p14:tracePt t="69585" x="1362075" y="5197475"/>
          <p14:tracePt t="69602" x="1476375" y="5103813"/>
          <p14:tracePt t="69619" x="1611313" y="5040313"/>
          <p14:tracePt t="69636" x="1725613" y="4989513"/>
          <p14:tracePt t="69652" x="1903413" y="4954588"/>
          <p14:tracePt t="69669" x="2089150" y="4954588"/>
          <p14:tracePt t="69685" x="2189163" y="4940300"/>
          <p14:tracePt t="69686" x="2332038" y="4940300"/>
          <p14:tracePt t="69702" x="2638425" y="4940300"/>
          <p14:tracePt t="69718" x="3165475" y="4940300"/>
          <p14:tracePt t="69735" x="3692525" y="4940300"/>
          <p14:tracePt t="69751" x="3971925" y="4940300"/>
          <p14:tracePt t="69752" x="4278313" y="4940300"/>
          <p14:tracePt t="69754" x="4605338" y="4940300"/>
          <p14:tracePt t="69769" x="4940300" y="4940300"/>
          <p14:tracePt t="69770" x="5297488" y="4940300"/>
          <p14:tracePt t="69785" x="5661025" y="4940300"/>
          <p14:tracePt t="69786" x="5981700" y="4940300"/>
          <p14:tracePt t="69802" x="6473825" y="4940300"/>
          <p14:tracePt t="69818" x="6994525" y="4940300"/>
          <p14:tracePt t="69835" x="7300913" y="4940300"/>
          <p14:tracePt t="69852" x="7572375" y="4954588"/>
          <p14:tracePt t="69869" x="7764463" y="4983163"/>
          <p14:tracePt t="69885" x="7835900" y="5018088"/>
          <p14:tracePt t="69902" x="7885113" y="5040313"/>
          <p14:tracePt t="69918" x="7921625" y="5068888"/>
          <p14:tracePt t="69935" x="7935913" y="5083175"/>
          <p14:tracePt t="69952" x="7935913" y="5103813"/>
          <p14:tracePt t="69969" x="7950200" y="5118100"/>
          <p14:tracePt t="69985" x="7950200" y="5146675"/>
          <p14:tracePt t="69986" x="7950200" y="5154613"/>
          <p14:tracePt t="69987" x="7950200" y="5183188"/>
          <p14:tracePt t="70003" x="7964488" y="5218113"/>
          <p14:tracePt t="70004" x="7964488" y="5246688"/>
          <p14:tracePt t="70018" x="7970838" y="5283200"/>
          <p14:tracePt t="70019" x="7985125" y="5332413"/>
          <p14:tracePt t="70036" x="8021638" y="5446713"/>
          <p14:tracePt t="70051" x="8050213" y="5503863"/>
          <p14:tracePt t="70053" x="8064500" y="5567363"/>
          <p14:tracePt t="70069" x="8085138" y="5646738"/>
          <p14:tracePt t="70085" x="8099425" y="5716588"/>
          <p14:tracePt t="70103" x="8113713" y="5767388"/>
          <p14:tracePt t="70119" x="8113713" y="5810250"/>
          <p14:tracePt t="70136" x="8113713" y="5830888"/>
          <p14:tracePt t="70152" x="8064500" y="5881688"/>
          <p14:tracePt t="70169" x="7970838" y="5959475"/>
          <p14:tracePt t="70186" x="7835900" y="6067425"/>
          <p14:tracePt t="70202" x="7650163" y="6216650"/>
          <p14:tracePt t="70218" x="7507288" y="6323013"/>
          <p14:tracePt t="70236" x="7321550" y="6459538"/>
          <p14:tracePt t="70237" x="7172325" y="6557963"/>
          <p14:tracePt t="70252" x="7072313" y="6608763"/>
          <p14:tracePt t="70253" x="6972300" y="6657975"/>
          <p14:tracePt t="70269" x="6873875" y="6694488"/>
          <p14:tracePt t="70270" x="6759575" y="6729413"/>
          <p14:tracePt t="70285" x="6630988" y="6780213"/>
          <p14:tracePt t="70286" x="6481763" y="6808788"/>
          <p14:tracePt t="70302" x="6173788" y="6843713"/>
          <p14:tracePt t="70319" x="5810250" y="6843713"/>
          <p14:tracePt t="70335" x="5397500" y="6843713"/>
          <p14:tracePt t="70351" x="4968875" y="6823075"/>
          <p14:tracePt t="70368" x="4570413" y="6780213"/>
          <p14:tracePt t="70385" x="4192588" y="6743700"/>
          <p14:tracePt t="70402" x="3843338" y="6729413"/>
          <p14:tracePt t="70419" x="3514725" y="6708775"/>
          <p14:tracePt t="70435" x="3201988" y="6708775"/>
          <p14:tracePt t="70452" x="2994025" y="6694488"/>
          <p14:tracePt t="70468" x="2851150" y="6694488"/>
          <p14:tracePt t="70470" x="2738438" y="6672263"/>
          <p14:tracePt t="70471" x="2630488" y="6657975"/>
          <p14:tracePt t="70486" x="2516188" y="6643688"/>
          <p14:tracePt t="70488" x="2417763" y="6623050"/>
          <p14:tracePt t="70503" x="2317750" y="6594475"/>
          <p14:tracePt t="70504" x="2232025" y="6557963"/>
          <p14:tracePt t="70519" x="2052638" y="6480175"/>
          <p14:tracePt t="70536" x="1868488" y="6408738"/>
          <p14:tracePt t="70552" x="1725613" y="6323013"/>
          <p14:tracePt t="70569" x="1590675" y="6230938"/>
          <p14:tracePt t="70585" x="1490663" y="6145213"/>
          <p14:tracePt t="70602" x="1425575" y="6096000"/>
          <p14:tracePt t="70618" x="1376363" y="6030913"/>
          <p14:tracePt t="70636" x="1339850" y="5981700"/>
          <p14:tracePt t="70652" x="1325563" y="5945188"/>
          <p14:tracePt t="70670" x="1325563" y="5910263"/>
          <p14:tracePt t="70673" x="1325563" y="5881688"/>
          <p14:tracePt t="70686" x="1325563" y="5859463"/>
          <p14:tracePt t="70702" x="1362075" y="5781675"/>
          <p14:tracePt t="70717" x="1390650" y="5745163"/>
          <p14:tracePt t="70719" x="1425575" y="5695950"/>
          <p14:tracePt t="70734" x="1462088" y="5653088"/>
          <p14:tracePt t="70736" x="1476375" y="5646738"/>
          <p14:tracePt t="70737" x="1511300" y="5603875"/>
          <p14:tracePt t="70753" x="1554163" y="5553075"/>
          <p14:tracePt t="70769" x="1590675" y="5532438"/>
          <p14:tracePt t="70785" x="1604963" y="5518150"/>
          <p14:tracePt t="70802" x="1625600" y="5495925"/>
          <p14:tracePt t="70818" x="1668463" y="5481638"/>
          <p14:tracePt t="70835" x="1725613" y="5446713"/>
          <p14:tracePt t="70851" x="1868488" y="5353050"/>
          <p14:tracePt t="70869" x="2038350" y="5254625"/>
          <p14:tracePt t="70885" x="2266950" y="5168900"/>
          <p14:tracePt t="70903" x="2516188" y="5083175"/>
          <p14:tracePt t="70919" x="2795588" y="5003800"/>
          <p14:tracePt t="70935" x="3065463" y="4968875"/>
          <p14:tracePt t="70952" x="3365500" y="4940300"/>
          <p14:tracePt t="70968" x="3529013" y="4940300"/>
          <p14:tracePt t="70969" x="3692525" y="4940300"/>
          <p14:tracePt t="70971" x="3863975" y="4940300"/>
          <p14:tracePt t="70986" x="4057650" y="4940300"/>
          <p14:tracePt t="70987" x="4270375" y="4940300"/>
          <p14:tracePt t="71002" x="4505325" y="4954588"/>
          <p14:tracePt t="71003" x="4883150" y="5003800"/>
          <p14:tracePt t="71018" x="5154613" y="5040313"/>
          <p14:tracePt t="71019" x="5283200" y="5068888"/>
          <p14:tracePt t="71036" x="6032500" y="5183188"/>
          <p14:tracePt t="71052" x="6623050" y="5303838"/>
          <p14:tracePt t="71069" x="6994525" y="5403850"/>
          <p14:tracePt t="71085" x="7272338" y="5467350"/>
          <p14:tracePt t="71102" x="7558088" y="5553075"/>
          <p14:tracePt t="71119" x="7700963" y="5618163"/>
          <p14:tracePt t="71136" x="7799388" y="5653088"/>
          <p14:tracePt t="71152" x="7850188" y="5681663"/>
          <p14:tracePt t="71170" x="7864475" y="5695950"/>
          <p14:tracePt t="71184" x="7864475" y="5703888"/>
          <p14:tracePt t="71203" x="7870825" y="5716588"/>
          <p14:tracePt t="71220" x="7870825" y="5730875"/>
          <p14:tracePt t="71236" x="7870825" y="5745163"/>
          <p14:tracePt t="71252" x="7870825" y="5759450"/>
          <p14:tracePt t="71269" x="7870825" y="5781675"/>
          <p14:tracePt t="71285" x="7870825" y="5795963"/>
          <p14:tracePt t="71303" x="7870825" y="5816600"/>
          <p14:tracePt t="71319" x="7864475" y="5859463"/>
          <p14:tracePt t="71335" x="7821613" y="5916613"/>
          <p14:tracePt t="71352" x="7764463" y="5981700"/>
          <p14:tracePt t="71369" x="7686675" y="6081713"/>
          <p14:tracePt t="71385" x="7586663" y="6194425"/>
          <p14:tracePt t="71402" x="7458075" y="6308725"/>
          <p14:tracePt t="71419" x="7350125" y="6408738"/>
          <p14:tracePt t="71435" x="7286625" y="6473825"/>
          <p14:tracePt t="71436" x="7223125" y="6508750"/>
          <p14:tracePt t="71437" x="7158038" y="6557963"/>
          <p14:tracePt t="71452" x="7094538" y="6594475"/>
          <p14:tracePt t="71469" x="7037388" y="6629400"/>
          <p14:tracePt t="71470" x="6908800" y="6694488"/>
          <p14:tracePt t="71486" x="6788150" y="6757988"/>
          <p14:tracePt t="71503" x="6645275" y="6794500"/>
          <p14:tracePt t="71520" x="6580188" y="6808788"/>
          <p14:tracePt t="73588" x="6559550" y="6808788"/>
          <p14:tracePt t="73596" x="6545263" y="6794500"/>
          <p14:tracePt t="73604" x="6523038" y="6780213"/>
          <p14:tracePt t="73612" x="6508750" y="6772275"/>
          <p14:tracePt t="73620" x="6481763" y="6772275"/>
          <p14:tracePt t="73628" x="6445250" y="6757988"/>
          <p14:tracePt t="73636" x="6424613" y="6743700"/>
          <p14:tracePt t="73651" x="6373813" y="6729413"/>
          <p14:tracePt t="73653" x="6330950" y="6723063"/>
          <p14:tracePt t="73668" x="6224588" y="6680200"/>
          <p14:tracePt t="73688" x="6046788" y="6629400"/>
          <p14:tracePt t="73702" x="5867400" y="6594475"/>
          <p14:tracePt t="73719" x="5718175" y="6572250"/>
          <p14:tracePt t="73735" x="5646738" y="6543675"/>
          <p14:tracePt t="73752" x="5561013" y="6529388"/>
          <p14:tracePt t="73768" x="5497513" y="6523038"/>
          <p14:tracePt t="73786" x="5446713" y="6523038"/>
          <p14:tracePt t="73802" x="5418138" y="6508750"/>
          <p14:tracePt t="73819" x="5397500" y="6508750"/>
          <p14:tracePt t="73835" x="5383213" y="6508750"/>
          <p14:tracePt t="73852" x="5368925" y="6508750"/>
          <p14:tracePt t="73886" x="5383213" y="6508750"/>
          <p14:tracePt t="74135" x="5368925" y="6508750"/>
          <p14:tracePt t="74144" x="5318125" y="6508750"/>
          <p14:tracePt t="74152" x="5254625" y="6508750"/>
          <p14:tracePt t="74160" x="5183188" y="6494463"/>
          <p14:tracePt t="74168" x="5105400" y="6494463"/>
          <p14:tracePt t="74175" x="5019675" y="6480175"/>
          <p14:tracePt t="74184" x="4933950" y="6480175"/>
          <p14:tracePt t="74201" x="4741863" y="6480175"/>
          <p14:tracePt t="74217" x="4370388" y="6473825"/>
          <p14:tracePt t="74235" x="3929063" y="6445250"/>
          <p14:tracePt t="74252" x="3479800" y="6408738"/>
          <p14:tracePt t="74268" x="3044825" y="6330950"/>
          <p14:tracePt t="74285" x="2601913" y="6245225"/>
          <p14:tracePt t="74302" x="2266950" y="6130925"/>
          <p14:tracePt t="74319" x="2074863" y="6030913"/>
          <p14:tracePt t="74335" x="1854200" y="5930900"/>
          <p14:tracePt t="74352" x="1754188" y="5867400"/>
          <p14:tracePt t="74354" x="1703388" y="5845175"/>
          <p14:tracePt t="74369" x="1668463" y="5810250"/>
          <p14:tracePt t="74370" x="1639888" y="5781675"/>
          <p14:tracePt t="74385" x="1590675" y="5745163"/>
          <p14:tracePt t="74402" x="1562100" y="5716588"/>
          <p14:tracePt t="74419" x="1554163" y="5703888"/>
          <p14:tracePt t="74435" x="1539875" y="5695950"/>
          <p14:tracePt t="74452" x="1525588" y="5667375"/>
          <p14:tracePt t="74469" x="1504950" y="5632450"/>
          <p14:tracePt t="74487" x="1454150" y="5595938"/>
          <p14:tracePt t="74503" x="1404938" y="5553075"/>
          <p14:tracePt t="74520" x="1325563" y="5518150"/>
          <p14:tracePt t="74535" x="1239838" y="5467350"/>
          <p14:tracePt t="74552" x="1162050" y="5432425"/>
          <p14:tracePt t="74568" x="1098550" y="5395913"/>
          <p14:tracePt t="74585" x="1041400" y="5367338"/>
          <p14:tracePt t="74587" x="1012825" y="5353050"/>
          <p14:tracePt t="74602" x="990600" y="5346700"/>
          <p14:tracePt t="74618" x="962025" y="5332413"/>
          <p14:tracePt t="74619" x="947738" y="5318125"/>
          <p14:tracePt t="74637" x="941388" y="5303838"/>
          <p14:tracePt t="74669" x="947738" y="5297488"/>
          <p14:tracePt t="74687" x="990600" y="5268913"/>
          <p14:tracePt t="74702" x="1062038" y="5232400"/>
          <p14:tracePt t="74718" x="1141413" y="5197475"/>
          <p14:tracePt t="74735" x="1254125" y="5154613"/>
          <p14:tracePt t="74752" x="1362075" y="5118100"/>
          <p14:tracePt t="74768" x="1476375" y="5083175"/>
          <p14:tracePt t="74785" x="1611313" y="5054600"/>
          <p14:tracePt t="74801" x="1789113" y="5032375"/>
          <p14:tracePt t="74819" x="1968500" y="5003800"/>
          <p14:tracePt t="74820" x="2052638" y="4989513"/>
          <p14:tracePt t="74835" x="2217738" y="4983163"/>
          <p14:tracePt t="74836" x="2332038" y="4968875"/>
          <p14:tracePt t="74852" x="2432050" y="4968875"/>
          <p14:tracePt t="74853" x="2538413" y="4968875"/>
          <p14:tracePt t="74869" x="2667000" y="4954588"/>
          <p14:tracePt t="74870" x="2781300" y="4954588"/>
          <p14:tracePt t="74886" x="3079750" y="4940300"/>
          <p14:tracePt t="74902" x="3408363" y="4940300"/>
          <p14:tracePt t="74919" x="3757613" y="4940300"/>
          <p14:tracePt t="74935" x="4156075" y="4940300"/>
          <p14:tracePt t="74952" x="4556125" y="4940300"/>
          <p14:tracePt t="74968" x="4940300" y="4968875"/>
          <p14:tracePt t="74985" x="5354638" y="5032375"/>
          <p14:tracePt t="75002" x="5718175" y="5089525"/>
          <p14:tracePt t="75019" x="6046788" y="5183188"/>
          <p14:tracePt t="75035" x="6359525" y="5254625"/>
          <p14:tracePt t="75052" x="6530975" y="5318125"/>
          <p14:tracePt t="75068" x="6630988" y="5353050"/>
          <p14:tracePt t="75069" x="6723063" y="5395913"/>
          <p14:tracePt t="75070" x="6794500" y="5432425"/>
          <p14:tracePt t="75087" x="6873875" y="5453063"/>
          <p14:tracePt t="75088" x="6888163" y="5467350"/>
          <p14:tracePt t="75101" x="6937375" y="5495925"/>
          <p14:tracePt t="75103" x="6958013" y="5503863"/>
          <p14:tracePt t="75119" x="7008813" y="5518150"/>
          <p14:tracePt t="75136" x="7023100" y="5532438"/>
          <p14:tracePt t="75153" x="7037388" y="5546725"/>
          <p14:tracePt t="75186" x="7037388" y="5553075"/>
          <p14:tracePt t="75234" x="7037388" y="5567363"/>
          <p14:tracePt t="75252" x="7058025" y="5595938"/>
          <p14:tracePt t="75269" x="7108825" y="5646738"/>
          <p14:tracePt t="75286" x="7186613" y="5695950"/>
          <p14:tracePt t="75301" x="7223125" y="5730875"/>
          <p14:tracePt t="75302" x="7272338" y="5759450"/>
          <p14:tracePt t="75319" x="7321550" y="5795963"/>
          <p14:tracePt t="75320" x="7335838" y="5810250"/>
          <p14:tracePt t="75321" x="7372350" y="5845175"/>
          <p14:tracePt t="75335" x="7400925" y="5859463"/>
          <p14:tracePt t="75337" x="7421563" y="5881688"/>
          <p14:tracePt t="75352" x="7458075" y="5910263"/>
          <p14:tracePt t="75369" x="7472363" y="5910263"/>
          <p14:tracePt t="75386" x="7472363" y="5916613"/>
          <p14:tracePt t="75602" x="7435850" y="5916613"/>
          <p14:tracePt t="75607" x="7321550" y="5916613"/>
          <p14:tracePt t="75612" x="7258050" y="5916613"/>
          <p14:tracePt t="75619" x="7194550" y="5916613"/>
          <p14:tracePt t="75626" x="7123113" y="5916613"/>
          <p14:tracePt t="75635" x="7037388" y="5945188"/>
          <p14:tracePt t="75652" x="6823075" y="5995988"/>
          <p14:tracePt t="75668" x="6330950" y="6108700"/>
          <p14:tracePt t="75688" x="5767388" y="6245225"/>
          <p14:tracePt t="75705" x="5168900" y="6373813"/>
          <p14:tracePt t="75718" x="4883150" y="6423025"/>
          <p14:tracePt t="75720" x="4756150" y="6430963"/>
          <p14:tracePt t="75735" x="4270375" y="6494463"/>
          <p14:tracePt t="75752" x="3971925" y="6523038"/>
          <p14:tracePt t="75768" x="3657600" y="6543675"/>
          <p14:tracePt t="75785" x="3294063" y="6572250"/>
          <p14:tracePt t="75801" x="3165475" y="6572250"/>
          <p14:tracePt t="75802" x="3044825" y="6572250"/>
          <p14:tracePt t="75803" x="2930525" y="6572250"/>
          <p14:tracePt t="75819" x="2681288" y="6557963"/>
          <p14:tracePt t="75835" x="2616200" y="6543675"/>
          <p14:tracePt t="75836" x="2501900" y="6508750"/>
          <p14:tracePt t="75852" x="2317750" y="6459538"/>
          <p14:tracePt t="75868" x="2124075" y="6373813"/>
          <p14:tracePt t="75886" x="1989138" y="6280150"/>
          <p14:tracePt t="76238" x="1925638" y="6280150"/>
          <p14:tracePt t="76246" x="1874838" y="6280150"/>
          <p14:tracePt t="76254" x="1825625" y="6280150"/>
          <p14:tracePt t="76262" x="1774825" y="6280150"/>
          <p14:tracePt t="76270" x="1725613" y="6280150"/>
          <p14:tracePt t="76278" x="1689100" y="6280150"/>
          <p14:tracePt t="76286" x="1654175" y="6280150"/>
          <p14:tracePt t="76301" x="1611313" y="6265863"/>
          <p14:tracePt t="76302" x="1590675" y="6265863"/>
          <p14:tracePt t="76318" x="1562100" y="6259513"/>
          <p14:tracePt t="76319" x="1490663" y="6245225"/>
          <p14:tracePt t="76335" x="1425575" y="6230938"/>
          <p14:tracePt t="76353" x="1376363" y="6208713"/>
          <p14:tracePt t="76368" x="1354138" y="6180138"/>
          <p14:tracePt t="76386" x="1325563" y="6165850"/>
          <p14:tracePt t="76402" x="1311275" y="6159500"/>
          <p14:tracePt t="76419" x="1304925" y="6159500"/>
          <p14:tracePt t="76435" x="1290638" y="6145213"/>
          <p14:tracePt t="76469" x="1290638" y="6130925"/>
          <p14:tracePt t="76486" x="1276350" y="6130925"/>
          <p14:tracePt t="76502" x="1276350" y="6116638"/>
          <p14:tracePt t="76520" x="1262063" y="6108700"/>
          <p14:tracePt t="76536" x="1254125" y="6096000"/>
          <p14:tracePt t="76537" x="1254125" y="6081713"/>
          <p14:tracePt t="76552" x="1239838" y="6081713"/>
          <p14:tracePt t="76553" x="1225550" y="6067425"/>
          <p14:tracePt t="76569" x="1204913" y="6059488"/>
          <p14:tracePt t="76585" x="1176338" y="6016625"/>
          <p14:tracePt t="76602" x="1155700" y="5995988"/>
          <p14:tracePt t="76619" x="1127125" y="5967413"/>
          <p14:tracePt t="76636" x="1098550" y="5945188"/>
          <p14:tracePt t="76652" x="1076325" y="5930900"/>
          <p14:tracePt t="76668" x="1047750" y="5910263"/>
          <p14:tracePt t="76688" x="1041400" y="5895975"/>
          <p14:tracePt t="76703" x="1027113" y="5881688"/>
          <p14:tracePt t="76704" x="1027113" y="5867400"/>
          <p14:tracePt t="76706" x="1012825" y="5859463"/>
          <p14:tracePt t="76735" x="998538" y="5830888"/>
          <p14:tracePt t="76752" x="990600" y="5816600"/>
          <p14:tracePt t="76754" x="990600" y="5810250"/>
          <p14:tracePt t="76768" x="976313" y="5810250"/>
          <p14:tracePt t="76785" x="976313" y="5795963"/>
          <p14:tracePt t="76786" x="962025" y="5781675"/>
          <p14:tracePt t="76802" x="947738" y="5759450"/>
          <p14:tracePt t="76819" x="947738" y="5745163"/>
          <p14:tracePt t="76835" x="941388" y="5730875"/>
          <p14:tracePt t="76868" x="941388" y="5716588"/>
          <p14:tracePt t="76885" x="927100" y="5716588"/>
          <p14:tracePt t="76901" x="927100" y="5703888"/>
          <p14:tracePt t="76952" x="927100" y="5695950"/>
          <p14:tracePt t="76986" x="927100" y="5681663"/>
          <p14:tracePt t="76987" x="927100" y="5667375"/>
          <p14:tracePt t="77019" x="927100" y="5653088"/>
          <p14:tracePt t="77035" x="927100" y="5646738"/>
          <p14:tracePt t="77036" x="941388" y="5646738"/>
          <p14:tracePt t="77052" x="941388" y="5632450"/>
          <p14:tracePt t="77085" x="947738" y="5618163"/>
          <p14:tracePt t="77119" x="947738" y="5603875"/>
          <p14:tracePt t="77136" x="962025" y="5595938"/>
          <p14:tracePt t="77152" x="976313" y="5567363"/>
          <p14:tracePt t="77169" x="990600" y="5553075"/>
          <p14:tracePt t="77185" x="998538" y="5532438"/>
          <p14:tracePt t="77202" x="1027113" y="5503863"/>
          <p14:tracePt t="77219" x="1047750" y="5481638"/>
          <p14:tracePt t="77221" x="1076325" y="5453063"/>
          <p14:tracePt t="77235" x="1098550" y="5446713"/>
          <p14:tracePt t="77251" x="1127125" y="5418138"/>
          <p14:tracePt t="77253" x="1155700" y="5403850"/>
          <p14:tracePt t="77254" x="1176338" y="5367338"/>
          <p14:tracePt t="77269" x="1239838" y="5332413"/>
          <p14:tracePt t="77286" x="1290638" y="5283200"/>
          <p14:tracePt t="77302" x="1362075" y="5246688"/>
          <p14:tracePt t="77319" x="1439863" y="5197475"/>
          <p14:tracePt t="77335" x="1590675" y="5118100"/>
          <p14:tracePt t="77352" x="1803400" y="5054600"/>
          <p14:tracePt t="77369" x="2203450" y="4954588"/>
          <p14:tracePt t="77385" x="2538413" y="4919663"/>
          <p14:tracePt t="77402" x="3094038" y="4868863"/>
          <p14:tracePt t="77419" x="3614738" y="4854575"/>
          <p14:tracePt t="77435" x="4170363" y="4854575"/>
          <p14:tracePt t="77453" x="4633913" y="4854575"/>
          <p14:tracePt t="77468" x="4833938" y="4854575"/>
          <p14:tracePt t="77469" x="5005388" y="4868863"/>
          <p14:tracePt t="77486" x="5083175" y="4891088"/>
          <p14:tracePt t="77487" x="5354638" y="4954588"/>
          <p14:tracePt t="77503" x="5454650" y="4989513"/>
          <p14:tracePt t="77504" x="5561013" y="5032375"/>
          <p14:tracePt t="77519" x="5718175" y="5103813"/>
          <p14:tracePt t="77535" x="5846763" y="5183188"/>
          <p14:tracePt t="77552" x="5946775" y="5232400"/>
          <p14:tracePt t="77569" x="6032500" y="5283200"/>
          <p14:tracePt t="77586" x="6110288" y="5318125"/>
          <p14:tracePt t="77602" x="6181725" y="5353050"/>
          <p14:tracePt t="77619" x="6245225" y="5381625"/>
          <p14:tracePt t="77636" x="6345238" y="5432425"/>
          <p14:tracePt t="77653" x="6396038" y="5467350"/>
          <p14:tracePt t="77669" x="6481763" y="5518150"/>
          <p14:tracePt t="77687" x="6496050" y="5532438"/>
          <p14:tracePt t="77688" x="6523038" y="5553075"/>
          <p14:tracePt t="77689" x="6545263" y="5567363"/>
          <p14:tracePt t="77702" x="6573838" y="5595938"/>
          <p14:tracePt t="77718" x="6594475" y="5618163"/>
          <p14:tracePt t="77719" x="6623050" y="5646738"/>
          <p14:tracePt t="77721" x="6630988" y="5653088"/>
          <p14:tracePt t="77735" x="6645275" y="5681663"/>
          <p14:tracePt t="77751" x="6673850" y="5695950"/>
          <p14:tracePt t="77752" x="6694488" y="5716588"/>
          <p14:tracePt t="77754" x="6708775" y="5745163"/>
          <p14:tracePt t="77768" x="6723063" y="5759450"/>
          <p14:tracePt t="77770" x="6745288" y="5767388"/>
          <p14:tracePt t="77785" x="6773863" y="5810250"/>
          <p14:tracePt t="77801" x="6794500" y="5845175"/>
          <p14:tracePt t="77819" x="6823075" y="5867400"/>
          <p14:tracePt t="77835" x="6837363" y="5895975"/>
          <p14:tracePt t="77852" x="6845300" y="5910263"/>
          <p14:tracePt t="77868" x="6859588" y="5916613"/>
          <p14:tracePt t="77890" x="6873875" y="5930900"/>
          <p14:tracePt t="77935" x="6873875" y="5945188"/>
          <p14:tracePt t="77985" x="6873875" y="5959475"/>
          <p14:tracePt t="78083" x="6873875" y="5967413"/>
          <p14:tracePt t="78139" x="6873875" y="5981700"/>
          <p14:tracePt t="78155" x="6873875" y="5995988"/>
          <p14:tracePt t="78171" x="6859588" y="6010275"/>
          <p14:tracePt t="78188" x="6859588" y="6016625"/>
          <p14:tracePt t="78204" x="6845300" y="6030913"/>
          <p14:tracePt t="78220" x="6845300" y="6045200"/>
          <p14:tracePt t="78236" x="6845300" y="6059488"/>
          <p14:tracePt t="78244" x="6837363" y="6059488"/>
          <p14:tracePt t="78252" x="6837363" y="6067425"/>
          <p14:tracePt t="78260" x="6823075" y="6067425"/>
          <p14:tracePt t="78268" x="6808788" y="6081713"/>
          <p14:tracePt t="78276" x="6808788" y="6096000"/>
          <p14:tracePt t="78285" x="6794500" y="6096000"/>
          <p14:tracePt t="78301" x="6773863" y="6116638"/>
          <p14:tracePt t="78318" x="6745288" y="6130925"/>
          <p14:tracePt t="78335" x="6723063" y="6145213"/>
          <p14:tracePt t="78351" x="6694488" y="6165850"/>
          <p14:tracePt t="78368" x="6645275" y="6180138"/>
          <p14:tracePt t="78385" x="6594475" y="6216650"/>
          <p14:tracePt t="78401" x="6523038" y="6245225"/>
          <p14:tracePt t="78419" x="6396038" y="6280150"/>
          <p14:tracePt t="78437" x="6330950" y="6308725"/>
          <p14:tracePt t="78438" x="6196013" y="6345238"/>
          <p14:tracePt t="78452" x="6130925" y="6359525"/>
          <p14:tracePt t="78454" x="6067425" y="6373813"/>
          <p14:tracePt t="78469" x="5995988" y="6373813"/>
          <p14:tracePt t="78470" x="5932488" y="6380163"/>
          <p14:tracePt t="78486" x="5795963" y="6408738"/>
          <p14:tracePt t="78503" x="5661025" y="6423025"/>
          <p14:tracePt t="78520" x="5503863" y="6430963"/>
          <p14:tracePt t="78535" x="5354638" y="6445250"/>
          <p14:tracePt t="78552" x="5183188" y="6459538"/>
          <p14:tracePt t="78568" x="4997450" y="6459538"/>
          <p14:tracePt t="78585" x="4705350" y="6459538"/>
          <p14:tracePt t="78602" x="4470400" y="6459538"/>
          <p14:tracePt t="78619" x="4227513" y="6459538"/>
          <p14:tracePt t="78635" x="4043363" y="6459538"/>
          <p14:tracePt t="78652" x="3814763" y="6459538"/>
          <p14:tracePt t="78668" x="3594100" y="6459538"/>
          <p14:tracePt t="78673" x="3514725" y="6459538"/>
          <p14:tracePt t="78686" x="3414713" y="6459538"/>
          <p14:tracePt t="78687" x="3343275" y="6459538"/>
          <p14:tracePt t="78702" x="3265488" y="6459538"/>
          <p14:tracePt t="78703" x="3194050" y="6459538"/>
          <p14:tracePt t="78719" x="3144838" y="6459538"/>
          <p14:tracePt t="78720" x="3079750" y="6459538"/>
          <p14:tracePt t="78735" x="3030538" y="6459538"/>
          <p14:tracePt t="78736" x="2994025" y="6459538"/>
          <p14:tracePt t="78752" x="2930525" y="6459538"/>
          <p14:tracePt t="78768" x="2851150" y="6459538"/>
          <p14:tracePt t="78785" x="2781300" y="6445250"/>
          <p14:tracePt t="78802" x="2701925" y="6445250"/>
          <p14:tracePt t="78818" x="2630488" y="6430963"/>
          <p14:tracePt t="78835" x="2530475" y="6423025"/>
          <p14:tracePt t="78852" x="2417763" y="6408738"/>
          <p14:tracePt t="78868" x="2289175" y="6380163"/>
          <p14:tracePt t="78886" x="2152650" y="6359525"/>
          <p14:tracePt t="78901" x="2017713" y="6330950"/>
          <p14:tracePt t="78919" x="1854200" y="6294438"/>
          <p14:tracePt t="78934" x="1774825" y="6280150"/>
          <p14:tracePt t="78936" x="1703388" y="6265863"/>
          <p14:tracePt t="78937" x="1625600" y="6259513"/>
          <p14:tracePt t="78952" x="1554163" y="6230938"/>
          <p14:tracePt t="78953" x="1490663" y="6216650"/>
          <p14:tracePt t="78968" x="1411288" y="6208713"/>
          <p14:tracePt t="78969" x="1339850" y="6180138"/>
          <p14:tracePt t="78986" x="1212850" y="6145213"/>
          <p14:tracePt t="79002" x="1127125" y="6096000"/>
          <p14:tracePt t="79019" x="1062038" y="6045200"/>
          <p14:tracePt t="79035" x="1012825" y="5995988"/>
          <p14:tracePt t="79052" x="976313" y="5945188"/>
          <p14:tracePt t="79069" x="962025" y="5916613"/>
          <p14:tracePt t="79085" x="947738" y="5881688"/>
          <p14:tracePt t="79101" x="941388" y="5867400"/>
          <p14:tracePt t="79119" x="941388" y="5859463"/>
          <p14:tracePt t="79136" x="941388" y="5845175"/>
          <p14:tracePt t="79151" x="941388" y="5830888"/>
          <p14:tracePt t="79169" x="941388" y="5816600"/>
          <p14:tracePt t="79186" x="941388" y="5810250"/>
          <p14:tracePt t="79202" x="941388" y="5795963"/>
          <p14:tracePt t="79219" x="941388" y="5781675"/>
          <p14:tracePt t="79235" x="947738" y="5767388"/>
          <p14:tracePt t="79252" x="962025" y="5759450"/>
          <p14:tracePt t="79268" x="962025" y="5745163"/>
          <p14:tracePt t="79287" x="976313" y="5730875"/>
          <p14:tracePt t="79302" x="990600" y="5716588"/>
          <p14:tracePt t="79319" x="998538" y="5703888"/>
          <p14:tracePt t="79335" x="1012825" y="5695950"/>
          <p14:tracePt t="79352" x="1012825" y="5681663"/>
          <p14:tracePt t="79368" x="1027113" y="5681663"/>
          <p14:tracePt t="79386" x="1027113" y="5653088"/>
          <p14:tracePt t="79401" x="1041400" y="5653088"/>
          <p14:tracePt t="79402" x="1047750" y="5646738"/>
          <p14:tracePt t="79404" x="1062038" y="5632450"/>
          <p14:tracePt t="79419" x="1076325" y="5603875"/>
          <p14:tracePt t="79420" x="1098550" y="5595938"/>
          <p14:tracePt t="79437" x="1162050" y="5532438"/>
          <p14:tracePt t="79452" x="1254125" y="5467350"/>
          <p14:tracePt t="79469" x="1390650" y="5381625"/>
          <p14:tracePt t="79486" x="1554163" y="5303838"/>
          <p14:tracePt t="79503" x="1703388" y="5246688"/>
          <p14:tracePt t="79520" x="1839913" y="5218113"/>
          <p14:tracePt t="79535" x="1989138" y="5203825"/>
          <p14:tracePt t="79552" x="2217738" y="5203825"/>
          <p14:tracePt t="79568" x="2452688" y="5203825"/>
          <p14:tracePt t="79586" x="2894013" y="5232400"/>
          <p14:tracePt t="79602" x="3408363" y="5303838"/>
          <p14:tracePt t="79619" x="4043363" y="5418138"/>
          <p14:tracePt t="79636" x="4805363" y="5553075"/>
          <p14:tracePt t="79637" x="5183188" y="5632450"/>
          <p14:tracePt t="79652" x="5583238" y="5716588"/>
          <p14:tracePt t="79668" x="5981700" y="5810250"/>
          <p14:tracePt t="79669" x="6373813" y="5895975"/>
          <p14:tracePt t="79671" x="6530975" y="5930900"/>
          <p14:tracePt t="79686" x="7094538" y="6067425"/>
          <p14:tracePt t="79702" x="7350125" y="6130925"/>
          <p14:tracePt t="79719" x="7507288" y="6180138"/>
          <p14:tracePt t="79736" x="7635875" y="6216650"/>
          <p14:tracePt t="79752" x="7686675" y="6245225"/>
          <p14:tracePt t="79768" x="7707313" y="6259513"/>
          <p14:tracePt t="79785" x="7721600" y="6259513"/>
          <p14:tracePt t="79801" x="7721600" y="6265863"/>
          <p14:tracePt t="80193" x="7707313" y="6265863"/>
          <p14:tracePt t="80225" x="7700963" y="6265863"/>
          <p14:tracePt t="80338" x="7686675" y="6280150"/>
          <p14:tracePt t="80370" x="7672388" y="6280150"/>
          <p14:tracePt t="80394" x="7658100" y="6280150"/>
          <p14:tracePt t="80402" x="7650163" y="6280150"/>
          <p14:tracePt t="80411" x="7635875" y="6294438"/>
          <p14:tracePt t="80419" x="7621588" y="6294438"/>
          <p14:tracePt t="80426" x="7600950" y="6308725"/>
          <p14:tracePt t="80434" x="7572375" y="6323013"/>
          <p14:tracePt t="80451" x="7507288" y="6345238"/>
          <p14:tracePt t="80469" x="7407275" y="6373813"/>
          <p14:tracePt t="80486" x="7286625" y="6408738"/>
          <p14:tracePt t="80502" x="7072313" y="6473825"/>
          <p14:tracePt t="80520" x="6808788" y="6523038"/>
          <p14:tracePt t="80535" x="6459538" y="6580188"/>
          <p14:tracePt t="80552" x="6032500" y="6643688"/>
          <p14:tracePt t="80568" x="5568950" y="6708775"/>
          <p14:tracePt t="80586" x="5083175" y="6743700"/>
          <p14:tracePt t="80601" x="4833938" y="6772275"/>
          <p14:tracePt t="80603" x="4591050" y="6780213"/>
          <p14:tracePt t="80618" x="4370388" y="6794500"/>
          <p14:tracePt t="80619" x="4156075" y="6808788"/>
          <p14:tracePt t="80620" x="3957638" y="6823075"/>
          <p14:tracePt t="80635" x="3743325" y="6829425"/>
          <p14:tracePt t="80637" x="3529013" y="6843713"/>
          <p14:tracePt t="80653" x="3343275" y="6843713"/>
          <p14:tracePt t="80654" x="3165475" y="6843713"/>
          <p14:tracePt t="80719" x="1939925" y="6829425"/>
          <p14:tracePt t="80735" x="1717675" y="6772275"/>
          <p14:tracePt t="80752" x="1511300" y="6694488"/>
          <p14:tracePt t="80768" x="1354138" y="6608763"/>
          <p14:tracePt t="80785" x="1204913" y="6508750"/>
          <p14:tracePt t="80801" x="1076325" y="6408738"/>
          <p14:tracePt t="80819" x="990600" y="6330950"/>
          <p14:tracePt t="80835" x="941388" y="6265863"/>
          <p14:tracePt t="80852" x="890588" y="6216650"/>
          <p14:tracePt t="80869" x="876300" y="6180138"/>
          <p14:tracePt t="80870" x="862013" y="6159500"/>
          <p14:tracePt t="80871" x="847725" y="6130925"/>
          <p14:tracePt t="80887" x="841375" y="6081713"/>
          <p14:tracePt t="80902" x="812800" y="6045200"/>
          <p14:tracePt t="80903" x="812800" y="6030913"/>
          <p14:tracePt t="80919" x="777875" y="5981700"/>
          <p14:tracePt t="80935" x="763588" y="5930900"/>
          <p14:tracePt t="80952" x="741363" y="5895975"/>
          <p14:tracePt t="80968" x="727075" y="5859463"/>
          <p14:tracePt t="80986" x="727075" y="5795963"/>
          <p14:tracePt t="81001" x="741363" y="5730875"/>
          <p14:tracePt t="81019" x="792163" y="5653088"/>
          <p14:tracePt t="81035" x="827088" y="5603875"/>
          <p14:tracePt t="81052" x="876300" y="5553075"/>
          <p14:tracePt t="81068" x="912813" y="5503863"/>
          <p14:tracePt t="81086" x="976313" y="5467350"/>
          <p14:tracePt t="81101" x="998538" y="5446713"/>
          <p14:tracePt t="81102" x="1027113" y="5432425"/>
          <p14:tracePt t="81119" x="1047750" y="5403850"/>
          <p14:tracePt t="81120" x="1141413" y="5367338"/>
          <p14:tracePt t="81135" x="1176338" y="5346700"/>
          <p14:tracePt t="81137" x="1239838" y="5332413"/>
          <p14:tracePt t="81152" x="1354138" y="5283200"/>
          <p14:tracePt t="81169" x="1490663" y="5254625"/>
          <p14:tracePt t="81186" x="1654175" y="5246688"/>
          <p14:tracePt t="81202" x="1825625" y="5232400"/>
          <p14:tracePt t="81220" x="2103438" y="5232400"/>
          <p14:tracePt t="81235" x="2338388" y="5232400"/>
          <p14:tracePt t="81252" x="2616200" y="5232400"/>
          <p14:tracePt t="81268" x="2944813" y="5232400"/>
          <p14:tracePt t="81285" x="3328988" y="5246688"/>
          <p14:tracePt t="81303" x="3714750" y="5268913"/>
          <p14:tracePt t="81319" x="4170363" y="5303838"/>
          <p14:tracePt t="81335" x="4591050" y="5367338"/>
          <p14:tracePt t="81353" x="5033963" y="5418138"/>
          <p14:tracePt t="81354" x="5219700" y="5467350"/>
          <p14:tracePt t="81369" x="5403850" y="5503863"/>
          <p14:tracePt t="81371" x="5568950" y="5532438"/>
          <p14:tracePt t="81385" x="5732463" y="5567363"/>
          <p14:tracePt t="81387" x="5881688" y="5603875"/>
          <p14:tracePt t="81402" x="6173788" y="5681663"/>
          <p14:tracePt t="81419" x="6330950" y="5730875"/>
          <p14:tracePt t="81435" x="6545263" y="5816600"/>
          <p14:tracePt t="81452" x="6694488" y="5895975"/>
          <p14:tracePt t="81469" x="6788150" y="5945188"/>
          <p14:tracePt t="81486" x="6873875" y="5981700"/>
          <p14:tracePt t="81503" x="6908800" y="6010275"/>
          <p14:tracePt t="81519" x="6937375" y="6030913"/>
          <p14:tracePt t="81536" x="6943725" y="6045200"/>
          <p14:tracePt t="81552" x="6958013" y="6045200"/>
          <p14:tracePt t="81568" x="6958013" y="6059488"/>
          <p14:tracePt t="81586" x="6972300" y="6067425"/>
          <p14:tracePt t="81601" x="6972300" y="6081713"/>
          <p14:tracePt t="81618" x="6986588" y="6081713"/>
          <p14:tracePt t="81619" x="6986588" y="6096000"/>
          <p14:tracePt t="81621" x="6986588" y="6108700"/>
          <p14:tracePt t="81635" x="6994525" y="6116638"/>
          <p14:tracePt t="81636" x="6994525" y="6130925"/>
          <p14:tracePt t="81652" x="7023100" y="6165850"/>
          <p14:tracePt t="81668" x="7037388" y="6180138"/>
          <p14:tracePt t="81688" x="7037388" y="6208713"/>
          <p14:tracePt t="81702" x="7037388" y="6216650"/>
          <p14:tracePt t="81719" x="7037388" y="6230938"/>
          <p14:tracePt t="81753" x="7008813" y="6245225"/>
          <p14:tracePt t="81769" x="6943725" y="6280150"/>
          <p14:tracePt t="81785" x="6859588" y="6345238"/>
          <p14:tracePt t="81801" x="6723063" y="6423025"/>
          <p14:tracePt t="81819" x="6508750" y="6523038"/>
          <p14:tracePt t="81821" x="6410325" y="6572250"/>
          <p14:tracePt t="81835" x="6273800" y="6623050"/>
          <p14:tracePt t="81851" x="6145213" y="6672263"/>
          <p14:tracePt t="81852" x="6032500" y="6708775"/>
          <p14:tracePt t="81853" x="5867400" y="6772275"/>
          <p14:tracePt t="81868" x="5718175" y="6794500"/>
          <p14:tracePt t="81869" x="5561013" y="6829425"/>
          <p14:tracePt t="81949" x="3365500" y="6794500"/>
          <p14:tracePt t="81958" x="3144838" y="6743700"/>
          <p14:tracePt t="81967" x="2916238" y="6680200"/>
          <p14:tracePt t="81974" x="2701925" y="6623050"/>
          <p14:tracePt t="81982" x="2501900" y="6543675"/>
          <p14:tracePt t="81990" x="2317750" y="6480175"/>
          <p14:tracePt t="82002" x="2138363" y="6408738"/>
          <p14:tracePt t="82018" x="1954213" y="6330950"/>
          <p14:tracePt t="82035" x="1739900" y="6216650"/>
          <p14:tracePt t="82051" x="1562100" y="6108700"/>
          <p14:tracePt t="82069" x="1425575" y="6016625"/>
          <p14:tracePt t="82071" x="1404938" y="6010275"/>
          <p14:tracePt t="82085" x="1311275" y="5930900"/>
          <p14:tracePt t="82087" x="1304925" y="5916613"/>
          <p14:tracePt t="82102" x="1262063" y="5881688"/>
          <p14:tracePt t="82103" x="1254125" y="5859463"/>
          <p14:tracePt t="82119" x="1225550" y="5830888"/>
          <p14:tracePt t="82120" x="1212850" y="5810250"/>
          <p14:tracePt t="82136" x="1212850" y="5781675"/>
          <p14:tracePt t="82152" x="1212850" y="5730875"/>
          <p14:tracePt t="82169" x="1239838" y="5681663"/>
          <p14:tracePt t="82186" x="1325563" y="5595938"/>
          <p14:tracePt t="82202" x="1454150" y="5495925"/>
          <p14:tracePt t="82218" x="1639888" y="5353050"/>
          <p14:tracePt t="82236" x="1839913" y="5232400"/>
          <p14:tracePt t="82252" x="2074863" y="5103813"/>
          <p14:tracePt t="82269" x="2352675" y="4983163"/>
          <p14:tracePt t="82285" x="2667000" y="4891088"/>
          <p14:tracePt t="82303" x="3001963" y="4805363"/>
          <p14:tracePt t="82304" x="3151188" y="4783138"/>
          <p14:tracePt t="82318" x="3314700" y="4754563"/>
          <p14:tracePt t="82334" x="3379788" y="4754563"/>
          <p14:tracePt t="82336" x="3614738" y="4733925"/>
          <p14:tracePt t="82337" x="3743325" y="4719638"/>
          <p14:tracePt t="82352" x="3892550" y="4719638"/>
          <p14:tracePt t="82353" x="4029075" y="4719638"/>
          <p14:tracePt t="82369" x="4327525" y="4719638"/>
          <p14:tracePt t="82385" x="4684713" y="4719638"/>
          <p14:tracePt t="82402" x="5048250" y="4719638"/>
          <p14:tracePt t="82418" x="5432425" y="4768850"/>
          <p14:tracePt t="82436" x="5795963" y="4833938"/>
          <p14:tracePt t="82452" x="6130925" y="4905375"/>
          <p14:tracePt t="82469" x="6345238" y="4968875"/>
          <p14:tracePt t="82486" x="6545263" y="5054600"/>
          <p14:tracePt t="82503" x="6659563" y="5118100"/>
          <p14:tracePt t="82520" x="6745288" y="5168900"/>
          <p14:tracePt t="82535" x="6773863" y="5183188"/>
          <p14:tracePt t="82536" x="6788150" y="5203825"/>
          <p14:tracePt t="82551" x="6794500" y="5218113"/>
          <p14:tracePt t="82552" x="6808788" y="5232400"/>
          <p14:tracePt t="82554" x="6808788" y="5246688"/>
          <p14:tracePt t="82569" x="6808788" y="5268913"/>
          <p14:tracePt t="82570" x="6823075" y="5283200"/>
          <p14:tracePt t="82585" x="6823075" y="5297488"/>
          <p14:tracePt t="82586" x="6837363" y="5318125"/>
          <p14:tracePt t="82602" x="6837363" y="5381625"/>
          <p14:tracePt t="82618" x="6837363" y="5446713"/>
          <p14:tracePt t="82636" x="6837363" y="5503863"/>
          <p14:tracePt t="82652" x="6837363" y="5567363"/>
          <p14:tracePt t="82669" x="6837363" y="5618163"/>
          <p14:tracePt t="82686" x="6837363" y="5653088"/>
          <p14:tracePt t="82703" x="6837363" y="5667375"/>
          <p14:tracePt t="82718" x="6823075" y="5695950"/>
          <p14:tracePt t="82736" x="6794500" y="5716588"/>
          <p14:tracePt t="82752" x="6773863" y="5767388"/>
          <p14:tracePt t="82769" x="6737350" y="5859463"/>
          <p14:tracePt t="82786" x="6673850" y="5930900"/>
          <p14:tracePt t="82801" x="6659563" y="5945188"/>
          <p14:tracePt t="82803" x="6630988" y="5981700"/>
          <p14:tracePt t="82804" x="6623050" y="6010275"/>
          <p14:tracePt t="82819" x="6594475" y="6030913"/>
          <p14:tracePt t="82820" x="6580188" y="6045200"/>
          <p14:tracePt t="82835" x="6559550" y="6059488"/>
          <p14:tracePt t="82837" x="6545263" y="6059488"/>
          <p14:tracePt t="82852" x="6530975" y="6067425"/>
          <p14:tracePt t="82853" x="6523038" y="6067425"/>
          <p14:tracePt t="82869" x="6473825" y="6081713"/>
          <p14:tracePt t="82886" x="6410325" y="6081713"/>
          <p14:tracePt t="82903" x="6310313" y="6081713"/>
          <p14:tracePt t="82919" x="6110288" y="6081713"/>
          <p14:tracePt t="82935" x="5961063" y="6081713"/>
          <p14:tracePt t="82951" x="5795963" y="6067425"/>
          <p14:tracePt t="82969" x="5611813" y="6016625"/>
          <p14:tracePt t="82985" x="5454650" y="5967413"/>
          <p14:tracePt t="83002" x="5303838" y="5910263"/>
          <p14:tracePt t="83018" x="5183188" y="5830888"/>
          <p14:tracePt t="83036" x="5097463" y="5767388"/>
          <p14:tracePt t="83037" x="5054600" y="5745163"/>
          <p14:tracePt t="83052" x="5048250" y="5716588"/>
          <p14:tracePt t="83054" x="5005388" y="5695950"/>
          <p14:tracePt t="83069" x="4983163" y="5681663"/>
          <p14:tracePt t="83070" x="4968875" y="5653088"/>
          <p14:tracePt t="83085" x="4954588" y="5632450"/>
          <p14:tracePt t="83086" x="4940300" y="5618163"/>
          <p14:tracePt t="83102" x="4940300" y="5595938"/>
          <p14:tracePt t="83119" x="4933950" y="5553075"/>
          <p14:tracePt t="83136" x="4933950" y="5546725"/>
          <p14:tracePt t="83152" x="4933950" y="5518150"/>
          <p14:tracePt t="83169" x="4933950" y="5503863"/>
          <p14:tracePt t="83185" x="4933950" y="5467350"/>
          <p14:tracePt t="83202" x="4940300" y="5418138"/>
          <p14:tracePt t="83218" x="4997450" y="5346700"/>
          <p14:tracePt t="83236" x="5054600" y="5254625"/>
          <p14:tracePt t="83252" x="5148263" y="5154613"/>
          <p14:tracePt t="83269" x="5303838" y="5018088"/>
          <p14:tracePt t="83271" x="5383213" y="4954588"/>
          <p14:tracePt t="83285" x="5468938" y="4905375"/>
          <p14:tracePt t="83301" x="5583238" y="4833938"/>
          <p14:tracePt t="83302" x="5710238" y="4783138"/>
          <p14:tracePt t="83303" x="5846763" y="4719638"/>
          <p14:tracePt t="83318" x="6010275" y="4668838"/>
          <p14:tracePt t="83320" x="6159500" y="4633913"/>
          <p14:tracePt t="83336" x="6473825" y="4556125"/>
          <p14:tracePt t="83352" x="6708775" y="4527550"/>
          <p14:tracePt t="83369" x="6972300" y="4519613"/>
          <p14:tracePt t="83385" x="7223125" y="4519613"/>
          <p14:tracePt t="83402" x="7407275" y="4519613"/>
          <p14:tracePt t="83418" x="7572375" y="4570413"/>
          <p14:tracePt t="83435" x="7707313" y="4633913"/>
          <p14:tracePt t="83451" x="7821613" y="4705350"/>
          <p14:tracePt t="83469" x="7913688" y="4791075"/>
          <p14:tracePt t="83486" x="7950200" y="4840288"/>
          <p14:tracePt t="83503" x="7970838" y="4891088"/>
          <p14:tracePt t="83505" x="7985125" y="4919663"/>
          <p14:tracePt t="83520" x="7999413" y="4933950"/>
          <p14:tracePt t="83521" x="7999413" y="4940300"/>
          <p14:tracePt t="83535" x="7999413" y="4954588"/>
          <p14:tracePt t="83551" x="8013700" y="4954588"/>
          <p14:tracePt t="83552" x="8013700" y="4968875"/>
          <p14:tracePt t="83569" x="8013700" y="4983163"/>
          <p14:tracePt t="83585" x="7999413" y="5003800"/>
          <p14:tracePt t="83602" x="7970838" y="5054600"/>
          <p14:tracePt t="83618" x="7950200" y="5132388"/>
          <p14:tracePt t="83636" x="7913688" y="5218113"/>
          <p14:tracePt t="83651" x="7870825" y="5283200"/>
          <p14:tracePt t="83669" x="7835900" y="5353050"/>
          <p14:tracePt t="83686" x="7813675" y="5403850"/>
          <p14:tracePt t="83688" x="7813675" y="5418138"/>
          <p14:tracePt t="83701" x="7785100" y="5453063"/>
          <p14:tracePt t="83703" x="7770813" y="5481638"/>
          <p14:tracePt t="83718" x="7764463" y="5532438"/>
          <p14:tracePt t="83735" x="7735888" y="5581650"/>
          <p14:tracePt t="83752" x="7721600" y="5618163"/>
          <p14:tracePt t="83769" x="7707313" y="5646738"/>
          <p14:tracePt t="83785" x="7686675" y="5667375"/>
          <p14:tracePt t="83787" x="7635875" y="5703888"/>
          <p14:tracePt t="83802" x="7521575" y="5767388"/>
          <p14:tracePt t="83818" x="7450138" y="5810250"/>
          <p14:tracePt t="83819" x="7350125" y="5845175"/>
          <p14:tracePt t="83836" x="7108825" y="5930900"/>
          <p14:tracePt t="83852" x="6823075" y="5981700"/>
          <p14:tracePt t="83869" x="6496050" y="6016625"/>
          <p14:tracePt t="83885" x="6181725" y="6016625"/>
          <p14:tracePt t="83902" x="5895975" y="5967413"/>
          <p14:tracePt t="83919" x="5710238" y="5895975"/>
          <p14:tracePt t="83935" x="5418138" y="5745163"/>
          <p14:tracePt t="83952" x="5297488" y="5632450"/>
          <p14:tracePt t="83969" x="5148263" y="5481638"/>
          <p14:tracePt t="83985" x="5054600" y="5346700"/>
          <p14:tracePt t="84002" x="4983163" y="5218113"/>
          <p14:tracePt t="84018" x="4954588" y="5154613"/>
          <p14:tracePt t="84020" x="4940300" y="5083175"/>
          <p14:tracePt t="84021" x="4940300" y="5018088"/>
          <p14:tracePt t="84036" x="4940300" y="4940300"/>
          <p14:tracePt t="84037" x="4940300" y="4883150"/>
          <p14:tracePt t="84052" x="4954588" y="4783138"/>
          <p14:tracePt t="84053" x="4997450" y="4691063"/>
          <p14:tracePt t="84069" x="5133975" y="4476750"/>
          <p14:tracePt t="84085" x="5354638" y="4227513"/>
          <p14:tracePt t="84102" x="5661025" y="3978275"/>
          <p14:tracePt t="84119" x="6159500" y="3614738"/>
          <p14:tracePt t="84136" x="6508750" y="3429000"/>
          <p14:tracePt t="84152" x="7208838" y="3114675"/>
          <p14:tracePt t="84169" x="7770813" y="2944813"/>
          <p14:tracePt t="84186" x="8162925" y="2851150"/>
          <p14:tracePt t="84202" x="8583613" y="2779713"/>
          <p14:tracePt t="84218" x="8826500" y="2751138"/>
          <p14:tracePt t="84236" x="9061450" y="2730500"/>
          <p14:tracePt t="84238" x="9090025" y="2730500"/>
          <p14:tracePt t="84252" x="9140825" y="2730500"/>
          <p14:tracePt t="84268" x="9197975" y="2730500"/>
          <p14:tracePt t="84269" x="9226550" y="2730500"/>
          <p14:tracePt t="84271" x="9247188" y="2730500"/>
          <p14:tracePt t="84285" x="9261475" y="2730500"/>
          <p14:tracePt t="84287" x="9275763" y="2730500"/>
          <p14:tracePt t="84302" x="9290050" y="2736850"/>
          <p14:tracePt t="84318" x="9312275" y="2751138"/>
          <p14:tracePt t="84335" x="9326563" y="2751138"/>
          <p14:tracePt t="84352" x="9347200" y="2765425"/>
          <p14:tracePt t="84369" x="9390063" y="2787650"/>
          <p14:tracePt t="84385" x="9439275" y="2801938"/>
          <p14:tracePt t="84402" x="9490075" y="2830513"/>
          <p14:tracePt t="84418" x="9525000" y="2851150"/>
          <p14:tracePt t="84435" x="9575800" y="2879725"/>
          <p14:tracePt t="84452" x="9610725" y="2901950"/>
          <p14:tracePt t="84468" x="9625013" y="2916238"/>
          <p14:tracePt t="84470" x="9639300" y="2916238"/>
          <p14:tracePt t="84471" x="9653588" y="2930525"/>
          <p14:tracePt t="84486" x="9653588" y="2944813"/>
          <p14:tracePt t="84487" x="9661525" y="2944813"/>
          <p14:tracePt t="84504" x="9661525" y="2951163"/>
          <p14:tracePt t="84520" x="9675813" y="2951163"/>
          <p14:tracePt t="84535" x="9675813" y="2965450"/>
          <p14:tracePt t="84569" x="9675813" y="2979738"/>
          <p14:tracePt t="84602" x="9675813" y="2994025"/>
          <p14:tracePt t="84618" x="9675813" y="3001963"/>
          <p14:tracePt t="84636" x="9675813" y="3016250"/>
          <p14:tracePt t="84651" x="9653588" y="3065463"/>
          <p14:tracePt t="84914" x="9625013" y="3065463"/>
          <p14:tracePt t="84930" x="9610725" y="3065463"/>
          <p14:tracePt t="84938" x="9604375" y="3051175"/>
          <p14:tracePt t="84946" x="9590088" y="3044825"/>
          <p14:tracePt t="84962" x="9575800" y="3001963"/>
          <p14:tracePt t="84970" x="9561513" y="2979738"/>
          <p14:tracePt t="84978" x="9553575" y="2894013"/>
          <p14:tracePt t="84986" x="9553575" y="2787650"/>
          <p14:tracePt t="85001" x="9553575" y="2679700"/>
          <p14:tracePt t="85002" x="9553575" y="2516188"/>
          <p14:tracePt t="85018" x="9553575" y="2330450"/>
          <p14:tracePt t="85019" x="9553575" y="2124075"/>
          <p14:tracePt t="85036" x="9575800" y="1854200"/>
          <p14:tracePt t="85052" x="9625013" y="1554163"/>
          <p14:tracePt t="85068" x="9661525" y="1339850"/>
          <p14:tracePt t="85085" x="9675813" y="1239838"/>
          <p14:tracePt t="85102" x="9690100" y="1141413"/>
          <p14:tracePt t="85118" x="9690100" y="1090613"/>
          <p14:tracePt t="85136" x="9704388" y="1041400"/>
          <p14:tracePt t="85153" x="9704388" y="990600"/>
          <p14:tracePt t="85169" x="9710738" y="912813"/>
          <p14:tracePt t="85185" x="9739313" y="841375"/>
          <p14:tracePt t="85203" x="9759950" y="762000"/>
          <p14:tracePt t="85204" x="9774238" y="749300"/>
          <p14:tracePt t="85218" x="9788525" y="712788"/>
          <p14:tracePt t="85235" x="9802813" y="692150"/>
          <p14:tracePt t="85236" x="9810750" y="663575"/>
          <p14:tracePt t="85237" x="9825038" y="612775"/>
          <p14:tracePt t="85253" x="9859963" y="563563"/>
          <p14:tracePt t="85269" x="9925050" y="477838"/>
          <p14:tracePt t="85285" x="10053638" y="314325"/>
          <p14:tracePt t="85302" x="10202863" y="163513"/>
          <p14:tracePt t="85318" x="10302875" y="49213"/>
        </p14:tracePtLst>
      </p14:laserTraceLst>
    </p:ext>
  </p:extLs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389</Words>
  <Application>Microsoft Macintosh PowerPoint</Application>
  <PresentationFormat>ワイド画面</PresentationFormat>
  <Paragraphs>97</Paragraphs>
  <Slides>21</Slides>
  <Notes>0</Notes>
  <HiddenSlides>0</HiddenSlides>
  <MMClips>21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8" baseType="lpstr">
      <vt:lpstr>HGSSoeiKakugothicUB</vt:lpstr>
      <vt:lpstr>Meiryo</vt:lpstr>
      <vt:lpstr>游ゴシック</vt:lpstr>
      <vt:lpstr>游ゴシック Light</vt:lpstr>
      <vt:lpstr>Arial</vt:lpstr>
      <vt:lpstr>Wingdings</vt:lpstr>
      <vt:lpstr>Office テーマ</vt:lpstr>
      <vt:lpstr>【医師が科学的根拠に基き解説】</vt:lpstr>
      <vt:lpstr>結論</vt:lpstr>
      <vt:lpstr>Simple is best</vt:lpstr>
      <vt:lpstr>風邪とインフルエンザの違い</vt:lpstr>
      <vt:lpstr>なぜインフルエンザを区別するか</vt:lpstr>
      <vt:lpstr>インフルエンザの対症療法</vt:lpstr>
      <vt:lpstr>発熱・痛み</vt:lpstr>
      <vt:lpstr>アセトアミノフェン</vt:lpstr>
      <vt:lpstr>非ステロイド性抗炎症薬（NSAIDs）</vt:lpstr>
      <vt:lpstr>両方いっぺんに飲んだら？</vt:lpstr>
      <vt:lpstr>アセトアミノフェン</vt:lpstr>
      <vt:lpstr>ロキソニンS</vt:lpstr>
      <vt:lpstr>鼻水</vt:lpstr>
      <vt:lpstr>アレグラFX・クラリチンEX</vt:lpstr>
      <vt:lpstr>咳止め</vt:lpstr>
      <vt:lpstr>メジコン</vt:lpstr>
      <vt:lpstr>メジコンせき止めPro</vt:lpstr>
      <vt:lpstr>去痰薬</vt:lpstr>
      <vt:lpstr>裏技漢方</vt:lpstr>
      <vt:lpstr>結論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鈴木哲</dc:creator>
  <cp:lastModifiedBy>鈴木哲</cp:lastModifiedBy>
  <cp:revision>5</cp:revision>
  <dcterms:created xsi:type="dcterms:W3CDTF">2024-12-21T05:06:40Z</dcterms:created>
  <dcterms:modified xsi:type="dcterms:W3CDTF">2024-12-31T07:04:08Z</dcterms:modified>
</cp:coreProperties>
</file>