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81" r:id="rId2"/>
    <p:sldId id="261" r:id="rId3"/>
    <p:sldId id="360" r:id="rId4"/>
    <p:sldId id="316" r:id="rId5"/>
    <p:sldId id="339" r:id="rId6"/>
    <p:sldId id="340" r:id="rId7"/>
    <p:sldId id="341" r:id="rId8"/>
    <p:sldId id="343" r:id="rId9"/>
    <p:sldId id="342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3" r:id="rId19"/>
    <p:sldId id="352" r:id="rId20"/>
    <p:sldId id="354" r:id="rId21"/>
    <p:sldId id="355" r:id="rId22"/>
    <p:sldId id="356" r:id="rId23"/>
    <p:sldId id="357" r:id="rId24"/>
    <p:sldId id="358" r:id="rId25"/>
    <p:sldId id="359" r:id="rId26"/>
    <p:sldId id="338" r:id="rId27"/>
    <p:sldId id="285" r:id="rId28"/>
    <p:sldId id="270" r:id="rId2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13"/>
    <p:restoredTop sz="75390"/>
  </p:normalViewPr>
  <p:slideViewPr>
    <p:cSldViewPr snapToGrid="0" showGuides="1">
      <p:cViewPr varScale="1">
        <p:scale>
          <a:sx n="113" d="100"/>
          <a:sy n="113" d="100"/>
        </p:scale>
        <p:origin x="1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CB884-5351-1B4E-A31D-A9BCAA52CAFB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DC1D5-2B8A-464E-9A30-F57B308F49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8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833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9F04F-0EEA-B972-EC0B-70120062E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6ACFCD-56BF-9A05-8B11-194AE2734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6A8EAF-2A75-CF06-71AF-903E57B4A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E5EB7F-3D1E-8829-8104-244C65EAC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148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3347-68AA-DF86-B54A-EE77A58DD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3E6E59-C548-D231-DA7C-BC1D02313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BCF9897-2847-7178-57A4-F11E9B33F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肉・魚・乳製品に含まれている昔は貴重なビタミンかつ、大きい分子で吸収しにくいので、胃酸などに負けないように胃の内因子でがっちり捕まえて、小腸で確実に吸収するという仕組み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989C2C-FB30-7426-D527-5CF9C4B7F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469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F876-FD1A-EDBC-7679-2BCFE9FDF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F96E31B-F747-2379-9345-40DA69D8A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8BDED7E-4ABB-21DE-7F83-F976DF2A3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16589F-FE76-9FC5-1C7F-06A6A7115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27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E3795-34EB-289E-43A0-1B717496E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58967DE-9E4D-3B73-3BC8-B7CF6749A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4B8076-3E94-38AC-1619-97A9F44DC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BB764F-6478-2E57-F2B9-F3107C6F2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2300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6F02C-B8C5-2E04-4A20-32C1D52A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3C6695-650F-FEB2-E67F-BCABA7121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145980-3309-CADF-C2A8-AAF7DEDF1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6F3808-59ED-B44F-AF94-9185C9AA1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81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人間も一緒で事務職が〇〇部門</a:t>
            </a:r>
            <a:endParaRPr kumimoji="1" lang="en-US" altLang="ja-JP" dirty="0"/>
          </a:p>
          <a:p>
            <a:r>
              <a:rPr kumimoji="1" lang="ja-JP" altLang="en-US"/>
              <a:t>消化液を分泌する仕事をする</a:t>
            </a:r>
            <a:endParaRPr kumimoji="1" lang="en-US" altLang="ja-JP" dirty="0"/>
          </a:p>
          <a:p>
            <a:r>
              <a:rPr kumimoji="1" lang="ja-JP" altLang="en-US"/>
              <a:t>泉のように消化液を集めて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75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781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374AA-CC0A-16EA-6DB5-281A5B62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DC8CBC-D01B-B766-0986-4C5437D6F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6F4C7D7-046D-0369-1B82-6DB8C4D32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13A6F6-5696-FA53-D032-5BD335D43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74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A8A08-10B3-4BBF-AEA4-97577F9FB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F149AE-EB7D-3BF2-75D8-E5C4089CB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A07EFB-1119-4E7D-7C2A-97E9AD9CE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78C999-A774-216E-FFC8-398C8282B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64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205B3-4644-0A5F-B00D-58276819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9389217-4F3A-EDC7-2A25-747C48E22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D1ED59-AE4D-BA08-5075-25D9E5A5D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92C8B3-E2F8-3D5A-9FA6-C25AEE581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15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B7EF9-9797-AB41-6E90-33FB40D75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308A0C-0600-CCD9-C2E7-8B8682B1D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92EC9B-67C3-ADC8-CE7B-5E4E23574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07AB68-CAD4-4D08-37B0-2E7041CB6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54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B1EC3-21D9-F251-2CB7-1C689CCD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E9D599-B9A3-F38E-3082-CA5A09762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DBAE9C-1A48-565B-A53B-C03745BC6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36741D-3F0E-112B-D6EA-33D742198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5290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14198-9312-7073-569A-8E61B7B9A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9506B9-8BC2-B8BF-0739-0F037B4B6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2F7A1B-2D13-90B5-A9A9-0492398DD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F4ED20-88E6-5A0D-807C-A1CE57FBC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DC1D5-2B8A-464E-9A30-F57B308F49A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07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BCCE79-863F-AA8B-339A-B6DCBA64D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EB3A3C8-A74F-D64E-6BE5-71409F487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78FB7E-5D8D-9182-B609-A65D154C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A9BCEB-DC61-938E-4EDF-47F30DEF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394FB2-A10E-5CE0-6788-3B175CC9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59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6CD945-AE3F-25EC-A01B-F17E321FF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536E9FE-DD28-17A2-29D2-D031F5FCC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A2310B8-005A-39AF-01DD-9F63E07C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7312C7-1A0B-9805-4AD6-52D93E886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D6DE44-1A11-635A-EF2A-E14DC74E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2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1EE19FB-5122-EBB2-00A9-6EA364875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6C622E-F229-2221-D324-67CD41BB4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CF51B-978F-1B1E-B1CE-2C6863616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F126C6-5E76-E155-F478-884FB22D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33296A-9CB0-1C6E-4A98-287C8737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33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6F09D6-7B54-32C9-E5AA-F58C5A7E8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972314-D55C-88A8-DC97-944164185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58BD48-9420-C180-CFEA-2A9ACEAE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107214-83F2-2377-18B8-425AD67B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324FEF-8F02-A7C1-09CB-7EC46974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55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4FC02-7D04-9374-BA38-A6CE4927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7B8CEC-2D8A-F164-AC07-74A8ADA00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4C8A49-AC29-0EDF-33C6-F376D74F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A1ED8A-10A0-B179-FFF2-9FA022F1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3C7464-1EDF-1F00-FE0D-F187E9F2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818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3EA63-83EB-60E2-B43F-A58DCE1F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D09023-7F4C-02EE-9FB6-93F3853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B17E605-84D5-5F0E-1F9E-A50FA0DA7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7660014-9A8B-6127-2440-448B3CC7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FA0284-CCFE-9D58-E446-2B48154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AD05DE-B2C7-34C8-A625-82677046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09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0E4A66-2FA1-C065-6098-E1202AA2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8C3F28-D538-1275-DC40-0D73BFBFC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36020FB-7AE4-33F0-3FB4-8A0D37EEC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A32CBE5-E666-D61E-93E4-B25F79539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BB8B876-4566-B6A9-E87C-92A1BA517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C1D74B6-D317-8046-3172-58BC40516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05C6248-F140-75C1-A9EC-34378072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A25108D-041C-820C-0DDF-9CFE0678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374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5C9FC5-0F60-5CD4-1D82-C220FBD9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D518D0C-D27C-4B44-E888-52001FA5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25B3714-E933-C1AE-2045-A064A8E3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23FA8BF-74B8-99B4-AE84-E582E2DC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92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01DC9A1-3BB5-0719-0D6C-0B909B10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C877811-F2A3-D0FB-81EC-27037376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01F28C-9F29-9DD3-D686-35254295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8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4A49FF-20F7-1694-BC48-8DE466D7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6D4D8F-9D9C-E468-D588-02B28308D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DACC3E-CF3B-7245-9B14-90F9E6D54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28E5767-ACDB-266C-EC83-9EA171FD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12B6F6-C3E2-0CF6-E246-6F99BE61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BC52BD7-E0B0-C182-8E7F-2D809B31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61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EA6BB1-E482-1290-FB72-5F7ECF50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38EA425-48E8-7899-C09F-ED3C4169B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3F0815-CE15-D767-A5CE-189E2EF14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67380C-745B-B75A-C1BB-AE476FA3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57F630F-B1AA-08DB-F319-5BE430A8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DF4F3D-78B1-5DAA-58DC-A6291CAF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22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4FD90F6-3FA9-D6E7-CC4D-6CA422647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A80F98-512E-B394-13D3-B49F5BD60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27A42A-D81B-8A9B-24D8-9BA983E6B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08A46-715D-B342-A3F2-5733C3149CE3}" type="datetimeFigureOut">
              <a:rPr kumimoji="1" lang="ja-JP" altLang="en-US" smtClean="0"/>
              <a:t>2025/2/15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BF10F8-2882-1F7A-82A3-9A5B77CA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0EF338-D8D8-1DF7-017E-A1100E53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4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91064-25CE-0FD0-18EC-D8CE35DF9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2672F61-3A50-4B50-85DE-1EEB014C892B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235362-3D1F-8306-828E-E68D8AB6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3540"/>
            <a:ext cx="12192000" cy="1671866"/>
          </a:xfrm>
        </p:spPr>
        <p:txBody>
          <a:bodyPr>
            <a:noAutofit/>
          </a:bodyPr>
          <a:lstStyle/>
          <a:p>
            <a:pPr algn="ctr"/>
            <a:r>
              <a:rPr lang="ja-JP" altLang="en-US" sz="5400" b="1">
                <a:latin typeface="Meiryo" panose="020B0604030504040204" pitchFamily="34" charset="-128"/>
                <a:ea typeface="Meiryo" panose="020B0604030504040204" pitchFamily="34" charset="-128"/>
              </a:rPr>
              <a:t>登録販売者試験</a:t>
            </a:r>
            <a:r>
              <a:rPr lang="en-US" altLang="ja-JP" sz="5400" b="1" dirty="0">
                <a:latin typeface="Meiryo" panose="020B0604030504040204" pitchFamily="34" charset="-128"/>
                <a:ea typeface="Meiryo" panose="020B0604030504040204" pitchFamily="34" charset="-128"/>
              </a:rPr>
              <a:t>R6</a:t>
            </a:r>
            <a:r>
              <a:rPr lang="ja-JP" altLang="en-US" sz="5400" b="1">
                <a:latin typeface="Meiryo" panose="020B0604030504040204" pitchFamily="34" charset="-128"/>
                <a:ea typeface="Meiryo" panose="020B0604030504040204" pitchFamily="34" charset="-128"/>
              </a:rPr>
              <a:t>関東過去問</a:t>
            </a:r>
            <a:r>
              <a:rPr lang="en-US" altLang="ja-JP" sz="5400" b="1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ja-JP" altLang="en-US" sz="5400" b="1"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sz="5400" b="1" dirty="0">
                <a:latin typeface="Meiryo" panose="020B0604030504040204" pitchFamily="34" charset="-128"/>
                <a:ea typeface="Meiryo" panose="020B0604030504040204" pitchFamily="34" charset="-128"/>
              </a:rPr>
              <a:t>21</a:t>
            </a:r>
            <a:endParaRPr kumimoji="1" lang="ja-JP" altLang="en-US" sz="5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E5C9D1-6945-6D16-6901-5B87C9900F7B}"/>
              </a:ext>
            </a:extLst>
          </p:cNvPr>
          <p:cNvSpPr txBox="1"/>
          <p:nvPr/>
        </p:nvSpPr>
        <p:spPr>
          <a:xfrm>
            <a:off x="0" y="1349160"/>
            <a:ext cx="12503744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4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4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4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4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4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</a:t>
            </a:r>
            <a:endParaRPr lang="en-US" altLang="ja-JP" sz="24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ている。</a:t>
            </a: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4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4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A9EA7E1A-9DE7-B5A9-63F7-D7BEEEE37A80}"/>
              </a:ext>
            </a:extLst>
          </p:cNvPr>
          <p:cNvSpPr txBox="1">
            <a:spLocks/>
          </p:cNvSpPr>
          <p:nvPr/>
        </p:nvSpPr>
        <p:spPr>
          <a:xfrm>
            <a:off x="0" y="5333143"/>
            <a:ext cx="12192000" cy="16718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消化器の問題を医師が解説！</a:t>
            </a:r>
          </a:p>
        </p:txBody>
      </p:sp>
      <p:pic>
        <p:nvPicPr>
          <p:cNvPr id="12" name="オーディオ 11">
            <a:extLst>
              <a:ext uri="{FF2B5EF4-FFF2-40B4-BE49-F238E27FC236}">
                <a16:creationId xmlns:a16="http://schemas.microsoft.com/office/drawing/2014/main" id="{38CF7BF0-B669-8CCA-92C6-4616B4B1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600"/>
    </mc:Choice>
    <mc:Fallback>
      <p:transition advTm="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6E792-39FC-D972-8E6D-97AD61B49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88ACAE-DC17-26BB-264B-EEBB2456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286431"/>
            <a:ext cx="6487885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タンパク質を分解する酵素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561AFBCA-AA6A-98F1-F26F-20C18844C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58CB095B-E692-383A-CEDD-E9EEBE58F89B}"/>
              </a:ext>
            </a:extLst>
          </p:cNvPr>
          <p:cNvSpPr txBox="1">
            <a:spLocks/>
          </p:cNvSpPr>
          <p:nvPr/>
        </p:nvSpPr>
        <p:spPr>
          <a:xfrm>
            <a:off x="1143001" y="3044258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ペプシノー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ゲン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1059963-DF0E-43D0-82E5-8AC795701218}"/>
              </a:ext>
            </a:extLst>
          </p:cNvPr>
          <p:cNvSpPr txBox="1">
            <a:spLocks/>
          </p:cNvSpPr>
          <p:nvPr/>
        </p:nvSpPr>
        <p:spPr>
          <a:xfrm>
            <a:off x="7108372" y="3000941"/>
            <a:ext cx="405492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トリプシノー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ゲン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C017D71-DB1A-AC00-9E5C-134D61F412BB}"/>
              </a:ext>
            </a:extLst>
          </p:cNvPr>
          <p:cNvSpPr txBox="1">
            <a:spLocks/>
          </p:cNvSpPr>
          <p:nvPr/>
        </p:nvSpPr>
        <p:spPr>
          <a:xfrm>
            <a:off x="3254832" y="3628910"/>
            <a:ext cx="150222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（源）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A095D1C-BA6A-6A19-4C91-96668EC0B73E}"/>
              </a:ext>
            </a:extLst>
          </p:cNvPr>
          <p:cNvSpPr txBox="1">
            <a:spLocks/>
          </p:cNvSpPr>
          <p:nvPr/>
        </p:nvSpPr>
        <p:spPr>
          <a:xfrm>
            <a:off x="9661073" y="3530938"/>
            <a:ext cx="150222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（源）</a:t>
            </a:r>
          </a:p>
        </p:txBody>
      </p:sp>
    </p:spTree>
    <p:extLst>
      <p:ext uri="{BB962C8B-B14F-4D97-AF65-F5344CB8AC3E}">
        <p14:creationId xmlns:p14="http://schemas.microsoft.com/office/powerpoint/2010/main" val="176825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2"/>
    </mc:Choice>
    <mc:Fallback>
      <p:transition spd="slow" advTm="9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3" x="5995988" y="3743325"/>
          <p14:tracePt t="752" x="5967413" y="3743325"/>
          <p14:tracePt t="760" x="5918200" y="3743325"/>
          <p14:tracePt t="768" x="5846763" y="3757613"/>
          <p14:tracePt t="776" x="5767388" y="3763963"/>
          <p14:tracePt t="785" x="5668963" y="3792538"/>
          <p14:tracePt t="793" x="5568950" y="3806825"/>
          <p14:tracePt t="801" x="5454650" y="3827463"/>
          <p14:tracePt t="809" x="5303838" y="3856038"/>
          <p14:tracePt t="818" x="5154613" y="3878263"/>
          <p14:tracePt t="826" x="5005388" y="3913188"/>
          <p14:tracePt t="834" x="4833938" y="3941763"/>
          <p14:tracePt t="843" x="4670425" y="3956050"/>
          <p14:tracePt t="851" x="4505325" y="3978275"/>
          <p14:tracePt t="859" x="4356100" y="3992563"/>
          <p14:tracePt t="867" x="4292600" y="4006850"/>
          <p14:tracePt t="876" x="4156075" y="4006850"/>
          <p14:tracePt t="883" x="4043363" y="4021138"/>
          <p14:tracePt t="892" x="3957638" y="4021138"/>
          <p14:tracePt t="900" x="3863975" y="4021138"/>
          <p14:tracePt t="908" x="3778250" y="4021138"/>
          <p14:tracePt t="916" x="3714750" y="4021138"/>
          <p14:tracePt t="925" x="3692525" y="4021138"/>
          <p14:tracePt t="933" x="3657600" y="4021138"/>
          <p14:tracePt t="941" x="3608388" y="4021138"/>
          <p14:tracePt t="950" x="3579813" y="4006850"/>
          <p14:tracePt t="958" x="3543300" y="4006850"/>
          <p14:tracePt t="966" x="3529013" y="3992563"/>
          <p14:tracePt t="974" x="3508375" y="3992563"/>
          <p14:tracePt t="983" x="3494088" y="3978275"/>
          <p14:tracePt t="991" x="3479800" y="3978275"/>
          <p14:tracePt t="999" x="3443288" y="3963988"/>
          <p14:tracePt t="1213" x="3429000" y="3963988"/>
          <p14:tracePt t="1234" x="3394075" y="3956050"/>
          <p14:tracePt t="1239" x="3365500" y="3956050"/>
          <p14:tracePt t="1246" x="3343275" y="3956050"/>
          <p14:tracePt t="1256" x="3314700" y="3941763"/>
          <p14:tracePt t="1263" x="3294063" y="3927475"/>
          <p14:tracePt t="1276" x="3251200" y="3913188"/>
          <p14:tracePt t="1281" x="3216275" y="3906838"/>
          <p14:tracePt t="1289" x="3194050" y="3892550"/>
          <p14:tracePt t="1296" x="3151188" y="3878263"/>
          <p14:tracePt t="1306" x="3101975" y="3856038"/>
          <p14:tracePt t="1312" x="3094038" y="3841750"/>
          <p14:tracePt t="1323" x="3044825" y="3827463"/>
          <p14:tracePt t="1329" x="3001963" y="3813175"/>
          <p14:tracePt t="1340" x="2965450" y="3806825"/>
          <p14:tracePt t="1346" x="2930525" y="3806825"/>
          <p14:tracePt t="1357" x="2901950" y="3792538"/>
          <p14:tracePt t="1362" x="2865438" y="3792538"/>
          <p14:tracePt t="1373" x="2830513" y="3792538"/>
          <p14:tracePt t="1378" x="2801938" y="3778250"/>
          <p14:tracePt t="1389" x="2781300" y="3778250"/>
          <p14:tracePt t="1395" x="2767013" y="3778250"/>
          <p14:tracePt t="1406" x="2738438" y="3778250"/>
          <p14:tracePt t="1411" x="2730500" y="3763963"/>
          <p14:tracePt t="1427" x="2716213" y="3763963"/>
          <p14:tracePt t="1493" x="2738438" y="3763963"/>
          <p14:tracePt t="1502" x="2767013" y="3757613"/>
          <p14:tracePt t="1510" x="2830513" y="3757613"/>
          <p14:tracePt t="1519" x="2894013" y="3757613"/>
          <p14:tracePt t="1527" x="2994025" y="3743325"/>
          <p14:tracePt t="1535" x="3130550" y="3743325"/>
          <p14:tracePt t="1543" x="3279775" y="3729038"/>
          <p14:tracePt t="1551" x="3443288" y="3706813"/>
          <p14:tracePt t="1560" x="3608388" y="3706813"/>
          <p14:tracePt t="1568" x="3763963" y="3678238"/>
          <p14:tracePt t="1576" x="3921125" y="3663950"/>
          <p14:tracePt t="1585" x="3992563" y="3663950"/>
          <p14:tracePt t="1593" x="4121150" y="3657600"/>
          <p14:tracePt t="1601" x="4227513" y="3657600"/>
          <p14:tracePt t="1609" x="4256088" y="3657600"/>
          <p14:tracePt t="1617" x="4327525" y="3657600"/>
          <p14:tracePt t="1625" x="4392613" y="3657600"/>
          <p14:tracePt t="1634" x="4427538" y="3657600"/>
          <p14:tracePt t="1642" x="4456113" y="3657600"/>
          <p14:tracePt t="1650" x="4470400" y="3657600"/>
          <p14:tracePt t="1659" x="4484688" y="3657600"/>
          <p14:tracePt t="1667" x="4491038" y="3657600"/>
          <p14:tracePt t="1675" x="4505325" y="3657600"/>
          <p14:tracePt t="1774" x="4505325" y="3663950"/>
          <p14:tracePt t="1782" x="4519613" y="3678238"/>
          <p14:tracePt t="1790" x="4519613" y="3692525"/>
          <p14:tracePt t="1798" x="4533900" y="3706813"/>
          <p14:tracePt t="1807" x="4541838" y="3714750"/>
          <p14:tracePt t="1815" x="4556125" y="3743325"/>
          <p14:tracePt t="1823" x="4570413" y="3763963"/>
          <p14:tracePt t="1832" x="4584700" y="3778250"/>
          <p14:tracePt t="1840" x="4591050" y="3806825"/>
          <p14:tracePt t="1848" x="4605338" y="3813175"/>
          <p14:tracePt t="1856" x="4619625" y="3827463"/>
          <p14:tracePt t="1864" x="4619625" y="3841750"/>
          <p14:tracePt t="1873" x="4633913" y="3856038"/>
          <p14:tracePt t="1889" x="4641850" y="3856038"/>
          <p14:tracePt t="1947" x="4641850" y="3863975"/>
          <p14:tracePt t="1972" x="4633913" y="3863975"/>
          <p14:tracePt t="1980" x="4619625" y="3863975"/>
          <p14:tracePt t="1989" x="4619625" y="3878263"/>
          <p14:tracePt t="1997" x="4605338" y="3878263"/>
          <p14:tracePt t="2006" x="4591050" y="3892550"/>
          <p14:tracePt t="2013" x="4584700" y="3906838"/>
          <p14:tracePt t="2022" x="4570413" y="3906838"/>
          <p14:tracePt t="2029" x="4556125" y="3913188"/>
          <p14:tracePt t="2040" x="4541838" y="3913188"/>
          <p14:tracePt t="2046" x="4533900" y="3927475"/>
          <p14:tracePt t="2056" x="4519613" y="3927475"/>
          <p14:tracePt t="2063" x="4505325" y="3941763"/>
          <p14:tracePt t="2079" x="4491038" y="3941763"/>
          <p14:tracePt t="2089" x="4484688" y="3956050"/>
          <p14:tracePt t="2095" x="4470400" y="3956050"/>
          <p14:tracePt t="2105" x="4456113" y="3963988"/>
          <p14:tracePt t="2112" x="4441825" y="3978275"/>
          <p14:tracePt t="2122" x="4427538" y="3978275"/>
          <p14:tracePt t="2128" x="4406900" y="3992563"/>
          <p14:tracePt t="2138" x="4392613" y="3992563"/>
          <p14:tracePt t="2145" x="4370388" y="4006850"/>
          <p14:tracePt t="2155" x="4356100" y="4006850"/>
          <p14:tracePt t="2161" x="4327525" y="4021138"/>
          <p14:tracePt t="2172" x="4321175" y="4021138"/>
          <p14:tracePt t="2178" x="4306888" y="4021138"/>
          <p14:tracePt t="2188" x="4278313" y="4021138"/>
          <p14:tracePt t="2202" x="4270375" y="4021138"/>
          <p14:tracePt t="2219" x="4256088" y="4021138"/>
          <p14:tracePt t="2277" x="4270375" y="4021138"/>
          <p14:tracePt t="2285" x="4278313" y="4021138"/>
          <p14:tracePt t="2293" x="4292600" y="4021138"/>
          <p14:tracePt t="2301" x="4327525" y="4021138"/>
          <p14:tracePt t="2310" x="4356100" y="4021138"/>
          <p14:tracePt t="2318" x="4392613" y="4021138"/>
          <p14:tracePt t="2326" x="4441825" y="4027488"/>
          <p14:tracePt t="2334" x="4491038" y="4027488"/>
          <p14:tracePt t="2343" x="4541838" y="4041775"/>
          <p14:tracePt t="2351" x="4591050" y="4056063"/>
          <p14:tracePt t="2359" x="4641850" y="4070350"/>
          <p14:tracePt t="2367" x="4656138" y="4070350"/>
          <p14:tracePt t="2376" x="4691063" y="4078288"/>
          <p14:tracePt t="2384" x="4733925" y="4092575"/>
          <p14:tracePt t="2392" x="4756150" y="4092575"/>
          <p14:tracePt t="2400" x="4770438" y="4106863"/>
          <p14:tracePt t="2409" x="4784725" y="4106863"/>
          <p14:tracePt t="2417" x="4791075" y="4121150"/>
          <p14:tracePt t="2442" x="4791075" y="4127500"/>
          <p14:tracePt t="2458" x="4791075" y="4141788"/>
          <p14:tracePt t="2475" x="4791075" y="4156075"/>
          <p14:tracePt t="2483" x="4784725" y="4178300"/>
          <p14:tracePt t="2491" x="4741863" y="4219575"/>
          <p14:tracePt t="2501" x="4719638" y="4227513"/>
          <p14:tracePt t="2508" x="4691063" y="4270375"/>
          <p14:tracePt t="2515" x="4670425" y="4276725"/>
          <p14:tracePt t="2524" x="4641850" y="4305300"/>
          <p14:tracePt t="2532" x="4605338" y="4327525"/>
          <p14:tracePt t="2540" x="4591050" y="4341813"/>
          <p14:tracePt t="2549" x="4570413" y="4356100"/>
          <p14:tracePt t="2557" x="4556125" y="4356100"/>
          <p14:tracePt t="2565" x="4533900" y="4370388"/>
          <p14:tracePt t="2574" x="4519613" y="4370388"/>
          <p14:tracePt t="2590" x="4505325" y="4370388"/>
          <p14:tracePt t="2598" x="4491038" y="4370388"/>
          <p14:tracePt t="2606" x="4484688" y="4370388"/>
          <p14:tracePt t="2615" x="4470400" y="4356100"/>
          <p14:tracePt t="2631" x="4456113" y="4356100"/>
          <p14:tracePt t="2639" x="4441825" y="4356100"/>
          <p14:tracePt t="2648" x="4427538" y="4356100"/>
          <p14:tracePt t="2656" x="4421188" y="4356100"/>
          <p14:tracePt t="2664" x="4406900" y="4356100"/>
          <p14:tracePt t="2672" x="4392613" y="4356100"/>
          <p14:tracePt t="2681" x="4370388" y="4356100"/>
          <p14:tracePt t="2689" x="4356100" y="4356100"/>
          <p14:tracePt t="2697" x="4327525" y="4356100"/>
          <p14:tracePt t="2706" x="4306888" y="4356100"/>
          <p14:tracePt t="2714" x="4270375" y="4370388"/>
          <p14:tracePt t="2722" x="4241800" y="4376738"/>
          <p14:tracePt t="2730" x="4206875" y="4376738"/>
          <p14:tracePt t="2739" x="4170363" y="4391025"/>
          <p14:tracePt t="2747" x="4121150" y="4405313"/>
          <p14:tracePt t="2756" x="4078288" y="4419600"/>
          <p14:tracePt t="2763" x="4057650" y="4419600"/>
          <p14:tracePt t="2773" x="4021138" y="4419600"/>
          <p14:tracePt t="2779" x="3978275" y="4419600"/>
          <p14:tracePt t="2789" x="3943350" y="4419600"/>
          <p14:tracePt t="2796" x="3906838" y="4419600"/>
          <p14:tracePt t="2806" x="3878263" y="4419600"/>
          <p14:tracePt t="2812" x="3843338" y="4419600"/>
          <p14:tracePt t="2822" x="3829050" y="4405313"/>
          <p14:tracePt t="2829" x="3806825" y="4376738"/>
          <p14:tracePt t="2839" x="3792538" y="4370388"/>
          <p14:tracePt t="2846" x="3763963" y="4341813"/>
          <p14:tracePt t="2855" x="3757613" y="4327525"/>
          <p14:tracePt t="2862" x="3757613" y="4305300"/>
          <p14:tracePt t="2872" x="3743325" y="4291013"/>
          <p14:tracePt t="2879" x="3743325" y="4276725"/>
          <p14:tracePt t="2888" x="3743325" y="4270375"/>
          <p14:tracePt t="2895" x="3743325" y="4256088"/>
          <p14:tracePt t="2911" x="3743325" y="4241800"/>
          <p14:tracePt t="2921" x="3743325" y="4227513"/>
          <p14:tracePt t="2928" x="3757613" y="4227513"/>
          <p14:tracePt t="2944" x="3763963" y="4219575"/>
          <p14:tracePt t="2952" x="3792538" y="4219575"/>
          <p14:tracePt t="2961" x="3792538" y="4205288"/>
          <p14:tracePt t="2971" x="3829050" y="4205288"/>
          <p14:tracePt t="2977" x="3843338" y="4191000"/>
          <p14:tracePt t="2986" x="3878263" y="4178300"/>
          <p14:tracePt t="2994" x="3906838" y="4178300"/>
          <p14:tracePt t="3002" x="3943350" y="4170363"/>
          <p14:tracePt t="3010" x="3978275" y="4170363"/>
          <p14:tracePt t="3019" x="3992563" y="4170363"/>
          <p14:tracePt t="3027" x="4057650" y="4156075"/>
          <p14:tracePt t="3035" x="4070350" y="4156075"/>
          <p14:tracePt t="3043" x="4121150" y="4156075"/>
          <p14:tracePt t="3051" x="4156075" y="4156075"/>
          <p14:tracePt t="3060" x="4206875" y="4156075"/>
          <p14:tracePt t="3068" x="4241800" y="4156075"/>
          <p14:tracePt t="3077" x="4292600" y="4156075"/>
          <p14:tracePt t="3085" x="4327525" y="4156075"/>
          <p14:tracePt t="3093" x="4370388" y="4156075"/>
          <p14:tracePt t="3101" x="4406900" y="4178300"/>
          <p14:tracePt t="3109" x="4441825" y="4205288"/>
          <p14:tracePt t="3118" x="4470400" y="4219575"/>
          <p14:tracePt t="3126" x="4505325" y="4256088"/>
          <p14:tracePt t="3134" x="4533900" y="4276725"/>
          <p14:tracePt t="3142" x="4556125" y="4291013"/>
          <p14:tracePt t="3151" x="4570413" y="4319588"/>
          <p14:tracePt t="3159" x="4584700" y="4327525"/>
          <p14:tracePt t="3167" x="4591050" y="4356100"/>
          <p14:tracePt t="3175" x="4605338" y="4370388"/>
          <p14:tracePt t="3184" x="4605338" y="4376738"/>
          <p14:tracePt t="3192" x="4619625" y="4391025"/>
          <p14:tracePt t="3200" x="4619625" y="4405313"/>
          <p14:tracePt t="3208" x="4619625" y="4419600"/>
          <p14:tracePt t="3216" x="4619625" y="4427538"/>
          <p14:tracePt t="3225" x="4591050" y="4441825"/>
          <p14:tracePt t="3233" x="4570413" y="4456113"/>
          <p14:tracePt t="3241" x="4505325" y="4476750"/>
          <p14:tracePt t="3250" x="4441825" y="4491038"/>
          <p14:tracePt t="3258" x="4392613" y="4505325"/>
          <p14:tracePt t="3266" x="4321175" y="4519613"/>
          <p14:tracePt t="3275" x="4227513" y="4527550"/>
          <p14:tracePt t="3282" x="4070350" y="4527550"/>
          <p14:tracePt t="3290" x="4006850" y="4527550"/>
          <p14:tracePt t="3299" x="3843338" y="4527550"/>
          <p14:tracePt t="3307" x="3792538" y="4527550"/>
          <p14:tracePt t="3316" x="3692525" y="4491038"/>
          <p14:tracePt t="3323" x="3614738" y="4470400"/>
          <p14:tracePt t="3332" x="3543300" y="4419600"/>
          <p14:tracePt t="3340" x="3465513" y="4370388"/>
          <p14:tracePt t="3349" x="3414713" y="4327525"/>
          <p14:tracePt t="3357" x="3379788" y="4276725"/>
          <p14:tracePt t="3365" x="3343275" y="4227513"/>
          <p14:tracePt t="3373" x="3328988" y="4178300"/>
          <p14:tracePt t="3381" x="3314700" y="4141788"/>
          <p14:tracePt t="3389" x="3300413" y="4092575"/>
          <p14:tracePt t="3398" x="3300413" y="4041775"/>
          <p14:tracePt t="3406" x="3300413" y="3992563"/>
          <p14:tracePt t="3414" x="3300413" y="3941763"/>
          <p14:tracePt t="3423" x="3328988" y="3863975"/>
          <p14:tracePt t="3431" x="3357563" y="3827463"/>
          <p14:tracePt t="3439" x="3429000" y="3743325"/>
          <p14:tracePt t="3447" x="3465513" y="3729038"/>
          <p14:tracePt t="3456" x="3543300" y="3678238"/>
          <p14:tracePt t="3463" x="3614738" y="3643313"/>
          <p14:tracePt t="3472" x="3706813" y="3629025"/>
          <p14:tracePt t="3481" x="3792538" y="3614738"/>
          <p14:tracePt t="3489" x="3878263" y="3614738"/>
          <p14:tracePt t="3496" x="3978275" y="3614738"/>
          <p14:tracePt t="3506" x="4070350" y="3614738"/>
          <p14:tracePt t="3513" x="4141788" y="3629025"/>
          <p14:tracePt t="3522" x="4227513" y="3657600"/>
          <p14:tracePt t="3530" x="4306888" y="3692525"/>
          <p14:tracePt t="3539" x="4378325" y="3729038"/>
          <p14:tracePt t="3546" x="4427538" y="3763963"/>
          <p14:tracePt t="3556" x="4484688" y="3806825"/>
          <p14:tracePt t="3562" x="4533900" y="3841750"/>
          <p14:tracePt t="3572" x="4541838" y="3863975"/>
          <p14:tracePt t="3579" x="4591050" y="3927475"/>
          <p14:tracePt t="3589" x="4619625" y="3963988"/>
          <p14:tracePt t="3595" x="4633913" y="3992563"/>
          <p14:tracePt t="3606" x="4641850" y="4027488"/>
          <p14:tracePt t="3612" x="4656138" y="4041775"/>
          <p14:tracePt t="3622" x="4656138" y="4078288"/>
          <p14:tracePt t="3628" x="4656138" y="4121150"/>
          <p14:tracePt t="3639" x="4656138" y="4141788"/>
          <p14:tracePt t="3645" x="4656138" y="4170363"/>
          <p14:tracePt t="3655" x="4656138" y="4191000"/>
          <p14:tracePt t="3661" x="4641850" y="4227513"/>
          <p14:tracePt t="3672" x="4619625" y="4256088"/>
          <p14:tracePt t="3678" x="4591050" y="4276725"/>
          <p14:tracePt t="3689" x="4541838" y="4305300"/>
          <p14:tracePt t="3695" x="4505325" y="4327525"/>
          <p14:tracePt t="3706" x="4441825" y="4356100"/>
          <p14:tracePt t="3712" x="4378325" y="4376738"/>
          <p14:tracePt t="3722" x="4327525" y="4391025"/>
          <p14:tracePt t="3728" x="4270375" y="4405313"/>
          <p14:tracePt t="3739" x="4206875" y="4405313"/>
          <p14:tracePt t="3745" x="4178300" y="4419600"/>
          <p14:tracePt t="3756" x="4092575" y="4419600"/>
          <p14:tracePt t="3761" x="4057650" y="4419600"/>
          <p14:tracePt t="3773" x="4021138" y="4419600"/>
          <p14:tracePt t="3777" x="3992563" y="4419600"/>
          <p14:tracePt t="3789" x="3943350" y="4391025"/>
          <p14:tracePt t="3794" x="3929063" y="4391025"/>
          <p14:tracePt t="3806" x="3892550" y="4376738"/>
          <p14:tracePt t="3811" x="3863975" y="4356100"/>
          <p14:tracePt t="3822" x="3857625" y="4341813"/>
          <p14:tracePt t="3827" x="3843338" y="4327525"/>
          <p14:tracePt t="3839" x="3829050" y="4319588"/>
          <p14:tracePt t="3843" x="3814763" y="4305300"/>
          <p14:tracePt t="3860" x="3814763" y="4291013"/>
          <p14:tracePt t="4379" x="3814763" y="4276725"/>
          <p14:tracePt t="4388" x="3806825" y="4276725"/>
          <p14:tracePt t="4395" x="3806825" y="4270375"/>
          <p14:tracePt t="4406" x="3806825" y="4256088"/>
          <p14:tracePt t="4412" x="3806825" y="4241800"/>
          <p14:tracePt t="4422" x="3806825" y="4227513"/>
          <p14:tracePt t="4428" x="3806825" y="4205288"/>
          <p14:tracePt t="4438" x="3806825" y="4170363"/>
          <p14:tracePt t="4445" x="3806825" y="4141788"/>
          <p14:tracePt t="4454" x="3814763" y="4106863"/>
          <p14:tracePt t="4461" x="3843338" y="4056063"/>
          <p14:tracePt t="4471" x="3857625" y="4021138"/>
          <p14:tracePt t="4478" x="3892550" y="3978275"/>
          <p14:tracePt t="4487" x="3929063" y="3941763"/>
          <p14:tracePt t="4494" x="3943350" y="3913188"/>
          <p14:tracePt t="4502" x="3992563" y="3863975"/>
          <p14:tracePt t="4510" x="4029075" y="3841750"/>
          <p14:tracePt t="4519" x="4057650" y="3813175"/>
          <p14:tracePt t="4527" x="4078288" y="3806825"/>
          <p14:tracePt t="4535" x="4106863" y="3806825"/>
          <p14:tracePt t="4543" x="4127500" y="3792538"/>
          <p14:tracePt t="4552" x="4141788" y="3778250"/>
          <p14:tracePt t="4560" x="4170363" y="3778250"/>
          <p14:tracePt t="4568" x="4178300" y="3778250"/>
          <p14:tracePt t="4584" x="4192588" y="3778250"/>
          <p14:tracePt t="4601" x="4206875" y="3778250"/>
          <p14:tracePt t="4667" x="4221163" y="3778250"/>
          <p14:tracePt t="4708" x="4221163" y="3792538"/>
          <p14:tracePt t="4782" x="4221163" y="3806825"/>
          <p14:tracePt t="4848" x="4206875" y="3806825"/>
          <p14:tracePt t="4881" x="4192588" y="3806825"/>
          <p14:tracePt t="4898" x="4192588" y="3813175"/>
          <p14:tracePt t="5351" x="4170363" y="3813175"/>
          <p14:tracePt t="5360" x="4141788" y="3806825"/>
          <p14:tracePt t="5368" x="4106863" y="3806825"/>
          <p14:tracePt t="5376" x="4078288" y="3792538"/>
          <p14:tracePt t="5384" x="4043363" y="3778250"/>
          <p14:tracePt t="5392" x="4021138" y="3778250"/>
          <p14:tracePt t="5401" x="3957638" y="3763963"/>
          <p14:tracePt t="5409" x="3892550" y="3757613"/>
          <p14:tracePt t="5417" x="3829050" y="3743325"/>
          <p14:tracePt t="5425" x="3763963" y="3743325"/>
          <p14:tracePt t="5434" x="3706813" y="3729038"/>
          <p14:tracePt t="5442" x="3643313" y="3714750"/>
          <p14:tracePt t="5450" x="3579813" y="3714750"/>
          <p14:tracePt t="5459" x="3514725" y="3706813"/>
          <p14:tracePt t="5467" x="3457575" y="3692525"/>
          <p14:tracePt t="5475" x="3379788" y="3692525"/>
          <p14:tracePt t="5483" x="3314700" y="3678238"/>
          <p14:tracePt t="5491" x="3265488" y="3663950"/>
          <p14:tracePt t="5499" x="3201988" y="3657600"/>
          <p14:tracePt t="5508" x="3151188" y="3643313"/>
          <p14:tracePt t="5516" x="3130550" y="3629025"/>
          <p14:tracePt t="5524" x="3079750" y="3614738"/>
          <p14:tracePt t="5533" x="3044825" y="3614738"/>
          <p14:tracePt t="5541" x="3001963" y="3606800"/>
          <p14:tracePt t="5549" x="2979738" y="3592513"/>
          <p14:tracePt t="5557" x="2951163" y="3592513"/>
          <p14:tracePt t="5565" x="2930525" y="3578225"/>
          <p14:tracePt t="5574" x="2901950" y="3578225"/>
          <p14:tracePt t="5582" x="2879725" y="3578225"/>
          <p14:tracePt t="5590" x="2865438" y="3563938"/>
          <p14:tracePt t="5598" x="2851150" y="3563938"/>
          <p14:tracePt t="5607" x="2830513" y="3563938"/>
          <p14:tracePt t="5615" x="2816225" y="3557588"/>
          <p14:tracePt t="5624" x="2801938" y="3557588"/>
          <p14:tracePt t="5632" x="2795588" y="3557588"/>
          <p14:tracePt t="5640" x="2781300" y="3543300"/>
          <p14:tracePt t="5648" x="2767013" y="3543300"/>
          <p14:tracePt t="5656" x="2752725" y="3543300"/>
          <p14:tracePt t="5673" x="2738438" y="3529013"/>
          <p14:tracePt t="5747" x="2752725" y="3529013"/>
          <p14:tracePt t="5755" x="2767013" y="3529013"/>
          <p14:tracePt t="5764" x="2795588" y="3529013"/>
          <p14:tracePt t="5772" x="2830513" y="3529013"/>
          <p14:tracePt t="5780" x="2894013" y="3543300"/>
          <p14:tracePt t="5789" x="2951163" y="3543300"/>
          <p14:tracePt t="5796" x="3030538" y="3543300"/>
          <p14:tracePt t="5805" x="3144838" y="3557588"/>
          <p14:tracePt t="5813" x="3251200" y="3557588"/>
          <p14:tracePt t="5822" x="3379788" y="3557588"/>
          <p14:tracePt t="5830" x="3508375" y="3563938"/>
          <p14:tracePt t="5839" x="3643313" y="3563938"/>
          <p14:tracePt t="5846" x="3778250" y="3563938"/>
          <p14:tracePt t="5855" x="3843338" y="3563938"/>
          <p14:tracePt t="5862" x="3971925" y="3563938"/>
          <p14:tracePt t="5872" x="4070350" y="3563938"/>
          <p14:tracePt t="5879" x="4170363" y="3563938"/>
          <p14:tracePt t="5889" x="4270375" y="3563938"/>
          <p14:tracePt t="5896" x="4356100" y="3563938"/>
          <p14:tracePt t="5905" x="4421188" y="3563938"/>
          <p14:tracePt t="5912" x="4441825" y="3563938"/>
          <p14:tracePt t="5922" x="4491038" y="3563938"/>
          <p14:tracePt t="5928" x="4533900" y="3563938"/>
          <p14:tracePt t="5938" x="4570413" y="3563938"/>
          <p14:tracePt t="5945" x="4605338" y="3563938"/>
          <p14:tracePt t="5954" x="4619625" y="3563938"/>
          <p14:tracePt t="5961" x="4633913" y="3563938"/>
          <p14:tracePt t="5971" x="4641850" y="3563938"/>
          <p14:tracePt t="5978" x="4656138" y="3563938"/>
          <p14:tracePt t="5987" x="4670425" y="3563938"/>
          <p14:tracePt t="6357" x="4641850" y="3563938"/>
          <p14:tracePt t="6365" x="4605338" y="3563938"/>
          <p14:tracePt t="6373" x="4556125" y="3578225"/>
          <p14:tracePt t="6382" x="4519613" y="3592513"/>
          <p14:tracePt t="6390" x="4470400" y="3614738"/>
          <p14:tracePt t="6398" x="4427538" y="3629025"/>
          <p14:tracePt t="6406" x="4406900" y="3643313"/>
          <p14:tracePt t="6414" x="4370388" y="3657600"/>
          <p14:tracePt t="6423" x="4341813" y="3663950"/>
          <p14:tracePt t="6431" x="4327525" y="3663950"/>
          <p14:tracePt t="6440" x="4321175" y="3678238"/>
          <p14:tracePt t="6448" x="4306888" y="3678238"/>
          <p14:tracePt t="6464" x="4306888" y="3692525"/>
          <p14:tracePt t="6514" x="4321175" y="3692525"/>
          <p14:tracePt t="6522" x="4327525" y="3692525"/>
          <p14:tracePt t="6530" x="4370388" y="3692525"/>
          <p14:tracePt t="6539" x="4378325" y="3692525"/>
          <p14:tracePt t="6546" x="4421188" y="3706813"/>
          <p14:tracePt t="6555" x="4456113" y="3714750"/>
          <p14:tracePt t="6563" x="4491038" y="3743325"/>
          <p14:tracePt t="6572" x="4533900" y="3757613"/>
          <p14:tracePt t="6579" x="4570413" y="3778250"/>
          <p14:tracePt t="6589" x="4591050" y="3806825"/>
          <p14:tracePt t="6596" x="4633913" y="3827463"/>
          <p14:tracePt t="6606" x="4641850" y="3856038"/>
          <p14:tracePt t="6613" x="4670425" y="3878263"/>
          <p14:tracePt t="6622" x="4691063" y="3906838"/>
          <p14:tracePt t="6629" x="4705350" y="3927475"/>
          <p14:tracePt t="6639" x="4719638" y="3956050"/>
          <p14:tracePt t="6646" x="4733925" y="3978275"/>
          <p14:tracePt t="6655" x="4733925" y="4006850"/>
          <p14:tracePt t="6662" x="4733925" y="4021138"/>
          <p14:tracePt t="6672" x="4733925" y="4041775"/>
          <p14:tracePt t="6679" x="4733925" y="4078288"/>
          <p14:tracePt t="6688" x="4733925" y="4092575"/>
          <p14:tracePt t="6695" x="4719638" y="4127500"/>
          <p14:tracePt t="6705" x="4705350" y="4141788"/>
          <p14:tracePt t="6712" x="4684713" y="4178300"/>
          <p14:tracePt t="6721" x="4656138" y="4205288"/>
          <p14:tracePt t="6727" x="4619625" y="4227513"/>
          <p14:tracePt t="6738" x="4570413" y="4256088"/>
          <p14:tracePt t="6744" x="4533900" y="4270375"/>
          <p14:tracePt t="6754" x="4470400" y="4291013"/>
          <p14:tracePt t="6761" x="4406900" y="4305300"/>
          <p14:tracePt t="6771" x="4341813" y="4319588"/>
          <p14:tracePt t="6777" x="4270375" y="4327525"/>
          <p14:tracePt t="6785" x="4221163" y="4327525"/>
          <p14:tracePt t="6794" x="4170363" y="4327525"/>
          <p14:tracePt t="6802" x="4121150" y="4327525"/>
          <p14:tracePt t="6811" x="4070350" y="4327525"/>
          <p14:tracePt t="6819" x="4021138" y="4327525"/>
          <p14:tracePt t="6827" x="3978275" y="4319588"/>
          <p14:tracePt t="6835" x="3943350" y="4291013"/>
          <p14:tracePt t="6844" x="3906838" y="4270375"/>
          <p14:tracePt t="6851" x="3863975" y="4227513"/>
          <p14:tracePt t="6860" x="3829050" y="4191000"/>
          <p14:tracePt t="6868" x="3814763" y="4178300"/>
          <p14:tracePt t="6876" x="3763963" y="4127500"/>
          <p14:tracePt t="6885" x="3763963" y="4121150"/>
          <p14:tracePt t="6893" x="3743325" y="4092575"/>
          <p14:tracePt t="6901" x="3743325" y="4056063"/>
          <p14:tracePt t="6910" x="3729038" y="4021138"/>
          <p14:tracePt t="6918" x="3729038" y="3992563"/>
          <p14:tracePt t="6926" x="3729038" y="3956050"/>
          <p14:tracePt t="6934" x="3757613" y="3878263"/>
          <p14:tracePt t="6943" x="3806825" y="3813175"/>
          <p14:tracePt t="6950" x="3829050" y="3778250"/>
          <p14:tracePt t="6959" x="3929063" y="3678238"/>
          <p14:tracePt t="6967" x="3978275" y="3643313"/>
          <p14:tracePt t="6975" x="4057650" y="3592513"/>
          <p14:tracePt t="6983" x="4141788" y="3543300"/>
          <p14:tracePt t="6992" x="4227513" y="3506788"/>
          <p14:tracePt t="7000" x="4306888" y="3478213"/>
          <p14:tracePt t="7008" x="4392613" y="3463925"/>
          <p14:tracePt t="7017" x="4470400" y="3463925"/>
          <p14:tracePt t="7025" x="4533900" y="3463925"/>
          <p14:tracePt t="7033" x="4591050" y="3463925"/>
          <p14:tracePt t="7041" x="4656138" y="3463925"/>
          <p14:tracePt t="7050" x="4691063" y="3463925"/>
          <p14:tracePt t="7057" x="4741863" y="3492500"/>
          <p14:tracePt t="7066" x="4756150" y="3506788"/>
          <p14:tracePt t="7074" x="4805363" y="3543300"/>
          <p14:tracePt t="7082" x="4819650" y="3557588"/>
          <p14:tracePt t="7090" x="4841875" y="3578225"/>
          <p14:tracePt t="7099" x="4870450" y="3606800"/>
          <p14:tracePt t="7107" x="4870450" y="3629025"/>
          <p14:tracePt t="7116" x="4883150" y="3643313"/>
          <p14:tracePt t="7123" x="4883150" y="3663950"/>
          <p14:tracePt t="7132" x="4883150" y="3706813"/>
          <p14:tracePt t="7140" x="4883150" y="3743325"/>
          <p14:tracePt t="7148" x="4870450" y="3792538"/>
          <p14:tracePt t="7156" x="4819650" y="3841750"/>
          <p14:tracePt t="7165" x="4770438" y="3906838"/>
          <p14:tracePt t="7173" x="4733925" y="3927475"/>
          <p14:tracePt t="7181" x="4656138" y="4006850"/>
          <p14:tracePt t="7189" x="4584700" y="4056063"/>
          <p14:tracePt t="7198" x="4519613" y="4078288"/>
          <p14:tracePt t="7206" x="4484688" y="4092575"/>
          <p14:tracePt t="7214" x="4427538" y="4106863"/>
          <p14:tracePt t="7223" x="4378325" y="4121150"/>
          <p14:tracePt t="7231" x="4356100" y="4127500"/>
          <p14:tracePt t="7239" x="4327525" y="4127500"/>
          <p14:tracePt t="7256" x="4321175" y="4127500"/>
          <p14:tracePt t="7634" x="4306888" y="4178300"/>
          <p14:tracePt t="7643" x="4241800" y="4319588"/>
          <p14:tracePt t="7651" x="4221163" y="4356100"/>
          <p14:tracePt t="7659" x="4206875" y="4391025"/>
          <p14:tracePt t="7668" x="4178300" y="4441825"/>
          <p14:tracePt t="7676" x="4156075" y="4476750"/>
          <p14:tracePt t="7684" x="4127500" y="4519613"/>
          <p14:tracePt t="7692" x="4121150" y="4541838"/>
          <p14:tracePt t="7701" x="4106863" y="4556125"/>
          <p14:tracePt t="7709" x="4092575" y="4570413"/>
          <p14:tracePt t="7717" x="4092575" y="4583113"/>
          <p14:tracePt t="7733" x="4078288" y="4591050"/>
          <p14:tracePt t="7758" x="4070350" y="4591050"/>
          <p14:tracePt t="7775" x="4057650" y="4591050"/>
          <p14:tracePt t="7783" x="4043363" y="4591050"/>
          <p14:tracePt t="7792" x="4021138" y="4583113"/>
          <p14:tracePt t="7800" x="4006850" y="4570413"/>
          <p14:tracePt t="7808" x="3978275" y="4541838"/>
          <p14:tracePt t="7816" x="3957638" y="4519613"/>
          <p14:tracePt t="7824" x="3943350" y="4491038"/>
          <p14:tracePt t="7832" x="3921125" y="4470400"/>
          <p14:tracePt t="7841" x="3892550" y="4441825"/>
          <p14:tracePt t="7849" x="3892550" y="4419600"/>
          <p14:tracePt t="7858" x="3863975" y="4376738"/>
          <p14:tracePt t="7865" x="3857625" y="4341813"/>
          <p14:tracePt t="7874" x="3857625" y="4305300"/>
          <p14:tracePt t="7882" x="3843338" y="4270375"/>
          <p14:tracePt t="7890" x="3843338" y="4219575"/>
          <p14:tracePt t="7899" x="3843338" y="4178300"/>
          <p14:tracePt t="7907" x="3843338" y="4127500"/>
          <p14:tracePt t="7915" x="3843338" y="4078288"/>
          <p14:tracePt t="7923" x="3857625" y="4041775"/>
          <p14:tracePt t="7931" x="3878263" y="3992563"/>
          <p14:tracePt t="7940" x="3921125" y="3941763"/>
          <p14:tracePt t="7948" x="3992563" y="3856038"/>
          <p14:tracePt t="7956" x="4057650" y="3806825"/>
          <p14:tracePt t="7964" x="4141788" y="3743325"/>
          <p14:tracePt t="7972" x="4221163" y="3706813"/>
          <p14:tracePt t="7981" x="4270375" y="3678238"/>
          <p14:tracePt t="7989" x="4356100" y="3643313"/>
          <p14:tracePt t="7998" x="4441825" y="3614738"/>
          <p14:tracePt t="8006" x="4519613" y="3606800"/>
          <p14:tracePt t="8014" x="4605338" y="3592513"/>
          <p14:tracePt t="8022" x="4670425" y="3592513"/>
          <p14:tracePt t="8030" x="4691063" y="3592513"/>
          <p14:tracePt t="8039" x="4741863" y="3592513"/>
          <p14:tracePt t="8047" x="4784725" y="3592513"/>
          <p14:tracePt t="8056" x="4833938" y="3606800"/>
          <p14:tracePt t="8063" x="4841875" y="3614738"/>
          <p14:tracePt t="8072" x="4870450" y="3643313"/>
          <p14:tracePt t="8080" x="4891088" y="3663950"/>
          <p14:tracePt t="8089" x="4905375" y="3678238"/>
          <p14:tracePt t="8096" x="4919663" y="3714750"/>
          <p14:tracePt t="8105" x="4933950" y="3743325"/>
          <p14:tracePt t="8113" x="4933950" y="3757613"/>
          <p14:tracePt t="8122" x="4940300" y="3778250"/>
          <p14:tracePt t="8129" x="4940300" y="3806825"/>
          <p14:tracePt t="8139" x="4940300" y="3827463"/>
          <p14:tracePt t="8146" x="4940300" y="3863975"/>
          <p14:tracePt t="8156" x="4940300" y="3892550"/>
          <p14:tracePt t="8162" x="4919663" y="3927475"/>
          <p14:tracePt t="8172" x="4870450" y="3992563"/>
          <p14:tracePt t="8179" x="4819650" y="4041775"/>
          <p14:tracePt t="8189" x="4770438" y="4070350"/>
          <p14:tracePt t="8195" x="4691063" y="4121150"/>
          <p14:tracePt t="8205" x="4619625" y="4156075"/>
          <p14:tracePt t="8211" x="4533900" y="4178300"/>
          <p14:tracePt t="8221" x="4441825" y="4219575"/>
          <p14:tracePt t="8228" x="4356100" y="4227513"/>
          <p14:tracePt t="8238" x="4256088" y="4256088"/>
          <p14:tracePt t="8244" x="4170363" y="4256088"/>
          <p14:tracePt t="8254" x="4078288" y="4256088"/>
          <p14:tracePt t="8261" x="4021138" y="4256088"/>
          <p14:tracePt t="8271" x="3943350" y="4256088"/>
          <p14:tracePt t="8277" x="3878263" y="4256088"/>
          <p14:tracePt t="8288" x="3814763" y="4256088"/>
          <p14:tracePt t="8294" x="3757613" y="4256088"/>
          <p14:tracePt t="8302" x="3706813" y="4241800"/>
          <p14:tracePt t="8310" x="3657600" y="4227513"/>
          <p14:tracePt t="8319" x="3608388" y="4219575"/>
          <p14:tracePt t="8327" x="3557588" y="4191000"/>
          <p14:tracePt t="8335" x="3514725" y="4178300"/>
          <p14:tracePt t="8344" x="3479800" y="4156075"/>
          <p14:tracePt t="8352" x="3443288" y="4127500"/>
          <p14:tracePt t="8360" x="3408363" y="4106863"/>
          <p14:tracePt t="8368" x="3394075" y="4092575"/>
          <p14:tracePt t="8376" x="3365500" y="4078288"/>
          <p14:tracePt t="8385" x="3343275" y="4056063"/>
          <p14:tracePt t="8393" x="3328988" y="4041775"/>
          <p14:tracePt t="8401" x="3314700" y="4027488"/>
          <p14:tracePt t="8410" x="3314700" y="4006850"/>
          <p14:tracePt t="8418" x="3314700" y="3992563"/>
          <p14:tracePt t="8426" x="3314700" y="3963988"/>
          <p14:tracePt t="8434" x="3314700" y="3956050"/>
          <p14:tracePt t="8442" x="3314700" y="3927475"/>
          <p14:tracePt t="8450" x="3314700" y="3906838"/>
          <p14:tracePt t="8459" x="3343275" y="3863975"/>
          <p14:tracePt t="8467" x="3379788" y="3827463"/>
          <p14:tracePt t="8475" x="3457575" y="3757613"/>
          <p14:tracePt t="8484" x="3543300" y="3706813"/>
          <p14:tracePt t="8492" x="3579813" y="3692525"/>
          <p14:tracePt t="8500" x="3657600" y="3643313"/>
          <p14:tracePt t="8508" x="3743325" y="3614738"/>
          <p14:tracePt t="8517" x="3814763" y="3592513"/>
          <p14:tracePt t="8525" x="3906838" y="3592513"/>
          <p14:tracePt t="8533" x="3978275" y="3592513"/>
          <p14:tracePt t="8542" x="4070350" y="3592513"/>
          <p14:tracePt t="8550" x="4127500" y="3592513"/>
          <p14:tracePt t="8558" x="4206875" y="3592513"/>
          <p14:tracePt t="8566" x="4278313" y="3629025"/>
          <p14:tracePt t="8575" x="4341813" y="3663950"/>
          <p14:tracePt t="8582" x="4406900" y="3706813"/>
          <p14:tracePt t="8591" x="4456113" y="3743325"/>
          <p14:tracePt t="8599" x="4505325" y="3792538"/>
          <p14:tracePt t="8607" x="4519613" y="3806825"/>
          <p14:tracePt t="8616" x="4556125" y="3841750"/>
          <p14:tracePt t="8624" x="4591050" y="3906838"/>
          <p14:tracePt t="8632" x="4591050" y="3913188"/>
          <p14:tracePt t="8640" x="4619625" y="3963988"/>
          <p14:tracePt t="8649" x="4619625" y="3992563"/>
          <p14:tracePt t="8657" x="4619625" y="4027488"/>
          <p14:tracePt t="8665" x="4619625" y="4078288"/>
          <p14:tracePt t="8673" x="4619625" y="4121150"/>
          <p14:tracePt t="8682" x="4619625" y="4170363"/>
          <p14:tracePt t="8690" x="4605338" y="4227513"/>
          <p14:tracePt t="8698" x="4556125" y="4305300"/>
          <p14:tracePt t="8706" x="4505325" y="4376738"/>
          <p14:tracePt t="8714" x="4421188" y="4476750"/>
          <p14:tracePt t="8723" x="4327525" y="4570413"/>
          <p14:tracePt t="8731" x="4270375" y="4605338"/>
          <p14:tracePt t="8739" x="4178300" y="4683125"/>
          <p14:tracePt t="8747" x="4078288" y="4740275"/>
          <p14:tracePt t="8756" x="3992563" y="4791075"/>
          <p14:tracePt t="8764" x="3906838" y="4819650"/>
          <p14:tracePt t="8773" x="3829050" y="4833938"/>
          <p14:tracePt t="8780" x="3757613" y="4840288"/>
          <p14:tracePt t="8789" x="3678238" y="4840288"/>
          <p14:tracePt t="8797" x="3614738" y="4840288"/>
          <p14:tracePt t="8806" x="3565525" y="4833938"/>
          <p14:tracePt t="8813" x="3557588" y="4805363"/>
          <p14:tracePt t="8823" x="3508375" y="4791075"/>
          <p14:tracePt t="8830" x="3479800" y="4768850"/>
          <p14:tracePt t="8839" x="3414713" y="46545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1F712-B86C-BBBF-DB14-2BAC533D9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37DB1791-FA79-D5BC-644D-BB882F84810B}"/>
              </a:ext>
            </a:extLst>
          </p:cNvPr>
          <p:cNvSpPr/>
          <p:nvPr/>
        </p:nvSpPr>
        <p:spPr>
          <a:xfrm>
            <a:off x="315685" y="206829"/>
            <a:ext cx="5682344" cy="7620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A5125C1-628C-A7B9-A889-13CA2E00E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286431"/>
            <a:ext cx="6487885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タンパク質を分解する酵素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A0A44F2B-EFAB-B472-451C-3B31512C1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00EB94B9-773F-A6D1-0800-F43C4B3A3AD5}"/>
              </a:ext>
            </a:extLst>
          </p:cNvPr>
          <p:cNvSpPr txBox="1">
            <a:spLocks/>
          </p:cNvSpPr>
          <p:nvPr/>
        </p:nvSpPr>
        <p:spPr>
          <a:xfrm>
            <a:off x="1153887" y="1487601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ペプシノー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ゲン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A876F4C1-FF22-301E-D507-545706413A9E}"/>
              </a:ext>
            </a:extLst>
          </p:cNvPr>
          <p:cNvSpPr txBox="1">
            <a:spLocks/>
          </p:cNvSpPr>
          <p:nvPr/>
        </p:nvSpPr>
        <p:spPr>
          <a:xfrm>
            <a:off x="7108372" y="1487601"/>
            <a:ext cx="405492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トリプシノー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ゲン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381C456E-0208-EC15-3AE4-68E8422CB604}"/>
              </a:ext>
            </a:extLst>
          </p:cNvPr>
          <p:cNvSpPr txBox="1">
            <a:spLocks/>
          </p:cNvSpPr>
          <p:nvPr/>
        </p:nvSpPr>
        <p:spPr>
          <a:xfrm>
            <a:off x="3265718" y="2072253"/>
            <a:ext cx="150222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（源）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6E0963E-A3E2-B623-5F7A-9B0BA6FDC854}"/>
              </a:ext>
            </a:extLst>
          </p:cNvPr>
          <p:cNvSpPr txBox="1">
            <a:spLocks/>
          </p:cNvSpPr>
          <p:nvPr/>
        </p:nvSpPr>
        <p:spPr>
          <a:xfrm>
            <a:off x="9661073" y="2017598"/>
            <a:ext cx="150222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（源）</a:t>
            </a:r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B8565D38-3BE6-1826-0E8C-2E22E4D52A76}"/>
              </a:ext>
            </a:extLst>
          </p:cNvPr>
          <p:cNvSpPr/>
          <p:nvPr/>
        </p:nvSpPr>
        <p:spPr>
          <a:xfrm>
            <a:off x="2460171" y="2634343"/>
            <a:ext cx="566058" cy="6858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15333B72-CC8F-DD66-CA57-6FEFDB4976B7}"/>
              </a:ext>
            </a:extLst>
          </p:cNvPr>
          <p:cNvSpPr txBox="1">
            <a:spLocks/>
          </p:cNvSpPr>
          <p:nvPr/>
        </p:nvSpPr>
        <p:spPr>
          <a:xfrm>
            <a:off x="1654629" y="3537858"/>
            <a:ext cx="2177142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ペプシン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0167D59B-A03D-BE85-FA22-4AE824E58610}"/>
              </a:ext>
            </a:extLst>
          </p:cNvPr>
          <p:cNvSpPr txBox="1">
            <a:spLocks/>
          </p:cNvSpPr>
          <p:nvPr/>
        </p:nvSpPr>
        <p:spPr>
          <a:xfrm>
            <a:off x="8047265" y="3588885"/>
            <a:ext cx="2177142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トリプシン</a:t>
            </a:r>
          </a:p>
        </p:txBody>
      </p:sp>
      <p:sp>
        <p:nvSpPr>
          <p:cNvPr id="10" name="下矢印 9">
            <a:extLst>
              <a:ext uri="{FF2B5EF4-FFF2-40B4-BE49-F238E27FC236}">
                <a16:creationId xmlns:a16="http://schemas.microsoft.com/office/drawing/2014/main" id="{28F2DA8F-D611-930F-55D3-03E30B8DF7F8}"/>
              </a:ext>
            </a:extLst>
          </p:cNvPr>
          <p:cNvSpPr/>
          <p:nvPr/>
        </p:nvSpPr>
        <p:spPr>
          <a:xfrm>
            <a:off x="8852807" y="2634343"/>
            <a:ext cx="566058" cy="6858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4EA0DBA-F592-9EF5-8017-222CF12129AB}"/>
              </a:ext>
            </a:extLst>
          </p:cNvPr>
          <p:cNvSpPr txBox="1">
            <a:spLocks/>
          </p:cNvSpPr>
          <p:nvPr/>
        </p:nvSpPr>
        <p:spPr>
          <a:xfrm>
            <a:off x="925291" y="2634343"/>
            <a:ext cx="112122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胃酸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156A18C6-49AB-6CEA-6FEB-9B20CC3A54B7}"/>
              </a:ext>
            </a:extLst>
          </p:cNvPr>
          <p:cNvSpPr txBox="1">
            <a:spLocks/>
          </p:cNvSpPr>
          <p:nvPr/>
        </p:nvSpPr>
        <p:spPr>
          <a:xfrm>
            <a:off x="6679748" y="2634343"/>
            <a:ext cx="2173059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18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エンテロキナーゼ</a:t>
            </a:r>
            <a:endParaRPr lang="en-US" altLang="ja-JP" sz="1800" b="1" dirty="0">
              <a:solidFill>
                <a:srgbClr val="0070C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18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（小腸）</a:t>
            </a:r>
          </a:p>
        </p:txBody>
      </p:sp>
      <p:pic>
        <p:nvPicPr>
          <p:cNvPr id="6146" name="Picture 2" descr="胃のアイコン（内蔵）">
            <a:extLst>
              <a:ext uri="{FF2B5EF4-FFF2-40B4-BE49-F238E27FC236}">
                <a16:creationId xmlns:a16="http://schemas.microsoft.com/office/drawing/2014/main" id="{33B3C997-D11D-FFD8-9C2F-91062F00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7" y="3991995"/>
            <a:ext cx="2935962" cy="29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膵臓のアイコン（内蔵）">
            <a:extLst>
              <a:ext uri="{FF2B5EF4-FFF2-40B4-BE49-F238E27FC236}">
                <a16:creationId xmlns:a16="http://schemas.microsoft.com/office/drawing/2014/main" id="{ECF64140-5EE7-EE1F-5B04-83777472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46" y="4059811"/>
            <a:ext cx="2634348" cy="26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下矢印 13">
            <a:extLst>
              <a:ext uri="{FF2B5EF4-FFF2-40B4-BE49-F238E27FC236}">
                <a16:creationId xmlns:a16="http://schemas.microsoft.com/office/drawing/2014/main" id="{2409D76A-BC7C-4733-D62A-3A2310CED5FB}"/>
              </a:ext>
            </a:extLst>
          </p:cNvPr>
          <p:cNvSpPr/>
          <p:nvPr/>
        </p:nvSpPr>
        <p:spPr>
          <a:xfrm rot="16200000">
            <a:off x="8792936" y="4959683"/>
            <a:ext cx="566058" cy="6858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50" name="Picture 6" descr="小腸のアイコン（内蔵）">
            <a:extLst>
              <a:ext uri="{FF2B5EF4-FFF2-40B4-BE49-F238E27FC236}">
                <a16:creationId xmlns:a16="http://schemas.microsoft.com/office/drawing/2014/main" id="{CB12F867-2199-3B8F-73B0-74878158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27" y="4194850"/>
            <a:ext cx="2732087" cy="271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97465BF3-3EEB-371A-6CC5-FE6C8966AD07}"/>
              </a:ext>
            </a:extLst>
          </p:cNvPr>
          <p:cNvSpPr txBox="1">
            <a:spLocks/>
          </p:cNvSpPr>
          <p:nvPr/>
        </p:nvSpPr>
        <p:spPr>
          <a:xfrm>
            <a:off x="1386908" y="4895510"/>
            <a:ext cx="535442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胃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EE77A76A-F7C6-EFEA-6BFC-661FF79821F0}"/>
              </a:ext>
            </a:extLst>
          </p:cNvPr>
          <p:cNvSpPr txBox="1">
            <a:spLocks/>
          </p:cNvSpPr>
          <p:nvPr/>
        </p:nvSpPr>
        <p:spPr>
          <a:xfrm>
            <a:off x="6799148" y="4126027"/>
            <a:ext cx="92902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膵臓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0CB9075B-F11D-A7B5-9B7C-EE70438F4AF9}"/>
              </a:ext>
            </a:extLst>
          </p:cNvPr>
          <p:cNvSpPr txBox="1">
            <a:spLocks/>
          </p:cNvSpPr>
          <p:nvPr/>
        </p:nvSpPr>
        <p:spPr>
          <a:xfrm>
            <a:off x="10109090" y="4158685"/>
            <a:ext cx="92902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小腸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0A988E73-745E-B336-0122-0E3A267A7219}"/>
              </a:ext>
            </a:extLst>
          </p:cNvPr>
          <p:cNvSpPr txBox="1">
            <a:spLocks/>
          </p:cNvSpPr>
          <p:nvPr/>
        </p:nvSpPr>
        <p:spPr>
          <a:xfrm>
            <a:off x="2188370" y="4985657"/>
            <a:ext cx="150222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（源）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7082D8C6-1EEB-31A6-2E3F-C0C090D878AD}"/>
              </a:ext>
            </a:extLst>
          </p:cNvPr>
          <p:cNvSpPr txBox="1">
            <a:spLocks/>
          </p:cNvSpPr>
          <p:nvPr/>
        </p:nvSpPr>
        <p:spPr>
          <a:xfrm>
            <a:off x="2351823" y="5564725"/>
            <a:ext cx="150222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本物</a:t>
            </a: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3BC426F2-E1FA-80D6-1E09-4D5D82F0D1D6}"/>
              </a:ext>
            </a:extLst>
          </p:cNvPr>
          <p:cNvSpPr txBox="1">
            <a:spLocks/>
          </p:cNvSpPr>
          <p:nvPr/>
        </p:nvSpPr>
        <p:spPr>
          <a:xfrm>
            <a:off x="6725387" y="5067894"/>
            <a:ext cx="150222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（源）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534CB1AF-9764-D674-0624-E0C36A349130}"/>
              </a:ext>
            </a:extLst>
          </p:cNvPr>
          <p:cNvSpPr txBox="1">
            <a:spLocks/>
          </p:cNvSpPr>
          <p:nvPr/>
        </p:nvSpPr>
        <p:spPr>
          <a:xfrm>
            <a:off x="9911443" y="5067894"/>
            <a:ext cx="125185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本物</a:t>
            </a:r>
          </a:p>
        </p:txBody>
      </p:sp>
    </p:spTree>
    <p:extLst>
      <p:ext uri="{BB962C8B-B14F-4D97-AF65-F5344CB8AC3E}">
        <p14:creationId xmlns:p14="http://schemas.microsoft.com/office/powerpoint/2010/main" val="139861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17"/>
    </mc:Choice>
    <mc:Fallback>
      <p:transition spd="slow" advTm="4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5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1" x="3414713" y="4654550"/>
          <p14:tracePt t="629" x="3394075" y="4654550"/>
          <p14:tracePt t="641" x="3365500" y="4654550"/>
          <p14:tracePt t="646" x="3343275" y="4640263"/>
          <p14:tracePt t="654" x="3300413" y="4633913"/>
          <p14:tracePt t="663" x="3244850" y="4619625"/>
          <p14:tracePt t="671" x="3165475" y="4591050"/>
          <p14:tracePt t="679" x="3065463" y="4570413"/>
          <p14:tracePt t="688" x="2979738" y="4527550"/>
          <p14:tracePt t="695" x="2865438" y="4491038"/>
          <p14:tracePt t="704" x="2738438" y="4441825"/>
          <p14:tracePt t="712" x="2601913" y="4376738"/>
          <p14:tracePt t="721" x="2481263" y="4319588"/>
          <p14:tracePt t="728" x="2338388" y="4256088"/>
          <p14:tracePt t="737" x="2203450" y="4178300"/>
          <p14:tracePt t="745" x="2074863" y="4121150"/>
          <p14:tracePt t="755" x="1939925" y="4056063"/>
          <p14:tracePt t="761" x="1803400" y="3992563"/>
          <p14:tracePt t="771" x="1674813" y="3927475"/>
          <p14:tracePt t="777" x="1554163" y="3878263"/>
          <p14:tracePt t="788" x="1425575" y="3813175"/>
          <p14:tracePt t="794" x="1311275" y="3757613"/>
          <p14:tracePt t="804" x="1176338" y="3692525"/>
          <p14:tracePt t="811" x="1047750" y="3614738"/>
          <p14:tracePt t="821" x="990600" y="3592513"/>
          <p14:tracePt t="827" x="798513" y="3463925"/>
          <p14:tracePt t="837" x="749300" y="3429000"/>
          <p14:tracePt t="843" x="649288" y="3365500"/>
          <p14:tracePt t="854" x="549275" y="3294063"/>
          <p14:tracePt t="860" x="463550" y="3214688"/>
          <p14:tracePt t="870" x="385763" y="3151188"/>
          <p14:tracePt t="876" x="328613" y="3094038"/>
          <p14:tracePt t="886" x="300038" y="3065463"/>
          <p14:tracePt t="893" x="263525" y="3030538"/>
          <p14:tracePt t="903" x="228600" y="2979738"/>
          <p14:tracePt t="909" x="200025" y="2951163"/>
          <p14:tracePt t="918" x="185738" y="2916238"/>
          <p14:tracePt t="926" x="163513" y="2894013"/>
          <p14:tracePt t="934" x="163513" y="2879725"/>
          <p14:tracePt t="943" x="149225" y="2851150"/>
          <p14:tracePt t="951" x="149225" y="2816225"/>
          <p14:tracePt t="959" x="149225" y="2779713"/>
          <p14:tracePt t="967" x="149225" y="2736850"/>
          <p14:tracePt t="976" x="149225" y="2667000"/>
          <p14:tracePt t="984" x="149225" y="2587625"/>
          <p14:tracePt t="992" x="177800" y="2501900"/>
          <p14:tracePt t="1000" x="214313" y="2401888"/>
          <p14:tracePt t="1009" x="285750" y="2301875"/>
          <p14:tracePt t="1020" x="349250" y="2189163"/>
          <p14:tracePt t="1070" x="449263" y="2074863"/>
          <p14:tracePt t="1072" x="1539875" y="1425575"/>
          <p14:tracePt t="1077" x="1825625" y="1339850"/>
          <p14:tracePt t="1088" x="1968500" y="1311275"/>
          <p14:tracePt t="1093" x="2217738" y="1239838"/>
          <p14:tracePt t="1105" x="2466975" y="1204913"/>
          <p14:tracePt t="1110" x="2667000" y="1176338"/>
          <p14:tracePt t="1122" x="2738438" y="1162050"/>
          <p14:tracePt t="1126" x="2894013" y="1154113"/>
          <p14:tracePt t="1138" x="3016250" y="1127125"/>
          <p14:tracePt t="1142" x="3051175" y="1127125"/>
          <p14:tracePt t="1155" x="3116263" y="1127125"/>
          <p14:tracePt t="1158" x="3179763" y="1127125"/>
          <p14:tracePt t="1171" x="3216275" y="1127125"/>
          <p14:tracePt t="1175" x="3244850" y="1127125"/>
          <p14:tracePt t="1188" x="3265488" y="1127125"/>
          <p14:tracePt t="1204" x="3279775" y="1127125"/>
          <p14:tracePt t="1221" x="3279775" y="1141413"/>
          <p14:tracePt t="1247" x="3279775" y="1154113"/>
          <p14:tracePt t="1653" x="3265488" y="1154113"/>
          <p14:tracePt t="1659" x="3216275" y="1154113"/>
          <p14:tracePt t="1669" x="3130550" y="1154113"/>
          <p14:tracePt t="1676" x="3030538" y="1154113"/>
          <p14:tracePt t="1686" x="2894013" y="1162050"/>
          <p14:tracePt t="1693" x="2730500" y="1190625"/>
          <p14:tracePt t="1701" x="2538413" y="1225550"/>
          <p14:tracePt t="1709" x="2338388" y="1254125"/>
          <p14:tracePt t="1718" x="2124075" y="1276350"/>
          <p14:tracePt t="1726" x="1917700" y="1304925"/>
          <p14:tracePt t="1734" x="1725613" y="1325563"/>
          <p14:tracePt t="1742" x="1554163" y="1339850"/>
          <p14:tracePt t="1751" x="1390650" y="1354138"/>
          <p14:tracePt t="1758" x="1311275" y="1354138"/>
          <p14:tracePt t="1767" x="1176338" y="1354138"/>
          <p14:tracePt t="1775" x="1047750" y="1354138"/>
          <p14:tracePt t="1783" x="962025" y="1354138"/>
          <p14:tracePt t="1792" x="876300" y="1354138"/>
          <p14:tracePt t="1800" x="798513" y="1325563"/>
          <p14:tracePt t="1808" x="749300" y="1304925"/>
          <p14:tracePt t="1816" x="698500" y="1290638"/>
          <p14:tracePt t="1824" x="663575" y="1262063"/>
          <p14:tracePt t="1833" x="627063" y="1225550"/>
          <p14:tracePt t="1841" x="592138" y="1204913"/>
          <p14:tracePt t="1849" x="563563" y="1176338"/>
          <p14:tracePt t="1857" x="534988" y="1141413"/>
          <p14:tracePt t="1866" x="527050" y="1127125"/>
          <p14:tracePt t="1874" x="512763" y="1090613"/>
          <p14:tracePt t="1882" x="498475" y="1062038"/>
          <p14:tracePt t="1890" x="498475" y="1041400"/>
          <p14:tracePt t="1898" x="498475" y="1012825"/>
          <p14:tracePt t="1907" x="498475" y="976313"/>
          <p14:tracePt t="1915" x="498475" y="947738"/>
          <p14:tracePt t="1924" x="498475" y="927100"/>
          <p14:tracePt t="1931" x="527050" y="890588"/>
          <p14:tracePt t="1940" x="592138" y="827088"/>
          <p14:tracePt t="1948" x="649288" y="762000"/>
          <p14:tracePt t="1956" x="727075" y="712788"/>
          <p14:tracePt t="1965" x="827088" y="663575"/>
          <p14:tracePt t="1973" x="947738" y="612775"/>
          <p14:tracePt t="1981" x="1076325" y="577850"/>
          <p14:tracePt t="1989" x="1225550" y="534988"/>
          <p14:tracePt t="1998" x="1390650" y="498475"/>
          <p14:tracePt t="2006" x="1576388" y="484188"/>
          <p14:tracePt t="2014" x="1774825" y="477838"/>
          <p14:tracePt t="2022" x="1989138" y="477838"/>
          <p14:tracePt t="2030" x="2338388" y="477838"/>
          <p14:tracePt t="2039" x="2616200" y="477838"/>
          <p14:tracePt t="2047" x="2879725" y="477838"/>
          <p14:tracePt t="2055" x="3194050" y="477838"/>
          <p14:tracePt t="2064" x="3494088" y="484188"/>
          <p14:tracePt t="2072" x="3643313" y="498475"/>
          <p14:tracePt t="2080" x="3929063" y="534988"/>
          <p14:tracePt t="2089" x="4221163" y="563563"/>
          <p14:tracePt t="2096" x="4470400" y="592138"/>
          <p14:tracePt t="2105" x="4719638" y="627063"/>
          <p14:tracePt t="2113" x="4933950" y="663575"/>
          <p14:tracePt t="2121" x="5133975" y="712788"/>
          <p14:tracePt t="2130" x="5318125" y="762000"/>
          <p14:tracePt t="2139" x="5483225" y="812800"/>
          <p14:tracePt t="2146" x="5532438" y="847725"/>
          <p14:tracePt t="2155" x="5646738" y="898525"/>
          <p14:tracePt t="2163" x="5761038" y="947738"/>
          <p14:tracePt t="2171" x="5818188" y="990600"/>
          <p14:tracePt t="2179" x="5846763" y="1012825"/>
          <p14:tracePt t="2188" x="5881688" y="1047750"/>
          <p14:tracePt t="2196" x="5910263" y="1076325"/>
          <p14:tracePt t="2205" x="5932488" y="1090613"/>
          <p14:tracePt t="2212" x="5932488" y="1112838"/>
          <p14:tracePt t="2221" x="5946775" y="1127125"/>
          <p14:tracePt t="2237" x="5946775" y="1141413"/>
          <p14:tracePt t="2254" x="5946775" y="1154113"/>
          <p14:tracePt t="2262" x="5932488" y="1162050"/>
          <p14:tracePt t="2271" x="5918200" y="1162050"/>
          <p14:tracePt t="2278" x="5910263" y="1176338"/>
          <p14:tracePt t="2288" x="5867400" y="1190625"/>
          <p14:tracePt t="2294" x="5832475" y="1204913"/>
          <p14:tracePt t="2304" x="5795963" y="1211263"/>
          <p14:tracePt t="2311" x="5710238" y="1225550"/>
          <p14:tracePt t="2321" x="5618163" y="1239838"/>
          <p14:tracePt t="2327" x="5546725" y="1254125"/>
          <p14:tracePt t="2338" x="5432425" y="1254125"/>
          <p14:tracePt t="2344" x="5303838" y="1254125"/>
          <p14:tracePt t="2354" x="5183188" y="1254125"/>
          <p14:tracePt t="2360" x="5068888" y="1254125"/>
          <p14:tracePt t="2370" x="5005388" y="1254125"/>
          <p14:tracePt t="2377" x="4883150" y="1225550"/>
          <p14:tracePt t="2387" x="4770438" y="1204913"/>
          <p14:tracePt t="2393" x="4656138" y="1176338"/>
          <p14:tracePt t="2403" x="4570413" y="1154113"/>
          <p14:tracePt t="2410" x="4470400" y="1127125"/>
          <p14:tracePt t="2420" x="4370388" y="1098550"/>
          <p14:tracePt t="2427" x="4292600" y="1076325"/>
          <p14:tracePt t="2434" x="4227513" y="1047750"/>
          <p14:tracePt t="2442" x="4156075" y="1041400"/>
          <p14:tracePt t="2451" x="4092575" y="1012825"/>
          <p14:tracePt t="2459" x="4029075" y="998538"/>
          <p14:tracePt t="2468" x="3978275" y="990600"/>
          <p14:tracePt t="2476" x="3957638" y="976313"/>
          <p14:tracePt t="2484" x="3906838" y="962025"/>
          <p14:tracePt t="2492" x="3863975" y="947738"/>
          <p14:tracePt t="2501" x="3843338" y="947738"/>
          <p14:tracePt t="2509" x="3778250" y="941388"/>
          <p14:tracePt t="3291" x="3806825" y="947738"/>
          <p14:tracePt t="3300" x="3829050" y="947738"/>
          <p14:tracePt t="3309" x="3857625" y="976313"/>
          <p14:tracePt t="3316" x="3892550" y="998538"/>
          <p14:tracePt t="3325" x="3929063" y="1027113"/>
          <p14:tracePt t="3333" x="3978275" y="1062038"/>
          <p14:tracePt t="3341" x="4021138" y="1098550"/>
          <p14:tracePt t="3349" x="4070350" y="1154113"/>
          <p14:tracePt t="3358" x="4121150" y="1204913"/>
          <p14:tracePt t="3366" x="4170363" y="1262063"/>
          <p14:tracePt t="3375" x="4227513" y="1325563"/>
          <p14:tracePt t="3383" x="4278313" y="1404938"/>
          <p14:tracePt t="3391" x="4327525" y="1462088"/>
          <p14:tracePt t="3399" x="4370388" y="1539875"/>
          <p14:tracePt t="3407" x="4378325" y="1554163"/>
          <p14:tracePt t="3416" x="4406900" y="1603375"/>
          <p14:tracePt t="3423" x="4421188" y="1639888"/>
          <p14:tracePt t="3432" x="4441825" y="1674813"/>
          <p14:tracePt t="3440" x="4441825" y="1689100"/>
          <p14:tracePt t="3448" x="4456113" y="1717675"/>
          <p14:tracePt t="3456" x="4456113" y="1725613"/>
          <p14:tracePt t="3473" x="4456113" y="1739900"/>
          <p14:tracePt t="3622" x="4470400" y="1739900"/>
          <p14:tracePt t="3630" x="4484688" y="1739900"/>
          <p14:tracePt t="3638" x="4505325" y="1754188"/>
          <p14:tracePt t="3646" x="4533900" y="1774825"/>
          <p14:tracePt t="3654" x="4570413" y="1817688"/>
          <p14:tracePt t="3663" x="4605338" y="1854200"/>
          <p14:tracePt t="3671" x="4656138" y="1889125"/>
          <p14:tracePt t="3679" x="4691063" y="1938338"/>
          <p14:tracePt t="3687" x="4705350" y="1952625"/>
          <p14:tracePt t="3696" x="4756150" y="2017713"/>
          <p14:tracePt t="3704" x="4770438" y="2024063"/>
          <p14:tracePt t="3712" x="4784725" y="2066925"/>
          <p14:tracePt t="3720" x="4791075" y="2103438"/>
          <p14:tracePt t="3729" x="4805363" y="2124075"/>
          <p14:tracePt t="3737" x="4805363" y="2152650"/>
          <p14:tracePt t="3745" x="4805363" y="2174875"/>
          <p14:tracePt t="3754" x="4805363" y="2203450"/>
          <p14:tracePt t="3761" x="4805363" y="2224088"/>
          <p14:tracePt t="3771" x="4791075" y="2252663"/>
          <p14:tracePt t="3778" x="4741863" y="2287588"/>
          <p14:tracePt t="3787" x="4691063" y="2330450"/>
          <p14:tracePt t="3795" x="4619625" y="2352675"/>
          <p14:tracePt t="3804" x="4584700" y="2381250"/>
          <p14:tracePt t="3811" x="4491038" y="2401888"/>
          <p14:tracePt t="3821" x="4406900" y="2416175"/>
          <p14:tracePt t="3828" x="4321175" y="2430463"/>
          <p14:tracePt t="3837" x="4241800" y="2438400"/>
          <p14:tracePt t="3844" x="4170363" y="2438400"/>
          <p14:tracePt t="3854" x="4106863" y="2438400"/>
          <p14:tracePt t="3860" x="4043363" y="2438400"/>
          <p14:tracePt t="3870" x="3978275" y="2416175"/>
          <p14:tracePt t="3877" x="3929063" y="2381250"/>
          <p14:tracePt t="3887" x="3878263" y="2338388"/>
          <p14:tracePt t="3894" x="3829050" y="2301875"/>
          <p14:tracePt t="3904" x="3778250" y="2252663"/>
          <p14:tracePt t="3910" x="3743325" y="2203450"/>
          <p14:tracePt t="3919" x="3714750" y="2152650"/>
          <p14:tracePt t="3926" x="3692525" y="2089150"/>
          <p14:tracePt t="3936" x="3678238" y="2024063"/>
          <p14:tracePt t="3943" x="3678238" y="1966913"/>
          <p14:tracePt t="3953" x="3678238" y="1839913"/>
          <p14:tracePt t="3960" x="3678238" y="1768475"/>
          <p14:tracePt t="3967" x="3714750" y="1660525"/>
          <p14:tracePt t="3976" x="3778250" y="1560513"/>
          <p14:tracePt t="3984" x="3843338" y="1511300"/>
          <p14:tracePt t="3992" x="3971925" y="1376363"/>
          <p14:tracePt t="4000" x="4070350" y="1311275"/>
          <p14:tracePt t="4009" x="4121150" y="1304925"/>
          <p14:tracePt t="4017" x="4221163" y="1262063"/>
          <p14:tracePt t="4025" x="4306888" y="1239838"/>
          <p14:tracePt t="4034" x="4406900" y="1239838"/>
          <p14:tracePt t="4042" x="4491038" y="1239838"/>
          <p14:tracePt t="4050" x="4570413" y="1239838"/>
          <p14:tracePt t="4058" x="4641850" y="1239838"/>
          <p14:tracePt t="4067" x="4691063" y="1262063"/>
          <p14:tracePt t="4075" x="4756150" y="1304925"/>
          <p14:tracePt t="4083" x="4770438" y="1325563"/>
          <p14:tracePt t="4092" x="4833938" y="1376363"/>
          <p14:tracePt t="4100" x="4841875" y="1390650"/>
          <p14:tracePt t="4108" x="4870450" y="1425575"/>
          <p14:tracePt t="4116" x="4883150" y="1454150"/>
          <p14:tracePt t="4124" x="4905375" y="1490663"/>
          <p14:tracePt t="4133" x="4919663" y="1511300"/>
          <p14:tracePt t="4141" x="4919663" y="1525588"/>
          <p14:tracePt t="4149" x="4919663" y="1574800"/>
          <p14:tracePt t="4158" x="4919663" y="1603375"/>
          <p14:tracePt t="4166" x="4919663" y="1639888"/>
          <p14:tracePt t="4174" x="4919663" y="1674813"/>
          <p14:tracePt t="4182" x="4919663" y="1717675"/>
          <p14:tracePt t="4191" x="4891088" y="1768475"/>
          <p14:tracePt t="4199" x="4856163" y="1817688"/>
          <p14:tracePt t="4207" x="4805363" y="1839913"/>
          <p14:tracePt t="4215" x="4756150" y="1889125"/>
          <p14:tracePt t="4223" x="4691063" y="1917700"/>
          <p14:tracePt t="4232" x="4633913" y="1938338"/>
          <p14:tracePt t="4240" x="4556125" y="1952625"/>
          <p14:tracePt t="4248" x="4484688" y="1952625"/>
          <p14:tracePt t="4256" x="4406900" y="1952625"/>
          <p14:tracePt t="4264" x="4327525" y="1952625"/>
          <p14:tracePt t="4273" x="4241800" y="1952625"/>
          <p14:tracePt t="4281" x="4170363" y="1952625"/>
          <p14:tracePt t="4289" x="4078288" y="1924050"/>
          <p14:tracePt t="4297" x="4006850" y="1917700"/>
          <p14:tracePt t="4306" x="3943350" y="1889125"/>
          <p14:tracePt t="4314" x="3878263" y="1874838"/>
          <p14:tracePt t="4322" x="3829050" y="1854200"/>
          <p14:tracePt t="4330" x="3806825" y="1839913"/>
          <p14:tracePt t="4339" x="3743325" y="1803400"/>
          <p14:tracePt t="4347" x="3729038" y="1789113"/>
          <p14:tracePt t="4355" x="3706813" y="1774825"/>
          <p14:tracePt t="4363" x="3692525" y="1754188"/>
          <p14:tracePt t="4371" x="3678238" y="1739900"/>
          <p14:tracePt t="4380" x="3678238" y="1725613"/>
          <p14:tracePt t="4388" x="3678238" y="1717675"/>
          <p14:tracePt t="4396" x="3678238" y="1703388"/>
          <p14:tracePt t="4413" x="3678238" y="1689100"/>
          <p14:tracePt t="4429" x="3678238" y="1674813"/>
          <p14:tracePt t="4445" x="3692525" y="1674813"/>
          <p14:tracePt t="4454" x="3706813" y="1674813"/>
          <p14:tracePt t="4470" x="3714750" y="1674813"/>
          <p14:tracePt t="4479" x="3729038" y="1674813"/>
          <p14:tracePt t="4495" x="3743325" y="1674813"/>
          <p14:tracePt t="4512" x="3757613" y="1717675"/>
          <p14:tracePt t="4521" x="3778250" y="1768475"/>
          <p14:tracePt t="5006" x="3778250" y="1754188"/>
          <p14:tracePt t="5022" x="3778250" y="1725613"/>
          <p14:tracePt t="5031" x="3792538" y="1717675"/>
          <p14:tracePt t="5040" x="3814763" y="1703388"/>
          <p14:tracePt t="5048" x="3843338" y="1689100"/>
          <p14:tracePt t="5055" x="3878263" y="1654175"/>
          <p14:tracePt t="5064" x="3943350" y="1625600"/>
          <p14:tracePt t="5072" x="3992563" y="1603375"/>
          <p14:tracePt t="5080" x="4043363" y="1574800"/>
          <p14:tracePt t="5089" x="4106863" y="1574800"/>
          <p14:tracePt t="5097" x="4127500" y="1574800"/>
          <p14:tracePt t="5105" x="4178300" y="1560513"/>
          <p14:tracePt t="5113" x="4221163" y="1560513"/>
          <p14:tracePt t="5122" x="4256088" y="1560513"/>
          <p14:tracePt t="5130" x="4278313" y="1560513"/>
          <p14:tracePt t="5138" x="4321175" y="1560513"/>
          <p14:tracePt t="5146" x="4327525" y="1560513"/>
          <p14:tracePt t="5154" x="4356100" y="1560513"/>
          <p14:tracePt t="5163" x="4370388" y="1560513"/>
          <p14:tracePt t="5171" x="4378325" y="1560513"/>
          <p14:tracePt t="5179" x="4392613" y="1560513"/>
          <p14:tracePt t="5187" x="4406900" y="1574800"/>
          <p14:tracePt t="5196" x="4421188" y="1589088"/>
          <p14:tracePt t="5204" x="4427538" y="1603375"/>
          <p14:tracePt t="5212" x="4427538" y="1611313"/>
          <p14:tracePt t="5221" x="4441825" y="1625600"/>
          <p14:tracePt t="5229" x="4441825" y="1660525"/>
          <p14:tracePt t="5238" x="4456113" y="1674813"/>
          <p14:tracePt t="5245" x="4456113" y="1717675"/>
          <p14:tracePt t="5254" x="4456113" y="1754188"/>
          <p14:tracePt t="5262" x="4456113" y="1789113"/>
          <p14:tracePt t="5271" x="4456113" y="1839913"/>
          <p14:tracePt t="5278" x="4456113" y="1874838"/>
          <p14:tracePt t="5287" x="4441825" y="1917700"/>
          <p14:tracePt t="5295" x="4421188" y="1952625"/>
          <p14:tracePt t="5304" x="4392613" y="1989138"/>
          <p14:tracePt t="5311" x="4356100" y="2003425"/>
          <p14:tracePt t="5321" x="4327525" y="2024063"/>
          <p14:tracePt t="5328" x="4278313" y="2052638"/>
          <p14:tracePt t="5338" x="4241800" y="2066925"/>
          <p14:tracePt t="5344" x="4178300" y="2074863"/>
          <p14:tracePt t="5354" x="4127500" y="2074863"/>
          <p14:tracePt t="5361" x="4078288" y="2089150"/>
          <p14:tracePt t="5370" x="4006850" y="2089150"/>
          <p14:tracePt t="5377" x="3943350" y="2089150"/>
          <p14:tracePt t="5387" x="3878263" y="2089150"/>
          <p14:tracePt t="5394" x="3757613" y="2089150"/>
          <p14:tracePt t="5404" x="3657600" y="2089150"/>
          <p14:tracePt t="5410" x="3557588" y="2089150"/>
          <p14:tracePt t="5420" x="3457575" y="2089150"/>
          <p14:tracePt t="5427" x="3328988" y="2089150"/>
          <p14:tracePt t="5436" x="3179763" y="2089150"/>
          <p14:tracePt t="5443" x="3030538" y="2089150"/>
          <p14:tracePt t="5451" x="2879725" y="2089150"/>
          <p14:tracePt t="5460" x="2716213" y="2089150"/>
          <p14:tracePt t="5468" x="2530475" y="2089150"/>
          <p14:tracePt t="5476" x="2338388" y="2089150"/>
          <p14:tracePt t="5484" x="2138363" y="2089150"/>
          <p14:tracePt t="5492" x="1925638" y="2117725"/>
          <p14:tracePt t="5501" x="1703388" y="2152650"/>
          <p14:tracePt t="5509" x="1511300" y="2189163"/>
          <p14:tracePt t="5517" x="1311275" y="2238375"/>
          <p14:tracePt t="5526" x="1112838" y="2274888"/>
          <p14:tracePt t="5534" x="1027113" y="2301875"/>
          <p14:tracePt t="5542" x="876300" y="2330450"/>
          <p14:tracePt t="5550" x="763588" y="2338388"/>
          <p14:tracePt t="5558" x="663575" y="2366963"/>
          <p14:tracePt t="5567" x="627063" y="2366963"/>
          <p14:tracePt t="5575" x="563563" y="2366963"/>
          <p14:tracePt t="5583" x="512763" y="2366963"/>
          <p14:tracePt t="5591" x="484188" y="2366963"/>
          <p14:tracePt t="5600" x="477838" y="2366963"/>
          <p14:tracePt t="5608" x="463550" y="2366963"/>
          <p14:tracePt t="5616" x="449263" y="2366963"/>
          <p14:tracePt t="5634" x="449263" y="2352675"/>
          <p14:tracePt t="5674" x="463550" y="2352675"/>
          <p14:tracePt t="5682" x="477838" y="2352675"/>
          <p14:tracePt t="5690" x="477838" y="2338388"/>
          <p14:tracePt t="5699" x="498475" y="2338388"/>
          <p14:tracePt t="5707" x="512763" y="2338388"/>
          <p14:tracePt t="5715" x="549275" y="2338388"/>
          <p14:tracePt t="5723" x="577850" y="2338388"/>
          <p14:tracePt t="5731" x="598488" y="2338388"/>
          <p14:tracePt t="5740" x="641350" y="2338388"/>
          <p14:tracePt t="5748" x="692150" y="2338388"/>
          <p14:tracePt t="5756" x="741363" y="2338388"/>
          <p14:tracePt t="5765" x="792163" y="2330450"/>
          <p14:tracePt t="5773" x="847725" y="2330450"/>
          <p14:tracePt t="5781" x="927100" y="2330450"/>
          <p14:tracePt t="5789" x="998538" y="2330450"/>
          <p14:tracePt t="5798" x="1090613" y="2330450"/>
          <p14:tracePt t="5806" x="1176338" y="2330450"/>
          <p14:tracePt t="5814" x="1276350" y="2330450"/>
          <p14:tracePt t="5822" x="1454150" y="2330450"/>
          <p14:tracePt t="5831" x="1576388" y="2330450"/>
          <p14:tracePt t="5839" x="1717675" y="2330450"/>
          <p14:tracePt t="5847" x="1854200" y="2330450"/>
          <p14:tracePt t="5855" x="2003425" y="2338388"/>
          <p14:tracePt t="5864" x="2152650" y="2338388"/>
          <p14:tracePt t="5872" x="2332038" y="2352675"/>
          <p14:tracePt t="5880" x="2487613" y="2366963"/>
          <p14:tracePt t="5888" x="2681288" y="2381250"/>
          <p14:tracePt t="5896" x="2844800" y="2381250"/>
          <p14:tracePt t="5905" x="3016250" y="2387600"/>
          <p14:tracePt t="5913" x="3165475" y="2401888"/>
          <p14:tracePt t="5921" x="3343275" y="2416175"/>
          <p14:tracePt t="5930" x="3465513" y="2430463"/>
          <p14:tracePt t="5938" x="3543300" y="2438400"/>
          <p14:tracePt t="5946" x="3657600" y="2438400"/>
          <p14:tracePt t="5954" x="3763963" y="2452688"/>
          <p14:tracePt t="5962" x="3857625" y="2452688"/>
          <p14:tracePt t="5971" x="3892550" y="2466975"/>
          <p14:tracePt t="5979" x="3957638" y="2466975"/>
          <p14:tracePt t="5987" x="4006850" y="2481263"/>
          <p14:tracePt t="5995" x="4057650" y="2481263"/>
          <p14:tracePt t="6004" x="4078288" y="2487613"/>
          <p14:tracePt t="6012" x="4092575" y="2487613"/>
          <p14:tracePt t="6021" x="4121150" y="2487613"/>
          <p14:tracePt t="6037" x="4127500" y="2501900"/>
          <p14:tracePt t="6061" x="4141788" y="2501900"/>
          <p14:tracePt t="6177" x="4141788" y="2487613"/>
          <p14:tracePt t="6188" x="4127500" y="2487613"/>
          <p14:tracePt t="6243" x="4121150" y="2487613"/>
          <p14:tracePt t="6457" x="4106863" y="2487613"/>
          <p14:tracePt t="6465" x="4078288" y="2487613"/>
          <p14:tracePt t="6473" x="4029075" y="2487613"/>
          <p14:tracePt t="6482" x="3992563" y="2487613"/>
          <p14:tracePt t="6490" x="3957638" y="2481263"/>
          <p14:tracePt t="6498" x="3906838" y="2466975"/>
          <p14:tracePt t="6507" x="3857625" y="2466975"/>
          <p14:tracePt t="6515" x="3778250" y="2438400"/>
          <p14:tracePt t="6523" x="3706813" y="2430463"/>
          <p14:tracePt t="6531" x="3629025" y="2416175"/>
          <p14:tracePt t="6540" x="3557588" y="2401888"/>
          <p14:tracePt t="6548" x="3494088" y="2387600"/>
          <p14:tracePt t="6556" x="3414713" y="2381250"/>
          <p14:tracePt t="6564" x="3343275" y="2366963"/>
          <p14:tracePt t="6572" x="3265488" y="2338388"/>
          <p14:tracePt t="6581" x="3201988" y="2338388"/>
          <p14:tracePt t="6589" x="3144838" y="2330450"/>
          <p14:tracePt t="6597" x="3079750" y="2316163"/>
          <p14:tracePt t="6605" x="3016250" y="2316163"/>
          <p14:tracePt t="6613" x="2965450" y="2316163"/>
          <p14:tracePt t="6622" x="2916238" y="2301875"/>
          <p14:tracePt t="6630" x="2894013" y="2301875"/>
          <p14:tracePt t="6640" x="2844800" y="2301875"/>
          <p14:tracePt t="6646" x="2801938" y="2287588"/>
          <p14:tracePt t="6655" x="2781300" y="2287588"/>
          <p14:tracePt t="6663" x="2752725" y="2274888"/>
          <p14:tracePt t="6671" x="2730500" y="2274888"/>
          <p14:tracePt t="6679" x="2716213" y="2266950"/>
          <p14:tracePt t="6688" x="2701925" y="2266950"/>
          <p14:tracePt t="6712" x="2701925" y="2252663"/>
          <p14:tracePt t="6721" x="2687638" y="2252663"/>
          <p14:tracePt t="6778" x="2687638" y="2238375"/>
          <p14:tracePt t="6902" x="2681288" y="2238375"/>
          <p14:tracePt t="6920" x="2667000" y="2238375"/>
          <p14:tracePt t="6927" x="2638425" y="2266950"/>
          <p14:tracePt t="6935" x="2616200" y="2301875"/>
          <p14:tracePt t="6954" x="2538413" y="2430463"/>
          <p14:tracePt t="6960" x="2501900" y="2516188"/>
          <p14:tracePt t="6971" x="2452688" y="2616200"/>
          <p14:tracePt t="6977" x="2403475" y="2730500"/>
          <p14:tracePt t="6988" x="2338388" y="2865438"/>
          <p14:tracePt t="6993" x="2281238" y="2994025"/>
          <p14:tracePt t="7004" x="2232025" y="3128963"/>
          <p14:tracePt t="7009" x="2203450" y="3194050"/>
          <p14:tracePt t="7021" x="2152650" y="3294063"/>
          <p14:tracePt t="7027" x="2103438" y="3394075"/>
          <p14:tracePt t="7037" x="2052638" y="3478213"/>
          <p14:tracePt t="7043" x="2017713" y="3543300"/>
          <p14:tracePt t="7054" x="2003425" y="3563938"/>
          <p14:tracePt t="7059" x="1968500" y="3614738"/>
          <p14:tracePt t="7071" x="1939925" y="3643313"/>
          <p14:tracePt t="7076" x="1917700" y="3663950"/>
          <p14:tracePt t="7088" x="1889125" y="3678238"/>
          <p14:tracePt t="7093" x="1889125" y="3692525"/>
          <p14:tracePt t="7104" x="1874838" y="3692525"/>
          <p14:tracePt t="7109" x="1868488" y="3692525"/>
          <p14:tracePt t="7190" x="1854200" y="3692525"/>
          <p14:tracePt t="7215" x="1825625" y="3692525"/>
          <p14:tracePt t="7224" x="1803400" y="3692525"/>
          <p14:tracePt t="7232" x="1768475" y="3706813"/>
          <p14:tracePt t="7240" x="1725613" y="3714750"/>
          <p14:tracePt t="7248" x="1674813" y="3729038"/>
          <p14:tracePt t="7257" x="1611313" y="3729038"/>
          <p14:tracePt t="7265" x="1562100" y="3729038"/>
          <p14:tracePt t="7273" x="1539875" y="3729038"/>
          <p14:tracePt t="7281" x="1490663" y="3729038"/>
          <p14:tracePt t="7289" x="1425575" y="3729038"/>
          <p14:tracePt t="7298" x="1390650" y="3729038"/>
          <p14:tracePt t="7306" x="1354138" y="3706813"/>
          <p14:tracePt t="7314" x="1311275" y="3692525"/>
          <p14:tracePt t="7322" x="1290638" y="3663950"/>
          <p14:tracePt t="7331" x="1239838" y="3643313"/>
          <p14:tracePt t="7339" x="1212850" y="3614738"/>
          <p14:tracePt t="7347" x="1176338" y="3578225"/>
          <p14:tracePt t="7356" x="1141413" y="3557588"/>
          <p14:tracePt t="7364" x="1098550" y="3506788"/>
          <p14:tracePt t="7372" x="1076325" y="3457575"/>
          <p14:tracePt t="7380" x="1047750" y="3400425"/>
          <p14:tracePt t="7388" x="1027113" y="3351213"/>
          <p14:tracePt t="7397" x="1012825" y="3294063"/>
          <p14:tracePt t="7405" x="1012825" y="3214688"/>
          <p14:tracePt t="7413" x="1012825" y="3143250"/>
          <p14:tracePt t="7421" x="1012825" y="3065463"/>
          <p14:tracePt t="7430" x="1012825" y="2930525"/>
          <p14:tracePt t="7438" x="1062038" y="2851150"/>
          <p14:tracePt t="7446" x="1112838" y="2765425"/>
          <p14:tracePt t="7455" x="1176338" y="2679700"/>
          <p14:tracePt t="7463" x="1262063" y="2601913"/>
          <p14:tracePt t="7471" x="1311275" y="2566988"/>
          <p14:tracePt t="7479" x="1404938" y="2487613"/>
          <p14:tracePt t="7488" x="1490663" y="2438400"/>
          <p14:tracePt t="7495" x="1654175" y="2352675"/>
          <p14:tracePt t="7504" x="1754188" y="2330450"/>
          <p14:tracePt t="7512" x="1868488" y="2301875"/>
          <p14:tracePt t="7521" x="1989138" y="2287588"/>
          <p14:tracePt t="7528" x="2089150" y="2287588"/>
          <p14:tracePt t="7538" x="2152650" y="2287588"/>
          <p14:tracePt t="7545" x="2338388" y="2287588"/>
          <p14:tracePt t="7554" x="2389188" y="2301875"/>
          <p14:tracePt t="7561" x="2501900" y="2330450"/>
          <p14:tracePt t="7571" x="2587625" y="2352675"/>
          <p14:tracePt t="7578" x="2667000" y="2387600"/>
          <p14:tracePt t="7588" x="2687638" y="2401888"/>
          <p14:tracePt t="7594" x="2752725" y="2430463"/>
          <p14:tracePt t="7604" x="2801938" y="2466975"/>
          <p14:tracePt t="7611" x="2830513" y="2481263"/>
          <p14:tracePt t="7621" x="2865438" y="2501900"/>
          <p14:tracePt t="7628" x="2894013" y="2552700"/>
          <p14:tracePt t="7640" x="2901950" y="2581275"/>
          <p14:tracePt t="7646" x="2916238" y="2601913"/>
          <p14:tracePt t="7654" x="2916238" y="2652713"/>
          <p14:tracePt t="7660" x="2916238" y="2730500"/>
          <p14:tracePt t="7671" x="2916238" y="2816225"/>
          <p14:tracePt t="7677" x="2894013" y="2916238"/>
          <p14:tracePt t="7688" x="2830513" y="3044825"/>
          <p14:tracePt t="7694" x="2795588" y="3114675"/>
          <p14:tracePt t="7704" x="2716213" y="3214688"/>
          <p14:tracePt t="7710" x="2687638" y="3251200"/>
          <p14:tracePt t="7721" x="2638425" y="3328988"/>
          <p14:tracePt t="7727" x="2587625" y="3365500"/>
          <p14:tracePt t="7738" x="2566988" y="3394075"/>
          <p14:tracePt t="7743" x="2538413" y="3414713"/>
          <p14:tracePt t="7754" x="2516188" y="3414713"/>
          <p14:tracePt t="7768" x="2501900" y="3414713"/>
          <p14:tracePt t="7784" x="2487613" y="3400425"/>
          <p14:tracePt t="7792" x="2487613" y="3379788"/>
          <p14:tracePt t="7801" x="2487613" y="3314700"/>
          <p14:tracePt t="7809" x="2487613" y="3243263"/>
          <p14:tracePt t="7817" x="2516188" y="3179763"/>
          <p14:tracePt t="7825" x="2538413" y="3143250"/>
          <p14:tracePt t="7834" x="2581275" y="3094038"/>
          <p14:tracePt t="7842" x="2616200" y="3044825"/>
          <p14:tracePt t="7850" x="2630488" y="3030538"/>
          <p14:tracePt t="7859" x="2667000" y="2994025"/>
          <p14:tracePt t="7866" x="2687638" y="2979738"/>
          <p14:tracePt t="7875" x="2716213" y="2965450"/>
          <p14:tracePt t="7883" x="2730500" y="2951163"/>
          <p14:tracePt t="7891" x="2738438" y="2951163"/>
          <p14:tracePt t="7900" x="2752725" y="2951163"/>
          <p14:tracePt t="7908" x="2767013" y="2951163"/>
          <p14:tracePt t="7916" x="2781300" y="2951163"/>
          <p14:tracePt t="7932" x="2795588" y="2951163"/>
          <p14:tracePt t="7949" x="2795588" y="2965450"/>
          <p14:tracePt t="7958" x="2801938" y="2979738"/>
          <p14:tracePt t="7966" x="2801938" y="2994025"/>
          <p14:tracePt t="7974" x="2801938" y="3001963"/>
          <p14:tracePt t="7982" x="2816225" y="3030538"/>
          <p14:tracePt t="7991" x="2816225" y="3065463"/>
          <p14:tracePt t="7998" x="2816225" y="3100388"/>
          <p14:tracePt t="8007" x="2816225" y="3143250"/>
          <p14:tracePt t="8015" x="2830513" y="3194050"/>
          <p14:tracePt t="8023" x="2830513" y="3243263"/>
          <p14:tracePt t="8032" x="2830513" y="3300413"/>
          <p14:tracePt t="8040" x="2844800" y="3365500"/>
          <p14:tracePt t="8048" x="2844800" y="3414713"/>
          <p14:tracePt t="8056" x="2844800" y="3463925"/>
          <p14:tracePt t="8064" x="2844800" y="3506788"/>
          <p14:tracePt t="8073" x="2844800" y="3543300"/>
          <p14:tracePt t="8081" x="2844800" y="3578225"/>
          <p14:tracePt t="8089" x="2844800" y="3606800"/>
          <p14:tracePt t="8097" x="2844800" y="3629025"/>
          <p14:tracePt t="8106" x="2844800" y="3643313"/>
          <p14:tracePt t="8114" x="2844800" y="3657600"/>
          <p14:tracePt t="8122" x="2844800" y="3663950"/>
          <p14:tracePt t="8146" x="2844800" y="3678238"/>
          <p14:tracePt t="8287" x="2844800" y="3692525"/>
          <p14:tracePt t="8336" x="2844800" y="3706813"/>
          <p14:tracePt t="8361" x="2844800" y="3714750"/>
          <p14:tracePt t="8371" x="2844800" y="3729038"/>
          <p14:tracePt t="8378" x="2844800" y="3757613"/>
          <p14:tracePt t="8388" x="2844800" y="3763963"/>
          <p14:tracePt t="8394" x="2844800" y="3778250"/>
          <p14:tracePt t="8404" x="2830513" y="3806825"/>
          <p14:tracePt t="8411" x="2816225" y="3841750"/>
          <p14:tracePt t="8421" x="2801938" y="3878263"/>
          <p14:tracePt t="8748" x="2801938" y="3906838"/>
          <p14:tracePt t="8756" x="2801938" y="3927475"/>
          <p14:tracePt t="8765" x="2801938" y="3963988"/>
          <p14:tracePt t="8773" x="2801938" y="4021138"/>
          <p14:tracePt t="8781" x="2816225" y="4056063"/>
          <p14:tracePt t="8790" x="2816225" y="4121150"/>
          <p14:tracePt t="8798" x="2830513" y="4127500"/>
          <p14:tracePt t="8806" x="2844800" y="4205288"/>
          <p14:tracePt t="8814" x="2844800" y="4227513"/>
          <p14:tracePt t="8823" x="2851150" y="4270375"/>
          <p14:tracePt t="8831" x="2865438" y="4291013"/>
          <p14:tracePt t="8840" x="2865438" y="4319588"/>
          <p14:tracePt t="8847" x="2879725" y="4327525"/>
          <p14:tracePt t="8856" x="2879725" y="4341813"/>
          <p14:tracePt t="8864" x="2879725" y="4356100"/>
          <p14:tracePt t="8872" x="2894013" y="4356100"/>
          <p14:tracePt t="8880" x="2894013" y="4370388"/>
          <p14:tracePt t="8897" x="2901950" y="4376738"/>
          <p14:tracePt t="8921" x="2916238" y="4376738"/>
          <p14:tracePt t="8930" x="2916238" y="4391025"/>
          <p14:tracePt t="8946" x="2930525" y="4391025"/>
          <p14:tracePt t="8963" x="2944813" y="4405313"/>
          <p14:tracePt t="8979" x="2951163" y="4405313"/>
          <p14:tracePt t="8988" x="2951163" y="4419600"/>
          <p14:tracePt t="9004" x="2965450" y="4427538"/>
          <p14:tracePt t="9012" x="2979738" y="4427538"/>
          <p14:tracePt t="9029" x="2994025" y="4427538"/>
          <p14:tracePt t="9037" x="2994025" y="4441825"/>
          <p14:tracePt t="9045" x="3001963" y="4441825"/>
          <p14:tracePt t="9177" x="2994025" y="4441825"/>
          <p14:tracePt t="9235" x="2979738" y="4441825"/>
          <p14:tracePt t="9268" x="2979738" y="4476750"/>
          <p14:tracePt t="9276" x="2979738" y="4505325"/>
          <p14:tracePt t="9284" x="2994025" y="4556125"/>
          <p14:tracePt t="9293" x="3016250" y="4591050"/>
          <p14:tracePt t="9301" x="3044825" y="4640263"/>
          <p14:tracePt t="9309" x="3065463" y="4691063"/>
          <p14:tracePt t="9317" x="3094038" y="4719638"/>
          <p14:tracePt t="9326" x="3116263" y="4754563"/>
          <p14:tracePt t="9334" x="3144838" y="4783138"/>
          <p14:tracePt t="9342" x="3165475" y="4805363"/>
          <p14:tracePt t="9351" x="3194050" y="4819650"/>
          <p14:tracePt t="9358" x="3201988" y="4833938"/>
          <p14:tracePt t="9367" x="3216275" y="4840288"/>
          <p14:tracePt t="9375" x="3230563" y="4840288"/>
          <p14:tracePt t="9392" x="3244850" y="4840288"/>
          <p14:tracePt t="9416" x="3251200" y="4854575"/>
          <p14:tracePt t="9441" x="3251200" y="4868863"/>
          <p14:tracePt t="9465" x="3251200" y="4905375"/>
          <p14:tracePt t="9474" x="3230563" y="4983163"/>
          <p14:tracePt t="9482" x="3201988" y="5040313"/>
          <p14:tracePt t="9664" x="3179763" y="5040313"/>
          <p14:tracePt t="9672" x="3144838" y="5040313"/>
          <p14:tracePt t="9680" x="3116263" y="5032375"/>
          <p14:tracePt t="9688" x="3051175" y="5018088"/>
          <p14:tracePt t="9696" x="2979738" y="4989513"/>
          <p14:tracePt t="9705" x="2901950" y="4968875"/>
          <p14:tracePt t="9713" x="2816225" y="4933950"/>
          <p14:tracePt t="9721" x="2738438" y="4883150"/>
          <p14:tracePt t="9730" x="2667000" y="4840288"/>
          <p14:tracePt t="9738" x="2601913" y="4791075"/>
          <p14:tracePt t="9746" x="2538413" y="4740275"/>
          <p14:tracePt t="9754" x="2530475" y="4719638"/>
          <p14:tracePt t="9763" x="2487613" y="4683125"/>
          <p14:tracePt t="9771" x="2466975" y="4654550"/>
          <p14:tracePt t="9779" x="2438400" y="4619625"/>
          <p14:tracePt t="9787" x="2432050" y="4591050"/>
          <p14:tracePt t="9795" x="2417763" y="4570413"/>
          <p14:tracePt t="9812" x="2417763" y="4556125"/>
          <p14:tracePt t="9821" x="2417763" y="4541838"/>
          <p14:tracePt t="9828" x="2417763" y="4527550"/>
          <p14:tracePt t="9845" x="2417763" y="4519613"/>
          <p14:tracePt t="9960" x="2403475" y="4519613"/>
          <p14:tracePt t="9970" x="2389188" y="4519613"/>
          <p14:tracePt t="9977" x="2381250" y="4527550"/>
          <p14:tracePt t="9987" x="2352675" y="4527550"/>
          <p14:tracePt t="9993" x="2332038" y="4541838"/>
          <p14:tracePt t="10003" x="2303463" y="4541838"/>
          <p14:tracePt t="10010" x="2266950" y="4556125"/>
          <p14:tracePt t="10020" x="2232025" y="4556125"/>
          <p14:tracePt t="10026" x="2174875" y="4556125"/>
          <p14:tracePt t="10036" x="2138363" y="4556125"/>
          <p14:tracePt t="10043" x="2103438" y="4556125"/>
          <p14:tracePt t="10051" x="2066925" y="4541838"/>
          <p14:tracePt t="10059" x="2017713" y="4527550"/>
          <p14:tracePt t="10068" x="1974850" y="4505325"/>
          <p14:tracePt t="10076" x="1925638" y="4476750"/>
          <p14:tracePt t="10084" x="1889125" y="4441825"/>
          <p14:tracePt t="10092" x="1839913" y="4405313"/>
          <p14:tracePt t="10101" x="1789113" y="4356100"/>
          <p14:tracePt t="10108" x="1739900" y="4319588"/>
          <p14:tracePt t="10117" x="1703388" y="4270375"/>
          <p14:tracePt t="10125" x="1668463" y="4219575"/>
          <p14:tracePt t="10133" x="1625600" y="4170363"/>
          <p14:tracePt t="10142" x="1611313" y="4156075"/>
          <p14:tracePt t="10150" x="1590675" y="4121150"/>
          <p14:tracePt t="10158" x="1562100" y="4078288"/>
          <p14:tracePt t="10167" x="1554163" y="4041775"/>
          <p14:tracePt t="10175" x="1539875" y="3992563"/>
          <p14:tracePt t="10183" x="1539875" y="3963988"/>
          <p14:tracePt t="10191" x="1539875" y="3927475"/>
          <p14:tracePt t="10200" x="1539875" y="3892550"/>
          <p14:tracePt t="10208" x="1576388" y="3827463"/>
          <p14:tracePt t="10216" x="1639888" y="3778250"/>
          <p14:tracePt t="10224" x="1725613" y="3714750"/>
          <p14:tracePt t="10233" x="1817688" y="3657600"/>
          <p14:tracePt t="10241" x="1925638" y="3578225"/>
          <p14:tracePt t="10249" x="2074863" y="3514725"/>
          <p14:tracePt t="10257" x="2232025" y="3463925"/>
          <p14:tracePt t="10266" x="2417763" y="3400425"/>
          <p14:tracePt t="10274" x="2587625" y="3365500"/>
          <p14:tracePt t="10282" x="2795588" y="3314700"/>
          <p14:tracePt t="10290" x="2994025" y="3294063"/>
          <p14:tracePt t="10299" x="3165475" y="3265488"/>
          <p14:tracePt t="10306" x="3328988" y="3251200"/>
          <p14:tracePt t="10315" x="3494088" y="3243263"/>
          <p14:tracePt t="10323" x="3565525" y="3243263"/>
          <p14:tracePt t="10331" x="3706813" y="3243263"/>
          <p14:tracePt t="10340" x="3829050" y="3243263"/>
          <p14:tracePt t="10348" x="3943350" y="3251200"/>
          <p14:tracePt t="10356" x="4029075" y="3279775"/>
          <p14:tracePt t="10364" x="4121150" y="3300413"/>
          <p14:tracePt t="10373" x="4192588" y="3343275"/>
          <p14:tracePt t="10381" x="4270375" y="3379788"/>
          <p14:tracePt t="10389" x="4321175" y="3414713"/>
          <p14:tracePt t="10397" x="4370388" y="3463925"/>
          <p14:tracePt t="10406" x="4421188" y="3506788"/>
          <p14:tracePt t="10414" x="4456113" y="3543300"/>
          <p14:tracePt t="10422" x="4491038" y="3592513"/>
          <p14:tracePt t="10430" x="4519613" y="3643313"/>
          <p14:tracePt t="10438" x="4541838" y="3678238"/>
          <p14:tracePt t="10447" x="4556125" y="3714750"/>
          <p14:tracePt t="10455" x="4570413" y="3763963"/>
          <p14:tracePt t="10463" x="4584700" y="3806825"/>
          <p14:tracePt t="10471" x="4584700" y="3827463"/>
          <p14:tracePt t="10480" x="4584700" y="3856038"/>
          <p14:tracePt t="10488" x="4584700" y="3892550"/>
          <p14:tracePt t="10496" x="4584700" y="3941763"/>
          <p14:tracePt t="10505" x="4556125" y="3963988"/>
          <p14:tracePt t="10512" x="4533900" y="3992563"/>
          <p14:tracePt t="10521" x="4491038" y="4021138"/>
          <p14:tracePt t="10529" x="4427538" y="4056063"/>
          <p14:tracePt t="10538" x="4356100" y="4106863"/>
          <p14:tracePt t="10545" x="4270375" y="4141788"/>
          <p14:tracePt t="10555" x="4178300" y="4170363"/>
          <p14:tracePt t="10562" x="4070350" y="4205288"/>
          <p14:tracePt t="10571" x="3943350" y="4241800"/>
          <p14:tracePt t="10578" x="3806825" y="4276725"/>
          <p14:tracePt t="10588" x="3678238" y="4319588"/>
          <p14:tracePt t="10595" x="3543300" y="4341813"/>
          <p14:tracePt t="10604" x="3408363" y="4356100"/>
          <p14:tracePt t="10611" x="3343275" y="4356100"/>
          <p14:tracePt t="10622" x="3201988" y="4370388"/>
          <p14:tracePt t="10628" x="3094038" y="4376738"/>
          <p14:tracePt t="10640" x="2994025" y="4376738"/>
          <p14:tracePt t="10645" x="2894013" y="4376738"/>
          <p14:tracePt t="10655" x="2801938" y="4376738"/>
          <p14:tracePt t="10661" x="2738438" y="4376738"/>
          <p14:tracePt t="10671" x="2716213" y="4376738"/>
          <p14:tracePt t="10678" x="2630488" y="4370388"/>
          <p14:tracePt t="10688" x="2601913" y="4356100"/>
          <p14:tracePt t="10694" x="2566988" y="4341813"/>
          <p14:tracePt t="10704" x="2516188" y="4305300"/>
          <p14:tracePt t="10711" x="2501900" y="4291013"/>
          <p14:tracePt t="10721" x="2466975" y="4270375"/>
          <p14:tracePt t="10727" x="2438400" y="4241800"/>
          <p14:tracePt t="10738" x="2432050" y="4219575"/>
          <p14:tracePt t="10744" x="2417763" y="4205288"/>
          <p14:tracePt t="10754" x="2403475" y="4191000"/>
          <p14:tracePt t="10760" x="2389188" y="4178300"/>
          <p14:tracePt t="10771" x="2389188" y="4170363"/>
          <p14:tracePt t="10777" x="2389188" y="4156075"/>
          <p14:tracePt t="10788" x="2389188" y="4141788"/>
          <p14:tracePt t="10793" x="2389188" y="4127500"/>
          <p14:tracePt t="10804" x="2403475" y="4121150"/>
          <p14:tracePt t="10810" x="2438400" y="4106863"/>
          <p14:tracePt t="10821" x="2501900" y="4078288"/>
          <p14:tracePt t="10826" x="2538413" y="4078288"/>
          <p14:tracePt t="10837" x="2601913" y="4070350"/>
          <p14:tracePt t="10843" x="2681288" y="4056063"/>
          <p14:tracePt t="10854" x="2752725" y="4056063"/>
          <p14:tracePt t="10859" x="2830513" y="4056063"/>
          <p14:tracePt t="10871" x="2901950" y="4056063"/>
          <p14:tracePt t="10876" x="2979738" y="4056063"/>
          <p14:tracePt t="10887" x="3044825" y="4056063"/>
          <p14:tracePt t="10892" x="3101975" y="4078288"/>
          <p14:tracePt t="10904" x="3151188" y="4121150"/>
          <p14:tracePt t="10909" x="3201988" y="4141788"/>
          <p14:tracePt t="10921" x="3244850" y="4178300"/>
          <p14:tracePt t="10926" x="3279775" y="4219575"/>
          <p14:tracePt t="10937" x="3300413" y="4270375"/>
          <p14:tracePt t="10942" x="3328988" y="4305300"/>
          <p14:tracePt t="10955" x="3357563" y="4356100"/>
          <p14:tracePt t="10960" x="3379788" y="4470400"/>
          <p14:tracePt t="10971" x="3394075" y="4556125"/>
          <p14:tracePt t="10977" x="3408363" y="4683125"/>
          <p14:tracePt t="10988" x="3408363" y="4791075"/>
          <p14:tracePt t="10992" x="3408363" y="4968875"/>
          <p14:tracePt t="11004" x="3379788" y="5132388"/>
          <p14:tracePt t="11009" x="3343275" y="5297488"/>
          <p14:tracePt t="11021" x="3265488" y="5467350"/>
          <p14:tracePt t="11025" x="3201988" y="5595938"/>
          <p14:tracePt t="11037" x="3151188" y="5646738"/>
          <p14:tracePt t="11042" x="3065463" y="5759450"/>
          <p14:tracePt t="11054" x="2979738" y="5830888"/>
          <p14:tracePt t="11058" x="2830513" y="5945188"/>
          <p14:tracePt t="11071" x="2767013" y="5959475"/>
          <p14:tracePt t="11075" x="2681288" y="5981700"/>
          <p14:tracePt t="11088" x="2581275" y="5995988"/>
          <p14:tracePt t="11092" x="2481263" y="5995988"/>
          <p14:tracePt t="11104" x="2403475" y="5995988"/>
          <p14:tracePt t="11108" x="2338388" y="5995988"/>
          <p14:tracePt t="11121" x="2266950" y="5981700"/>
          <p14:tracePt t="11123" x="2217738" y="5959475"/>
          <p14:tracePt t="11131" x="2166938" y="5930900"/>
          <p14:tracePt t="11139" x="2124075" y="5895975"/>
          <p14:tracePt t="11147" x="2089150" y="5845175"/>
          <p14:tracePt t="11156" x="2052638" y="5810250"/>
          <p14:tracePt t="11164" x="2017713" y="5745163"/>
          <p14:tracePt t="11172" x="1989138" y="5695950"/>
          <p14:tracePt t="11181" x="1954213" y="5632450"/>
          <p14:tracePt t="11189" x="1925638" y="5553075"/>
          <p14:tracePt t="11197" x="1903413" y="5495925"/>
          <p14:tracePt t="11205" x="1889125" y="5403850"/>
          <p14:tracePt t="11214" x="1868488" y="5318125"/>
          <p14:tracePt t="11222" x="1868488" y="5218113"/>
          <p14:tracePt t="11230" x="1868488" y="5132388"/>
          <p14:tracePt t="11238" x="1868488" y="5040313"/>
          <p14:tracePt t="11246" x="1868488" y="4940300"/>
          <p14:tracePt t="11255" x="1868488" y="4854575"/>
          <p14:tracePt t="11263" x="1917700" y="4783138"/>
          <p14:tracePt t="11271" x="1968500" y="4705350"/>
          <p14:tracePt t="11280" x="2066925" y="4583113"/>
          <p14:tracePt t="11288" x="2138363" y="4519613"/>
          <p14:tracePt t="11296" x="2238375" y="4470400"/>
          <p14:tracePt t="11304" x="2352675" y="4405313"/>
          <p14:tracePt t="11312" x="2452688" y="4370388"/>
          <p14:tracePt t="11321" x="2581275" y="4341813"/>
          <p14:tracePt t="11329" x="2638425" y="4341813"/>
          <p14:tracePt t="11338" x="2767013" y="4341813"/>
          <p14:tracePt t="11345" x="2865438" y="4341813"/>
          <p14:tracePt t="11354" x="2965450" y="4341813"/>
          <p14:tracePt t="11362" x="3065463" y="4341813"/>
          <p14:tracePt t="11371" x="3144838" y="4370388"/>
          <p14:tracePt t="11378" x="3216275" y="4391025"/>
          <p14:tracePt t="11388" x="3265488" y="4427538"/>
          <p14:tracePt t="11395" x="3314700" y="4456113"/>
          <p14:tracePt t="11404" x="3357563" y="4491038"/>
          <p14:tracePt t="11411" x="3379788" y="4519613"/>
          <p14:tracePt t="11421" x="3408363" y="4541838"/>
          <p14:tracePt t="11427" x="3414713" y="4583113"/>
          <p14:tracePt t="11438" x="3429000" y="4605338"/>
          <p14:tracePt t="11444" x="3429000" y="4633913"/>
          <p14:tracePt t="11454" x="3443288" y="4654550"/>
          <p14:tracePt t="11461" x="3443288" y="4683125"/>
          <p14:tracePt t="11471" x="3443288" y="4705350"/>
          <p14:tracePt t="11477" x="3443288" y="4733925"/>
          <p14:tracePt t="11488" x="3443288" y="4754563"/>
          <p14:tracePt t="11494" x="3429000" y="4783138"/>
          <p14:tracePt t="11504" x="3408363" y="4819650"/>
          <p14:tracePt t="11510" x="3379788" y="4840288"/>
          <p14:tracePt t="11521" x="3328988" y="4891088"/>
          <p14:tracePt t="11527" x="3265488" y="4940300"/>
          <p14:tracePt t="11537" x="3230563" y="4968875"/>
          <p14:tracePt t="11544" x="3165475" y="5003800"/>
          <p14:tracePt t="11554" x="3079750" y="5040313"/>
          <p14:tracePt t="11560" x="2994025" y="5083175"/>
          <p14:tracePt t="11571" x="2901950" y="5103813"/>
          <p14:tracePt t="11577" x="2738438" y="5168900"/>
          <p14:tracePt t="11588" x="2681288" y="5168900"/>
          <p14:tracePt t="11593" x="2581275" y="5183188"/>
          <p14:tracePt t="11604" x="2481263" y="5197475"/>
          <p14:tracePt t="11609" x="2289175" y="5197475"/>
          <p14:tracePt t="11622" x="2238375" y="5197475"/>
          <p14:tracePt t="11626" x="2138363" y="5197475"/>
          <p14:tracePt t="11640" x="2052638" y="5154613"/>
          <p14:tracePt t="11645" x="1968500" y="5118100"/>
          <p14:tracePt t="11655" x="1903413" y="5089525"/>
          <p14:tracePt t="11659" x="1825625" y="5040313"/>
          <p14:tracePt t="11671" x="1774825" y="4989513"/>
          <p14:tracePt t="11676" x="1739900" y="4954588"/>
          <p14:tracePt t="11688" x="1703388" y="4905375"/>
          <p14:tracePt t="11693" x="1674813" y="4854575"/>
          <p14:tracePt t="11704" x="1668463" y="4833938"/>
          <p14:tracePt t="11709" x="1639888" y="4768850"/>
          <p14:tracePt t="11721" x="1639888" y="4754563"/>
          <p14:tracePt t="11725" x="1625600" y="4719638"/>
          <p14:tracePt t="11738" x="1625600" y="4654550"/>
          <p14:tracePt t="11742" x="1625600" y="4619625"/>
          <p14:tracePt t="11754" x="1625600" y="4570413"/>
          <p14:tracePt t="11759" x="1625600" y="4519613"/>
          <p14:tracePt t="11772" x="1625600" y="4476750"/>
          <p14:tracePt t="11776" x="1625600" y="4427538"/>
          <p14:tracePt t="11788" x="1654175" y="4356100"/>
          <p14:tracePt t="11792" x="1703388" y="4256088"/>
          <p14:tracePt t="11804" x="1768475" y="4178300"/>
          <p14:tracePt t="11809" x="1839913" y="4078288"/>
          <p14:tracePt t="11821" x="1954213" y="3992563"/>
          <p14:tracePt t="11825" x="2066925" y="3878263"/>
          <p14:tracePt t="11838" x="2203450" y="3778250"/>
          <p14:tracePt t="11842" x="2352675" y="3678238"/>
          <p14:tracePt t="11855" x="2516188" y="3592513"/>
          <p14:tracePt t="11857" x="2667000" y="3514725"/>
          <p14:tracePt t="11865" x="2830513" y="3463925"/>
          <p14:tracePt t="11873" x="2901950" y="3457575"/>
          <p14:tracePt t="11881" x="3016250" y="3429000"/>
          <p14:tracePt t="11889" x="3144838" y="3414713"/>
          <p14:tracePt t="11897" x="3251200" y="3414713"/>
          <p14:tracePt t="11906" x="3328988" y="3414713"/>
          <p14:tracePt t="11914" x="3414713" y="3414713"/>
          <p14:tracePt t="11922" x="3479800" y="3429000"/>
          <p14:tracePt t="11931" x="3543300" y="3457575"/>
          <p14:tracePt t="11939" x="3594100" y="3478213"/>
          <p14:tracePt t="11947" x="3643313" y="3514725"/>
          <p14:tracePt t="11955" x="3678238" y="3557588"/>
          <p14:tracePt t="11963" x="3714750" y="3606800"/>
          <p14:tracePt t="11972" x="3757613" y="3657600"/>
          <p14:tracePt t="11980" x="3778250" y="3706813"/>
          <p14:tracePt t="11988" x="3806825" y="3743325"/>
          <p14:tracePt t="11997" x="3829050" y="3806825"/>
          <p14:tracePt t="12005" x="3857625" y="3856038"/>
          <p14:tracePt t="12013" x="3863975" y="3906838"/>
          <p14:tracePt t="12021" x="3892550" y="3963988"/>
          <p14:tracePt t="12030" x="3906838" y="4027488"/>
          <p14:tracePt t="12038" x="3906838" y="4092575"/>
          <p14:tracePt t="12046" x="3921125" y="4156075"/>
          <p14:tracePt t="12055" x="3921125" y="4178300"/>
          <p14:tracePt t="12063" x="3921125" y="4227513"/>
          <p14:tracePt t="12071" x="3921125" y="4270375"/>
          <p14:tracePt t="12079" x="3921125" y="4305300"/>
          <p14:tracePt t="12088" x="3921125" y="4327525"/>
          <p14:tracePt t="12095" x="3906838" y="4341813"/>
          <p14:tracePt t="12104" x="3906838" y="4370388"/>
          <p14:tracePt t="12112" x="3878263" y="4376738"/>
          <p14:tracePt t="12121" x="3857625" y="4405313"/>
          <p14:tracePt t="12128" x="3829050" y="4419600"/>
          <p14:tracePt t="12138" x="3806825" y="4419600"/>
          <p14:tracePt t="12145" x="3763963" y="4427538"/>
          <p14:tracePt t="12155" x="3743325" y="4441825"/>
          <p14:tracePt t="12161" x="3692525" y="4456113"/>
          <p14:tracePt t="12171" x="3643313" y="4456113"/>
          <p14:tracePt t="12178" x="3594100" y="4470400"/>
          <p14:tracePt t="12188" x="3543300" y="4476750"/>
          <p14:tracePt t="12194" x="3479800" y="4476750"/>
          <p14:tracePt t="12204" x="3408363" y="4491038"/>
          <p14:tracePt t="12211" x="3357563" y="4491038"/>
          <p14:tracePt t="12221" x="3300413" y="4505325"/>
          <p14:tracePt t="12228" x="3244850" y="4505325"/>
          <p14:tracePt t="12238" x="3230563" y="4519613"/>
          <p14:tracePt t="12244" x="3179763" y="4519613"/>
          <p14:tracePt t="12254" x="3144838" y="4519613"/>
          <p14:tracePt t="12260" x="3116263" y="4519613"/>
          <p14:tracePt t="12271" x="3079750" y="4519613"/>
          <p14:tracePt t="12277" x="3051175" y="4519613"/>
          <p14:tracePt t="12288" x="3044825" y="4519613"/>
          <p14:tracePt t="12293" x="3016250" y="4505325"/>
          <p14:tracePt t="12304" x="2994025" y="4491038"/>
          <p14:tracePt t="12310" x="2979738" y="4476750"/>
          <p14:tracePt t="12321" x="2965450" y="4470400"/>
          <p14:tracePt t="12327" x="2944813" y="4456113"/>
          <p14:tracePt t="12337" x="2930525" y="4441825"/>
          <p14:tracePt t="12343" x="2916238" y="4427538"/>
          <p14:tracePt t="12354" x="2901950" y="4405313"/>
          <p14:tracePt t="12367" x="2894013" y="4391025"/>
          <p14:tracePt t="12384" x="2879725" y="4391025"/>
          <p14:tracePt t="14404" x="2894013" y="4391025"/>
          <p14:tracePt t="14412" x="2944813" y="4370388"/>
          <p14:tracePt t="14423" x="2994025" y="4341813"/>
          <p14:tracePt t="14429" x="3065463" y="4305300"/>
          <p14:tracePt t="14438" x="3165475" y="4270375"/>
          <p14:tracePt t="14445" x="3300413" y="4227513"/>
          <p14:tracePt t="14455" x="3465513" y="4178300"/>
          <p14:tracePt t="14461" x="3643313" y="4127500"/>
          <p14:tracePt t="14471" x="3814763" y="4106863"/>
          <p14:tracePt t="14478" x="4021138" y="4070350"/>
          <p14:tracePt t="14488" x="4341813" y="4006850"/>
          <p14:tracePt t="14494" x="4584700" y="3963988"/>
          <p14:tracePt t="14504" x="4833938" y="3913188"/>
          <p14:tracePt t="14511" x="5105400" y="3856038"/>
          <p14:tracePt t="14521" x="5418138" y="3778250"/>
          <p14:tracePt t="14527" x="5746750" y="3692525"/>
          <p14:tracePt t="14538" x="6130925" y="3592513"/>
          <p14:tracePt t="14544" x="6523038" y="3492500"/>
          <p14:tracePt t="14554" x="6908800" y="3379788"/>
          <p14:tracePt t="14561" x="7086600" y="3328988"/>
          <p14:tracePt t="14571" x="7372350" y="3243263"/>
          <p14:tracePt t="14577" x="7486650" y="3214688"/>
          <p14:tracePt t="14588" x="7686675" y="3151188"/>
          <p14:tracePt t="14594" x="7735888" y="3143250"/>
          <p14:tracePt t="14604" x="7835900" y="3114675"/>
          <p14:tracePt t="14610" x="7899400" y="3094038"/>
          <p14:tracePt t="14622" x="7950200" y="3079750"/>
          <p14:tracePt t="14627" x="7964488" y="3065463"/>
          <p14:tracePt t="14640" x="7970838" y="3065463"/>
          <p14:tracePt t="14643" x="7985125" y="3065463"/>
          <p14:tracePt t="14964" x="7999413" y="3030538"/>
          <p14:tracePt t="14972" x="8035925" y="2979738"/>
          <p14:tracePt t="14981" x="8064500" y="2944813"/>
          <p14:tracePt t="14989" x="8121650" y="2894013"/>
          <p14:tracePt t="14997" x="8170863" y="2851150"/>
          <p14:tracePt t="15006" x="8220075" y="2801938"/>
          <p14:tracePt t="15014" x="8270875" y="2765425"/>
          <p14:tracePt t="15022" x="8334375" y="2730500"/>
          <p14:tracePt t="15030" x="8399463" y="2701925"/>
          <p14:tracePt t="15039" x="8428038" y="2687638"/>
          <p14:tracePt t="15047" x="8477250" y="2679700"/>
          <p14:tracePt t="15055" x="8513763" y="2652713"/>
          <p14:tracePt t="15063" x="8548688" y="2652713"/>
          <p14:tracePt t="15071" x="8577263" y="2638425"/>
          <p14:tracePt t="15080" x="8597900" y="2638425"/>
          <p14:tracePt t="15088" x="8626475" y="2630488"/>
          <p14:tracePt t="15096" x="8634413" y="2630488"/>
          <p14:tracePt t="15104" x="8648700" y="2630488"/>
          <p14:tracePt t="15113" x="8662988" y="2630488"/>
          <p14:tracePt t="15121" x="8677275" y="2630488"/>
          <p14:tracePt t="15138" x="8683625" y="2630488"/>
          <p14:tracePt t="15154" x="8697913" y="2630488"/>
          <p14:tracePt t="15187" x="8697913" y="2638425"/>
          <p14:tracePt t="15228" x="8697913" y="2652713"/>
          <p14:tracePt t="15237" x="8683625" y="2652713"/>
          <p14:tracePt t="15254" x="8677275" y="2652713"/>
          <p14:tracePt t="15261" x="8662988" y="2652713"/>
          <p14:tracePt t="15277" x="8634413" y="2652713"/>
          <p14:tracePt t="15288" x="8626475" y="2652713"/>
          <p14:tracePt t="15294" x="8583613" y="2652713"/>
          <p14:tracePt t="15304" x="8562975" y="2652713"/>
          <p14:tracePt t="15310" x="8528050" y="2652713"/>
          <p14:tracePt t="15320" x="8485188" y="2652713"/>
          <p14:tracePt t="15327" x="8448675" y="2652713"/>
          <p14:tracePt t="15337" x="8413750" y="2652713"/>
          <p14:tracePt t="15344" x="8362950" y="2638425"/>
          <p14:tracePt t="15353" x="8313738" y="2630488"/>
          <p14:tracePt t="15360" x="8270875" y="2616200"/>
          <p14:tracePt t="15369" x="8248650" y="2616200"/>
          <p14:tracePt t="15376" x="8220075" y="2601913"/>
          <p14:tracePt t="15384" x="8162925" y="2581275"/>
          <p14:tracePt t="15393" x="8134350" y="2581275"/>
          <p14:tracePt t="15403" x="8099425" y="2581275"/>
          <p14:tracePt t="15409" x="8064500" y="2566988"/>
          <p14:tracePt t="15418" x="8013700" y="2552700"/>
          <p14:tracePt t="15426" x="7964488" y="2552700"/>
          <p14:tracePt t="15434" x="7921625" y="2538413"/>
          <p14:tracePt t="15442" x="7870825" y="2530475"/>
          <p14:tracePt t="15451" x="7835900" y="2516188"/>
          <p14:tracePt t="15459" x="7799388" y="2516188"/>
          <p14:tracePt t="15467" x="7764463" y="2501900"/>
          <p14:tracePt t="15475" x="7735888" y="2487613"/>
          <p14:tracePt t="15484" x="7700963" y="2466975"/>
          <p14:tracePt t="15492" x="7686675" y="2466975"/>
          <p14:tracePt t="15500" x="7658100" y="2452688"/>
          <p14:tracePt t="15509" x="7650163" y="2438400"/>
          <p14:tracePt t="15516" x="7650163" y="2430463"/>
          <p14:tracePt t="15533" x="7635875" y="2416175"/>
          <p14:tracePt t="15558" x="7635875" y="2401888"/>
          <p14:tracePt t="15599" x="7635875" y="2387600"/>
          <p14:tracePt t="15615" x="7621588" y="2381250"/>
          <p14:tracePt t="15624" x="7607300" y="2381250"/>
          <p14:tracePt t="15632" x="7586663" y="2381250"/>
          <p14:tracePt t="15641" x="7558088" y="2366963"/>
          <p14:tracePt t="15648" x="7535863" y="2366963"/>
          <p14:tracePt t="15657" x="7500938" y="2352675"/>
          <p14:tracePt t="15665" x="7472363" y="2352675"/>
          <p14:tracePt t="15673" x="7435850" y="2338388"/>
          <p14:tracePt t="15682" x="7400925" y="2338388"/>
          <p14:tracePt t="15690" x="7350125" y="2330450"/>
          <p14:tracePt t="15698" x="7308850" y="2316163"/>
          <p14:tracePt t="15706" x="7272338" y="2301875"/>
          <p14:tracePt t="15715" x="7237413" y="2287588"/>
          <p14:tracePt t="15723" x="7194550" y="2266950"/>
          <p14:tracePt t="15731" x="7143750" y="2238375"/>
          <p14:tracePt t="15739" x="7123113" y="2217738"/>
          <p14:tracePt t="15747" x="7086600" y="2189163"/>
          <p14:tracePt t="15756" x="7043738" y="2152650"/>
          <p14:tracePt t="15764" x="7023100" y="2124075"/>
          <p14:tracePt t="15772" x="6994525" y="2089150"/>
          <p14:tracePt t="15780" x="6972300" y="2052638"/>
          <p14:tracePt t="15788" x="6943725" y="2017713"/>
          <p14:tracePt t="15797" x="6937375" y="1974850"/>
          <p14:tracePt t="15805" x="6923088" y="1966913"/>
          <p14:tracePt t="15813" x="6908800" y="1924050"/>
          <p14:tracePt t="15821" x="6894513" y="1868488"/>
          <p14:tracePt t="15830" x="6894513" y="1854200"/>
          <p14:tracePt t="15838" x="6888163" y="1789113"/>
          <p14:tracePt t="15846" x="6888163" y="1754188"/>
          <p14:tracePt t="15855" x="6888163" y="1717675"/>
          <p14:tracePt t="15863" x="6888163" y="1674813"/>
          <p14:tracePt t="15871" x="6888163" y="1639888"/>
          <p14:tracePt t="15879" x="6894513" y="1603375"/>
          <p14:tracePt t="15888" x="6908800" y="1574800"/>
          <p14:tracePt t="15896" x="6937375" y="1539875"/>
          <p14:tracePt t="15905" x="6943725" y="1504950"/>
          <p14:tracePt t="15912" x="6972300" y="1476375"/>
          <p14:tracePt t="15921" x="7008813" y="1454150"/>
          <p14:tracePt t="15929" x="7043738" y="1425575"/>
          <p14:tracePt t="15938" x="7094538" y="1390650"/>
          <p14:tracePt t="15945" x="7158038" y="1362075"/>
          <p14:tracePt t="15954" x="7258050" y="1325563"/>
          <p14:tracePt t="15962" x="7335838" y="1290638"/>
          <p14:tracePt t="15971" x="7435850" y="1276350"/>
          <p14:tracePt t="15978" x="7535863" y="1239838"/>
          <p14:tracePt t="15988" x="7658100" y="1211263"/>
          <p14:tracePt t="15995" x="7799388" y="1204913"/>
          <p14:tracePt t="16005" x="7935913" y="1176338"/>
          <p14:tracePt t="16011" x="8085138" y="1162050"/>
          <p14:tracePt t="16021" x="8248650" y="1154113"/>
          <p14:tracePt t="16028" x="8413750" y="1154113"/>
          <p14:tracePt t="16038" x="8577263" y="1141413"/>
          <p14:tracePt t="16045" x="8734425" y="1141413"/>
          <p14:tracePt t="16054" x="8926513" y="1127125"/>
          <p14:tracePt t="16061" x="9090025" y="1127125"/>
          <p14:tracePt t="16071" x="9240838" y="1112838"/>
          <p14:tracePt t="16077" x="9396413" y="1112838"/>
          <p14:tracePt t="16087" x="9461500" y="1112838"/>
          <p14:tracePt t="16093" x="9704388" y="1112838"/>
          <p14:tracePt t="16104" x="9759950" y="1112838"/>
          <p14:tracePt t="16110" x="9888538" y="1112838"/>
          <p14:tracePt t="16121" x="9988550" y="1112838"/>
          <p14:tracePt t="16127" x="10088563" y="1127125"/>
          <p14:tracePt t="16138" x="10188575" y="1154113"/>
          <p14:tracePt t="16143" x="10266363" y="1190625"/>
          <p14:tracePt t="16154" x="10352088" y="1211263"/>
          <p14:tracePt t="16160" x="10437813" y="1254125"/>
          <p14:tracePt t="16171" x="10523538" y="1290638"/>
          <p14:tracePt t="16176" x="10601325" y="1311275"/>
          <p14:tracePt t="16188" x="10680700" y="1362075"/>
          <p14:tracePt t="16193" x="10737850" y="1390650"/>
          <p14:tracePt t="16204" x="10801350" y="1425575"/>
          <p14:tracePt t="16209" x="10815638" y="1439863"/>
          <p14:tracePt t="16221" x="10866438" y="1462088"/>
          <p14:tracePt t="16226" x="10901363" y="1490663"/>
          <p14:tracePt t="16238" x="10929938" y="1511300"/>
          <p14:tracePt t="16243" x="10952163" y="1525588"/>
          <p14:tracePt t="16254" x="10987088" y="1560513"/>
          <p14:tracePt t="16259" x="10987088" y="1574800"/>
          <p14:tracePt t="16271" x="11015663" y="1603375"/>
          <p14:tracePt t="16276" x="11029950" y="1611313"/>
          <p14:tracePt t="16288" x="11036300" y="1639888"/>
          <p14:tracePt t="16293" x="11050588" y="1660525"/>
          <p14:tracePt t="16304" x="11064875" y="1689100"/>
          <p14:tracePt t="16309" x="11079163" y="1703388"/>
          <p14:tracePt t="16321" x="11093450" y="1717675"/>
          <p14:tracePt t="16325" x="11101388" y="1754188"/>
          <p14:tracePt t="16338" x="11101388" y="1768475"/>
          <p14:tracePt t="16342" x="11115675" y="1803400"/>
          <p14:tracePt t="16354" x="11115675" y="1825625"/>
          <p14:tracePt t="16359" x="11129963" y="1868488"/>
          <p14:tracePt t="16371" x="11129963" y="1874838"/>
          <p14:tracePt t="16376" x="11129963" y="1924050"/>
          <p14:tracePt t="16388" x="11129963" y="1952625"/>
          <p14:tracePt t="16392" x="11129963" y="2003425"/>
          <p14:tracePt t="16404" x="11129963" y="2024063"/>
          <p14:tracePt t="16408" x="11129963" y="2052638"/>
          <p14:tracePt t="16421" x="11129963" y="2074863"/>
          <p14:tracePt t="16425" x="11129963" y="2103438"/>
          <p14:tracePt t="16438" x="11115675" y="2117725"/>
          <p14:tracePt t="16442" x="11115675" y="2124075"/>
          <p14:tracePt t="16454" x="11101388" y="2138363"/>
          <p14:tracePt t="16458" x="11101388" y="2152650"/>
          <p14:tracePt t="16471" x="11093450" y="2166938"/>
          <p14:tracePt t="16475" x="11079163" y="2174875"/>
          <p14:tracePt t="16488" x="11050588" y="2189163"/>
          <p14:tracePt t="16492" x="11015663" y="2217738"/>
          <p14:tracePt t="16504" x="10952163" y="2238375"/>
          <p14:tracePt t="16506" x="10880725" y="2287588"/>
          <p14:tracePt t="16514" x="10787063" y="2330450"/>
          <p14:tracePt t="16522" x="10729913" y="2352675"/>
          <p14:tracePt t="16530" x="10637838" y="2401888"/>
          <p14:tracePt t="16539" x="10537825" y="2452688"/>
          <p14:tracePt t="16547" x="10452100" y="2487613"/>
          <p14:tracePt t="16555" x="10352088" y="2516188"/>
          <p14:tracePt t="16563" x="10274300" y="2552700"/>
          <p14:tracePt t="16572" x="10202863" y="2566988"/>
          <p14:tracePt t="16580" x="10125075" y="2581275"/>
          <p14:tracePt t="16588" x="10067925" y="2581275"/>
          <p14:tracePt t="16596" x="9988550" y="2587625"/>
          <p14:tracePt t="16605" x="9939338" y="2587625"/>
          <p14:tracePt t="16613" x="9874250" y="2587625"/>
          <p14:tracePt t="16621" x="9810750" y="2587625"/>
          <p14:tracePt t="16629" x="9759950" y="2581275"/>
          <p14:tracePt t="16639" x="9704388" y="2566988"/>
          <p14:tracePt t="16646" x="9639300" y="2552700"/>
          <p14:tracePt t="16654" x="9575800" y="2538413"/>
          <p14:tracePt t="16662" x="9510713" y="2530475"/>
          <p14:tracePt t="16671" x="9439275" y="2530475"/>
          <p14:tracePt t="16679" x="9375775" y="2516188"/>
          <p14:tracePt t="16688" x="9312275" y="2516188"/>
          <p14:tracePt t="16696" x="9247188" y="2516188"/>
          <p14:tracePt t="16705" x="9190038" y="2501900"/>
          <p14:tracePt t="16712" x="9140825" y="2501900"/>
          <p14:tracePt t="16721" x="9075738" y="2487613"/>
          <p14:tracePt t="16728" x="9026525" y="2487613"/>
          <p14:tracePt t="16738" x="8975725" y="2481263"/>
          <p14:tracePt t="16745" x="8940800" y="2466975"/>
          <p14:tracePt t="16754" x="8897938" y="2466975"/>
          <p14:tracePt t="16761" x="8877300" y="2466975"/>
          <p14:tracePt t="16771" x="8812213" y="2452688"/>
          <p14:tracePt t="16778" x="8777288" y="2452688"/>
          <p14:tracePt t="16788" x="8734425" y="2452688"/>
          <p14:tracePt t="16795" x="8683625" y="2452688"/>
          <p14:tracePt t="16805" x="8634413" y="2452688"/>
          <p14:tracePt t="16810" x="8583613" y="2452688"/>
          <p14:tracePt t="16821" x="8548688" y="2452688"/>
          <p14:tracePt t="16827" x="8485188" y="2452688"/>
          <p14:tracePt t="16838" x="8434388" y="2452688"/>
          <p14:tracePt t="16844" x="8385175" y="2452688"/>
          <p14:tracePt t="16854" x="8334375" y="2452688"/>
          <p14:tracePt t="16860" x="8285163" y="2452688"/>
          <p14:tracePt t="16871" x="8234363" y="2452688"/>
          <p14:tracePt t="16876" x="8185150" y="2452688"/>
          <p14:tracePt t="16888" x="8134350" y="2438400"/>
          <p14:tracePt t="16893" x="8085138" y="2430463"/>
          <p14:tracePt t="16904" x="8035925" y="2430463"/>
          <p14:tracePt t="16910" x="7999413" y="2416175"/>
          <p14:tracePt t="16921" x="7950200" y="2401888"/>
          <p14:tracePt t="16927" x="7913688" y="2387600"/>
          <p14:tracePt t="16938" x="7885113" y="2381250"/>
          <p14:tracePt t="16943" x="7850188" y="2352675"/>
          <p14:tracePt t="16954" x="7813675" y="2330450"/>
          <p14:tracePt t="16960" x="7770813" y="2301875"/>
          <p14:tracePt t="16971" x="7735888" y="2274888"/>
          <p14:tracePt t="16976" x="7707313" y="2252663"/>
          <p14:tracePt t="16987" x="7672388" y="2224088"/>
          <p14:tracePt t="16993" x="7635875" y="2189163"/>
          <p14:tracePt t="17005" x="7600950" y="2166938"/>
          <p14:tracePt t="17010" x="7558088" y="2124075"/>
          <p14:tracePt t="17022" x="7535863" y="2103438"/>
          <p14:tracePt t="17026" x="7521575" y="2074863"/>
          <p14:tracePt t="17039" x="7472363" y="2038350"/>
          <p14:tracePt t="17043" x="7472363" y="2024063"/>
          <p14:tracePt t="17055" x="7450138" y="2003425"/>
          <p14:tracePt t="17060" x="7421563" y="1966913"/>
          <p14:tracePt t="17071" x="7407275" y="1938338"/>
          <p14:tracePt t="17076" x="7400925" y="1924050"/>
          <p14:tracePt t="17088" x="7386638" y="1903413"/>
          <p14:tracePt t="17092" x="7386638" y="1889125"/>
          <p14:tracePt t="17104" x="7386638" y="1868488"/>
          <p14:tracePt t="17108" x="7372350" y="1854200"/>
          <p14:tracePt t="17123" x="7372350" y="1839913"/>
          <p14:tracePt t="17126" x="7372350" y="1825625"/>
          <p14:tracePt t="17139" x="7372350" y="1817688"/>
          <p14:tracePt t="17142" x="7372350" y="1789113"/>
          <p14:tracePt t="17156" x="7372350" y="1774825"/>
          <p14:tracePt t="17159" x="7372350" y="1768475"/>
          <p14:tracePt t="17172" x="7372350" y="1754188"/>
          <p14:tracePt t="17173" x="7372350" y="1739900"/>
          <p14:tracePt t="17181" x="7358063" y="1725613"/>
          <p14:tracePt t="17190" x="7358063" y="1717675"/>
          <p14:tracePt t="17207" x="7358063" y="1703388"/>
          <p14:tracePt t="17223" x="7358063" y="1689100"/>
          <p14:tracePt t="17239" x="7358063" y="1674813"/>
          <p14:tracePt t="17264" x="7358063" y="1660525"/>
          <p14:tracePt t="17280" x="7372350" y="1654175"/>
          <p14:tracePt t="17289" x="7386638" y="1625600"/>
          <p14:tracePt t="17297" x="7407275" y="1611313"/>
          <p14:tracePt t="17306" x="7421563" y="1589088"/>
          <p14:tracePt t="17314" x="7450138" y="1574800"/>
          <p14:tracePt t="17322" x="7486650" y="1554163"/>
          <p14:tracePt t="17330" x="7521575" y="1525588"/>
          <p14:tracePt t="17338" x="7572375" y="1504950"/>
          <p14:tracePt t="17347" x="7621588" y="1462088"/>
          <p14:tracePt t="17355" x="7672388" y="1439863"/>
          <p14:tracePt t="17363" x="7750175" y="1411288"/>
          <p14:tracePt t="17372" x="7821613" y="1390650"/>
          <p14:tracePt t="17380" x="7899400" y="1362075"/>
          <p14:tracePt t="17388" x="7985125" y="1339850"/>
          <p14:tracePt t="17396" x="8070850" y="1311275"/>
          <p14:tracePt t="17404" x="8162925" y="1304925"/>
          <p14:tracePt t="17412" x="8248650" y="1276350"/>
          <p14:tracePt t="17421" x="8399463" y="1254125"/>
          <p14:tracePt t="17429" x="8513763" y="1239838"/>
          <p14:tracePt t="17438" x="8626475" y="1225550"/>
          <p14:tracePt t="17446" x="8734425" y="1225550"/>
          <p14:tracePt t="17454" x="8877300" y="1225550"/>
          <p14:tracePt t="17462" x="9026525" y="1225550"/>
          <p14:tracePt t="17471" x="9175750" y="1225550"/>
          <p14:tracePt t="17479" x="9340850" y="1225550"/>
          <p14:tracePt t="17487" x="9490075" y="1225550"/>
          <p14:tracePt t="17495" x="9639300" y="1225550"/>
          <p14:tracePt t="17504" x="9710738" y="1225550"/>
          <p14:tracePt t="17511" x="9953625" y="1225550"/>
          <p14:tracePt t="17521" x="10017125" y="1225550"/>
          <p14:tracePt t="17528" x="10125075" y="1239838"/>
          <p14:tracePt t="17538" x="10237788" y="1262063"/>
          <p14:tracePt t="17544" x="10366375" y="1276350"/>
          <p14:tracePt t="17554" x="10466388" y="1304925"/>
          <p14:tracePt t="17561" x="10566400" y="1311275"/>
          <p14:tracePt t="17571" x="10666413" y="1339850"/>
          <p14:tracePt t="17578" x="10766425" y="1362075"/>
          <p14:tracePt t="17587" x="10837863" y="1390650"/>
          <p14:tracePt t="17594" x="10915650" y="1411288"/>
          <p14:tracePt t="17604" x="10979150" y="1425575"/>
          <p14:tracePt t="17610" x="10987088" y="1439863"/>
          <p14:tracePt t="17620" x="11050588" y="1462088"/>
          <p14:tracePt t="17627" x="11079163" y="1476375"/>
          <p14:tracePt t="17637" x="11115675" y="1504950"/>
          <p14:tracePt t="17644" x="11144250" y="1511300"/>
          <p14:tracePt t="17653" x="11150600" y="1539875"/>
          <p14:tracePt t="17660" x="11164888" y="1554163"/>
          <p14:tracePt t="17670" x="11193463" y="1589088"/>
          <p14:tracePt t="17677" x="11201400" y="1611313"/>
          <p14:tracePt t="17686" x="11229975" y="1639888"/>
          <p14:tracePt t="17693" x="11244263" y="1660525"/>
          <p14:tracePt t="17703" x="11264900" y="1703388"/>
          <p14:tracePt t="17709" x="11293475" y="1739900"/>
          <p14:tracePt t="17718" x="11315700" y="1789113"/>
          <p14:tracePt t="17726" x="11329988" y="1825625"/>
          <p14:tracePt t="17734" x="11350625" y="1868488"/>
          <p14:tracePt t="17742" x="11350625" y="1889125"/>
          <p14:tracePt t="17751" x="11379200" y="1952625"/>
          <p14:tracePt t="17759" x="11393488" y="1974850"/>
          <p14:tracePt t="17767" x="11393488" y="2003425"/>
          <p14:tracePt t="17775" x="11393488" y="2024063"/>
          <p14:tracePt t="17784" x="11399838" y="2052638"/>
          <p14:tracePt t="17792" x="11399838" y="2074863"/>
          <p14:tracePt t="17800" x="11399838" y="2089150"/>
          <p14:tracePt t="17808" x="11399838" y="2103438"/>
          <p14:tracePt t="17817" x="11399838" y="2124075"/>
          <p14:tracePt t="17825" x="11393488" y="2138363"/>
          <p14:tracePt t="17833" x="11379200" y="2166938"/>
          <p14:tracePt t="17841" x="11364913" y="2189163"/>
          <p14:tracePt t="17850" x="11315700" y="2224088"/>
          <p14:tracePt t="17858" x="11264900" y="2274888"/>
          <p14:tracePt t="17866" x="11193463" y="2338388"/>
          <p14:tracePt t="17874" x="11093450" y="2416175"/>
          <p14:tracePt t="17883" x="10979150" y="2516188"/>
          <p14:tracePt t="17891" x="10852150" y="2601913"/>
          <p14:tracePt t="17899" x="10701338" y="2701925"/>
          <p14:tracePt t="17907" x="10552113" y="2801938"/>
          <p14:tracePt t="17915" x="10388600" y="2901950"/>
          <p14:tracePt t="17924" x="10188575" y="3001963"/>
          <p14:tracePt t="17932" x="10017125" y="3079750"/>
          <p14:tracePt t="17940" x="9810750" y="3165475"/>
          <p14:tracePt t="17949" x="9639300" y="3214688"/>
          <p14:tracePt t="17957" x="9439275" y="3279775"/>
          <p14:tracePt t="17965" x="9240838" y="3300413"/>
          <p14:tracePt t="17973" x="9061450" y="3343275"/>
          <p14:tracePt t="17981" x="8891588" y="3365500"/>
          <p14:tracePt t="17990" x="8726488" y="3379788"/>
          <p14:tracePt t="17998" x="8577263" y="3379788"/>
          <p14:tracePt t="18006" x="8513763" y="3379788"/>
          <p14:tracePt t="18014" x="8385175" y="3379788"/>
          <p14:tracePt t="18022" x="8285163" y="3379788"/>
          <p14:tracePt t="18031" x="8199438" y="3379788"/>
          <p14:tracePt t="18039" x="8162925" y="3379788"/>
          <p14:tracePt t="18047" x="8099425" y="3379788"/>
          <p14:tracePt t="18056" x="8050213" y="3379788"/>
          <p14:tracePt t="18064" x="8013700" y="3379788"/>
          <p14:tracePt t="18072" x="7985125" y="3379788"/>
          <p14:tracePt t="18080" x="7964488" y="3379788"/>
          <p14:tracePt t="18097" x="7950200" y="3365500"/>
          <p14:tracePt t="18105" x="7935913" y="3365500"/>
          <p14:tracePt t="18129" x="7935913" y="3351213"/>
          <p14:tracePt t="18443" x="7913688" y="3351213"/>
          <p14:tracePt t="18451" x="7870825" y="3351213"/>
          <p14:tracePt t="18459" x="7813675" y="3365500"/>
          <p14:tracePt t="18468" x="7764463" y="3379788"/>
          <p14:tracePt t="18476" x="7686675" y="3394075"/>
          <p14:tracePt t="18484" x="7607300" y="3394075"/>
          <p14:tracePt t="18492" x="7535863" y="3400425"/>
          <p14:tracePt t="18500" x="7386638" y="3414713"/>
          <p14:tracePt t="18508" x="7350125" y="3414713"/>
          <p14:tracePt t="18517" x="7251700" y="3414713"/>
          <p14:tracePt t="18525" x="7143750" y="3414713"/>
          <p14:tracePt t="18533" x="7072313" y="3394075"/>
          <p14:tracePt t="18542" x="6994525" y="3365500"/>
          <p14:tracePt t="18550" x="6937375" y="3343275"/>
          <p14:tracePt t="18559" x="6873875" y="3300413"/>
          <p14:tracePt t="18567" x="6859588" y="3294063"/>
          <p14:tracePt t="18575" x="6823075" y="3265488"/>
          <p14:tracePt t="18583" x="6794500" y="3228975"/>
          <p14:tracePt t="18591" x="6788150" y="3214688"/>
          <p14:tracePt t="18599" x="6773863" y="3194050"/>
          <p14:tracePt t="18608" x="6773863" y="3165475"/>
          <p14:tracePt t="18616" x="6773863" y="3143250"/>
          <p14:tracePt t="18624" x="6773863" y="3114675"/>
          <p14:tracePt t="18635" x="6773863" y="3094038"/>
          <p14:tracePt t="18641" x="6773863" y="3051175"/>
          <p14:tracePt t="18649" x="6773863" y="3044825"/>
          <p14:tracePt t="18657" x="6794500" y="3001963"/>
          <p14:tracePt t="18665" x="6823075" y="2965450"/>
          <p14:tracePt t="18674" x="6888163" y="2916238"/>
          <p14:tracePt t="18682" x="6943725" y="2865438"/>
          <p14:tracePt t="18691" x="7037388" y="2830513"/>
          <p14:tracePt t="18698" x="7143750" y="2779713"/>
          <p14:tracePt t="18707" x="7372350" y="2701925"/>
          <p14:tracePt t="18715" x="7550150" y="2667000"/>
          <p14:tracePt t="18723" x="7672388" y="2652713"/>
          <p14:tracePt t="18731" x="8050213" y="2601913"/>
          <p14:tracePt t="18740" x="8185150" y="2601913"/>
          <p14:tracePt t="18748" x="8428038" y="2601913"/>
          <p14:tracePt t="18756" x="8648700" y="2601913"/>
          <p14:tracePt t="18764" x="8848725" y="2601913"/>
          <p14:tracePt t="18773" x="8940800" y="2601913"/>
          <p14:tracePt t="18781" x="9075738" y="2601913"/>
          <p14:tracePt t="18789" x="9126538" y="2601913"/>
          <p14:tracePt t="18797" x="9212263" y="2616200"/>
          <p14:tracePt t="18805" x="9275763" y="2638425"/>
          <p14:tracePt t="18814" x="9312275" y="2652713"/>
          <p14:tracePt t="18822" x="9347200" y="2679700"/>
          <p14:tracePt t="18830" x="9361488" y="2687638"/>
          <p14:tracePt t="18838" x="9375775" y="2701925"/>
          <p14:tracePt t="18847" x="9390063" y="2716213"/>
          <p14:tracePt t="18855" x="9390063" y="2730500"/>
          <p14:tracePt t="18863" x="9390063" y="2736850"/>
          <p14:tracePt t="18872" x="9390063" y="2765425"/>
          <p14:tracePt t="18880" x="9390063" y="2779713"/>
          <p14:tracePt t="18888" x="9390063" y="2801938"/>
          <p14:tracePt t="18896" x="9375775" y="2836863"/>
          <p14:tracePt t="18905" x="9347200" y="2894013"/>
          <p14:tracePt t="18913" x="9297988" y="2979738"/>
          <p14:tracePt t="18922" x="9240838" y="3065463"/>
          <p14:tracePt t="18929" x="9161463" y="3179763"/>
          <p14:tracePt t="18938" x="9047163" y="3300413"/>
          <p14:tracePt t="18946" x="8926513" y="3443288"/>
          <p14:tracePt t="18954" x="8777288" y="3578225"/>
          <p14:tracePt t="18962" x="8634413" y="3692525"/>
          <p14:tracePt t="18971" x="8562975" y="3729038"/>
          <p14:tracePt t="18979" x="8434388" y="3813175"/>
          <p14:tracePt t="18988" x="8199438" y="3913188"/>
          <p14:tracePt t="18995" x="8148638" y="3927475"/>
          <p14:tracePt t="19005" x="8035925" y="3956050"/>
          <p14:tracePt t="19011" x="7950200" y="3956050"/>
          <p14:tracePt t="19021" x="7864475" y="3956050"/>
          <p14:tracePt t="19028" x="7785100" y="3956050"/>
          <p14:tracePt t="19038" x="7707313" y="3956050"/>
          <p14:tracePt t="19044" x="7650163" y="3941763"/>
          <p14:tracePt t="19054" x="7572375" y="3913188"/>
          <p14:tracePt t="19061" x="7500938" y="3892550"/>
          <p14:tracePt t="19071" x="7421563" y="3863975"/>
          <p14:tracePt t="19078" x="7350125" y="3841750"/>
          <p14:tracePt t="19088" x="7286625" y="3806825"/>
          <p14:tracePt t="19094" x="7208838" y="3778250"/>
          <p14:tracePt t="19105" x="7137400" y="3757613"/>
          <p14:tracePt t="19111" x="7058025" y="3714750"/>
          <p14:tracePt t="19121" x="6986588" y="3692525"/>
          <p14:tracePt t="19127" x="6923088" y="3663950"/>
          <p14:tracePt t="19138" x="6845300" y="3629025"/>
          <p14:tracePt t="19144" x="6794500" y="3606800"/>
          <p14:tracePt t="19154" x="6745288" y="3563938"/>
          <p14:tracePt t="19160" x="6708775" y="3543300"/>
          <p14:tracePt t="19171" x="6688138" y="3529013"/>
          <p14:tracePt t="19177" x="6659563" y="3506788"/>
          <p14:tracePt t="19188" x="6630988" y="3463925"/>
          <p14:tracePt t="19193" x="6608763" y="3457575"/>
          <p14:tracePt t="19204" x="6594475" y="3429000"/>
          <p14:tracePt t="19210" x="6580188" y="3414713"/>
          <p14:tracePt t="19221" x="6580188" y="3400425"/>
          <p14:tracePt t="19226" x="6580188" y="3394075"/>
          <p14:tracePt t="19238" x="6573838" y="3379788"/>
          <p14:tracePt t="19243" x="6573838" y="3365500"/>
          <p14:tracePt t="19254" x="6573838" y="3351213"/>
          <p14:tracePt t="19259" x="6573838" y="3343275"/>
          <p14:tracePt t="19271" x="6573838" y="3314700"/>
          <p14:tracePt t="19276" x="6594475" y="3294063"/>
          <p14:tracePt t="19288" x="6623050" y="3243263"/>
          <p14:tracePt t="19292" x="6645275" y="3194050"/>
          <p14:tracePt t="19304" x="6688138" y="3128963"/>
          <p14:tracePt t="19309" x="6723063" y="3065463"/>
          <p14:tracePt t="19321" x="6773863" y="3001963"/>
          <p14:tracePt t="19326" x="6808788" y="2951163"/>
          <p14:tracePt t="19338" x="6845300" y="2894013"/>
          <p14:tracePt t="19343" x="6888163" y="2836863"/>
          <p14:tracePt t="19354" x="6937375" y="2801938"/>
          <p14:tracePt t="19360" x="6958013" y="2765425"/>
          <p14:tracePt t="19371" x="7008813" y="2736850"/>
          <p14:tracePt t="19376" x="7043738" y="2730500"/>
          <p14:tracePt t="19388" x="7086600" y="2701925"/>
          <p14:tracePt t="19392" x="7094538" y="2701925"/>
          <p14:tracePt t="19404" x="7143750" y="2687638"/>
          <p14:tracePt t="19409" x="7186613" y="2687638"/>
          <p14:tracePt t="19421" x="7223125" y="2687638"/>
          <p14:tracePt t="19425" x="7272338" y="2687638"/>
          <p14:tracePt t="19437" x="7321550" y="2687638"/>
          <p14:tracePt t="19442" x="7358063" y="2687638"/>
          <p14:tracePt t="19454" x="7407275" y="2687638"/>
          <p14:tracePt t="19458" x="7458075" y="2687638"/>
          <p14:tracePt t="19471" x="7521575" y="2687638"/>
          <p14:tracePt t="19475" x="7586663" y="2687638"/>
          <p14:tracePt t="19488" x="7658100" y="2687638"/>
          <p14:tracePt t="19491" x="7750175" y="2687638"/>
          <p14:tracePt t="19504" x="7821613" y="2687638"/>
          <p14:tracePt t="19508" x="7899400" y="2701925"/>
          <p14:tracePt t="19521" x="7964488" y="2716213"/>
          <p14:tracePt t="19525" x="8013700" y="2730500"/>
          <p14:tracePt t="19538" x="8035925" y="2736850"/>
          <p14:tracePt t="19539" x="8085138" y="2751138"/>
          <p14:tracePt t="19547" x="8121650" y="2779713"/>
          <p14:tracePt t="19556" x="8162925" y="2779713"/>
          <p14:tracePt t="19564" x="8199438" y="2801938"/>
          <p14:tracePt t="19572" x="8220075" y="2816225"/>
          <p14:tracePt t="19580" x="8248650" y="2830513"/>
          <p14:tracePt t="19589" x="8262938" y="2836863"/>
          <p14:tracePt t="19597" x="8313738" y="2865438"/>
          <p14:tracePt t="19605" x="8313738" y="2879725"/>
          <p14:tracePt t="19613" x="8334375" y="2894013"/>
          <p14:tracePt t="19621" x="8362950" y="2901950"/>
          <p14:tracePt t="19630" x="8377238" y="2916238"/>
          <p14:tracePt t="19640" x="8399463" y="2930525"/>
          <p14:tracePt t="19647" x="8413750" y="2951163"/>
          <p14:tracePt t="19655" x="8428038" y="2965450"/>
          <p14:tracePt t="19663" x="8434388" y="2979738"/>
          <p14:tracePt t="19671" x="8448675" y="3001963"/>
          <p14:tracePt t="19679" x="8462963" y="3016250"/>
          <p14:tracePt t="19688" x="8477250" y="3044825"/>
          <p14:tracePt t="19696" x="8477250" y="3051175"/>
          <p14:tracePt t="19704" x="8485188" y="3051175"/>
          <p14:tracePt t="19712" x="8485188" y="3065463"/>
          <p14:tracePt t="19721" x="8499475" y="3079750"/>
          <p14:tracePt t="19728" x="8499475" y="3094038"/>
          <p14:tracePt t="19738" x="8499475" y="3100388"/>
          <p14:tracePt t="19754" x="8499475" y="3114675"/>
          <p14:tracePt t="19778" x="8499475" y="3128963"/>
          <p14:tracePt t="19787" x="8485188" y="3128963"/>
          <p14:tracePt t="19795" x="8485188" y="3143250"/>
          <p14:tracePt t="19804" x="8477250" y="3143250"/>
          <p14:tracePt t="19811" x="8448675" y="3151188"/>
          <p14:tracePt t="19821" x="8428038" y="3179763"/>
          <p14:tracePt t="19828" x="8385175" y="3200400"/>
          <p14:tracePt t="19837" x="8348663" y="3214688"/>
          <p14:tracePt t="19844" x="8313738" y="3251200"/>
          <p14:tracePt t="19854" x="8270875" y="3265488"/>
          <p14:tracePt t="19861" x="8220075" y="3300413"/>
          <p14:tracePt t="19870" x="8170863" y="3328988"/>
          <p14:tracePt t="19877" x="8148638" y="3328988"/>
          <p14:tracePt t="19887" x="8113713" y="3351213"/>
          <p14:tracePt t="19893" x="8070850" y="3365500"/>
          <p14:tracePt t="19903" x="8021638" y="3379788"/>
          <p14:tracePt t="19910" x="7999413" y="3379788"/>
          <p14:tracePt t="19919" x="7970838" y="3394075"/>
          <p14:tracePt t="19926" x="7950200" y="3394075"/>
          <p14:tracePt t="19936" x="7921625" y="3400425"/>
          <p14:tracePt t="19943" x="7899400" y="3400425"/>
          <p14:tracePt t="19953" x="7870825" y="3400425"/>
          <p14:tracePt t="19967" x="7850188" y="3400425"/>
          <p14:tracePt t="19976" x="7835900" y="3400425"/>
          <p14:tracePt t="19992" x="7821613" y="3400425"/>
          <p14:tracePt t="20001" x="7813675" y="3400425"/>
          <p14:tracePt t="20009" x="7799388" y="3394075"/>
          <p14:tracePt t="20017" x="7785100" y="3394075"/>
          <p14:tracePt t="20025" x="7770813" y="3379788"/>
          <p14:tracePt t="20034" x="7750175" y="3365500"/>
          <p14:tracePt t="20042" x="7721600" y="3365500"/>
          <p14:tracePt t="20050" x="7700963" y="3351213"/>
          <p14:tracePt t="20059" x="7672388" y="3343275"/>
          <p14:tracePt t="20067" x="7635875" y="3328988"/>
          <p14:tracePt t="20075" x="7600950" y="3314700"/>
          <p14:tracePt t="20083" x="7558088" y="3294063"/>
          <p14:tracePt t="20091" x="7521575" y="3279775"/>
          <p14:tracePt t="20100" x="7486650" y="3251200"/>
          <p14:tracePt t="20108" x="7450138" y="3243263"/>
          <p14:tracePt t="20116" x="7400925" y="3214688"/>
          <p14:tracePt t="20125" x="7358063" y="3194050"/>
          <p14:tracePt t="20133" x="7321550" y="3179763"/>
          <p14:tracePt t="20142" x="7286625" y="3151188"/>
          <p14:tracePt t="20149" x="7251700" y="3128963"/>
          <p14:tracePt t="20158" x="7208838" y="3094038"/>
          <p14:tracePt t="20165" x="7194550" y="3079750"/>
          <p14:tracePt t="20174" x="7143750" y="3044825"/>
          <p14:tracePt t="20182" x="7137400" y="3030538"/>
          <p14:tracePt t="20191" x="7094538" y="2979738"/>
          <p14:tracePt t="20198" x="7086600" y="2965450"/>
          <p14:tracePt t="20207" x="7072313" y="2930525"/>
          <p14:tracePt t="20215" x="7058025" y="2901950"/>
          <p14:tracePt t="20223" x="7058025" y="2879725"/>
          <p14:tracePt t="20231" x="7043738" y="2851150"/>
          <p14:tracePt t="20240" x="7043738" y="2816225"/>
          <p14:tracePt t="20248" x="7043738" y="2801938"/>
          <p14:tracePt t="20256" x="7043738" y="2765425"/>
          <p14:tracePt t="20265" x="7043738" y="2736850"/>
          <p14:tracePt t="20273" x="7043738" y="2730500"/>
          <p14:tracePt t="20281" x="7043738" y="2687638"/>
          <p14:tracePt t="20289" x="7072313" y="2652713"/>
          <p14:tracePt t="20297" x="7123113" y="2601913"/>
          <p14:tracePt t="20306" x="7172325" y="2552700"/>
          <p14:tracePt t="20314" x="7251700" y="2501900"/>
          <p14:tracePt t="20322" x="7321550" y="2452688"/>
          <p14:tracePt t="20331" x="7372350" y="2430463"/>
          <p14:tracePt t="20339" x="7458075" y="2381250"/>
          <p14:tracePt t="20347" x="7550150" y="2338388"/>
          <p14:tracePt t="20355" x="7650163" y="2287588"/>
          <p14:tracePt t="20363" x="7721600" y="2266950"/>
          <p14:tracePt t="20372" x="7821613" y="2238375"/>
          <p14:tracePt t="20380" x="7899400" y="2238375"/>
          <p14:tracePt t="20388" x="7970838" y="2217738"/>
          <p14:tracePt t="20396" x="8050213" y="2217738"/>
          <p14:tracePt t="20405" x="8121650" y="2217738"/>
          <p14:tracePt t="20413" x="8199438" y="2217738"/>
          <p14:tracePt t="20421" x="8262938" y="2217738"/>
          <p14:tracePt t="20429" x="8328025" y="2217738"/>
          <p14:tracePt t="20438" x="8399463" y="2224088"/>
          <p14:tracePt t="20446" x="8462963" y="2238375"/>
          <p14:tracePt t="20454" x="8528050" y="2252663"/>
          <p14:tracePt t="20462" x="8577263" y="2274888"/>
          <p14:tracePt t="20471" x="8612188" y="2301875"/>
          <p14:tracePt t="20479" x="8662988" y="2330450"/>
          <p14:tracePt t="20488" x="8683625" y="2338388"/>
          <p14:tracePt t="20495" x="8712200" y="2366963"/>
          <p14:tracePt t="20505" x="8734425" y="2387600"/>
          <p14:tracePt t="20512" x="8763000" y="2401888"/>
          <p14:tracePt t="20521" x="8783638" y="2430463"/>
          <p14:tracePt t="20528" x="8797925" y="2452688"/>
          <p14:tracePt t="20538" x="8826500" y="2481263"/>
          <p14:tracePt t="20545" x="8826500" y="2501900"/>
          <p14:tracePt t="20554" x="8834438" y="2516188"/>
          <p14:tracePt t="20561" x="8848725" y="2538413"/>
          <p14:tracePt t="20571" x="8848725" y="2566988"/>
          <p14:tracePt t="20578" x="8848725" y="2587625"/>
          <p14:tracePt t="20588" x="8863013" y="2601913"/>
          <p14:tracePt t="20594" x="8863013" y="2638425"/>
          <p14:tracePt t="20604" x="8877300" y="2667000"/>
          <p14:tracePt t="20611" x="8877300" y="2701925"/>
          <p14:tracePt t="20622" x="8877300" y="2736850"/>
          <p14:tracePt t="20627" x="8877300" y="2779713"/>
          <p14:tracePt t="20640" x="8877300" y="2816225"/>
          <p14:tracePt t="20645" x="8877300" y="2865438"/>
          <p14:tracePt t="20654" x="8848725" y="2901950"/>
          <p14:tracePt t="20660" x="8826500" y="2965450"/>
          <p14:tracePt t="20671" x="8797925" y="3030538"/>
          <p14:tracePt t="20677" x="8763000" y="3094038"/>
          <p14:tracePt t="20688" x="8712200" y="3151188"/>
          <p14:tracePt t="20693" x="8662988" y="3228975"/>
          <p14:tracePt t="20704" x="8612188" y="3294063"/>
          <p14:tracePt t="20710" x="8534400" y="3365500"/>
          <p14:tracePt t="20721" x="8477250" y="3429000"/>
          <p14:tracePt t="20726" x="8413750" y="3492500"/>
          <p14:tracePt t="20738" x="8285163" y="3592513"/>
          <p14:tracePt t="20743" x="8248650" y="3606800"/>
          <p14:tracePt t="20754" x="8162925" y="3657600"/>
          <p14:tracePt t="20760" x="8085138" y="3706813"/>
          <p14:tracePt t="20771" x="8013700" y="3743325"/>
          <p14:tracePt t="20776" x="7935913" y="3763963"/>
          <p14:tracePt t="20788" x="7864475" y="3792538"/>
          <p14:tracePt t="20793" x="7770813" y="3813175"/>
          <p14:tracePt t="20804" x="7700963" y="3827463"/>
          <p14:tracePt t="20809" x="7621588" y="3856038"/>
          <p14:tracePt t="20821" x="7550150" y="3863975"/>
          <p14:tracePt t="20825" x="7472363" y="3863975"/>
          <p14:tracePt t="20838" x="7386638" y="3878263"/>
          <p14:tracePt t="20842" x="7308850" y="3878263"/>
          <p14:tracePt t="20854" x="7237413" y="3878263"/>
          <p14:tracePt t="20858" x="7158038" y="3878263"/>
          <p14:tracePt t="20871" x="7086600" y="3878263"/>
          <p14:tracePt t="20875" x="7023100" y="3856038"/>
          <p14:tracePt t="20888" x="6958013" y="3827463"/>
          <p14:tracePt t="20893" x="6908800" y="3806825"/>
          <p14:tracePt t="20905" x="6845300" y="3778250"/>
          <p14:tracePt t="20910" x="6808788" y="3757613"/>
          <p14:tracePt t="20921" x="6759575" y="3729038"/>
          <p14:tracePt t="20926" x="6723063" y="3706813"/>
          <p14:tracePt t="20938" x="6673850" y="3663950"/>
          <p14:tracePt t="20942" x="6630988" y="3629025"/>
          <p14:tracePt t="20954" x="6594475" y="3592513"/>
          <p14:tracePt t="20959" x="6559550" y="3557588"/>
          <p14:tracePt t="20971" x="6523038" y="3506788"/>
          <p14:tracePt t="20975" x="6496050" y="3457575"/>
          <p14:tracePt t="20988" x="6459538" y="3400425"/>
          <p14:tracePt t="20992" x="6430963" y="3343275"/>
          <p14:tracePt t="21005" x="6410325" y="3294063"/>
          <p14:tracePt t="21008" x="6396038" y="3243263"/>
          <p14:tracePt t="21021" x="6381750" y="3194050"/>
          <p14:tracePt t="21025" x="6373813" y="3165475"/>
          <p14:tracePt t="21038" x="6373813" y="3128963"/>
          <p14:tracePt t="21041" x="6373813" y="3094038"/>
          <p14:tracePt t="21054" x="6373813" y="3044825"/>
          <p14:tracePt t="21058" x="6373813" y="3016250"/>
          <p14:tracePt t="21071" x="6381750" y="2979738"/>
          <p14:tracePt t="21073" x="6445250" y="2916238"/>
          <p14:tracePt t="21080" x="6508750" y="2851150"/>
          <p14:tracePt t="21089" x="6608763" y="2779713"/>
          <p14:tracePt t="21097" x="6708775" y="2701925"/>
          <p14:tracePt t="21105" x="6837363" y="2638425"/>
          <p14:tracePt t="21114" x="6958013" y="2566988"/>
          <p14:tracePt t="21122" x="7023100" y="2538413"/>
          <p14:tracePt t="21130" x="7137400" y="2481263"/>
          <p14:tracePt t="21138" x="7251700" y="2430463"/>
          <p14:tracePt t="21147" x="7350125" y="2387600"/>
          <p14:tracePt t="21155" x="7435850" y="2381250"/>
          <p14:tracePt t="21163" x="7521575" y="2352675"/>
          <p14:tracePt t="21171" x="7600950" y="2338388"/>
          <p14:tracePt t="21179" x="7672388" y="2338388"/>
          <p14:tracePt t="21188" x="7750175" y="2338388"/>
          <p14:tracePt t="21196" x="7813675" y="2338388"/>
          <p14:tracePt t="21205" x="7870825" y="2338388"/>
          <p14:tracePt t="21212" x="7921625" y="2352675"/>
          <p14:tracePt t="21221" x="7985125" y="2366963"/>
          <p14:tracePt t="21229" x="8035925" y="2387600"/>
          <p14:tracePt t="21238" x="8099425" y="2430463"/>
          <p14:tracePt t="21245" x="8162925" y="2452688"/>
          <p14:tracePt t="21254" x="8199438" y="2481263"/>
          <p14:tracePt t="21262" x="8248650" y="2501900"/>
          <p14:tracePt t="21271" x="8299450" y="2530475"/>
          <p14:tracePt t="21279" x="8334375" y="2566988"/>
          <p14:tracePt t="21288" x="8377238" y="2587625"/>
          <p14:tracePt t="21295" x="8428038" y="2630488"/>
          <p14:tracePt t="21305" x="8448675" y="2652713"/>
          <p14:tracePt t="21311" x="8485188" y="2687638"/>
          <p14:tracePt t="21321" x="8528050" y="2716213"/>
          <p14:tracePt t="21328" x="8534400" y="2736850"/>
          <p14:tracePt t="21338" x="8562975" y="2765425"/>
          <p14:tracePt t="21344" x="8583613" y="2801938"/>
          <p14:tracePt t="21354" x="8612188" y="2816225"/>
          <p14:tracePt t="21361" x="8626475" y="2836863"/>
          <p14:tracePt t="21371" x="8634413" y="2851150"/>
          <p14:tracePt t="21378" x="8648700" y="2865438"/>
          <p14:tracePt t="21388" x="8662988" y="2894013"/>
          <p14:tracePt t="21404" x="8677275" y="2901950"/>
          <p14:tracePt t="21411" x="8677275" y="2916238"/>
          <p14:tracePt t="21427" x="8677275" y="2930525"/>
          <p14:tracePt t="21443" x="8677275" y="2944813"/>
          <p14:tracePt t="21476" x="8677275" y="2951163"/>
          <p14:tracePt t="21501" x="8662988" y="2965450"/>
          <p14:tracePt t="21509" x="8662988" y="2979738"/>
          <p14:tracePt t="21526" x="8662988" y="2994025"/>
          <p14:tracePt t="21534" x="8648700" y="3001963"/>
          <p14:tracePt t="21550" x="8648700" y="3016250"/>
          <p14:tracePt t="21567" x="8634413" y="3030538"/>
          <p14:tracePt t="21600" x="8634413" y="3044825"/>
          <p14:tracePt t="21616" x="8626475" y="3044825"/>
          <p14:tracePt t="21641" x="8626475" y="3051175"/>
          <p14:tracePt t="21674" x="8626475" y="3065463"/>
          <p14:tracePt t="21699" x="8612188" y="3065463"/>
          <p14:tracePt t="21724" x="8612188" y="3079750"/>
          <p14:tracePt t="21756" x="8597900" y="3079750"/>
          <p14:tracePt t="21765" x="8597900" y="3094038"/>
          <p14:tracePt t="21806" x="8583613" y="3094038"/>
          <p14:tracePt t="26705" x="8577263" y="3094038"/>
          <p14:tracePt t="26713" x="8534400" y="3094038"/>
          <p14:tracePt t="26722" x="8499475" y="3094038"/>
          <p14:tracePt t="26728" x="8434388" y="3094038"/>
          <p14:tracePt t="26739" x="8385175" y="3100388"/>
          <p14:tracePt t="26746" x="8313738" y="3100388"/>
          <p14:tracePt t="26756" x="8185150" y="3128963"/>
          <p14:tracePt t="26762" x="8070850" y="3143250"/>
          <p14:tracePt t="26772" x="7935913" y="3151188"/>
          <p14:tracePt t="26778" x="7770813" y="3165475"/>
          <p14:tracePt t="26788" x="7586663" y="3179763"/>
          <p14:tracePt t="26794" x="7237413" y="3194050"/>
          <p14:tracePt t="26805" x="7123113" y="3194050"/>
          <p14:tracePt t="26811" x="6908800" y="3194050"/>
          <p14:tracePt t="26821" x="6673850" y="3194050"/>
          <p14:tracePt t="26828" x="6445250" y="3194050"/>
          <p14:tracePt t="26839" x="6230938" y="3165475"/>
          <p14:tracePt t="26844" x="6032500" y="3128963"/>
          <p14:tracePt t="26855" x="5818188" y="3079750"/>
          <p14:tracePt t="26860" x="5618163" y="3030538"/>
          <p14:tracePt t="26872" x="5418138" y="2994025"/>
          <p14:tracePt t="26877" x="5248275" y="2944813"/>
          <p14:tracePt t="26888" x="5054600" y="2901950"/>
          <p14:tracePt t="26894" x="4883150" y="2865438"/>
          <p14:tracePt t="26904" x="4733925" y="2816225"/>
          <p14:tracePt t="26911" x="4656138" y="2801938"/>
          <p14:tracePt t="26921" x="4533900" y="2765425"/>
          <p14:tracePt t="26927" x="4427538" y="2736850"/>
          <p14:tracePt t="26938" x="4392613" y="2730500"/>
          <p14:tracePt t="26943" x="4327525" y="2701925"/>
          <p14:tracePt t="26955" x="4292600" y="2687638"/>
          <p14:tracePt t="26960" x="4256088" y="2667000"/>
          <p14:tracePt t="26971" x="4227513" y="2652713"/>
          <p14:tracePt t="26977" x="4221163" y="2638425"/>
          <p14:tracePt t="27190" x="4206875" y="2638425"/>
          <p14:tracePt t="27198" x="4156075" y="2638425"/>
          <p14:tracePt t="27207" x="4078288" y="2638425"/>
          <p14:tracePt t="27215" x="3863975" y="2638425"/>
          <p14:tracePt t="27223" x="3629025" y="2638425"/>
          <p14:tracePt t="27231" x="3343275" y="2616200"/>
          <p14:tracePt t="27240" x="2979738" y="2566988"/>
          <p14:tracePt t="27248" x="2581275" y="2487613"/>
          <p14:tracePt t="27256" x="2174875" y="2387600"/>
          <p14:tracePt t="27264" x="1789113" y="2274888"/>
          <p14:tracePt t="27273" x="1639888" y="2217738"/>
          <p14:tracePt t="27281" x="1354138" y="2089150"/>
          <p14:tracePt t="27289" x="1254125" y="2038350"/>
          <p14:tracePt t="27297" x="1062038" y="1924050"/>
          <p14:tracePt t="27306" x="927100" y="1854200"/>
          <p14:tracePt t="27314" x="890588" y="1817688"/>
          <p14:tracePt t="27322" x="812800" y="1768475"/>
          <p14:tracePt t="27330" x="763588" y="1717675"/>
          <p14:tracePt t="27338" x="727075" y="1674813"/>
          <p14:tracePt t="27347" x="712788" y="1660525"/>
          <p14:tracePt t="27355" x="698500" y="1639888"/>
          <p14:tracePt t="27363" x="698500" y="1625600"/>
          <p14:tracePt t="27379" x="698500" y="1611313"/>
          <p14:tracePt t="27388" x="712788" y="1603375"/>
          <p14:tracePt t="27396" x="749300" y="1574800"/>
          <p14:tracePt t="27404" x="812800" y="1554163"/>
          <p14:tracePt t="27413" x="962025" y="1490663"/>
          <p14:tracePt t="27421" x="1047750" y="1454150"/>
          <p14:tracePt t="27429" x="1212850" y="1404938"/>
          <p14:tracePt t="27437" x="1525588" y="1311275"/>
          <p14:tracePt t="27446" x="1639888" y="1290638"/>
          <p14:tracePt t="27454" x="1874838" y="1262063"/>
          <p14:tracePt t="27462" x="2117725" y="1239838"/>
          <p14:tracePt t="27471" x="2338388" y="1239838"/>
          <p14:tracePt t="27479" x="2581275" y="1239838"/>
          <p14:tracePt t="27488" x="2767013" y="1254125"/>
          <p14:tracePt t="27495" x="2994025" y="1311275"/>
          <p14:tracePt t="27504" x="3179763" y="1376363"/>
          <p14:tracePt t="27512" x="3357563" y="1476375"/>
          <p14:tracePt t="27521" x="3514725" y="1560513"/>
          <p14:tracePt t="27528" x="3657600" y="1660525"/>
          <p14:tracePt t="27537" x="3714750" y="1717675"/>
          <p14:tracePt t="27544" x="3814763" y="1803400"/>
          <p14:tracePt t="27554" x="3906838" y="1889125"/>
          <p14:tracePt t="27561" x="3971925" y="1966913"/>
          <p14:tracePt t="27571" x="4021138" y="2052638"/>
          <p14:tracePt t="27577" x="4070350" y="2124075"/>
          <p14:tracePt t="27588" x="4092575" y="2203450"/>
          <p14:tracePt t="27594" x="4106863" y="2274888"/>
          <p14:tracePt t="27604" x="4121150" y="2416175"/>
          <p14:tracePt t="27611" x="4121150" y="2501900"/>
          <p14:tracePt t="27620" x="4121150" y="2616200"/>
          <p14:tracePt t="27627" x="4092575" y="2751138"/>
          <p14:tracePt t="27637" x="4029075" y="2894013"/>
          <p14:tracePt t="27644" x="3892550" y="3165475"/>
          <p14:tracePt t="27653" x="3763963" y="3343275"/>
          <p14:tracePt t="27660" x="3692525" y="3443288"/>
          <p14:tracePt t="27670" x="3543300" y="3614738"/>
          <p14:tracePt t="27676" x="3408363" y="3806825"/>
          <p14:tracePt t="27685" x="3251200" y="3941763"/>
          <p14:tracePt t="27693" x="3101975" y="4070350"/>
          <p14:tracePt t="27703" x="3051175" y="4106863"/>
          <p14:tracePt t="27710" x="2930525" y="4191000"/>
          <p14:tracePt t="27718" x="2844800" y="4241800"/>
          <p14:tracePt t="27726" x="2767013" y="4276725"/>
          <p14:tracePt t="27734" x="2730500" y="4291013"/>
          <p14:tracePt t="27742" x="2630488" y="4319588"/>
          <p14:tracePt t="27751" x="2552700" y="4327525"/>
          <p14:tracePt t="27973" x="2552700" y="4356100"/>
          <p14:tracePt t="27981" x="2581275" y="4391025"/>
          <p14:tracePt t="27989" x="2587625" y="4427538"/>
          <p14:tracePt t="27998" x="2630488" y="4505325"/>
          <p14:tracePt t="28006" x="2638425" y="4583113"/>
          <p14:tracePt t="28014" x="2667000" y="4668838"/>
          <p14:tracePt t="28023" x="2687638" y="4783138"/>
          <p14:tracePt t="28031" x="2701925" y="4905375"/>
          <p14:tracePt t="28040" x="2716213" y="5040313"/>
          <p14:tracePt t="28047" x="2716213" y="5197475"/>
          <p14:tracePt t="28056" x="2716213" y="5353050"/>
          <p14:tracePt t="28064" x="2716213" y="5532438"/>
          <p14:tracePt t="28072" x="2687638" y="5703888"/>
          <p14:tracePt t="28080" x="2638425" y="5867400"/>
          <p14:tracePt t="28089" x="2616200" y="5930900"/>
          <p14:tracePt t="28099" x="2552700" y="6059488"/>
          <p14:tracePt t="28114" x="2501900" y="6165850"/>
          <p14:tracePt t="28116" x="2438400" y="6259513"/>
          <p14:tracePt t="28122" x="2381250" y="6323013"/>
          <p14:tracePt t="28130" x="2317750" y="6373813"/>
          <p14:tracePt t="28139" x="2252663" y="6408738"/>
          <p14:tracePt t="28146" x="2138363" y="6459538"/>
          <p14:tracePt t="28155" x="2089150" y="6459538"/>
          <p14:tracePt t="28163" x="2017713" y="6473825"/>
          <p14:tracePt t="28171" x="1939925" y="6473825"/>
          <p14:tracePt t="28179" x="1854200" y="6473825"/>
          <p14:tracePt t="28188" x="1768475" y="6445250"/>
          <p14:tracePt t="28196" x="1639888" y="6394450"/>
          <p14:tracePt t="28204" x="1604963" y="6373813"/>
          <p14:tracePt t="28212" x="1539875" y="6323013"/>
          <p14:tracePt t="28221" x="1476375" y="6259513"/>
          <p14:tracePt t="28229" x="1425575" y="6208713"/>
          <p14:tracePt t="28238" x="1390650" y="6159500"/>
          <p14:tracePt t="28246" x="1390650" y="6130925"/>
          <p14:tracePt t="28254" x="1362075" y="6096000"/>
          <p14:tracePt t="28262" x="1354138" y="6067425"/>
          <p14:tracePt t="28271" x="1354138" y="6030913"/>
          <p14:tracePt t="28278" x="1354138" y="5995988"/>
          <p14:tracePt t="28288" x="1354138" y="5967413"/>
          <p14:tracePt t="28295" x="1362075" y="5945188"/>
          <p14:tracePt t="28305" x="1425575" y="5895975"/>
          <p14:tracePt t="28312" x="1490663" y="5867400"/>
          <p14:tracePt t="28321" x="1590675" y="5830888"/>
          <p14:tracePt t="28328" x="1689100" y="5810250"/>
          <p14:tracePt t="28338" x="1825625" y="5767388"/>
          <p14:tracePt t="28344" x="1974850" y="5759450"/>
          <p14:tracePt t="28354" x="2138363" y="5730875"/>
          <p14:tracePt t="28361" x="2303463" y="5730875"/>
          <p14:tracePt t="28371" x="2452688" y="5730875"/>
          <p14:tracePt t="28377" x="2530475" y="5730875"/>
          <p14:tracePt t="28388" x="2667000" y="5730875"/>
          <p14:tracePt t="28394" x="2781300" y="5730875"/>
          <p14:tracePt t="28405" x="2865438" y="5730875"/>
          <p14:tracePt t="28410" x="2944813" y="5759450"/>
          <p14:tracePt t="28421" x="3001963" y="5767388"/>
          <p14:tracePt t="28427" x="3065463" y="5795963"/>
          <p14:tracePt t="28438" x="3101975" y="5816600"/>
          <p14:tracePt t="28444" x="3144838" y="5859463"/>
          <p14:tracePt t="28454" x="3165475" y="5895975"/>
          <p14:tracePt t="28460" x="3230563" y="6030913"/>
          <p14:tracePt t="28608" x="3230563" y="6016625"/>
          <p14:tracePt t="28625" x="3230563" y="6010275"/>
          <p14:tracePt t="28649" x="3244850" y="5995988"/>
          <p14:tracePt t="28657" x="3251200" y="5981700"/>
          <p14:tracePt t="28666" x="3294063" y="5945188"/>
          <p14:tracePt t="28674" x="3408363" y="5845175"/>
          <p14:tracePt t="28682" x="3514725" y="5745163"/>
          <p14:tracePt t="28690" x="3608388" y="5681663"/>
          <p14:tracePt t="28699" x="3878263" y="5446713"/>
          <p14:tracePt t="28707" x="4121150" y="5283200"/>
          <p14:tracePt t="28715" x="4392613" y="5068888"/>
          <p14:tracePt t="28723" x="4691063" y="4854575"/>
          <p14:tracePt t="28732" x="5303838" y="4470400"/>
          <p14:tracePt t="28740" x="5746750" y="4205288"/>
          <p14:tracePt t="28748" x="6245225" y="3941763"/>
          <p14:tracePt t="28757" x="6737350" y="3706813"/>
          <p14:tracePt t="28765" x="7286625" y="3478213"/>
          <p14:tracePt t="28773" x="7870825" y="3251200"/>
          <p14:tracePt t="28781" x="8462963" y="3044825"/>
          <p14:tracePt t="28789" x="8726488" y="2965450"/>
          <p14:tracePt t="28797" x="9197975" y="2779713"/>
          <p14:tracePt t="28806" x="9639300" y="2638425"/>
          <p14:tracePt t="28814" x="9802813" y="2587625"/>
          <p14:tracePt t="28823" x="10139363" y="2481263"/>
          <p14:tracePt t="28830" x="10402888" y="2381250"/>
          <p14:tracePt t="28839" x="10502900" y="2366963"/>
          <p14:tracePt t="28847" x="10666413" y="2316163"/>
          <p14:tracePt t="28855" x="10715625" y="2316163"/>
          <p14:tracePt t="28864" x="10815638" y="2287588"/>
          <p14:tracePt t="28872" x="10880725" y="2274888"/>
          <p14:tracePt t="28880" x="10915650" y="2274888"/>
          <p14:tracePt t="28888" x="10937875" y="2274888"/>
          <p14:tracePt t="28897" x="10952163" y="2274888"/>
          <p14:tracePt t="28905" x="10966450" y="2274888"/>
          <p14:tracePt t="28971" x="10952163" y="2287588"/>
          <p14:tracePt t="28979" x="10937875" y="2287588"/>
          <p14:tracePt t="28988" x="10929938" y="2301875"/>
          <p14:tracePt t="28995" x="10887075" y="2330450"/>
          <p14:tracePt t="29004" x="10866438" y="2352675"/>
          <p14:tracePt t="29012" x="10837863" y="2366963"/>
          <p14:tracePt t="29021" x="10801350" y="2387600"/>
          <p14:tracePt t="29028" x="10766425" y="2401888"/>
          <p14:tracePt t="29038" x="10729913" y="2416175"/>
          <p14:tracePt t="29045" x="10687050" y="2416175"/>
          <p14:tracePt t="29054" x="10637838" y="2416175"/>
          <p14:tracePt t="29062" x="10587038" y="2416175"/>
          <p14:tracePt t="29071" x="10537825" y="2416175"/>
          <p14:tracePt t="29078" x="10474325" y="2401888"/>
          <p14:tracePt t="29088" x="10423525" y="2366963"/>
          <p14:tracePt t="29094" x="10352088" y="2338388"/>
          <p14:tracePt t="29104" x="10274300" y="2301875"/>
          <p14:tracePt t="29111" x="10188575" y="2266950"/>
          <p14:tracePt t="29121" x="10102850" y="2224088"/>
          <p14:tracePt t="29128" x="10017125" y="2203450"/>
          <p14:tracePt t="29138" x="9939338" y="2174875"/>
          <p14:tracePt t="29144" x="9853613" y="2138363"/>
          <p14:tracePt t="29154" x="9759950" y="2117725"/>
          <p14:tracePt t="29160" x="9675813" y="2074863"/>
          <p14:tracePt t="29171" x="9525000" y="2038350"/>
          <p14:tracePt t="29177" x="9475788" y="2017713"/>
          <p14:tracePt t="29186" x="9390063" y="1989138"/>
          <p14:tracePt t="29193" x="9297988" y="1952625"/>
          <p14:tracePt t="29203" x="9212263" y="1917700"/>
          <p14:tracePt t="29210" x="9140825" y="1874838"/>
          <p14:tracePt t="29219" x="9047163" y="1839913"/>
          <p14:tracePt t="29226" x="8990013" y="1803400"/>
          <p14:tracePt t="29236" x="8926513" y="1774825"/>
          <p14:tracePt t="29243" x="8848725" y="1739900"/>
          <p14:tracePt t="29251" x="8797925" y="1703388"/>
          <p14:tracePt t="29259" x="8748713" y="1660525"/>
          <p14:tracePt t="29267" x="8734425" y="1654175"/>
          <p14:tracePt t="29276" x="8683625" y="1603375"/>
          <p14:tracePt t="29284" x="8677275" y="1589088"/>
          <p14:tracePt t="29292" x="8648700" y="1560513"/>
          <p14:tracePt t="29301" x="8634413" y="1539875"/>
          <p14:tracePt t="29309" x="8626475" y="1504950"/>
          <p14:tracePt t="29317" x="8612188" y="1476375"/>
          <p14:tracePt t="29325" x="8612188" y="1462088"/>
          <p14:tracePt t="29333" x="8612188" y="1439863"/>
          <p14:tracePt t="29342" x="8612188" y="1411288"/>
          <p14:tracePt t="29350" x="8612188" y="1390650"/>
          <p14:tracePt t="29358" x="8626475" y="1376363"/>
          <p14:tracePt t="29367" x="8648700" y="1339850"/>
          <p14:tracePt t="29375" x="8726488" y="1304925"/>
          <p14:tracePt t="29383" x="8783638" y="1276350"/>
          <p14:tracePt t="29391" x="8863013" y="1225550"/>
          <p14:tracePt t="29399" x="8961438" y="1190625"/>
          <p14:tracePt t="29408" x="9090025" y="1162050"/>
          <p14:tracePt t="29416" x="9212263" y="1127125"/>
          <p14:tracePt t="29424" x="9361488" y="1090613"/>
          <p14:tracePt t="29433" x="9510713" y="1062038"/>
          <p14:tracePt t="29440" x="9675813" y="1047750"/>
          <p14:tracePt t="29449" x="9859963" y="1027113"/>
          <p14:tracePt t="29457" x="10025063" y="1012825"/>
          <p14:tracePt t="29465" x="10174288" y="1012825"/>
          <p14:tracePt t="29474" x="10252075" y="1012825"/>
          <p14:tracePt t="29482" x="10488613" y="1012825"/>
          <p14:tracePt t="29490" x="10601325" y="1012825"/>
          <p14:tracePt t="29498" x="10729913" y="1041400"/>
          <p14:tracePt t="29506" x="10780713" y="1062038"/>
          <p14:tracePt t="29515" x="10887075" y="1112838"/>
          <p14:tracePt t="29523" x="10987088" y="1162050"/>
          <p14:tracePt t="29531" x="11079163" y="1211263"/>
          <p14:tracePt t="29539" x="11164888" y="1276350"/>
          <p14:tracePt t="29548" x="11229975" y="1339850"/>
          <p14:tracePt t="29556" x="11293475" y="1390650"/>
          <p14:tracePt t="29564" x="11344275" y="1462088"/>
          <p14:tracePt t="29572" x="11379200" y="1525588"/>
          <p14:tracePt t="29581" x="11428413" y="1603375"/>
          <p14:tracePt t="29589" x="11450638" y="1660525"/>
          <p14:tracePt t="29597" x="11479213" y="1754188"/>
          <p14:tracePt t="29605" x="11493500" y="1903413"/>
          <p14:tracePt t="29614" x="11499850" y="2017713"/>
          <p14:tracePt t="29622" x="11499850" y="2152650"/>
          <p14:tracePt t="29630" x="11479213" y="2287588"/>
          <p14:tracePt t="29640" x="11414125" y="2452688"/>
          <p14:tracePt t="29647" x="11329988" y="2638425"/>
          <p14:tracePt t="29655" x="11215688" y="2830513"/>
          <p14:tracePt t="29663" x="11093450" y="3030538"/>
          <p14:tracePt t="29672" x="10937875" y="3200400"/>
          <p14:tracePt t="29680" x="10801350" y="3351213"/>
          <p14:tracePt t="29688" x="10652125" y="3492500"/>
          <p14:tracePt t="29696" x="10517188" y="3606800"/>
          <p14:tracePt t="29705" x="10352088" y="3714750"/>
          <p14:tracePt t="29713" x="10223500" y="3778250"/>
          <p14:tracePt t="29722" x="10102850" y="3841750"/>
          <p14:tracePt t="29729" x="10039350" y="3863975"/>
          <p14:tracePt t="29738" x="9910763" y="3892550"/>
          <p14:tracePt t="29746" x="9802813" y="3913188"/>
          <p14:tracePt t="29754" x="9625013" y="3941763"/>
          <p14:tracePt t="29762" x="9561513" y="3956050"/>
          <p14:tracePt t="29771" x="9453563" y="3956050"/>
          <p14:tracePt t="29779" x="9347200" y="3956050"/>
          <p14:tracePt t="29788" x="9261475" y="3956050"/>
          <p14:tracePt t="29795" x="9190038" y="3956050"/>
          <p14:tracePt t="29805" x="9112250" y="3956050"/>
          <p14:tracePt t="29811" x="9040813" y="3956050"/>
          <p14:tracePt t="29821" x="8990013" y="3941763"/>
          <p14:tracePt t="29828" x="8926513" y="3913188"/>
          <p14:tracePt t="29838" x="8877300" y="3906838"/>
          <p14:tracePt t="29845" x="8834438" y="3892550"/>
          <p14:tracePt t="29855" x="8783638" y="3863975"/>
          <p14:tracePt t="29861" x="8777288" y="3856038"/>
          <p14:tracePt t="29871" x="8734425" y="3841750"/>
          <p14:tracePt t="29878" x="8712200" y="3827463"/>
          <p14:tracePt t="29888" x="8683625" y="3813175"/>
          <p14:tracePt t="29894" x="8662988" y="3806825"/>
          <p14:tracePt t="29905" x="8626475" y="3792538"/>
          <p14:tracePt t="30191" x="8612188" y="3792538"/>
          <p14:tracePt t="30199" x="8477250" y="3913188"/>
          <p14:tracePt t="30207" x="8413750" y="3978275"/>
          <p14:tracePt t="30215" x="8185150" y="4205288"/>
          <p14:tracePt t="30224" x="8113713" y="4276725"/>
          <p14:tracePt t="30232" x="7964488" y="4441825"/>
          <p14:tracePt t="30240" x="7821613" y="4591050"/>
          <p14:tracePt t="30249" x="7672388" y="4733925"/>
          <p14:tracePt t="30257" x="7607300" y="4791075"/>
          <p14:tracePt t="30265" x="7507288" y="4891088"/>
          <p14:tracePt t="30273" x="7435850" y="4983163"/>
          <p14:tracePt t="30282" x="7407275" y="5003800"/>
          <p14:tracePt t="30289" x="7350125" y="5054600"/>
          <p14:tracePt t="30298" x="7300913" y="5089525"/>
          <p14:tracePt t="30307" x="7258050" y="5103813"/>
          <p14:tracePt t="30314" x="7237413" y="5132388"/>
          <p14:tracePt t="30323" x="7223125" y="5132388"/>
          <p14:tracePt t="30331" x="7208838" y="5146675"/>
          <p14:tracePt t="30339" x="7194550" y="5146675"/>
          <p14:tracePt t="30405" x="7186613" y="5146675"/>
          <p14:tracePt t="30421" x="7172325" y="5146675"/>
          <p14:tracePt t="30430" x="7158038" y="5146675"/>
          <p14:tracePt t="30438" x="7137400" y="5132388"/>
          <p14:tracePt t="30446" x="7108825" y="5132388"/>
          <p14:tracePt t="30455" x="7072313" y="5118100"/>
          <p14:tracePt t="30463" x="7037388" y="5103813"/>
          <p14:tracePt t="30471" x="7008813" y="5083175"/>
          <p14:tracePt t="30479" x="6972300" y="5068888"/>
          <p14:tracePt t="30487" x="6937375" y="5040313"/>
          <p14:tracePt t="30496" x="6894513" y="5032375"/>
          <p14:tracePt t="30504" x="6859588" y="5003800"/>
          <p14:tracePt t="30512" x="6845300" y="4989513"/>
          <p14:tracePt t="30520" x="6788150" y="4968875"/>
          <p14:tracePt t="30529" x="6773863" y="4954588"/>
          <p14:tracePt t="30537" x="6723063" y="4905375"/>
          <p14:tracePt t="30545" x="6694488" y="4891088"/>
          <p14:tracePt t="30554" x="6673850" y="4854575"/>
          <p14:tracePt t="30562" x="6645275" y="4833938"/>
          <p14:tracePt t="30571" x="6623050" y="4791075"/>
          <p14:tracePt t="30578" x="6608763" y="4733925"/>
          <p14:tracePt t="30588" x="6594475" y="4683125"/>
          <p14:tracePt t="30595" x="6580188" y="4633913"/>
          <p14:tracePt t="30604" x="6573838" y="4570413"/>
          <p14:tracePt t="30611" x="6573838" y="4491038"/>
          <p14:tracePt t="30621" x="6573838" y="4427538"/>
          <p14:tracePt t="30628" x="6573838" y="4356100"/>
          <p14:tracePt t="30638" x="6573838" y="4291013"/>
          <p14:tracePt t="30644" x="6580188" y="4227513"/>
          <p14:tracePt t="30654" x="6608763" y="4178300"/>
          <p14:tracePt t="30661" x="6630988" y="4141788"/>
          <p14:tracePt t="30670" x="6659563" y="4106863"/>
          <p14:tracePt t="30677" x="6694488" y="4070350"/>
          <p14:tracePt t="30687" x="6737350" y="4027488"/>
          <p14:tracePt t="30693" x="6788150" y="4006850"/>
          <p14:tracePt t="30704" x="6845300" y="3978275"/>
          <p14:tracePt t="30710" x="6894513" y="3963988"/>
          <p14:tracePt t="30719" x="6958013" y="3941763"/>
          <p14:tracePt t="30727" x="7008813" y="3927475"/>
          <p14:tracePt t="30736" x="7072313" y="3913188"/>
          <p14:tracePt t="30743" x="7143750" y="3913188"/>
          <p14:tracePt t="30753" x="7194550" y="3913188"/>
          <p14:tracePt t="30760" x="7223125" y="3913188"/>
          <p14:tracePt t="30768" x="7300913" y="3913188"/>
          <p14:tracePt t="30776" x="7350125" y="3913188"/>
          <p14:tracePt t="30784" x="7386638" y="3913188"/>
          <p14:tracePt t="30793" x="7421563" y="3913188"/>
          <p14:tracePt t="30801" x="7450138" y="3913188"/>
          <p14:tracePt t="30809" x="7486650" y="3941763"/>
          <p14:tracePt t="30817" x="7507288" y="3963988"/>
          <p14:tracePt t="30825" x="7535863" y="4006850"/>
          <p14:tracePt t="30834" x="7572375" y="4027488"/>
          <p14:tracePt t="30842" x="7600950" y="4078288"/>
          <p14:tracePt t="30850" x="7621588" y="4127500"/>
          <p14:tracePt t="30859" x="7658100" y="4170363"/>
          <p14:tracePt t="30867" x="7686675" y="4227513"/>
          <p14:tracePt t="30875" x="7707313" y="4276725"/>
          <p14:tracePt t="30883" x="7721600" y="4327525"/>
          <p14:tracePt t="30892" x="7750175" y="4376738"/>
          <p14:tracePt t="30900" x="7764463" y="4427538"/>
          <p14:tracePt t="30908" x="7770813" y="4456113"/>
          <p14:tracePt t="30916" x="7785100" y="4491038"/>
          <p14:tracePt t="30924" x="7785100" y="4519613"/>
          <p14:tracePt t="30933" x="7799388" y="4541838"/>
          <p14:tracePt t="30941" x="7799388" y="4570413"/>
          <p14:tracePt t="30949" x="7799388" y="4591050"/>
          <p14:tracePt t="30957" x="7799388" y="4605338"/>
          <p14:tracePt t="30965" x="7799388" y="4633913"/>
          <p14:tracePt t="30974" x="7799388" y="4654550"/>
          <p14:tracePt t="30982" x="7799388" y="4683125"/>
          <p14:tracePt t="30991" x="7799388" y="4705350"/>
          <p14:tracePt t="30998" x="7785100" y="4740275"/>
          <p14:tracePt t="31007" x="7764463" y="4783138"/>
          <p14:tracePt t="31015" x="7750175" y="4819650"/>
          <p14:tracePt t="31023" x="7735888" y="4854575"/>
          <p14:tracePt t="31031" x="7721600" y="4883150"/>
          <p14:tracePt t="31039" x="7707313" y="4919663"/>
          <p14:tracePt t="31048" x="7700963" y="4940300"/>
          <p14:tracePt t="31057" x="7686675" y="4968875"/>
          <p14:tracePt t="31064" x="7686675" y="4983163"/>
          <p14:tracePt t="31073" x="7672388" y="4989513"/>
          <p14:tracePt t="31081" x="7672388" y="5003800"/>
          <p14:tracePt t="31089" x="7658100" y="5003800"/>
          <p14:tracePt t="31097" x="7658100" y="5018088"/>
          <p14:tracePt t="31122" x="7650163" y="5018088"/>
          <p14:tracePt t="31246" x="7635875" y="5018088"/>
          <p14:tracePt t="31345" x="7635875" y="5032375"/>
          <p14:tracePt t="31378" x="7635875" y="5040313"/>
          <p14:tracePt t="31411" x="7635875" y="5054600"/>
          <p14:tracePt t="31427" x="7635875" y="5068888"/>
          <p14:tracePt t="31437" x="7621588" y="5089525"/>
          <p14:tracePt t="31443" x="7586663" y="5146675"/>
          <p14:tracePt t="31453" x="7550150" y="5218113"/>
          <p14:tracePt t="31716" x="7558088" y="5218113"/>
          <p14:tracePt t="31724" x="7586663" y="5218113"/>
          <p14:tracePt t="31732" x="7621588" y="5218113"/>
          <p14:tracePt t="31740" x="7658100" y="5232400"/>
          <p14:tracePt t="31749" x="7750175" y="5254625"/>
          <p14:tracePt t="31757" x="7821613" y="5268913"/>
          <p14:tracePt t="31765" x="7921625" y="5297488"/>
          <p14:tracePt t="31773" x="8035925" y="5318125"/>
          <p14:tracePt t="31782" x="8162925" y="5367338"/>
          <p14:tracePt t="31790" x="8299450" y="5403850"/>
          <p14:tracePt t="31798" x="8462963" y="5467350"/>
          <p14:tracePt t="31807" x="8612188" y="5503863"/>
          <p14:tracePt t="31814" x="8763000" y="5567363"/>
          <p14:tracePt t="31823" x="8926513" y="5603875"/>
          <p14:tracePt t="31831" x="9090025" y="5646738"/>
          <p14:tracePt t="31840" x="9240838" y="5667375"/>
          <p14:tracePt t="31848" x="9390063" y="5695950"/>
          <p14:tracePt t="31856" x="9539288" y="5703888"/>
          <p14:tracePt t="31864" x="9690100" y="5716588"/>
          <p14:tracePt t="31872" x="9825038" y="5716588"/>
          <p14:tracePt t="31881" x="9888538" y="5716588"/>
          <p14:tracePt t="31889" x="10017125" y="5716588"/>
          <p14:tracePt t="31897" x="10139363" y="5716588"/>
          <p14:tracePt t="31906" x="10237788" y="5716588"/>
          <p14:tracePt t="31913" x="10352088" y="5716588"/>
          <p14:tracePt t="31922" x="10452100" y="5703888"/>
          <p14:tracePt t="31930" x="10474325" y="5703888"/>
          <p14:tracePt t="31938" x="10537825" y="5703888"/>
          <p14:tracePt t="31947" x="10601325" y="5703888"/>
          <p14:tracePt t="31955" x="10637838" y="5703888"/>
          <p14:tracePt t="31963" x="10652125" y="5703888"/>
          <p14:tracePt t="31972" x="10680700" y="5703888"/>
          <p14:tracePt t="31988" x="10687050" y="5703888"/>
          <p14:tracePt t="32012" x="10701338" y="5703888"/>
          <p14:tracePt t="32045" x="10701338" y="5716588"/>
          <p14:tracePt t="32079" x="10701338" y="5730875"/>
          <p14:tracePt t="32828" x="10687050" y="5730875"/>
          <p14:tracePt t="32886" x="10680700" y="5730875"/>
          <p14:tracePt t="32919" x="10666413" y="5730875"/>
          <p14:tracePt t="32944" x="10652125" y="5716588"/>
          <p14:tracePt t="32969" x="10637838" y="5716588"/>
          <p14:tracePt t="32977" x="10629900" y="5703888"/>
          <p14:tracePt t="32994" x="10601325" y="5703888"/>
          <p14:tracePt t="33003" x="10587038" y="5703888"/>
          <p14:tracePt t="33010" x="10580688" y="5703888"/>
          <p14:tracePt t="33020" x="10566400" y="5695950"/>
          <p14:tracePt t="33027" x="10552113" y="5695950"/>
          <p14:tracePt t="33036" x="10537825" y="5681663"/>
          <p14:tracePt t="33043" x="10523538" y="5681663"/>
          <p14:tracePt t="33051" x="10517188" y="5681663"/>
          <p14:tracePt t="33059" x="10502900" y="5681663"/>
          <p14:tracePt t="33068" x="10488613" y="5667375"/>
          <p14:tracePt t="33084" x="10474325" y="5667375"/>
          <p14:tracePt t="33101" x="10466388" y="5667375"/>
          <p14:tracePt t="33109" x="10452100" y="5667375"/>
          <p14:tracePt t="33134" x="10437813" y="5653088"/>
          <p14:tracePt t="33142" x="10423525" y="5653088"/>
          <p14:tracePt t="33158" x="10417175" y="5653088"/>
          <p14:tracePt t="33464" x="10352088" y="5653088"/>
          <p14:tracePt t="33471" x="10288588" y="5646738"/>
          <p14:tracePt t="33480" x="10237788" y="5618163"/>
          <p14:tracePt t="33488" x="10166350" y="5603875"/>
          <p14:tracePt t="33496" x="10088563" y="5595938"/>
          <p14:tracePt t="33505" x="10017125" y="5581650"/>
          <p14:tracePt t="33513" x="9925050" y="5567363"/>
          <p14:tracePt t="33521" x="9839325" y="5546725"/>
          <p14:tracePt t="33529" x="9653588" y="5503863"/>
          <p14:tracePt t="33538" x="9539288" y="5481638"/>
          <p14:tracePt t="33546" x="9340850" y="5418138"/>
          <p14:tracePt t="33554" x="8975725" y="5303838"/>
          <p14:tracePt t="33562" x="8734425" y="5203825"/>
          <p14:tracePt t="33571" x="8626475" y="5154613"/>
          <p14:tracePt t="33579" x="8248650" y="4983163"/>
          <p14:tracePt t="33588" x="8013700" y="4840288"/>
          <p14:tracePt t="33595" x="7885113" y="4783138"/>
          <p14:tracePt t="33604" x="7658100" y="4654550"/>
          <p14:tracePt t="33612" x="7450138" y="4541838"/>
          <p14:tracePt t="33621" x="7237413" y="4419600"/>
          <p14:tracePt t="33628" x="7023100" y="4319588"/>
          <p14:tracePt t="33638" x="6808788" y="4205288"/>
          <p14:tracePt t="33644" x="6430963" y="4041775"/>
          <p14:tracePt t="33654" x="6196013" y="3941763"/>
          <p14:tracePt t="33661" x="5932488" y="3841750"/>
          <p14:tracePt t="33671" x="5668963" y="3729038"/>
          <p14:tracePt t="33678" x="5546725" y="3678238"/>
          <p14:tracePt t="33688" x="5119688" y="3492500"/>
          <p14:tracePt t="33694" x="5019675" y="3429000"/>
          <p14:tracePt t="33704" x="4819650" y="3314700"/>
          <p14:tracePt t="33711" x="4641850" y="3194050"/>
          <p14:tracePt t="33721" x="4491038" y="3079750"/>
          <p14:tracePt t="33727" x="4441825" y="3030538"/>
          <p14:tracePt t="33737" x="4341813" y="2944813"/>
          <p14:tracePt t="33744" x="4321175" y="2901950"/>
          <p14:tracePt t="33753" x="4270375" y="2836863"/>
          <p14:tracePt t="33760" x="4192588" y="2736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7F46F-C60D-0E01-E834-5B164F6A8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99864795-8DE7-DADE-4844-EC1E77519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4D92E509-1632-3832-CC7B-71D04AFEE27D}"/>
              </a:ext>
            </a:extLst>
          </p:cNvPr>
          <p:cNvSpPr txBox="1">
            <a:spLocks/>
          </p:cNvSpPr>
          <p:nvPr/>
        </p:nvSpPr>
        <p:spPr>
          <a:xfrm>
            <a:off x="2280560" y="1847055"/>
            <a:ext cx="1088570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ゲン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5A4A6DBD-7F50-3A8B-9BEC-49E914E8C1CC}"/>
              </a:ext>
            </a:extLst>
          </p:cNvPr>
          <p:cNvSpPr txBox="1">
            <a:spLocks/>
          </p:cNvSpPr>
          <p:nvPr/>
        </p:nvSpPr>
        <p:spPr>
          <a:xfrm>
            <a:off x="1436916" y="2014082"/>
            <a:ext cx="2939143" cy="2046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（源）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85314B6A-91C0-C6FC-7DF0-EB66E7B36AC7}"/>
              </a:ext>
            </a:extLst>
          </p:cNvPr>
          <p:cNvSpPr txBox="1">
            <a:spLocks/>
          </p:cNvSpPr>
          <p:nvPr/>
        </p:nvSpPr>
        <p:spPr>
          <a:xfrm>
            <a:off x="3537859" y="2025192"/>
            <a:ext cx="6074227" cy="2046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には意味がある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B4048D1-3F87-CAB6-7B4C-0A53914E9B21}"/>
              </a:ext>
            </a:extLst>
          </p:cNvPr>
          <p:cNvSpPr txBox="1">
            <a:spLocks/>
          </p:cNvSpPr>
          <p:nvPr/>
        </p:nvSpPr>
        <p:spPr>
          <a:xfrm>
            <a:off x="2111830" y="3698075"/>
            <a:ext cx="8490856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細胞の主成分はタンパク質</a:t>
            </a:r>
            <a:endParaRPr lang="ja-JP" altLang="en-US" sz="3600" b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D797B5EA-406A-3922-8921-8E6FB6491DD5}"/>
              </a:ext>
            </a:extLst>
          </p:cNvPr>
          <p:cNvSpPr txBox="1">
            <a:spLocks/>
          </p:cNvSpPr>
          <p:nvPr/>
        </p:nvSpPr>
        <p:spPr>
          <a:xfrm>
            <a:off x="2111830" y="4445338"/>
            <a:ext cx="9470570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分解酵素をそのまま持つと細胞自身が壊れる</a:t>
            </a:r>
            <a:endParaRPr lang="ja-JP" altLang="en-US" sz="3600" b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14B5DCDD-55E2-BDC7-2865-C77E5581FF23}"/>
              </a:ext>
            </a:extLst>
          </p:cNvPr>
          <p:cNvSpPr txBox="1">
            <a:spLocks/>
          </p:cNvSpPr>
          <p:nvPr/>
        </p:nvSpPr>
        <p:spPr>
          <a:xfrm>
            <a:off x="2099130" y="5228659"/>
            <a:ext cx="9470570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chemeClr val="bg2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例</a:t>
            </a:r>
            <a:r>
              <a:rPr lang="en-US" altLang="ja-JP" sz="3600" b="1" dirty="0">
                <a:solidFill>
                  <a:schemeClr val="bg2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  <a:r>
              <a:rPr lang="ja-JP" altLang="en-US" sz="3600" b="1">
                <a:solidFill>
                  <a:schemeClr val="bg2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急性膵炎</a:t>
            </a:r>
          </a:p>
        </p:txBody>
      </p:sp>
    </p:spTree>
    <p:extLst>
      <p:ext uri="{BB962C8B-B14F-4D97-AF65-F5344CB8AC3E}">
        <p14:creationId xmlns:p14="http://schemas.microsoft.com/office/powerpoint/2010/main" val="109059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14"/>
    </mc:Choice>
    <mc:Fallback>
      <p:transition spd="slow" advTm="9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3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3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0" x="4156075" y="2736850"/>
          <p14:tracePt t="657" x="4078288" y="2736850"/>
          <p14:tracePt t="666" x="4006850" y="2736850"/>
          <p14:tracePt t="673" x="3921125" y="2736850"/>
          <p14:tracePt t="682" x="3778250" y="2736850"/>
          <p14:tracePt t="690" x="3643313" y="2751138"/>
          <p14:tracePt t="699" x="3479800" y="2779713"/>
          <p14:tracePt t="707" x="3300413" y="2779713"/>
          <p14:tracePt t="716" x="3130550" y="2801938"/>
          <p14:tracePt t="723" x="2965450" y="2816225"/>
          <p14:tracePt t="733" x="2795588" y="2816225"/>
          <p14:tracePt t="739" x="2638425" y="2830513"/>
          <p14:tracePt t="748" x="2581275" y="2836863"/>
          <p14:tracePt t="756" x="2452688" y="2836863"/>
          <p14:tracePt t="765" x="2352675" y="2836863"/>
          <p14:tracePt t="772" x="2332038" y="2836863"/>
          <p14:tracePt t="781" x="2281238" y="2836863"/>
          <p14:tracePt t="788" x="2232025" y="2836863"/>
          <p14:tracePt t="798" x="2203450" y="2836863"/>
          <p14:tracePt t="805" x="2174875" y="2836863"/>
          <p14:tracePt t="814" x="2166938" y="2836863"/>
          <p14:tracePt t="847" x="2166938" y="2830513"/>
          <p14:tracePt t="896" x="2174875" y="2830513"/>
          <p14:tracePt t="904" x="2189163" y="2830513"/>
          <p14:tracePt t="914" x="2203450" y="2830513"/>
          <p14:tracePt t="920" x="2217738" y="2830513"/>
          <p14:tracePt t="930" x="2238375" y="2830513"/>
          <p14:tracePt t="947" x="2252663" y="2830513"/>
          <p14:tracePt t="953" x="2266950" y="2830513"/>
          <p14:tracePt t="963" x="2281238" y="2830513"/>
          <p14:tracePt t="979" x="2289175" y="2836863"/>
          <p14:tracePt t="996" x="2289175" y="2851150"/>
          <p14:tracePt t="1010" x="2289175" y="2865438"/>
          <p14:tracePt t="1041" x="2289175" y="2916238"/>
          <p14:tracePt t="1047" x="2266950" y="2951163"/>
          <p14:tracePt t="1052" x="2238375" y="3016250"/>
          <p14:tracePt t="1060" x="2203450" y="3100388"/>
          <p14:tracePt t="1074" x="2152650" y="3194050"/>
          <p14:tracePt t="1080" x="2124075" y="3243263"/>
          <p14:tracePt t="1085" x="2066925" y="3314700"/>
          <p14:tracePt t="1093" x="2003425" y="3394075"/>
          <p14:tracePt t="1101" x="1954213" y="3457575"/>
          <p14:tracePt t="1113" x="1889125" y="3506788"/>
          <p14:tracePt t="1119" x="1839913" y="3543300"/>
          <p14:tracePt t="1126" x="1825625" y="3557588"/>
          <p14:tracePt t="1134" x="1774825" y="3578225"/>
          <p14:tracePt t="1143" x="1739900" y="3592513"/>
          <p14:tracePt t="1151" x="1689100" y="3614738"/>
          <p14:tracePt t="1159" x="1668463" y="3614738"/>
          <p14:tracePt t="1167" x="1654175" y="3629025"/>
          <p14:tracePt t="1176" x="1611313" y="3629025"/>
          <p14:tracePt t="1184" x="1604963" y="3643313"/>
          <p14:tracePt t="1192" x="1576388" y="3643313"/>
          <p14:tracePt t="1200" x="1562100" y="3643313"/>
          <p14:tracePt t="1209" x="1539875" y="3643313"/>
          <p14:tracePt t="1217" x="1525588" y="3643313"/>
          <p14:tracePt t="1225" x="1511300" y="3643313"/>
          <p14:tracePt t="1234" x="1504950" y="3643313"/>
          <p14:tracePt t="1242" x="1476375" y="3643313"/>
          <p14:tracePt t="1250" x="1454150" y="3614738"/>
          <p14:tracePt t="1258" x="1439863" y="3606800"/>
          <p14:tracePt t="1267" x="1411288" y="3578225"/>
          <p14:tracePt t="1275" x="1404938" y="3557588"/>
          <p14:tracePt t="1283" x="1376363" y="3514725"/>
          <p14:tracePt t="1291" x="1362075" y="3506788"/>
          <p14:tracePt t="1299" x="1362075" y="3478213"/>
          <p14:tracePt t="1308" x="1354138" y="3429000"/>
          <p14:tracePt t="1316" x="1339850" y="3400425"/>
          <p14:tracePt t="1324" x="1339850" y="3365500"/>
          <p14:tracePt t="1332" x="1339850" y="3328988"/>
          <p14:tracePt t="1341" x="1339850" y="3279775"/>
          <p14:tracePt t="1349" x="1339850" y="3243263"/>
          <p14:tracePt t="1357" x="1376363" y="3165475"/>
          <p14:tracePt t="1365" x="1425575" y="3065463"/>
          <p14:tracePt t="1374" x="1490663" y="2994025"/>
          <p14:tracePt t="1382" x="1539875" y="2894013"/>
          <p14:tracePt t="1390" x="1611313" y="2801938"/>
          <p14:tracePt t="1399" x="1703388" y="2716213"/>
          <p14:tracePt t="1406" x="1754188" y="2667000"/>
          <p14:tracePt t="1415" x="1874838" y="2538413"/>
          <p14:tracePt t="1423" x="1974850" y="2466975"/>
          <p14:tracePt t="1431" x="2074863" y="2401888"/>
          <p14:tracePt t="1440" x="2138363" y="2366963"/>
          <p14:tracePt t="1447" x="2238375" y="2330450"/>
          <p14:tracePt t="1456" x="2338388" y="2287588"/>
          <p14:tracePt t="1464" x="2501900" y="2238375"/>
          <p14:tracePt t="1473" x="2552700" y="2224088"/>
          <p14:tracePt t="1481" x="2667000" y="2217738"/>
          <p14:tracePt t="1489" x="2781300" y="2203450"/>
          <p14:tracePt t="1498" x="2851150" y="2203450"/>
          <p14:tracePt t="1506" x="2944813" y="2203450"/>
          <p14:tracePt t="1514" x="3016250" y="2203450"/>
          <p14:tracePt t="1522" x="3094038" y="2203450"/>
          <p14:tracePt t="1531" x="3151188" y="2203450"/>
          <p14:tracePt t="1539" x="3216275" y="2224088"/>
          <p14:tracePt t="1548" x="3265488" y="2238375"/>
          <p14:tracePt t="1555" x="3328988" y="2266950"/>
          <p14:tracePt t="1565" x="3379788" y="2301875"/>
          <p14:tracePt t="1572" x="3429000" y="2338388"/>
          <p14:tracePt t="1581" x="3479800" y="2381250"/>
          <p14:tracePt t="1588" x="3529013" y="2416175"/>
          <p14:tracePt t="1598" x="3565525" y="2466975"/>
          <p14:tracePt t="1604" x="3594100" y="2516188"/>
          <p14:tracePt t="1615" x="3629025" y="2566988"/>
          <p14:tracePt t="1621" x="3657600" y="2616200"/>
          <p14:tracePt t="1631" x="3663950" y="2679700"/>
          <p14:tracePt t="1637" x="3663950" y="2730500"/>
          <p14:tracePt t="1648" x="3678238" y="2779713"/>
          <p14:tracePt t="1654" x="3678238" y="2851150"/>
          <p14:tracePt t="1664" x="3678238" y="2901950"/>
          <p14:tracePt t="1670" x="3678238" y="2965450"/>
          <p14:tracePt t="1681" x="3663950" y="3016250"/>
          <p14:tracePt t="1687" x="3657600" y="3079750"/>
          <p14:tracePt t="1698" x="3614738" y="3128963"/>
          <p14:tracePt t="1703" x="3579813" y="3194050"/>
          <p14:tracePt t="1714" x="3543300" y="3243263"/>
          <p14:tracePt t="1720" x="3494088" y="3294063"/>
          <p14:tracePt t="1731" x="3379788" y="3379788"/>
          <p14:tracePt t="1737" x="3314700" y="3443288"/>
          <p14:tracePt t="1748" x="3216275" y="3514725"/>
          <p14:tracePt t="1753" x="3116263" y="3592513"/>
          <p14:tracePt t="1764" x="2979738" y="3663950"/>
          <p14:tracePt t="1769" x="2830513" y="3757613"/>
          <p14:tracePt t="1781" x="2667000" y="3827463"/>
          <p14:tracePt t="1786" x="2516188" y="3906838"/>
          <p14:tracePt t="1797" x="2438400" y="3927475"/>
          <p14:tracePt t="1803" x="2203450" y="4021138"/>
          <p14:tracePt t="1814" x="2138363" y="4027488"/>
          <p14:tracePt t="1819" x="2025650" y="4056063"/>
          <p14:tracePt t="1831" x="1917700" y="4056063"/>
          <p14:tracePt t="1836" x="1854200" y="4056063"/>
          <p14:tracePt t="1848" x="1774825" y="4056063"/>
          <p14:tracePt t="1852" x="1725613" y="4027488"/>
          <p14:tracePt t="1864" x="1674813" y="3992563"/>
          <p14:tracePt t="1869" x="1639888" y="3956050"/>
          <p14:tracePt t="1881" x="1604963" y="3906838"/>
          <p14:tracePt t="1885" x="1576388" y="3856038"/>
          <p14:tracePt t="1898" x="1539875" y="3806825"/>
          <p14:tracePt t="1902" x="1511300" y="3743325"/>
          <p14:tracePt t="1914" x="1490663" y="3678238"/>
          <p14:tracePt t="1919" x="1462088" y="3614738"/>
          <p14:tracePt t="1931" x="1454150" y="3543300"/>
          <p14:tracePt t="1935" x="1425575" y="3478213"/>
          <p14:tracePt t="1947" x="1404938" y="3400425"/>
          <p14:tracePt t="1952" x="1390650" y="3343275"/>
          <p14:tracePt t="1964" x="1376363" y="3265488"/>
          <p14:tracePt t="1969" x="1354138" y="3128963"/>
          <p14:tracePt t="1981" x="1354138" y="3030538"/>
          <p14:tracePt t="1985" x="1354138" y="2916238"/>
          <p14:tracePt t="1998" x="1354138" y="2865438"/>
          <p14:tracePt t="2001" x="1354138" y="2765425"/>
          <p14:tracePt t="2014" x="1354138" y="2679700"/>
          <p14:tracePt t="2018" x="1362075" y="2587625"/>
          <p14:tracePt t="2031" x="1390650" y="2516188"/>
          <p14:tracePt t="2035" x="1411288" y="2452688"/>
          <p14:tracePt t="2047" x="1454150" y="2387600"/>
          <p14:tracePt t="2051" x="1504950" y="2338388"/>
          <p14:tracePt t="2064" x="1539875" y="2301875"/>
          <p14:tracePt t="2068" x="1604963" y="2274888"/>
          <p14:tracePt t="2081" x="1654175" y="2252663"/>
          <p14:tracePt t="2082" x="1725613" y="2224088"/>
          <p14:tracePt t="2090" x="1803400" y="2217738"/>
          <p14:tracePt t="2099" x="1874838" y="2203450"/>
          <p14:tracePt t="2107" x="1954213" y="2189163"/>
          <p14:tracePt t="2117" x="2025650" y="2189163"/>
          <p14:tracePt t="2124" x="2103438" y="2189163"/>
          <p14:tracePt t="2132" x="2166938" y="2189163"/>
          <p14:tracePt t="2140" x="2232025" y="2189163"/>
          <p14:tracePt t="2148" x="2303463" y="2189163"/>
          <p14:tracePt t="2157" x="2366963" y="2203450"/>
          <p14:tracePt t="2165" x="2432050" y="2224088"/>
          <p14:tracePt t="2173" x="2501900" y="2252663"/>
          <p14:tracePt t="2181" x="2581275" y="2287588"/>
          <p14:tracePt t="2189" x="2652713" y="2338388"/>
          <p14:tracePt t="2198" x="2730500" y="2387600"/>
          <p14:tracePt t="2206" x="2801938" y="2438400"/>
          <p14:tracePt t="2215" x="2879725" y="2487613"/>
          <p14:tracePt t="2223" x="2930525" y="2530475"/>
          <p14:tracePt t="2231" x="2994025" y="2581275"/>
          <p14:tracePt t="2239" x="3044825" y="2616200"/>
          <p14:tracePt t="2247" x="3065463" y="2638425"/>
          <p14:tracePt t="2255" x="3094038" y="2667000"/>
          <p14:tracePt t="2264" x="3130550" y="2701925"/>
          <p14:tracePt t="2272" x="3165475" y="2751138"/>
          <p14:tracePt t="2281" x="3179763" y="2779713"/>
          <p14:tracePt t="2289" x="3201988" y="2816225"/>
          <p14:tracePt t="2298" x="3201988" y="2851150"/>
          <p14:tracePt t="2305" x="3216275" y="2879725"/>
          <p14:tracePt t="2314" x="3230563" y="2916238"/>
          <p14:tracePt t="2321" x="3230563" y="2944813"/>
          <p14:tracePt t="2331" x="3230563" y="2965450"/>
          <p14:tracePt t="2338" x="3230563" y="2994025"/>
          <p14:tracePt t="2348" x="3230563" y="3016250"/>
          <p14:tracePt t="2354" x="3230563" y="3044825"/>
          <p14:tracePt t="2371" x="3216275" y="3051175"/>
          <p14:tracePt t="2381" x="3201988" y="3065463"/>
          <p14:tracePt t="2387" x="3194050" y="3065463"/>
          <p14:tracePt t="2398" x="3165475" y="3065463"/>
          <p14:tracePt t="2404" x="3130550" y="3079750"/>
          <p14:tracePt t="2414" x="3094038" y="3079750"/>
          <p14:tracePt t="2420" x="3044825" y="3079750"/>
          <p14:tracePt t="2431" x="2994025" y="3094038"/>
          <p14:tracePt t="2437" x="2930525" y="3094038"/>
          <p14:tracePt t="2447" x="2879725" y="3100388"/>
          <p14:tracePt t="2453" x="2816225" y="3100388"/>
          <p14:tracePt t="2464" x="2767013" y="3114675"/>
          <p14:tracePt t="2470" x="2701925" y="3114675"/>
          <p14:tracePt t="2481" x="2687638" y="3114675"/>
          <p14:tracePt t="2486" x="2638425" y="3114675"/>
          <p14:tracePt t="2497" x="2601913" y="3114675"/>
          <p14:tracePt t="2503" x="2552700" y="3114675"/>
          <p14:tracePt t="2514" x="2538413" y="3114675"/>
          <p14:tracePt t="2520" x="2530475" y="3094038"/>
          <p14:tracePt t="2531" x="2487613" y="3065463"/>
          <p14:tracePt t="2536" x="2481263" y="3016250"/>
          <p14:tracePt t="43998" x="2452688" y="3016250"/>
          <p14:tracePt t="44005" x="2389188" y="3030538"/>
          <p14:tracePt t="44015" x="2317750" y="3051175"/>
          <p14:tracePt t="44021" x="2232025" y="3065463"/>
          <p14:tracePt t="44032" x="2089150" y="3100388"/>
          <p14:tracePt t="44038" x="1817688" y="3151188"/>
          <p14:tracePt t="44049" x="1604963" y="3165475"/>
          <p14:tracePt t="44054" x="1354138" y="3194050"/>
          <p14:tracePt t="44065" x="1041400" y="3200400"/>
          <p14:tracePt t="44071" x="727075" y="3200400"/>
          <p14:tracePt t="44082" x="400050" y="3200400"/>
          <p14:tracePt t="44087" x="49213" y="3200400"/>
          <p14:tracePt t="44235" x="214313" y="1768475"/>
          <p14:tracePt t="44244" x="763588" y="1490663"/>
          <p14:tracePt t="44254" x="998538" y="1411288"/>
          <p14:tracePt t="44259" x="1789113" y="1190625"/>
          <p14:tracePt t="44268" x="2352675" y="1127125"/>
          <p14:tracePt t="44276" x="2944813" y="1112838"/>
          <p14:tracePt t="44284" x="3529013" y="1112838"/>
          <p14:tracePt t="44292" x="3806825" y="1112838"/>
          <p14:tracePt t="44301" x="4741863" y="1262063"/>
          <p14:tracePt t="44309" x="5346700" y="1411288"/>
          <p14:tracePt t="44318" x="5895975" y="1589088"/>
          <p14:tracePt t="44325" x="6145213" y="1674813"/>
          <p14:tracePt t="44334" x="6630988" y="1839913"/>
          <p14:tracePt t="44342" x="7108825" y="2017713"/>
          <p14:tracePt t="44350" x="7507288" y="2189163"/>
          <p14:tracePt t="44359" x="7870825" y="2381250"/>
          <p14:tracePt t="44367" x="8013700" y="2466975"/>
          <p14:tracePt t="44375" x="8285163" y="2630488"/>
          <p14:tracePt t="44383" x="8477250" y="2787650"/>
          <p14:tracePt t="44391" x="8634413" y="2951163"/>
          <p14:tracePt t="44400" x="8763000" y="3094038"/>
          <p14:tracePt t="44408" x="8848725" y="3243263"/>
          <p14:tracePt t="44416" x="8897938" y="3379788"/>
          <p14:tracePt t="44424" x="8940800" y="3514725"/>
          <p14:tracePt t="44432" x="8947150" y="3663950"/>
          <p14:tracePt t="44441" x="8947150" y="3806825"/>
          <p14:tracePt t="44449" x="8940800" y="3927475"/>
          <p14:tracePt t="44457" x="8863013" y="4070350"/>
          <p14:tracePt t="44466" x="8777288" y="4205288"/>
          <p14:tracePt t="44474" x="8648700" y="4341813"/>
          <p14:tracePt t="44483" x="8513763" y="4470400"/>
          <p14:tracePt t="44491" x="8199438" y="4668838"/>
          <p14:tracePt t="44499" x="7985125" y="4768850"/>
          <p14:tracePt t="44507" x="7721600" y="4891088"/>
          <p14:tracePt t="44515" x="7450138" y="5003800"/>
          <p14:tracePt t="44523" x="7137400" y="5146675"/>
          <p14:tracePt t="44532" x="6808788" y="5268913"/>
          <p14:tracePt t="44540" x="6459538" y="5403850"/>
          <p14:tracePt t="44548" x="6110288" y="5567363"/>
          <p14:tracePt t="44556" x="5761038" y="5716588"/>
          <p14:tracePt t="44564" x="5403850" y="5895975"/>
          <p14:tracePt t="44573" x="5054600" y="6067425"/>
          <p14:tracePt t="44581" x="4719638" y="6280150"/>
          <p14:tracePt t="44589" x="4406900" y="6480175"/>
          <p14:tracePt t="44598" x="4121150" y="6629400"/>
          <p14:tracePt t="44606" x="3978275" y="6680200"/>
          <p14:tracePt t="44614" x="3743325" y="6772275"/>
          <p14:tracePt t="44622" x="3514725" y="6794500"/>
          <p14:tracePt t="44631" x="3179763" y="6794500"/>
          <p14:tracePt t="44639" x="2965450" y="6743700"/>
          <p14:tracePt t="44648" x="2781300" y="6594475"/>
          <p14:tracePt t="44655" x="2552700" y="6394450"/>
          <p14:tracePt t="44664" x="2352675" y="6180138"/>
          <p14:tracePt t="44672" x="2174875" y="5916613"/>
          <p14:tracePt t="44681" x="2003425" y="5646738"/>
          <p14:tracePt t="44688" x="1954213" y="5518150"/>
          <p14:tracePt t="44697" x="1825625" y="5268913"/>
          <p14:tracePt t="44705" x="1739900" y="5032375"/>
          <p14:tracePt t="44714" x="1668463" y="4805363"/>
          <p14:tracePt t="44721" x="1611313" y="4619625"/>
          <p14:tracePt t="44731" x="1611313" y="4556125"/>
          <p14:tracePt t="44737" x="1576388" y="4276725"/>
          <p14:tracePt t="44747" x="1576388" y="4127500"/>
          <p14:tracePt t="44754" x="1576388" y="3978275"/>
          <p14:tracePt t="44765" x="1576388" y="3841750"/>
          <p14:tracePt t="44770" x="1625600" y="3714750"/>
          <p14:tracePt t="44781" x="1703388" y="3592513"/>
          <p14:tracePt t="44787" x="1789113" y="3492500"/>
          <p14:tracePt t="44798" x="1889125" y="3394075"/>
          <p14:tracePt t="44804" x="2017713" y="3300413"/>
          <p14:tracePt t="44815" x="2152650" y="3243263"/>
          <p14:tracePt t="44820" x="2432050" y="3165475"/>
          <p14:tracePt t="44830" x="2538413" y="3151188"/>
          <p14:tracePt t="44837" x="2916238" y="3128963"/>
          <p14:tracePt t="44847" x="3194050" y="3128963"/>
          <p14:tracePt t="44853" x="3479800" y="3128963"/>
          <p14:tracePt t="44864" x="3763963" y="3151188"/>
          <p14:tracePt t="44870" x="3906838" y="3179763"/>
          <p14:tracePt t="44881" x="4178300" y="3228975"/>
          <p14:tracePt t="44887" x="4427538" y="3279775"/>
          <p14:tracePt t="44897" x="4656138" y="3328988"/>
          <p14:tracePt t="44903" x="4891088" y="3379788"/>
          <p14:tracePt t="44914" x="5097463" y="3443288"/>
          <p14:tracePt t="44920" x="5297488" y="3514725"/>
          <p14:tracePt t="44931" x="5483225" y="3563938"/>
          <p14:tracePt t="44936" x="5661025" y="3657600"/>
          <p14:tracePt t="44948" x="5832475" y="3757613"/>
          <p14:tracePt t="44952" x="5981700" y="3856038"/>
          <p14:tracePt t="44965" x="6145213" y="3963988"/>
          <p14:tracePt t="44969" x="6273800" y="4106863"/>
          <p14:tracePt t="44981" x="6381750" y="4270375"/>
          <p14:tracePt t="44985" x="6496050" y="4427538"/>
          <p14:tracePt t="44998" x="6573838" y="4605338"/>
          <p14:tracePt t="45004" x="6623050" y="4768850"/>
          <p14:tracePt t="45014" x="6659563" y="4940300"/>
          <p14:tracePt t="45019" x="6688138" y="5132388"/>
          <p14:tracePt t="45031" x="6694488" y="5303838"/>
          <p14:tracePt t="45035" x="6694488" y="5467350"/>
          <p14:tracePt t="45048" x="6688138" y="5603875"/>
          <p14:tracePt t="45052" x="6630988" y="5759450"/>
          <p14:tracePt t="45066" x="6573838" y="5895975"/>
          <p14:tracePt t="45070" x="6481763" y="6016625"/>
          <p14:tracePt t="45081" x="6381750" y="6159500"/>
          <p14:tracePt t="45086" x="6281738" y="6294438"/>
          <p14:tracePt t="45099" x="6145213" y="6394450"/>
          <p14:tracePt t="45101" x="6032500" y="6494463"/>
          <p14:tracePt t="45113" x="5867400" y="6572250"/>
          <p14:tracePt t="45119" x="5695950" y="6629400"/>
          <p14:tracePt t="45125" x="5518150" y="6672263"/>
          <p14:tracePt t="45134" x="5318125" y="6708775"/>
          <p14:tracePt t="45142" x="4968875" y="6723063"/>
          <p14:tracePt t="45150" x="4841875" y="6723063"/>
          <p14:tracePt t="45158" x="4470400" y="6657975"/>
          <p14:tracePt t="45167" x="4227513" y="6557963"/>
          <p14:tracePt t="45175" x="3971925" y="6408738"/>
          <p14:tracePt t="45183" x="3714750" y="6265863"/>
          <p14:tracePt t="45191" x="3594100" y="6180138"/>
          <p14:tracePt t="45199" x="3365500" y="6045200"/>
          <p14:tracePt t="45208" x="3165475" y="5895975"/>
          <p14:tracePt t="45216" x="2965450" y="5730875"/>
          <p14:tracePt t="45224" x="2795588" y="5581650"/>
          <p14:tracePt t="45232" x="2630488" y="5418138"/>
          <p14:tracePt t="45240" x="2487613" y="5268913"/>
          <p14:tracePt t="45249" x="2381250" y="5118100"/>
          <p14:tracePt t="45257" x="2289175" y="4983163"/>
          <p14:tracePt t="45265" x="2203450" y="4840288"/>
          <p14:tracePt t="45274" x="2138363" y="4719638"/>
          <p14:tracePt t="45282" x="2103438" y="4583113"/>
          <p14:tracePt t="45290" x="2074863" y="4456113"/>
          <p14:tracePt t="45298" x="2074863" y="4319588"/>
          <p14:tracePt t="45307" x="2074863" y="4178300"/>
          <p14:tracePt t="45315" x="2074863" y="4056063"/>
          <p14:tracePt t="45323" x="2138363" y="3892550"/>
          <p14:tracePt t="45331" x="2281238" y="3629025"/>
          <p14:tracePt t="45339" x="2432050" y="3414713"/>
          <p14:tracePt t="45348" x="2616200" y="3214688"/>
          <p14:tracePt t="45356" x="2844800" y="3001963"/>
          <p14:tracePt t="45365" x="3094038" y="2787650"/>
          <p14:tracePt t="45373" x="3379788" y="2587625"/>
          <p14:tracePt t="45381" x="3657600" y="2430463"/>
          <p14:tracePt t="45389" x="3929063" y="2266950"/>
          <p14:tracePt t="45397" x="4227513" y="2152650"/>
          <p14:tracePt t="45405" x="4505325" y="2052638"/>
          <p14:tracePt t="45414" x="4641850" y="2017713"/>
          <p14:tracePt t="45422" x="5119688" y="1917700"/>
          <p14:tracePt t="45431" x="5418138" y="1874838"/>
          <p14:tracePt t="45439" x="5732463" y="1868488"/>
          <p14:tracePt t="45447" x="6032500" y="1868488"/>
          <p14:tracePt t="45455" x="6373813" y="1868488"/>
          <p14:tracePt t="45464" x="6688138" y="1868488"/>
          <p14:tracePt t="45471" x="7008813" y="1889125"/>
          <p14:tracePt t="45481" x="7321550" y="1952625"/>
          <p14:tracePt t="45488" x="7458075" y="2003425"/>
          <p14:tracePt t="45498" x="7721600" y="2074863"/>
          <p14:tracePt t="45504" x="8170863" y="2252663"/>
          <p14:tracePt t="45515" x="8285163" y="2301875"/>
          <p14:tracePt t="45521" x="8485188" y="2438400"/>
          <p14:tracePt t="45531" x="8683625" y="2566988"/>
          <p14:tracePt t="45538" x="8877300" y="2701925"/>
          <p14:tracePt t="45547" x="9040813" y="2836863"/>
          <p14:tracePt t="45554" x="9190038" y="2979738"/>
          <p14:tracePt t="45564" x="9312275" y="3114675"/>
          <p14:tracePt t="45580" x="9424988" y="3251200"/>
          <p14:tracePt t="45582" x="9504363" y="3394075"/>
          <p14:tracePt t="45589" x="9539288" y="3443288"/>
          <p14:tracePt t="45596" x="9590088" y="3578225"/>
          <p14:tracePt t="45603" x="9625013" y="3678238"/>
          <p14:tracePt t="45614" x="9675813" y="3878263"/>
          <p14:tracePt t="45620" x="9690100" y="3992563"/>
          <p14:tracePt t="45630" x="9690100" y="4127500"/>
          <p14:tracePt t="45636" x="9690100" y="4241800"/>
          <p14:tracePt t="45646" x="9625013" y="4376738"/>
          <p14:tracePt t="45652" x="9553575" y="4527550"/>
          <p14:tracePt t="45663" x="9375775" y="4791075"/>
          <p14:tracePt t="45669" x="9226550" y="4954588"/>
          <p14:tracePt t="45679" x="9061450" y="5132388"/>
          <p14:tracePt t="45685" x="8834438" y="5297488"/>
          <p14:tracePt t="45696" x="8612188" y="5467350"/>
          <p14:tracePt t="45702" x="8362950" y="5632450"/>
          <p14:tracePt t="45710" x="8085138" y="5795963"/>
          <p14:tracePt t="45719" x="7799388" y="5959475"/>
          <p14:tracePt t="45727" x="7500938" y="6108700"/>
          <p14:tracePt t="45735" x="7172325" y="6259513"/>
          <p14:tracePt t="45744" x="6845300" y="6373813"/>
          <p14:tracePt t="45751" x="6694488" y="6394450"/>
          <p14:tracePt t="45760" x="6145213" y="6543675"/>
          <p14:tracePt t="45768" x="5846763" y="6580188"/>
          <p14:tracePt t="45777" x="5710238" y="6608763"/>
          <p14:tracePt t="45785" x="5403850" y="6623050"/>
          <p14:tracePt t="45793" x="5154613" y="6623050"/>
          <p14:tracePt t="45801" x="4933950" y="6623050"/>
          <p14:tracePt t="45809" x="4719638" y="6623050"/>
          <p14:tracePt t="45818" x="4519613" y="6557963"/>
          <p14:tracePt t="45826" x="4306888" y="6480175"/>
          <p14:tracePt t="45834" x="4121150" y="6408738"/>
          <p14:tracePt t="45842" x="3943350" y="6308725"/>
          <p14:tracePt t="45851" x="3763963" y="6208713"/>
          <p14:tracePt t="45859" x="3608388" y="6096000"/>
          <p14:tracePt t="45867" x="3414713" y="6010275"/>
          <p14:tracePt t="45875" x="3251200" y="5895975"/>
          <p14:tracePt t="45883" x="3094038" y="5767388"/>
          <p14:tracePt t="45892" x="2951163" y="5667375"/>
          <p14:tracePt t="45900" x="2830513" y="5567363"/>
          <p14:tracePt t="45908" x="2716213" y="5446713"/>
          <p14:tracePt t="45916" x="2667000" y="5395913"/>
          <p14:tracePt t="45925" x="2581275" y="5297488"/>
          <p14:tracePt t="45933" x="2516188" y="5197475"/>
          <p14:tracePt t="45941" x="2466975" y="5118100"/>
          <p14:tracePt t="45949" x="2417763" y="5040313"/>
          <p14:tracePt t="45958" x="2403475" y="4983163"/>
          <p14:tracePt t="45966" x="2389188" y="4954588"/>
          <p14:tracePt t="45974" x="2389188" y="4883150"/>
          <p14:tracePt t="45982" x="2389188" y="4840288"/>
          <p14:tracePt t="45991" x="2403475" y="4791075"/>
          <p14:tracePt t="45999" x="2452688" y="4740275"/>
          <p14:tracePt t="46007" x="2516188" y="4691063"/>
          <p14:tracePt t="46015" x="2616200" y="4654550"/>
          <p14:tracePt t="46023" x="2738438" y="4633913"/>
          <p14:tracePt t="46032" x="2879725" y="4591050"/>
          <p14:tracePt t="46040" x="3016250" y="4583113"/>
          <p14:tracePt t="46048" x="3151188" y="4570413"/>
          <p14:tracePt t="46057" x="3300413" y="4570413"/>
          <p14:tracePt t="46065" x="3457575" y="4570413"/>
          <p14:tracePt t="46073" x="3608388" y="4570413"/>
          <p14:tracePt t="46081" x="3743325" y="4583113"/>
          <p14:tracePt t="46089" x="3863975" y="4619625"/>
          <p14:tracePt t="46098" x="4006850" y="4683125"/>
          <p14:tracePt t="46106" x="4156075" y="4740275"/>
          <p14:tracePt t="46116" x="4270375" y="4805363"/>
          <p14:tracePt t="46123" x="4378325" y="4883150"/>
          <p14:tracePt t="46131" x="4441825" y="4919663"/>
          <p14:tracePt t="46139" x="4519613" y="4989513"/>
          <p14:tracePt t="46148" x="4605338" y="5083175"/>
          <p14:tracePt t="46156" x="4656138" y="5154613"/>
          <p14:tracePt t="46164" x="4705350" y="5246688"/>
          <p14:tracePt t="46172" x="4756150" y="5332413"/>
          <p14:tracePt t="46181" x="4770438" y="5418138"/>
          <p14:tracePt t="46188" x="4791075" y="5503863"/>
          <p14:tracePt t="46198" x="4791075" y="5653088"/>
          <p14:tracePt t="46205" x="4791075" y="5759450"/>
          <p14:tracePt t="46214" x="4770438" y="5910263"/>
          <p14:tracePt t="46221" x="4684713" y="6145213"/>
          <p14:tracePt t="46231" x="4633913" y="6245225"/>
          <p14:tracePt t="46238" x="4505325" y="6408738"/>
          <p14:tracePt t="46247" x="4378325" y="6543675"/>
          <p14:tracePt t="46255" x="4270375" y="6629400"/>
          <p14:tracePt t="46264" x="4206875" y="6672263"/>
          <p14:tracePt t="46271" x="3978275" y="6808788"/>
          <p14:tracePt t="46281" x="3857625" y="6829425"/>
          <p14:tracePt t="46345" x="2381250" y="6680200"/>
          <p14:tracePt t="46354" x="2281238" y="6608763"/>
          <p14:tracePt t="46365" x="2117725" y="6494463"/>
          <p14:tracePt t="46370" x="1954213" y="6373813"/>
          <p14:tracePt t="46378" x="1889125" y="6323013"/>
          <p14:tracePt t="46398" x="1674813" y="6145213"/>
          <p14:tracePt t="46403" x="1604963" y="6059488"/>
          <p14:tracePt t="46416" x="1525588" y="6010275"/>
          <p14:tracePt t="46421" x="1476375" y="5959475"/>
          <p14:tracePt t="46431" x="1439863" y="5910263"/>
          <p14:tracePt t="46436" x="1425575" y="5881688"/>
          <p14:tracePt t="46447" x="1411288" y="5859463"/>
          <p14:tracePt t="46453" x="1404938" y="5830888"/>
          <p14:tracePt t="46465" x="1404938" y="5810250"/>
          <p14:tracePt t="46469" x="1404938" y="5767388"/>
          <p14:tracePt t="46481" x="1404938" y="5745163"/>
          <p14:tracePt t="46486" x="1454150" y="5703888"/>
          <p14:tracePt t="46497" x="1590675" y="5632450"/>
          <p14:tracePt t="46502" x="1768475" y="5567363"/>
          <p14:tracePt t="46514" x="1868488" y="5532438"/>
          <p14:tracePt t="46519" x="2052638" y="5481638"/>
          <p14:tracePt t="46531" x="2432050" y="5395913"/>
          <p14:tracePt t="46536" x="2552700" y="5367338"/>
          <p14:tracePt t="46548" x="2781300" y="5346700"/>
          <p14:tracePt t="46553" x="3001963" y="5318125"/>
          <p14:tracePt t="46564" x="3216275" y="5303838"/>
          <p14:tracePt t="46568" x="3429000" y="5303838"/>
          <p14:tracePt t="46580" x="3629025" y="5303838"/>
          <p14:tracePt t="46585" x="3706813" y="5303838"/>
          <p14:tracePt t="46598" x="3992563" y="5303838"/>
          <p14:tracePt t="46602" x="4127500" y="5303838"/>
          <p14:tracePt t="46614" x="4192588" y="5318125"/>
          <p14:tracePt t="46620" x="4306888" y="5353050"/>
          <p14:tracePt t="46631" x="4406900" y="5381625"/>
          <p14:tracePt t="46636" x="4484688" y="5418138"/>
          <p14:tracePt t="46648" x="4556125" y="5453063"/>
          <p14:tracePt t="46651" x="4605338" y="5495925"/>
          <p14:tracePt t="46664" x="4656138" y="5532438"/>
          <p14:tracePt t="46668" x="4705350" y="5567363"/>
          <p14:tracePt t="46681" x="4719638" y="5581650"/>
          <p14:tracePt t="46684" x="4770438" y="5646738"/>
          <p14:tracePt t="46697" x="4770438" y="5653088"/>
          <p14:tracePt t="46701" x="4784725" y="5681663"/>
          <p14:tracePt t="46714" x="4791075" y="5716588"/>
          <p14:tracePt t="46718" x="4805363" y="5730875"/>
          <p14:tracePt t="46731" x="4805363" y="5759450"/>
          <p14:tracePt t="46734" x="4805363" y="5767388"/>
          <p14:tracePt t="46747" x="4805363" y="5781675"/>
          <p14:tracePt t="46749" x="4805363" y="5795963"/>
          <p14:tracePt t="46757" x="4805363" y="5810250"/>
          <p14:tracePt t="46766" x="4791075" y="5830888"/>
          <p14:tracePt t="46773" x="4741863" y="5867400"/>
          <p14:tracePt t="46782" x="4684713" y="5916613"/>
          <p14:tracePt t="46790" x="4605338" y="5967413"/>
          <p14:tracePt t="46799" x="4491038" y="6030913"/>
          <p14:tracePt t="46806" x="4370388" y="6108700"/>
          <p14:tracePt t="46815" x="4206875" y="6180138"/>
          <p14:tracePt t="46823" x="3906838" y="6308725"/>
          <p14:tracePt t="46831" x="3792538" y="6323013"/>
          <p14:tracePt t="46840" x="3579813" y="6380163"/>
          <p14:tracePt t="46848" x="3357563" y="6408738"/>
          <p14:tracePt t="46856" x="3116263" y="6423025"/>
          <p14:tracePt t="46865" x="2901950" y="6423025"/>
          <p14:tracePt t="46872" x="2701925" y="6423025"/>
          <p14:tracePt t="46881" x="2530475" y="6380163"/>
          <p14:tracePt t="46889" x="2366963" y="6323013"/>
          <p14:tracePt t="46897" x="2303463" y="6265863"/>
          <p14:tracePt t="46905" x="2189163" y="6208713"/>
          <p14:tracePt t="46914" x="2103438" y="6130925"/>
          <p14:tracePt t="46922" x="2025650" y="6067425"/>
          <p14:tracePt t="46931" x="1974850" y="6010275"/>
          <p14:tracePt t="46939" x="1939925" y="5945188"/>
          <p14:tracePt t="46947" x="1925638" y="5895975"/>
          <p14:tracePt t="46955" x="1917700" y="5845175"/>
          <p14:tracePt t="46964" x="1917700" y="5810250"/>
          <p14:tracePt t="46971" x="1917700" y="5759450"/>
          <p14:tracePt t="46981" x="1917700" y="5703888"/>
          <p14:tracePt t="46988" x="1917700" y="5646738"/>
          <p14:tracePt t="46998" x="1939925" y="5567363"/>
          <p14:tracePt t="47005" x="1989138" y="5495925"/>
          <p14:tracePt t="47014" x="2066925" y="5418138"/>
          <p14:tracePt t="47021" x="2138363" y="5353050"/>
          <p14:tracePt t="47031" x="2238375" y="5283200"/>
          <p14:tracePt t="47038" x="2381250" y="5203825"/>
          <p14:tracePt t="47048" x="2530475" y="5132388"/>
          <p14:tracePt t="47054" x="2681288" y="5089525"/>
          <p14:tracePt t="47064" x="2851150" y="5054600"/>
          <p14:tracePt t="47071" x="3044825" y="5032375"/>
          <p14:tracePt t="47081" x="3244850" y="5032375"/>
          <p14:tracePt t="47087" x="3429000" y="5032375"/>
          <p14:tracePt t="47098" x="3614738" y="5032375"/>
          <p14:tracePt t="47103" x="3778250" y="5054600"/>
          <p14:tracePt t="47116" x="3929063" y="5089525"/>
          <p14:tracePt t="47122" x="4078288" y="5146675"/>
          <p14:tracePt t="47131" x="4127500" y="5168900"/>
          <p14:tracePt t="47136" x="4241800" y="5218113"/>
          <p14:tracePt t="47147" x="4341813" y="5268913"/>
          <p14:tracePt t="47153" x="4406900" y="5318125"/>
          <p14:tracePt t="47165" x="4456113" y="5353050"/>
          <p14:tracePt t="47170" x="4505325" y="5403850"/>
          <p14:tracePt t="47181" x="4541838" y="5453063"/>
          <p14:tracePt t="47186" x="4570413" y="5503863"/>
          <p14:tracePt t="47198" x="4584700" y="5553075"/>
          <p14:tracePt t="47202" x="4584700" y="5618163"/>
          <p14:tracePt t="47214" x="4584700" y="5703888"/>
          <p14:tracePt t="47219" x="4570413" y="5810250"/>
          <p14:tracePt t="47231" x="4519613" y="5910263"/>
          <p14:tracePt t="47237" x="4427538" y="6059488"/>
          <p14:tracePt t="47247" x="4327525" y="6194425"/>
          <p14:tracePt t="47252" x="4221163" y="6323013"/>
          <p14:tracePt t="47265" x="4141788" y="6380163"/>
          <p14:tracePt t="47269" x="4043363" y="6473825"/>
          <p14:tracePt t="47281" x="3929063" y="6543675"/>
          <p14:tracePt t="47285" x="3757613" y="6643688"/>
          <p14:tracePt t="47298" x="3614738" y="6672263"/>
          <p14:tracePt t="47302" x="3494088" y="6680200"/>
          <p14:tracePt t="47314" x="3357563" y="6694488"/>
          <p14:tracePt t="47318" x="3201988" y="6694488"/>
          <p14:tracePt t="47332" x="3051175" y="6694488"/>
          <p14:tracePt t="47336" x="2894013" y="6672263"/>
          <p14:tracePt t="47347" x="2730500" y="6623050"/>
          <p14:tracePt t="47353" x="2566988" y="6543675"/>
          <p14:tracePt t="47365" x="2417763" y="6445250"/>
          <p14:tracePt t="47368" x="2281238" y="6373813"/>
          <p14:tracePt t="47381" x="2217738" y="6323013"/>
          <p14:tracePt t="47386" x="2103438" y="6245225"/>
          <p14:tracePt t="47399" x="2017713" y="6165850"/>
          <p14:tracePt t="47400" x="1939925" y="6116638"/>
          <p14:tracePt t="47409" x="1874838" y="6059488"/>
          <p14:tracePt t="47416" x="1868488" y="6030913"/>
          <p14:tracePt t="47425" x="1825625" y="5995988"/>
          <p14:tracePt t="47433" x="1803400" y="5959475"/>
          <p14:tracePt t="47442" x="1789113" y="5930900"/>
          <p14:tracePt t="47450" x="1774825" y="5910263"/>
          <p14:tracePt t="47458" x="1774825" y="5867400"/>
          <p14:tracePt t="47466" x="1774825" y="5845175"/>
          <p14:tracePt t="47474" x="1803400" y="5810250"/>
          <p14:tracePt t="47483" x="1917700" y="5716588"/>
          <p14:tracePt t="47491" x="2074863" y="5653088"/>
          <p14:tracePt t="47499" x="2317750" y="5553075"/>
          <p14:tracePt t="47507" x="2587625" y="5453063"/>
          <p14:tracePt t="47515" x="2916238" y="5353050"/>
          <p14:tracePt t="47524" x="3265488" y="5297488"/>
          <p14:tracePt t="47532" x="3608388" y="5246688"/>
          <p14:tracePt t="47540" x="3757613" y="5246688"/>
          <p14:tracePt t="47548" x="4321175" y="5218113"/>
          <p14:tracePt t="47557" x="4427538" y="5218113"/>
          <p14:tracePt t="47565" x="4691063" y="5218113"/>
          <p14:tracePt t="47573" x="4905375" y="5218113"/>
          <p14:tracePt t="47581" x="4983163" y="5246688"/>
          <p14:tracePt t="47590" x="5133975" y="5297488"/>
          <p14:tracePt t="47598" x="5254625" y="5346700"/>
          <p14:tracePt t="47606" x="5346700" y="5381625"/>
          <p14:tracePt t="47614" x="5418138" y="5446713"/>
          <p14:tracePt t="47623" x="5497513" y="5495925"/>
          <p14:tracePt t="47631" x="5546725" y="5546725"/>
          <p14:tracePt t="47639" x="5568950" y="5603875"/>
          <p14:tracePt t="47648" x="5583238" y="5653088"/>
          <p14:tracePt t="47655" x="5597525" y="5703888"/>
          <p14:tracePt t="47664" x="5597525" y="5767388"/>
          <p14:tracePt t="47672" x="5597525" y="5845175"/>
          <p14:tracePt t="47681" x="5597525" y="5967413"/>
          <p14:tracePt t="47688" x="5532438" y="6067425"/>
          <p14:tracePt t="47698" x="5468938" y="6165850"/>
          <p14:tracePt t="47705" x="5368925" y="6265863"/>
          <p14:tracePt t="47714" x="5254625" y="6359525"/>
          <p14:tracePt t="47722" x="5119688" y="6430963"/>
          <p14:tracePt t="47731" x="4968875" y="6494463"/>
          <p14:tracePt t="47738" x="4819650" y="6529388"/>
          <p14:tracePt t="47748" x="4505325" y="6580188"/>
          <p14:tracePt t="47755" x="4270375" y="6594475"/>
          <p14:tracePt t="47764" x="4156075" y="6594475"/>
          <p14:tracePt t="47771" x="3921125" y="6594475"/>
          <p14:tracePt t="47781" x="3514725" y="6594475"/>
          <p14:tracePt t="47787" x="3265488" y="6529388"/>
          <p14:tracePt t="47798" x="3001963" y="6430963"/>
          <p14:tracePt t="47804" x="2894013" y="6373813"/>
          <p14:tracePt t="47814" x="2652713" y="6245225"/>
          <p14:tracePt t="47820" x="2452688" y="6116638"/>
          <p14:tracePt t="47831" x="2281238" y="5995988"/>
          <p14:tracePt t="47837" x="2232025" y="5959475"/>
          <p14:tracePt t="47847" x="2103438" y="5859463"/>
          <p14:tracePt t="47854" x="2025650" y="5767388"/>
          <p14:tracePt t="47865" x="1954213" y="5703888"/>
          <p14:tracePt t="47870" x="1939925" y="5681663"/>
          <p14:tracePt t="47880" x="1917700" y="5646738"/>
          <p14:tracePt t="47887" x="1889125" y="5603875"/>
          <p14:tracePt t="47898" x="1874838" y="5581650"/>
          <p14:tracePt t="47903" x="1874838" y="5553075"/>
          <p14:tracePt t="47914" x="1874838" y="5546725"/>
          <p14:tracePt t="47919" x="1874838" y="5532438"/>
          <p14:tracePt t="47931" x="1874838" y="5518150"/>
          <p14:tracePt t="47936" x="1925638" y="55181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9151A-F443-7F91-BC7B-9CD0D07D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AE056AE3-0E4A-E392-7601-77ED3BD7E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F7C506-098D-BEC8-4C3A-F8DF29DB84C7}"/>
              </a:ext>
            </a:extLst>
          </p:cNvPr>
          <p:cNvSpPr txBox="1"/>
          <p:nvPr/>
        </p:nvSpPr>
        <p:spPr>
          <a:xfrm>
            <a:off x="770788" y="1642569"/>
            <a:ext cx="11205312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</a:t>
            </a:r>
            <a:r>
              <a:rPr lang="ja-JP" altLang="en-US" sz="2000" b="1" i="0" strike="sngStrike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炭水化物を消化する酵素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であるペプシンとなり、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胃酸とともに胃液として働く。→</a:t>
            </a:r>
            <a:r>
              <a:rPr lang="ja-JP" altLang="en-US" sz="2000" b="1" i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タンパク質を消化する酵素、〇〇ゲンはタンパク質を分解する</a:t>
            </a:r>
            <a:endParaRPr lang="en-US" altLang="ja-JP" sz="2000" b="1" i="0" dirty="0">
              <a:solidFill>
                <a:srgbClr val="FF0000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EF242B-013D-EC94-D939-FB76A55C4D64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592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8"/>
    </mc:Choice>
    <mc:Fallback>
      <p:transition spd="slow" advTm="38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2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41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3" x="1925638" y="5518150"/>
          <p14:tracePt t="750" x="1825625" y="5518150"/>
          <p14:tracePt t="766" x="1689100" y="5518150"/>
          <p14:tracePt t="781" x="1525588" y="5546725"/>
          <p14:tracePt t="801" x="1354138" y="5567363"/>
          <p14:tracePt t="814" x="1162050" y="5603875"/>
          <p14:tracePt t="815" x="990600" y="5646738"/>
          <p14:tracePt t="822" x="798513" y="5681663"/>
          <p14:tracePt t="831" x="627063" y="5716588"/>
          <p14:tracePt t="848" x="314325" y="5759450"/>
          <p14:tracePt t="863" x="114300" y="5781675"/>
          <p14:tracePt t="1068" x="177800" y="5346700"/>
          <p14:tracePt t="1069" x="285750" y="5268913"/>
          <p14:tracePt t="1080" x="434975" y="5197475"/>
          <p14:tracePt t="1098" x="763588" y="5018088"/>
          <p14:tracePt t="1102" x="1047750" y="4868863"/>
          <p14:tracePt t="1114" x="1290638" y="4754563"/>
          <p14:tracePt t="1118" x="1525588" y="4640263"/>
          <p14:tracePt t="1131" x="1803400" y="4527550"/>
          <p14:tracePt t="1135" x="2089150" y="4405313"/>
          <p14:tracePt t="1147" x="2389188" y="4276725"/>
          <p14:tracePt t="1152" x="2687638" y="4178300"/>
          <p14:tracePt t="1163" x="3030538" y="4070350"/>
          <p14:tracePt t="1168" x="3165475" y="4021138"/>
          <p14:tracePt t="1180" x="3457575" y="3941763"/>
          <p14:tracePt t="1185" x="3943350" y="3806825"/>
          <p14:tracePt t="1198" x="4070350" y="3778250"/>
          <p14:tracePt t="1202" x="4306888" y="3729038"/>
          <p14:tracePt t="1214" x="4519613" y="3678238"/>
          <p14:tracePt t="1217" x="4691063" y="3657600"/>
          <p14:tracePt t="1231" x="4770438" y="3629025"/>
          <p14:tracePt t="1235" x="4905375" y="3606800"/>
          <p14:tracePt t="1248" x="4954588" y="3606800"/>
          <p14:tracePt t="1251" x="5033963" y="3592513"/>
          <p14:tracePt t="1264" x="5097463" y="3578225"/>
          <p14:tracePt t="1267" x="5133975" y="3578225"/>
          <p14:tracePt t="1282" x="5148263" y="3578225"/>
          <p14:tracePt t="1283" x="5168900" y="3578225"/>
          <p14:tracePt t="1299" x="5183188" y="3578225"/>
          <p14:tracePt t="1381" x="5154613" y="3578225"/>
          <p14:tracePt t="1382" x="5148263" y="3592513"/>
          <p14:tracePt t="1398" x="5105400" y="3606800"/>
          <p14:tracePt t="1764" x="5097463" y="3606800"/>
          <p14:tracePt t="1783" x="5033963" y="3606800"/>
          <p14:tracePt t="1798" x="4997450" y="3606800"/>
          <p14:tracePt t="1799" x="4940300" y="3606800"/>
          <p14:tracePt t="1803" x="4841875" y="3606800"/>
          <p14:tracePt t="1815" x="4733925" y="3606800"/>
          <p14:tracePt t="1819" x="4584700" y="3606800"/>
          <p14:tracePt t="1830" x="4427538" y="3606800"/>
          <p14:tracePt t="1848" x="4057650" y="3629025"/>
          <p14:tracePt t="1852" x="3857625" y="3643313"/>
          <p14:tracePt t="1863" x="3663950" y="3643313"/>
          <p14:tracePt t="1880" x="3279775" y="3663950"/>
          <p14:tracePt t="1885" x="3101975" y="3678238"/>
          <p14:tracePt t="1897" x="3016250" y="3678238"/>
          <p14:tracePt t="1914" x="2687638" y="3678238"/>
          <p14:tracePt t="1918" x="2587625" y="3678238"/>
          <p14:tracePt t="1931" x="2481263" y="3678238"/>
          <p14:tracePt t="1934" x="2389188" y="3678238"/>
          <p14:tracePt t="1947" x="2303463" y="3678238"/>
          <p14:tracePt t="1951" x="2281238" y="3678238"/>
          <p14:tracePt t="1964" x="2174875" y="3678238"/>
          <p14:tracePt t="1967" x="2138363" y="3678238"/>
          <p14:tracePt t="1980" x="2117725" y="3678238"/>
          <p14:tracePt t="1984" x="2074863" y="3678238"/>
          <p14:tracePt t="1998" x="2038350" y="3678238"/>
          <p14:tracePt t="1999" x="2017713" y="3663950"/>
          <p14:tracePt t="2014" x="1989138" y="3663950"/>
          <p14:tracePt t="2016" x="1974850" y="3657600"/>
          <p14:tracePt t="2038" x="1954213" y="3657600"/>
          <p14:tracePt t="2050" x="1939925" y="3643313"/>
          <p14:tracePt t="2365" x="1925638" y="3643313"/>
          <p14:tracePt t="2381" x="1868488" y="3643313"/>
          <p14:tracePt t="2398" x="1817688" y="3643313"/>
          <p14:tracePt t="2415" x="1725613" y="3643313"/>
          <p14:tracePt t="2432" x="1668463" y="3643313"/>
          <p14:tracePt t="2448" x="1611313" y="3643313"/>
          <p14:tracePt t="2466" x="1554163" y="3614738"/>
          <p14:tracePt t="2471" x="1525588" y="3614738"/>
          <p14:tracePt t="2482" x="1504950" y="3614738"/>
          <p14:tracePt t="2487" x="1476375" y="3606800"/>
          <p14:tracePt t="2499" x="1454150" y="3592513"/>
          <p14:tracePt t="2503" x="1425575" y="3592513"/>
          <p14:tracePt t="2514" x="1404938" y="3592513"/>
          <p14:tracePt t="2530" x="1362075" y="3578225"/>
          <p14:tracePt t="2547" x="1339850" y="3578225"/>
          <p14:tracePt t="2564" x="1325563" y="3563938"/>
          <p14:tracePt t="2569" x="1311275" y="3563938"/>
          <p14:tracePt t="2596" x="1304925" y="3563938"/>
          <p14:tracePt t="2717" x="1311275" y="3563938"/>
          <p14:tracePt t="2748" x="1325563" y="3563938"/>
          <p14:tracePt t="2751" x="1339850" y="3563938"/>
          <p14:tracePt t="2764" x="1362075" y="3563938"/>
          <p14:tracePt t="2767" x="1390650" y="3563938"/>
          <p14:tracePt t="2783" x="1411288" y="3578225"/>
          <p14:tracePt t="2784" x="1439863" y="3578225"/>
          <p14:tracePt t="2802" x="1490663" y="3592513"/>
          <p14:tracePt t="2804" x="1539875" y="3592513"/>
          <p14:tracePt t="2815" x="1590675" y="3606800"/>
          <p14:tracePt t="2816" x="1654175" y="3606800"/>
          <p14:tracePt t="2831" x="1703388" y="3614738"/>
          <p14:tracePt t="2832" x="1768475" y="3614738"/>
          <p14:tracePt t="2848" x="1825625" y="3629025"/>
          <p14:tracePt t="2849" x="1874838" y="3629025"/>
          <p14:tracePt t="2865" x="1939925" y="3643313"/>
          <p14:tracePt t="2866" x="1989138" y="3643313"/>
          <p14:tracePt t="2881" x="2038350" y="3643313"/>
          <p14:tracePt t="2883" x="2089150" y="3657600"/>
          <p14:tracePt t="2898" x="2189163" y="3657600"/>
          <p14:tracePt t="2915" x="2252663" y="3657600"/>
          <p14:tracePt t="3481" x="2281238" y="3657600"/>
          <p14:tracePt t="3485" x="2303463" y="3657600"/>
          <p14:tracePt t="3498" x="2332038" y="3657600"/>
          <p14:tracePt t="3501" x="2366963" y="3657600"/>
          <p14:tracePt t="3514" x="2403475" y="3657600"/>
          <p14:tracePt t="3517" x="2452688" y="3643313"/>
          <p14:tracePt t="3531" x="2501900" y="3643313"/>
          <p14:tracePt t="3534" x="2566988" y="3643313"/>
          <p14:tracePt t="3547" x="2630488" y="3643313"/>
          <p14:tracePt t="3550" x="2701925" y="3643313"/>
          <p14:tracePt t="3564" x="2830513" y="3643313"/>
          <p14:tracePt t="3566" x="2879725" y="3643313"/>
          <p14:tracePt t="3581" x="2979738" y="3643313"/>
          <p14:tracePt t="3584" x="3130550" y="3643313"/>
          <p14:tracePt t="3598" x="3165475" y="3643313"/>
          <p14:tracePt t="3599" x="3265488" y="3643313"/>
          <p14:tracePt t="3614" x="3365500" y="3643313"/>
          <p14:tracePt t="3615" x="3443288" y="3643313"/>
          <p14:tracePt t="3631" x="3514725" y="3629025"/>
          <p14:tracePt t="3632" x="3594100" y="3629025"/>
          <p14:tracePt t="3647" x="3657600" y="3629025"/>
          <p14:tracePt t="3648" x="3706813" y="3614738"/>
          <p14:tracePt t="3664" x="3729038" y="3614738"/>
          <p14:tracePt t="3665" x="3806825" y="3614738"/>
          <p14:tracePt t="3680" x="3814763" y="3614738"/>
          <p14:tracePt t="3682" x="3857625" y="3606800"/>
          <p14:tracePt t="3697" x="3906838" y="3606800"/>
          <p14:tracePt t="3714" x="3929063" y="3606800"/>
          <p14:tracePt t="3731" x="3957638" y="3606800"/>
          <p14:tracePt t="3747" x="3971925" y="3606800"/>
          <p14:tracePt t="3766" x="3978275" y="3606800"/>
          <p14:tracePt t="4248" x="4021138" y="3606800"/>
          <p14:tracePt t="4252" x="4043363" y="3606800"/>
          <p14:tracePt t="4264" x="4057650" y="3606800"/>
          <p14:tracePt t="4267" x="4092575" y="3606800"/>
          <p14:tracePt t="4283" x="4141788" y="3592513"/>
          <p14:tracePt t="4284" x="4192588" y="3592513"/>
          <p14:tracePt t="4298" x="4227513" y="3578225"/>
          <p14:tracePt t="4300" x="4278313" y="3578225"/>
          <p14:tracePt t="4314" x="4321175" y="3578225"/>
          <p14:tracePt t="4317" x="4378325" y="3578225"/>
          <p14:tracePt t="4331" x="4427538" y="3578225"/>
          <p14:tracePt t="4334" x="4484688" y="3578225"/>
          <p14:tracePt t="4347" x="4533900" y="3563938"/>
          <p14:tracePt t="4351" x="4584700" y="3563938"/>
          <p14:tracePt t="4364" x="4619625" y="3563938"/>
          <p14:tracePt t="4366" x="4670425" y="3563938"/>
          <p14:tracePt t="4380" x="4705350" y="3563938"/>
          <p14:tracePt t="4382" x="4756150" y="3563938"/>
          <p14:tracePt t="4398" x="4805363" y="3563938"/>
          <p14:tracePt t="4399" x="4856163" y="3563938"/>
          <p14:tracePt t="4414" x="4905375" y="3563938"/>
          <p14:tracePt t="4415" x="4968875" y="3557588"/>
          <p14:tracePt t="4431" x="5033963" y="3557588"/>
          <p14:tracePt t="4432" x="5083175" y="3543300"/>
          <p14:tracePt t="4447" x="5148263" y="3543300"/>
          <p14:tracePt t="4448" x="5205413" y="3543300"/>
          <p14:tracePt t="4464" x="5283200" y="3529013"/>
          <p14:tracePt t="4465" x="5346700" y="3529013"/>
          <p14:tracePt t="4481" x="5468938" y="3506788"/>
          <p14:tracePt t="4497" x="5597525" y="3506788"/>
          <p14:tracePt t="4514" x="5683250" y="3506788"/>
          <p14:tracePt t="4533" x="5781675" y="3506788"/>
          <p14:tracePt t="4548" x="5881688" y="3506788"/>
          <p14:tracePt t="4565" x="5967413" y="3506788"/>
          <p14:tracePt t="4581" x="6032500" y="3506788"/>
          <p14:tracePt t="4597" x="6110288" y="3506788"/>
          <p14:tracePt t="4613" x="6159500" y="3506788"/>
          <p14:tracePt t="4630" x="6181725" y="3506788"/>
          <p14:tracePt t="4647" x="6210300" y="3506788"/>
          <p14:tracePt t="4664" x="6230938" y="3506788"/>
          <p14:tracePt t="4681" x="6230938" y="3514725"/>
          <p14:tracePt t="4697" x="6245225" y="3514725"/>
          <p14:tracePt t="5064" x="6224588" y="3543300"/>
          <p14:tracePt t="5067" x="6196013" y="3563938"/>
          <p14:tracePt t="5081" x="6173788" y="3606800"/>
          <p14:tracePt t="5084" x="6145213" y="3629025"/>
          <p14:tracePt t="5098" x="6124575" y="3643313"/>
          <p14:tracePt t="5100" x="6096000" y="3663950"/>
          <p14:tracePt t="5114" x="6067425" y="3678238"/>
          <p14:tracePt t="5115" x="6046788" y="3692525"/>
          <p14:tracePt t="5131" x="6032500" y="3706813"/>
          <p14:tracePt t="5132" x="6010275" y="3706813"/>
          <p14:tracePt t="5147" x="5995988" y="3714750"/>
          <p14:tracePt t="5149" x="5981700" y="3714750"/>
          <p14:tracePt t="5164" x="5967413" y="3714750"/>
          <p14:tracePt t="5165" x="5961063" y="3714750"/>
          <p14:tracePt t="5181" x="5946775" y="3714750"/>
          <p14:tracePt t="5183" x="5932488" y="3714750"/>
          <p14:tracePt t="5198" x="5910263" y="3692525"/>
          <p14:tracePt t="5214" x="5881688" y="3663950"/>
          <p14:tracePt t="5231" x="5861050" y="3657600"/>
          <p14:tracePt t="5247" x="5832475" y="3629025"/>
          <p14:tracePt t="5264" x="5781675" y="3606800"/>
          <p14:tracePt t="5282" x="5746750" y="3578225"/>
          <p14:tracePt t="5298" x="5695950" y="3543300"/>
          <p14:tracePt t="5314" x="5646738" y="3514725"/>
          <p14:tracePt t="5331" x="5611813" y="3492500"/>
          <p14:tracePt t="5348" x="5568950" y="3478213"/>
          <p14:tracePt t="5364" x="5561013" y="3463925"/>
          <p14:tracePt t="5380" x="5546725" y="3443288"/>
          <p14:tracePt t="5397" x="5532438" y="3429000"/>
          <p14:tracePt t="5413" x="5503863" y="3414713"/>
          <p14:tracePt t="5430" x="5497513" y="3394075"/>
          <p14:tracePt t="5446" x="5497513" y="3379788"/>
          <p14:tracePt t="5464" x="5483225" y="3351213"/>
          <p14:tracePt t="5480" x="5483225" y="3328988"/>
          <p14:tracePt t="5498" x="5468938" y="3300413"/>
          <p14:tracePt t="5504" x="5468938" y="3294063"/>
          <p14:tracePt t="5519" x="5468938" y="3279775"/>
          <p14:tracePt t="5531" x="5468938" y="3265488"/>
          <p14:tracePt t="5552" x="5468938" y="3251200"/>
          <p14:tracePt t="5576" x="5483225" y="3243263"/>
          <p14:tracePt t="5585" x="5497513" y="3243263"/>
          <p14:tracePt t="5595" x="5518150" y="3228975"/>
          <p14:tracePt t="5601" x="5532438" y="3228975"/>
          <p14:tracePt t="5611" x="5561013" y="3214688"/>
          <p14:tracePt t="5618" x="5583238" y="3200400"/>
          <p14:tracePt t="5626" x="5618163" y="3194050"/>
          <p14:tracePt t="5635" x="5646738" y="3179763"/>
          <p14:tracePt t="5643" x="5683250" y="3165475"/>
          <p14:tracePt t="5651" x="5718175" y="3151188"/>
          <p14:tracePt t="5660" x="5761038" y="3151188"/>
          <p14:tracePt t="5668" x="5810250" y="3143250"/>
          <p14:tracePt t="5676" x="5846763" y="3143250"/>
          <p14:tracePt t="5684" x="5895975" y="3143250"/>
          <p14:tracePt t="5692" x="5918200" y="3143250"/>
          <p14:tracePt t="5700" x="5981700" y="3143250"/>
          <p14:tracePt t="5709" x="6018213" y="3143250"/>
          <p14:tracePt t="5717" x="6032500" y="3143250"/>
          <p14:tracePt t="5725" x="6067425" y="3143250"/>
          <p14:tracePt t="5734" x="6096000" y="3143250"/>
          <p14:tracePt t="5742" x="6124575" y="3143250"/>
          <p14:tracePt t="5750" x="6159500" y="3143250"/>
          <p14:tracePt t="5758" x="6173788" y="3143250"/>
          <p14:tracePt t="5767" x="6196013" y="3143250"/>
          <p14:tracePt t="5775" x="6230938" y="3143250"/>
          <p14:tracePt t="5783" x="6245225" y="3143250"/>
          <p14:tracePt t="5795" x="6281738" y="3143250"/>
          <p14:tracePt t="5800" x="6310313" y="3143250"/>
          <p14:tracePt t="5808" x="6345238" y="3143250"/>
          <p14:tracePt t="5816" x="6359525" y="3143250"/>
          <p14:tracePt t="5824" x="6396038" y="3151188"/>
          <p14:tracePt t="5833" x="6424613" y="3151188"/>
          <p14:tracePt t="5841" x="6445250" y="3165475"/>
          <p14:tracePt t="5849" x="6473825" y="3165475"/>
          <p14:tracePt t="5857" x="6496050" y="3179763"/>
          <p14:tracePt t="5865" x="6508750" y="3194050"/>
          <p14:tracePt t="5874" x="6523038" y="3194050"/>
          <p14:tracePt t="5882" x="6530975" y="3200400"/>
          <p14:tracePt t="5899" x="6545263" y="3214688"/>
          <p14:tracePt t="5906" x="6559550" y="3214688"/>
          <p14:tracePt t="5915" x="6559550" y="3228975"/>
          <p14:tracePt t="5939" x="6573838" y="3228975"/>
          <p14:tracePt t="5948" x="6573838" y="3243263"/>
          <p14:tracePt t="5980" x="6573838" y="3251200"/>
          <p14:tracePt t="5997" x="6573838" y="3265488"/>
          <p14:tracePt t="6014" x="6559550" y="3279775"/>
          <p14:tracePt t="6022" x="6559550" y="3294063"/>
          <p14:tracePt t="6030" x="6545263" y="3300413"/>
          <p14:tracePt t="6039" x="6545263" y="3314700"/>
          <p14:tracePt t="6047" x="6545263" y="3328988"/>
          <p14:tracePt t="6055" x="6530975" y="3328988"/>
          <p14:tracePt t="6063" x="6530975" y="3343275"/>
          <p14:tracePt t="6080" x="6530975" y="3351213"/>
          <p14:tracePt t="6096" x="6523038" y="3351213"/>
          <p14:tracePt t="6145" x="6508750" y="3351213"/>
          <p14:tracePt t="6170" x="6496050" y="3351213"/>
          <p14:tracePt t="6195" x="6481763" y="3365500"/>
          <p14:tracePt t="6203" x="6473825" y="3379788"/>
          <p14:tracePt t="6213" x="6459538" y="3379788"/>
          <p14:tracePt t="6220" x="6445250" y="3394075"/>
          <p14:tracePt t="6230" x="6430963" y="3400425"/>
          <p14:tracePt t="6236" x="6410325" y="3414713"/>
          <p14:tracePt t="6246" x="6396038" y="3414713"/>
          <p14:tracePt t="6253" x="6381750" y="3429000"/>
          <p14:tracePt t="6263" x="6359525" y="3429000"/>
          <p14:tracePt t="6269" x="6345238" y="3429000"/>
          <p14:tracePt t="6279" x="6330950" y="3443288"/>
          <p14:tracePt t="6286" x="6324600" y="3443288"/>
          <p14:tracePt t="6296" x="6310313" y="3443288"/>
          <p14:tracePt t="6302" x="6281738" y="3443288"/>
          <p14:tracePt t="6312" x="6273800" y="3443288"/>
          <p14:tracePt t="6319" x="6259513" y="3443288"/>
          <p14:tracePt t="6329" x="6230938" y="3443288"/>
          <p14:tracePt t="6335" x="6210300" y="3443288"/>
          <p14:tracePt t="6345" x="6196013" y="3443288"/>
          <p14:tracePt t="6352" x="6173788" y="3443288"/>
          <p14:tracePt t="6361" x="6145213" y="3443288"/>
          <p14:tracePt t="6368" x="6124575" y="3443288"/>
          <p14:tracePt t="6376" x="6096000" y="3443288"/>
          <p14:tracePt t="6385" x="6067425" y="3443288"/>
          <p14:tracePt t="6395" x="6032500" y="3443288"/>
          <p14:tracePt t="6401" x="6010275" y="3443288"/>
          <p14:tracePt t="6409" x="5981700" y="3443288"/>
          <p14:tracePt t="6418" x="5961063" y="3443288"/>
          <p14:tracePt t="6426" x="5910263" y="3443288"/>
          <p14:tracePt t="6434" x="5895975" y="3443288"/>
          <p14:tracePt t="6442" x="5846763" y="3443288"/>
          <p14:tracePt t="6450" x="5832475" y="3443288"/>
          <p14:tracePt t="6459" x="5795963" y="3443288"/>
          <p14:tracePt t="6467" x="5767388" y="3443288"/>
          <p14:tracePt t="6475" x="5732463" y="3429000"/>
          <p14:tracePt t="6484" x="5710238" y="3414713"/>
          <p14:tracePt t="6492" x="5661025" y="3400425"/>
          <p14:tracePt t="6500" x="5646738" y="3400425"/>
          <p14:tracePt t="6508" x="5618163" y="3394075"/>
          <p14:tracePt t="6517" x="5583238" y="3379788"/>
          <p14:tracePt t="6525" x="5561013" y="3365500"/>
          <p14:tracePt t="6533" x="5532438" y="3365500"/>
          <p14:tracePt t="6541" x="5503863" y="3351213"/>
          <p14:tracePt t="6550" x="5497513" y="3351213"/>
          <p14:tracePt t="6558" x="5468938" y="3343275"/>
          <p14:tracePt t="6566" x="5468938" y="3328988"/>
          <p14:tracePt t="6575" x="5454650" y="3328988"/>
          <p14:tracePt t="6583" x="5446713" y="3314700"/>
          <p14:tracePt t="6591" x="5432425" y="3300413"/>
          <p14:tracePt t="6599" x="5418138" y="3300413"/>
          <p14:tracePt t="6607" x="5418138" y="3294063"/>
          <p14:tracePt t="6615" x="5403850" y="3294063"/>
          <p14:tracePt t="6624" x="5397500" y="3279775"/>
          <p14:tracePt t="6632" x="5397500" y="3265488"/>
          <p14:tracePt t="6640" x="5383213" y="3265488"/>
          <p14:tracePt t="6649" x="5383213" y="3251200"/>
          <p14:tracePt t="6657" x="5368925" y="3251200"/>
          <p14:tracePt t="6665" x="5368925" y="3243263"/>
          <p14:tracePt t="6682" x="5368925" y="3228975"/>
          <p14:tracePt t="6706" x="5368925" y="3214688"/>
          <p14:tracePt t="6731" x="5368925" y="3200400"/>
          <p14:tracePt t="6756" x="5383213" y="3194050"/>
          <p14:tracePt t="6788" x="5383213" y="3179763"/>
          <p14:tracePt t="6797" x="5397500" y="3179763"/>
          <p14:tracePt t="6822" x="5418138" y="3179763"/>
          <p14:tracePt t="6830" x="5432425" y="3179763"/>
          <p14:tracePt t="6838" x="5468938" y="3165475"/>
          <p14:tracePt t="6847" x="5503863" y="3165475"/>
          <p14:tracePt t="6854" x="5561013" y="3165475"/>
          <p14:tracePt t="6863" x="5611813" y="3165475"/>
          <p14:tracePt t="6871" x="5668963" y="3165475"/>
          <p14:tracePt t="6880" x="5718175" y="3165475"/>
          <p14:tracePt t="6888" x="5767388" y="3165475"/>
          <p14:tracePt t="6896" x="5832475" y="3151188"/>
          <p14:tracePt t="6904" x="5861050" y="3151188"/>
          <p14:tracePt t="6913" x="5918200" y="3151188"/>
          <p14:tracePt t="6921" x="5967413" y="3151188"/>
          <p14:tracePt t="6929" x="6018213" y="3151188"/>
          <p14:tracePt t="6937" x="6032500" y="3151188"/>
          <p14:tracePt t="6946" x="6110288" y="3151188"/>
          <p14:tracePt t="6953" x="6145213" y="3151188"/>
          <p14:tracePt t="6963" x="6181725" y="3151188"/>
          <p14:tracePt t="6970" x="6210300" y="3151188"/>
          <p14:tracePt t="6979" x="6245225" y="3151188"/>
          <p14:tracePt t="6986" x="6281738" y="3151188"/>
          <p14:tracePt t="6996" x="6324600" y="3151188"/>
          <p14:tracePt t="7003" x="6345238" y="3151188"/>
          <p14:tracePt t="7013" x="6359525" y="3151188"/>
          <p14:tracePt t="7020" x="6381750" y="3151188"/>
          <p14:tracePt t="7029" x="6396038" y="3151188"/>
          <p14:tracePt t="7036" x="6410325" y="3151188"/>
          <p14:tracePt t="7046" x="6424613" y="3165475"/>
          <p14:tracePt t="7052" x="6424613" y="3179763"/>
          <p14:tracePt t="7069" x="6430963" y="3194050"/>
          <p14:tracePt t="7079" x="6445250" y="3200400"/>
          <p14:tracePt t="7085" x="6459538" y="3214688"/>
          <p14:tracePt t="7095" x="6473825" y="3228975"/>
          <p14:tracePt t="7102" x="6481763" y="3243263"/>
          <p14:tracePt t="7112" x="6481763" y="3251200"/>
          <p14:tracePt t="7118" x="6496050" y="3265488"/>
          <p14:tracePt t="7128" x="6523038" y="3294063"/>
          <p14:tracePt t="7143" x="6530975" y="3300413"/>
          <p14:tracePt t="7152" x="6530975" y="3314700"/>
          <p14:tracePt t="7159" x="6545263" y="3314700"/>
          <p14:tracePt t="7168" x="6545263" y="3328988"/>
          <p14:tracePt t="7185" x="6559550" y="3328988"/>
          <p14:tracePt t="7201" x="6559550" y="3343275"/>
          <p14:tracePt t="7225" x="6559550" y="3351213"/>
          <p14:tracePt t="7242" x="6559550" y="3365500"/>
          <p14:tracePt t="7262" x="6559550" y="3379788"/>
          <p14:tracePt t="7275" x="6559550" y="3394075"/>
          <p14:tracePt t="7292" x="6545263" y="3394075"/>
          <p14:tracePt t="7308" x="6545263" y="3400425"/>
          <p14:tracePt t="7341" x="6530975" y="3414713"/>
          <p14:tracePt t="7357" x="6530975" y="3429000"/>
          <p14:tracePt t="7366" x="6508750" y="3443288"/>
          <p14:tracePt t="7374" x="6496050" y="3463925"/>
          <p14:tracePt t="7382" x="6481763" y="3478213"/>
          <p14:tracePt t="7390" x="6473825" y="3492500"/>
          <p14:tracePt t="7399" x="6445250" y="3529013"/>
          <p14:tracePt t="7407" x="6424613" y="3543300"/>
          <p14:tracePt t="7415" x="6396038" y="3563938"/>
          <p14:tracePt t="7423" x="6373813" y="3578225"/>
          <p14:tracePt t="7432" x="6345238" y="3592513"/>
          <p14:tracePt t="7440" x="6324600" y="3606800"/>
          <p14:tracePt t="7448" x="6296025" y="3614738"/>
          <p14:tracePt t="7457" x="6281738" y="3629025"/>
          <p14:tracePt t="7465" x="6259513" y="3643313"/>
          <p14:tracePt t="7473" x="6230938" y="3643313"/>
          <p14:tracePt t="7481" x="6224588" y="3643313"/>
          <p14:tracePt t="7489" x="6210300" y="3657600"/>
          <p14:tracePt t="7498" x="6196013" y="3657600"/>
          <p14:tracePt t="7506" x="6181725" y="3657600"/>
          <p14:tracePt t="7514" x="6173788" y="3657600"/>
          <p14:tracePt t="7522" x="6159500" y="3657600"/>
          <p14:tracePt t="7530" x="6145213" y="3657600"/>
          <p14:tracePt t="7547" x="6130925" y="3657600"/>
          <p14:tracePt t="7555" x="6124575" y="3657600"/>
          <p14:tracePt t="7564" x="6110288" y="3657600"/>
          <p14:tracePt t="7571" x="6096000" y="3657600"/>
          <p14:tracePt t="7580" x="6081713" y="3657600"/>
          <p14:tracePt t="7588" x="6067425" y="3657600"/>
          <p14:tracePt t="7596" x="6061075" y="3657600"/>
          <p14:tracePt t="7605" x="6046788" y="3657600"/>
          <p14:tracePt t="7613" x="6018213" y="3657600"/>
          <p14:tracePt t="7621" x="6010275" y="3657600"/>
          <p14:tracePt t="7629" x="5995988" y="3657600"/>
          <p14:tracePt t="7637" x="5981700" y="3657600"/>
          <p14:tracePt t="7646" x="5961063" y="3643313"/>
          <p14:tracePt t="7654" x="5946775" y="3643313"/>
          <p14:tracePt t="7663" x="5932488" y="3629025"/>
          <p14:tracePt t="7670" x="5910263" y="3629025"/>
          <p14:tracePt t="7679" x="5881688" y="3614738"/>
          <p14:tracePt t="7687" x="5867400" y="3606800"/>
          <p14:tracePt t="7696" x="5846763" y="3606800"/>
          <p14:tracePt t="7704" x="5832475" y="3606800"/>
          <p14:tracePt t="7713" x="5795963" y="3592513"/>
          <p14:tracePt t="7720" x="5767388" y="3592513"/>
          <p14:tracePt t="7729" x="5732463" y="3592513"/>
          <p14:tracePt t="7736" x="5710238" y="3592513"/>
          <p14:tracePt t="7746" x="5668963" y="3578225"/>
          <p14:tracePt t="7753" x="5632450" y="3578225"/>
          <p14:tracePt t="7763" x="5611813" y="3578225"/>
          <p14:tracePt t="7770" x="5568950" y="3578225"/>
          <p14:tracePt t="7779" x="5546725" y="3578225"/>
          <p14:tracePt t="7786" x="5518150" y="3578225"/>
          <p14:tracePt t="7796" x="5483225" y="3578225"/>
          <p14:tracePt t="7802" x="5454650" y="3563938"/>
          <p14:tracePt t="7813" x="5432425" y="3563938"/>
          <p14:tracePt t="7819" x="5403850" y="3563938"/>
          <p14:tracePt t="7829" x="5383213" y="3563938"/>
          <p14:tracePt t="7835" x="5354638" y="3563938"/>
          <p14:tracePt t="7846" x="5346700" y="3557588"/>
          <p14:tracePt t="7852" x="5318125" y="3557588"/>
          <p14:tracePt t="7862" x="5303838" y="3543300"/>
          <p14:tracePt t="7868" x="5297488" y="3543300"/>
          <p14:tracePt t="7878" x="5283200" y="3543300"/>
          <p14:tracePt t="7885" x="5268913" y="3529013"/>
          <p14:tracePt t="7895" x="5268913" y="3514725"/>
          <p14:tracePt t="7902" x="5254625" y="3514725"/>
          <p14:tracePt t="7912" x="5254625" y="3506788"/>
          <p14:tracePt t="7926" x="5254625" y="3492500"/>
          <p14:tracePt t="7935" x="5254625" y="3478213"/>
          <p14:tracePt t="7951" x="5254625" y="3463925"/>
          <p14:tracePt t="7959" x="5254625" y="3457575"/>
          <p14:tracePt t="7976" x="5254625" y="3443288"/>
          <p14:tracePt t="7992" x="5254625" y="3429000"/>
          <p14:tracePt t="8017" x="5254625" y="3414713"/>
          <p14:tracePt t="8041" x="5254625" y="3400425"/>
          <p14:tracePt t="8074" x="5254625" y="3394075"/>
          <p14:tracePt t="8083" x="5268913" y="3394075"/>
          <p14:tracePt t="8091" x="5268913" y="3379788"/>
          <p14:tracePt t="8099" x="5283200" y="3365500"/>
          <p14:tracePt t="8108" x="5303838" y="3351213"/>
          <p14:tracePt t="8116" x="5318125" y="3343275"/>
          <p14:tracePt t="8124" x="5332413" y="3328988"/>
          <p14:tracePt t="8133" x="5383213" y="3300413"/>
          <p14:tracePt t="8141" x="5383213" y="3294063"/>
          <p14:tracePt t="8149" x="5418138" y="3279775"/>
          <p14:tracePt t="8157" x="5446713" y="3265488"/>
          <p14:tracePt t="8165" x="5468938" y="3243263"/>
          <p14:tracePt t="8173" x="5503863" y="3228975"/>
          <p14:tracePt t="8182" x="5532438" y="3200400"/>
          <p14:tracePt t="8190" x="5561013" y="3194050"/>
          <p14:tracePt t="8198" x="5597525" y="3179763"/>
          <p14:tracePt t="8207" x="5618163" y="3165475"/>
          <p14:tracePt t="8214" x="5646738" y="3165475"/>
          <p14:tracePt t="8223" x="5668963" y="3151188"/>
          <p14:tracePt t="8232" x="5710238" y="3151188"/>
          <p14:tracePt t="8239" x="5718175" y="3151188"/>
          <p14:tracePt t="8248" x="5746750" y="3151188"/>
          <p14:tracePt t="8256" x="5781675" y="3151188"/>
          <p14:tracePt t="8264" x="5795963" y="3151188"/>
          <p14:tracePt t="8273" x="5832475" y="3151188"/>
          <p14:tracePt t="8281" x="5861050" y="3151188"/>
          <p14:tracePt t="8289" x="5895975" y="3165475"/>
          <p14:tracePt t="8297" x="5910263" y="3165475"/>
          <p14:tracePt t="8305" x="5961063" y="3179763"/>
          <p14:tracePt t="8313" x="5995988" y="3194050"/>
          <p14:tracePt t="8322" x="6032500" y="3194050"/>
          <p14:tracePt t="8330" x="6067425" y="3200400"/>
          <p14:tracePt t="8338" x="6124575" y="3200400"/>
          <p14:tracePt t="8347" x="6130925" y="3200400"/>
          <p14:tracePt t="8355" x="6181725" y="3214688"/>
          <p14:tracePt t="8363" x="6210300" y="3214688"/>
          <p14:tracePt t="8371" x="6245225" y="3214688"/>
          <p14:tracePt t="8380" x="6273800" y="3228975"/>
          <p14:tracePt t="8388" x="6296025" y="3228975"/>
          <p14:tracePt t="8397" x="6324600" y="3228975"/>
          <p14:tracePt t="8404" x="6345238" y="3243263"/>
          <p14:tracePt t="8413" x="6373813" y="3243263"/>
          <p14:tracePt t="8421" x="6381750" y="3251200"/>
          <p14:tracePt t="8429" x="6410325" y="3265488"/>
          <p14:tracePt t="8437" x="6424613" y="3265488"/>
          <p14:tracePt t="8446" x="6430963" y="3279775"/>
          <p14:tracePt t="8453" x="6445250" y="3279775"/>
          <p14:tracePt t="8463" x="6459538" y="3294063"/>
          <p14:tracePt t="8470" x="6473825" y="3294063"/>
          <p14:tracePt t="8480" x="6481763" y="3300413"/>
          <p14:tracePt t="8496" x="6496050" y="3314700"/>
          <p14:tracePt t="8513" x="6508750" y="3314700"/>
          <p14:tracePt t="8520" x="6508750" y="3328988"/>
          <p14:tracePt t="8529" x="6523038" y="3328988"/>
          <p14:tracePt t="8536" x="6523038" y="3343275"/>
          <p14:tracePt t="8546" x="6530975" y="3343275"/>
          <p14:tracePt t="8553" x="6530975" y="3351213"/>
          <p14:tracePt t="8569" x="6545263" y="3365500"/>
          <p14:tracePt t="8585" x="6545263" y="3379788"/>
          <p14:tracePt t="8618" x="6545263" y="3394075"/>
          <p14:tracePt t="8651" x="6545263" y="3400425"/>
          <p14:tracePt t="8668" x="6545263" y="3414713"/>
          <p14:tracePt t="8685" x="6545263" y="3429000"/>
          <p14:tracePt t="8701" x="6545263" y="3443288"/>
          <p14:tracePt t="8717" x="6545263" y="3457575"/>
          <p14:tracePt t="8726" x="6530975" y="3457575"/>
          <p14:tracePt t="8750" x="6530975" y="3463925"/>
          <p14:tracePt t="8759" x="6523038" y="3463925"/>
          <p14:tracePt t="8783" x="6508750" y="3463925"/>
          <p14:tracePt t="8800" x="6496050" y="3463925"/>
          <p14:tracePt t="18765" x="6559550" y="3457575"/>
          <p14:tracePt t="18772" x="6594475" y="3457575"/>
          <p14:tracePt t="18781" x="6659563" y="3457575"/>
          <p14:tracePt t="18788" x="6694488" y="3443288"/>
          <p14:tracePt t="18799" x="6759575" y="3443288"/>
          <p14:tracePt t="18805" x="6845300" y="3443288"/>
          <p14:tracePt t="18813" x="6972300" y="3429000"/>
          <p14:tracePt t="18821" x="7094538" y="3429000"/>
          <p14:tracePt t="18830" x="7208838" y="3429000"/>
          <p14:tracePt t="18838" x="7358063" y="3429000"/>
          <p14:tracePt t="18846" x="7507288" y="3429000"/>
          <p14:tracePt t="18854" x="7686675" y="3429000"/>
          <p14:tracePt t="18863" x="7864475" y="3457575"/>
          <p14:tracePt t="18871" x="8035925" y="3492500"/>
          <p14:tracePt t="18880" x="8220075" y="3529013"/>
          <p14:tracePt t="18887" x="8413750" y="3557588"/>
          <p14:tracePt t="18897" x="8597900" y="3592513"/>
          <p14:tracePt t="18903" x="8763000" y="3614738"/>
          <p14:tracePt t="18913" x="8926513" y="3643313"/>
          <p14:tracePt t="18920" x="9075738" y="3678238"/>
          <p14:tracePt t="18931" x="9212263" y="3706813"/>
          <p14:tracePt t="18936" x="9290050" y="3706813"/>
          <p14:tracePt t="18947" x="9410700" y="3729038"/>
          <p14:tracePt t="18953" x="9504363" y="3743325"/>
          <p14:tracePt t="18963" x="9610725" y="3757613"/>
          <p14:tracePt t="18969" x="9704388" y="3763963"/>
          <p14:tracePt t="18980" x="9725025" y="3763963"/>
          <p14:tracePt t="18986" x="9788525" y="3778250"/>
          <p14:tracePt t="18997" x="9825038" y="3778250"/>
          <p14:tracePt t="19003" x="9859963" y="3792538"/>
          <p14:tracePt t="19013" x="9888538" y="3792538"/>
          <p14:tracePt t="19019" x="9902825" y="3792538"/>
          <p14:tracePt t="19029" x="9910763" y="3792538"/>
          <p14:tracePt t="19052" x="9925050" y="3792538"/>
          <p14:tracePt t="19654" x="9910763" y="3792538"/>
          <p14:tracePt t="19665" x="9902825" y="3792538"/>
          <p14:tracePt t="19670" x="9874250" y="3792538"/>
          <p14:tracePt t="19679" x="9839325" y="3792538"/>
          <p14:tracePt t="19686" x="9810750" y="3792538"/>
          <p14:tracePt t="19697" x="9753600" y="3806825"/>
          <p14:tracePt t="19704" x="9704388" y="3813175"/>
          <p14:tracePt t="19713" x="9590088" y="3856038"/>
          <p14:tracePt t="19720" x="9490075" y="3892550"/>
          <p14:tracePt t="19729" x="9390063" y="3941763"/>
          <p14:tracePt t="19736" x="9275763" y="3992563"/>
          <p14:tracePt t="19746" x="9140825" y="4056063"/>
          <p14:tracePt t="19753" x="9012238" y="4121150"/>
          <p14:tracePt t="19762" x="8877300" y="4170363"/>
          <p14:tracePt t="19769" x="8712200" y="4219575"/>
          <p14:tracePt t="19779" x="8562975" y="4276725"/>
          <p14:tracePt t="19785" x="8413750" y="4319588"/>
          <p14:tracePt t="19795" x="8262938" y="4341813"/>
          <p14:tracePt t="19802" x="8121650" y="4370388"/>
          <p14:tracePt t="19812" x="7970838" y="4391025"/>
          <p14:tracePt t="19819" x="7913688" y="4391025"/>
          <p14:tracePt t="19828" x="7785100" y="4405313"/>
          <p14:tracePt t="19835" x="7672388" y="4419600"/>
          <p14:tracePt t="19845" x="7586663" y="4419600"/>
          <p14:tracePt t="19851" x="7507288" y="4419600"/>
          <p14:tracePt t="19861" x="7472363" y="4419600"/>
          <p14:tracePt t="19868" x="7407275" y="4419600"/>
          <p14:tracePt t="19878" x="7358063" y="4419600"/>
          <p14:tracePt t="19884" x="7321550" y="4419600"/>
          <p14:tracePt t="19893" x="7286625" y="4419600"/>
          <p14:tracePt t="19901" x="7251700" y="4419600"/>
          <p14:tracePt t="19909" x="7223125" y="4419600"/>
          <p14:tracePt t="19917" x="7186613" y="4419600"/>
          <p14:tracePt t="19926" x="7172325" y="4419600"/>
          <p14:tracePt t="19934" x="7143750" y="4419600"/>
          <p14:tracePt t="25980" x="7158038" y="4405313"/>
          <p14:tracePt t="25982" x="7186613" y="4376738"/>
          <p14:tracePt t="25991" x="7258050" y="4327525"/>
          <p14:tracePt t="25998" x="7321550" y="4276725"/>
          <p14:tracePt t="26006" x="7421563" y="4219575"/>
          <p14:tracePt t="26014" x="7550150" y="4127500"/>
          <p14:tracePt t="26022" x="7700963" y="4027488"/>
          <p14:tracePt t="26031" x="7985125" y="3863975"/>
          <p14:tracePt t="26039" x="8199438" y="3757613"/>
          <p14:tracePt t="26047" x="8462963" y="3657600"/>
          <p14:tracePt t="26056" x="8726488" y="3557588"/>
          <p14:tracePt t="26063" x="8877300" y="3514725"/>
          <p14:tracePt t="26072" x="9126538" y="3457575"/>
          <p14:tracePt t="26080" x="9390063" y="3379788"/>
          <p14:tracePt t="26088" x="9653588" y="3343275"/>
          <p14:tracePt t="26097" x="9874250" y="3300413"/>
          <p14:tracePt t="26105" x="10074275" y="3279775"/>
          <p14:tracePt t="26113" x="10237788" y="3265488"/>
          <p14:tracePt t="26121" x="10317163" y="3251200"/>
          <p14:tracePt t="26130" x="10437813" y="3243263"/>
          <p14:tracePt t="26138" x="10474325" y="3243263"/>
          <p14:tracePt t="26146" x="10566400" y="3243263"/>
          <p14:tracePt t="26154" x="10629900" y="3243263"/>
          <p14:tracePt t="26163" x="10666413" y="3243263"/>
          <p14:tracePt t="26171" x="10701338" y="3243263"/>
          <p14:tracePt t="26180" x="10715625" y="3243263"/>
          <p14:tracePt t="26187" x="10729913" y="3243263"/>
          <p14:tracePt t="26196" x="10737850" y="3243263"/>
          <p14:tracePt t="26245" x="10737850" y="3251200"/>
          <p14:tracePt t="26270" x="10729913" y="3251200"/>
          <p14:tracePt t="26280" x="10715625" y="3265488"/>
          <p14:tracePt t="26286" x="10701338" y="3279775"/>
          <p14:tracePt t="26296" x="10680700" y="3300413"/>
          <p14:tracePt t="26302" x="10637838" y="3328988"/>
          <p14:tracePt t="26312" x="10601325" y="3351213"/>
          <p14:tracePt t="26319" x="10566400" y="3394075"/>
          <p14:tracePt t="26328" x="10517188" y="3429000"/>
          <p14:tracePt t="26335" x="10466388" y="3463925"/>
          <p14:tracePt t="26346" x="10417175" y="3514725"/>
          <p14:tracePt t="26352" x="10352088" y="3563938"/>
          <p14:tracePt t="26362" x="10288588" y="3606800"/>
          <p14:tracePt t="26369" x="10237788" y="3643313"/>
          <p14:tracePt t="26378" x="10166350" y="3663950"/>
          <p14:tracePt t="26385" x="10102850" y="3692525"/>
          <p14:tracePt t="26395" x="10039350" y="3714750"/>
          <p14:tracePt t="26401" x="9974263" y="3729038"/>
          <p14:tracePt t="26411" x="9910763" y="3743325"/>
          <p14:tracePt t="26418" x="9859963" y="3743325"/>
          <p14:tracePt t="26428" x="9788525" y="3743325"/>
          <p14:tracePt t="26434" x="9739313" y="3743325"/>
          <p14:tracePt t="26443" x="9675813" y="3743325"/>
          <p14:tracePt t="26451" x="9625013" y="3743325"/>
          <p14:tracePt t="26459" x="9561513" y="3743325"/>
          <p14:tracePt t="26468" x="9504363" y="3743325"/>
          <p14:tracePt t="26476" x="9439275" y="3743325"/>
          <p14:tracePt t="26484" x="9375775" y="3743325"/>
          <p14:tracePt t="26492" x="9312275" y="3729038"/>
          <p14:tracePt t="26501" x="9240838" y="3729038"/>
          <p14:tracePt t="26508" x="9175750" y="3714750"/>
          <p14:tracePt t="26517" x="9097963" y="3706813"/>
          <p14:tracePt t="26525" x="9040813" y="3692525"/>
          <p14:tracePt t="26533" x="8975725" y="3678238"/>
          <p14:tracePt t="26542" x="8947150" y="3663950"/>
          <p14:tracePt t="26550" x="8897938" y="3657600"/>
          <p14:tracePt t="26558" x="8863013" y="3629025"/>
          <p14:tracePt t="26566" x="8826500" y="3614738"/>
          <p14:tracePt t="26574" x="8812213" y="3606800"/>
          <p14:tracePt t="26583" x="8797925" y="3592513"/>
          <p14:tracePt t="26591" x="8783638" y="3578225"/>
          <p14:tracePt t="26599" x="8777288" y="3578225"/>
          <p14:tracePt t="26608" x="8777288" y="3563938"/>
          <p14:tracePt t="26624" x="8777288" y="3557588"/>
          <p14:tracePt t="26640" x="8777288" y="3543300"/>
          <p14:tracePt t="26649" x="8777288" y="3529013"/>
          <p14:tracePt t="26657" x="8797925" y="3514725"/>
          <p14:tracePt t="26665" x="8848725" y="3478213"/>
          <p14:tracePt t="26673" x="8897938" y="3443288"/>
          <p14:tracePt t="26681" x="8975725" y="3400425"/>
          <p14:tracePt t="26690" x="9026525" y="3379788"/>
          <p14:tracePt t="26699" x="9112250" y="3343275"/>
          <p14:tracePt t="26707" x="9275763" y="3294063"/>
          <p14:tracePt t="26715" x="9390063" y="3251200"/>
          <p14:tracePt t="26723" x="9510713" y="3228975"/>
          <p14:tracePt t="26731" x="9639300" y="3228975"/>
          <p14:tracePt t="26740" x="9704388" y="3214688"/>
          <p14:tracePt t="26748" x="9810750" y="3214688"/>
          <p14:tracePt t="26756" x="9910763" y="3214688"/>
          <p14:tracePt t="26764" x="10025063" y="3214688"/>
          <p14:tracePt t="26773" x="10139363" y="3214688"/>
          <p14:tracePt t="26781" x="10223500" y="3214688"/>
          <p14:tracePt t="26789" x="10317163" y="3214688"/>
          <p14:tracePt t="26797" x="10402888" y="3228975"/>
          <p14:tracePt t="26805" x="10474325" y="3251200"/>
          <p14:tracePt t="26814" x="10552113" y="3265488"/>
          <p14:tracePt t="26822" x="10615613" y="3294063"/>
          <p14:tracePt t="26830" x="10680700" y="3328988"/>
          <p14:tracePt t="26838" x="10729913" y="3343275"/>
          <p14:tracePt t="26847" x="10752138" y="3365500"/>
          <p14:tracePt t="26855" x="10787063" y="3394075"/>
          <p14:tracePt t="26863" x="10815638" y="3400425"/>
          <p14:tracePt t="26871" x="10837863" y="3429000"/>
          <p14:tracePt t="26880" x="10866438" y="3443288"/>
          <p14:tracePt t="26888" x="10880725" y="3463925"/>
          <p14:tracePt t="26897" x="10880725" y="3478213"/>
          <p14:tracePt t="26904" x="10880725" y="3492500"/>
          <p14:tracePt t="26913" x="10887075" y="3506788"/>
          <p14:tracePt t="26920" x="10887075" y="3514725"/>
          <p14:tracePt t="26937" x="10887075" y="3529013"/>
          <p14:tracePt t="26953" x="10880725" y="3543300"/>
          <p14:tracePt t="26963" x="10866438" y="3557588"/>
          <p14:tracePt t="26970" x="10837863" y="3557588"/>
          <p14:tracePt t="26980" x="10815638" y="3563938"/>
          <p14:tracePt t="26987" x="10780713" y="3578225"/>
          <p14:tracePt t="26996" x="10737850" y="3578225"/>
          <p14:tracePt t="27003" x="10687050" y="3578225"/>
          <p14:tracePt t="27013" x="10637838" y="3578225"/>
          <p14:tracePt t="27020" x="10580688" y="3578225"/>
          <p14:tracePt t="27029" x="10517188" y="3578225"/>
          <p14:tracePt t="27036" x="10437813" y="3578225"/>
          <p14:tracePt t="27047" x="10374313" y="3578225"/>
          <p14:tracePt t="27053" x="10302875" y="3563938"/>
          <p14:tracePt t="27063" x="10237788" y="3557588"/>
          <p14:tracePt t="27069" x="10166350" y="3543300"/>
          <p14:tracePt t="27080" x="10102850" y="3529013"/>
          <p14:tracePt t="27086" x="10039350" y="3514725"/>
          <p14:tracePt t="27097" x="10017125" y="3506788"/>
          <p14:tracePt t="27102" x="9925050" y="3492500"/>
          <p14:tracePt t="27113" x="9888538" y="3463925"/>
          <p14:tracePt t="27119" x="9839325" y="3463925"/>
          <p14:tracePt t="27129" x="9825038" y="3457575"/>
          <p14:tracePt t="27135" x="9788525" y="3443288"/>
          <p14:tracePt t="27146" x="9759950" y="3429000"/>
          <p14:tracePt t="27152" x="9739313" y="3400425"/>
          <p14:tracePt t="27163" x="9725025" y="3400425"/>
          <p14:tracePt t="27168" x="9710738" y="3394075"/>
          <p14:tracePt t="27180" x="9710738" y="3379788"/>
          <p14:tracePt t="27193" x="9710738" y="3365500"/>
          <p14:tracePt t="27218" x="9710738" y="3351213"/>
          <p14:tracePt t="27242" x="9725025" y="3351213"/>
          <p14:tracePt t="27251" x="9739313" y="3351213"/>
          <p14:tracePt t="27259" x="9753600" y="3351213"/>
          <p14:tracePt t="27267" x="9774238" y="3351213"/>
          <p14:tracePt t="27275" x="9788525" y="3351213"/>
          <p14:tracePt t="27283" x="9825038" y="3351213"/>
          <p14:tracePt t="27292" x="9859963" y="3351213"/>
          <p14:tracePt t="27300" x="9902825" y="3351213"/>
          <p14:tracePt t="27308" x="9953625" y="3351213"/>
          <p14:tracePt t="27317" x="10002838" y="3351213"/>
          <p14:tracePt t="27325" x="10067925" y="3351213"/>
          <p14:tracePt t="27333" x="10117138" y="3351213"/>
          <p14:tracePt t="27341" x="10174288" y="3351213"/>
          <p14:tracePt t="27349" x="10237788" y="3351213"/>
          <p14:tracePt t="27358" x="10302875" y="3351213"/>
          <p14:tracePt t="27366" x="10366375" y="3351213"/>
          <p14:tracePt t="27374" x="10374313" y="3351213"/>
          <p14:tracePt t="27383" x="10423525" y="3365500"/>
          <p14:tracePt t="27391" x="10466388" y="3379788"/>
          <p14:tracePt t="27399" x="10502900" y="3379788"/>
          <p14:tracePt t="27407" x="10523538" y="3394075"/>
          <p14:tracePt t="27415" x="10552113" y="3400425"/>
          <p14:tracePt t="27423" x="10580688" y="3400425"/>
          <p14:tracePt t="27432" x="10587038" y="3414713"/>
          <p14:tracePt t="27440" x="10601325" y="3429000"/>
          <p14:tracePt t="27456" x="10615613" y="3443288"/>
          <p14:tracePt t="27473" x="10629900" y="3457575"/>
          <p14:tracePt t="27489" x="10629900" y="3463925"/>
          <p14:tracePt t="27506" x="10629900" y="3478213"/>
          <p14:tracePt t="27514" x="10629900" y="3492500"/>
          <p14:tracePt t="27522" x="10629900" y="3506788"/>
          <p14:tracePt t="27531" x="10629900" y="3514725"/>
          <p14:tracePt t="27539" x="10629900" y="3543300"/>
          <p14:tracePt t="27547" x="10629900" y="3557588"/>
          <p14:tracePt t="27555" x="10629900" y="3563938"/>
          <p14:tracePt t="27564" x="10615613" y="3578225"/>
          <p14:tracePt t="27572" x="10615613" y="3592513"/>
          <p14:tracePt t="27580" x="10601325" y="3606800"/>
          <p14:tracePt t="27588" x="10587038" y="3606800"/>
          <p14:tracePt t="27596" x="10587038" y="3614738"/>
          <p14:tracePt t="27605" x="10566400" y="3629025"/>
          <p14:tracePt t="27613" x="10537825" y="3629025"/>
          <p14:tracePt t="27622" x="10517188" y="3629025"/>
          <p14:tracePt t="27630" x="10488613" y="3643313"/>
          <p14:tracePt t="27638" x="10437813" y="3643313"/>
          <p14:tracePt t="27646" x="10402888" y="3643313"/>
          <p14:tracePt t="27654" x="10352088" y="3643313"/>
          <p14:tracePt t="27663" x="10288588" y="3643313"/>
          <p14:tracePt t="27670" x="10217150" y="3643313"/>
          <p14:tracePt t="27679" x="10153650" y="3643313"/>
          <p14:tracePt t="27687" x="10067925" y="3629025"/>
          <p14:tracePt t="27696" x="9925050" y="3606800"/>
          <p14:tracePt t="27704" x="9839325" y="3578225"/>
          <p14:tracePt t="27713" x="9774238" y="3578225"/>
          <p14:tracePt t="27720" x="9690100" y="3557588"/>
          <p14:tracePt t="27729" x="9590088" y="3543300"/>
          <p14:tracePt t="27737" x="9490075" y="3514725"/>
          <p14:tracePt t="27746" x="9396413" y="3492500"/>
          <p14:tracePt t="27753" x="9297988" y="3463925"/>
          <p14:tracePt t="27763" x="9212263" y="3457575"/>
          <p14:tracePt t="27770" x="9147175" y="3429000"/>
          <p14:tracePt t="27779" x="9090025" y="3394075"/>
          <p14:tracePt t="27786" x="9061450" y="3379788"/>
          <p14:tracePt t="27796" x="9012238" y="3351213"/>
          <p14:tracePt t="27803" x="8975725" y="3328988"/>
          <p14:tracePt t="27813" x="8947150" y="3314700"/>
          <p14:tracePt t="27819" x="8940800" y="3294063"/>
          <p14:tracePt t="27829" x="8926513" y="3279775"/>
          <p14:tracePt t="27835" x="8912225" y="3265488"/>
          <p14:tracePt t="27846" x="8912225" y="3251200"/>
          <p14:tracePt t="27852" x="8897938" y="3243263"/>
          <p14:tracePt t="27868" x="8897938" y="3228975"/>
          <p14:tracePt t="27893" x="8912225" y="3228975"/>
          <p14:tracePt t="27902" x="8947150" y="3214688"/>
          <p14:tracePt t="27910" x="9012238" y="3200400"/>
          <p14:tracePt t="27918" x="9090025" y="3194050"/>
          <p14:tracePt t="27926" x="9190038" y="3179763"/>
          <p14:tracePt t="27934" x="9297988" y="3165475"/>
          <p14:tracePt t="27943" x="9396413" y="3151188"/>
          <p14:tracePt t="27951" x="9525000" y="3143250"/>
          <p14:tracePt t="27959" x="9590088" y="3143250"/>
          <p14:tracePt t="27967" x="9710738" y="3143250"/>
          <p14:tracePt t="27976" x="9810750" y="3143250"/>
          <p14:tracePt t="27984" x="9888538" y="3143250"/>
          <p14:tracePt t="27992" x="9974263" y="3143250"/>
          <p14:tracePt t="28000" x="10053638" y="3143250"/>
          <p14:tracePt t="28009" x="10102850" y="3143250"/>
          <p14:tracePt t="28017" x="10166350" y="3151188"/>
          <p14:tracePt t="28025" x="10217150" y="3179763"/>
          <p14:tracePt t="28034" x="10252075" y="3200400"/>
          <p14:tracePt t="28042" x="10274300" y="3214688"/>
          <p14:tracePt t="28050" x="10323513" y="3265488"/>
          <p14:tracePt t="28058" x="10323513" y="3279775"/>
          <p14:tracePt t="28066" x="10352088" y="3300413"/>
          <p14:tracePt t="28075" x="10366375" y="3314700"/>
          <p14:tracePt t="28083" x="10366375" y="3343275"/>
          <p14:tracePt t="28091" x="10374313" y="3365500"/>
          <p14:tracePt t="28100" x="10374313" y="3379788"/>
          <p14:tracePt t="28108" x="10374313" y="3394075"/>
          <p14:tracePt t="28116" x="10374313" y="3400425"/>
          <p14:tracePt t="28124" x="10374313" y="3414713"/>
          <p14:tracePt t="28133" x="10374313" y="3429000"/>
          <p14:tracePt t="28141" x="10366375" y="3443288"/>
          <p14:tracePt t="28149" x="10352088" y="3457575"/>
          <p14:tracePt t="28157" x="10323513" y="3463925"/>
          <p14:tracePt t="28165" x="10302875" y="3463925"/>
          <p14:tracePt t="28174" x="10266363" y="3478213"/>
          <p14:tracePt t="28182" x="10223500" y="3492500"/>
          <p14:tracePt t="28190" x="10188575" y="3492500"/>
          <p14:tracePt t="28198" x="10153650" y="3506788"/>
          <p14:tracePt t="28207" x="10117138" y="3506788"/>
          <p14:tracePt t="28215" x="10067925" y="3514725"/>
          <p14:tracePt t="28223" x="10002838" y="3514725"/>
          <p14:tracePt t="28232" x="9953625" y="3529013"/>
          <p14:tracePt t="28240" x="9874250" y="3529013"/>
          <p14:tracePt t="28248" x="9810750" y="3543300"/>
          <p14:tracePt t="28256" x="9753600" y="3543300"/>
          <p14:tracePt t="28264" x="9690100" y="3557588"/>
          <p14:tracePt t="28272" x="9625013" y="3563938"/>
          <p14:tracePt t="28280" x="9561513" y="3563938"/>
          <p14:tracePt t="28289" x="9510713" y="3578225"/>
          <p14:tracePt t="28297" x="9490075" y="3578225"/>
          <p14:tracePt t="28306" x="9453563" y="3578225"/>
          <p14:tracePt t="28314" x="9410700" y="3578225"/>
          <p14:tracePt t="28322" x="9375775" y="3578225"/>
          <p14:tracePt t="28330" x="9347200" y="3578225"/>
          <p14:tracePt t="28339" x="9326563" y="3563938"/>
          <p14:tracePt t="28347" x="9297988" y="3563938"/>
          <p14:tracePt t="28355" x="9290050" y="3557588"/>
          <p14:tracePt t="28676" x="9275763" y="3557588"/>
          <p14:tracePt t="28685" x="9261475" y="3557588"/>
          <p14:tracePt t="28697" x="9240838" y="3557588"/>
          <p14:tracePt t="28702" x="9212263" y="3557588"/>
          <p14:tracePt t="28709" x="9175750" y="3557588"/>
          <p14:tracePt t="28718" x="9112250" y="3557588"/>
          <p14:tracePt t="28726" x="9040813" y="3557588"/>
          <p14:tracePt t="28734" x="8926513" y="3557588"/>
          <p14:tracePt t="28742" x="8877300" y="3557588"/>
          <p14:tracePt t="28750" x="8726488" y="3557588"/>
          <p14:tracePt t="28759" x="8597900" y="3563938"/>
          <p14:tracePt t="28767" x="8499475" y="3592513"/>
          <p14:tracePt t="28776" x="8377238" y="3614738"/>
          <p14:tracePt t="28783" x="8313738" y="3629025"/>
          <p14:tracePt t="28793" x="8199438" y="3657600"/>
          <p14:tracePt t="28800" x="8099425" y="3678238"/>
          <p14:tracePt t="28808" x="7985125" y="3706813"/>
          <p14:tracePt t="28816" x="7885113" y="3714750"/>
          <p14:tracePt t="28825" x="7799388" y="3743325"/>
          <p14:tracePt t="28833" x="7721600" y="3743325"/>
          <p14:tracePt t="28841" x="7658100" y="3757613"/>
          <p14:tracePt t="28850" x="7621588" y="3763963"/>
          <p14:tracePt t="28858" x="7521575" y="3763963"/>
          <p14:tracePt t="28866" x="7486650" y="3778250"/>
          <p14:tracePt t="28874" x="7458075" y="3778250"/>
          <p14:tracePt t="28883" x="7400925" y="3778250"/>
          <p14:tracePt t="28891" x="7350125" y="3778250"/>
          <p14:tracePt t="28899" x="7308850" y="3792538"/>
          <p14:tracePt t="28907" x="7258050" y="3792538"/>
          <p14:tracePt t="28915" x="7208838" y="3792538"/>
          <p14:tracePt t="28924" x="7158038" y="3806825"/>
          <p14:tracePt t="28932" x="7108825" y="3806825"/>
          <p14:tracePt t="28940" x="7058025" y="3813175"/>
          <p14:tracePt t="28948" x="6994525" y="3827463"/>
          <p14:tracePt t="28957" x="6937375" y="3827463"/>
          <p14:tracePt t="28965" x="6823075" y="3856038"/>
          <p14:tracePt t="28973" x="6773863" y="3856038"/>
          <p14:tracePt t="28981" x="6630988" y="3863975"/>
          <p14:tracePt t="28990" x="6530975" y="3892550"/>
          <p14:tracePt t="28998" x="6481763" y="3892550"/>
          <p14:tracePt t="29006" x="6310313" y="3906838"/>
          <p14:tracePt t="29015" x="6245225" y="3906838"/>
          <p14:tracePt t="29023" x="6130925" y="3913188"/>
          <p14:tracePt t="29031" x="6032500" y="3913188"/>
          <p14:tracePt t="29039" x="5946775" y="3913188"/>
          <p14:tracePt t="29245" x="5932488" y="3913188"/>
          <p14:tracePt t="29253" x="5895975" y="3913188"/>
          <p14:tracePt t="29262" x="5832475" y="3913188"/>
          <p14:tracePt t="29270" x="5746750" y="3913188"/>
          <p14:tracePt t="29280" x="5632450" y="3913188"/>
          <p14:tracePt t="29286" x="5418138" y="3913188"/>
          <p14:tracePt t="29297" x="5148263" y="3956050"/>
          <p14:tracePt t="29303" x="4856163" y="3992563"/>
          <p14:tracePt t="29313" x="4505325" y="4027488"/>
          <p14:tracePt t="29319" x="4121150" y="4092575"/>
          <p14:tracePt t="29329" x="3763963" y="4121150"/>
          <p14:tracePt t="29336" x="3608388" y="4121150"/>
          <p14:tracePt t="29346" x="3294063" y="4127500"/>
          <p14:tracePt t="29352" x="3016250" y="4127500"/>
          <p14:tracePt t="29362" x="2795588" y="4127500"/>
          <p14:tracePt t="29369" x="2701925" y="4127500"/>
          <p14:tracePt t="29379" x="2538413" y="4127500"/>
          <p14:tracePt t="29385" x="2403475" y="4106863"/>
          <p14:tracePt t="29395" x="2289175" y="4070350"/>
          <p14:tracePt t="29402" x="2203450" y="4041775"/>
          <p14:tracePt t="29412" x="2174875" y="4027488"/>
          <p14:tracePt t="29418" x="2124075" y="4021138"/>
          <p14:tracePt t="29426" x="2089150" y="3992563"/>
          <p14:tracePt t="29435" x="2066925" y="3978275"/>
          <p14:tracePt t="29443" x="2038350" y="3963988"/>
          <p14:tracePt t="29451" x="2025650" y="3963988"/>
          <p14:tracePt t="29467" x="2017713" y="3956050"/>
          <p14:tracePt t="29484" x="2017713" y="3941763"/>
          <p14:tracePt t="29525" x="2025650" y="3941763"/>
          <p14:tracePt t="29534" x="2052638" y="3941763"/>
          <p14:tracePt t="29542" x="2066925" y="3941763"/>
          <p14:tracePt t="29550" x="2103438" y="3941763"/>
          <p14:tracePt t="29559" x="2138363" y="3941763"/>
          <p14:tracePt t="29567" x="2189163" y="3941763"/>
          <p14:tracePt t="29575" x="2203450" y="3941763"/>
          <p14:tracePt t="29583" x="2238375" y="3941763"/>
          <p14:tracePt t="29591" x="2266950" y="3956050"/>
          <p14:tracePt t="29600" x="2281238" y="3963988"/>
          <p14:tracePt t="29608" x="2289175" y="3963988"/>
          <p14:tracePt t="29616" x="2303463" y="3963988"/>
          <p14:tracePt t="29624" x="2317750" y="3963988"/>
          <p14:tracePt t="29633" x="2317750" y="3978275"/>
          <p14:tracePt t="29674" x="2303463" y="3978275"/>
          <p14:tracePt t="29682" x="2266950" y="3963988"/>
          <p14:tracePt t="29690" x="2203450" y="3956050"/>
          <p14:tracePt t="29699" x="2124075" y="3927475"/>
          <p14:tracePt t="29707" x="2025650" y="3906838"/>
          <p14:tracePt t="29715" x="1903413" y="3878263"/>
          <p14:tracePt t="29723" x="1754188" y="3827463"/>
          <p14:tracePt t="29731" x="1604963" y="3792538"/>
          <p14:tracePt t="29740" x="1439863" y="3743325"/>
          <p14:tracePt t="29748" x="1290638" y="3692525"/>
          <p14:tracePt t="29756" x="1127125" y="3629025"/>
          <p14:tracePt t="29764" x="990600" y="3563938"/>
          <p14:tracePt t="29773" x="927100" y="3543300"/>
          <p14:tracePt t="29781" x="812800" y="3492500"/>
          <p14:tracePt t="29789" x="712788" y="3429000"/>
          <p14:tracePt t="29799" x="627063" y="3394075"/>
          <p14:tracePt t="29806" x="612775" y="3365500"/>
          <p14:tracePt t="29814" x="563563" y="3328988"/>
          <p14:tracePt t="29822" x="534988" y="3300413"/>
          <p14:tracePt t="29831" x="512763" y="3279775"/>
          <p14:tracePt t="29839" x="498475" y="3251200"/>
          <p14:tracePt t="29847" x="498475" y="3228975"/>
          <p14:tracePt t="29855" x="498475" y="3200400"/>
          <p14:tracePt t="29864" x="527050" y="3165475"/>
          <p14:tracePt t="29871" x="612775" y="3100388"/>
          <p14:tracePt t="29880" x="698500" y="3044825"/>
          <p14:tracePt t="29888" x="841375" y="2979738"/>
          <p14:tracePt t="29897" x="976313" y="2916238"/>
          <p14:tracePt t="29905" x="1141413" y="2851150"/>
          <p14:tracePt t="29913" x="1304925" y="2801938"/>
          <p14:tracePt t="29921" x="1462088" y="2765425"/>
          <p14:tracePt t="29930" x="1625600" y="2736850"/>
          <p14:tracePt t="29937" x="1789113" y="2716213"/>
          <p14:tracePt t="29946" x="1974850" y="2716213"/>
          <p14:tracePt t="29954" x="2138363" y="2716213"/>
          <p14:tracePt t="29963" x="2289175" y="2716213"/>
          <p14:tracePt t="29970" x="2452688" y="2716213"/>
          <p14:tracePt t="29979" x="2601913" y="2716213"/>
          <p14:tracePt t="29987" x="2681288" y="2716213"/>
          <p14:tracePt t="29996" x="2816225" y="2730500"/>
          <p14:tracePt t="30003" x="2916238" y="2751138"/>
          <p14:tracePt t="30013" x="3001963" y="2779713"/>
          <p14:tracePt t="30020" x="3079750" y="2801938"/>
          <p14:tracePt t="30030" x="3101975" y="2816225"/>
          <p14:tracePt t="30037" x="3194050" y="2865438"/>
          <p14:tracePt t="30046" x="3201988" y="2879725"/>
          <p14:tracePt t="30053" x="3244850" y="2916238"/>
          <p14:tracePt t="30064" x="3265488" y="2944813"/>
          <p14:tracePt t="30070" x="3300413" y="2994025"/>
          <p14:tracePt t="30080" x="3300413" y="3001963"/>
          <p14:tracePt t="30086" x="3300413" y="3030538"/>
          <p14:tracePt t="30096" x="3314700" y="3094038"/>
          <p14:tracePt t="30103" x="3314700" y="3114675"/>
          <p14:tracePt t="30113" x="3314700" y="3151188"/>
          <p14:tracePt t="30118" x="3314700" y="3200400"/>
          <p14:tracePt t="30130" x="3294063" y="3251200"/>
          <p14:tracePt t="30136" x="3265488" y="3314700"/>
          <p14:tracePt t="30146" x="3216275" y="3394075"/>
          <p14:tracePt t="30152" x="3165475" y="3457575"/>
          <p14:tracePt t="30163" x="3130550" y="3514725"/>
          <p14:tracePt t="30169" x="3079750" y="3578225"/>
          <p14:tracePt t="30180" x="3030538" y="3629025"/>
          <p14:tracePt t="30185" x="2965450" y="3678238"/>
          <p14:tracePt t="30196" x="2901950" y="3729038"/>
          <p14:tracePt t="30201" x="2844800" y="3757613"/>
          <p14:tracePt t="30213" x="2795588" y="3792538"/>
          <p14:tracePt t="30218" x="2738438" y="3806825"/>
          <p14:tracePt t="30230" x="2681288" y="3827463"/>
          <p14:tracePt t="30234" x="2616200" y="3841750"/>
          <p14:tracePt t="30247" x="2566988" y="3856038"/>
          <p14:tracePt t="30251" x="2501900" y="3856038"/>
          <p14:tracePt t="30263" x="2452688" y="3856038"/>
          <p14:tracePt t="30267" x="2403475" y="3856038"/>
          <p14:tracePt t="30280" x="2389188" y="3856038"/>
          <p14:tracePt t="30284" x="2352675" y="3856038"/>
          <p14:tracePt t="30297" x="2332038" y="3856038"/>
          <p14:tracePt t="30301" x="2303463" y="3856038"/>
          <p14:tracePt t="30313" x="2289175" y="3856038"/>
          <p14:tracePt t="30317" x="2281238" y="3856038"/>
          <p14:tracePt t="30358" x="2303463" y="3856038"/>
          <p14:tracePt t="30366" x="2352675" y="3856038"/>
          <p14:tracePt t="30539" x="2366963" y="3856038"/>
          <p14:tracePt t="30547" x="2403475" y="3856038"/>
          <p14:tracePt t="30556" x="2466975" y="3856038"/>
          <p14:tracePt t="30564" x="2538413" y="3856038"/>
          <p14:tracePt t="30572" x="2652713" y="3856038"/>
          <p14:tracePt t="30580" x="2795588" y="3856038"/>
          <p14:tracePt t="30589" x="3079750" y="3856038"/>
          <p14:tracePt t="30597" x="3194050" y="3856038"/>
          <p14:tracePt t="30605" x="3408363" y="3863975"/>
          <p14:tracePt t="30613" x="3608388" y="3892550"/>
          <p14:tracePt t="30621" x="3806825" y="3927475"/>
          <p14:tracePt t="30630" x="4006850" y="3956050"/>
          <p14:tracePt t="30638" x="4192588" y="3992563"/>
          <p14:tracePt t="30646" x="4270375" y="4006850"/>
          <p14:tracePt t="30655" x="4421188" y="4021138"/>
          <p14:tracePt t="30663" x="4541838" y="4027488"/>
          <p14:tracePt t="30671" x="4656138" y="4056063"/>
          <p14:tracePt t="30680" x="4684713" y="4056063"/>
          <p14:tracePt t="30687" x="4756150" y="4070350"/>
          <p14:tracePt t="30696" x="4805363" y="4070350"/>
          <p14:tracePt t="30704" x="4841875" y="4078288"/>
          <p14:tracePt t="30712" x="4883150" y="4078288"/>
          <p14:tracePt t="30720" x="4891088" y="4092575"/>
          <p14:tracePt t="30729" x="4919663" y="4092575"/>
          <p14:tracePt t="30737" x="4933950" y="4106863"/>
          <p14:tracePt t="30746" x="4940300" y="4106863"/>
          <p14:tracePt t="30754" x="4954588" y="4121150"/>
          <p14:tracePt t="30763" x="4968875" y="4121150"/>
          <p14:tracePt t="30770" x="4983163" y="4121150"/>
          <p14:tracePt t="30779" x="4997450" y="4127500"/>
          <p14:tracePt t="30797" x="5005388" y="4127500"/>
          <p14:tracePt t="30829" x="5019675" y="4127500"/>
          <p14:tracePt t="31306" x="5054600" y="4127500"/>
          <p14:tracePt t="31314" x="5083175" y="4127500"/>
          <p14:tracePt t="31323" x="5133975" y="4127500"/>
          <p14:tracePt t="31331" x="5168900" y="4127500"/>
          <p14:tracePt t="31339" x="5219700" y="4127500"/>
          <p14:tracePt t="31347" x="5248275" y="4127500"/>
          <p14:tracePt t="31355" x="5283200" y="4127500"/>
          <p14:tracePt t="31363" x="5318125" y="4127500"/>
          <p14:tracePt t="31371" x="5354638" y="4127500"/>
          <p14:tracePt t="31380" x="5397500" y="4127500"/>
          <p14:tracePt t="31388" x="5418138" y="4127500"/>
          <p14:tracePt t="31397" x="5446713" y="4127500"/>
          <p14:tracePt t="31405" x="5454650" y="4127500"/>
          <p14:tracePt t="31414" x="5483225" y="4127500"/>
          <p14:tracePt t="31421" x="5483225" y="4121150"/>
          <p14:tracePt t="31429" x="5497513" y="4121150"/>
          <p14:tracePt t="31438" x="5518150" y="4121150"/>
          <p14:tracePt t="31446" x="5546725" y="4121150"/>
          <p14:tracePt t="31454" x="5561013" y="4121150"/>
          <p14:tracePt t="31463" x="5568950" y="4121150"/>
          <p14:tracePt t="31471" x="5597525" y="4121150"/>
          <p14:tracePt t="31479" x="5618163" y="4121150"/>
          <p14:tracePt t="31487" x="5632450" y="4121150"/>
          <p14:tracePt t="31496" x="5668963" y="4121150"/>
          <p14:tracePt t="31504" x="5695950" y="4121150"/>
          <p14:tracePt t="31513" x="5718175" y="4121150"/>
          <p14:tracePt t="31520" x="5767388" y="4121150"/>
          <p14:tracePt t="31529" x="5795963" y="4106863"/>
          <p14:tracePt t="31537" x="5818188" y="4106863"/>
          <p14:tracePt t="31546" x="5846763" y="4106863"/>
          <p14:tracePt t="31553" x="5881688" y="4106863"/>
          <p14:tracePt t="31563" x="5910263" y="4106863"/>
          <p14:tracePt t="31569" x="5932488" y="4106863"/>
          <p14:tracePt t="31579" x="5961063" y="4106863"/>
          <p14:tracePt t="31586" x="5981700" y="4106863"/>
          <p14:tracePt t="31596" x="5995988" y="4106863"/>
          <p14:tracePt t="31602" x="6010275" y="4106863"/>
          <p14:tracePt t="31611" x="6018213" y="4106863"/>
          <p14:tracePt t="31668" x="6010275" y="4106863"/>
          <p14:tracePt t="31678" x="5981700" y="4121150"/>
          <p14:tracePt t="31685" x="5946775" y="4121150"/>
          <p14:tracePt t="31693" x="5881688" y="4141788"/>
          <p14:tracePt t="31701" x="5795963" y="4178300"/>
          <p14:tracePt t="31709" x="5683250" y="4219575"/>
          <p14:tracePt t="31718" x="5546725" y="4256088"/>
          <p14:tracePt t="31728" x="5383213" y="4305300"/>
          <p14:tracePt t="31735" x="5197475" y="4370388"/>
          <p14:tracePt t="31743" x="5019675" y="4405313"/>
          <p14:tracePt t="31751" x="4833938" y="4441825"/>
          <p14:tracePt t="31759" x="4670425" y="4456113"/>
          <p14:tracePt t="31767" x="4591050" y="4470400"/>
          <p14:tracePt t="31776" x="4441825" y="4470400"/>
          <p14:tracePt t="31784" x="4321175" y="4470400"/>
          <p14:tracePt t="31795" x="4221163" y="4470400"/>
          <p14:tracePt t="31800" x="4106863" y="4441825"/>
          <p14:tracePt t="31809" x="4029075" y="4419600"/>
          <p14:tracePt t="31817" x="3978275" y="4376738"/>
          <p14:tracePt t="31825" x="3957638" y="4370388"/>
          <p14:tracePt t="31833" x="3921125" y="4327525"/>
          <p14:tracePt t="31842" x="3892550" y="4319588"/>
          <p14:tracePt t="31850" x="3878263" y="4291013"/>
          <p14:tracePt t="31858" x="3878263" y="4276725"/>
          <p14:tracePt t="31866" x="3878263" y="4270375"/>
          <p14:tracePt t="31874" x="3878263" y="4241800"/>
          <p14:tracePt t="31883" x="3878263" y="4219575"/>
          <p14:tracePt t="31891" x="3929063" y="4191000"/>
          <p14:tracePt t="31899" x="4006850" y="4141788"/>
          <p14:tracePt t="31908" x="4092575" y="4092575"/>
          <p14:tracePt t="31915" x="4192588" y="4027488"/>
          <p14:tracePt t="31924" x="4341813" y="3956050"/>
          <p14:tracePt t="31932" x="4491038" y="3878263"/>
          <p14:tracePt t="31941" x="4670425" y="3806825"/>
          <p14:tracePt t="31948" x="5005388" y="3678238"/>
          <p14:tracePt t="31957" x="5248275" y="3614738"/>
          <p14:tracePt t="31965" x="5497513" y="3557588"/>
          <p14:tracePt t="31973" x="5767388" y="3506788"/>
          <p14:tracePt t="31982" x="6032500" y="3463925"/>
          <p14:tracePt t="31990" x="6173788" y="3463925"/>
          <p14:tracePt t="31998" x="6445250" y="3443288"/>
          <p14:tracePt t="32006" x="6694488" y="3429000"/>
          <p14:tracePt t="32015" x="6923088" y="3429000"/>
          <p14:tracePt t="32023" x="7137400" y="3429000"/>
          <p14:tracePt t="32031" x="7321550" y="3429000"/>
          <p14:tracePt t="32039" x="7400925" y="3429000"/>
          <p14:tracePt t="32048" x="7650163" y="3443288"/>
          <p14:tracePt t="32056" x="7700963" y="3457575"/>
          <p14:tracePt t="32064" x="7813675" y="3492500"/>
          <p14:tracePt t="32072" x="7913688" y="3514725"/>
          <p14:tracePt t="32081" x="7970838" y="3557588"/>
          <p14:tracePt t="32089" x="7999413" y="3563938"/>
          <p14:tracePt t="32097" x="8050213" y="3592513"/>
          <p14:tracePt t="32105" x="8070850" y="3614738"/>
          <p14:tracePt t="32113" x="8099425" y="3643313"/>
          <p14:tracePt t="32122" x="8121650" y="3663950"/>
          <p14:tracePt t="32130" x="8134350" y="3692525"/>
          <p14:tracePt t="32138" x="8134350" y="3706813"/>
          <p14:tracePt t="32147" x="8148638" y="3714750"/>
          <p14:tracePt t="32155" x="8148638" y="3729038"/>
          <p14:tracePt t="32163" x="8148638" y="3743325"/>
          <p14:tracePt t="32171" x="8148638" y="3757613"/>
          <p14:tracePt t="32188" x="8148638" y="3763963"/>
          <p14:tracePt t="32196" x="8148638" y="3778250"/>
          <p14:tracePt t="32229" x="8134350" y="3792538"/>
          <p14:tracePt t="32237" x="8121650" y="3792538"/>
          <p14:tracePt t="32246" x="8099425" y="3792538"/>
          <p14:tracePt t="32253" x="8070850" y="3792538"/>
          <p14:tracePt t="32263" x="8021638" y="3806825"/>
          <p14:tracePt t="32270" x="7970838" y="3806825"/>
          <p14:tracePt t="32279" x="7921625" y="3806825"/>
          <p14:tracePt t="32286" x="7850188" y="3827463"/>
          <p14:tracePt t="32296" x="7721600" y="3856038"/>
          <p14:tracePt t="32303" x="7607300" y="3878263"/>
          <p14:tracePt t="32313" x="7558088" y="3892550"/>
          <p14:tracePt t="32320" x="7458075" y="3927475"/>
          <p14:tracePt t="32329" x="7350125" y="3956050"/>
          <p14:tracePt t="32336" x="7258050" y="3992563"/>
          <p14:tracePt t="32346" x="7143750" y="4021138"/>
          <p14:tracePt t="32352" x="7058025" y="4027488"/>
          <p14:tracePt t="32362" x="6972300" y="4041775"/>
          <p14:tracePt t="32369" x="6894513" y="4041775"/>
          <p14:tracePt t="32379" x="6837363" y="4041775"/>
          <p14:tracePt t="32385" x="6808788" y="4041775"/>
          <p14:tracePt t="32395" x="6759575" y="4041775"/>
          <p14:tracePt t="32402" x="6723063" y="4041775"/>
          <p14:tracePt t="32412" x="6694488" y="4041775"/>
          <p14:tracePt t="32418" x="6673850" y="4027488"/>
          <p14:tracePt t="32428" x="6673850" y="4021138"/>
          <p14:tracePt t="32435" x="6659563" y="4021138"/>
          <p14:tracePt t="32443" x="6645275" y="4006850"/>
          <p14:tracePt t="32492" x="6645275" y="3992563"/>
          <p14:tracePt t="32509" x="6659563" y="3992563"/>
          <p14:tracePt t="32518" x="6673850" y="3992563"/>
          <p14:tracePt t="32525" x="6688138" y="3992563"/>
          <p14:tracePt t="32534" x="6694488" y="3992563"/>
          <p14:tracePt t="32542" x="6708775" y="3992563"/>
          <p14:tracePt t="32550" x="6745288" y="3992563"/>
          <p14:tracePt t="32559" x="6773863" y="3992563"/>
          <p14:tracePt t="32567" x="6808788" y="3992563"/>
          <p14:tracePt t="32575" x="6845300" y="3992563"/>
          <p14:tracePt t="32583" x="6888163" y="4006850"/>
          <p14:tracePt t="32592" x="6923088" y="4021138"/>
          <p14:tracePt t="32599" x="6986588" y="4027488"/>
          <p14:tracePt t="32608" x="7037388" y="4041775"/>
          <p14:tracePt t="32616" x="7094538" y="4056063"/>
          <p14:tracePt t="32625" x="7172325" y="4070350"/>
          <p14:tracePt t="32632" x="7251700" y="4078288"/>
          <p14:tracePt t="32641" x="7308850" y="4078288"/>
          <p14:tracePt t="32649" x="7386638" y="4092575"/>
          <p14:tracePt t="32658" x="7458075" y="4106863"/>
          <p14:tracePt t="32665" x="7521575" y="4121150"/>
          <p14:tracePt t="32674" x="7586663" y="4121150"/>
          <p14:tracePt t="32682" x="7650163" y="4127500"/>
          <p14:tracePt t="32690" x="7707313" y="4127500"/>
          <p14:tracePt t="32699" x="7764463" y="4141788"/>
          <p14:tracePt t="32707" x="7821613" y="4141788"/>
          <p14:tracePt t="32715" x="7870825" y="4156075"/>
          <p14:tracePt t="32724" x="7921625" y="4156075"/>
          <p14:tracePt t="32731" x="7964488" y="4170363"/>
          <p14:tracePt t="32740" x="8013700" y="4170363"/>
          <p14:tracePt t="32748" x="8064500" y="4178300"/>
          <p14:tracePt t="32756" x="8113713" y="4178300"/>
          <p14:tracePt t="32765" x="8121650" y="4178300"/>
          <p14:tracePt t="32773" x="8162925" y="4178300"/>
          <p14:tracePt t="32781" x="8199438" y="4178300"/>
          <p14:tracePt t="32789" x="8220075" y="4191000"/>
          <p14:tracePt t="32798" x="8248650" y="4191000"/>
          <p14:tracePt t="32806" x="8270875" y="4191000"/>
          <p14:tracePt t="32814" x="8285163" y="4191000"/>
          <p14:tracePt t="32822" x="8299450" y="4191000"/>
          <p14:tracePt t="32830" x="8313738" y="4191000"/>
          <p14:tracePt t="32839" x="8328025" y="4191000"/>
          <p14:tracePt t="32847" x="8334375" y="4191000"/>
          <p14:tracePt t="32855" x="8348663" y="4205288"/>
          <p14:tracePt t="32863" x="8377238" y="4219575"/>
          <p14:tracePt t="33548" x="8362950" y="4219575"/>
          <p14:tracePt t="33556" x="8348663" y="4219575"/>
          <p14:tracePt t="33564" x="8313738" y="4205288"/>
          <p14:tracePt t="33572" x="8285163" y="4205288"/>
          <p14:tracePt t="33581" x="8262938" y="4191000"/>
          <p14:tracePt t="33589" x="8234363" y="4191000"/>
          <p14:tracePt t="33598" x="8213725" y="4178300"/>
          <p14:tracePt t="33605" x="8185150" y="4170363"/>
          <p14:tracePt t="33613" x="8162925" y="4170363"/>
          <p14:tracePt t="33622" x="8148638" y="4156075"/>
          <p14:tracePt t="33630" x="8121650" y="4141788"/>
          <p14:tracePt t="33638" x="8113713" y="4127500"/>
          <p14:tracePt t="33647" x="8085138" y="4121150"/>
          <p14:tracePt t="33655" x="8085138" y="4106863"/>
          <p14:tracePt t="33663" x="8070850" y="4092575"/>
          <p14:tracePt t="33671" x="8070850" y="4078288"/>
          <p14:tracePt t="33679" x="8064500" y="4078288"/>
          <p14:tracePt t="33687" x="8064500" y="4070350"/>
          <p14:tracePt t="33696" x="8064500" y="4056063"/>
          <p14:tracePt t="33721" x="8064500" y="4041775"/>
          <p14:tracePt t="33737" x="8064500" y="4027488"/>
          <p14:tracePt t="33754" x="8064500" y="4021138"/>
          <p14:tracePt t="33763" x="8064500" y="4006850"/>
          <p14:tracePt t="33770" x="8064500" y="3992563"/>
          <p14:tracePt t="33780" x="8064500" y="3978275"/>
          <p14:tracePt t="33786" x="8064500" y="3963988"/>
          <p14:tracePt t="33796" x="8064500" y="3956050"/>
          <p14:tracePt t="33813" x="8064500" y="3941763"/>
          <p14:tracePt t="33836" x="8064500" y="3927475"/>
          <p14:tracePt t="33861" x="8070850" y="3927475"/>
          <p14:tracePt t="33869" x="8085138" y="3913188"/>
          <p14:tracePt t="33878" x="8099425" y="3913188"/>
          <p14:tracePt t="33885" x="8113713" y="3906838"/>
          <p14:tracePt t="33895" x="8134350" y="3892550"/>
          <p14:tracePt t="33902" x="8162925" y="3878263"/>
          <p14:tracePt t="33912" x="8199438" y="3863975"/>
          <p14:tracePt t="33919" x="8234363" y="3841750"/>
          <p14:tracePt t="33928" x="8334375" y="3813175"/>
          <p14:tracePt t="33935" x="8399463" y="3778250"/>
          <p14:tracePt t="33945" x="8499475" y="3743325"/>
          <p14:tracePt t="33951" x="8612188" y="3692525"/>
          <p14:tracePt t="33960" x="8726488" y="3643313"/>
          <p14:tracePt t="33968" x="8863013" y="3578225"/>
          <p14:tracePt t="33978" x="9012238" y="3529013"/>
          <p14:tracePt t="33984" x="9147175" y="3478213"/>
          <p14:tracePt t="33993" x="9297988" y="3414713"/>
          <p14:tracePt t="34001" x="9453563" y="3365500"/>
          <p14:tracePt t="34009" x="9604375" y="3328988"/>
          <p14:tracePt t="34017" x="9675813" y="3300413"/>
          <p14:tracePt t="34026" x="9788525" y="3279775"/>
          <p14:tracePt t="34034" x="9910763" y="3265488"/>
          <p14:tracePt t="34042" x="10025063" y="3243263"/>
          <p14:tracePt t="34050" x="10102850" y="3243263"/>
          <p14:tracePt t="34059" x="10188575" y="3243263"/>
          <p14:tracePt t="34067" x="10252075" y="3243263"/>
          <p14:tracePt t="34075" x="10317163" y="3243263"/>
          <p14:tracePt t="34083" x="10374313" y="3243263"/>
          <p14:tracePt t="34091" x="10437813" y="3243263"/>
          <p14:tracePt t="34100" x="10488613" y="3243263"/>
          <p14:tracePt t="34108" x="10537825" y="3243263"/>
          <p14:tracePt t="34116" x="10601325" y="3243263"/>
          <p14:tracePt t="34124" x="10629900" y="3243263"/>
          <p14:tracePt t="34133" x="10687050" y="3251200"/>
          <p14:tracePt t="34141" x="10752138" y="3251200"/>
          <p14:tracePt t="34149" x="10766425" y="3265488"/>
          <p14:tracePt t="34158" x="10829925" y="3265488"/>
          <p14:tracePt t="34166" x="10852150" y="3265488"/>
          <p14:tracePt t="34174" x="10880725" y="3279775"/>
          <p14:tracePt t="34182" x="10915650" y="3294063"/>
          <p14:tracePt t="34190" x="10937875" y="3300413"/>
          <p14:tracePt t="34199" x="10966450" y="3314700"/>
          <p14:tracePt t="34207" x="10987088" y="3314700"/>
          <p14:tracePt t="34215" x="11001375" y="3328988"/>
          <p14:tracePt t="34223" x="11015663" y="3343275"/>
          <p14:tracePt t="34232" x="11029950" y="3343275"/>
          <p14:tracePt t="34240" x="11036300" y="3343275"/>
          <p14:tracePt t="34248" x="11036300" y="3351213"/>
          <p14:tracePt t="34256" x="11050588" y="3351213"/>
          <p14:tracePt t="34273" x="11064875" y="3365500"/>
          <p14:tracePt t="34306" x="11064875" y="3379788"/>
          <p14:tracePt t="34339" x="11064875" y="3394075"/>
          <p14:tracePt t="34347" x="11064875" y="3400425"/>
          <p14:tracePt t="34364" x="11079163" y="3429000"/>
          <p14:tracePt t="34380" x="11079163" y="3457575"/>
          <p14:tracePt t="34388" x="11093450" y="3463925"/>
          <p14:tracePt t="34396" x="11093450" y="3478213"/>
          <p14:tracePt t="34404" x="11093450" y="3492500"/>
          <p14:tracePt t="34413" x="11101388" y="3506788"/>
          <p14:tracePt t="34421" x="11101388" y="3514725"/>
          <p14:tracePt t="34438" x="11101388" y="3529013"/>
          <p14:tracePt t="34454" x="11101388" y="3543300"/>
          <p14:tracePt t="34487" x="11101388" y="3557588"/>
          <p14:tracePt t="34520" x="11101388" y="3563938"/>
          <p14:tracePt t="34553" x="11101388" y="3578225"/>
          <p14:tracePt t="34586" x="11101388" y="3592513"/>
          <p14:tracePt t="34619" x="11101388" y="3606800"/>
          <p14:tracePt t="34635" x="11093450" y="3606800"/>
          <p14:tracePt t="34652" x="11093450" y="3614738"/>
          <p14:tracePt t="34661" x="11079163" y="3629025"/>
          <p14:tracePt t="34669" x="11064875" y="3643313"/>
          <p14:tracePt t="34678" x="11050588" y="3657600"/>
          <p14:tracePt t="34685" x="11036300" y="3678238"/>
          <p14:tracePt t="34695" x="11015663" y="3706813"/>
          <p14:tracePt t="34701" x="11001375" y="3729038"/>
          <p14:tracePt t="34710" x="10966450" y="3763963"/>
          <p14:tracePt t="34718" x="10937875" y="3806825"/>
          <p14:tracePt t="34726" x="10901363" y="3827463"/>
          <p14:tracePt t="34734" x="10866438" y="3878263"/>
          <p14:tracePt t="34743" x="10829925" y="3913188"/>
          <p14:tracePt t="34751" x="10787063" y="3941763"/>
          <p14:tracePt t="34759" x="10766425" y="3956050"/>
          <p14:tracePt t="34767" x="10737850" y="3978275"/>
          <p14:tracePt t="34776" x="10715625" y="4006850"/>
          <p14:tracePt t="34784" x="10680700" y="4021138"/>
          <p14:tracePt t="34795" x="10666413" y="4027488"/>
          <p14:tracePt t="34800" x="10637838" y="4041775"/>
          <p14:tracePt t="34808" x="10615613" y="4041775"/>
          <p14:tracePt t="34817" x="10601325" y="4041775"/>
          <p14:tracePt t="34825" x="10587038" y="4056063"/>
          <p14:tracePt t="34833" x="10566400" y="4056063"/>
          <p14:tracePt t="34842" x="10552113" y="4056063"/>
          <p14:tracePt t="34850" x="10517188" y="4056063"/>
          <p14:tracePt t="34858" x="10488613" y="4056063"/>
          <p14:tracePt t="34867" x="10452100" y="4056063"/>
          <p14:tracePt t="34875" x="10417175" y="4056063"/>
          <p14:tracePt t="34883" x="10374313" y="4056063"/>
          <p14:tracePt t="34891" x="10323513" y="4056063"/>
          <p14:tracePt t="34899" x="10274300" y="4056063"/>
          <p14:tracePt t="34908" x="10217150" y="4070350"/>
          <p14:tracePt t="34916" x="10153650" y="4070350"/>
          <p14:tracePt t="34924" x="10074275" y="4070350"/>
          <p14:tracePt t="34932" x="10017125" y="4070350"/>
          <p14:tracePt t="34940" x="9939338" y="4070350"/>
          <p14:tracePt t="34948" x="9853613" y="4070350"/>
          <p14:tracePt t="34957" x="9710738" y="4070350"/>
          <p14:tracePt t="34965" x="9661525" y="4070350"/>
          <p14:tracePt t="34973" x="9575800" y="4070350"/>
          <p14:tracePt t="34981" x="9475788" y="4041775"/>
          <p14:tracePt t="34990" x="9312275" y="4021138"/>
          <p14:tracePt t="34998" x="9197975" y="3992563"/>
          <p14:tracePt t="35007" x="9147175" y="3992563"/>
          <p14:tracePt t="35015" x="9047163" y="3978275"/>
          <p14:tracePt t="35023" x="8961438" y="3963988"/>
          <p14:tracePt t="35031" x="8891588" y="3956050"/>
          <p14:tracePt t="35039" x="8812213" y="3927475"/>
          <p14:tracePt t="35047" x="8734425" y="3913188"/>
          <p14:tracePt t="35056" x="8677275" y="3892550"/>
          <p14:tracePt t="35064" x="8626475" y="3863975"/>
          <p14:tracePt t="35072" x="8577263" y="3856038"/>
          <p14:tracePt t="35081" x="8534400" y="3827463"/>
          <p14:tracePt t="35089" x="8513763" y="3813175"/>
          <p14:tracePt t="35097" x="8462963" y="3778250"/>
          <p14:tracePt t="35105" x="8448675" y="3763963"/>
          <p14:tracePt t="35114" x="8428038" y="3743325"/>
          <p14:tracePt t="35122" x="8413750" y="3714750"/>
          <p14:tracePt t="35130" x="8399463" y="3706813"/>
          <p14:tracePt t="35138" x="8399463" y="3692525"/>
          <p14:tracePt t="35147" x="8385175" y="3692525"/>
          <p14:tracePt t="35155" x="8385175" y="3678238"/>
          <p14:tracePt t="35163" x="8385175" y="3663950"/>
          <p14:tracePt t="35188" x="8385175" y="3657600"/>
          <p14:tracePt t="35196" x="8413750" y="3643313"/>
          <p14:tracePt t="35204" x="8434388" y="3629025"/>
          <p14:tracePt t="35212" x="8477250" y="3614738"/>
          <p14:tracePt t="35221" x="8528050" y="3592513"/>
          <p14:tracePt t="35229" x="8583613" y="3563938"/>
          <p14:tracePt t="35237" x="8648700" y="3543300"/>
          <p14:tracePt t="35246" x="8777288" y="3506788"/>
          <p14:tracePt t="35253" x="8891588" y="3478213"/>
          <p14:tracePt t="35263" x="8990013" y="3478213"/>
          <p14:tracePt t="35270" x="9097963" y="3463925"/>
          <p14:tracePt t="35280" x="9226550" y="3463925"/>
          <p14:tracePt t="35287" x="9347200" y="3463925"/>
          <p14:tracePt t="35296" x="9490075" y="3463925"/>
          <p14:tracePt t="35303" x="9625013" y="3463925"/>
          <p14:tracePt t="35313" x="9759950" y="3463925"/>
          <p14:tracePt t="35320" x="9825038" y="3463925"/>
          <p14:tracePt t="35329" x="10025063" y="3492500"/>
          <p14:tracePt t="35336" x="10153650" y="3506788"/>
          <p14:tracePt t="35346" x="10217150" y="3506788"/>
          <p14:tracePt t="35352" x="10317163" y="3529013"/>
          <p14:tracePt t="35362" x="10423525" y="3529013"/>
          <p14:tracePt t="35369" x="10537825" y="3543300"/>
          <p14:tracePt t="35379" x="10629900" y="3563938"/>
          <p14:tracePt t="35385" x="10729913" y="3563938"/>
          <p14:tracePt t="35395" x="10829925" y="3578225"/>
          <p14:tracePt t="35402" x="10915650" y="3606800"/>
          <p14:tracePt t="35411" x="10987088" y="3606800"/>
          <p14:tracePt t="35418" x="11029950" y="3614738"/>
          <p14:tracePt t="35428" x="11079163" y="3614738"/>
          <p14:tracePt t="35435" x="11129963" y="3629025"/>
          <p14:tracePt t="35445" x="11164888" y="3643313"/>
          <p14:tracePt t="35451" x="11201400" y="3657600"/>
          <p14:tracePt t="35460" x="11229975" y="3657600"/>
          <p14:tracePt t="35468" x="11250613" y="3663950"/>
          <p14:tracePt t="35476" x="11264900" y="3663950"/>
          <p14:tracePt t="35485" x="11279188" y="3678238"/>
          <p14:tracePt t="35493" x="11293475" y="3692525"/>
          <p14:tracePt t="35501" x="11301413" y="3706813"/>
          <p14:tracePt t="35517" x="11315700" y="3714750"/>
          <p14:tracePt t="35525" x="11315700" y="3729038"/>
          <p14:tracePt t="35542" x="11329988" y="3743325"/>
          <p14:tracePt t="35550" x="11329988" y="3757613"/>
          <p14:tracePt t="35559" x="11329988" y="3763963"/>
          <p14:tracePt t="35567" x="11329988" y="3778250"/>
          <p14:tracePt t="35575" x="11329988" y="3792538"/>
          <p14:tracePt t="35591" x="11329988" y="3806825"/>
          <p14:tracePt t="35600" x="11329988" y="3813175"/>
          <p14:tracePt t="35617" x="11329988" y="3827463"/>
          <p14:tracePt t="35633" x="11315700" y="3841750"/>
          <p14:tracePt t="35641" x="11301413" y="3856038"/>
          <p14:tracePt t="35649" x="11293475" y="3863975"/>
          <p14:tracePt t="35657" x="11279188" y="3878263"/>
          <p14:tracePt t="35666" x="11244263" y="3906838"/>
          <p14:tracePt t="35674" x="11215688" y="3927475"/>
          <p14:tracePt t="35682" x="11164888" y="3956050"/>
          <p14:tracePt t="35690" x="11115675" y="3992563"/>
          <p14:tracePt t="35699" x="11064875" y="4027488"/>
          <p14:tracePt t="35707" x="10987088" y="4070350"/>
          <p14:tracePt t="35715" x="10929938" y="4106863"/>
          <p14:tracePt t="35724" x="10837863" y="4141788"/>
          <p14:tracePt t="35732" x="10701338" y="4227513"/>
          <p14:tracePt t="35740" x="10601325" y="4270375"/>
          <p14:tracePt t="35748" x="10502900" y="4319588"/>
          <p14:tracePt t="35756" x="10388600" y="4356100"/>
          <p14:tracePt t="35765" x="10337800" y="4370388"/>
          <p14:tracePt t="35773" x="10223500" y="4405313"/>
          <p14:tracePt t="35781" x="10053638" y="4441825"/>
          <p14:tracePt t="35790" x="9925050" y="4456113"/>
          <p14:tracePt t="35799" x="9802813" y="4470400"/>
          <p14:tracePt t="35805" x="9661525" y="4470400"/>
          <p14:tracePt t="35814" x="9553575" y="4470400"/>
          <p14:tracePt t="35822" x="9396413" y="4470400"/>
          <p14:tracePt t="35831" x="9247188" y="4470400"/>
          <p14:tracePt t="35839" x="9097963" y="4441825"/>
          <p14:tracePt t="35847" x="8961438" y="4419600"/>
          <p14:tracePt t="35855" x="8891588" y="4405313"/>
          <p14:tracePt t="35864" x="8677275" y="4370388"/>
          <p14:tracePt t="35872" x="8534400" y="4341813"/>
          <p14:tracePt t="35880" x="8477250" y="4327525"/>
          <p14:tracePt t="35888" x="8270875" y="4291013"/>
          <p14:tracePt t="35897" x="8220075" y="4276725"/>
          <p14:tracePt t="35904" x="8113713" y="4241800"/>
          <p14:tracePt t="35913" x="8013700" y="4205288"/>
          <p14:tracePt t="35921" x="7921625" y="4170363"/>
          <p14:tracePt t="35930" x="7850188" y="4121150"/>
          <p14:tracePt t="35938" x="7785100" y="4070350"/>
          <p14:tracePt t="35946" x="7721600" y="4027488"/>
          <p14:tracePt t="35954" x="7700963" y="4006850"/>
          <p14:tracePt t="35963" x="7658100" y="3963988"/>
          <p14:tracePt t="35970" x="7635875" y="3941763"/>
          <p14:tracePt t="35980" x="7621588" y="3913188"/>
          <p14:tracePt t="35987" x="7607300" y="3906838"/>
          <p14:tracePt t="35997" x="7607300" y="3878263"/>
          <p14:tracePt t="36013" x="7607300" y="3863975"/>
          <p14:tracePt t="36020" x="7607300" y="3856038"/>
          <p14:tracePt t="36045" x="7621588" y="3841750"/>
          <p14:tracePt t="36053" x="7672388" y="3827463"/>
          <p14:tracePt t="36063" x="7735888" y="3806825"/>
          <p14:tracePt t="36069" x="7813675" y="3778250"/>
          <p14:tracePt t="36079" x="7899400" y="3757613"/>
          <p14:tracePt t="36086" x="8013700" y="3714750"/>
          <p14:tracePt t="36096" x="8134350" y="3692525"/>
          <p14:tracePt t="36103" x="8270875" y="3663950"/>
          <p14:tracePt t="36112" x="8385175" y="3629025"/>
          <p14:tracePt t="36119" x="8528050" y="3614738"/>
          <p14:tracePt t="36129" x="8648700" y="3592513"/>
          <p14:tracePt t="36135" x="8783638" y="3592513"/>
          <p14:tracePt t="36146" x="8912225" y="3578225"/>
          <p14:tracePt t="36152" x="8990013" y="3578225"/>
          <p14:tracePt t="36161" x="9175750" y="3578225"/>
          <p14:tracePt t="36168" x="9312275" y="3578225"/>
          <p14:tracePt t="36178" x="9453563" y="3578225"/>
          <p14:tracePt t="36185" x="9590088" y="3578225"/>
          <p14:tracePt t="36195" x="9725025" y="3578225"/>
          <p14:tracePt t="36202" x="9853613" y="3578225"/>
          <p14:tracePt t="36211" x="9910763" y="3592513"/>
          <p14:tracePt t="36218" x="10139363" y="3606800"/>
          <p14:tracePt t="36226" x="10202863" y="3614738"/>
          <p14:tracePt t="36235" x="10302875" y="3629025"/>
          <p14:tracePt t="36243" x="10402888" y="3643313"/>
          <p14:tracePt t="36251" x="10488613" y="3657600"/>
          <p14:tracePt t="36259" x="10580688" y="3678238"/>
          <p14:tracePt t="36267" x="10637838" y="3692525"/>
          <p14:tracePt t="36276" x="10666413" y="3706813"/>
          <p14:tracePt t="36284" x="10752138" y="3714750"/>
          <p14:tracePt t="36292" x="10766425" y="3729038"/>
          <p14:tracePt t="36300" x="10801350" y="3743325"/>
          <p14:tracePt t="36309" x="10837863" y="3757613"/>
          <p14:tracePt t="36317" x="10866438" y="3763963"/>
          <p14:tracePt t="36325" x="10887075" y="3778250"/>
          <p14:tracePt t="36333" x="10901363" y="3792538"/>
          <p14:tracePt t="36342" x="10915650" y="3806825"/>
          <p14:tracePt t="36350" x="10937875" y="3813175"/>
          <p14:tracePt t="36358" x="10937875" y="3827463"/>
          <p14:tracePt t="36366" x="10952163" y="3841750"/>
          <p14:tracePt t="36374" x="10966450" y="3856038"/>
          <p14:tracePt t="36391" x="10966450" y="3863975"/>
          <p14:tracePt t="36399" x="10966450" y="3878263"/>
          <p14:tracePt t="36416" x="10966450" y="3892550"/>
          <p14:tracePt t="36440" x="10966450" y="3906838"/>
          <p14:tracePt t="36449" x="10952163" y="3906838"/>
          <p14:tracePt t="36457" x="10937875" y="3913188"/>
          <p14:tracePt t="36465" x="10915650" y="3927475"/>
          <p14:tracePt t="36473" x="10880725" y="3941763"/>
          <p14:tracePt t="36482" x="10829925" y="3956050"/>
          <p14:tracePt t="36490" x="10780713" y="3978275"/>
          <p14:tracePt t="36498" x="10715625" y="4006850"/>
          <p14:tracePt t="36506" x="10601325" y="4041775"/>
          <p14:tracePt t="36514" x="10523538" y="4078288"/>
          <p14:tracePt t="36523" x="10423525" y="4121150"/>
          <p14:tracePt t="36531" x="10317163" y="4156075"/>
          <p14:tracePt t="36539" x="10202863" y="4178300"/>
          <p14:tracePt t="36547" x="10102850" y="4219575"/>
          <p14:tracePt t="36556" x="9959975" y="4241800"/>
          <p14:tracePt t="36564" x="9825038" y="4256088"/>
          <p14:tracePt t="36572" x="9675813" y="4270375"/>
          <p14:tracePt t="36580" x="9525000" y="4270375"/>
          <p14:tracePt t="36589" x="9347200" y="4270375"/>
          <p14:tracePt t="36597" x="9147175" y="4270375"/>
          <p14:tracePt t="36605" x="8975725" y="4219575"/>
          <p14:tracePt t="36614" x="8763000" y="4127500"/>
          <p14:tracePt t="36622" x="8562975" y="4041775"/>
          <p14:tracePt t="36630" x="8348663" y="3941763"/>
          <p14:tracePt t="36638" x="8162925" y="3827463"/>
          <p14:tracePt t="36647" x="7970838" y="3706813"/>
          <p14:tracePt t="36654" x="7821613" y="3578225"/>
          <p14:tracePt t="36663" x="7750175" y="3529013"/>
          <p14:tracePt t="36671" x="7621588" y="3443288"/>
          <p14:tracePt t="36679" x="7521575" y="3351213"/>
          <p14:tracePt t="36688" x="7435850" y="3300413"/>
          <p14:tracePt t="36696" x="7400925" y="3294063"/>
          <p14:tracePt t="36704" x="7286625" y="32289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9355F-D55A-11B9-B97C-655BE8ECF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DCC44280-E120-6074-CABE-7136AD388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DF9219-EBE7-CE21-AE3F-BD88B61D8CA8}"/>
              </a:ext>
            </a:extLst>
          </p:cNvPr>
          <p:cNvSpPr txBox="1"/>
          <p:nvPr/>
        </p:nvSpPr>
        <p:spPr>
          <a:xfrm>
            <a:off x="770788" y="1642569"/>
            <a:ext cx="11205312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16F7B-2C98-7834-B6FB-ADA577838D84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91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4"/>
    </mc:Choice>
    <mc:Fallback>
      <p:transition spd="slow" advTm="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4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B14F1-C047-A1B0-3C11-9DE6BFA4F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22CBD9-A375-25D7-7BE2-E4032117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74" y="199229"/>
            <a:ext cx="6487885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胃から分泌されるもの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8F453AE6-C81E-5885-361A-052E9C2A3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7F3C7545-4840-1B3F-0FD6-798B70E2410A}"/>
              </a:ext>
            </a:extLst>
          </p:cNvPr>
          <p:cNvSpPr txBox="1">
            <a:spLocks/>
          </p:cNvSpPr>
          <p:nvPr/>
        </p:nvSpPr>
        <p:spPr>
          <a:xfrm>
            <a:off x="1134123" y="1428523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9653C794-C812-F19F-9B27-F780A095B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535438"/>
              </p:ext>
            </p:extLst>
          </p:nvPr>
        </p:nvGraphicFramePr>
        <p:xfrm>
          <a:off x="710215" y="1772447"/>
          <a:ext cx="11123844" cy="40568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21481">
                  <a:extLst>
                    <a:ext uri="{9D8B030D-6E8A-4147-A177-3AD203B41FA5}">
                      <a16:colId xmlns:a16="http://schemas.microsoft.com/office/drawing/2014/main" val="3808997848"/>
                    </a:ext>
                  </a:extLst>
                </a:gridCol>
                <a:gridCol w="7602363">
                  <a:extLst>
                    <a:ext uri="{9D8B030D-6E8A-4147-A177-3AD203B41FA5}">
                      <a16:colId xmlns:a16="http://schemas.microsoft.com/office/drawing/2014/main" val="3552465349"/>
                    </a:ext>
                  </a:extLst>
                </a:gridCol>
              </a:tblGrid>
              <a:tr h="770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胃酸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pH1~2,</a:t>
                      </a:r>
                      <a:r>
                        <a:rPr kumimoji="1" lang="ja-JP" altLang="en-US" sz="28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殺菌、ペプシノーゲンの活性化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3107065"/>
                  </a:ext>
                </a:extLst>
              </a:tr>
              <a:tr h="764206">
                <a:tc>
                  <a:txBody>
                    <a:bodyPr/>
                    <a:lstStyle/>
                    <a:p>
                      <a:r>
                        <a:rPr kumimoji="1" lang="ja-JP" altLang="en-US" sz="32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粘液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胃粘膜の保護、重炭酸を含む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539578"/>
                  </a:ext>
                </a:extLst>
              </a:tr>
              <a:tr h="1128808">
                <a:tc>
                  <a:txBody>
                    <a:bodyPr/>
                    <a:lstStyle/>
                    <a:p>
                      <a:r>
                        <a:rPr kumimoji="1" lang="ja-JP" altLang="en-US" sz="32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ペプシノーゲン</a:t>
                      </a:r>
                      <a:endParaRPr kumimoji="1" lang="en-US" altLang="ja-JP" sz="3200" dirty="0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胃酸でペプシンに活性化され</a:t>
                      </a:r>
                      <a:endParaRPr kumimoji="1" lang="en-US" altLang="ja-JP" sz="2800" dirty="0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r>
                        <a:rPr kumimoji="1" lang="ja-JP" altLang="en-US" sz="28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タンパク質を分解する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8976884"/>
                  </a:ext>
                </a:extLst>
              </a:tr>
              <a:tr h="1393552">
                <a:tc>
                  <a:txBody>
                    <a:bodyPr/>
                    <a:lstStyle/>
                    <a:p>
                      <a:r>
                        <a:rPr kumimoji="1" lang="ja-JP" altLang="en-US" sz="32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内因子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ビタミン</a:t>
                      </a:r>
                      <a:r>
                        <a:rPr kumimoji="1" lang="en-US" altLang="ja-JP" sz="2800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B12</a:t>
                      </a:r>
                      <a:r>
                        <a:rPr kumimoji="1" lang="ja-JP" altLang="en-US" sz="280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と結合して回腸で吸収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1602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39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02"/>
    </mc:Choice>
    <mc:Fallback>
      <p:transition spd="slow" advTm="7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2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2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5" x="7321550" y="3228975"/>
          <p14:tracePt t="871" x="7386638" y="3251200"/>
          <p14:tracePt t="882" x="7450138" y="3265488"/>
          <p14:tracePt t="886" x="7550150" y="3300413"/>
          <p14:tracePt t="899" x="7672388" y="3343275"/>
          <p14:tracePt t="904" x="7799388" y="3394075"/>
          <p14:tracePt t="915" x="7950200" y="3463925"/>
          <p14:tracePt t="920" x="8113713" y="3529013"/>
          <p14:tracePt t="932" x="8262938" y="3592513"/>
          <p14:tracePt t="936" x="8328025" y="3614738"/>
          <p14:tracePt t="949" x="8448675" y="3663950"/>
          <p14:tracePt t="953" x="8577263" y="3706813"/>
          <p14:tracePt t="965" x="8662988" y="3729038"/>
          <p14:tracePt t="970" x="8748713" y="3757613"/>
          <p14:tracePt t="982" x="8777288" y="3757613"/>
          <p14:tracePt t="987" x="8826500" y="3778250"/>
          <p14:tracePt t="999" x="8877300" y="3778250"/>
          <p14:tracePt t="1002" x="8912225" y="3792538"/>
          <p14:tracePt t="1015" x="8940800" y="3806825"/>
          <p14:tracePt t="1019" x="8961438" y="3806825"/>
          <p14:tracePt t="1032" x="8975725" y="3806825"/>
          <p14:tracePt t="1036" x="8990013" y="3813175"/>
          <p14:tracePt t="1048" x="8997950" y="3827463"/>
          <p14:tracePt t="1065" x="8997950" y="3841750"/>
          <p14:tracePt t="1068" x="9012238" y="3856038"/>
          <p14:tracePt t="1082" x="9012238" y="3863975"/>
          <p14:tracePt t="1085" x="9012238" y="3892550"/>
          <p14:tracePt t="1099" x="8997950" y="3927475"/>
          <p14:tracePt t="1101" x="8961438" y="3978275"/>
          <p14:tracePt t="1109" x="8897938" y="4027488"/>
          <p14:tracePt t="1116" x="8812213" y="4092575"/>
          <p14:tracePt t="1397" x="8797925" y="4092575"/>
          <p14:tracePt t="1405" x="8748713" y="4092575"/>
          <p14:tracePt t="1414" x="8683625" y="4078288"/>
          <p14:tracePt t="1421" x="8612188" y="4078288"/>
          <p14:tracePt t="1431" x="8513763" y="4078288"/>
          <p14:tracePt t="1438" x="8334375" y="4078288"/>
          <p14:tracePt t="1447" x="8220075" y="4078288"/>
          <p14:tracePt t="1454" x="8013700" y="4078288"/>
          <p14:tracePt t="1464" x="7635875" y="4078288"/>
          <p14:tracePt t="1471" x="7386638" y="4078288"/>
          <p14:tracePt t="1481" x="7251700" y="4078288"/>
          <p14:tracePt t="1488" x="6994525" y="4121150"/>
          <p14:tracePt t="1497" x="6745288" y="4141788"/>
          <p14:tracePt t="1504" x="6508750" y="4170363"/>
          <p14:tracePt t="1515" x="6296025" y="4170363"/>
          <p14:tracePt t="1521" x="6081713" y="4178300"/>
          <p14:tracePt t="1531" x="5881688" y="4178300"/>
          <p14:tracePt t="1537" x="5710238" y="4178300"/>
          <p14:tracePt t="1546" x="5532438" y="4178300"/>
          <p14:tracePt t="1553" x="5368925" y="4170363"/>
          <p14:tracePt t="1563" x="5233988" y="4141788"/>
          <p14:tracePt t="1570" x="5183188" y="4121150"/>
          <p14:tracePt t="1580" x="5054600" y="4078288"/>
          <p14:tracePt t="1586" x="4968875" y="4041775"/>
          <p14:tracePt t="1597" x="4870450" y="4006850"/>
          <p14:tracePt t="1603" x="4805363" y="3956050"/>
          <p14:tracePt t="1611" x="4733925" y="3906838"/>
          <p14:tracePt t="1619" x="4684713" y="3863975"/>
          <p14:tracePt t="1629" x="4633913" y="3827463"/>
          <p14:tracePt t="1636" x="4619625" y="3806825"/>
          <p14:tracePt t="1646" x="4556125" y="3757613"/>
          <p14:tracePt t="1652" x="4541838" y="3729038"/>
          <p14:tracePt t="1661" x="4519613" y="3706813"/>
          <p14:tracePt t="1669" x="4491038" y="3678238"/>
          <p14:tracePt t="1677" x="4484688" y="3657600"/>
          <p14:tracePt t="1685" x="4470400" y="3629025"/>
          <p14:tracePt t="1693" x="4456113" y="3614738"/>
          <p14:tracePt t="1702" x="4427538" y="3592513"/>
          <p14:tracePt t="1710" x="4421188" y="3578225"/>
          <p14:tracePt t="1718" x="4406900" y="3557588"/>
          <p14:tracePt t="1726" x="4392613" y="3543300"/>
          <p14:tracePt t="1735" x="4378325" y="3514725"/>
          <p14:tracePt t="1743" x="4356100" y="3492500"/>
          <p14:tracePt t="1751" x="4356100" y="3478213"/>
          <p14:tracePt t="1759" x="4327525" y="3443288"/>
          <p14:tracePt t="1767" x="4306888" y="3414713"/>
          <p14:tracePt t="1776" x="4292600" y="3400425"/>
          <p14:tracePt t="1784" x="4278313" y="3379788"/>
          <p14:tracePt t="1793" x="4256088" y="3343275"/>
          <p14:tracePt t="1800" x="4241800" y="3328988"/>
          <p14:tracePt t="1809" x="4221163" y="3294063"/>
          <p14:tracePt t="1817" x="4206875" y="3279775"/>
          <p14:tracePt t="1826" x="4192588" y="3251200"/>
          <p14:tracePt t="1834" x="4170363" y="3228975"/>
          <p14:tracePt t="1842" x="4141788" y="3194050"/>
          <p14:tracePt t="1850" x="4127500" y="3165475"/>
          <p14:tracePt t="1858" x="4106863" y="3128963"/>
          <p14:tracePt t="1867" x="4092575" y="3100388"/>
          <p14:tracePt t="1875" x="4070350" y="3051175"/>
          <p14:tracePt t="1883" x="4029075" y="3016250"/>
          <p14:tracePt t="1892" x="4006850" y="2930525"/>
          <p14:tracePt t="2691" x="3992563" y="2930525"/>
          <p14:tracePt t="2699" x="3957638" y="2930525"/>
          <p14:tracePt t="2707" x="3921125" y="2930525"/>
          <p14:tracePt t="2715" x="3878263" y="2916238"/>
          <p14:tracePt t="2724" x="3829050" y="2901950"/>
          <p14:tracePt t="2732" x="3757613" y="2894013"/>
          <p14:tracePt t="2740" x="3643313" y="2865438"/>
          <p14:tracePt t="2748" x="3494088" y="2836863"/>
          <p14:tracePt t="2757" x="3343275" y="2801938"/>
          <p14:tracePt t="2765" x="3179763" y="2765425"/>
          <p14:tracePt t="2773" x="3001963" y="2716213"/>
          <p14:tracePt t="2781" x="2830513" y="2679700"/>
          <p14:tracePt t="2790" x="2667000" y="2630488"/>
          <p14:tracePt t="2798" x="2501900" y="2566988"/>
          <p14:tracePt t="2806" x="2366963" y="2516188"/>
          <p14:tracePt t="2814" x="2303463" y="2487613"/>
          <p14:tracePt t="2823" x="2189163" y="2438400"/>
          <p14:tracePt t="2831" x="2074863" y="2387600"/>
          <p14:tracePt t="2839" x="1989138" y="2352675"/>
          <p14:tracePt t="2847" x="1903413" y="2316163"/>
          <p14:tracePt t="2855" x="1839913" y="2274888"/>
          <p14:tracePt t="2864" x="1817688" y="2266950"/>
          <p14:tracePt t="2872" x="1768475" y="2252663"/>
          <p14:tracePt t="2880" x="1717675" y="2238375"/>
          <p14:tracePt t="2889" x="1689100" y="2224088"/>
          <p14:tracePt t="2897" x="1668463" y="2217738"/>
          <p14:tracePt t="2905" x="1639888" y="2217738"/>
          <p14:tracePt t="2914" x="1611313" y="2203450"/>
          <p14:tracePt t="2930" x="1604963" y="2203450"/>
          <p14:tracePt t="2938" x="1590675" y="2189163"/>
          <p14:tracePt t="3061" x="1604963" y="2189163"/>
          <p14:tracePt t="3169" x="1604963" y="2203450"/>
          <p14:tracePt t="3201" x="1604963" y="2217738"/>
          <p14:tracePt t="3251" x="1604963" y="2224088"/>
          <p14:tracePt t="3276" x="1604963" y="2238375"/>
          <p14:tracePt t="3878" x="1590675" y="2252663"/>
          <p14:tracePt t="3886" x="1562100" y="2287588"/>
          <p14:tracePt t="3894" x="1511300" y="2366963"/>
          <p14:tracePt t="3902" x="1490663" y="2401888"/>
          <p14:tracePt t="3911" x="1425575" y="2466975"/>
          <p14:tracePt t="3919" x="1390650" y="2516188"/>
          <p14:tracePt t="3927" x="1325563" y="2581275"/>
          <p14:tracePt t="3935" x="1276350" y="2616200"/>
          <p14:tracePt t="3944" x="1225550" y="2638425"/>
          <p14:tracePt t="3952" x="1162050" y="2638425"/>
          <p14:tracePt t="3960" x="1098550" y="2652713"/>
          <p14:tracePt t="3968" x="1047750" y="2652713"/>
          <p14:tracePt t="3976" x="990600" y="2638425"/>
          <p14:tracePt t="3985" x="898525" y="2587625"/>
          <p14:tracePt t="3994" x="841375" y="2530475"/>
          <p14:tracePt t="4001" x="763588" y="2452688"/>
          <p14:tracePt t="4009" x="698500" y="2381250"/>
          <p14:tracePt t="4017" x="641350" y="2274888"/>
          <p14:tracePt t="4026" x="563563" y="2174875"/>
          <p14:tracePt t="4034" x="534988" y="2124075"/>
          <p14:tracePt t="4042" x="484188" y="2024063"/>
          <p14:tracePt t="4051" x="427038" y="1924050"/>
          <p14:tracePt t="4059" x="377825" y="1854200"/>
          <p14:tracePt t="4067" x="314325" y="1768475"/>
          <p14:tracePt t="4076" x="277813" y="1703388"/>
          <p14:tracePt t="4083" x="249238" y="1639888"/>
          <p14:tracePt t="4092" x="234950" y="1611313"/>
          <p14:tracePt t="4100" x="214313" y="1574800"/>
          <p14:tracePt t="4109" x="200025" y="1554163"/>
          <p14:tracePt t="4117" x="200025" y="1525588"/>
          <p14:tracePt t="4125" x="185738" y="1511300"/>
          <p14:tracePt t="4133" x="185738" y="1504950"/>
          <p14:tracePt t="4141" x="185738" y="1490663"/>
          <p14:tracePt t="4149" x="200025" y="1476375"/>
          <p14:tracePt t="4160" x="263525" y="1454150"/>
          <p14:tracePt t="4166" x="334963" y="1439863"/>
          <p14:tracePt t="4174" x="427038" y="1439863"/>
          <p14:tracePt t="4183" x="549275" y="1425575"/>
          <p14:tracePt t="4191" x="692150" y="1411288"/>
          <p14:tracePt t="4199" x="847725" y="1411288"/>
          <p14:tracePt t="4207" x="998538" y="1411288"/>
          <p14:tracePt t="4216" x="1162050" y="1411288"/>
          <p14:tracePt t="4224" x="1311275" y="1411288"/>
          <p14:tracePt t="4232" x="1376363" y="1411288"/>
          <p14:tracePt t="4240" x="1511300" y="1411288"/>
          <p14:tracePt t="4249" x="1639888" y="1439863"/>
          <p14:tracePt t="4257" x="1739900" y="1462088"/>
          <p14:tracePt t="4265" x="1825625" y="1476375"/>
          <p14:tracePt t="4273" x="1903413" y="1490663"/>
          <p14:tracePt t="4282" x="1968500" y="1511300"/>
          <p14:tracePt t="4290" x="2003425" y="1525588"/>
          <p14:tracePt t="4298" x="2074863" y="1560513"/>
          <p14:tracePt t="4306" x="2089150" y="1574800"/>
          <p14:tracePt t="4315" x="2124075" y="1589088"/>
          <p14:tracePt t="4323" x="2152650" y="1611313"/>
          <p14:tracePt t="4331" x="2174875" y="1639888"/>
          <p14:tracePt t="4339" x="2203450" y="1660525"/>
          <p14:tracePt t="4348" x="2217738" y="1689100"/>
          <p14:tracePt t="4355" x="2238375" y="1725613"/>
          <p14:tracePt t="4364" x="2252663" y="1768475"/>
          <p14:tracePt t="4372" x="2266950" y="1789113"/>
          <p14:tracePt t="4381" x="2281238" y="1817688"/>
          <p14:tracePt t="4389" x="2281238" y="1868488"/>
          <p14:tracePt t="4397" x="2289175" y="1903413"/>
          <p14:tracePt t="4405" x="2289175" y="1952625"/>
          <p14:tracePt t="4414" x="2289175" y="2003425"/>
          <p14:tracePt t="4422" x="2289175" y="2066925"/>
          <p14:tracePt t="4431" x="2289175" y="2117725"/>
          <p14:tracePt t="4438" x="2289175" y="2166938"/>
          <p14:tracePt t="4447" x="2289175" y="2224088"/>
          <p14:tracePt t="4455" x="2289175" y="2252663"/>
          <p14:tracePt t="4464" x="2281238" y="2287588"/>
          <p14:tracePt t="4471" x="2252663" y="2316163"/>
          <p14:tracePt t="4481" x="2238375" y="2338388"/>
          <p14:tracePt t="4487" x="2232025" y="2352675"/>
          <p14:tracePt t="4497" x="2217738" y="2366963"/>
          <p14:tracePt t="4504" x="2189163" y="2381250"/>
          <p14:tracePt t="4514" x="2174875" y="2387600"/>
          <p14:tracePt t="4520" x="2152650" y="2387600"/>
          <p14:tracePt t="4531" x="2117725" y="2401888"/>
          <p14:tracePt t="4537" x="2074863" y="2401888"/>
          <p14:tracePt t="4548" x="2025650" y="2401888"/>
          <p14:tracePt t="4554" x="1974850" y="2401888"/>
          <p14:tracePt t="4564" x="1917700" y="2416175"/>
          <p14:tracePt t="4570" x="1839913" y="2430463"/>
          <p14:tracePt t="4581" x="1774825" y="2438400"/>
          <p14:tracePt t="4587" x="1703388" y="2452688"/>
          <p14:tracePt t="4597" x="1639888" y="2481263"/>
          <p14:tracePt t="4603" x="1576388" y="2487613"/>
          <p14:tracePt t="4614" x="1511300" y="2501900"/>
          <p14:tracePt t="4620" x="1454150" y="2501900"/>
          <p14:tracePt t="4631" x="1404938" y="2516188"/>
          <p14:tracePt t="4636" x="1339850" y="2516188"/>
          <p14:tracePt t="4648" x="1290638" y="2516188"/>
          <p14:tracePt t="4652" x="1254125" y="2516188"/>
          <p14:tracePt t="4665" x="1204913" y="2501900"/>
          <p14:tracePt t="4670" x="1162050" y="2481263"/>
          <p14:tracePt t="4681" x="1127125" y="2466975"/>
          <p14:tracePt t="4685" x="1090613" y="2438400"/>
          <p14:tracePt t="4697" x="1062038" y="2430463"/>
          <p14:tracePt t="4702" x="1027113" y="2401888"/>
          <p14:tracePt t="4714" x="998538" y="2387600"/>
          <p14:tracePt t="4719" x="976313" y="2381250"/>
          <p14:tracePt t="4731" x="947738" y="2352675"/>
          <p14:tracePt t="4736" x="912813" y="2330450"/>
          <p14:tracePt t="4747" x="898525" y="2316163"/>
          <p14:tracePt t="4752" x="876300" y="2301875"/>
          <p14:tracePt t="4764" x="862013" y="2274888"/>
          <p14:tracePt t="4769" x="841375" y="2266950"/>
          <p14:tracePt t="4781" x="827088" y="2238375"/>
          <p14:tracePt t="4785" x="798513" y="2224088"/>
          <p14:tracePt t="4797" x="792163" y="2203450"/>
          <p14:tracePt t="4802" x="777875" y="2174875"/>
          <p14:tracePt t="4814" x="763588" y="2166938"/>
          <p14:tracePt t="4819" x="749300" y="2152650"/>
          <p14:tracePt t="4830" x="749300" y="2124075"/>
          <p14:tracePt t="4835" x="741363" y="2103438"/>
          <p14:tracePt t="4847" x="741363" y="2089150"/>
          <p14:tracePt t="4851" x="741363" y="2074863"/>
          <p14:tracePt t="4864" x="741363" y="2052638"/>
          <p14:tracePt t="4868" x="741363" y="2024063"/>
          <p14:tracePt t="4881" x="741363" y="1989138"/>
          <p14:tracePt t="4884" x="741363" y="1974850"/>
          <p14:tracePt t="4897" x="741363" y="1938338"/>
          <p14:tracePt t="4900" x="741363" y="1917700"/>
          <p14:tracePt t="4914" x="741363" y="1889125"/>
          <p14:tracePt t="4917" x="741363" y="1868488"/>
          <p14:tracePt t="4930" x="741363" y="1839913"/>
          <p14:tracePt t="4934" x="749300" y="1817688"/>
          <p14:tracePt t="4947" x="763588" y="1789113"/>
          <p14:tracePt t="4951" x="777875" y="1774825"/>
          <p14:tracePt t="4964" x="792163" y="1768475"/>
          <p14:tracePt t="4968" x="798513" y="1754188"/>
          <p14:tracePt t="4981" x="841375" y="1725613"/>
          <p14:tracePt t="4982" x="847725" y="1725613"/>
          <p14:tracePt t="4990" x="890588" y="1703388"/>
          <p14:tracePt t="4998" x="912813" y="1703388"/>
          <p14:tracePt t="5007" x="941388" y="1689100"/>
          <p14:tracePt t="5015" x="990600" y="1674813"/>
          <p14:tracePt t="5023" x="1041400" y="1660525"/>
          <p14:tracePt t="5031" x="1098550" y="1660525"/>
          <p14:tracePt t="5040" x="1162050" y="1654175"/>
          <p14:tracePt t="5048" x="1225550" y="1654175"/>
          <p14:tracePt t="5056" x="1304925" y="1639888"/>
          <p14:tracePt t="5064" x="1376363" y="1639888"/>
          <p14:tracePt t="5072" x="1439863" y="1639888"/>
          <p14:tracePt t="5081" x="1511300" y="1639888"/>
          <p14:tracePt t="5089" x="1576388" y="1639888"/>
          <p14:tracePt t="5098" x="1625600" y="1639888"/>
          <p14:tracePt t="5106" x="1674813" y="1639888"/>
          <p14:tracePt t="5114" x="1725613" y="1654175"/>
          <p14:tracePt t="5122" x="1768475" y="1674813"/>
          <p14:tracePt t="5131" x="1817688" y="1703388"/>
          <p14:tracePt t="5138" x="1854200" y="1725613"/>
          <p14:tracePt t="5147" x="1889125" y="1754188"/>
          <p14:tracePt t="5155" x="1939925" y="1774825"/>
          <p14:tracePt t="5166" x="1974850" y="1817688"/>
          <p14:tracePt t="5172" x="2003425" y="1854200"/>
          <p14:tracePt t="5181" x="2025650" y="1874838"/>
          <p14:tracePt t="5188" x="2038350" y="1903413"/>
          <p14:tracePt t="5198" x="2066925" y="1924050"/>
          <p14:tracePt t="5204" x="2074863" y="1952625"/>
          <p14:tracePt t="5214" x="2089150" y="1974850"/>
          <p14:tracePt t="5221" x="2103438" y="1989138"/>
          <p14:tracePt t="5231" x="2103438" y="2017713"/>
          <p14:tracePt t="5238" x="2117725" y="2024063"/>
          <p14:tracePt t="5248" x="2117725" y="2038350"/>
          <p14:tracePt t="5254" x="2117725" y="2052638"/>
          <p14:tracePt t="5264" x="2117725" y="2066925"/>
          <p14:tracePt t="5280" x="2117725" y="2074863"/>
          <p14:tracePt t="5287" x="2117725" y="2089150"/>
          <p14:tracePt t="5297" x="2117725" y="2103438"/>
          <p14:tracePt t="5304" x="2103438" y="2117725"/>
          <p14:tracePt t="5313" x="2089150" y="2138363"/>
          <p14:tracePt t="5320" x="2074863" y="2166938"/>
          <p14:tracePt t="5329" x="2052638" y="2189163"/>
          <p14:tracePt t="5337" x="2025650" y="2224088"/>
          <p14:tracePt t="5346" x="2003425" y="2252663"/>
          <p14:tracePt t="5353" x="1968500" y="2287588"/>
          <p14:tracePt t="5363" x="1925638" y="2330450"/>
          <p14:tracePt t="5369" x="1889125" y="2366963"/>
          <p14:tracePt t="5379" x="1854200" y="2387600"/>
          <p14:tracePt t="5386" x="1817688" y="2430463"/>
          <p14:tracePt t="5396" x="1768475" y="2452688"/>
          <p14:tracePt t="5402" x="1725613" y="2481263"/>
          <p14:tracePt t="5411" x="1689100" y="2501900"/>
          <p14:tracePt t="5419" x="1639888" y="2516188"/>
          <p14:tracePt t="5427" x="1604963" y="2538413"/>
          <p14:tracePt t="5435" x="1562100" y="2552700"/>
          <p14:tracePt t="5444" x="1504950" y="2566988"/>
          <p14:tracePt t="5452" x="1462088" y="2581275"/>
          <p14:tracePt t="5460" x="1411288" y="2587625"/>
          <p14:tracePt t="5468" x="1354138" y="2587625"/>
          <p14:tracePt t="5476" x="1311275" y="2587625"/>
          <p14:tracePt t="5485" x="1254125" y="2587625"/>
          <p14:tracePt t="5493" x="1204913" y="2587625"/>
          <p14:tracePt t="5502" x="1155700" y="2566988"/>
          <p14:tracePt t="5510" x="1090613" y="2538413"/>
          <p14:tracePt t="5518" x="1041400" y="2516188"/>
          <p14:tracePt t="5526" x="998538" y="2487613"/>
          <p14:tracePt t="5535" x="947738" y="2452688"/>
          <p14:tracePt t="5542" x="941388" y="2438400"/>
          <p14:tracePt t="5551" x="912813" y="2416175"/>
          <p14:tracePt t="5559" x="890588" y="2387600"/>
          <p14:tracePt t="5567" x="862013" y="2366963"/>
          <p14:tracePt t="5576" x="841375" y="2338388"/>
          <p14:tracePt t="5584" x="827088" y="2316163"/>
          <p14:tracePt t="5592" x="827088" y="2287588"/>
          <p14:tracePt t="5600" x="812800" y="2266950"/>
          <p14:tracePt t="5609" x="798513" y="2252663"/>
          <p14:tracePt t="5616" x="798513" y="2224088"/>
          <p14:tracePt t="5625" x="792163" y="2203450"/>
          <p14:tracePt t="5633" x="792163" y="2189163"/>
          <p14:tracePt t="5642" x="792163" y="2174875"/>
          <p14:tracePt t="5649" x="792163" y="2152650"/>
          <p14:tracePt t="5658" x="792163" y="2124075"/>
          <p14:tracePt t="5667" x="792163" y="2103438"/>
          <p14:tracePt t="5675" x="812800" y="2074863"/>
          <p14:tracePt t="5683" x="841375" y="2052638"/>
          <p14:tracePt t="5691" x="862013" y="2024063"/>
          <p14:tracePt t="5699" x="890588" y="1989138"/>
          <p14:tracePt t="5709" x="927100" y="1966913"/>
          <p14:tracePt t="5716" x="962025" y="1924050"/>
          <p14:tracePt t="5724" x="998538" y="1903413"/>
          <p14:tracePt t="5732" x="1041400" y="1874838"/>
          <p14:tracePt t="5741" x="1076325" y="1854200"/>
          <p14:tracePt t="5749" x="1112838" y="1839913"/>
          <p14:tracePt t="5757" x="1155700" y="1817688"/>
          <p14:tracePt t="5765" x="1190625" y="1803400"/>
          <p14:tracePt t="5773" x="1239838" y="1803400"/>
          <p14:tracePt t="5781" x="1290638" y="1789113"/>
          <p14:tracePt t="5790" x="1339850" y="1789113"/>
          <p14:tracePt t="5798" x="1390650" y="1789113"/>
          <p14:tracePt t="5806" x="1439863" y="1789113"/>
          <p14:tracePt t="5815" x="1490663" y="1789113"/>
          <p14:tracePt t="5823" x="1539875" y="1789113"/>
          <p14:tracePt t="5831" x="1576388" y="1803400"/>
          <p14:tracePt t="5840" x="1639888" y="1825625"/>
          <p14:tracePt t="5848" x="1674813" y="1854200"/>
          <p14:tracePt t="5856" x="1739900" y="1874838"/>
          <p14:tracePt t="5864" x="1789113" y="1917700"/>
          <p14:tracePt t="5872" x="1839913" y="1938338"/>
          <p14:tracePt t="5880" x="1889125" y="1974850"/>
          <p14:tracePt t="5889" x="1925638" y="2003425"/>
          <p14:tracePt t="5897" x="1968500" y="2038350"/>
          <p14:tracePt t="5905" x="1989138" y="2074863"/>
          <p14:tracePt t="5914" x="2017713" y="2103438"/>
          <p14:tracePt t="5921" x="2038350" y="2138363"/>
          <p14:tracePt t="5931" x="2038350" y="2152650"/>
          <p14:tracePt t="5938" x="2066925" y="2217738"/>
          <p14:tracePt t="5948" x="2074863" y="2238375"/>
          <p14:tracePt t="5955" x="2074863" y="2274888"/>
          <p14:tracePt t="5964" x="2074863" y="2301875"/>
          <p14:tracePt t="5971" x="2074863" y="2352675"/>
          <p14:tracePt t="5981" x="2074863" y="2381250"/>
          <p14:tracePt t="5988" x="2074863" y="2416175"/>
          <p14:tracePt t="5997" x="2074863" y="2452688"/>
          <p14:tracePt t="6004" x="2066925" y="2501900"/>
          <p14:tracePt t="6014" x="2025650" y="2538413"/>
          <p14:tracePt t="6021" x="1989138" y="2581275"/>
          <p14:tracePt t="6031" x="1954213" y="2616200"/>
          <p14:tracePt t="6037" x="1889125" y="2667000"/>
          <p14:tracePt t="6048" x="1825625" y="2716213"/>
          <p14:tracePt t="6054" x="1774825" y="2751138"/>
          <p14:tracePt t="6064" x="1703388" y="2787650"/>
          <p14:tracePt t="6070" x="1639888" y="2816225"/>
          <p14:tracePt t="6081" x="1576388" y="2836863"/>
          <p14:tracePt t="6086" x="1511300" y="2865438"/>
          <p14:tracePt t="6097" x="1454150" y="2879725"/>
          <p14:tracePt t="6103" x="1390650" y="2879725"/>
          <p14:tracePt t="6114" x="1325563" y="2879725"/>
          <p14:tracePt t="6119" x="1262063" y="2879725"/>
          <p14:tracePt t="6130" x="1204913" y="2879725"/>
          <p14:tracePt t="6136" x="1155700" y="2865438"/>
          <p14:tracePt t="6148" x="1090613" y="2836863"/>
          <p14:tracePt t="6153" x="1041400" y="2801938"/>
          <p14:tracePt t="6168" x="976313" y="2765425"/>
          <p14:tracePt t="6169" x="927100" y="2730500"/>
          <p14:tracePt t="6179" x="862013" y="2679700"/>
          <p14:tracePt t="6186" x="812800" y="2630488"/>
          <p14:tracePt t="6194" x="763588" y="2581275"/>
          <p14:tracePt t="6202" x="712788" y="2530475"/>
          <p14:tracePt t="6210" x="677863" y="2466975"/>
          <p14:tracePt t="6219" x="627063" y="2401888"/>
          <p14:tracePt t="6227" x="592138" y="2352675"/>
          <p14:tracePt t="6235" x="549275" y="2287588"/>
          <p14:tracePt t="6243" x="512763" y="2238375"/>
          <p14:tracePt t="6251" x="484188" y="2189163"/>
          <p14:tracePt t="6259" x="484188" y="2166938"/>
          <p14:tracePt t="6268" x="463550" y="2124075"/>
          <p14:tracePt t="6276" x="463550" y="2089150"/>
          <p14:tracePt t="6284" x="463550" y="2066925"/>
          <p14:tracePt t="6293" x="463550" y="2024063"/>
          <p14:tracePt t="6301" x="463550" y="1966913"/>
          <p14:tracePt t="6309" x="484188" y="1924050"/>
          <p14:tracePt t="6317" x="549275" y="1874838"/>
          <p14:tracePt t="6325" x="712788" y="1754188"/>
          <p14:tracePt t="6334" x="798513" y="1717675"/>
          <p14:tracePt t="6342" x="947738" y="1625600"/>
          <p14:tracePt t="6350" x="1090613" y="1554163"/>
          <p14:tracePt t="6359" x="1254125" y="1504950"/>
          <p14:tracePt t="6367" x="1325563" y="1476375"/>
          <p14:tracePt t="6375" x="1439863" y="1454150"/>
          <p14:tracePt t="6383" x="1554163" y="1425575"/>
          <p14:tracePt t="6392" x="1654175" y="1411288"/>
          <p14:tracePt t="6400" x="1725613" y="1411288"/>
          <p14:tracePt t="6408" x="1789113" y="1411288"/>
          <p14:tracePt t="6416" x="1868488" y="1411288"/>
          <p14:tracePt t="6424" x="1917700" y="1411288"/>
          <p14:tracePt t="6433" x="1968500" y="1439863"/>
          <p14:tracePt t="6441" x="2017713" y="1462088"/>
          <p14:tracePt t="6449" x="2052638" y="1504950"/>
          <p14:tracePt t="6458" x="2103438" y="1525588"/>
          <p14:tracePt t="6466" x="2138363" y="1589088"/>
          <p14:tracePt t="6474" x="2174875" y="1625600"/>
          <p14:tracePt t="6482" x="2217738" y="1674813"/>
          <p14:tracePt t="6490" x="2238375" y="1725613"/>
          <p14:tracePt t="6499" x="2266950" y="1774825"/>
          <p14:tracePt t="6507" x="2289175" y="1825625"/>
          <p14:tracePt t="6515" x="2289175" y="1839913"/>
          <p14:tracePt t="6524" x="2317750" y="1874838"/>
          <p14:tracePt t="6532" x="2317750" y="1917700"/>
          <p14:tracePt t="6540" x="2332038" y="1938338"/>
          <p14:tracePt t="6548" x="2332038" y="1966913"/>
          <p14:tracePt t="6556" x="2332038" y="1974850"/>
          <p14:tracePt t="6564" x="2332038" y="1989138"/>
          <p14:tracePt t="6573" x="2332038" y="2003425"/>
          <p14:tracePt t="6581" x="2303463" y="2017713"/>
          <p14:tracePt t="6589" x="2281238" y="2024063"/>
          <p14:tracePt t="6598" x="2203450" y="2038350"/>
          <p14:tracePt t="6606" x="2124075" y="2052638"/>
          <p14:tracePt t="6614" x="2052638" y="2052638"/>
          <p14:tracePt t="6622" x="1925638" y="2052638"/>
          <p14:tracePt t="6631" x="1803400" y="2052638"/>
          <p14:tracePt t="6639" x="1654175" y="2052638"/>
          <p14:tracePt t="6647" x="1511300" y="2052638"/>
          <p14:tracePt t="6655" x="1439863" y="2024063"/>
          <p14:tracePt t="6664" x="1325563" y="1989138"/>
          <p14:tracePt t="6671" x="1212850" y="1952625"/>
          <p14:tracePt t="6681" x="1112838" y="1903413"/>
          <p14:tracePt t="6688" x="1027113" y="1854200"/>
          <p14:tracePt t="26232" x="1027113" y="1868488"/>
          <p14:tracePt t="26238" x="1027113" y="1903413"/>
          <p14:tracePt t="26249" x="1027113" y="1966913"/>
          <p14:tracePt t="26251" x="1027113" y="2124075"/>
          <p14:tracePt t="26259" x="1027113" y="2301875"/>
          <p14:tracePt t="26267" x="1027113" y="2416175"/>
          <p14:tracePt t="26275" x="1027113" y="2616200"/>
          <p14:tracePt t="26283" x="1027113" y="2816225"/>
          <p14:tracePt t="26292" x="1027113" y="2894013"/>
          <p14:tracePt t="26299" x="1012825" y="2944813"/>
          <p14:tracePt t="26307" x="1012825" y="3044825"/>
          <p14:tracePt t="26316" x="1012825" y="3100388"/>
          <p14:tracePt t="26324" x="998538" y="3151188"/>
          <p14:tracePt t="26332" x="998538" y="3179763"/>
          <p14:tracePt t="26340" x="998538" y="3200400"/>
          <p14:tracePt t="26350" x="998538" y="3214688"/>
          <p14:tracePt t="26357" x="998538" y="3228975"/>
          <p14:tracePt t="26390" x="998538" y="3243263"/>
          <p14:tracePt t="26480" x="1012825" y="3243263"/>
          <p14:tracePt t="26489" x="1027113" y="3228975"/>
          <p14:tracePt t="26500" x="1047750" y="3228975"/>
          <p14:tracePt t="26506" x="1090613" y="3200400"/>
          <p14:tracePt t="26514" x="1127125" y="3179763"/>
          <p14:tracePt t="26522" x="1176338" y="3151188"/>
          <p14:tracePt t="26532" x="1254125" y="3100388"/>
          <p14:tracePt t="26539" x="1311275" y="3079750"/>
          <p14:tracePt t="26547" x="1376363" y="3044825"/>
          <p14:tracePt t="26555" x="1454150" y="3001963"/>
          <p14:tracePt t="26563" x="1476375" y="3001963"/>
          <p14:tracePt t="26571" x="1511300" y="2979738"/>
          <p14:tracePt t="26580" x="1554163" y="2951163"/>
          <p14:tracePt t="26588" x="1576388" y="2944813"/>
          <p14:tracePt t="26597" x="1590675" y="2930525"/>
          <p14:tracePt t="26604" x="1604963" y="2916238"/>
          <p14:tracePt t="26614" x="1611313" y="2916238"/>
          <p14:tracePt t="26630" x="1611313" y="2901950"/>
          <p14:tracePt t="26637" x="1611313" y="2894013"/>
          <p14:tracePt t="26647" x="1625600" y="2894013"/>
          <p14:tracePt t="26663" x="1625600" y="2879725"/>
          <p14:tracePt t="26703" x="1625600" y="2865438"/>
          <p14:tracePt t="26727" x="1625600" y="2851150"/>
          <p14:tracePt t="26746" x="1625600" y="2836863"/>
          <p14:tracePt t="26752" x="1611313" y="2836863"/>
          <p14:tracePt t="26769" x="1604963" y="2830513"/>
          <p14:tracePt t="26777" x="1604963" y="2816225"/>
          <p14:tracePt t="26794" x="1590675" y="2801938"/>
          <p14:tracePt t="26810" x="1590675" y="2787650"/>
          <p14:tracePt t="26819" x="1576388" y="2787650"/>
          <p14:tracePt t="26835" x="1554163" y="2779713"/>
          <p14:tracePt t="26843" x="1539875" y="2779713"/>
          <p14:tracePt t="26851" x="1511300" y="2779713"/>
          <p14:tracePt t="26859" x="1476375" y="2779713"/>
          <p14:tracePt t="26868" x="1411288" y="2779713"/>
          <p14:tracePt t="26876" x="1362075" y="2779713"/>
          <p14:tracePt t="26884" x="1304925" y="2779713"/>
          <p14:tracePt t="26893" x="1225550" y="2779713"/>
          <p14:tracePt t="26901" x="1162050" y="2779713"/>
          <p14:tracePt t="26909" x="1098550" y="2787650"/>
          <p14:tracePt t="26917" x="1041400" y="2787650"/>
          <p14:tracePt t="26926" x="976313" y="2787650"/>
          <p14:tracePt t="26934" x="912813" y="2787650"/>
          <p14:tracePt t="26943" x="862013" y="2787650"/>
          <p14:tracePt t="26951" x="798513" y="2787650"/>
          <p14:tracePt t="26959" x="749300" y="2787650"/>
          <p14:tracePt t="26967" x="692150" y="2787650"/>
          <p14:tracePt t="26975" x="649288" y="2765425"/>
          <p14:tracePt t="26983" x="598488" y="2751138"/>
          <p14:tracePt t="26991" x="563563" y="2730500"/>
          <p14:tracePt t="27000" x="534988" y="2716213"/>
          <p14:tracePt t="27008" x="512763" y="2679700"/>
          <p14:tracePt t="27016" x="463550" y="2638425"/>
          <p14:tracePt t="27025" x="449263" y="2616200"/>
          <p14:tracePt t="27033" x="427038" y="2581275"/>
          <p14:tracePt t="27041" x="400050" y="2538413"/>
          <p14:tracePt t="27049" x="385763" y="2501900"/>
          <p14:tracePt t="27058" x="377825" y="2466975"/>
          <p14:tracePt t="27066" x="349250" y="2430463"/>
          <p14:tracePt t="27074" x="334963" y="2387600"/>
          <p14:tracePt t="27082" x="334963" y="2381250"/>
          <p14:tracePt t="27091" x="314325" y="2338388"/>
          <p14:tracePt t="27099" x="314325" y="2301875"/>
          <p14:tracePt t="27107" x="300038" y="2266950"/>
          <p14:tracePt t="27115" x="300038" y="2238375"/>
          <p14:tracePt t="27123" x="285750" y="2217738"/>
          <p14:tracePt t="27132" x="285750" y="2189163"/>
          <p14:tracePt t="27140" x="285750" y="2152650"/>
          <p14:tracePt t="27148" x="285750" y="2117725"/>
          <p14:tracePt t="27157" x="300038" y="2074863"/>
          <p14:tracePt t="27166" x="328613" y="2038350"/>
          <p14:tracePt t="27173" x="349250" y="2003425"/>
          <p14:tracePt t="27181" x="385763" y="1952625"/>
          <p14:tracePt t="27189" x="477838" y="1874838"/>
          <p14:tracePt t="27198" x="512763" y="1839913"/>
          <p14:tracePt t="27206" x="577850" y="1774825"/>
          <p14:tracePt t="27214" x="649288" y="1725613"/>
          <p14:tracePt t="27222" x="712788" y="1660525"/>
          <p14:tracePt t="27231" x="792163" y="1611313"/>
          <p14:tracePt t="27239" x="876300" y="1560513"/>
          <p14:tracePt t="27247" x="947738" y="1504950"/>
          <p14:tracePt t="27256" x="1012825" y="1476375"/>
          <p14:tracePt t="27264" x="1098550" y="1439863"/>
          <p14:tracePt t="27272" x="1176338" y="1411288"/>
          <p14:tracePt t="27281" x="1239838" y="1404938"/>
          <p14:tracePt t="27288" x="1304925" y="1390650"/>
          <p14:tracePt t="27297" x="1354138" y="1390650"/>
          <p14:tracePt t="27305" x="1404938" y="1390650"/>
          <p14:tracePt t="27314" x="1462088" y="1390650"/>
          <p14:tracePt t="27321" x="1511300" y="1390650"/>
          <p14:tracePt t="27331" x="1562100" y="1390650"/>
          <p14:tracePt t="27338" x="1604963" y="1411288"/>
          <p14:tracePt t="27348" x="1639888" y="1425575"/>
          <p14:tracePt t="27354" x="1674813" y="1454150"/>
          <p14:tracePt t="27364" x="1717675" y="1462088"/>
          <p14:tracePt t="27371" x="1754188" y="1490663"/>
          <p14:tracePt t="27381" x="1789113" y="1511300"/>
          <p14:tracePt t="27388" x="1825625" y="1539875"/>
          <p14:tracePt t="27398" x="1868488" y="1574800"/>
          <p14:tracePt t="27404" x="1903413" y="1603375"/>
          <p14:tracePt t="27414" x="1925638" y="1639888"/>
          <p14:tracePt t="27420" x="1968500" y="1660525"/>
          <p14:tracePt t="27431" x="1974850" y="1689100"/>
          <p14:tracePt t="27437" x="1989138" y="1717675"/>
          <p14:tracePt t="27447" x="2003425" y="1754188"/>
          <p14:tracePt t="27453" x="2003425" y="1768475"/>
          <p14:tracePt t="27465" x="2017713" y="1789113"/>
          <p14:tracePt t="27470" x="2017713" y="1817688"/>
          <p14:tracePt t="27481" x="2017713" y="1854200"/>
          <p14:tracePt t="27487" x="2017713" y="1889125"/>
          <p14:tracePt t="27497" x="1989138" y="1924050"/>
          <p14:tracePt t="27503" x="1939925" y="1989138"/>
          <p14:tracePt t="27514" x="1889125" y="2038350"/>
          <p14:tracePt t="27520" x="1825625" y="2103438"/>
          <p14:tracePt t="27531" x="1789113" y="2138363"/>
          <p14:tracePt t="27536" x="1717675" y="2203450"/>
          <p14:tracePt t="27547" x="1639888" y="2266950"/>
          <p14:tracePt t="27553" x="1562100" y="2330450"/>
          <p14:tracePt t="27565" x="1504950" y="2381250"/>
          <p14:tracePt t="27570" x="1425575" y="2430463"/>
          <p14:tracePt t="27581" x="1376363" y="2481263"/>
          <p14:tracePt t="27586" x="1304925" y="2516188"/>
          <p14:tracePt t="27597" x="1254125" y="2552700"/>
          <p14:tracePt t="27603" x="1204913" y="2581275"/>
          <p14:tracePt t="27614" x="1141413" y="2601913"/>
          <p14:tracePt t="27619" x="1098550" y="2616200"/>
          <p14:tracePt t="27631" x="1047750" y="2630488"/>
          <p14:tracePt t="27636" x="1012825" y="2630488"/>
          <p14:tracePt t="27648" x="962025" y="2630488"/>
          <p14:tracePt t="27652" x="912813" y="2630488"/>
          <p14:tracePt t="27665" x="876300" y="2630488"/>
          <p14:tracePt t="27669" x="841375" y="2630488"/>
          <p14:tracePt t="27681" x="798513" y="2601913"/>
          <p14:tracePt t="27685" x="792163" y="2587625"/>
          <p14:tracePt t="27697" x="749300" y="2566988"/>
          <p14:tracePt t="27702" x="727075" y="2538413"/>
          <p14:tracePt t="27714" x="712788" y="2530475"/>
          <p14:tracePt t="27718" x="698500" y="2516188"/>
          <p14:tracePt t="27731" x="692150" y="2501900"/>
          <p14:tracePt t="27735" x="677863" y="2487613"/>
          <p14:tracePt t="27747" x="677863" y="2481263"/>
          <p14:tracePt t="27764" x="677863" y="2466975"/>
          <p14:tracePt t="27785" x="677863" y="2452688"/>
          <p14:tracePt t="27816" x="692150" y="2452688"/>
          <p14:tracePt t="28310" x="712788" y="2452688"/>
          <p14:tracePt t="28319" x="727075" y="2452688"/>
          <p14:tracePt t="28327" x="749300" y="2438400"/>
          <p14:tracePt t="28336" x="792163" y="2430463"/>
          <p14:tracePt t="28343" x="812800" y="2416175"/>
          <p14:tracePt t="28352" x="847725" y="2401888"/>
          <p14:tracePt t="28360" x="898525" y="2387600"/>
          <p14:tracePt t="28368" x="941388" y="2387600"/>
          <p14:tracePt t="28377" x="990600" y="2366963"/>
          <p14:tracePt t="28385" x="1027113" y="2352675"/>
          <p14:tracePt t="28393" x="1076325" y="2338388"/>
          <p14:tracePt t="28401" x="1127125" y="2330450"/>
          <p14:tracePt t="28410" x="1141413" y="2330450"/>
          <p14:tracePt t="28418" x="1204913" y="2301875"/>
          <p14:tracePt t="28426" x="1225550" y="2301875"/>
          <p14:tracePt t="28434" x="1262063" y="2287588"/>
          <p14:tracePt t="28443" x="1290638" y="2287588"/>
          <p14:tracePt t="28451" x="1325563" y="2274888"/>
          <p14:tracePt t="28459" x="1354138" y="2274888"/>
          <p14:tracePt t="28467" x="1376363" y="2274888"/>
          <p14:tracePt t="28476" x="1404938" y="2266950"/>
          <p14:tracePt t="28484" x="1411288" y="2266950"/>
          <p14:tracePt t="28492" x="1439863" y="2266950"/>
          <p14:tracePt t="28500" x="1462088" y="2266950"/>
          <p14:tracePt t="28509" x="1476375" y="2266950"/>
          <p14:tracePt t="28517" x="1504950" y="2266950"/>
          <p14:tracePt t="28525" x="1511300" y="2266950"/>
          <p14:tracePt t="28534" x="1539875" y="2266950"/>
          <p14:tracePt t="28542" x="1554163" y="2274888"/>
          <p14:tracePt t="28550" x="1576388" y="2274888"/>
          <p14:tracePt t="28558" x="1590675" y="2287588"/>
          <p14:tracePt t="28566" x="1611313" y="2301875"/>
          <p14:tracePt t="28575" x="1625600" y="2301875"/>
          <p14:tracePt t="28583" x="1654175" y="2316163"/>
          <p14:tracePt t="28591" x="1668463" y="2330450"/>
          <p14:tracePt t="28599" x="1689100" y="2338388"/>
          <p14:tracePt t="28607" x="1703388" y="2352675"/>
          <p14:tracePt t="28616" x="1725613" y="2366963"/>
          <p14:tracePt t="28626" x="1739900" y="2381250"/>
          <p14:tracePt t="28634" x="1768475" y="2401888"/>
          <p14:tracePt t="28641" x="1789113" y="2430463"/>
          <p14:tracePt t="28649" x="1817688" y="2438400"/>
          <p14:tracePt t="28657" x="1825625" y="2466975"/>
          <p14:tracePt t="28665" x="1854200" y="2487613"/>
          <p14:tracePt t="28673" x="1868488" y="2501900"/>
          <p14:tracePt t="28685" x="1874838" y="2530475"/>
          <p14:tracePt t="28691" x="1889125" y="2552700"/>
          <p14:tracePt t="28698" x="1917700" y="2581275"/>
          <p14:tracePt t="28706" x="1917700" y="2587625"/>
          <p14:tracePt t="28715" x="1925638" y="2616200"/>
          <p14:tracePt t="28723" x="1939925" y="2630488"/>
          <p14:tracePt t="28731" x="1939925" y="2638425"/>
          <p14:tracePt t="28739" x="1954213" y="2652713"/>
          <p14:tracePt t="28748" x="1954213" y="2679700"/>
          <p14:tracePt t="28756" x="1954213" y="2687638"/>
          <p14:tracePt t="28764" x="1954213" y="2701925"/>
          <p14:tracePt t="28772" x="1954213" y="2716213"/>
          <p14:tracePt t="28781" x="1954213" y="2730500"/>
          <p14:tracePt t="28789" x="1954213" y="2736850"/>
          <p14:tracePt t="28797" x="1954213" y="2765425"/>
          <p14:tracePt t="28805" x="1954213" y="2779713"/>
          <p14:tracePt t="28814" x="1954213" y="2787650"/>
          <p14:tracePt t="28830" x="1939925" y="2816225"/>
          <p14:tracePt t="28838" x="1925638" y="2830513"/>
          <p14:tracePt t="28847" x="1925638" y="2836863"/>
          <p14:tracePt t="28855" x="1903413" y="2865438"/>
          <p14:tracePt t="28864" x="1889125" y="2894013"/>
          <p14:tracePt t="28871" x="1868488" y="2916238"/>
          <p14:tracePt t="28880" x="1839913" y="2944813"/>
          <p14:tracePt t="28888" x="1817688" y="2965450"/>
          <p14:tracePt t="28897" x="1789113" y="2994025"/>
          <p14:tracePt t="28905" x="1754188" y="3030538"/>
          <p14:tracePt t="28914" x="1739900" y="3051175"/>
          <p14:tracePt t="28921" x="1703388" y="3094038"/>
          <p14:tracePt t="28930" x="1674813" y="3100388"/>
          <p14:tracePt t="28938" x="1639888" y="3128963"/>
          <p14:tracePt t="28948" x="1611313" y="3143250"/>
          <p14:tracePt t="28957" x="1590675" y="3151188"/>
          <p14:tracePt t="28965" x="1562100" y="3165475"/>
          <p14:tracePt t="28972" x="1554163" y="3179763"/>
          <p14:tracePt t="28980" x="1525588" y="3194050"/>
          <p14:tracePt t="28987" x="1504950" y="3194050"/>
          <p14:tracePt t="28997" x="1490663" y="3194050"/>
          <p14:tracePt t="29003" x="1462088" y="3194050"/>
          <p14:tracePt t="29014" x="1454150" y="3194050"/>
          <p14:tracePt t="29020" x="1411288" y="3194050"/>
          <p14:tracePt t="29030" x="1390650" y="3194050"/>
          <p14:tracePt t="29036" x="1362075" y="3194050"/>
          <p14:tracePt t="29047" x="1325563" y="3194050"/>
          <p14:tracePt t="29053" x="1290638" y="3165475"/>
          <p14:tracePt t="29064" x="1225550" y="3151188"/>
          <p14:tracePt t="29070" x="1176338" y="3128963"/>
          <p14:tracePt t="29081" x="1127125" y="3100388"/>
          <p14:tracePt t="29086" x="1062038" y="3094038"/>
          <p14:tracePt t="29097" x="1012825" y="3065463"/>
          <p14:tracePt t="29102" x="962025" y="3051175"/>
          <p14:tracePt t="29114" x="898525" y="3030538"/>
          <p14:tracePt t="29120" x="862013" y="3001963"/>
          <p14:tracePt t="29130" x="812800" y="2979738"/>
          <p14:tracePt t="29136" x="777875" y="2951163"/>
          <p14:tracePt t="29148" x="741363" y="2916238"/>
          <p14:tracePt t="29153" x="712788" y="2894013"/>
          <p14:tracePt t="29166" x="677863" y="2851150"/>
          <p14:tracePt t="29172" x="677863" y="2830513"/>
          <p14:tracePt t="29181" x="663575" y="2801938"/>
          <p14:tracePt t="29187" x="649288" y="2779713"/>
          <p14:tracePt t="29198" x="641350" y="2751138"/>
          <p14:tracePt t="29203" x="641350" y="2730500"/>
          <p14:tracePt t="29215" x="641350" y="2701925"/>
          <p14:tracePt t="29220" x="641350" y="2667000"/>
          <p14:tracePt t="29231" x="649288" y="2652713"/>
          <p14:tracePt t="29237" x="698500" y="2616200"/>
          <p14:tracePt t="29248" x="763588" y="2581275"/>
          <p14:tracePt t="29253" x="841375" y="2530475"/>
          <p14:tracePt t="29264" x="941388" y="2487613"/>
          <p14:tracePt t="29270" x="1041400" y="2452688"/>
          <p14:tracePt t="29283" x="1090613" y="2430463"/>
          <p14:tracePt t="29285" x="1190625" y="2387600"/>
          <p14:tracePt t="29297" x="1290638" y="2366963"/>
          <p14:tracePt t="29301" x="1376363" y="2330450"/>
          <p14:tracePt t="29308" x="1476375" y="2316163"/>
          <p14:tracePt t="29316" x="1554163" y="2301875"/>
          <p14:tracePt t="29324" x="1639888" y="2274888"/>
          <p14:tracePt t="29333" x="1717675" y="2274888"/>
          <p14:tracePt t="29341" x="1774825" y="2274888"/>
          <p14:tracePt t="29349" x="1854200" y="2274888"/>
          <p14:tracePt t="29357" x="1925638" y="2274888"/>
          <p14:tracePt t="29366" x="2003425" y="2316163"/>
          <p14:tracePt t="29374" x="2066925" y="2338388"/>
          <p14:tracePt t="29382" x="2138363" y="2381250"/>
          <p14:tracePt t="29391" x="2217738" y="2430463"/>
          <p14:tracePt t="29399" x="2281238" y="2466975"/>
          <p14:tracePt t="29407" x="2352675" y="2516188"/>
          <p14:tracePt t="29416" x="2403475" y="2552700"/>
          <p14:tracePt t="29423" x="2466975" y="2587625"/>
          <p14:tracePt t="29433" x="2516188" y="2630488"/>
          <p14:tracePt t="29440" x="2566988" y="2667000"/>
          <p14:tracePt t="29448" x="2601913" y="2687638"/>
          <p14:tracePt t="29456" x="2652713" y="2716213"/>
          <p14:tracePt t="29465" x="2701925" y="2736850"/>
          <p14:tracePt t="29473" x="2752725" y="2765425"/>
          <p14:tracePt t="29481" x="2801938" y="2787650"/>
          <p14:tracePt t="29490" x="2830513" y="2787650"/>
          <p14:tracePt t="29498" x="2865438" y="2816225"/>
          <p14:tracePt t="29506" x="2901950" y="2830513"/>
          <p14:tracePt t="29514" x="2930525" y="2836863"/>
          <p14:tracePt t="29522" x="2951163" y="2865438"/>
          <p14:tracePt t="29531" x="2965450" y="2865438"/>
          <p14:tracePt t="29539" x="2965450" y="2879725"/>
          <p14:tracePt t="29547" x="2979738" y="2901950"/>
          <p14:tracePt t="29770" x="3016250" y="2901950"/>
          <p14:tracePt t="29780" x="3051175" y="2901950"/>
          <p14:tracePt t="29786" x="3116263" y="2901950"/>
          <p14:tracePt t="29797" x="3179763" y="2901950"/>
          <p14:tracePt t="29803" x="3300413" y="2916238"/>
          <p14:tracePt t="29811" x="3429000" y="2930525"/>
          <p14:tracePt t="29819" x="3579813" y="2944813"/>
          <p14:tracePt t="29829" x="3743325" y="2944813"/>
          <p14:tracePt t="29836" x="3921125" y="2951163"/>
          <p14:tracePt t="29844" x="4092575" y="2965450"/>
          <p14:tracePt t="29852" x="4256088" y="2965450"/>
          <p14:tracePt t="29860" x="4427538" y="2979738"/>
          <p14:tracePt t="29868" x="4591050" y="2994025"/>
          <p14:tracePt t="29877" x="4756150" y="3001963"/>
          <p14:tracePt t="29885" x="4905375" y="3001963"/>
          <p14:tracePt t="29893" x="4983163" y="3001963"/>
          <p14:tracePt t="29901" x="5097463" y="3016250"/>
          <p14:tracePt t="29910" x="5219700" y="3030538"/>
          <p14:tracePt t="29918" x="5332413" y="3030538"/>
          <p14:tracePt t="29926" x="5418138" y="3044825"/>
          <p14:tracePt t="29934" x="5497513" y="3051175"/>
          <p14:tracePt t="29943" x="5561013" y="3051175"/>
          <p14:tracePt t="29951" x="5583238" y="3065463"/>
          <p14:tracePt t="29959" x="5618163" y="3079750"/>
          <p14:tracePt t="29968" x="5661025" y="3079750"/>
          <p14:tracePt t="29976" x="5683250" y="3094038"/>
          <p14:tracePt t="29984" x="5695950" y="3094038"/>
          <p14:tracePt t="29992" x="5710238" y="3094038"/>
          <p14:tracePt t="30000" x="5718175" y="3100388"/>
          <p14:tracePt t="30091" x="5710238" y="3100388"/>
          <p14:tracePt t="30108" x="5695950" y="3100388"/>
          <p14:tracePt t="30124" x="5683250" y="3100388"/>
          <p14:tracePt t="30132" x="5661025" y="3100388"/>
          <p14:tracePt t="30140" x="5632450" y="3100388"/>
          <p14:tracePt t="30149" x="5618163" y="3114675"/>
          <p14:tracePt t="30157" x="5583238" y="3128963"/>
          <p14:tracePt t="30165" x="5546725" y="3151188"/>
          <p14:tracePt t="30174" x="5497513" y="3165475"/>
          <p14:tracePt t="30182" x="5454650" y="3194050"/>
          <p14:tracePt t="30190" x="5418138" y="3200400"/>
          <p14:tracePt t="30198" x="5354638" y="3228975"/>
          <p14:tracePt t="30207" x="5318125" y="3243263"/>
          <p14:tracePt t="30214" x="5268913" y="3243263"/>
          <p14:tracePt t="30223" x="5233988" y="3251200"/>
          <p14:tracePt t="30231" x="5168900" y="3251200"/>
          <p14:tracePt t="30239" x="5133975" y="3251200"/>
          <p14:tracePt t="30248" x="5083175" y="3251200"/>
          <p14:tracePt t="30256" x="5033963" y="3251200"/>
          <p14:tracePt t="30264" x="5005388" y="3251200"/>
          <p14:tracePt t="30272" x="4954588" y="3251200"/>
          <p14:tracePt t="30280" x="4940300" y="3251200"/>
          <p14:tracePt t="30289" x="4905375" y="3228975"/>
          <p14:tracePt t="30297" x="4883150" y="3214688"/>
          <p14:tracePt t="30306" x="4856163" y="3200400"/>
          <p14:tracePt t="30314" x="4805363" y="3179763"/>
          <p14:tracePt t="30322" x="4791075" y="3165475"/>
          <p14:tracePt t="30330" x="4770438" y="3143250"/>
          <p14:tracePt t="30338" x="4741863" y="3114675"/>
          <p14:tracePt t="30347" x="4719638" y="3079750"/>
          <p14:tracePt t="30355" x="4684713" y="3044825"/>
          <p14:tracePt t="30363" x="4670425" y="3001963"/>
          <p14:tracePt t="30371" x="4641850" y="2979738"/>
          <p14:tracePt t="30380" x="4633913" y="2951163"/>
          <p14:tracePt t="30388" x="4605338" y="2916238"/>
          <p14:tracePt t="30397" x="4591050" y="2879725"/>
          <p14:tracePt t="30404" x="4584700" y="2851150"/>
          <p14:tracePt t="30414" x="4584700" y="2830513"/>
          <p14:tracePt t="30421" x="4570413" y="2816225"/>
          <p14:tracePt t="30430" x="4570413" y="2787650"/>
          <p14:tracePt t="30437" x="4570413" y="2779713"/>
          <p14:tracePt t="30454" x="4570413" y="2765425"/>
          <p14:tracePt t="30464" x="4570413" y="2751138"/>
          <p14:tracePt t="30480" x="4570413" y="2736850"/>
          <p14:tracePt t="30487" x="4591050" y="2730500"/>
          <p14:tracePt t="30496" x="4619625" y="2701925"/>
          <p14:tracePt t="30503" x="4656138" y="2679700"/>
          <p14:tracePt t="30513" x="4705350" y="2638425"/>
          <p14:tracePt t="30520" x="4756150" y="2601913"/>
          <p14:tracePt t="30530" x="4805363" y="2566988"/>
          <p14:tracePt t="30537" x="4870450" y="2538413"/>
          <p14:tracePt t="30546" x="4933950" y="2487613"/>
          <p14:tracePt t="30553" x="5048250" y="2430463"/>
          <p14:tracePt t="30563" x="5148263" y="2381250"/>
          <p14:tracePt t="30570" x="5183188" y="2366963"/>
          <p14:tracePt t="30579" x="5318125" y="2287588"/>
          <p14:tracePt t="30586" x="5418138" y="2266950"/>
          <p14:tracePt t="30594" x="5518150" y="2224088"/>
          <p14:tracePt t="30602" x="5646738" y="2189163"/>
          <p14:tracePt t="30611" x="5761038" y="2166938"/>
          <p14:tracePt t="30619" x="5895975" y="2138363"/>
          <p14:tracePt t="30627" x="5961063" y="2124075"/>
          <p14:tracePt t="30636" x="6173788" y="2103438"/>
          <p14:tracePt t="30644" x="6310313" y="2089150"/>
          <p14:tracePt t="30652" x="6445250" y="2074863"/>
          <p14:tracePt t="30660" x="6580188" y="2074863"/>
          <p14:tracePt t="30668" x="6694488" y="2074863"/>
          <p14:tracePt t="30676" x="6773863" y="2074863"/>
          <p14:tracePt t="30685" x="6888163" y="2074863"/>
          <p14:tracePt t="30693" x="6986588" y="2074863"/>
          <p14:tracePt t="30701" x="7094538" y="2103438"/>
          <p14:tracePt t="30709" x="7172325" y="2124075"/>
          <p14:tracePt t="30718" x="7251700" y="2152650"/>
          <p14:tracePt t="30726" x="7308850" y="2174875"/>
          <p14:tracePt t="30734" x="7358063" y="2203450"/>
          <p14:tracePt t="30742" x="7407275" y="2224088"/>
          <p14:tracePt t="30751" x="7458075" y="2252663"/>
          <p14:tracePt t="30759" x="7500938" y="2274888"/>
          <p14:tracePt t="30767" x="7535863" y="2301875"/>
          <p14:tracePt t="30775" x="7572375" y="2338388"/>
          <p14:tracePt t="30784" x="7600950" y="2381250"/>
          <p14:tracePt t="30792" x="7621588" y="2401888"/>
          <p14:tracePt t="30800" x="7658100" y="2438400"/>
          <p14:tracePt t="30808" x="7658100" y="2452688"/>
          <p14:tracePt t="30817" x="7672388" y="2487613"/>
          <p14:tracePt t="30825" x="7686675" y="2516188"/>
          <p14:tracePt t="30833" x="7700963" y="2538413"/>
          <p14:tracePt t="30842" x="7700963" y="2566988"/>
          <p14:tracePt t="30850" x="7700963" y="2587625"/>
          <p14:tracePt t="30858" x="7700963" y="2630488"/>
          <p14:tracePt t="30866" x="7700963" y="2652713"/>
          <p14:tracePt t="30874" x="7700963" y="2679700"/>
          <p14:tracePt t="30883" x="7672388" y="2701925"/>
          <p14:tracePt t="30891" x="7650163" y="2736850"/>
          <p14:tracePt t="30899" x="7607300" y="2779713"/>
          <p14:tracePt t="30907" x="7586663" y="2830513"/>
          <p14:tracePt t="30916" x="7521575" y="2865438"/>
          <p14:tracePt t="30924" x="7450138" y="2944813"/>
          <p14:tracePt t="30932" x="7358063" y="2994025"/>
          <p14:tracePt t="30941" x="7258050" y="3065463"/>
          <p14:tracePt t="30948" x="7158038" y="3128963"/>
          <p14:tracePt t="30957" x="7037388" y="3214688"/>
          <p14:tracePt t="30965" x="6908800" y="3294063"/>
          <p14:tracePt t="30973" x="6773863" y="3365500"/>
          <p14:tracePt t="30981" x="6580188" y="3457575"/>
          <p14:tracePt t="30990" x="6410325" y="3543300"/>
          <p14:tracePt t="30998" x="6230938" y="3606800"/>
          <p14:tracePt t="31006" x="6046788" y="3678238"/>
          <p14:tracePt t="31014" x="5881688" y="3714750"/>
          <p14:tracePt t="31023" x="5810250" y="3729038"/>
          <p14:tracePt t="31031" x="5668963" y="3763963"/>
          <p14:tracePt t="31039" x="5532438" y="3778250"/>
          <p14:tracePt t="31048" x="5397500" y="3792538"/>
          <p14:tracePt t="31056" x="5283200" y="3792538"/>
          <p14:tracePt t="31064" x="5183188" y="3792538"/>
          <p14:tracePt t="31073" x="5097463" y="3792538"/>
          <p14:tracePt t="31081" x="5005388" y="3778250"/>
          <p14:tracePt t="31089" x="4940300" y="3757613"/>
          <p14:tracePt t="31097" x="4883150" y="3729038"/>
          <p14:tracePt t="31105" x="4819650" y="3706813"/>
          <p14:tracePt t="31114" x="4770438" y="3678238"/>
          <p14:tracePt t="31122" x="4705350" y="3657600"/>
          <p14:tracePt t="31131" x="4633913" y="3629025"/>
          <p14:tracePt t="31141" x="4570413" y="3606800"/>
          <p14:tracePt t="31148" x="4491038" y="3578225"/>
          <p14:tracePt t="31156" x="4421188" y="3543300"/>
          <p14:tracePt t="31165" x="4278313" y="3478213"/>
          <p14:tracePt t="31172" x="4192588" y="3443288"/>
          <p14:tracePt t="31181" x="4092575" y="3394075"/>
          <p14:tracePt t="31189" x="4043363" y="3365500"/>
          <p14:tracePt t="31198" x="3957638" y="3314700"/>
          <p14:tracePt t="31204" x="3863975" y="3251200"/>
          <p14:tracePt t="31214" x="3814763" y="3214688"/>
          <p14:tracePt t="31220" x="3778250" y="3200400"/>
          <p14:tracePt t="31231" x="3743325" y="3165475"/>
          <p14:tracePt t="31238" x="3706813" y="3143250"/>
          <p14:tracePt t="31247" x="3663950" y="3100388"/>
          <p14:tracePt t="31254" x="3657600" y="3094038"/>
          <p14:tracePt t="31264" x="3643313" y="3065463"/>
          <p14:tracePt t="31270" x="3629025" y="3051175"/>
          <p14:tracePt t="31281" x="3614738" y="3044825"/>
          <p14:tracePt t="31286" x="3614738" y="3030538"/>
          <p14:tracePt t="31298" x="3614738" y="3016250"/>
          <p14:tracePt t="31303" x="3614738" y="3001963"/>
          <p14:tracePt t="31314" x="3614738" y="2994025"/>
          <p14:tracePt t="31320" x="3629025" y="2951163"/>
          <p14:tracePt t="31331" x="3663950" y="2916238"/>
          <p14:tracePt t="31336" x="3757613" y="2830513"/>
          <p14:tracePt t="31348" x="3863975" y="2730500"/>
          <p14:tracePt t="31353" x="3943350" y="2667000"/>
          <p14:tracePt t="31364" x="4078288" y="2566988"/>
          <p14:tracePt t="31370" x="4221163" y="2466975"/>
          <p14:tracePt t="31381" x="4370388" y="2352675"/>
          <p14:tracePt t="31387" x="4519613" y="2274888"/>
          <p14:tracePt t="31397" x="4584700" y="2238375"/>
          <p14:tracePt t="31403" x="4733925" y="2189163"/>
          <p14:tracePt t="31414" x="4833938" y="2152650"/>
          <p14:tracePt t="31419" x="4954588" y="2124075"/>
          <p14:tracePt t="31431" x="5119688" y="2103438"/>
          <p14:tracePt t="31436" x="5183188" y="2103438"/>
          <p14:tracePt t="31447" x="5268913" y="2103438"/>
          <p14:tracePt t="31452" x="5368925" y="2117725"/>
          <p14:tracePt t="31464" x="5446713" y="2152650"/>
          <p14:tracePt t="31470" x="5518150" y="2189163"/>
          <p14:tracePt t="31481" x="5597525" y="2224088"/>
          <p14:tracePt t="31486" x="5668963" y="2266950"/>
          <p14:tracePt t="31497" x="5718175" y="2301875"/>
          <p14:tracePt t="31503" x="5767388" y="2330450"/>
          <p14:tracePt t="31514" x="5832475" y="2366963"/>
          <p14:tracePt t="31519" x="5867400" y="2387600"/>
          <p14:tracePt t="31531" x="5910263" y="2416175"/>
          <p14:tracePt t="31536" x="5961063" y="2438400"/>
          <p14:tracePt t="31547" x="5981700" y="2466975"/>
          <p14:tracePt t="31552" x="6018213" y="2501900"/>
          <p14:tracePt t="31564" x="6061075" y="2530475"/>
          <p14:tracePt t="31568" x="6096000" y="2552700"/>
          <p14:tracePt t="31581" x="6130925" y="2581275"/>
          <p14:tracePt t="31586" x="6145213" y="2587625"/>
          <p14:tracePt t="31597" x="6159500" y="2616200"/>
          <p14:tracePt t="31602" x="6181725" y="2630488"/>
          <p14:tracePt t="31614" x="6196013" y="2638425"/>
          <p14:tracePt t="31619" x="6210300" y="2652713"/>
          <p14:tracePt t="31631" x="6210300" y="2667000"/>
          <p14:tracePt t="31634" x="6210300" y="2679700"/>
          <p14:tracePt t="31648" x="6224588" y="2687638"/>
          <p14:tracePt t="31665" x="6224588" y="2701925"/>
          <p14:tracePt t="31674" x="6224588" y="2716213"/>
          <p14:tracePt t="31691" x="6224588" y="2730500"/>
          <p14:tracePt t="31707" x="6210300" y="2730500"/>
          <p14:tracePt t="31723" x="6196013" y="2736850"/>
          <p14:tracePt t="31740" x="6181725" y="2736850"/>
          <p14:tracePt t="31757" x="6173788" y="2736850"/>
          <p14:tracePt t="31773" x="6159500" y="2751138"/>
          <p14:tracePt t="31781" x="6145213" y="2765425"/>
          <p14:tracePt t="31790" x="6130925" y="2779713"/>
          <p14:tracePt t="31798" x="6124575" y="2779713"/>
          <p14:tracePt t="31806" x="6110288" y="2787650"/>
          <p14:tracePt t="31814" x="6096000" y="2816225"/>
          <p14:tracePt t="31822" x="6067425" y="2830513"/>
          <p14:tracePt t="31830" x="6061075" y="2836863"/>
          <p14:tracePt t="31839" x="6061075" y="2851150"/>
          <p14:tracePt t="31847" x="6046788" y="2865438"/>
          <p14:tracePt t="31856" x="6032500" y="2879725"/>
          <p14:tracePt t="31880" x="6018213" y="2894013"/>
          <p14:tracePt t="31913" x="6018213" y="2901950"/>
          <p14:tracePt t="31954" x="6010275" y="2901950"/>
          <p14:tracePt t="31987" x="5995988" y="2901950"/>
          <p14:tracePt t="32003" x="5981700" y="2901950"/>
          <p14:tracePt t="32014" x="5967413" y="2901950"/>
          <p14:tracePt t="32020" x="5946775" y="2901950"/>
          <p14:tracePt t="32030" x="5932488" y="2901950"/>
          <p14:tracePt t="32037" x="5895975" y="2901950"/>
          <p14:tracePt t="32047" x="5867400" y="2901950"/>
          <p14:tracePt t="32053" x="5832475" y="2901950"/>
          <p14:tracePt t="32063" x="5795963" y="2901950"/>
          <p14:tracePt t="32070" x="5746750" y="2901950"/>
          <p14:tracePt t="32079" x="5732463" y="2901950"/>
          <p14:tracePt t="32086" x="5683250" y="2901950"/>
          <p14:tracePt t="37782" x="5668963" y="2901950"/>
          <p14:tracePt t="37789" x="5661025" y="2901950"/>
          <p14:tracePt t="37799" x="5632450" y="2901950"/>
          <p14:tracePt t="37805" x="5611813" y="2901950"/>
          <p14:tracePt t="37816" x="5583238" y="2901950"/>
          <p14:tracePt t="37822" x="5546725" y="2916238"/>
          <p14:tracePt t="37832" x="5483225" y="2930525"/>
          <p14:tracePt t="37839" x="5403850" y="2951163"/>
          <p14:tracePt t="37849" x="5346700" y="2965450"/>
          <p14:tracePt t="37855" x="5254625" y="2979738"/>
          <p14:tracePt t="37865" x="5168900" y="3001963"/>
          <p14:tracePt t="37871" x="5068888" y="3030538"/>
          <p14:tracePt t="37882" x="4919663" y="3051175"/>
          <p14:tracePt t="37888" x="4870450" y="3051175"/>
          <p14:tracePt t="37898" x="4770438" y="3065463"/>
          <p14:tracePt t="37904" x="4684713" y="3079750"/>
          <p14:tracePt t="37916" x="4591050" y="3094038"/>
          <p14:tracePt t="37921" x="4519613" y="3094038"/>
          <p14:tracePt t="37932" x="4441825" y="3100388"/>
          <p14:tracePt t="37938" x="4370388" y="3100388"/>
          <p14:tracePt t="37949" x="4306888" y="3100388"/>
          <p14:tracePt t="37953" x="4241800" y="3100388"/>
          <p14:tracePt t="37964" x="4178300" y="3100388"/>
          <p14:tracePt t="37970" x="4127500" y="3100388"/>
          <p14:tracePt t="37981" x="4078288" y="3094038"/>
          <p14:tracePt t="37986" x="4043363" y="3065463"/>
          <p14:tracePt t="37998" x="4006850" y="3051175"/>
          <p14:tracePt t="38003" x="3992563" y="3044825"/>
          <p14:tracePt t="38016" x="3971925" y="3016250"/>
          <p14:tracePt t="38021" x="3943350" y="3001963"/>
          <p14:tracePt t="38032" x="3929063" y="2994025"/>
          <p14:tracePt t="38037" x="3921125" y="2979738"/>
          <p14:tracePt t="38053" x="3921125" y="2965450"/>
          <p14:tracePt t="38069" x="3921125" y="2951163"/>
          <p14:tracePt t="38098" x="3921125" y="2944813"/>
          <p14:tracePt t="38118" x="3929063" y="2944813"/>
          <p14:tracePt t="38126" x="3943350" y="2930525"/>
          <p14:tracePt t="38135" x="3971925" y="2930525"/>
          <p14:tracePt t="38143" x="4006850" y="2916238"/>
          <p14:tracePt t="38151" x="4043363" y="2901950"/>
          <p14:tracePt t="38163" x="4078288" y="2894013"/>
          <p14:tracePt t="38170" x="4141788" y="2879725"/>
          <p14:tracePt t="38176" x="4206875" y="2865438"/>
          <p14:tracePt t="38184" x="4270375" y="2865438"/>
          <p14:tracePt t="38193" x="4327525" y="2851150"/>
          <p14:tracePt t="38200" x="4406900" y="2851150"/>
          <p14:tracePt t="38209" x="4470400" y="2836863"/>
          <p14:tracePt t="38217" x="4533900" y="2836863"/>
          <p14:tracePt t="38225" x="4591050" y="2836863"/>
          <p14:tracePt t="38234" x="4641850" y="2836863"/>
          <p14:tracePt t="38242" x="4670425" y="2836863"/>
          <p14:tracePt t="38250" x="4741863" y="2836863"/>
          <p14:tracePt t="38258" x="4756150" y="2836863"/>
          <p14:tracePt t="38266" x="4791075" y="2836863"/>
          <p14:tracePt t="38275" x="4833938" y="2836863"/>
          <p14:tracePt t="38283" x="4856163" y="2836863"/>
          <p14:tracePt t="38291" x="4870450" y="2836863"/>
          <p14:tracePt t="38300" x="4883150" y="2836863"/>
          <p14:tracePt t="38308" x="4891088" y="2836863"/>
          <p14:tracePt t="38320" x="4905375" y="2836863"/>
          <p14:tracePt t="38332" x="4919663" y="2836863"/>
          <p14:tracePt t="38357" x="4933950" y="2851150"/>
          <p14:tracePt t="38588" x="4933950" y="2865438"/>
          <p14:tracePt t="38605" x="4919663" y="2865438"/>
          <p14:tracePt t="39775" x="4933950" y="2865438"/>
          <p14:tracePt t="39786" x="4968875" y="2865438"/>
          <p14:tracePt t="39793" x="5019675" y="2865438"/>
          <p14:tracePt t="39800" x="5119688" y="2851150"/>
          <p14:tracePt t="39808" x="5233988" y="2836863"/>
          <p14:tracePt t="39816" x="5383213" y="2830513"/>
          <p14:tracePt t="39824" x="5561013" y="2801938"/>
          <p14:tracePt t="39833" x="5732463" y="2801938"/>
          <p14:tracePt t="39841" x="5932488" y="2779713"/>
          <p14:tracePt t="39850" x="6145213" y="2779713"/>
          <p14:tracePt t="39858" x="6345238" y="2765425"/>
          <p14:tracePt t="39866" x="6545263" y="2765425"/>
          <p14:tracePt t="39874" x="6759575" y="2765425"/>
          <p14:tracePt t="39882" x="6943725" y="2765425"/>
          <p14:tracePt t="39891" x="7143750" y="2765425"/>
          <p14:tracePt t="39899" x="7335838" y="2765425"/>
          <p14:tracePt t="39907" x="7521575" y="2765425"/>
          <p14:tracePt t="39915" x="7707313" y="2765425"/>
          <p14:tracePt t="39923" x="7870825" y="2765425"/>
          <p14:tracePt t="39931" x="7935913" y="2765425"/>
          <p14:tracePt t="39940" x="8085138" y="2765425"/>
          <p14:tracePt t="39948" x="8213725" y="2787650"/>
          <p14:tracePt t="39957" x="8328025" y="2801938"/>
          <p14:tracePt t="39965" x="8413750" y="2830513"/>
          <p14:tracePt t="39973" x="8485188" y="2851150"/>
          <p14:tracePt t="39981" x="8513763" y="2851150"/>
          <p14:tracePt t="39989" x="8562975" y="2879725"/>
          <p14:tracePt t="39998" x="8597900" y="2879725"/>
          <p14:tracePt t="40006" x="8612188" y="2894013"/>
          <p14:tracePt t="40014" x="8634413" y="2894013"/>
          <p14:tracePt t="40022" x="8648700" y="2901950"/>
          <p14:tracePt t="40038" x="8662988" y="2901950"/>
          <p14:tracePt t="40048" x="8662988" y="2916238"/>
          <p14:tracePt t="40121" x="8648700" y="2916238"/>
          <p14:tracePt t="40131" x="8634413" y="2916238"/>
          <p14:tracePt t="40146" x="8583613" y="2944813"/>
          <p14:tracePt t="40154" x="8548688" y="2965450"/>
          <p14:tracePt t="40167" x="8513763" y="2994025"/>
          <p14:tracePt t="40173" x="8462963" y="3016250"/>
          <p14:tracePt t="40181" x="8413750" y="3044825"/>
          <p14:tracePt t="40187" x="8362950" y="3065463"/>
          <p14:tracePt t="40198" x="8299450" y="3094038"/>
          <p14:tracePt t="40204" x="8234363" y="3100388"/>
          <p14:tracePt t="40214" x="8185150" y="3128963"/>
          <p14:tracePt t="40220" x="8134350" y="3143250"/>
          <p14:tracePt t="40231" x="8085138" y="3143250"/>
          <p14:tracePt t="40237" x="8064500" y="3151188"/>
          <p14:tracePt t="40247" x="8021638" y="3151188"/>
          <p14:tracePt t="40253" x="7970838" y="3151188"/>
          <p14:tracePt t="40265" x="7950200" y="3151188"/>
          <p14:tracePt t="40270" x="7913688" y="3151188"/>
          <p14:tracePt t="40281" x="7885113" y="3151188"/>
          <p14:tracePt t="40286" x="7850188" y="3151188"/>
          <p14:tracePt t="40297" x="7835900" y="3143250"/>
          <p14:tracePt t="40303" x="7813675" y="3128963"/>
          <p14:tracePt t="40314" x="7799388" y="3114675"/>
          <p14:tracePt t="40319" x="7770813" y="3100388"/>
          <p14:tracePt t="40331" x="7735888" y="3094038"/>
          <p14:tracePt t="40336" x="7721600" y="3079750"/>
          <p14:tracePt t="40348" x="7686675" y="3051175"/>
          <p14:tracePt t="40353" x="7672388" y="3044825"/>
          <p14:tracePt t="40364" x="7650163" y="3030538"/>
          <p14:tracePt t="40370" x="7607300" y="3001963"/>
          <p14:tracePt t="40381" x="7600950" y="2994025"/>
          <p14:tracePt t="40386" x="7572375" y="2965450"/>
          <p14:tracePt t="40397" x="7550150" y="2951163"/>
          <p14:tracePt t="40403" x="7521575" y="2944813"/>
          <p14:tracePt t="40414" x="7500938" y="2930525"/>
          <p14:tracePt t="40419" x="7486650" y="2916238"/>
          <p14:tracePt t="40431" x="7472363" y="2901950"/>
          <p14:tracePt t="40436" x="7458075" y="2879725"/>
          <p14:tracePt t="40447" x="7435850" y="2865438"/>
          <p14:tracePt t="40465" x="7421563" y="2851150"/>
          <p14:tracePt t="40470" x="7407275" y="2836863"/>
          <p14:tracePt t="40484" x="7400925" y="2830513"/>
          <p14:tracePt t="40517" x="7400925" y="2816225"/>
          <p14:tracePt t="40607" x="7407275" y="2816225"/>
          <p14:tracePt t="40640" x="7421563" y="2801938"/>
          <p14:tracePt t="40657" x="7435850" y="2801938"/>
          <p14:tracePt t="40665" x="7450138" y="2801938"/>
          <p14:tracePt t="40674" x="7472363" y="2787650"/>
          <p14:tracePt t="40682" x="7500938" y="2779713"/>
          <p14:tracePt t="40690" x="7521575" y="2779713"/>
          <p14:tracePt t="40698" x="7558088" y="2765425"/>
          <p14:tracePt t="40707" x="7607300" y="2751138"/>
          <p14:tracePt t="40715" x="7658100" y="2736850"/>
          <p14:tracePt t="40723" x="7721600" y="2736850"/>
          <p14:tracePt t="40731" x="7785100" y="2730500"/>
          <p14:tracePt t="40740" x="7864475" y="2716213"/>
          <p14:tracePt t="40748" x="7985125" y="2687638"/>
          <p14:tracePt t="40756" x="8035925" y="2687638"/>
          <p14:tracePt t="40764" x="8134350" y="2687638"/>
          <p14:tracePt t="40772" x="8299450" y="2679700"/>
          <p14:tracePt t="40781" x="8413750" y="2679700"/>
          <p14:tracePt t="40789" x="8528050" y="2679700"/>
          <p14:tracePt t="40797" x="8648700" y="2667000"/>
          <p14:tracePt t="40805" x="8712200" y="2667000"/>
          <p14:tracePt t="40814" x="8826500" y="2667000"/>
          <p14:tracePt t="40822" x="8926513" y="2667000"/>
          <p14:tracePt t="40830" x="9040813" y="2667000"/>
          <p14:tracePt t="40838" x="9140825" y="2667000"/>
          <p14:tracePt t="40847" x="9240838" y="2667000"/>
          <p14:tracePt t="40855" x="9312275" y="2667000"/>
          <p14:tracePt t="40863" x="9390063" y="2667000"/>
          <p14:tracePt t="40871" x="9453563" y="2667000"/>
          <p14:tracePt t="40880" x="9475788" y="2667000"/>
          <p14:tracePt t="40888" x="9525000" y="2667000"/>
          <p14:tracePt t="40897" x="9561513" y="2667000"/>
          <p14:tracePt t="40904" x="9604375" y="2667000"/>
          <p14:tracePt t="40914" x="9639300" y="2679700"/>
          <p14:tracePt t="40921" x="9661525" y="2679700"/>
          <p14:tracePt t="40930" x="9675813" y="2687638"/>
          <p14:tracePt t="40937" x="9704388" y="2701925"/>
          <p14:tracePt t="40946" x="9710738" y="2716213"/>
          <p14:tracePt t="40953" x="9725025" y="2716213"/>
          <p14:tracePt t="40962" x="9739313" y="2736850"/>
          <p14:tracePt t="40979" x="9753600" y="2751138"/>
          <p14:tracePt t="40987" x="9759950" y="2779713"/>
          <p14:tracePt t="40996" x="9759950" y="2787650"/>
          <p14:tracePt t="41003" x="9774238" y="2801938"/>
          <p14:tracePt t="41013" x="9774238" y="2816225"/>
          <p14:tracePt t="41019" x="9774238" y="2830513"/>
          <p14:tracePt t="41027" x="9788525" y="2836863"/>
          <p14:tracePt t="41036" x="9788525" y="2851150"/>
          <p14:tracePt t="41052" x="9788525" y="2865438"/>
          <p14:tracePt t="41069" x="9788525" y="2879725"/>
          <p14:tracePt t="41094" x="9774238" y="2879725"/>
          <p14:tracePt t="41102" x="9774238" y="2894013"/>
          <p14:tracePt t="41110" x="9759950" y="2894013"/>
          <p14:tracePt t="41119" x="9753600" y="2894013"/>
          <p14:tracePt t="41127" x="9739313" y="2894013"/>
          <p14:tracePt t="41135" x="9704388" y="2901950"/>
          <p14:tracePt t="41143" x="9661525" y="2901950"/>
          <p14:tracePt t="41152" x="9625013" y="2916238"/>
          <p14:tracePt t="41161" x="9553575" y="2930525"/>
          <p14:tracePt t="41168" x="9490075" y="2951163"/>
          <p14:tracePt t="41176" x="9410700" y="2965450"/>
          <p14:tracePt t="41184" x="9340850" y="2979738"/>
          <p14:tracePt t="41193" x="9247188" y="2994025"/>
          <p14:tracePt t="41201" x="9161463" y="3001963"/>
          <p14:tracePt t="41209" x="9075738" y="3016250"/>
          <p14:tracePt t="41217" x="8990013" y="3030538"/>
          <p14:tracePt t="41226" x="8891588" y="3030538"/>
          <p14:tracePt t="41234" x="8783638" y="3030538"/>
          <p14:tracePt t="41242" x="8697913" y="3030538"/>
          <p14:tracePt t="41251" x="8597900" y="3030538"/>
          <p14:tracePt t="41259" x="8499475" y="3030538"/>
          <p14:tracePt t="41267" x="8399463" y="3016250"/>
          <p14:tracePt t="41275" x="8313738" y="2994025"/>
          <p14:tracePt t="41283" x="8213725" y="2965450"/>
          <p14:tracePt t="41291" x="8121650" y="2951163"/>
          <p14:tracePt t="41300" x="8050213" y="2944813"/>
          <p14:tracePt t="41308" x="7964488" y="2916238"/>
          <p14:tracePt t="41316" x="7885113" y="2894013"/>
          <p14:tracePt t="41324" x="7799388" y="2879725"/>
          <p14:tracePt t="41332" x="7707313" y="2851150"/>
          <p14:tracePt t="41341" x="7635875" y="2836863"/>
          <p14:tracePt t="41349" x="7572375" y="2816225"/>
          <p14:tracePt t="41358" x="7507288" y="2801938"/>
          <p14:tracePt t="41365" x="7450138" y="2787650"/>
          <p14:tracePt t="41374" x="7407275" y="2765425"/>
          <p14:tracePt t="41382" x="7350125" y="2751138"/>
          <p14:tracePt t="41391" x="7308850" y="2736850"/>
          <p14:tracePt t="41399" x="7286625" y="2730500"/>
          <p14:tracePt t="41407" x="7258050" y="2716213"/>
          <p14:tracePt t="41415" x="7237413" y="2701925"/>
          <p14:tracePt t="41423" x="7194550" y="2687638"/>
          <p14:tracePt t="41432" x="7172325" y="2679700"/>
          <p14:tracePt t="41440" x="7158038" y="2667000"/>
          <p14:tracePt t="41448" x="7143750" y="2652713"/>
          <p14:tracePt t="41456" x="7137400" y="2638425"/>
          <p14:tracePt t="41465" x="7123113" y="2638425"/>
          <p14:tracePt t="41473" x="7108825" y="2630488"/>
          <p14:tracePt t="41481" x="7094538" y="2616200"/>
          <p14:tracePt t="41490" x="7094538" y="2601913"/>
          <p14:tracePt t="41498" x="7086600" y="2601913"/>
          <p14:tracePt t="41506" x="7086600" y="2587625"/>
          <p14:tracePt t="41522" x="7072313" y="2581275"/>
          <p14:tracePt t="41539" x="7072313" y="2566988"/>
          <p14:tracePt t="41605" x="7086600" y="2566988"/>
          <p14:tracePt t="41629" x="7086600" y="2552700"/>
          <p14:tracePt t="41638" x="7094538" y="2552700"/>
          <p14:tracePt t="41654" x="7108825" y="2552700"/>
          <p14:tracePt t="41664" x="7123113" y="2552700"/>
          <p14:tracePt t="41671" x="7143750" y="2538413"/>
          <p14:tracePt t="41680" x="7186613" y="2530475"/>
          <p14:tracePt t="41687" x="7223125" y="2530475"/>
          <p14:tracePt t="41697" x="7286625" y="2501900"/>
          <p14:tracePt t="41704" x="7335838" y="2487613"/>
          <p14:tracePt t="41713" x="7407275" y="2481263"/>
          <p14:tracePt t="41720" x="7486650" y="2466975"/>
          <p14:tracePt t="41730" x="7558088" y="2452688"/>
          <p14:tracePt t="41736" x="7635875" y="2438400"/>
          <p14:tracePt t="41746" x="7700963" y="2438400"/>
          <p14:tracePt t="41753" x="7764463" y="2438400"/>
          <p14:tracePt t="41762" x="7813675" y="2430463"/>
          <p14:tracePt t="41769" x="7864475" y="2430463"/>
          <p14:tracePt t="41779" x="7870825" y="2430463"/>
          <p14:tracePt t="41786" x="7950200" y="2430463"/>
          <p14:tracePt t="41794" x="7985125" y="2430463"/>
          <p14:tracePt t="41803" x="7999413" y="2430463"/>
          <p14:tracePt t="41811" x="8050213" y="2430463"/>
          <p14:tracePt t="41819" x="8070850" y="2430463"/>
          <p14:tracePt t="41827" x="8099425" y="2430463"/>
          <p14:tracePt t="41835" x="8134350" y="2438400"/>
          <p14:tracePt t="41844" x="8162925" y="2438400"/>
          <p14:tracePt t="41852" x="8199438" y="2452688"/>
          <p14:tracePt t="41860" x="8213725" y="2466975"/>
          <p14:tracePt t="41868" x="8248650" y="2481263"/>
          <p14:tracePt t="41877" x="8270875" y="2481263"/>
          <p14:tracePt t="41885" x="8285163" y="2487613"/>
          <p14:tracePt t="41893" x="8313738" y="2501900"/>
          <p14:tracePt t="41901" x="8334375" y="2516188"/>
          <p14:tracePt t="41910" x="8362950" y="2530475"/>
          <p14:tracePt t="41918" x="8377238" y="2538413"/>
          <p14:tracePt t="41926" x="8399463" y="2566988"/>
          <p14:tracePt t="41934" x="8413750" y="2581275"/>
          <p14:tracePt t="41943" x="8428038" y="2587625"/>
          <p14:tracePt t="41951" x="8434388" y="2601913"/>
          <p14:tracePt t="41959" x="8448675" y="2616200"/>
          <p14:tracePt t="41967" x="8448675" y="2630488"/>
          <p14:tracePt t="41975" x="8462963" y="2630488"/>
          <p14:tracePt t="41992" x="8462963" y="2638425"/>
          <p14:tracePt t="42017" x="8462963" y="2652713"/>
          <p14:tracePt t="42033" x="8462963" y="2667000"/>
          <p14:tracePt t="42042" x="8462963" y="2679700"/>
          <p14:tracePt t="42050" x="8462963" y="2687638"/>
          <p14:tracePt t="42058" x="8448675" y="2730500"/>
          <p14:tracePt t="42066" x="8448675" y="2751138"/>
          <p14:tracePt t="42074" x="8428038" y="2801938"/>
          <p14:tracePt t="42083" x="8413750" y="2865438"/>
          <p14:tracePt t="42091" x="8385175" y="2930525"/>
          <p14:tracePt t="42099" x="8362950" y="2994025"/>
          <p14:tracePt t="42107" x="8334375" y="3044825"/>
          <p14:tracePt t="42116" x="8313738" y="3079750"/>
          <p14:tracePt t="42124" x="8270875" y="3151188"/>
          <p14:tracePt t="42132" x="8248650" y="3165475"/>
          <p14:tracePt t="42141" x="8220075" y="3200400"/>
          <p14:tracePt t="42148" x="8199438" y="3228975"/>
          <p14:tracePt t="42157" x="8162925" y="3251200"/>
          <p14:tracePt t="42165" x="8134350" y="3265488"/>
          <p14:tracePt t="42173" x="8113713" y="3265488"/>
          <p14:tracePt t="42182" x="8070850" y="3265488"/>
          <p14:tracePt t="42190" x="8035925" y="3265488"/>
          <p14:tracePt t="42198" x="7999413" y="3265488"/>
          <p14:tracePt t="42206" x="7950200" y="3265488"/>
          <p14:tracePt t="42215" x="7913688" y="3265488"/>
          <p14:tracePt t="42223" x="7850188" y="3265488"/>
          <p14:tracePt t="42231" x="7785100" y="3243263"/>
          <p14:tracePt t="42240" x="7707313" y="3228975"/>
          <p14:tracePt t="42248" x="7635875" y="3214688"/>
          <p14:tracePt t="42256" x="7558088" y="3214688"/>
          <p14:tracePt t="42264" x="7486650" y="3200400"/>
          <p14:tracePt t="42272" x="7386638" y="3200400"/>
          <p14:tracePt t="42281" x="7286625" y="3200400"/>
          <p14:tracePt t="42289" x="7123113" y="3194050"/>
          <p14:tracePt t="42297" x="7072313" y="3179763"/>
          <p14:tracePt t="42305" x="6972300" y="3179763"/>
          <p14:tracePt t="42314" x="6873875" y="3165475"/>
          <p14:tracePt t="42322" x="6794500" y="3151188"/>
          <p14:tracePt t="42330" x="6708775" y="3114675"/>
          <p14:tracePt t="42338" x="6630988" y="3094038"/>
          <p14:tracePt t="42347" x="6559550" y="3065463"/>
          <p14:tracePt t="42355" x="6496050" y="3030538"/>
          <p14:tracePt t="42364" x="6445250" y="2994025"/>
          <p14:tracePt t="42371" x="6410325" y="2965450"/>
          <p14:tracePt t="42381" x="6381750" y="2951163"/>
          <p14:tracePt t="42388" x="6359525" y="2930525"/>
          <p14:tracePt t="42397" x="6330950" y="2901950"/>
          <p14:tracePt t="42404" x="6324600" y="2894013"/>
          <p14:tracePt t="42414" x="6310313" y="2879725"/>
          <p14:tracePt t="42420" x="6296025" y="2865438"/>
          <p14:tracePt t="42430" x="6296025" y="2851150"/>
          <p14:tracePt t="42437" x="6296025" y="2836863"/>
          <p14:tracePt t="42454" x="6296025" y="2830513"/>
          <p14:tracePt t="42480" x="6296025" y="2816225"/>
          <p14:tracePt t="42503" x="6310313" y="2801938"/>
          <p14:tracePt t="42513" x="6330950" y="2779713"/>
          <p14:tracePt t="42520" x="6381750" y="2736850"/>
          <p14:tracePt t="42529" x="6445250" y="2716213"/>
          <p14:tracePt t="42536" x="6496050" y="2687638"/>
          <p14:tracePt t="42544" x="6623050" y="2638425"/>
          <p14:tracePt t="42553" x="6708775" y="2601913"/>
          <p14:tracePt t="42561" x="6837363" y="2552700"/>
          <p14:tracePt t="42569" x="6958013" y="2516188"/>
          <p14:tracePt t="42577" x="7086600" y="2481263"/>
          <p14:tracePt t="42586" x="7208838" y="2438400"/>
          <p14:tracePt t="42594" x="7350125" y="2401888"/>
          <p14:tracePt t="42602" x="7500938" y="2381250"/>
          <p14:tracePt t="42610" x="7635875" y="2338388"/>
          <p14:tracePt t="42619" x="7785100" y="2301875"/>
          <p14:tracePt t="42627" x="7935913" y="2274888"/>
          <p14:tracePt t="42635" x="8099425" y="2266950"/>
          <p14:tracePt t="42643" x="8248650" y="2224088"/>
          <p14:tracePt t="42652" x="8385175" y="2217738"/>
          <p14:tracePt t="42660" x="8534400" y="2203450"/>
          <p14:tracePt t="42668" x="8677275" y="2203450"/>
          <p14:tracePt t="42676" x="8812213" y="2203450"/>
          <p14:tracePt t="42685" x="8877300" y="2203450"/>
          <p14:tracePt t="42693" x="8975725" y="2203450"/>
          <p14:tracePt t="42701" x="9090025" y="2203450"/>
          <p14:tracePt t="42709" x="9175750" y="2203450"/>
          <p14:tracePt t="42718" x="9197975" y="2203450"/>
          <p14:tracePt t="42726" x="9261475" y="2203450"/>
          <p14:tracePt t="42734" x="9312275" y="2217738"/>
          <p14:tracePt t="42742" x="9361488" y="2224088"/>
          <p14:tracePt t="42751" x="9390063" y="2238375"/>
          <p14:tracePt t="42759" x="9410700" y="2252663"/>
          <p14:tracePt t="42767" x="9439275" y="2266950"/>
          <p14:tracePt t="42775" x="9461500" y="2287588"/>
          <p14:tracePt t="42784" x="9475788" y="2301875"/>
          <p14:tracePt t="42792" x="9504363" y="2316163"/>
          <p14:tracePt t="42800" x="9510713" y="2330450"/>
          <p14:tracePt t="42808" x="9539288" y="2352675"/>
          <p14:tracePt t="42816" x="9553575" y="2366963"/>
          <p14:tracePt t="42825" x="9561513" y="2381250"/>
          <p14:tracePt t="42833" x="9575800" y="2401888"/>
          <p14:tracePt t="42841" x="9590088" y="2416175"/>
          <p14:tracePt t="42849" x="9590088" y="2430463"/>
          <p14:tracePt t="42858" x="9604375" y="2438400"/>
          <p14:tracePt t="42874" x="9610725" y="2452688"/>
          <p14:tracePt t="42882" x="9610725" y="2466975"/>
          <p14:tracePt t="42907" x="9610725" y="2481263"/>
          <p14:tracePt t="42940" x="9604375" y="2487613"/>
          <p14:tracePt t="42948" x="9590088" y="2487613"/>
          <p14:tracePt t="42957" x="9575800" y="2501900"/>
          <p14:tracePt t="42965" x="9539288" y="2530475"/>
          <p14:tracePt t="42973" x="9510713" y="2552700"/>
          <p14:tracePt t="42981" x="9475788" y="2587625"/>
          <p14:tracePt t="42989" x="9410700" y="2630488"/>
          <p14:tracePt t="42998" x="9361488" y="2667000"/>
          <p14:tracePt t="43006" x="9297988" y="2701925"/>
          <p14:tracePt t="43014" x="9240838" y="2736850"/>
          <p14:tracePt t="43022" x="9161463" y="2779713"/>
          <p14:tracePt t="43031" x="9090025" y="2816225"/>
          <p14:tracePt t="43039" x="9012238" y="2830513"/>
          <p14:tracePt t="43047" x="8947150" y="2851150"/>
          <p14:tracePt t="43055" x="8877300" y="2865438"/>
          <p14:tracePt t="43064" x="8812213" y="2879725"/>
          <p14:tracePt t="43072" x="8734425" y="2894013"/>
          <p14:tracePt t="43080" x="8677275" y="2894013"/>
          <p14:tracePt t="43088" x="8612188" y="2901950"/>
          <p14:tracePt t="43097" x="8548688" y="2901950"/>
          <p14:tracePt t="43105" x="8485188" y="2901950"/>
          <p14:tracePt t="43113" x="8434388" y="2901950"/>
          <p14:tracePt t="43121" x="8377238" y="2901950"/>
          <p14:tracePt t="43130" x="8313738" y="2901950"/>
          <p14:tracePt t="43138" x="8248650" y="2901950"/>
          <p14:tracePt t="43147" x="8170863" y="2901950"/>
          <p14:tracePt t="43154" x="8099425" y="2894013"/>
          <p14:tracePt t="43164" x="8021638" y="2879725"/>
          <p14:tracePt t="43171" x="7935913" y="2865438"/>
          <p14:tracePt t="43180" x="7850188" y="2851150"/>
          <p14:tracePt t="43187" x="7764463" y="2836863"/>
          <p14:tracePt t="43197" x="7621588" y="2836863"/>
          <p14:tracePt t="43204" x="7558088" y="2836863"/>
          <p14:tracePt t="43213" x="7458075" y="2836863"/>
          <p14:tracePt t="43220" x="7372350" y="2836863"/>
          <p14:tracePt t="43230" x="7272338" y="2836863"/>
          <p14:tracePt t="43237" x="7172325" y="2836863"/>
          <p14:tracePt t="43246" x="7094538" y="2836863"/>
          <p14:tracePt t="43253" x="7008813" y="2836863"/>
          <p14:tracePt t="43262" x="6943725" y="2836863"/>
          <p14:tracePt t="43270" x="6888163" y="2836863"/>
          <p14:tracePt t="43279" x="6859588" y="2836863"/>
          <p14:tracePt t="43286" x="6808788" y="2836863"/>
          <p14:tracePt t="43296" x="6773863" y="2836863"/>
          <p14:tracePt t="43303" x="6745288" y="2836863"/>
          <p14:tracePt t="43311" x="6737350" y="2836863"/>
          <p14:tracePt t="43319" x="6723063" y="2836863"/>
          <p14:tracePt t="43328" x="6708775" y="2836863"/>
          <p14:tracePt t="43352" x="6694488" y="2836863"/>
          <p14:tracePt t="43435" x="6708775" y="2836863"/>
          <p14:tracePt t="43468" x="6708775" y="2851150"/>
          <p14:tracePt t="43508" x="6708775" y="2865438"/>
          <p14:tracePt t="43591" x="6723063" y="2865438"/>
          <p14:tracePt t="43665" x="6737350" y="2865438"/>
          <p14:tracePt t="43698" x="6745288" y="2865438"/>
          <p14:tracePt t="43731" x="6759575" y="2865438"/>
          <p14:tracePt t="51169" x="6723063" y="2865438"/>
          <p14:tracePt t="51176" x="6688138" y="2836863"/>
          <p14:tracePt t="51183" x="6630988" y="2830513"/>
          <p14:tracePt t="51191" x="6594475" y="2816225"/>
          <p14:tracePt t="51199" x="6523038" y="2779713"/>
          <p14:tracePt t="51207" x="6445250" y="2751138"/>
          <p14:tracePt t="51216" x="6359525" y="2716213"/>
          <p14:tracePt t="51223" x="6273800" y="2679700"/>
          <p14:tracePt t="51232" x="6061075" y="2616200"/>
          <p14:tracePt t="51240" x="5810250" y="2552700"/>
          <p14:tracePt t="51248" x="5532438" y="2481263"/>
          <p14:tracePt t="51257" x="5233988" y="2416175"/>
          <p14:tracePt t="51265" x="4891088" y="2352675"/>
          <p14:tracePt t="51273" x="4556125" y="2301875"/>
          <p14:tracePt t="51282" x="4241800" y="2266950"/>
          <p14:tracePt t="51289" x="4092575" y="2238375"/>
          <p14:tracePt t="51299" x="3829050" y="2174875"/>
          <p14:tracePt t="51306" x="3614738" y="2117725"/>
          <p14:tracePt t="51315" x="3529013" y="2074863"/>
          <p14:tracePt t="51322" x="3365500" y="2024063"/>
          <p14:tracePt t="51332" x="3230563" y="1966913"/>
          <p14:tracePt t="51339" x="3130550" y="1917700"/>
          <p14:tracePt t="51348" x="3101975" y="1889125"/>
          <p14:tracePt t="51356" x="3030538" y="1854200"/>
          <p14:tracePt t="51366" x="2994025" y="1825625"/>
          <p14:tracePt t="51372" x="2965450" y="1789113"/>
          <p14:tracePt t="51382" x="2951163" y="1774825"/>
          <p14:tracePt t="51388" x="2951163" y="1768475"/>
          <p14:tracePt t="51399" x="2944813" y="1768475"/>
          <p14:tracePt t="51415" x="2944813" y="1754188"/>
          <p14:tracePt t="51430" x="2951163" y="1754188"/>
          <p14:tracePt t="51437" x="2979738" y="1754188"/>
          <p14:tracePt t="51447" x="3001963" y="1754188"/>
          <p14:tracePt t="51454" x="3044825" y="1754188"/>
          <p14:tracePt t="51464" x="3079750" y="1754188"/>
          <p14:tracePt t="51470" x="3101975" y="1754188"/>
          <p14:tracePt t="51480" x="3130550" y="1754188"/>
          <p14:tracePt t="51487" x="3151188" y="1754188"/>
          <p14:tracePt t="51496" x="3179763" y="1754188"/>
          <p14:tracePt t="51504" x="3194050" y="1768475"/>
          <p14:tracePt t="51513" x="3201988" y="1768475"/>
          <p14:tracePt t="51520" x="3216275" y="1774825"/>
          <p14:tracePt t="51530" x="3216275" y="1789113"/>
          <p14:tracePt t="51544" x="3216275" y="1803400"/>
          <p14:tracePt t="51553" x="3216275" y="1839913"/>
          <p14:tracePt t="51563" x="3194050" y="1889125"/>
          <p14:tracePt t="51570" x="3094038" y="2017713"/>
          <p14:tracePt t="51577" x="2965450" y="2124075"/>
          <p14:tracePt t="51586" x="2830513" y="2266950"/>
          <p14:tracePt t="51594" x="2730500" y="2352675"/>
          <p14:tracePt t="51603" x="2552700" y="2481263"/>
          <p14:tracePt t="51611" x="2366963" y="2587625"/>
          <p14:tracePt t="51619" x="2189163" y="2687638"/>
          <p14:tracePt t="51627" x="2003425" y="2779713"/>
          <p14:tracePt t="51635" x="1839913" y="2801938"/>
          <p14:tracePt t="51644" x="1674813" y="2830513"/>
          <p14:tracePt t="51652" x="1511300" y="2836863"/>
          <p14:tracePt t="51660" x="1362075" y="2836863"/>
          <p14:tracePt t="51668" x="1290638" y="2830513"/>
          <p14:tracePt t="51677" x="1190625" y="2787650"/>
          <p14:tracePt t="51685" x="1090613" y="2736850"/>
          <p14:tracePt t="51693" x="998538" y="2687638"/>
          <p14:tracePt t="51701" x="947738" y="2652713"/>
          <p14:tracePt t="51709" x="927100" y="2630488"/>
          <p14:tracePt t="51718" x="876300" y="2587625"/>
          <p14:tracePt t="51726" x="827088" y="2566988"/>
          <p14:tracePt t="51734" x="798513" y="2538413"/>
          <p14:tracePt t="51743" x="749300" y="2501900"/>
          <p14:tracePt t="51750" x="727075" y="2481263"/>
          <p14:tracePt t="51759" x="698500" y="2452688"/>
          <p14:tracePt t="51767" x="677863" y="2430463"/>
          <p14:tracePt t="51775" x="663575" y="2430463"/>
          <p14:tracePt t="51784" x="641350" y="2401888"/>
          <p14:tracePt t="51792" x="627063" y="2381250"/>
          <p14:tracePt t="51800" x="612775" y="2366963"/>
          <p14:tracePt t="51808" x="598488" y="2352675"/>
          <p14:tracePt t="51816" x="592138" y="2330450"/>
          <p14:tracePt t="51833" x="592138" y="2316163"/>
          <p14:tracePt t="51842" x="592138" y="2301875"/>
          <p14:tracePt t="51858" x="592138" y="2287588"/>
          <p14:tracePt t="51875" x="592138" y="2274888"/>
          <p14:tracePt t="51891" x="598488" y="2274888"/>
          <p14:tracePt t="51907" x="612775" y="2274888"/>
          <p14:tracePt t="51923" x="641350" y="2266950"/>
          <p14:tracePt t="51932" x="649288" y="2266950"/>
          <p14:tracePt t="51940" x="692150" y="2252663"/>
          <p14:tracePt t="51948" x="712788" y="2252663"/>
          <p14:tracePt t="51957" x="749300" y="2238375"/>
          <p14:tracePt t="51965" x="798513" y="2224088"/>
          <p14:tracePt t="51973" x="841375" y="2217738"/>
          <p14:tracePt t="51981" x="890588" y="2217738"/>
          <p14:tracePt t="51990" x="927100" y="2217738"/>
          <p14:tracePt t="51998" x="947738" y="2217738"/>
          <p14:tracePt t="52007" x="990600" y="2217738"/>
          <p14:tracePt t="52015" x="1027113" y="2217738"/>
          <p14:tracePt t="52023" x="1062038" y="2217738"/>
          <p14:tracePt t="52031" x="1098550" y="2217738"/>
          <p14:tracePt t="52039" x="1127125" y="2217738"/>
          <p14:tracePt t="52048" x="1141413" y="2224088"/>
          <p14:tracePt t="52055" x="1190625" y="2238375"/>
          <p14:tracePt t="52065" x="1212850" y="2266950"/>
          <p14:tracePt t="52072" x="1239838" y="2287588"/>
          <p14:tracePt t="52081" x="1262063" y="2316163"/>
          <p14:tracePt t="52088" x="1290638" y="2338388"/>
          <p14:tracePt t="52098" x="1311275" y="2366963"/>
          <p14:tracePt t="52105" x="1339850" y="2416175"/>
          <p14:tracePt t="52114" x="1362075" y="2438400"/>
          <p14:tracePt t="52122" x="1376363" y="2466975"/>
          <p14:tracePt t="52131" x="1390650" y="2487613"/>
          <p14:tracePt t="52138" x="1404938" y="2516188"/>
          <p14:tracePt t="52148" x="1411288" y="2538413"/>
          <p14:tracePt t="52155" x="1425575" y="2566988"/>
          <p14:tracePt t="52172" x="1425575" y="2581275"/>
          <p14:tracePt t="52181" x="1425575" y="2587625"/>
          <p14:tracePt t="52262" x="1439863" y="2587625"/>
          <p14:tracePt t="52270" x="1454150" y="2587625"/>
          <p14:tracePt t="52282" x="1476375" y="2601913"/>
          <p14:tracePt t="52289" x="1511300" y="2601913"/>
          <p14:tracePt t="52297" x="1554163" y="2616200"/>
          <p14:tracePt t="52303" x="1562100" y="2630488"/>
          <p14:tracePt t="52314" x="1590675" y="2638425"/>
          <p14:tracePt t="52320" x="1625600" y="2652713"/>
          <p14:tracePt t="52329" x="1654175" y="2667000"/>
          <p14:tracePt t="52336" x="1674813" y="2679700"/>
          <p14:tracePt t="52346" x="1689100" y="2687638"/>
          <p14:tracePt t="52353" x="1703388" y="2701925"/>
          <p14:tracePt t="52361" x="1717675" y="2716213"/>
          <p14:tracePt t="52369" x="1725613" y="2716213"/>
          <p14:tracePt t="52377" x="1725613" y="2730500"/>
          <p14:tracePt t="52385" x="1725613" y="2736850"/>
          <p14:tracePt t="52393" x="1739900" y="2751138"/>
          <p14:tracePt t="52402" x="1739900" y="2765425"/>
          <p14:tracePt t="52410" x="1739900" y="2787650"/>
          <p14:tracePt t="52418" x="1739900" y="2816225"/>
          <p14:tracePt t="52426" x="1739900" y="2836863"/>
          <p14:tracePt t="52435" x="1703388" y="2916238"/>
          <p14:tracePt t="52443" x="1654175" y="2979738"/>
          <p14:tracePt t="52451" x="1604963" y="3065463"/>
          <p14:tracePt t="52460" x="1525588" y="3143250"/>
          <p14:tracePt t="52467" x="1476375" y="3179763"/>
          <p14:tracePt t="52476" x="1411288" y="3251200"/>
          <p14:tracePt t="52484" x="1390650" y="3265488"/>
          <p14:tracePt t="52492" x="1325563" y="3314700"/>
          <p14:tracePt t="52501" x="1290638" y="3343275"/>
          <p14:tracePt t="52509" x="1254125" y="3351213"/>
          <p14:tracePt t="52517" x="1212850" y="3351213"/>
          <p14:tracePt t="52525" x="1176338" y="3351213"/>
          <p14:tracePt t="52534" x="1141413" y="3351213"/>
          <p14:tracePt t="52542" x="1127125" y="3351213"/>
          <p14:tracePt t="52550" x="1090613" y="3328988"/>
          <p14:tracePt t="52558" x="1062038" y="3300413"/>
          <p14:tracePt t="52567" x="1027113" y="3279775"/>
          <p14:tracePt t="52575" x="998538" y="3251200"/>
          <p14:tracePt t="52583" x="976313" y="3228975"/>
          <p14:tracePt t="52591" x="947738" y="3200400"/>
          <p14:tracePt t="52600" x="927100" y="3194050"/>
          <p14:tracePt t="52608" x="898525" y="3151188"/>
          <p14:tracePt t="52616" x="890588" y="3143250"/>
          <p14:tracePt t="52625" x="876300" y="3128963"/>
          <p14:tracePt t="52633" x="847725" y="3100388"/>
          <p14:tracePt t="52641" x="847725" y="3094038"/>
          <p14:tracePt t="52649" x="841375" y="3079750"/>
          <p14:tracePt t="52658" x="841375" y="3065463"/>
          <p14:tracePt t="52665" x="841375" y="3051175"/>
          <p14:tracePt t="52674" x="841375" y="3044825"/>
          <p14:tracePt t="52690" x="841375" y="3030538"/>
          <p14:tracePt t="52715" x="841375" y="3016250"/>
          <p14:tracePt t="52724" x="862013" y="3016250"/>
          <p14:tracePt t="52731" x="898525" y="3016250"/>
          <p14:tracePt t="52740" x="941388" y="3016250"/>
          <p14:tracePt t="52748" x="990600" y="3001963"/>
          <p14:tracePt t="52756" x="1041400" y="3001963"/>
          <p14:tracePt t="52765" x="1098550" y="3001963"/>
          <p14:tracePt t="52773" x="1162050" y="3001963"/>
          <p14:tracePt t="52781" x="1239838" y="3001963"/>
          <p14:tracePt t="52789" x="1290638" y="3001963"/>
          <p14:tracePt t="52797" x="1339850" y="3001963"/>
          <p14:tracePt t="52806" x="1362075" y="3001963"/>
          <p14:tracePt t="52814" x="1411288" y="3001963"/>
          <p14:tracePt t="52822" x="1454150" y="3001963"/>
          <p14:tracePt t="52831" x="1462088" y="3001963"/>
          <p14:tracePt t="52839" x="1490663" y="3001963"/>
          <p14:tracePt t="52847" x="1511300" y="3001963"/>
          <p14:tracePt t="52855" x="1525588" y="3016250"/>
          <p14:tracePt t="52863" x="1539875" y="3030538"/>
          <p14:tracePt t="52872" x="1554163" y="3044825"/>
          <p14:tracePt t="52880" x="1554163" y="3065463"/>
          <p14:tracePt t="52888" x="1562100" y="3100388"/>
          <p14:tracePt t="52897" x="1562100" y="3143250"/>
          <p14:tracePt t="52905" x="1562100" y="3194050"/>
          <p14:tracePt t="52914" x="1562100" y="3243263"/>
          <p14:tracePt t="52921" x="1562100" y="3300413"/>
          <p14:tracePt t="52930" x="1562100" y="3314700"/>
          <p14:tracePt t="52938" x="1562100" y="3351213"/>
          <p14:tracePt t="52947" x="1562100" y="3394075"/>
          <p14:tracePt t="52954" x="1562100" y="3414713"/>
          <p14:tracePt t="52963" x="1562100" y="3429000"/>
          <p14:tracePt t="52971" x="1562100" y="3443288"/>
          <p14:tracePt t="52987" x="1562100" y="3457575"/>
          <p14:tracePt t="52997" x="1554163" y="3457575"/>
          <p14:tracePt t="53399" x="1554163" y="3443288"/>
          <p14:tracePt t="53408" x="1539875" y="3443288"/>
          <p14:tracePt t="53416" x="1539875" y="3429000"/>
          <p14:tracePt t="53440" x="1539875" y="3414713"/>
          <p14:tracePt t="53457" x="1539875" y="3400425"/>
          <p14:tracePt t="53490" x="1539875" y="3394075"/>
          <p14:tracePt t="53523" x="1539875" y="3379788"/>
          <p14:tracePt t="53548" x="1554163" y="3379788"/>
          <p14:tracePt t="53556" x="1576388" y="3365500"/>
          <p14:tracePt t="53564" x="1604963" y="3365500"/>
          <p14:tracePt t="53573" x="1639888" y="3365500"/>
          <p14:tracePt t="53581" x="1674813" y="3365500"/>
          <p14:tracePt t="53589" x="1717675" y="3351213"/>
          <p14:tracePt t="53597" x="1739900" y="3351213"/>
          <p14:tracePt t="53606" x="1774825" y="3351213"/>
          <p14:tracePt t="53614" x="1839913" y="3343275"/>
          <p14:tracePt t="53622" x="1868488" y="3328988"/>
          <p14:tracePt t="53630" x="1917700" y="3314700"/>
          <p14:tracePt t="53638" x="1954213" y="3314700"/>
          <p14:tracePt t="53647" x="1989138" y="3300413"/>
          <p14:tracePt t="53655" x="2025650" y="3294063"/>
          <p14:tracePt t="53663" x="2074863" y="3265488"/>
          <p14:tracePt t="53671" x="2117725" y="3265488"/>
          <p14:tracePt t="53680" x="2166938" y="3251200"/>
          <p14:tracePt t="53688" x="2217738" y="3243263"/>
          <p14:tracePt t="53697" x="2266950" y="3243263"/>
          <p14:tracePt t="53704" x="2332038" y="3228975"/>
          <p14:tracePt t="53714" x="2389188" y="3228975"/>
          <p14:tracePt t="53721" x="2438400" y="3228975"/>
          <p14:tracePt t="53730" x="2481263" y="3228975"/>
          <p14:tracePt t="53737" x="2566988" y="3228975"/>
          <p14:tracePt t="53747" x="2587625" y="3228975"/>
          <p14:tracePt t="53753" x="2630488" y="3228975"/>
          <p14:tracePt t="53763" x="2681288" y="3228975"/>
          <p14:tracePt t="53770" x="2738438" y="3228975"/>
          <p14:tracePt t="53779" x="2781300" y="3228975"/>
          <p14:tracePt t="53787" x="2816225" y="3228975"/>
          <p14:tracePt t="53796" x="2851150" y="3228975"/>
          <p14:tracePt t="53803" x="2916238" y="3228975"/>
          <p14:tracePt t="53812" x="2979738" y="3228975"/>
          <p14:tracePt t="53819" x="3044825" y="3228975"/>
          <p14:tracePt t="53829" x="3101975" y="3228975"/>
          <p14:tracePt t="53836" x="3165475" y="3228975"/>
          <p14:tracePt t="53846" x="3230563" y="3243263"/>
          <p14:tracePt t="53853" x="3279775" y="3243263"/>
          <p14:tracePt t="53861" x="3314700" y="3251200"/>
          <p14:tracePt t="53869" x="3357563" y="3251200"/>
          <p14:tracePt t="53877" x="3408363" y="3251200"/>
          <p14:tracePt t="53885" x="3429000" y="3265488"/>
          <p14:tracePt t="53894" x="3465513" y="3265488"/>
          <p14:tracePt t="53902" x="3479800" y="3279775"/>
          <p14:tracePt t="53911" x="3508375" y="3279775"/>
          <p14:tracePt t="53919" x="3529013" y="3294063"/>
          <p14:tracePt t="53927" x="3557588" y="3300413"/>
          <p14:tracePt t="53935" x="3565525" y="3314700"/>
          <p14:tracePt t="53943" x="3594100" y="3328988"/>
          <p14:tracePt t="53952" x="3608388" y="3351213"/>
          <p14:tracePt t="53960" x="3629025" y="3365500"/>
          <p14:tracePt t="53968" x="3643313" y="3394075"/>
          <p14:tracePt t="53976" x="3657600" y="3400425"/>
          <p14:tracePt t="53984" x="3663950" y="3414713"/>
          <p14:tracePt t="53993" x="3678238" y="3443288"/>
          <p14:tracePt t="54001" x="3692525" y="3457575"/>
          <p14:tracePt t="54009" x="3706813" y="3463925"/>
          <p14:tracePt t="54017" x="3714750" y="3478213"/>
          <p14:tracePt t="54026" x="3729038" y="3506788"/>
          <p14:tracePt t="54034" x="3743325" y="3529013"/>
          <p14:tracePt t="54042" x="3757613" y="3557588"/>
          <p14:tracePt t="54051" x="3757613" y="3563938"/>
          <p14:tracePt t="54058" x="3763963" y="3592513"/>
          <p14:tracePt t="54067" x="3778250" y="3614738"/>
          <p14:tracePt t="54075" x="3792538" y="3629025"/>
          <p14:tracePt t="54083" x="3806825" y="3657600"/>
          <p14:tracePt t="54092" x="3806825" y="3678238"/>
          <p14:tracePt t="54100" x="3814763" y="3692525"/>
          <p14:tracePt t="54108" x="3814763" y="3706813"/>
          <p14:tracePt t="54116" x="3829050" y="3714750"/>
          <p14:tracePt t="54125" x="3829050" y="3729038"/>
          <p14:tracePt t="54133" x="3829050" y="3743325"/>
          <p14:tracePt t="54149" x="3829050" y="3757613"/>
          <p14:tracePt t="54232" x="3829050" y="3763963"/>
          <p14:tracePt t="54240" x="3814763" y="3763963"/>
          <p14:tracePt t="54248" x="3806825" y="3763963"/>
          <p14:tracePt t="54257" x="3757613" y="3792538"/>
          <p14:tracePt t="54265" x="3714750" y="3806825"/>
          <p14:tracePt t="54273" x="3663950" y="3827463"/>
          <p14:tracePt t="54281" x="3608388" y="3856038"/>
          <p14:tracePt t="54289" x="3514725" y="3892550"/>
          <p14:tracePt t="54298" x="3443288" y="3913188"/>
          <p14:tracePt t="54306" x="3365500" y="3941763"/>
          <p14:tracePt t="54314" x="3294063" y="3963988"/>
          <p14:tracePt t="54322" x="3230563" y="3992563"/>
          <p14:tracePt t="54331" x="3165475" y="4006850"/>
          <p14:tracePt t="54339" x="3094038" y="4021138"/>
          <p14:tracePt t="54347" x="3030538" y="4041775"/>
          <p14:tracePt t="54356" x="2965450" y="4056063"/>
          <p14:tracePt t="54364" x="2894013" y="4056063"/>
          <p14:tracePt t="54372" x="2830513" y="4070350"/>
          <p14:tracePt t="54380" x="2767013" y="4078288"/>
          <p14:tracePt t="54389" x="2701925" y="4092575"/>
          <p14:tracePt t="54397" x="2630488" y="4092575"/>
          <p14:tracePt t="54405" x="2566988" y="4092575"/>
          <p14:tracePt t="54413" x="2487613" y="4092575"/>
          <p14:tracePt t="54422" x="2432050" y="4092575"/>
          <p14:tracePt t="54430" x="2366963" y="4092575"/>
          <p14:tracePt t="54438" x="2303463" y="4092575"/>
          <p14:tracePt t="54447" x="2252663" y="4078288"/>
          <p14:tracePt t="54454" x="2203450" y="4070350"/>
          <p14:tracePt t="54464" x="2152650" y="4056063"/>
          <p14:tracePt t="54471" x="2117725" y="4041775"/>
          <p14:tracePt t="54480" x="2066925" y="4027488"/>
          <p14:tracePt t="54487" x="2025650" y="4021138"/>
          <p14:tracePt t="54497" x="1974850" y="4006850"/>
          <p14:tracePt t="54504" x="1925638" y="3992563"/>
          <p14:tracePt t="54513" x="1889125" y="3992563"/>
          <p14:tracePt t="54520" x="1839913" y="3978275"/>
          <p14:tracePt t="54530" x="1789113" y="3963988"/>
          <p14:tracePt t="54537" x="1754188" y="3956050"/>
          <p14:tracePt t="54546" x="1689100" y="3941763"/>
          <p14:tracePt t="54554" x="1654175" y="3927475"/>
          <p14:tracePt t="54563" x="1590675" y="3913188"/>
          <p14:tracePt t="54570" x="1554163" y="3892550"/>
          <p14:tracePt t="54579" x="1504950" y="3878263"/>
          <p14:tracePt t="54586" x="1439863" y="3856038"/>
          <p14:tracePt t="54596" x="1404938" y="3827463"/>
          <p14:tracePt t="54603" x="1354138" y="3806825"/>
          <p14:tracePt t="54612" x="1304925" y="3778250"/>
          <p14:tracePt t="54619" x="1262063" y="3757613"/>
          <p14:tracePt t="54627" x="1239838" y="3743325"/>
          <p14:tracePt t="54636" x="1190625" y="3692525"/>
          <p14:tracePt t="54644" x="1162050" y="3663950"/>
          <p14:tracePt t="54652" x="1127125" y="3643313"/>
          <p14:tracePt t="54661" x="1098550" y="3606800"/>
          <p14:tracePt t="54669" x="1076325" y="3578225"/>
          <p14:tracePt t="54677" x="1062038" y="3563938"/>
          <p14:tracePt t="54685" x="1041400" y="3543300"/>
          <p14:tracePt t="54693" x="1027113" y="3514725"/>
          <p14:tracePt t="54702" x="998538" y="3478213"/>
          <p14:tracePt t="54710" x="990600" y="3463925"/>
          <p14:tracePt t="54718" x="976313" y="3443288"/>
          <p14:tracePt t="54726" x="947738" y="3429000"/>
          <p14:tracePt t="54735" x="947738" y="3414713"/>
          <p14:tracePt t="54743" x="941388" y="3400425"/>
          <p14:tracePt t="54751" x="941388" y="3394075"/>
          <p14:tracePt t="54768" x="941388" y="3379788"/>
          <p14:tracePt t="54776" x="941388" y="3365500"/>
          <p14:tracePt t="54792" x="941388" y="3351213"/>
          <p14:tracePt t="54800" x="947738" y="3343275"/>
          <p14:tracePt t="54809" x="976313" y="3328988"/>
          <p14:tracePt t="54817" x="998538" y="3300413"/>
          <p14:tracePt t="54826" x="1047750" y="3279775"/>
          <p14:tracePt t="54833" x="1098550" y="3243263"/>
          <p14:tracePt t="54842" x="1204913" y="3194050"/>
          <p14:tracePt t="54850" x="1254125" y="3179763"/>
          <p14:tracePt t="54858" x="1404938" y="3143250"/>
          <p14:tracePt t="54866" x="1490663" y="3114675"/>
          <p14:tracePt t="54875" x="1611313" y="3094038"/>
          <p14:tracePt t="54883" x="1739900" y="3094038"/>
          <p14:tracePt t="54891" x="1874838" y="3094038"/>
          <p14:tracePt t="54900" x="2025650" y="3094038"/>
          <p14:tracePt t="54907" x="2174875" y="3094038"/>
          <p14:tracePt t="54916" x="2303463" y="3094038"/>
          <p14:tracePt t="54924" x="2452688" y="3114675"/>
          <p14:tracePt t="54933" x="2587625" y="3143250"/>
          <p14:tracePt t="54941" x="2652713" y="3143250"/>
          <p14:tracePt t="54949" x="2781300" y="3165475"/>
          <p14:tracePt t="54957" x="2901950" y="3179763"/>
          <p14:tracePt t="54966" x="3001963" y="3194050"/>
          <p14:tracePt t="54973" x="3194050" y="3194050"/>
          <p14:tracePt t="54982" x="3244850" y="3200400"/>
          <p14:tracePt t="54990" x="3429000" y="3214688"/>
          <p14:tracePt t="54999" x="3465513" y="3214688"/>
          <p14:tracePt t="55007" x="3565525" y="3214688"/>
          <p14:tracePt t="55015" x="3663950" y="3214688"/>
          <p14:tracePt t="55023" x="3743325" y="3228975"/>
          <p14:tracePt t="55031" x="3829050" y="3228975"/>
          <p14:tracePt t="55040" x="3892550" y="3243263"/>
          <p14:tracePt t="55048" x="3957638" y="3251200"/>
          <p14:tracePt t="55056" x="3978275" y="3251200"/>
          <p14:tracePt t="55065" x="4021138" y="3265488"/>
          <p14:tracePt t="55073" x="4057650" y="3265488"/>
          <p14:tracePt t="55081" x="4070350" y="3279775"/>
          <p14:tracePt t="55089" x="4078288" y="3294063"/>
          <p14:tracePt t="55098" x="4092575" y="3294063"/>
          <p14:tracePt t="55105" x="4106863" y="3294063"/>
          <p14:tracePt t="55122" x="4106863" y="3300413"/>
          <p14:tracePt t="55130" x="4121150" y="3300413"/>
          <p14:tracePt t="55155" x="4121150" y="3314700"/>
          <p14:tracePt t="55180" x="4121150" y="3328988"/>
          <p14:tracePt t="55204" x="4121150" y="3343275"/>
          <p14:tracePt t="55221" x="4121150" y="3351213"/>
          <p14:tracePt t="55237" x="4121150" y="3365500"/>
          <p14:tracePt t="55254" x="4127500" y="3394075"/>
          <p14:tracePt t="55264" x="4127500" y="3400425"/>
          <p14:tracePt t="55270" x="4141788" y="3429000"/>
          <p14:tracePt t="55280" x="4156075" y="3457575"/>
          <p14:tracePt t="55287" x="4156075" y="3478213"/>
          <p14:tracePt t="55296" x="4170363" y="3506788"/>
          <p14:tracePt t="55304" x="4178300" y="3529013"/>
          <p14:tracePt t="55313" x="4178300" y="3557588"/>
          <p14:tracePt t="55320" x="4192588" y="3578225"/>
          <p14:tracePt t="55329" x="4192588" y="3592513"/>
          <p14:tracePt t="55337" x="4192588" y="3606800"/>
          <p14:tracePt t="55346" x="4192588" y="3614738"/>
          <p14:tracePt t="55353" x="4192588" y="3629025"/>
          <p14:tracePt t="55369" x="4192588" y="3643313"/>
          <p14:tracePt t="55386" x="4192588" y="3657600"/>
          <p14:tracePt t="55419" x="4192588" y="3663950"/>
          <p14:tracePt t="55427" x="4170363" y="3678238"/>
          <p14:tracePt t="55435" x="4127500" y="3692525"/>
          <p14:tracePt t="55443" x="4070350" y="3729038"/>
          <p14:tracePt t="55452" x="4029075" y="3757613"/>
          <p14:tracePt t="55460" x="3978275" y="3778250"/>
          <p14:tracePt t="55468" x="3906838" y="3827463"/>
          <p14:tracePt t="55477" x="3829050" y="3856038"/>
          <p14:tracePt t="55485" x="3757613" y="3892550"/>
          <p14:tracePt t="55493" x="3678238" y="3927475"/>
          <p14:tracePt t="55501" x="3608388" y="3963988"/>
          <p14:tracePt t="55510" x="3529013" y="3978275"/>
          <p14:tracePt t="55518" x="3465513" y="4006850"/>
          <p14:tracePt t="55526" x="3394075" y="4021138"/>
          <p14:tracePt t="55534" x="3343275" y="4027488"/>
          <p14:tracePt t="55543" x="3265488" y="4041775"/>
          <p14:tracePt t="55551" x="3201988" y="4056063"/>
          <p14:tracePt t="55559" x="3130550" y="4056063"/>
          <p14:tracePt t="55567" x="3044825" y="4070350"/>
          <p14:tracePt t="55575" x="2965450" y="4070350"/>
          <p14:tracePt t="55584" x="2879725" y="4078288"/>
          <p14:tracePt t="55592" x="2795588" y="4078288"/>
          <p14:tracePt t="55600" x="2701925" y="4078288"/>
          <p14:tracePt t="55609" x="2538413" y="4078288"/>
          <p14:tracePt t="55617" x="2487613" y="4078288"/>
          <p14:tracePt t="55625" x="2389188" y="4078288"/>
          <p14:tracePt t="55633" x="2289175" y="4078288"/>
          <p14:tracePt t="55641" x="2203450" y="4078288"/>
          <p14:tracePt t="55650" x="2103438" y="4078288"/>
          <p14:tracePt t="55658" x="2003425" y="4070350"/>
          <p14:tracePt t="55666" x="1917700" y="4056063"/>
          <p14:tracePt t="55674" x="1817688" y="4041775"/>
          <p14:tracePt t="55683" x="1739900" y="4027488"/>
          <p14:tracePt t="55691" x="1654175" y="4006850"/>
          <p14:tracePt t="55699" x="1590675" y="3992563"/>
          <p14:tracePt t="55708" x="1525588" y="3963988"/>
          <p14:tracePt t="55715" x="1462088" y="3941763"/>
          <p14:tracePt t="55724" x="1411288" y="3913188"/>
          <p14:tracePt t="55732" x="1362075" y="3906838"/>
          <p14:tracePt t="55740" x="1311275" y="3878263"/>
          <p14:tracePt t="55749" x="1276350" y="3856038"/>
          <p14:tracePt t="55757" x="1239838" y="3827463"/>
          <p14:tracePt t="55765" x="1204913" y="3806825"/>
          <p14:tracePt t="55773" x="1176338" y="3778250"/>
          <p14:tracePt t="55781" x="1141413" y="3757613"/>
          <p14:tracePt t="55790" x="1127125" y="3729038"/>
          <p14:tracePt t="55798" x="1098550" y="3706813"/>
          <p14:tracePt t="55806" x="1090613" y="3678238"/>
          <p14:tracePt t="55815" x="1062038" y="3657600"/>
          <p14:tracePt t="55823" x="1047750" y="3643313"/>
          <p14:tracePt t="55831" x="1047750" y="3614738"/>
          <p14:tracePt t="55839" x="1041400" y="3592513"/>
          <p14:tracePt t="55848" x="1027113" y="3578225"/>
          <p14:tracePt t="55856" x="1027113" y="3563938"/>
          <p14:tracePt t="55864" x="1012825" y="3557588"/>
          <p14:tracePt t="55872" x="1012825" y="3543300"/>
          <p14:tracePt t="55881" x="1012825" y="3529013"/>
          <p14:tracePt t="55897" x="1012825" y="3514725"/>
          <p14:tracePt t="55913" x="1012825" y="3506788"/>
          <p14:tracePt t="55954" x="1027113" y="3506788"/>
          <p14:tracePt t="55963" x="1047750" y="3506788"/>
          <p14:tracePt t="55971" x="1076325" y="3492500"/>
          <p14:tracePt t="55980" x="1127125" y="3492500"/>
          <p14:tracePt t="55987" x="1176338" y="3463925"/>
          <p14:tracePt t="55997" x="1239838" y="3457575"/>
          <p14:tracePt t="56004" x="1290638" y="3443288"/>
          <p14:tracePt t="56014" x="1339850" y="3429000"/>
          <p14:tracePt t="56020" x="1404938" y="3400425"/>
          <p14:tracePt t="56030" x="1454150" y="3394075"/>
          <p14:tracePt t="56037" x="1504950" y="3379788"/>
          <p14:tracePt t="56047" x="1554163" y="3365500"/>
          <p14:tracePt t="56053" x="1611313" y="3351213"/>
          <p14:tracePt t="56062" x="1725613" y="3314700"/>
          <p14:tracePt t="56070" x="1825625" y="3294063"/>
          <p14:tracePt t="56079" x="1917700" y="3279775"/>
          <p14:tracePt t="56087" x="2038350" y="3251200"/>
          <p14:tracePt t="56096" x="2189163" y="3243263"/>
          <p14:tracePt t="56103" x="2332038" y="3228975"/>
          <p14:tracePt t="56112" x="2403475" y="3228975"/>
          <p14:tracePt t="56119" x="2530475" y="3214688"/>
          <p14:tracePt t="56127" x="2652713" y="3214688"/>
          <p14:tracePt t="56136" x="2781300" y="3214688"/>
          <p14:tracePt t="56144" x="2894013" y="3214688"/>
          <p14:tracePt t="56153" x="2979738" y="3214688"/>
          <p14:tracePt t="56161" x="3065463" y="3214688"/>
          <p14:tracePt t="56169" x="3151188" y="3214688"/>
          <p14:tracePt t="56177" x="3216275" y="3214688"/>
          <p14:tracePt t="56185" x="3294063" y="3214688"/>
          <p14:tracePt t="56194" x="3357563" y="3214688"/>
          <p14:tracePt t="56202" x="3429000" y="3214688"/>
          <p14:tracePt t="56210" x="3508375" y="3228975"/>
          <p14:tracePt t="56219" x="3565525" y="3243263"/>
          <p14:tracePt t="56226" x="3643313" y="3251200"/>
          <p14:tracePt t="56235" x="3706813" y="3265488"/>
          <p14:tracePt t="56243" x="3763963" y="3294063"/>
          <p14:tracePt t="56251" x="3814763" y="3300413"/>
          <p14:tracePt t="56259" x="3843338" y="3314700"/>
          <p14:tracePt t="56268" x="3906838" y="3351213"/>
          <p14:tracePt t="56276" x="3929063" y="3351213"/>
          <p14:tracePt t="56284" x="3957638" y="3365500"/>
          <p14:tracePt t="56292" x="3992563" y="3394075"/>
          <p14:tracePt t="56301" x="4006850" y="3414713"/>
          <p14:tracePt t="56309" x="4029075" y="3429000"/>
          <p14:tracePt t="56317" x="4043363" y="3443288"/>
          <p14:tracePt t="56326" x="4057650" y="3443288"/>
          <p14:tracePt t="56334" x="4057650" y="3457575"/>
          <p14:tracePt t="56342" x="4070350" y="3457575"/>
          <p14:tracePt t="56350" x="4070350" y="3463925"/>
          <p14:tracePt t="56359" x="4070350" y="3478213"/>
          <p14:tracePt t="56383" x="4070350" y="3492500"/>
          <p14:tracePt t="56392" x="4070350" y="3506788"/>
          <p14:tracePt t="56399" x="4070350" y="3529013"/>
          <p14:tracePt t="56408" x="4057650" y="3563938"/>
          <p14:tracePt t="56416" x="4029075" y="3614738"/>
          <p14:tracePt t="56424" x="3992563" y="3692525"/>
          <p14:tracePt t="56432" x="3943350" y="3778250"/>
          <p14:tracePt t="56441" x="3892550" y="3878263"/>
          <p14:tracePt t="56449" x="3829050" y="3978275"/>
          <p14:tracePt t="56458" x="3792538" y="4027488"/>
          <p14:tracePt t="56466" x="3714750" y="4121150"/>
          <p14:tracePt t="56474" x="3657600" y="4178300"/>
          <p14:tracePt t="56482" x="3579813" y="4227513"/>
          <p14:tracePt t="56490" x="3508375" y="4256088"/>
          <p14:tracePt t="56499" x="3429000" y="4291013"/>
          <p14:tracePt t="56507" x="3314700" y="4319588"/>
          <p14:tracePt t="56515" x="3251200" y="4327525"/>
          <p14:tracePt t="56523" x="3101975" y="4327525"/>
          <p14:tracePt t="56532" x="3001963" y="4327525"/>
          <p14:tracePt t="56540" x="2944813" y="4327525"/>
          <p14:tracePt t="56548" x="2844800" y="4327525"/>
          <p14:tracePt t="56556" x="2738438" y="4305300"/>
          <p14:tracePt t="56564" x="2630488" y="4291013"/>
          <p14:tracePt t="56573" x="2530475" y="4270375"/>
          <p14:tracePt t="56581" x="2352675" y="4227513"/>
          <p14:tracePt t="56590" x="2303463" y="4219575"/>
          <p14:tracePt t="56597" x="2189163" y="4205288"/>
          <p14:tracePt t="56606" x="2025650" y="4170363"/>
          <p14:tracePt t="56614" x="1903413" y="4141788"/>
          <p14:tracePt t="56622" x="1789113" y="4121150"/>
          <p14:tracePt t="56631" x="1654175" y="4078288"/>
          <p14:tracePt t="56639" x="1525588" y="4041775"/>
          <p14:tracePt t="56647" x="1390650" y="4021138"/>
          <p14:tracePt t="56655" x="1239838" y="3963988"/>
          <p14:tracePt t="56664" x="1090613" y="3927475"/>
          <p14:tracePt t="56672" x="941388" y="3863975"/>
          <p14:tracePt t="56681" x="798513" y="3806825"/>
          <p14:tracePt t="56688" x="727075" y="3778250"/>
          <p14:tracePt t="56697" x="534988" y="3663950"/>
          <p14:tracePt t="56705" x="484188" y="3629025"/>
          <p14:tracePt t="56714" x="377825" y="3563938"/>
          <p14:tracePt t="56721" x="300038" y="3514725"/>
          <p14:tracePt t="56730" x="214313" y="3457575"/>
          <p14:tracePt t="56738" x="185738" y="3443288"/>
          <p14:tracePt t="56747" x="134938" y="3400425"/>
          <p14:tracePt t="56754" x="100013" y="3365500"/>
          <p14:tracePt t="56764" x="63500" y="3343275"/>
          <p14:tracePt t="56771" x="49213" y="3328988"/>
          <p14:tracePt t="56780" x="28575" y="3300413"/>
          <p14:tracePt t="56787" x="14288" y="3294063"/>
          <p14:tracePt t="56797" x="0" y="3279775"/>
          <p14:tracePt t="56803" x="0" y="3265488"/>
          <p14:tracePt t="56869" x="63500" y="3200400"/>
          <p14:tracePt t="56879" x="114300" y="3165475"/>
          <p14:tracePt t="56886" x="214313" y="3114675"/>
          <p14:tracePt t="56894" x="314325" y="3065463"/>
          <p14:tracePt t="56903" x="434975" y="2994025"/>
          <p14:tracePt t="56910" x="577850" y="2916238"/>
          <p14:tracePt t="56919" x="698500" y="2851150"/>
          <p14:tracePt t="56927" x="763588" y="2830513"/>
          <p14:tracePt t="56936" x="890588" y="2779713"/>
          <p14:tracePt t="56944" x="1090613" y="2701925"/>
          <p14:tracePt t="56952" x="1212850" y="2667000"/>
          <p14:tracePt t="56960" x="1354138" y="2638425"/>
          <p14:tracePt t="56968" x="1490663" y="2630488"/>
          <p14:tracePt t="56976" x="1611313" y="2616200"/>
          <p14:tracePt t="56985" x="1739900" y="2601913"/>
          <p14:tracePt t="56993" x="1889125" y="2601913"/>
          <p14:tracePt t="57002" x="2025650" y="2601913"/>
          <p14:tracePt t="57009" x="2174875" y="2601913"/>
          <p14:tracePt t="57018" x="2317750" y="2601913"/>
          <p14:tracePt t="57026" x="2452688" y="2601913"/>
          <p14:tracePt t="57035" x="2587625" y="2601913"/>
          <p14:tracePt t="57042" x="2716213" y="2601913"/>
          <p14:tracePt t="57051" x="2844800" y="2601913"/>
          <p14:tracePt t="57059" x="2901950" y="2601913"/>
          <p14:tracePt t="57068" x="3030538" y="2616200"/>
          <p14:tracePt t="57075" x="3201988" y="2630488"/>
          <p14:tracePt t="57084" x="3265488" y="2630488"/>
          <p14:tracePt t="57092" x="3365500" y="2638425"/>
          <p14:tracePt t="57100" x="3465513" y="2652713"/>
          <p14:tracePt t="57109" x="3557588" y="2679700"/>
          <p14:tracePt t="57117" x="3643313" y="2687638"/>
          <p14:tracePt t="57125" x="3714750" y="2701925"/>
          <p14:tracePt t="57133" x="3792538" y="2736850"/>
          <p14:tracePt t="57141" x="3863975" y="2765425"/>
          <p14:tracePt t="57150" x="3929063" y="2787650"/>
          <p14:tracePt t="57160" x="3992563" y="2816225"/>
          <p14:tracePt t="57167" x="4070350" y="2851150"/>
          <p14:tracePt t="57175" x="4121150" y="2879725"/>
          <p14:tracePt t="57182" x="4170363" y="2894013"/>
          <p14:tracePt t="57191" x="4178300" y="2901950"/>
          <p14:tracePt t="57199" x="4256088" y="2944813"/>
          <p14:tracePt t="57208" x="4278313" y="2951163"/>
          <p14:tracePt t="57216" x="4306888" y="2979738"/>
          <p14:tracePt t="57224" x="4327525" y="2994025"/>
          <p14:tracePt t="57232" x="4356100" y="3001963"/>
          <p14:tracePt t="57241" x="4378325" y="3016250"/>
          <p14:tracePt t="57249" x="4392613" y="3030538"/>
          <p14:tracePt t="57257" x="4406900" y="3044825"/>
          <p14:tracePt t="57265" x="4421188" y="3051175"/>
          <p14:tracePt t="57273" x="4427538" y="3051175"/>
          <p14:tracePt t="57282" x="4427538" y="3065463"/>
          <p14:tracePt t="57290" x="4441825" y="3079750"/>
          <p14:tracePt t="57306" x="4441825" y="3094038"/>
          <p14:tracePt t="57315" x="4441825" y="3114675"/>
          <p14:tracePt t="57323" x="4441825" y="3128963"/>
          <p14:tracePt t="57331" x="4441825" y="3151188"/>
          <p14:tracePt t="57339" x="4441825" y="3194050"/>
          <p14:tracePt t="57347" x="4427538" y="3228975"/>
          <p14:tracePt t="57356" x="4421188" y="3294063"/>
          <p14:tracePt t="57364" x="4392613" y="3351213"/>
          <p14:tracePt t="57373" x="4370388" y="3414713"/>
          <p14:tracePt t="57381" x="4327525" y="3492500"/>
          <p14:tracePt t="57389" x="4292600" y="3563938"/>
          <p14:tracePt t="57397" x="4241800" y="3643313"/>
          <p14:tracePt t="57405" x="4141788" y="3763963"/>
          <p14:tracePt t="57414" x="4070350" y="3841750"/>
          <p14:tracePt t="57422" x="3978275" y="3913188"/>
          <p14:tracePt t="57430" x="3878263" y="3992563"/>
          <p14:tracePt t="57438" x="3778250" y="4070350"/>
          <p14:tracePt t="57447" x="3663950" y="4127500"/>
          <p14:tracePt t="57455" x="3543300" y="4191000"/>
          <p14:tracePt t="57464" x="3408363" y="4256088"/>
          <p14:tracePt t="57471" x="3279775" y="4291013"/>
          <p14:tracePt t="57480" x="3151188" y="4327525"/>
          <p14:tracePt t="57488" x="3016250" y="4370388"/>
          <p14:tracePt t="57497" x="2879725" y="4391025"/>
          <p14:tracePt t="57504" x="2738438" y="4419600"/>
          <p14:tracePt t="57514" x="2681288" y="4419600"/>
          <p14:tracePt t="57521" x="2466975" y="4427538"/>
          <p14:tracePt t="57530" x="2332038" y="4441825"/>
          <p14:tracePt t="57537" x="2203450" y="4441825"/>
          <p14:tracePt t="57547" x="2066925" y="4441825"/>
          <p14:tracePt t="57553" x="2003425" y="4441825"/>
          <p14:tracePt t="57563" x="1874838" y="4441825"/>
          <p14:tracePt t="57570" x="1674813" y="4427538"/>
          <p14:tracePt t="57579" x="1554163" y="4405313"/>
          <p14:tracePt t="57587" x="1439863" y="4376738"/>
          <p14:tracePt t="57596" x="1376363" y="4370388"/>
          <p14:tracePt t="57603" x="1276350" y="4327525"/>
          <p14:tracePt t="57612" x="1176338" y="4291013"/>
          <p14:tracePt t="57619" x="1076325" y="4256088"/>
          <p14:tracePt t="57629" x="990600" y="4219575"/>
          <p14:tracePt t="57636" x="912813" y="4178300"/>
          <p14:tracePt t="57644" x="841375" y="4127500"/>
          <p14:tracePt t="57653" x="763588" y="4092575"/>
          <p14:tracePt t="57661" x="698500" y="4056063"/>
          <p14:tracePt t="57669" x="641350" y="4021138"/>
          <p14:tracePt t="57677" x="598488" y="3978275"/>
          <p14:tracePt t="57685" x="592138" y="3956050"/>
          <p14:tracePt t="57693" x="549275" y="3927475"/>
          <p14:tracePt t="57702" x="527050" y="3892550"/>
          <p14:tracePt t="57710" x="512763" y="3878263"/>
          <p14:tracePt t="57719" x="484188" y="3856038"/>
          <p14:tracePt t="57727" x="477838" y="3841750"/>
          <p14:tracePt t="57735" x="477838" y="3827463"/>
          <p14:tracePt t="57743" x="463550" y="3813175"/>
          <p14:tracePt t="57752" x="463550" y="3806825"/>
          <p14:tracePt t="57768" x="463550" y="3792538"/>
          <p14:tracePt t="57776" x="463550" y="3778250"/>
          <p14:tracePt t="57801" x="463550" y="3763963"/>
          <p14:tracePt t="57834" x="484188" y="3743325"/>
          <p14:tracePt t="57842" x="534988" y="3714750"/>
          <p14:tracePt t="57851" x="598488" y="3678238"/>
          <p14:tracePt t="57859" x="677863" y="3643313"/>
          <p14:tracePt t="57867" x="727075" y="3614738"/>
          <p14:tracePt t="57875" x="798513" y="3557588"/>
          <p14:tracePt t="57884" x="890588" y="3514725"/>
          <p14:tracePt t="57892" x="990600" y="3463925"/>
          <p14:tracePt t="57900" x="1141413" y="3394075"/>
          <p14:tracePt t="57908" x="1190625" y="3365500"/>
          <p14:tracePt t="57916" x="1339850" y="3300413"/>
          <p14:tracePt t="57924" x="1439863" y="3265488"/>
          <p14:tracePt t="57933" x="1539875" y="3251200"/>
          <p14:tracePt t="57941" x="1654175" y="3228975"/>
          <p14:tracePt t="57949" x="1768475" y="3200400"/>
          <p14:tracePt t="57958" x="1868488" y="3194050"/>
          <p14:tracePt t="57966" x="1939925" y="3194050"/>
          <p14:tracePt t="57974" x="2025650" y="3179763"/>
          <p14:tracePt t="57982" x="2124075" y="3179763"/>
          <p14:tracePt t="57991" x="2203450" y="3179763"/>
          <p14:tracePt t="57999" x="2281238" y="3179763"/>
          <p14:tracePt t="58007" x="2338388" y="3179763"/>
          <p14:tracePt t="58016" x="2389188" y="3179763"/>
          <p14:tracePt t="58023" x="2438400" y="3194050"/>
          <p14:tracePt t="58032" x="2487613" y="3200400"/>
          <p14:tracePt t="58040" x="2538413" y="3214688"/>
          <p14:tracePt t="58048" x="2587625" y="3243263"/>
          <p14:tracePt t="58057" x="2638425" y="3251200"/>
          <p14:tracePt t="58065" x="2687638" y="3279775"/>
          <p14:tracePt t="58073" x="2738438" y="3294063"/>
          <p14:tracePt t="58081" x="2801938" y="3314700"/>
          <p14:tracePt t="58090" x="2851150" y="3343275"/>
          <p14:tracePt t="58098" x="2901950" y="3365500"/>
          <p14:tracePt t="58106" x="2951163" y="3394075"/>
          <p14:tracePt t="58114" x="3001963" y="3400425"/>
          <p14:tracePt t="58123" x="3051175" y="3429000"/>
          <p14:tracePt t="58131" x="3094038" y="3443288"/>
          <p14:tracePt t="58139" x="3130550" y="3463925"/>
          <p14:tracePt t="58147" x="3165475" y="3478213"/>
          <p14:tracePt t="58155" x="3179763" y="3492500"/>
          <p14:tracePt t="58167" x="3216275" y="3514725"/>
          <p14:tracePt t="58172" x="3244850" y="3529013"/>
          <p14:tracePt t="58180" x="3265488" y="3543300"/>
          <p14:tracePt t="58189" x="3294063" y="3557588"/>
          <p14:tracePt t="58197" x="3300413" y="3563938"/>
          <p14:tracePt t="58205" x="3314700" y="3578225"/>
          <p14:tracePt t="58214" x="3328988" y="3592513"/>
          <p14:tracePt t="58221" x="3343275" y="3606800"/>
          <p14:tracePt t="58237" x="3343275" y="3614738"/>
          <p14:tracePt t="58247" x="3357563" y="3614738"/>
          <p14:tracePt t="58254" x="3357563" y="3629025"/>
          <p14:tracePt t="58270" x="3357563" y="3643313"/>
          <p14:tracePt t="58287" x="3357563" y="3657600"/>
          <p14:tracePt t="58303" x="3357563" y="3663950"/>
          <p14:tracePt t="58313" x="3357563" y="3678238"/>
          <p14:tracePt t="58320" x="3357563" y="3692525"/>
          <p14:tracePt t="58337" x="3357563" y="3706813"/>
          <p14:tracePt t="58346" x="3357563" y="3714750"/>
          <p14:tracePt t="58353" x="3357563" y="3729038"/>
          <p14:tracePt t="58369" x="3357563" y="3743325"/>
          <p14:tracePt t="58379" x="3357563" y="3757613"/>
          <p14:tracePt t="58386" x="3343275" y="3757613"/>
          <p14:tracePt t="58396" x="3343275" y="3763963"/>
          <p14:tracePt t="58403" x="3328988" y="3778250"/>
          <p14:tracePt t="58411" x="3314700" y="3792538"/>
          <p14:tracePt t="58419" x="3294063" y="3806825"/>
          <p14:tracePt t="58428" x="3279775" y="3813175"/>
          <p14:tracePt t="58436" x="3265488" y="3827463"/>
          <p14:tracePt t="58444" x="3244850" y="3841750"/>
          <p14:tracePt t="58452" x="3216275" y="3863975"/>
          <p14:tracePt t="58460" x="3201988" y="3878263"/>
          <p14:tracePt t="58468" x="3179763" y="3892550"/>
          <p14:tracePt t="58477" x="3130550" y="3913188"/>
          <p14:tracePt t="58485" x="3101975" y="3913188"/>
          <p14:tracePt t="58494" x="3065463" y="3927475"/>
          <p14:tracePt t="58502" x="3030538" y="3941763"/>
          <p14:tracePt t="58510" x="2965450" y="3941763"/>
          <p14:tracePt t="58518" x="2916238" y="3956050"/>
          <p14:tracePt t="58526" x="2865438" y="3963988"/>
          <p14:tracePt t="58535" x="2795588" y="3963988"/>
          <p14:tracePt t="58543" x="2716213" y="3978275"/>
          <p14:tracePt t="58551" x="2630488" y="3978275"/>
          <p14:tracePt t="58559" x="2538413" y="3978275"/>
          <p14:tracePt t="58568" x="2466975" y="3992563"/>
          <p14:tracePt t="58576" x="2366963" y="3992563"/>
          <p14:tracePt t="58584" x="2203450" y="3992563"/>
          <p14:tracePt t="58592" x="2089150" y="3992563"/>
          <p14:tracePt t="58600" x="1968500" y="3992563"/>
          <p14:tracePt t="58609" x="1868488" y="3992563"/>
          <p14:tracePt t="58617" x="1739900" y="3992563"/>
          <p14:tracePt t="58625" x="1674813" y="3992563"/>
          <p14:tracePt t="58634" x="1462088" y="3978275"/>
          <p14:tracePt t="58641" x="1404938" y="3963988"/>
          <p14:tracePt t="58650" x="1276350" y="3956050"/>
          <p14:tracePt t="58658" x="1162050" y="3941763"/>
          <p14:tracePt t="58666" x="1062038" y="3927475"/>
          <p14:tracePt t="58675" x="962025" y="3906838"/>
          <p14:tracePt t="58683" x="862013" y="3878263"/>
          <p14:tracePt t="58691" x="777875" y="3856038"/>
          <p14:tracePt t="58699" x="712788" y="3827463"/>
          <p14:tracePt t="58708" x="641350" y="3806825"/>
          <p14:tracePt t="58716" x="598488" y="3778250"/>
          <p14:tracePt t="58724" x="577850" y="3778250"/>
          <p14:tracePt t="58733" x="534988" y="3757613"/>
          <p14:tracePt t="58740" x="498475" y="3743325"/>
          <p14:tracePt t="58749" x="477838" y="3714750"/>
          <p14:tracePt t="58757" x="449263" y="3706813"/>
          <p14:tracePt t="58766" x="449263" y="3692525"/>
          <p14:tracePt t="58774" x="434975" y="3678238"/>
          <p14:tracePt t="58782" x="427038" y="3663950"/>
          <p14:tracePt t="58799" x="412750" y="3657600"/>
          <p14:tracePt t="58806" x="412750" y="3643313"/>
          <p14:tracePt t="58823" x="412750" y="3629025"/>
          <p14:tracePt t="58839" x="412750" y="3614738"/>
          <p14:tracePt t="58872" x="427038" y="3606800"/>
          <p14:tracePt t="58881" x="463550" y="3592513"/>
          <p14:tracePt t="58889" x="512763" y="3578225"/>
          <p14:tracePt t="58897" x="577850" y="3543300"/>
          <p14:tracePt t="58906" x="612775" y="3529013"/>
          <p14:tracePt t="58914" x="692150" y="3492500"/>
          <p14:tracePt t="58922" x="777875" y="3457575"/>
          <p14:tracePt t="58931" x="876300" y="3414713"/>
          <p14:tracePt t="58938" x="1027113" y="3343275"/>
          <p14:tracePt t="58947" x="1076325" y="3314700"/>
          <p14:tracePt t="58955" x="1176338" y="3265488"/>
          <p14:tracePt t="58963" x="1276350" y="3228975"/>
          <p14:tracePt t="58971" x="1425575" y="3165475"/>
          <p14:tracePt t="58980" x="1539875" y="3114675"/>
          <p14:tracePt t="58988" x="1654175" y="3079750"/>
          <p14:tracePt t="58997" x="1717675" y="3065463"/>
          <p14:tracePt t="59004" x="1803400" y="3051175"/>
          <p14:tracePt t="59014" x="1903413" y="3030538"/>
          <p14:tracePt t="59021" x="2003425" y="3030538"/>
          <p14:tracePt t="59030" x="2089150" y="3016250"/>
          <p14:tracePt t="59037" x="2174875" y="3016250"/>
          <p14:tracePt t="59047" x="2281238" y="3016250"/>
          <p14:tracePt t="59054" x="2366963" y="3016250"/>
          <p14:tracePt t="59064" x="2438400" y="3016250"/>
          <p14:tracePt t="59070" x="2501900" y="3016250"/>
          <p14:tracePt t="59079" x="2581275" y="3016250"/>
          <p14:tracePt t="59087" x="2652713" y="3030538"/>
          <p14:tracePt t="59096" x="2738438" y="3044825"/>
          <p14:tracePt t="59104" x="2816225" y="3044825"/>
          <p14:tracePt t="59112" x="2901950" y="3065463"/>
          <p14:tracePt t="59120" x="2979738" y="3079750"/>
          <p14:tracePt t="59129" x="3051175" y="3079750"/>
          <p14:tracePt t="59136" x="3144838" y="3094038"/>
          <p14:tracePt t="59145" x="3230563" y="3100388"/>
          <p14:tracePt t="59153" x="3300413" y="3128963"/>
          <p14:tracePt t="59162" x="3379788" y="3151188"/>
          <p14:tracePt t="59169" x="3457575" y="3165475"/>
          <p14:tracePt t="59177" x="3514725" y="3194050"/>
          <p14:tracePt t="59186" x="3579813" y="3214688"/>
          <p14:tracePt t="59194" x="3629025" y="3243263"/>
          <p14:tracePt t="59203" x="3692525" y="3279775"/>
          <p14:tracePt t="59210" x="3743325" y="3300413"/>
          <p14:tracePt t="59219" x="3757613" y="3314700"/>
          <p14:tracePt t="59227" x="3792538" y="3343275"/>
          <p14:tracePt t="59235" x="3814763" y="3365500"/>
          <p14:tracePt t="59244" x="3843338" y="3379788"/>
          <p14:tracePt t="59252" x="3863975" y="3400425"/>
          <p14:tracePt t="59260" x="3878263" y="3414713"/>
          <p14:tracePt t="59268" x="3892550" y="3429000"/>
          <p14:tracePt t="59277" x="3906838" y="3443288"/>
          <p14:tracePt t="59301" x="3906838" y="3457575"/>
          <p14:tracePt t="59326" x="3906838" y="3463925"/>
          <p14:tracePt t="59342" x="3906838" y="3478213"/>
          <p14:tracePt t="59359" x="3892550" y="3492500"/>
          <p14:tracePt t="59367" x="3863975" y="3514725"/>
          <p14:tracePt t="59375" x="3843338" y="3557588"/>
          <p14:tracePt t="59384" x="3806825" y="3578225"/>
          <p14:tracePt t="59392" x="3763963" y="3629025"/>
          <p14:tracePt t="59400" x="3729038" y="3663950"/>
          <p14:tracePt t="59408" x="3678238" y="3706813"/>
          <p14:tracePt t="59416" x="3629025" y="3743325"/>
          <p14:tracePt t="59425" x="3579813" y="3792538"/>
          <p14:tracePt t="59433" x="3529013" y="3813175"/>
          <p14:tracePt t="59441" x="3465513" y="3841750"/>
          <p14:tracePt t="59450" x="3429000" y="3863975"/>
          <p14:tracePt t="59458" x="3379788" y="3878263"/>
          <p14:tracePt t="59466" x="3328988" y="3892550"/>
          <p14:tracePt t="59474" x="3265488" y="3906838"/>
          <p14:tracePt t="59483" x="3216275" y="3906838"/>
          <p14:tracePt t="59491" x="3151188" y="3913188"/>
          <p14:tracePt t="59499" x="3094038" y="3913188"/>
          <p14:tracePt t="59507" x="3030538" y="3913188"/>
          <p14:tracePt t="59515" x="2951163" y="3913188"/>
          <p14:tracePt t="59524" x="2879725" y="3913188"/>
          <p14:tracePt t="59532" x="2795588" y="3913188"/>
          <p14:tracePt t="59540" x="2701925" y="3913188"/>
          <p14:tracePt t="59548" x="2616200" y="3913188"/>
          <p14:tracePt t="59557" x="2530475" y="3913188"/>
          <p14:tracePt t="59565" x="2432050" y="3913188"/>
          <p14:tracePt t="59573" x="2338388" y="3913188"/>
          <p14:tracePt t="59582" x="2266950" y="3927475"/>
          <p14:tracePt t="59589" x="2174875" y="3927475"/>
          <p14:tracePt t="59598" x="2089150" y="3927475"/>
          <p14:tracePt t="59606" x="2003425" y="3927475"/>
          <p14:tracePt t="59615" x="1925638" y="3927475"/>
          <p14:tracePt t="59622" x="1854200" y="3927475"/>
          <p14:tracePt t="59631" x="1789113" y="3927475"/>
          <p14:tracePt t="59639" x="1725613" y="3927475"/>
          <p14:tracePt t="59648" x="1674813" y="3913188"/>
          <p14:tracePt t="59656" x="1625600" y="3906838"/>
          <p14:tracePt t="59664" x="1576388" y="3892550"/>
          <p14:tracePt t="59672" x="1525588" y="3878263"/>
          <p14:tracePt t="59681" x="1490663" y="3878263"/>
          <p14:tracePt t="59689" x="1476375" y="3863975"/>
          <p14:tracePt t="59698" x="1411288" y="3856038"/>
          <p14:tracePt t="59705" x="1404938" y="3841750"/>
          <p14:tracePt t="59714" x="1354138" y="3841750"/>
          <p14:tracePt t="59721" x="1311275" y="3813175"/>
          <p14:tracePt t="59731" x="1276350" y="3806825"/>
          <p14:tracePt t="59738" x="1239838" y="3806825"/>
          <p14:tracePt t="59747" x="1204913" y="3778250"/>
          <p14:tracePt t="59755" x="1162050" y="3763963"/>
          <p14:tracePt t="59764" x="1112838" y="3757613"/>
          <p14:tracePt t="59771" x="1076325" y="3729038"/>
          <p14:tracePt t="59781" x="1047750" y="3729038"/>
          <p14:tracePt t="59788" x="1027113" y="3714750"/>
          <p14:tracePt t="59797" x="990600" y="3706813"/>
          <p14:tracePt t="59804" x="947738" y="3706813"/>
          <p14:tracePt t="60323" x="927100" y="3706813"/>
          <p14:tracePt t="60332" x="912813" y="3706813"/>
          <p14:tracePt t="60340" x="890588" y="3692525"/>
          <p14:tracePt t="60348" x="876300" y="3692525"/>
          <p14:tracePt t="60357" x="862013" y="3678238"/>
          <p14:tracePt t="60365" x="841375" y="3663950"/>
          <p14:tracePt t="60373" x="812800" y="3657600"/>
          <p14:tracePt t="60381" x="798513" y="3643313"/>
          <p14:tracePt t="60390" x="792163" y="3629025"/>
          <p14:tracePt t="60397" x="777875" y="3614738"/>
          <p14:tracePt t="60406" x="763588" y="3606800"/>
          <p14:tracePt t="60414" x="763588" y="3592513"/>
          <p14:tracePt t="60422" x="749300" y="3578225"/>
          <p14:tracePt t="60439" x="749300" y="3563938"/>
          <p14:tracePt t="60463" x="749300" y="3557588"/>
          <p14:tracePt t="60488" x="749300" y="3543300"/>
          <p14:tracePt t="60497" x="763588" y="3543300"/>
          <p14:tracePt t="60505" x="777875" y="3529013"/>
          <p14:tracePt t="60514" x="798513" y="3506788"/>
          <p14:tracePt t="60521" x="827088" y="3492500"/>
          <p14:tracePt t="60530" x="862013" y="3463925"/>
          <p14:tracePt t="60538" x="912813" y="3429000"/>
          <p14:tracePt t="60547" x="962025" y="3394075"/>
          <p14:tracePt t="60554" x="1012825" y="3365500"/>
          <p14:tracePt t="60564" x="1076325" y="3328988"/>
          <p14:tracePt t="60571" x="1176338" y="3265488"/>
          <p14:tracePt t="60580" x="1225550" y="3243263"/>
          <p14:tracePt t="60587" x="1304925" y="3194050"/>
          <p14:tracePt t="60597" x="1390650" y="3151188"/>
          <p14:tracePt t="60604" x="1476375" y="3128963"/>
          <p14:tracePt t="60612" x="1576388" y="3100388"/>
          <p14:tracePt t="60620" x="1725613" y="3051175"/>
          <p14:tracePt t="60629" x="1774825" y="3044825"/>
          <p14:tracePt t="60636" x="1889125" y="3030538"/>
          <p14:tracePt t="60645" x="1974850" y="3016250"/>
          <p14:tracePt t="60653" x="2066925" y="3016250"/>
          <p14:tracePt t="60662" x="2166938" y="3016250"/>
          <p14:tracePt t="60669" x="2252663" y="3016250"/>
          <p14:tracePt t="60679" x="2338388" y="3016250"/>
          <p14:tracePt t="60686" x="2438400" y="3016250"/>
          <p14:tracePt t="60694" x="2538413" y="3016250"/>
          <p14:tracePt t="60703" x="2630488" y="3016250"/>
          <p14:tracePt t="60711" x="2716213" y="3044825"/>
          <p14:tracePt t="60719" x="2816225" y="3051175"/>
          <p14:tracePt t="60727" x="2901950" y="3065463"/>
          <p14:tracePt t="60735" x="2994025" y="3094038"/>
          <p14:tracePt t="60744" x="3065463" y="3100388"/>
          <p14:tracePt t="60752" x="3144838" y="3128963"/>
          <p14:tracePt t="60760" x="3201988" y="3143250"/>
          <p14:tracePt t="60769" x="3251200" y="3165475"/>
          <p14:tracePt t="60777" x="3279775" y="3179763"/>
          <p14:tracePt t="60785" x="3314700" y="3200400"/>
          <p14:tracePt t="60793" x="3357563" y="3228975"/>
          <p14:tracePt t="60801" x="3379788" y="3243263"/>
          <p14:tracePt t="60810" x="3394075" y="3265488"/>
          <p14:tracePt t="60818" x="3408363" y="3294063"/>
          <p14:tracePt t="60826" x="3414713" y="3314700"/>
          <p14:tracePt t="60835" x="3429000" y="3343275"/>
          <p14:tracePt t="60843" x="3443288" y="3351213"/>
          <p14:tracePt t="60851" x="3443288" y="3379788"/>
          <p14:tracePt t="60859" x="3443288" y="3400425"/>
          <p14:tracePt t="60868" x="3457575" y="3429000"/>
          <p14:tracePt t="60876" x="3457575" y="3443288"/>
          <p14:tracePt t="60884" x="3457575" y="3463925"/>
          <p14:tracePt t="60892" x="3457575" y="3506788"/>
          <p14:tracePt t="60901" x="3457575" y="3514725"/>
          <p14:tracePt t="60908" x="3443288" y="3557588"/>
          <p14:tracePt t="60917" x="3429000" y="3592513"/>
          <p14:tracePt t="60925" x="3414713" y="3643313"/>
          <p14:tracePt t="60933" x="3379788" y="3729038"/>
          <p14:tracePt t="60942" x="3328988" y="3792538"/>
          <p14:tracePt t="60950" x="3265488" y="3892550"/>
          <p14:tracePt t="60958" x="3201988" y="3978275"/>
          <p14:tracePt t="60966" x="3144838" y="4070350"/>
          <p14:tracePt t="60975" x="3051175" y="4170363"/>
          <p14:tracePt t="60983" x="2965450" y="4241800"/>
          <p14:tracePt t="60991" x="2916238" y="4276725"/>
          <p14:tracePt t="60999" x="2767013" y="4405313"/>
          <p14:tracePt t="61008" x="2652713" y="4470400"/>
          <p14:tracePt t="61016" x="2601913" y="4476750"/>
          <p14:tracePt t="61024" x="2487613" y="4527550"/>
          <p14:tracePt t="61032" x="2389188" y="4570413"/>
          <p14:tracePt t="61040" x="2303463" y="4591050"/>
          <p14:tracePt t="61049" x="2232025" y="4605338"/>
          <p14:tracePt t="61057" x="2152650" y="4605338"/>
          <p14:tracePt t="61065" x="2089150" y="4619625"/>
          <p14:tracePt t="61074" x="2025650" y="4619625"/>
          <p14:tracePt t="61346" x="2017713" y="4619625"/>
          <p14:tracePt t="61354" x="1989138" y="4619625"/>
          <p14:tracePt t="61363" x="1968500" y="4605338"/>
          <p14:tracePt t="61371" x="1954213" y="4591050"/>
          <p14:tracePt t="61381" x="1903413" y="4570413"/>
          <p14:tracePt t="61387" x="1854200" y="4527550"/>
          <p14:tracePt t="61396" x="1803400" y="4491038"/>
          <p14:tracePt t="61403" x="1739900" y="4470400"/>
          <p14:tracePt t="61412" x="1689100" y="4419600"/>
          <p14:tracePt t="61419" x="1639888" y="4376738"/>
          <p14:tracePt t="61428" x="1590675" y="4356100"/>
          <p14:tracePt t="61436" x="1539875" y="4327525"/>
          <p14:tracePt t="61446" x="1490663" y="4291013"/>
          <p14:tracePt t="61452" x="1454150" y="4270375"/>
          <p14:tracePt t="61461" x="1425575" y="4256088"/>
          <p14:tracePt t="61469" x="1404938" y="4241800"/>
          <p14:tracePt t="61477" x="1376363" y="4219575"/>
          <p14:tracePt t="61485" x="1354138" y="4205288"/>
          <p14:tracePt t="61494" x="1325563" y="4191000"/>
          <p14:tracePt t="61502" x="1311275" y="4178300"/>
          <p14:tracePt t="61510" x="1290638" y="4170363"/>
          <p14:tracePt t="61519" x="1276350" y="4170363"/>
          <p14:tracePt t="61527" x="1276350" y="4156075"/>
          <p14:tracePt t="61535" x="1262063" y="4156075"/>
          <p14:tracePt t="61543" x="1262063" y="4141788"/>
          <p14:tracePt t="61642" x="1276350" y="4141788"/>
          <p14:tracePt t="61659" x="1290638" y="4141788"/>
          <p14:tracePt t="61667" x="1304925" y="4141788"/>
          <p14:tracePt t="61675" x="1311275" y="4141788"/>
          <p14:tracePt t="61684" x="1339850" y="4141788"/>
          <p14:tracePt t="61692" x="1354138" y="4141788"/>
          <p14:tracePt t="61700" x="1390650" y="4141788"/>
          <p14:tracePt t="61708" x="1411288" y="4127500"/>
          <p14:tracePt t="61717" x="1439863" y="4127500"/>
          <p14:tracePt t="61725" x="1490663" y="4127500"/>
          <p14:tracePt t="61734" x="1511300" y="4127500"/>
          <p14:tracePt t="61741" x="1539875" y="4127500"/>
          <p14:tracePt t="61750" x="1562100" y="4127500"/>
          <p14:tracePt t="61758" x="1604963" y="4127500"/>
          <p14:tracePt t="61766" x="1639888" y="4127500"/>
          <p14:tracePt t="61774" x="1668463" y="4127500"/>
          <p14:tracePt t="61783" x="1689100" y="4127500"/>
          <p14:tracePt t="61790" x="1717675" y="4127500"/>
          <p14:tracePt t="61799" x="1739900" y="4127500"/>
          <p14:tracePt t="61807" x="1768475" y="4127500"/>
          <p14:tracePt t="61816" x="1774825" y="4127500"/>
          <p14:tracePt t="61824" x="1803400" y="4127500"/>
          <p14:tracePt t="61832" x="1817688" y="4141788"/>
          <p14:tracePt t="61841" x="1839913" y="4141788"/>
          <p14:tracePt t="61848" x="1854200" y="4156075"/>
          <p14:tracePt t="61856" x="1874838" y="4156075"/>
          <p14:tracePt t="61865" x="1917700" y="4170363"/>
          <p14:tracePt t="61881" x="1939925" y="4178300"/>
          <p14:tracePt t="61889" x="1968500" y="4191000"/>
          <p14:tracePt t="61898" x="1989138" y="4205288"/>
          <p14:tracePt t="61906" x="2003425" y="4219575"/>
          <p14:tracePt t="61914" x="2025650" y="4227513"/>
          <p14:tracePt t="61922" x="2052638" y="4227513"/>
          <p14:tracePt t="61931" x="2066925" y="4241800"/>
          <p14:tracePt t="61939" x="2074863" y="4256088"/>
          <p14:tracePt t="61947" x="2089150" y="4270375"/>
          <p14:tracePt t="61956" x="2103438" y="4276725"/>
          <p14:tracePt t="61964" x="2117725" y="4291013"/>
          <p14:tracePt t="61972" x="2124075" y="4305300"/>
          <p14:tracePt t="61980" x="2152650" y="4319588"/>
          <p14:tracePt t="61988" x="2166938" y="4327525"/>
          <p14:tracePt t="61997" x="2174875" y="4341813"/>
          <p14:tracePt t="62005" x="2203450" y="4376738"/>
          <p14:tracePt t="62014" x="2217738" y="4391025"/>
          <p14:tracePt t="62021" x="2232025" y="4419600"/>
          <p14:tracePt t="62030" x="2252663" y="4441825"/>
          <p14:tracePt t="62038" x="2281238" y="4470400"/>
          <p14:tracePt t="62047" x="2289175" y="4476750"/>
          <p14:tracePt t="62055" x="2303463" y="4505325"/>
          <p14:tracePt t="62063" x="2332038" y="4541838"/>
          <p14:tracePt t="62071" x="2332038" y="4570413"/>
          <p14:tracePt t="62080" x="2338388" y="4591050"/>
          <p14:tracePt t="62087" x="2352675" y="4605338"/>
          <p14:tracePt t="62097" x="2352675" y="4633913"/>
          <p14:tracePt t="62104" x="2366963" y="4654550"/>
          <p14:tracePt t="62114" x="2366963" y="4668838"/>
          <p14:tracePt t="62120" x="2381250" y="4683125"/>
          <p14:tracePt t="62130" x="2381250" y="4691063"/>
          <p14:tracePt t="62146" x="2381250" y="4705350"/>
          <p14:tracePt t="62153" x="2381250" y="4719638"/>
          <p14:tracePt t="62178" x="2381250" y="4733925"/>
          <p14:tracePt t="62186" x="2381250" y="4740275"/>
          <p14:tracePt t="62203" x="2381250" y="4754563"/>
          <p14:tracePt t="62211" x="2381250" y="4768850"/>
          <p14:tracePt t="62219" x="2366963" y="4783138"/>
          <p14:tracePt t="62229" x="2352675" y="4791075"/>
          <p14:tracePt t="62236" x="2332038" y="4819650"/>
          <p14:tracePt t="62244" x="2317750" y="4840288"/>
          <p14:tracePt t="62252" x="2281238" y="4868863"/>
          <p14:tracePt t="62260" x="2238375" y="4919663"/>
          <p14:tracePt t="62269" x="2189163" y="4954588"/>
          <p14:tracePt t="62277" x="2138363" y="5003800"/>
          <p14:tracePt t="62285" x="2074863" y="5068888"/>
          <p14:tracePt t="62293" x="2017713" y="5118100"/>
          <p14:tracePt t="62302" x="1939925" y="5183188"/>
          <p14:tracePt t="62310" x="1889125" y="5232400"/>
          <p14:tracePt t="62318" x="1825625" y="5268913"/>
          <p14:tracePt t="62326" x="1768475" y="5303838"/>
          <p14:tracePt t="62335" x="1717675" y="5332413"/>
          <p14:tracePt t="62343" x="1654175" y="5353050"/>
          <p14:tracePt t="62351" x="1611313" y="5367338"/>
          <p14:tracePt t="62360" x="1562100" y="5381625"/>
          <p14:tracePt t="62368" x="1511300" y="5395913"/>
          <p14:tracePt t="62376" x="1462088" y="5395913"/>
          <p14:tracePt t="62384" x="1425575" y="5395913"/>
          <p14:tracePt t="62392" x="1376363" y="5395913"/>
          <p14:tracePt t="62400" x="1325563" y="5395913"/>
          <p14:tracePt t="62409" x="1276350" y="5395913"/>
          <p14:tracePt t="62417" x="1239838" y="5395913"/>
          <p14:tracePt t="62425" x="1190625" y="5381625"/>
          <p14:tracePt t="62434" x="1155700" y="5367338"/>
          <p14:tracePt t="62442" x="1112838" y="5353050"/>
          <p14:tracePt t="62450" x="1076325" y="5332413"/>
          <p14:tracePt t="62458" x="1041400" y="5318125"/>
          <p14:tracePt t="62466" x="998538" y="5297488"/>
          <p14:tracePt t="62475" x="962025" y="5283200"/>
          <p14:tracePt t="62483" x="927100" y="5268913"/>
          <p14:tracePt t="62491" x="890588" y="5254625"/>
          <p14:tracePt t="62499" x="847725" y="5232400"/>
          <p14:tracePt t="62508" x="798513" y="5203825"/>
          <p14:tracePt t="62516" x="763588" y="5183188"/>
          <p14:tracePt t="62524" x="727075" y="5154613"/>
          <p14:tracePt t="62533" x="698500" y="5132388"/>
          <p14:tracePt t="62541" x="663575" y="5103813"/>
          <p14:tracePt t="62549" x="627063" y="5083175"/>
          <p14:tracePt t="62558" x="598488" y="5054600"/>
          <p14:tracePt t="62566" x="563563" y="5032375"/>
          <p14:tracePt t="62574" x="534988" y="5003800"/>
          <p14:tracePt t="62582" x="498475" y="4983163"/>
          <p14:tracePt t="62590" x="484188" y="4968875"/>
          <p14:tracePt t="62598" x="434975" y="4933950"/>
          <p14:tracePt t="62607" x="412750" y="4891088"/>
          <p14:tracePt t="62615" x="385763" y="4854575"/>
          <p14:tracePt t="62623" x="363538" y="4819650"/>
          <p14:tracePt t="62632" x="334963" y="4783138"/>
          <p14:tracePt t="62640" x="314325" y="4733925"/>
          <p14:tracePt t="62648" x="285750" y="4691063"/>
          <p14:tracePt t="62656" x="277813" y="4654550"/>
          <p14:tracePt t="62664" x="263525" y="4633913"/>
          <p14:tracePt t="62672" x="249238" y="4591050"/>
          <p14:tracePt t="62681" x="234950" y="4556125"/>
          <p14:tracePt t="62689" x="234950" y="4527550"/>
          <p14:tracePt t="62697" x="234950" y="4491038"/>
          <p14:tracePt t="62706" x="234950" y="4470400"/>
          <p14:tracePt t="62714" x="234950" y="4427538"/>
          <p14:tracePt t="62722" x="234950" y="4405313"/>
          <p14:tracePt t="62731" x="263525" y="4376738"/>
          <p14:tracePt t="62738" x="300038" y="4341813"/>
          <p14:tracePt t="62747" x="349250" y="4305300"/>
          <p14:tracePt t="62755" x="400050" y="4270375"/>
          <p14:tracePt t="62764" x="477838" y="4227513"/>
          <p14:tracePt t="62771" x="534988" y="4191000"/>
          <p14:tracePt t="62781" x="598488" y="4170363"/>
          <p14:tracePt t="62788" x="677863" y="4141788"/>
          <p14:tracePt t="62797" x="749300" y="4127500"/>
          <p14:tracePt t="62804" x="841375" y="4106863"/>
          <p14:tracePt t="62814" x="912813" y="4092575"/>
          <p14:tracePt t="62821" x="976313" y="4092575"/>
          <p14:tracePt t="62831" x="1047750" y="4078288"/>
          <p14:tracePt t="62838" x="1190625" y="4078288"/>
          <p14:tracePt t="62847" x="1239838" y="4078288"/>
          <p14:tracePt t="62854" x="1325563" y="4078288"/>
          <p14:tracePt t="62864" x="1411288" y="4078288"/>
          <p14:tracePt t="62871" x="1504950" y="4078288"/>
          <p14:tracePt t="62881" x="1576388" y="4078288"/>
          <p14:tracePt t="62887" x="1639888" y="4092575"/>
          <p14:tracePt t="62897" x="1668463" y="4106863"/>
          <p14:tracePt t="62904" x="1739900" y="4127500"/>
          <p14:tracePt t="62914" x="1774825" y="4141788"/>
          <p14:tracePt t="62920" x="1817688" y="4170363"/>
          <p14:tracePt t="62930" x="1868488" y="4191000"/>
          <p14:tracePt t="62936" x="1903413" y="4205288"/>
          <p14:tracePt t="62947" x="1954213" y="4241800"/>
          <p14:tracePt t="62953" x="1989138" y="4276725"/>
          <p14:tracePt t="62964" x="2025650" y="4305300"/>
          <p14:tracePt t="62970" x="2074863" y="4341813"/>
          <p14:tracePt t="62980" x="2124075" y="4376738"/>
          <p14:tracePt t="62986" x="2166938" y="4419600"/>
          <p14:tracePt t="62998" x="2189163" y="4427538"/>
          <p14:tracePt t="63003" x="2238375" y="4491038"/>
          <p14:tracePt t="63014" x="2266950" y="4505325"/>
          <p14:tracePt t="63019" x="2317750" y="4541838"/>
          <p14:tracePt t="63030" x="2332038" y="4556125"/>
          <p14:tracePt t="63036" x="2338388" y="4583113"/>
          <p14:tracePt t="63047" x="2366963" y="4591050"/>
          <p14:tracePt t="63052" x="2381250" y="4619625"/>
          <p14:tracePt t="63064" x="2389188" y="4633913"/>
          <p14:tracePt t="63069" x="2403475" y="4640263"/>
          <p14:tracePt t="63081" x="2417763" y="4654550"/>
          <p14:tracePt t="63086" x="2417763" y="4683125"/>
          <p14:tracePt t="63097" x="2432050" y="4691063"/>
          <p14:tracePt t="63102" x="2432050" y="4705350"/>
          <p14:tracePt t="63114" x="2432050" y="4719638"/>
          <p14:tracePt t="63119" x="2432050" y="4733925"/>
          <p14:tracePt t="63132" x="2432050" y="4754563"/>
          <p14:tracePt t="63136" x="2432050" y="4768850"/>
          <p14:tracePt t="63148" x="2432050" y="4783138"/>
          <p14:tracePt t="63152" x="2432050" y="4791075"/>
          <p14:tracePt t="63166" x="2432050" y="4833938"/>
          <p14:tracePt t="63170" x="2417763" y="4840288"/>
          <p14:tracePt t="63180" x="2403475" y="4883150"/>
          <p14:tracePt t="63185" x="2381250" y="4919663"/>
          <p14:tracePt t="63197" x="2338388" y="4954588"/>
          <p14:tracePt t="63202" x="2317750" y="4989513"/>
          <p14:tracePt t="63215" x="2303463" y="5003800"/>
          <p14:tracePt t="63220" x="2266950" y="5040313"/>
          <p14:tracePt t="63232" x="2232025" y="5089525"/>
          <p14:tracePt t="63234" x="2203450" y="5118100"/>
          <p14:tracePt t="63242" x="2166938" y="5146675"/>
          <p14:tracePt t="63250" x="2124075" y="5154613"/>
          <p14:tracePt t="63258" x="2089150" y="5183188"/>
          <p14:tracePt t="63266" x="2025650" y="5197475"/>
          <p14:tracePt t="63275" x="1989138" y="5218113"/>
          <p14:tracePt t="63283" x="1925638" y="5246688"/>
          <p14:tracePt t="63291" x="1874838" y="5268913"/>
          <p14:tracePt t="63299" x="1825625" y="5283200"/>
          <p14:tracePt t="63308" x="1768475" y="5303838"/>
          <p14:tracePt t="63316" x="1754188" y="5303838"/>
          <p14:tracePt t="63324" x="1674813" y="5332413"/>
          <p14:tracePt t="63332" x="1625600" y="5346700"/>
          <p14:tracePt t="63340" x="1576388" y="5353050"/>
          <p14:tracePt t="63348" x="1562100" y="5353050"/>
          <p14:tracePt t="63357" x="1490663" y="5367338"/>
          <p14:tracePt t="63365" x="1454150" y="5367338"/>
          <p14:tracePt t="63373" x="1411288" y="5367338"/>
          <p14:tracePt t="63382" x="1390650" y="5367338"/>
          <p14:tracePt t="63390" x="1339850" y="5367338"/>
          <p14:tracePt t="63398" x="1304925" y="5367338"/>
          <p14:tracePt t="63406" x="1276350" y="5367338"/>
          <p14:tracePt t="63414" x="1239838" y="5367338"/>
          <p14:tracePt t="63423" x="1190625" y="5353050"/>
          <p14:tracePt t="63431" x="1162050" y="5353050"/>
          <p14:tracePt t="63439" x="1112838" y="5346700"/>
          <p14:tracePt t="63448" x="1076325" y="5332413"/>
          <p14:tracePt t="63455" x="1041400" y="5318125"/>
          <p14:tracePt t="63465" x="998538" y="5297488"/>
          <p14:tracePt t="63472" x="976313" y="5283200"/>
          <p14:tracePt t="63481" x="941388" y="5254625"/>
          <p14:tracePt t="63489" x="898525" y="5232400"/>
          <p14:tracePt t="63497" x="862013" y="5203825"/>
          <p14:tracePt t="63505" x="841375" y="5183188"/>
          <p14:tracePt t="63515" x="798513" y="5154613"/>
          <p14:tracePt t="63522" x="763588" y="5132388"/>
          <p14:tracePt t="63531" x="727075" y="5089525"/>
          <p14:tracePt t="63538" x="692150" y="5083175"/>
          <p14:tracePt t="63549" x="677863" y="5054600"/>
          <p14:tracePt t="63555" x="641350" y="5032375"/>
          <p14:tracePt t="63564" x="612775" y="5018088"/>
          <p14:tracePt t="63571" x="592138" y="4989513"/>
          <p14:tracePt t="63581" x="563563" y="4968875"/>
          <p14:tracePt t="63588" x="534988" y="4954588"/>
          <p14:tracePt t="63597" x="527050" y="4940300"/>
          <p14:tracePt t="63604" x="527050" y="4919663"/>
          <p14:tracePt t="63615" x="512763" y="4905375"/>
          <p14:tracePt t="63621" x="512763" y="4891088"/>
          <p14:tracePt t="63631" x="498475" y="4868863"/>
          <p14:tracePt t="63647" x="498475" y="4840288"/>
          <p14:tracePt t="63653" x="498475" y="4833938"/>
          <p14:tracePt t="63663" x="498475" y="4819650"/>
          <p14:tracePt t="63670" x="498475" y="4805363"/>
          <p14:tracePt t="63679" x="498475" y="4791075"/>
          <p14:tracePt t="63686" x="498475" y="4783138"/>
          <p14:tracePt t="63703" x="498475" y="4768850"/>
          <p14:tracePt t="63713" x="498475" y="4754563"/>
          <p14:tracePt t="63719" x="498475" y="4740275"/>
          <p14:tracePt t="63729" x="498475" y="4733925"/>
          <p14:tracePt t="63736" x="498475" y="4719638"/>
          <p14:tracePt t="63744" x="512763" y="4691063"/>
          <p14:tracePt t="63752" x="512763" y="4683125"/>
          <p14:tracePt t="63760" x="534988" y="4640263"/>
          <p14:tracePt t="63769" x="563563" y="4619625"/>
          <p14:tracePt t="63777" x="592138" y="4591050"/>
          <p14:tracePt t="63786" x="598488" y="4556125"/>
          <p14:tracePt t="63794" x="641350" y="4527550"/>
          <p14:tracePt t="63802" x="692150" y="4476750"/>
          <p14:tracePt t="63810" x="727075" y="4441825"/>
          <p14:tracePt t="63818" x="777875" y="4405313"/>
          <p14:tracePt t="63826" x="841375" y="4370388"/>
          <p14:tracePt t="63835" x="898525" y="4341813"/>
          <p14:tracePt t="63843" x="962025" y="4305300"/>
          <p14:tracePt t="63851" x="1041400" y="4276725"/>
          <p14:tracePt t="63860" x="1098550" y="4256088"/>
          <p14:tracePt t="63868" x="1162050" y="4241800"/>
          <p14:tracePt t="63876" x="1190625" y="4227513"/>
          <p14:tracePt t="63884" x="1239838" y="4227513"/>
          <p14:tracePt t="63893" x="1276350" y="4219575"/>
          <p14:tracePt t="63901" x="1354138" y="4219575"/>
          <p14:tracePt t="63910" x="1390650" y="4219575"/>
          <p14:tracePt t="63917" x="1439863" y="4219575"/>
          <p14:tracePt t="63925" x="1490663" y="4219575"/>
          <p14:tracePt t="63934" x="1539875" y="4219575"/>
          <p14:tracePt t="63942" x="1604963" y="4219575"/>
          <p14:tracePt t="63951" x="1668463" y="4219575"/>
          <p14:tracePt t="63958" x="1739900" y="4241800"/>
          <p14:tracePt t="63967" x="1817688" y="4256088"/>
          <p14:tracePt t="63975" x="1889125" y="4270375"/>
          <p14:tracePt t="63983" x="1968500" y="4276725"/>
          <p14:tracePt t="63992" x="2038350" y="4305300"/>
          <p14:tracePt t="64000" x="2124075" y="4319588"/>
          <p14:tracePt t="64008" x="2189163" y="4341813"/>
          <p14:tracePt t="64016" x="2252663" y="4356100"/>
          <p14:tracePt t="64025" x="2317750" y="4376738"/>
          <p14:tracePt t="64033" x="2338388" y="4376738"/>
          <p14:tracePt t="64041" x="2432050" y="4419600"/>
          <p14:tracePt t="64049" x="2438400" y="4419600"/>
          <p14:tracePt t="64057" x="2481263" y="4427538"/>
          <p14:tracePt t="64066" x="2516188" y="4441825"/>
          <p14:tracePt t="64074" x="2552700" y="4470400"/>
          <p14:tracePt t="64082" x="2581275" y="4476750"/>
          <p14:tracePt t="64091" x="2587625" y="4491038"/>
          <p14:tracePt t="64098" x="2616200" y="4505325"/>
          <p14:tracePt t="64107" x="2630488" y="4519613"/>
          <p14:tracePt t="64115" x="2652713" y="4527550"/>
          <p14:tracePt t="64123" x="2667000" y="4541838"/>
          <p14:tracePt t="64132" x="2681288" y="4570413"/>
          <p14:tracePt t="64140" x="2687638" y="4583113"/>
          <p14:tracePt t="64148" x="2701925" y="4591050"/>
          <p14:tracePt t="64157" x="2716213" y="4605338"/>
          <p14:tracePt t="64165" x="2716213" y="4633913"/>
          <p14:tracePt t="64173" x="2730500" y="4640263"/>
          <p14:tracePt t="64181" x="2738438" y="4668838"/>
          <p14:tracePt t="64189" x="2738438" y="4691063"/>
          <p14:tracePt t="64198" x="2752725" y="4733925"/>
          <p14:tracePt t="64206" x="2767013" y="4768850"/>
          <p14:tracePt t="64214" x="2781300" y="4791075"/>
          <p14:tracePt t="64222" x="2795588" y="4833938"/>
          <p14:tracePt t="64231" x="2795588" y="4840288"/>
          <p14:tracePt t="64239" x="2801938" y="4883150"/>
          <p14:tracePt t="64247" x="2801938" y="4891088"/>
          <p14:tracePt t="64255" x="2816225" y="4919663"/>
          <p14:tracePt t="64264" x="2816225" y="4933950"/>
          <p14:tracePt t="64272" x="2830513" y="4940300"/>
          <p14:tracePt t="64281" x="2830513" y="4954588"/>
          <p14:tracePt t="64297" x="2844800" y="4968875"/>
          <p14:tracePt t="64321" x="2844800" y="4983163"/>
          <p14:tracePt t="64354" x="2844800" y="4989513"/>
          <p14:tracePt t="64387" x="2844800" y="5003800"/>
          <p14:tracePt t="64412" x="2844800" y="5018088"/>
          <p14:tracePt t="64437" x="2844800" y="5032375"/>
          <p14:tracePt t="64462" x="2844800" y="5040313"/>
          <p14:tracePt t="64470" x="2830513" y="5040313"/>
          <p14:tracePt t="64486" x="2830513" y="5054600"/>
          <p14:tracePt t="64511" x="2816225" y="5068888"/>
          <p14:tracePt t="64535" x="2816225" y="5083175"/>
          <p14:tracePt t="64568" x="2816225" y="5089525"/>
          <p14:tracePt t="64585" x="2801938" y="5089525"/>
          <p14:tracePt t="64675" x="2795588" y="5089525"/>
          <p14:tracePt t="64725" x="2781300" y="5089525"/>
          <p14:tracePt t="64766" x="2767013" y="5089525"/>
          <p14:tracePt t="64791" x="2752725" y="5089525"/>
          <p14:tracePt t="64808" x="2738438" y="5089525"/>
          <p14:tracePt t="64824" x="2730500" y="5089525"/>
          <p14:tracePt t="64832" x="2701925" y="5089525"/>
          <p14:tracePt t="64841" x="2681288" y="5089525"/>
          <p14:tracePt t="64849" x="2667000" y="5089525"/>
          <p14:tracePt t="64857" x="2630488" y="5103813"/>
          <p14:tracePt t="64865" x="2601913" y="5118100"/>
          <p14:tracePt t="64874" x="2552700" y="5132388"/>
          <p14:tracePt t="64882" x="2516188" y="5154613"/>
          <p14:tracePt t="64890" x="2481263" y="5168900"/>
          <p14:tracePt t="64898" x="2432050" y="5183188"/>
          <p14:tracePt t="64906" x="2381250" y="5203825"/>
          <p14:tracePt t="64915" x="2332038" y="5203825"/>
          <p14:tracePt t="64923" x="2281238" y="5218113"/>
          <p14:tracePt t="64931" x="2238375" y="5218113"/>
          <p14:tracePt t="64940" x="2189163" y="5218113"/>
          <p14:tracePt t="64948" x="2152650" y="5218113"/>
          <p14:tracePt t="64956" x="2117725" y="5218113"/>
          <p14:tracePt t="64965" x="2089150" y="5218113"/>
          <p14:tracePt t="64972" x="2025650" y="5218113"/>
          <p14:tracePt t="64981" x="1974850" y="5218113"/>
          <p14:tracePt t="64989" x="1925638" y="5218113"/>
          <p14:tracePt t="64997" x="1874838" y="5203825"/>
          <p14:tracePt t="65006" x="1825625" y="5203825"/>
          <p14:tracePt t="65015" x="1774825" y="5197475"/>
          <p14:tracePt t="65022" x="1725613" y="5183188"/>
          <p14:tracePt t="65031" x="1668463" y="5168900"/>
          <p14:tracePt t="65039" x="1604963" y="5154613"/>
          <p14:tracePt t="65048" x="1554163" y="5146675"/>
          <p14:tracePt t="65055" x="1504950" y="5132388"/>
          <p14:tracePt t="65064" x="1439863" y="5118100"/>
          <p14:tracePt t="65072" x="1390650" y="5089525"/>
          <p14:tracePt t="65081" x="1339850" y="5083175"/>
          <p14:tracePt t="65088" x="1276350" y="5068888"/>
          <p14:tracePt t="65098" x="1212850" y="5054600"/>
          <p14:tracePt t="65105" x="1162050" y="5032375"/>
          <p14:tracePt t="65114" x="1112838" y="5018088"/>
          <p14:tracePt t="65121" x="1062038" y="5003800"/>
          <p14:tracePt t="65131" x="1012825" y="4983163"/>
          <p14:tracePt t="65138" x="947738" y="4968875"/>
          <p14:tracePt t="65148" x="898525" y="4940300"/>
          <p14:tracePt t="65154" x="847725" y="4919663"/>
          <p14:tracePt t="65167" x="812800" y="4905375"/>
          <p14:tracePt t="65173" x="763588" y="4883150"/>
          <p14:tracePt t="65181" x="727075" y="4854575"/>
          <p14:tracePt t="65187" x="677863" y="4833938"/>
          <p14:tracePt t="65198" x="641350" y="4805363"/>
          <p14:tracePt t="65204" x="598488" y="4783138"/>
          <p14:tracePt t="65214" x="563563" y="4754563"/>
          <p14:tracePt t="65220" x="549275" y="4740275"/>
          <p14:tracePt t="65231" x="512763" y="4719638"/>
          <p14:tracePt t="65237" x="498475" y="4705350"/>
          <p14:tracePt t="65248" x="477838" y="4691063"/>
          <p14:tracePt t="65254" x="449263" y="4668838"/>
          <p14:tracePt t="65264" x="434975" y="4668838"/>
          <p14:tracePt t="65270" x="412750" y="4654550"/>
          <p14:tracePt t="65281" x="412750" y="4640263"/>
          <p14:tracePt t="65287" x="400050" y="4633913"/>
          <p14:tracePt t="65298" x="385763" y="4633913"/>
          <p14:tracePt t="65303" x="385763" y="4619625"/>
          <p14:tracePt t="65314" x="385763" y="4605338"/>
          <p14:tracePt t="65331" x="385763" y="4591050"/>
          <p14:tracePt t="65336" x="385763" y="4583113"/>
          <p14:tracePt t="65347" x="385763" y="4570413"/>
          <p14:tracePt t="65364" x="385763" y="4556125"/>
          <p14:tracePt t="65381" x="400050" y="4541838"/>
          <p14:tracePt t="65386" x="412750" y="4541838"/>
          <p14:tracePt t="65397" x="427038" y="4527550"/>
          <p14:tracePt t="65403" x="434975" y="4527550"/>
          <p14:tracePt t="65415" x="449263" y="4519613"/>
          <p14:tracePt t="65420" x="477838" y="4505325"/>
          <p14:tracePt t="65431" x="498475" y="4491038"/>
          <p14:tracePt t="65436" x="527050" y="4476750"/>
          <p14:tracePt t="65447" x="563563" y="4470400"/>
          <p14:tracePt t="65453" x="598488" y="4441825"/>
          <p14:tracePt t="65464" x="641350" y="4427538"/>
          <p14:tracePt t="65469" x="692150" y="4405313"/>
          <p14:tracePt t="65481" x="741363" y="4391025"/>
          <p14:tracePt t="65485" x="798513" y="4370388"/>
          <p14:tracePt t="65498" x="847725" y="4341813"/>
          <p14:tracePt t="65502" x="912813" y="4327525"/>
          <p14:tracePt t="65514" x="962025" y="4319588"/>
          <p14:tracePt t="65519" x="1041400" y="4291013"/>
          <p14:tracePt t="65531" x="1098550" y="4276725"/>
          <p14:tracePt t="65537" x="1155700" y="4276725"/>
          <p14:tracePt t="65548" x="1176338" y="4276725"/>
          <p14:tracePt t="65552" x="1262063" y="4270375"/>
          <p14:tracePt t="65566" x="1311275" y="4270375"/>
          <p14:tracePt t="65567" x="1354138" y="4270375"/>
          <p14:tracePt t="65575" x="1376363" y="4270375"/>
          <p14:tracePt t="65583" x="1411288" y="4270375"/>
          <p14:tracePt t="65591" x="1476375" y="4270375"/>
          <p14:tracePt t="65599" x="1504950" y="4270375"/>
          <p14:tracePt t="65607" x="1539875" y="4270375"/>
          <p14:tracePt t="65616" x="1562100" y="4270375"/>
          <p14:tracePt t="65624" x="1611313" y="4270375"/>
          <p14:tracePt t="65632" x="1625600" y="4270375"/>
          <p14:tracePt t="65641" x="1674813" y="4270375"/>
          <p14:tracePt t="65649" x="1717675" y="4270375"/>
          <p14:tracePt t="65657" x="1754188" y="4276725"/>
          <p14:tracePt t="65666" x="1817688" y="4291013"/>
          <p14:tracePt t="65674" x="1868488" y="4305300"/>
          <p14:tracePt t="65681" x="1925638" y="4319588"/>
          <p14:tracePt t="65690" x="1989138" y="4327525"/>
          <p14:tracePt t="65698" x="2052638" y="4341813"/>
          <p14:tracePt t="65706" x="2124075" y="4356100"/>
          <p14:tracePt t="65715" x="2152650" y="4370388"/>
          <p14:tracePt t="65723" x="2252663" y="4391025"/>
          <p14:tracePt t="65731" x="2281238" y="4405313"/>
          <p14:tracePt t="65740" x="2332038" y="4419600"/>
          <p14:tracePt t="65748" x="2352675" y="4419600"/>
          <p14:tracePt t="65756" x="2389188" y="4441825"/>
          <p14:tracePt t="65766" x="2432050" y="4456113"/>
          <p14:tracePt t="65772" x="2452688" y="4456113"/>
          <p14:tracePt t="65781" x="2487613" y="4476750"/>
          <p14:tracePt t="65789" x="2516188" y="4491038"/>
          <p14:tracePt t="65797" x="2538413" y="4505325"/>
          <p14:tracePt t="65805" x="2566988" y="4527550"/>
          <p14:tracePt t="65814" x="2587625" y="4556125"/>
          <p14:tracePt t="65822" x="2616200" y="4583113"/>
          <p14:tracePt t="65831" x="2638425" y="4605338"/>
          <p14:tracePt t="65838" x="2667000" y="4640263"/>
          <p14:tracePt t="65849" x="2681288" y="4654550"/>
          <p14:tracePt t="65856" x="2687638" y="4683125"/>
          <p14:tracePt t="65865" x="2716213" y="4740275"/>
          <p14:tracePt t="65872" x="2716213" y="4768850"/>
          <p14:tracePt t="65881" x="2730500" y="4791075"/>
          <p14:tracePt t="65888" x="2738438" y="4819650"/>
          <p14:tracePt t="65899" x="2738438" y="4883150"/>
          <p14:tracePt t="65904" x="2752725" y="4919663"/>
          <p14:tracePt t="65915" x="2752725" y="4954588"/>
          <p14:tracePt t="65921" x="2752725" y="4989513"/>
          <p14:tracePt t="65932" x="2752725" y="5032375"/>
          <p14:tracePt t="65938" x="2752725" y="5068888"/>
          <p14:tracePt t="65948" x="2752725" y="5089525"/>
          <p14:tracePt t="65954" x="2752725" y="5132388"/>
          <p14:tracePt t="65965" x="2752725" y="5154613"/>
          <p14:tracePt t="65970" x="2738438" y="5197475"/>
          <p14:tracePt t="65981" x="2730500" y="5218113"/>
          <p14:tracePt t="65987" x="2716213" y="5232400"/>
          <p14:tracePt t="65998" x="2701925" y="5254625"/>
          <p14:tracePt t="66004" x="2681288" y="5283200"/>
          <p14:tracePt t="66015" x="2652713" y="5297488"/>
          <p14:tracePt t="66020" x="2630488" y="5303838"/>
          <p14:tracePt t="66032" x="2616200" y="5318125"/>
          <p14:tracePt t="66037" x="2581275" y="5332413"/>
          <p14:tracePt t="66048" x="2552700" y="5346700"/>
          <p14:tracePt t="66053" x="2530475" y="5346700"/>
          <p14:tracePt t="66066" x="2501900" y="5353050"/>
          <p14:tracePt t="66071" x="2466975" y="5353050"/>
          <p14:tracePt t="66081" x="2438400" y="5367338"/>
          <p14:tracePt t="66086" x="2389188" y="5381625"/>
          <p14:tracePt t="66099" x="2366963" y="5395913"/>
          <p14:tracePt t="66104" x="2332038" y="5395913"/>
          <p14:tracePt t="66115" x="2289175" y="5395913"/>
          <p14:tracePt t="66120" x="2252663" y="5403850"/>
          <p14:tracePt t="66131" x="2203450" y="5403850"/>
          <p14:tracePt t="66136" x="2166938" y="5403850"/>
          <p14:tracePt t="66148" x="2117725" y="5403850"/>
          <p14:tracePt t="66153" x="2066925" y="5418138"/>
          <p14:tracePt t="66168" x="2003425" y="5418138"/>
          <p14:tracePt t="66169" x="1939925" y="5432425"/>
          <p14:tracePt t="66177" x="1874838" y="5446713"/>
          <p14:tracePt t="66184" x="1803400" y="5453063"/>
          <p14:tracePt t="66193" x="1725613" y="5467350"/>
          <p14:tracePt t="66201" x="1668463" y="5481638"/>
          <p14:tracePt t="66209" x="1590675" y="5495925"/>
          <p14:tracePt t="66218" x="1511300" y="5518150"/>
          <p14:tracePt t="66226" x="1454150" y="5532438"/>
          <p14:tracePt t="66234" x="1376363" y="5532438"/>
          <p14:tracePt t="66242" x="1311275" y="5546725"/>
          <p14:tracePt t="66250" x="1262063" y="5546725"/>
          <p14:tracePt t="66259" x="1212850" y="5546725"/>
          <p14:tracePt t="66267" x="1190625" y="5546725"/>
          <p14:tracePt t="66276" x="1127125" y="5518150"/>
          <p14:tracePt t="66284" x="1098550" y="5495925"/>
          <p14:tracePt t="66291" x="1076325" y="5481638"/>
          <p14:tracePt t="66300" x="1047750" y="5467350"/>
          <p14:tracePt t="66308" x="1027113" y="5446713"/>
          <p14:tracePt t="66317" x="1012825" y="5432425"/>
          <p14:tracePt t="66325" x="998538" y="5418138"/>
          <p14:tracePt t="66333" x="976313" y="5395913"/>
          <p14:tracePt t="66341" x="962025" y="5381625"/>
          <p14:tracePt t="66350" x="947738" y="5353050"/>
          <p14:tracePt t="66358" x="941388" y="5332413"/>
          <p14:tracePt t="66366" x="912813" y="5318125"/>
          <p14:tracePt t="66374" x="898525" y="5297488"/>
          <p14:tracePt t="66382" x="890588" y="5268913"/>
          <p14:tracePt t="66390" x="876300" y="5246688"/>
          <p14:tracePt t="66399" x="862013" y="5232400"/>
          <p14:tracePt t="66407" x="841375" y="5203825"/>
          <p14:tracePt t="66415" x="827088" y="5197475"/>
          <p14:tracePt t="66423" x="812800" y="5183188"/>
          <p14:tracePt t="66432" x="798513" y="5154613"/>
          <p14:tracePt t="66440" x="798513" y="5146675"/>
          <p14:tracePt t="66448" x="792163" y="5132388"/>
          <p14:tracePt t="66457" x="777875" y="5118100"/>
          <p14:tracePt t="66465" x="777875" y="5103813"/>
          <p14:tracePt t="66473" x="763588" y="5089525"/>
          <p14:tracePt t="66481" x="749300" y="5083175"/>
          <p14:tracePt t="66490" x="749300" y="5054600"/>
          <p14:tracePt t="66498" x="741363" y="5018088"/>
          <p14:tracePt t="66506" x="727075" y="4989513"/>
          <p14:tracePt t="66514" x="712788" y="4968875"/>
          <p14:tracePt t="66522" x="698500" y="4919663"/>
          <p14:tracePt t="66531" x="692150" y="4883150"/>
          <p14:tracePt t="66539" x="677863" y="4833938"/>
          <p14:tracePt t="66548" x="663575" y="4791075"/>
          <p14:tracePt t="66555" x="649288" y="4768850"/>
          <p14:tracePt t="66564" x="649288" y="4733925"/>
          <p14:tracePt t="66572" x="641350" y="4691063"/>
          <p14:tracePt t="66580" x="627063" y="4640263"/>
          <p14:tracePt t="66588" x="612775" y="4619625"/>
          <p14:tracePt t="66597" x="598488" y="4570413"/>
          <p14:tracePt t="66605" x="598488" y="4556125"/>
          <p14:tracePt t="66614" x="598488" y="4491038"/>
          <p14:tracePt t="66622" x="592138" y="4456113"/>
          <p14:tracePt t="66631" x="592138" y="4441825"/>
          <p14:tracePt t="66638" x="592138" y="4391025"/>
          <p14:tracePt t="66647" x="592138" y="4356100"/>
          <p14:tracePt t="66654" x="592138" y="4319588"/>
          <p14:tracePt t="66664" x="592138" y="4276725"/>
          <p14:tracePt t="66671" x="592138" y="4241800"/>
          <p14:tracePt t="66680" x="598488" y="4219575"/>
          <p14:tracePt t="66687" x="612775" y="4178300"/>
          <p14:tracePt t="66697" x="627063" y="4141788"/>
          <p14:tracePt t="66704" x="641350" y="4127500"/>
          <p14:tracePt t="66714" x="663575" y="4106863"/>
          <p14:tracePt t="66720" x="677863" y="4070350"/>
          <p14:tracePt t="66731" x="712788" y="4027488"/>
          <p14:tracePt t="66737" x="741363" y="3992563"/>
          <p14:tracePt t="66747" x="763588" y="3963988"/>
          <p14:tracePt t="66753" x="792163" y="3941763"/>
          <p14:tracePt t="66764" x="827088" y="3906838"/>
          <p14:tracePt t="66770" x="876300" y="3878263"/>
          <p14:tracePt t="66780" x="912813" y="3856038"/>
          <p14:tracePt t="66787" x="962025" y="3813175"/>
          <p14:tracePt t="66797" x="1012825" y="3792538"/>
          <p14:tracePt t="66803" x="1062038" y="3778250"/>
          <p14:tracePt t="66814" x="1112838" y="3763963"/>
          <p14:tracePt t="66820" x="1162050" y="3757613"/>
          <p14:tracePt t="66831" x="1190625" y="3743325"/>
          <p14:tracePt t="66836" x="1239838" y="3729038"/>
          <p14:tracePt t="66847" x="1276350" y="3729038"/>
          <p14:tracePt t="66853" x="1311275" y="3729038"/>
          <p14:tracePt t="66864" x="1339850" y="3729038"/>
          <p14:tracePt t="66869" x="1376363" y="3729038"/>
          <p14:tracePt t="66880" x="1404938" y="3729038"/>
          <p14:tracePt t="66886" x="1425575" y="3729038"/>
          <p14:tracePt t="66897" x="1454150" y="3729038"/>
          <p14:tracePt t="66902" x="1476375" y="3729038"/>
          <p14:tracePt t="66914" x="1504950" y="3729038"/>
          <p14:tracePt t="66918" x="1539875" y="3743325"/>
          <p14:tracePt t="66932" x="1576388" y="3757613"/>
          <p14:tracePt t="66936" x="1590675" y="3757613"/>
          <p14:tracePt t="66948" x="1611313" y="3763963"/>
          <p14:tracePt t="66952" x="1654175" y="3778250"/>
          <p14:tracePt t="66965" x="1674813" y="3792538"/>
          <p14:tracePt t="66969" x="1703388" y="3806825"/>
          <p14:tracePt t="66981" x="1739900" y="3813175"/>
          <p14:tracePt t="66986" x="1739900" y="3827463"/>
          <p14:tracePt t="66999" x="1774825" y="3841750"/>
          <p14:tracePt t="67003" x="1789113" y="3856038"/>
          <p14:tracePt t="67015" x="1817688" y="3863975"/>
          <p14:tracePt t="67019" x="1839913" y="3892550"/>
          <p14:tracePt t="67032" x="1874838" y="3913188"/>
          <p14:tracePt t="67036" x="1889125" y="3913188"/>
          <p14:tracePt t="67048" x="1925638" y="3956050"/>
          <p14:tracePt t="67052" x="1939925" y="3956050"/>
          <p14:tracePt t="67065" x="1954213" y="3978275"/>
          <p14:tracePt t="67069" x="1974850" y="3992563"/>
          <p14:tracePt t="67081" x="2017713" y="4021138"/>
          <p14:tracePt t="67083" x="2025650" y="4027488"/>
          <p14:tracePt t="67092" x="2052638" y="4056063"/>
          <p14:tracePt t="67100" x="2074863" y="4070350"/>
          <p14:tracePt t="67108" x="2103438" y="4092575"/>
          <p14:tracePt t="67116" x="2124075" y="4121150"/>
          <p14:tracePt t="67124" x="2138363" y="4127500"/>
          <p14:tracePt t="67132" x="2152650" y="4141788"/>
          <p14:tracePt t="67141" x="2174875" y="4170363"/>
          <p14:tracePt t="67149" x="2189163" y="4191000"/>
          <p14:tracePt t="67157" x="2217738" y="4205288"/>
          <p14:tracePt t="67166" x="2232025" y="4227513"/>
          <p14:tracePt t="67174" x="2238375" y="4256088"/>
          <p14:tracePt t="67182" x="2252663" y="4276725"/>
          <p14:tracePt t="67190" x="2266950" y="4305300"/>
          <p14:tracePt t="67198" x="2281238" y="4319588"/>
          <p14:tracePt t="67207" x="2303463" y="4370388"/>
          <p14:tracePt t="67223" x="2317750" y="4405313"/>
          <p14:tracePt t="67232" x="2332038" y="4427538"/>
          <p14:tracePt t="67240" x="2338388" y="4470400"/>
          <p14:tracePt t="67248" x="2338388" y="4476750"/>
          <p14:tracePt t="67256" x="2352675" y="4519613"/>
          <p14:tracePt t="67265" x="2352675" y="4541838"/>
          <p14:tracePt t="67272" x="2352675" y="4570413"/>
          <p14:tracePt t="67281" x="2366963" y="4583113"/>
          <p14:tracePt t="67289" x="2366963" y="4605338"/>
          <p14:tracePt t="67297" x="2366963" y="4633913"/>
          <p14:tracePt t="67305" x="2366963" y="4640263"/>
          <p14:tracePt t="67314" x="2366963" y="4668838"/>
          <p14:tracePt t="67322" x="2366963" y="4683125"/>
          <p14:tracePt t="67330" x="2366963" y="4705350"/>
          <p14:tracePt t="67339" x="2366963" y="4719638"/>
          <p14:tracePt t="67347" x="2352675" y="4740275"/>
          <p14:tracePt t="67355" x="2338388" y="4783138"/>
          <p14:tracePt t="67364" x="2317750" y="4805363"/>
          <p14:tracePt t="67372" x="2303463" y="4840288"/>
          <p14:tracePt t="67380" x="2252663" y="4919663"/>
          <p14:tracePt t="67388" x="2217738" y="4983163"/>
          <p14:tracePt t="67397" x="2166938" y="5054600"/>
          <p14:tracePt t="67405" x="2089150" y="5146675"/>
          <p14:tracePt t="67413" x="2017713" y="5246688"/>
          <p14:tracePt t="67421" x="1925638" y="5353050"/>
          <p14:tracePt t="67430" x="1825625" y="5481638"/>
          <p14:tracePt t="67437" x="1739900" y="5595938"/>
          <p14:tracePt t="67447" x="1674813" y="5646738"/>
          <p14:tracePt t="67454" x="1590675" y="5745163"/>
          <p14:tracePt t="67464" x="1504950" y="5830888"/>
          <p14:tracePt t="67470" x="1411288" y="5895975"/>
          <p14:tracePt t="67480" x="1354138" y="5959475"/>
          <p14:tracePt t="67487" x="1262063" y="5995988"/>
          <p14:tracePt t="67496" x="1212850" y="6016625"/>
          <p14:tracePt t="67503" x="1155700" y="6030913"/>
          <p14:tracePt t="67513" x="1090613" y="6045200"/>
          <p14:tracePt t="67520" x="1041400" y="6059488"/>
          <p14:tracePt t="67529" x="976313" y="6059488"/>
          <p14:tracePt t="67537" x="947738" y="6059488"/>
          <p14:tracePt t="67545" x="876300" y="6059488"/>
          <p14:tracePt t="67553" x="862013" y="6059488"/>
          <p14:tracePt t="67562" x="827088" y="6059488"/>
          <p14:tracePt t="67569" x="792163" y="6059488"/>
          <p14:tracePt t="67579" x="749300" y="6059488"/>
          <p14:tracePt t="67586" x="712788" y="6045200"/>
          <p14:tracePt t="67594" x="677863" y="6030913"/>
          <p14:tracePt t="67602" x="649288" y="6016625"/>
          <p14:tracePt t="67610" x="612775" y="5995988"/>
          <p14:tracePt t="67619" x="592138" y="5981700"/>
          <p14:tracePt t="67627" x="549275" y="5959475"/>
          <p14:tracePt t="67635" x="527050" y="5916613"/>
          <p14:tracePt t="67644" x="484188" y="5867400"/>
          <p14:tracePt t="67652" x="449263" y="5830888"/>
          <p14:tracePt t="67660" x="412750" y="5795963"/>
          <p14:tracePt t="67668" x="377825" y="5745163"/>
          <p14:tracePt t="67677" x="334963" y="5681663"/>
          <p14:tracePt t="67685" x="300038" y="5632450"/>
          <p14:tracePt t="67693" x="263525" y="5567363"/>
          <p14:tracePt t="67701" x="234950" y="5503863"/>
          <p14:tracePt t="67710" x="200025" y="5432425"/>
          <p14:tracePt t="67718" x="163513" y="5367338"/>
          <p14:tracePt t="67726" x="128588" y="5303838"/>
          <p14:tracePt t="67734" x="100013" y="5246688"/>
          <p14:tracePt t="67743" x="63500" y="5168900"/>
          <p14:tracePt t="67751" x="34925" y="5103813"/>
          <p14:tracePt t="67759" x="14288" y="5054600"/>
          <p14:tracePt t="67767" x="0" y="5003800"/>
          <p14:tracePt t="67841" x="63500" y="4605338"/>
          <p14:tracePt t="67850" x="128588" y="4541838"/>
          <p14:tracePt t="67858" x="185738" y="4470400"/>
          <p14:tracePt t="67866" x="234950" y="4427538"/>
          <p14:tracePt t="67880" x="363538" y="4319588"/>
          <p14:tracePt t="67884" x="412750" y="4276725"/>
          <p14:tracePt t="67899" x="484188" y="4219575"/>
          <p14:tracePt t="67900" x="592138" y="4170363"/>
          <p14:tracePt t="67907" x="677863" y="4127500"/>
          <p14:tracePt t="67916" x="749300" y="4092575"/>
          <p14:tracePt t="67924" x="841375" y="4070350"/>
          <p14:tracePt t="67932" x="912813" y="4056063"/>
          <p14:tracePt t="67940" x="976313" y="4041775"/>
          <p14:tracePt t="67948" x="1047750" y="4041775"/>
          <p14:tracePt t="67957" x="1098550" y="4041775"/>
          <p14:tracePt t="67965" x="1155700" y="4041775"/>
          <p14:tracePt t="67973" x="1176338" y="4041775"/>
          <p14:tracePt t="67981" x="1254125" y="4041775"/>
          <p14:tracePt t="67990" x="1304925" y="4041775"/>
          <p14:tracePt t="67998" x="1339850" y="4056063"/>
          <p14:tracePt t="68006" x="1404938" y="4070350"/>
          <p14:tracePt t="68015" x="1439863" y="4092575"/>
          <p14:tracePt t="68023" x="1490663" y="4106863"/>
          <p14:tracePt t="68031" x="1539875" y="4127500"/>
          <p14:tracePt t="68039" x="1590675" y="4156075"/>
          <p14:tracePt t="68048" x="1639888" y="4178300"/>
          <p14:tracePt t="68056" x="1703388" y="4219575"/>
          <p14:tracePt t="68064" x="1739900" y="4256088"/>
          <p14:tracePt t="68072" x="1789113" y="4291013"/>
          <p14:tracePt t="68081" x="1803400" y="4305300"/>
          <p14:tracePt t="68088" x="1854200" y="4356100"/>
          <p14:tracePt t="68097" x="1868488" y="4376738"/>
          <p14:tracePt t="68105" x="1903413" y="4405313"/>
          <p14:tracePt t="68114" x="1917700" y="4427538"/>
          <p14:tracePt t="68122" x="1925638" y="4470400"/>
          <p14:tracePt t="68131" x="1939925" y="4476750"/>
          <p14:tracePt t="68138" x="1954213" y="4505325"/>
          <p14:tracePt t="68147" x="1954213" y="4519613"/>
          <p14:tracePt t="68155" x="1968500" y="4527550"/>
          <p14:tracePt t="68166" x="1968500" y="4541838"/>
          <p14:tracePt t="68180" x="1968500" y="4556125"/>
          <p14:tracePt t="68187" x="1968500" y="4570413"/>
          <p14:tracePt t="68197" x="1968500" y="4583113"/>
          <p14:tracePt t="68214" x="1968500" y="4591050"/>
          <p14:tracePt t="68220" x="1968500" y="4619625"/>
          <p14:tracePt t="68230" x="1968500" y="4654550"/>
          <p14:tracePt t="68237" x="1939925" y="4691063"/>
          <p14:tracePt t="68246" x="1939925" y="4733925"/>
          <p14:tracePt t="68253" x="1917700" y="4768850"/>
          <p14:tracePt t="68263" x="1903413" y="4805363"/>
          <p14:tracePt t="68270" x="1889125" y="4833938"/>
          <p14:tracePt t="68279" x="1874838" y="4854575"/>
          <p14:tracePt t="68287" x="1868488" y="4883150"/>
          <p14:tracePt t="68296" x="1868488" y="4891088"/>
          <p14:tracePt t="68303" x="1854200" y="4919663"/>
          <p14:tracePt t="68312" x="1839913" y="4919663"/>
          <p14:tracePt t="68319" x="1839913" y="4933950"/>
          <p14:tracePt t="68327" x="1825625" y="4933950"/>
          <p14:tracePt t="68352" x="1825625" y="4940300"/>
          <p14:tracePt t="68369" x="1825625" y="4954588"/>
          <p14:tracePt t="68377" x="1825625" y="4989513"/>
          <p14:tracePt t="68385" x="1817688" y="5032375"/>
          <p14:tracePt t="68683" x="1825625" y="5032375"/>
          <p14:tracePt t="68690" x="1874838" y="5032375"/>
          <p14:tracePt t="68698" x="1925638" y="5032375"/>
          <p14:tracePt t="68707" x="1989138" y="5018088"/>
          <p14:tracePt t="68715" x="2066925" y="5018088"/>
          <p14:tracePt t="68723" x="2203450" y="5003800"/>
          <p14:tracePt t="68732" x="2352675" y="4989513"/>
          <p14:tracePt t="68740" x="2516188" y="4989513"/>
          <p14:tracePt t="68748" x="2681288" y="4989513"/>
          <p14:tracePt t="68757" x="2844800" y="4989513"/>
          <p14:tracePt t="68765" x="3030538" y="4989513"/>
          <p14:tracePt t="68773" x="3179763" y="4989513"/>
          <p14:tracePt t="68781" x="3251200" y="4989513"/>
          <p14:tracePt t="68790" x="3408363" y="4989513"/>
          <p14:tracePt t="68798" x="3514725" y="4989513"/>
          <p14:tracePt t="68806" x="3643313" y="4989513"/>
          <p14:tracePt t="68814" x="3757613" y="5003800"/>
          <p14:tracePt t="68822" x="3829050" y="5018088"/>
          <p14:tracePt t="68831" x="3863975" y="5018088"/>
          <p14:tracePt t="68839" x="3978275" y="5018088"/>
          <p14:tracePt t="68848" x="4006850" y="5018088"/>
          <p14:tracePt t="68855" x="4057650" y="5032375"/>
          <p14:tracePt t="68864" x="4078288" y="5032375"/>
          <p14:tracePt t="68872" x="4121150" y="5032375"/>
          <p14:tracePt t="68881" x="4141788" y="5032375"/>
          <p14:tracePt t="68888" x="4170363" y="5032375"/>
          <p14:tracePt t="68897" x="4178300" y="5032375"/>
          <p14:tracePt t="68905" x="4206875" y="5032375"/>
          <p14:tracePt t="68914" x="4241800" y="5032375"/>
          <p14:tracePt t="68922" x="4270375" y="5032375"/>
          <p14:tracePt t="68931" x="4278313" y="5040313"/>
          <p14:tracePt t="68938" x="4306888" y="5040313"/>
          <p14:tracePt t="68948" x="4356100" y="5040313"/>
          <p14:tracePt t="68954" x="4392613" y="5054600"/>
          <p14:tracePt t="68964" x="4406900" y="5054600"/>
          <p14:tracePt t="68971" x="4441825" y="5054600"/>
          <p14:tracePt t="68981" x="4505325" y="5068888"/>
          <p14:tracePt t="68988" x="4533900" y="5068888"/>
          <p14:tracePt t="68998" x="4556125" y="5068888"/>
          <p14:tracePt t="69004" x="4584700" y="5083175"/>
          <p14:tracePt t="69015" x="4619625" y="5083175"/>
          <p14:tracePt t="69021" x="4641850" y="5083175"/>
          <p14:tracePt t="69031" x="4670425" y="5089525"/>
          <p14:tracePt t="69037" x="4691063" y="5089525"/>
          <p14:tracePt t="69048" x="4719638" y="5089525"/>
          <p14:tracePt t="69053" x="4741863" y="5089525"/>
          <p14:tracePt t="69064" x="4756150" y="5103813"/>
          <p14:tracePt t="69070" x="4784725" y="5103813"/>
          <p14:tracePt t="69086" x="4791075" y="5118100"/>
          <p14:tracePt t="69097" x="4805363" y="5118100"/>
          <p14:tracePt t="69119" x="4819650" y="5118100"/>
          <p14:tracePt t="69135" x="4819650" y="5132388"/>
          <p14:tracePt t="69168" x="4819650" y="5146675"/>
          <p14:tracePt t="69210" x="4819650" y="5154613"/>
          <p14:tracePt t="69292" x="4805363" y="5154613"/>
          <p14:tracePt t="69300" x="4791075" y="5154613"/>
          <p14:tracePt t="69309" x="4784725" y="5154613"/>
          <p14:tracePt t="69317" x="4756150" y="5168900"/>
          <p14:tracePt t="69325" x="4733925" y="5168900"/>
          <p14:tracePt t="69334" x="4719638" y="5168900"/>
          <p14:tracePt t="69342" x="4684713" y="5168900"/>
          <p14:tracePt t="69350" x="4656138" y="5168900"/>
          <p14:tracePt t="69358" x="4633913" y="5183188"/>
          <p14:tracePt t="69367" x="4605338" y="5183188"/>
          <p14:tracePt t="69375" x="4584700" y="5183188"/>
          <p14:tracePt t="69383" x="4556125" y="5183188"/>
          <p14:tracePt t="69400" x="4533900" y="5183188"/>
          <p14:tracePt t="69408" x="4533900" y="5168900"/>
          <p14:tracePt t="69416" x="4519613" y="5168900"/>
          <p14:tracePt t="69424" x="4505325" y="5154613"/>
          <p14:tracePt t="69441" x="4491038" y="5154613"/>
          <p14:tracePt t="69449" x="4491038" y="5146675"/>
          <p14:tracePt t="69457" x="4484688" y="5132388"/>
          <p14:tracePt t="69474" x="4484688" y="5118100"/>
          <p14:tracePt t="69482" x="4470400" y="5118100"/>
          <p14:tracePt t="69491" x="4456113" y="5103813"/>
          <p14:tracePt t="69498" x="4456113" y="5089525"/>
          <p14:tracePt t="69507" x="4441825" y="5083175"/>
          <p14:tracePt t="69523" x="4427538" y="5068888"/>
          <p14:tracePt t="69531" x="4421188" y="5054600"/>
          <p14:tracePt t="69540" x="4406900" y="5040313"/>
          <p14:tracePt t="69548" x="4392613" y="5018088"/>
          <p14:tracePt t="69556" x="4378325" y="5003800"/>
          <p14:tracePt t="69565" x="4370388" y="4989513"/>
          <p14:tracePt t="69572" x="4341813" y="4968875"/>
          <p14:tracePt t="69581" x="4327525" y="4954588"/>
          <p14:tracePt t="69589" x="4321175" y="4940300"/>
          <p14:tracePt t="69597" x="4292600" y="4919663"/>
          <p14:tracePt t="69605" x="4278313" y="4905375"/>
          <p14:tracePt t="69614" x="4270375" y="4883150"/>
          <p14:tracePt t="69622" x="4256088" y="4868863"/>
          <p14:tracePt t="69631" x="4227513" y="4854575"/>
          <p14:tracePt t="69638" x="4227513" y="4833938"/>
          <p14:tracePt t="69647" x="4221163" y="4819650"/>
          <p14:tracePt t="69655" x="4206875" y="4805363"/>
          <p14:tracePt t="69664" x="4206875" y="4791075"/>
          <p14:tracePt t="69672" x="4206875" y="4783138"/>
          <p14:tracePt t="69680" x="4192588" y="4754563"/>
          <p14:tracePt t="69688" x="4192588" y="4740275"/>
          <p14:tracePt t="69697" x="4192588" y="4733925"/>
          <p14:tracePt t="69704" x="4178300" y="4719638"/>
          <p14:tracePt t="69713" x="4178300" y="4705350"/>
          <p14:tracePt t="69721" x="4178300" y="4691063"/>
          <p14:tracePt t="69737" x="4178300" y="4683125"/>
          <p14:tracePt t="69747" x="4178300" y="4668838"/>
          <p14:tracePt t="69778" x="4178300" y="4654550"/>
          <p14:tracePt t="69828" x="4178300" y="4640263"/>
          <p14:tracePt t="69861" x="4192588" y="4633913"/>
          <p14:tracePt t="69877" x="4192588" y="4619625"/>
          <p14:tracePt t="69886" x="4206875" y="4619625"/>
          <p14:tracePt t="69894" x="4221163" y="4619625"/>
          <p14:tracePt t="69902" x="4221163" y="4605338"/>
          <p14:tracePt t="69911" x="4227513" y="4605338"/>
          <p14:tracePt t="69927" x="4241800" y="4591050"/>
          <p14:tracePt t="69943" x="4256088" y="4583113"/>
          <p14:tracePt t="69960" x="4270375" y="4570413"/>
          <p14:tracePt t="69968" x="4278313" y="4570413"/>
          <p14:tracePt t="69977" x="4292600" y="4556125"/>
          <p14:tracePt t="69993" x="4321175" y="4541838"/>
          <p14:tracePt t="70001" x="4327525" y="4541838"/>
          <p14:tracePt t="70010" x="4356100" y="4527550"/>
          <p14:tracePt t="70017" x="4370388" y="4527550"/>
          <p14:tracePt t="70026" x="4392613" y="4519613"/>
          <p14:tracePt t="70034" x="4421188" y="4505325"/>
          <p14:tracePt t="70042" x="4441825" y="4491038"/>
          <p14:tracePt t="70050" x="4456113" y="4491038"/>
          <p14:tracePt t="70059" x="4484688" y="4476750"/>
          <p14:tracePt t="70067" x="4491038" y="4470400"/>
          <p14:tracePt t="70075" x="4519613" y="4470400"/>
          <p14:tracePt t="70084" x="4541838" y="4456113"/>
          <p14:tracePt t="70092" x="4570413" y="4456113"/>
          <p14:tracePt t="70100" x="4584700" y="4441825"/>
          <p14:tracePt t="70108" x="4605338" y="4441825"/>
          <p14:tracePt t="70117" x="4641850" y="4427538"/>
          <p14:tracePt t="70125" x="4656138" y="4427538"/>
          <p14:tracePt t="70133" x="4684713" y="4427538"/>
          <p14:tracePt t="70141" x="4691063" y="4419600"/>
          <p14:tracePt t="70150" x="4733925" y="4419600"/>
          <p14:tracePt t="70160" x="4756150" y="4419600"/>
          <p14:tracePt t="70167" x="4791075" y="4405313"/>
          <p14:tracePt t="70175" x="4819650" y="4405313"/>
          <p14:tracePt t="70183" x="4856163" y="4405313"/>
          <p14:tracePt t="70191" x="4891088" y="4405313"/>
          <p14:tracePt t="70199" x="4933950" y="4391025"/>
          <p14:tracePt t="70207" x="4954588" y="4391025"/>
          <p14:tracePt t="70216" x="5005388" y="4391025"/>
          <p14:tracePt t="70224" x="5054600" y="4391025"/>
          <p14:tracePt t="70232" x="5097463" y="4376738"/>
          <p14:tracePt t="70240" x="5154613" y="4376738"/>
          <p14:tracePt t="70249" x="5205413" y="4376738"/>
          <p14:tracePt t="70257" x="5254625" y="4370388"/>
          <p14:tracePt t="70265" x="5318125" y="4370388"/>
          <p14:tracePt t="70273" x="5383213" y="4370388"/>
          <p14:tracePt t="70281" x="5446713" y="4356100"/>
          <p14:tracePt t="70290" x="5503863" y="4356100"/>
          <p14:tracePt t="70298" x="5568950" y="4341813"/>
          <p14:tracePt t="70306" x="5618163" y="4327525"/>
          <p14:tracePt t="70314" x="5683250" y="4327525"/>
          <p14:tracePt t="70323" x="5746750" y="4319588"/>
          <p14:tracePt t="70331" x="5810250" y="4305300"/>
          <p14:tracePt t="70339" x="5861050" y="4291013"/>
          <p14:tracePt t="70348" x="5910263" y="4291013"/>
          <p14:tracePt t="70356" x="5981700" y="4276725"/>
          <p14:tracePt t="70364" x="6032500" y="4270375"/>
          <p14:tracePt t="70372" x="6096000" y="4256088"/>
          <p14:tracePt t="70381" x="6159500" y="4256088"/>
          <p14:tracePt t="70388" x="6245225" y="4241800"/>
          <p14:tracePt t="70397" x="6324600" y="4241800"/>
          <p14:tracePt t="70405" x="6396038" y="4227513"/>
          <p14:tracePt t="70414" x="6496050" y="4227513"/>
          <p14:tracePt t="70421" x="6645275" y="4205288"/>
          <p14:tracePt t="70431" x="6694488" y="4205288"/>
          <p14:tracePt t="70438" x="6794500" y="4178300"/>
          <p14:tracePt t="70447" x="6894513" y="4178300"/>
          <p14:tracePt t="70454" x="6986588" y="4170363"/>
          <p14:tracePt t="70464" x="7058025" y="4141788"/>
          <p14:tracePt t="70471" x="7158038" y="4127500"/>
          <p14:tracePt t="70480" x="7251700" y="4106863"/>
          <p14:tracePt t="70487" x="7321550" y="4092575"/>
          <p14:tracePt t="70498" x="7400925" y="4070350"/>
          <p14:tracePt t="70504" x="7472363" y="4056063"/>
          <p14:tracePt t="70514" x="7535863" y="4041775"/>
          <p14:tracePt t="70521" x="7607300" y="4027488"/>
          <p14:tracePt t="70531" x="7686675" y="4021138"/>
          <p14:tracePt t="70537" x="7770813" y="4006850"/>
          <p14:tracePt t="70547" x="7835900" y="3992563"/>
          <p14:tracePt t="70553" x="7913688" y="3978275"/>
          <p14:tracePt t="70564" x="7985125" y="3963988"/>
          <p14:tracePt t="70570" x="8050213" y="3956050"/>
          <p14:tracePt t="70580" x="8113713" y="3956050"/>
          <p14:tracePt t="70586" x="8170863" y="3941763"/>
          <p14:tracePt t="70597" x="8220075" y="3941763"/>
          <p14:tracePt t="70603" x="8299450" y="3927475"/>
          <p14:tracePt t="70614" x="8348663" y="3927475"/>
          <p14:tracePt t="70620" x="8399463" y="3927475"/>
          <p14:tracePt t="70631" x="8462963" y="3927475"/>
          <p14:tracePt t="70637" x="8499475" y="3927475"/>
          <p14:tracePt t="70647" x="8548688" y="3927475"/>
          <p14:tracePt t="70653" x="8583613" y="3927475"/>
          <p14:tracePt t="70664" x="8648700" y="3927475"/>
          <p14:tracePt t="70669" x="8683625" y="3927475"/>
          <p14:tracePt t="70680" x="8734425" y="3927475"/>
          <p14:tracePt t="70685" x="8783638" y="3927475"/>
          <p14:tracePt t="70697" x="8834438" y="3941763"/>
          <p14:tracePt t="70702" x="8891588" y="3956050"/>
          <p14:tracePt t="70714" x="8940800" y="3963988"/>
          <p14:tracePt t="70720" x="8975725" y="3978275"/>
          <p14:tracePt t="70731" x="9026525" y="3992563"/>
          <p14:tracePt t="70736" x="9061450" y="3992563"/>
          <p14:tracePt t="70747" x="9112250" y="4006850"/>
          <p14:tracePt t="70752" x="9147175" y="4021138"/>
          <p14:tracePt t="70764" x="9161463" y="4027488"/>
          <p14:tracePt t="70769" x="9226550" y="4041775"/>
          <p14:tracePt t="70780" x="9240838" y="4056063"/>
          <p14:tracePt t="70786" x="9275763" y="4056063"/>
          <p14:tracePt t="70799" x="9297988" y="4070350"/>
          <p14:tracePt t="70803" x="9326563" y="4078288"/>
          <p14:tracePt t="70815" x="9347200" y="4092575"/>
          <p14:tracePt t="70820" x="9375775" y="4092575"/>
          <p14:tracePt t="70832" x="9396413" y="4106863"/>
          <p14:tracePt t="70836" x="9410700" y="4121150"/>
          <p14:tracePt t="70848" x="9439275" y="4121150"/>
          <p14:tracePt t="70852" x="9461500" y="4127500"/>
          <p14:tracePt t="70865" x="9490075" y="4127500"/>
          <p14:tracePt t="70869" x="9504363" y="4141788"/>
          <p14:tracePt t="70881" x="9525000" y="4156075"/>
          <p14:tracePt t="70885" x="9553575" y="4170363"/>
          <p14:tracePt t="70899" x="9575800" y="4170363"/>
          <p14:tracePt t="70900" x="9590088" y="4178300"/>
          <p14:tracePt t="70908" x="9610725" y="4178300"/>
          <p14:tracePt t="70916" x="9625013" y="4191000"/>
          <p14:tracePt t="70925" x="9639300" y="4191000"/>
          <p14:tracePt t="70933" x="9653588" y="4205288"/>
          <p14:tracePt t="70949" x="9661525" y="4205288"/>
          <p14:tracePt t="70958" x="9675813" y="4219575"/>
          <p14:tracePt t="70966" x="9690100" y="4219575"/>
          <p14:tracePt t="70974" x="9690100" y="4227513"/>
          <p14:tracePt t="70982" x="9704388" y="4227513"/>
          <p14:tracePt t="70990" x="9710738" y="4241800"/>
          <p14:tracePt t="70999" x="9725025" y="4241800"/>
          <p14:tracePt t="71015" x="9739313" y="4256088"/>
          <p14:tracePt t="71024" x="9753600" y="4270375"/>
          <p14:tracePt t="71031" x="9759950" y="4270375"/>
          <p14:tracePt t="71040" x="9759950" y="4276725"/>
          <p14:tracePt t="71048" x="9774238" y="4276725"/>
          <p14:tracePt t="71056" x="9788525" y="4291013"/>
          <p14:tracePt t="71065" x="9802813" y="4291013"/>
          <p14:tracePt t="71073" x="9825038" y="4305300"/>
          <p14:tracePt t="71081" x="9839325" y="4319588"/>
          <p14:tracePt t="71089" x="9853613" y="4319588"/>
          <p14:tracePt t="71097" x="9859963" y="4327525"/>
          <p14:tracePt t="71106" x="9874250" y="4341813"/>
          <p14:tracePt t="71114" x="9902825" y="4356100"/>
          <p14:tracePt t="71122" x="9910763" y="4370388"/>
          <p14:tracePt t="71131" x="9925050" y="4370388"/>
          <p14:tracePt t="71139" x="9939338" y="4376738"/>
          <p14:tracePt t="71147" x="9953625" y="4376738"/>
          <p14:tracePt t="71155" x="9959975" y="4391025"/>
          <p14:tracePt t="71163" x="9974263" y="4391025"/>
          <p14:tracePt t="71172" x="10002838" y="4419600"/>
          <p14:tracePt t="71567" x="10002838" y="4427538"/>
          <p14:tracePt t="71576" x="10002838" y="4441825"/>
          <p14:tracePt t="71584" x="10002838" y="4470400"/>
          <p14:tracePt t="71592" x="10017125" y="4476750"/>
          <p14:tracePt t="71600" x="10025063" y="4505325"/>
          <p14:tracePt t="71609" x="10039350" y="4519613"/>
          <p14:tracePt t="71617" x="10053638" y="4527550"/>
          <p14:tracePt t="71625" x="10067925" y="4541838"/>
          <p14:tracePt t="71633" x="10067925" y="4570413"/>
          <p14:tracePt t="71642" x="10074275" y="4583113"/>
          <p14:tracePt t="71650" x="10088563" y="4591050"/>
          <p14:tracePt t="71658" x="10102850" y="4619625"/>
          <p14:tracePt t="71667" x="10117138" y="4633913"/>
          <p14:tracePt t="71675" x="10125075" y="4640263"/>
          <p14:tracePt t="71683" x="10125075" y="4668838"/>
          <p14:tracePt t="71691" x="10139363" y="4683125"/>
          <p14:tracePt t="71700" x="10139363" y="4691063"/>
          <p14:tracePt t="71707" x="10153650" y="4705350"/>
          <p14:tracePt t="71716" x="10153650" y="4719638"/>
          <p14:tracePt t="71724" x="10166350" y="4719638"/>
          <p14:tracePt t="71732" x="10166350" y="4733925"/>
          <p14:tracePt t="71765" x="10166350" y="4740275"/>
          <p14:tracePt t="71798" x="10166350" y="4754563"/>
          <p14:tracePt t="71806" x="10153650" y="4768850"/>
          <p14:tracePt t="71815" x="10153650" y="4783138"/>
          <p14:tracePt t="71823" x="10139363" y="4805363"/>
          <p14:tracePt t="71831" x="10139363" y="4819650"/>
          <p14:tracePt t="71840" x="10139363" y="4833938"/>
          <p14:tracePt t="71848" x="10125075" y="4840288"/>
          <p14:tracePt t="71856" x="10125075" y="4854575"/>
          <p14:tracePt t="71865" x="10125075" y="4868863"/>
          <p14:tracePt t="71872" x="10117138" y="4868863"/>
          <p14:tracePt t="71881" x="10117138" y="4883150"/>
          <p14:tracePt t="71897" x="10117138" y="4891088"/>
          <p14:tracePt t="71906" x="10102850" y="4891088"/>
          <p14:tracePt t="71930" x="10088563" y="4905375"/>
          <p14:tracePt t="71939" x="10074275" y="4905375"/>
          <p14:tracePt t="71947" x="10067925" y="4905375"/>
          <p14:tracePt t="71955" x="10039350" y="4919663"/>
          <p14:tracePt t="71964" x="10025063" y="4919663"/>
          <p14:tracePt t="71971" x="10017125" y="4919663"/>
          <p14:tracePt t="71980" x="9988550" y="4919663"/>
          <p14:tracePt t="71988" x="9953625" y="4933950"/>
          <p14:tracePt t="71997" x="9925050" y="4933950"/>
          <p14:tracePt t="72004" x="9902825" y="4933950"/>
          <p14:tracePt t="72014" x="9859963" y="4940300"/>
          <p14:tracePt t="72021" x="9853613" y="4940300"/>
          <p14:tracePt t="72030" x="9802813" y="4954588"/>
          <p14:tracePt t="72038" x="9788525" y="4954588"/>
          <p14:tracePt t="72047" x="9759950" y="4954588"/>
          <p14:tracePt t="72054" x="9739313" y="4968875"/>
          <p14:tracePt t="72064" x="9704388" y="4968875"/>
          <p14:tracePt t="72071" x="9661525" y="4968875"/>
          <p14:tracePt t="72080" x="9625013" y="4968875"/>
          <p14:tracePt t="72087" x="9604375" y="4968875"/>
          <p14:tracePt t="72096" x="9553575" y="4968875"/>
          <p14:tracePt t="72103" x="9510713" y="4968875"/>
          <p14:tracePt t="72113" x="9490075" y="4968875"/>
          <p14:tracePt t="72120" x="9453563" y="4983163"/>
          <p14:tracePt t="72129" x="9410700" y="4983163"/>
          <p14:tracePt t="72136" x="9361488" y="4983163"/>
          <p14:tracePt t="72144" x="9326563" y="4989513"/>
          <p14:tracePt t="72153" x="9290050" y="5003800"/>
          <p14:tracePt t="72161" x="9240838" y="5018088"/>
          <p14:tracePt t="72169" x="9197975" y="5032375"/>
          <p14:tracePt t="72177" x="9161463" y="5032375"/>
          <p14:tracePt t="72186" x="9112250" y="5040313"/>
          <p14:tracePt t="72194" x="9075738" y="5040313"/>
          <p14:tracePt t="72202" x="9026525" y="5054600"/>
          <p14:tracePt t="72211" x="8975725" y="5054600"/>
          <p14:tracePt t="72219" x="8940800" y="5054600"/>
          <p14:tracePt t="72227" x="8891588" y="5054600"/>
          <p14:tracePt t="72235" x="8834438" y="5054600"/>
          <p14:tracePt t="72243" x="8783638" y="5054600"/>
          <p14:tracePt t="72252" x="8734425" y="5054600"/>
          <p14:tracePt t="72260" x="8677275" y="5054600"/>
          <p14:tracePt t="72268" x="8626475" y="5054600"/>
          <p14:tracePt t="72277" x="8562975" y="5054600"/>
          <p14:tracePt t="72284" x="8499475" y="5068888"/>
          <p14:tracePt t="72293" x="8434388" y="5068888"/>
          <p14:tracePt t="72301" x="8362950" y="5083175"/>
          <p14:tracePt t="72309" x="8285163" y="5083175"/>
          <p14:tracePt t="72318" x="8220075" y="5089525"/>
          <p14:tracePt t="72326" x="8148638" y="5089525"/>
          <p14:tracePt t="72334" x="8064500" y="5103813"/>
          <p14:tracePt t="72342" x="7985125" y="5118100"/>
          <p14:tracePt t="72350" x="7913688" y="5118100"/>
          <p14:tracePt t="72359" x="7835900" y="5118100"/>
          <p14:tracePt t="72367" x="7770813" y="5132388"/>
          <p14:tracePt t="72375" x="7700963" y="5132388"/>
          <p14:tracePt t="72383" x="7558088" y="5146675"/>
          <p14:tracePt t="72392" x="7507288" y="5146675"/>
          <p14:tracePt t="72400" x="7421563" y="5146675"/>
          <p14:tracePt t="72408" x="7350125" y="5154613"/>
          <p14:tracePt t="72417" x="7258050" y="5154613"/>
          <p14:tracePt t="72425" x="7172325" y="5154613"/>
          <p14:tracePt t="72433" x="7094538" y="5168900"/>
          <p14:tracePt t="72441" x="7008813" y="5168900"/>
          <p14:tracePt t="72449" x="6923088" y="5183188"/>
          <p14:tracePt t="72458" x="6837363" y="5183188"/>
          <p14:tracePt t="72466" x="6759575" y="5183188"/>
          <p14:tracePt t="72474" x="6673850" y="5183188"/>
          <p14:tracePt t="72482" x="6594475" y="5197475"/>
          <p14:tracePt t="72490" x="6523038" y="5197475"/>
          <p14:tracePt t="72499" x="6445250" y="5203825"/>
          <p14:tracePt t="72508" x="6381750" y="5203825"/>
          <p14:tracePt t="72516" x="6310313" y="5203825"/>
          <p14:tracePt t="72524" x="6230938" y="5218113"/>
          <p14:tracePt t="72532" x="6173788" y="5218113"/>
          <p14:tracePt t="72540" x="6110288" y="5218113"/>
          <p14:tracePt t="72549" x="6046788" y="5218113"/>
          <p14:tracePt t="72557" x="5995988" y="5218113"/>
          <p14:tracePt t="72565" x="5946775" y="5218113"/>
          <p14:tracePt t="72573" x="5881688" y="5218113"/>
          <p14:tracePt t="72581" x="5832475" y="5218113"/>
          <p14:tracePt t="72590" x="5781675" y="5218113"/>
          <p14:tracePt t="72598" x="5732463" y="5218113"/>
          <p14:tracePt t="72606" x="5683250" y="5218113"/>
          <p14:tracePt t="72614" x="5646738" y="5218113"/>
          <p14:tracePt t="72623" x="5597525" y="5218113"/>
          <p14:tracePt t="72631" x="5561013" y="5218113"/>
          <p14:tracePt t="72639" x="5503863" y="5218113"/>
          <p14:tracePt t="72647" x="5454650" y="5218113"/>
          <p14:tracePt t="72656" x="5397500" y="5218113"/>
          <p14:tracePt t="72665" x="5354638" y="5218113"/>
          <p14:tracePt t="72672" x="5297488" y="5218113"/>
          <p14:tracePt t="72680" x="5254625" y="5218113"/>
          <p14:tracePt t="72689" x="5197475" y="5218113"/>
          <p14:tracePt t="72697" x="5154613" y="5218113"/>
          <p14:tracePt t="72705" x="5105400" y="5218113"/>
          <p14:tracePt t="72714" x="5068888" y="5218113"/>
          <p14:tracePt t="72721" x="5005388" y="5218113"/>
          <p14:tracePt t="72731" x="4968875" y="5203825"/>
          <p14:tracePt t="72738" x="4940300" y="5203825"/>
          <p14:tracePt t="72748" x="4883150" y="5197475"/>
          <p14:tracePt t="72755" x="4870450" y="5197475"/>
          <p14:tracePt t="72764" x="4833938" y="5183188"/>
          <p14:tracePt t="72771" x="4805363" y="5183188"/>
          <p14:tracePt t="72781" x="4784725" y="5168900"/>
          <p14:tracePt t="72787" x="4756150" y="5154613"/>
          <p14:tracePt t="72797" x="4733925" y="5154613"/>
          <p14:tracePt t="72804" x="4719638" y="5146675"/>
          <p14:tracePt t="72814" x="4691063" y="5132388"/>
          <p14:tracePt t="72820" x="4684713" y="5132388"/>
          <p14:tracePt t="72830" x="4656138" y="5118100"/>
          <p14:tracePt t="72837" x="4641850" y="5103813"/>
          <p14:tracePt t="72847" x="4619625" y="5089525"/>
          <p14:tracePt t="72854" x="4584700" y="5068888"/>
          <p14:tracePt t="72864" x="4556125" y="5054600"/>
          <p14:tracePt t="72870" x="4533900" y="5032375"/>
          <p14:tracePt t="72880" x="4491038" y="5003800"/>
          <p14:tracePt t="72887" x="4470400" y="4989513"/>
          <p14:tracePt t="72897" x="4427538" y="4954588"/>
          <p14:tracePt t="72903" x="4392613" y="4940300"/>
          <p14:tracePt t="72914" x="4356100" y="4919663"/>
          <p14:tracePt t="72920" x="4341813" y="4891088"/>
          <p14:tracePt t="72930" x="4278313" y="4868863"/>
          <p14:tracePt t="72936" x="4241800" y="4840288"/>
          <p14:tracePt t="72947" x="4206875" y="4819650"/>
          <p14:tracePt t="72953" x="4192588" y="4805363"/>
          <p14:tracePt t="72964" x="4170363" y="4791075"/>
          <p14:tracePt t="72969" x="4141788" y="4783138"/>
          <p14:tracePt t="72981" x="4121150" y="4768850"/>
          <p14:tracePt t="72986" x="4092575" y="4754563"/>
          <p14:tracePt t="72997" x="4078288" y="4740275"/>
          <p14:tracePt t="73002" x="4057650" y="4733925"/>
          <p14:tracePt t="73014" x="4043363" y="4719638"/>
          <p14:tracePt t="73019" x="4029075" y="4705350"/>
          <p14:tracePt t="73030" x="4021138" y="4691063"/>
          <p14:tracePt t="73036" x="4006850" y="4683125"/>
          <p14:tracePt t="73048" x="4006850" y="4668838"/>
          <p14:tracePt t="73053" x="4006850" y="4654550"/>
          <p14:tracePt t="73069" x="4006850" y="4640263"/>
          <p14:tracePt t="73085" x="4006850" y="4633913"/>
          <p14:tracePt t="73101" x="4006850" y="4619625"/>
          <p14:tracePt t="73118" x="4006850" y="4605338"/>
          <p14:tracePt t="73148" x="4021138" y="4605338"/>
          <p14:tracePt t="73152" x="4021138" y="4591050"/>
          <p14:tracePt t="73175" x="4029075" y="4591050"/>
          <p14:tracePt t="73183" x="4029075" y="4583113"/>
          <p14:tracePt t="73200" x="4043363" y="4570413"/>
          <p14:tracePt t="73208" x="4057650" y="4570413"/>
          <p14:tracePt t="73217" x="4078288" y="4556125"/>
          <p14:tracePt t="73225" x="4092575" y="4541838"/>
          <p14:tracePt t="73233" x="4121150" y="4527550"/>
          <p14:tracePt t="73241" x="4127500" y="4519613"/>
          <p14:tracePt t="73249" x="4156075" y="4505325"/>
          <p14:tracePt t="73258" x="4170363" y="4491038"/>
          <p14:tracePt t="73266" x="4192588" y="4491038"/>
          <p14:tracePt t="73274" x="4221163" y="4476750"/>
          <p14:tracePt t="73282" x="4227513" y="4470400"/>
          <p14:tracePt t="73290" x="4270375" y="4456113"/>
          <p14:tracePt t="73299" x="4292600" y="4456113"/>
          <p14:tracePt t="73307" x="4321175" y="4441825"/>
          <p14:tracePt t="73315" x="4341813" y="4441825"/>
          <p14:tracePt t="73323" x="4378325" y="4427538"/>
          <p14:tracePt t="73332" x="4427538" y="4427538"/>
          <p14:tracePt t="73340" x="4484688" y="4419600"/>
          <p14:tracePt t="73348" x="4519613" y="4419600"/>
          <p14:tracePt t="73357" x="4570413" y="4405313"/>
          <p14:tracePt t="73365" x="4619625" y="4405313"/>
          <p14:tracePt t="73373" x="4670425" y="4391025"/>
          <p14:tracePt t="73382" x="4705350" y="4391025"/>
          <p14:tracePt t="73389" x="4756150" y="4376738"/>
          <p14:tracePt t="73398" x="4805363" y="4376738"/>
          <p14:tracePt t="73406" x="4841875" y="4370388"/>
          <p14:tracePt t="73415" x="4891088" y="4370388"/>
          <p14:tracePt t="73422" x="4940300" y="4370388"/>
          <p14:tracePt t="73432" x="5005388" y="4356100"/>
          <p14:tracePt t="73439" x="5054600" y="4356100"/>
          <p14:tracePt t="73449" x="5105400" y="4341813"/>
          <p14:tracePt t="73456" x="5168900" y="4341813"/>
          <p14:tracePt t="73465" x="5233988" y="4341813"/>
          <p14:tracePt t="73472" x="5303838" y="4327525"/>
          <p14:tracePt t="73481" x="5383213" y="4319588"/>
          <p14:tracePt t="73489" x="5446713" y="4319588"/>
          <p14:tracePt t="73498" x="5518150" y="4305300"/>
          <p14:tracePt t="73505" x="5583238" y="4305300"/>
          <p14:tracePt t="73514" x="5661025" y="4291013"/>
          <p14:tracePt t="73522" x="5718175" y="4276725"/>
          <p14:tracePt t="73531" x="5795963" y="4276725"/>
          <p14:tracePt t="73538" x="5861050" y="4276725"/>
          <p14:tracePt t="73548" x="5932488" y="4270375"/>
          <p14:tracePt t="73555" x="5995988" y="4256088"/>
          <p14:tracePt t="73565" x="6067425" y="4256088"/>
          <p14:tracePt t="73571" x="6159500" y="4256088"/>
          <p14:tracePt t="73581" x="6245225" y="4241800"/>
          <p14:tracePt t="73587" x="6324600" y="4241800"/>
          <p14:tracePt t="73598" x="6496050" y="4227513"/>
          <p14:tracePt t="73604" x="6545263" y="4227513"/>
          <p14:tracePt t="73614" x="6645275" y="4219575"/>
          <p14:tracePt t="73621" x="6737350" y="4205288"/>
          <p14:tracePt t="73631" x="6837363" y="4191000"/>
          <p14:tracePt t="73637" x="6943725" y="4191000"/>
          <p14:tracePt t="73648" x="7037388" y="4178300"/>
          <p14:tracePt t="73654" x="7137400" y="4170363"/>
          <p14:tracePt t="73664" x="7237413" y="4156075"/>
          <p14:tracePt t="73671" x="7400925" y="4156075"/>
          <p14:tracePt t="73681" x="7507288" y="4141788"/>
          <p14:tracePt t="73687" x="7607300" y="4141788"/>
          <p14:tracePt t="73698" x="7672388" y="4127500"/>
          <p14:tracePt t="73704" x="7850188" y="4127500"/>
          <p14:tracePt t="73714" x="7970838" y="4127500"/>
          <p14:tracePt t="73720" x="8099425" y="4127500"/>
          <p14:tracePt t="73732" x="8213725" y="4127500"/>
          <p14:tracePt t="73737" x="8348663" y="4127500"/>
          <p14:tracePt t="73748" x="8477250" y="4127500"/>
          <p14:tracePt t="73753" x="8612188" y="4127500"/>
          <p14:tracePt t="73765" x="8677275" y="4141788"/>
          <p14:tracePt t="73771" x="8863013" y="4156075"/>
          <p14:tracePt t="73782" x="8940800" y="4156075"/>
          <p14:tracePt t="73786" x="9047163" y="4170363"/>
          <p14:tracePt t="73799" x="9161463" y="4178300"/>
          <p14:tracePt t="73804" x="9290050" y="4191000"/>
          <p14:tracePt t="73816" x="9461500" y="4219575"/>
          <p14:tracePt t="73821" x="9510713" y="4219575"/>
          <p14:tracePt t="73832" x="9625013" y="4227513"/>
          <p14:tracePt t="73837" x="9739313" y="4241800"/>
          <p14:tracePt t="73848" x="9825038" y="4256088"/>
          <p14:tracePt t="73855" x="9925050" y="4256088"/>
          <p14:tracePt t="73865" x="10017125" y="4270375"/>
          <p14:tracePt t="73870" x="10117138" y="4276725"/>
          <p14:tracePt t="73882" x="10188575" y="4291013"/>
          <p14:tracePt t="73887" x="10252075" y="4305300"/>
          <p14:tracePt t="73899" x="10317163" y="4305300"/>
          <p14:tracePt t="73903" x="10366375" y="4319588"/>
          <p14:tracePt t="73915" x="10388600" y="4327525"/>
          <p14:tracePt t="73917" x="10423525" y="4327525"/>
          <p14:tracePt t="73925" x="10502900" y="4356100"/>
          <p14:tracePt t="73934" x="10517188" y="4370388"/>
          <p14:tracePt t="73942" x="10552113" y="4370388"/>
          <p14:tracePt t="73950" x="10580688" y="4376738"/>
          <p14:tracePt t="73958" x="10601325" y="4391025"/>
          <p14:tracePt t="73967" x="10629900" y="4405313"/>
          <p14:tracePt t="73975" x="10637838" y="4419600"/>
          <p14:tracePt t="73983" x="10652125" y="4427538"/>
          <p14:tracePt t="73991" x="10666413" y="4427538"/>
          <p14:tracePt t="73999" x="10680700" y="4441825"/>
          <p14:tracePt t="74007" x="10687050" y="4456113"/>
          <p14:tracePt t="74024" x="10687050" y="4470400"/>
          <p14:tracePt t="74033" x="10701338" y="4476750"/>
          <p14:tracePt t="74049" x="10701338" y="4491038"/>
          <p14:tracePt t="74057" x="10715625" y="4505325"/>
          <p14:tracePt t="74073" x="10715625" y="4519613"/>
          <p14:tracePt t="74082" x="10715625" y="4527550"/>
          <p14:tracePt t="74090" x="10715625" y="4541838"/>
          <p14:tracePt t="74098" x="10715625" y="4556125"/>
          <p14:tracePt t="74107" x="10715625" y="4570413"/>
          <p14:tracePt t="74115" x="10715625" y="4583113"/>
          <p14:tracePt t="74123" x="10701338" y="4591050"/>
          <p14:tracePt t="74131" x="10701338" y="4605338"/>
          <p14:tracePt t="74139" x="10687050" y="4605338"/>
          <p14:tracePt t="74147" x="10680700" y="4619625"/>
          <p14:tracePt t="74156" x="10680700" y="4633913"/>
          <p14:tracePt t="74164" x="10680700" y="4640263"/>
          <p14:tracePt t="74173" x="10666413" y="4640263"/>
          <p14:tracePt t="74180" x="10652125" y="4654550"/>
          <p14:tracePt t="74197" x="10652125" y="4668838"/>
          <p14:tracePt t="74205" x="10637838" y="4668838"/>
          <p14:tracePt t="74214" x="10629900" y="4668838"/>
          <p14:tracePt t="74222" x="10615613" y="4683125"/>
          <p14:tracePt t="74230" x="10601325" y="4691063"/>
          <p14:tracePt t="74238" x="10580688" y="4719638"/>
          <p14:tracePt t="74247" x="10566400" y="4733925"/>
          <p14:tracePt t="74255" x="10537825" y="4754563"/>
          <p14:tracePt t="74263" x="10517188" y="4783138"/>
          <p14:tracePt t="74271" x="10474325" y="4791075"/>
          <p14:tracePt t="74280" x="10437813" y="4833938"/>
          <p14:tracePt t="74288" x="10402888" y="4854575"/>
          <p14:tracePt t="74297" x="10366375" y="4883150"/>
          <p14:tracePt t="74304" x="10317163" y="4905375"/>
          <p14:tracePt t="74314" x="10274300" y="4919663"/>
          <p14:tracePt t="74320" x="10217150" y="4954588"/>
          <p14:tracePt t="74330" x="10166350" y="4968875"/>
          <p14:tracePt t="74337" x="10102850" y="4989513"/>
          <p14:tracePt t="74347" x="10053638" y="5018088"/>
          <p14:tracePt t="74354" x="9988550" y="5040313"/>
          <p14:tracePt t="74363" x="9939338" y="5054600"/>
          <p14:tracePt t="74370" x="9874250" y="5068888"/>
          <p14:tracePt t="74380" x="9810750" y="5089525"/>
          <p14:tracePt t="74387" x="9753600" y="5103813"/>
          <p14:tracePt t="74396" x="9704388" y="5118100"/>
          <p14:tracePt t="74403" x="9639300" y="5118100"/>
          <p14:tracePt t="74413" x="9575800" y="5132388"/>
          <p14:tracePt t="74420" x="9525000" y="5146675"/>
          <p14:tracePt t="74429" x="9461500" y="5154613"/>
          <p14:tracePt t="74436" x="9396413" y="5154613"/>
          <p14:tracePt t="74444" x="9340850" y="5168900"/>
          <p14:tracePt t="74453" x="9275763" y="5168900"/>
          <p14:tracePt t="74461" x="9212263" y="5183188"/>
          <p14:tracePt t="74469" x="9147175" y="5197475"/>
          <p14:tracePt t="74477" x="9075738" y="5203825"/>
          <p14:tracePt t="74486" x="8997950" y="5203825"/>
          <p14:tracePt t="74494" x="8926513" y="5218113"/>
          <p14:tracePt t="74502" x="8834438" y="5232400"/>
          <p14:tracePt t="74510" x="8748713" y="5254625"/>
          <p14:tracePt t="74518" x="8662988" y="5268913"/>
          <p14:tracePt t="74527" x="8528050" y="5297488"/>
          <p14:tracePt t="74535" x="8462963" y="5297488"/>
          <p14:tracePt t="74543" x="8362950" y="5303838"/>
          <p14:tracePt t="74551" x="8262938" y="5332413"/>
          <p14:tracePt t="74560" x="8162925" y="5346700"/>
          <p14:tracePt t="74568" x="8070850" y="5346700"/>
          <p14:tracePt t="74576" x="7985125" y="5353050"/>
          <p14:tracePt t="74584" x="7885113" y="5367338"/>
          <p14:tracePt t="74593" x="7785100" y="5367338"/>
          <p14:tracePt t="74601" x="7700963" y="5381625"/>
          <p14:tracePt t="74609" x="7600950" y="5381625"/>
          <p14:tracePt t="74617" x="7507288" y="5381625"/>
          <p14:tracePt t="74626" x="7407275" y="5381625"/>
          <p14:tracePt t="74634" x="7258050" y="5395913"/>
          <p14:tracePt t="74642" x="7208838" y="5395913"/>
          <p14:tracePt t="74651" x="7094538" y="5403850"/>
          <p14:tracePt t="74658" x="7008813" y="5403850"/>
          <p14:tracePt t="74667" x="6837363" y="5418138"/>
          <p14:tracePt t="74675" x="6773863" y="5432425"/>
          <p14:tracePt t="74683" x="6688138" y="5432425"/>
          <p14:tracePt t="74692" x="6573838" y="5446713"/>
          <p14:tracePt t="74700" x="6459538" y="5446713"/>
          <p14:tracePt t="74708" x="6373813" y="5453063"/>
          <p14:tracePt t="74717" x="6273800" y="5453063"/>
          <p14:tracePt t="74725" x="6159500" y="5453063"/>
          <p14:tracePt t="74733" x="6067425" y="5467350"/>
          <p14:tracePt t="74741" x="5981700" y="5467350"/>
          <p14:tracePt t="74749" x="5895975" y="5467350"/>
          <p14:tracePt t="74758" x="5810250" y="5467350"/>
          <p14:tracePt t="74766" x="5732463" y="5467350"/>
          <p14:tracePt t="74774" x="5661025" y="5467350"/>
          <p14:tracePt t="74782" x="5583238" y="5467350"/>
          <p14:tracePt t="74791" x="5518150" y="5467350"/>
          <p14:tracePt t="74799" x="5454650" y="5453063"/>
          <p14:tracePt t="74807" x="5397500" y="5446713"/>
          <p14:tracePt t="74816" x="5346700" y="5432425"/>
          <p14:tracePt t="74823" x="5297488" y="5418138"/>
          <p14:tracePt t="74832" x="5233988" y="5395913"/>
          <p14:tracePt t="74840" x="5197475" y="5381625"/>
          <p14:tracePt t="74848" x="5133975" y="5367338"/>
          <p14:tracePt t="74856" x="5097463" y="5346700"/>
          <p14:tracePt t="74865" x="5048250" y="5332413"/>
          <p14:tracePt t="74873" x="4997450" y="5318125"/>
          <p14:tracePt t="74881" x="4933950" y="5303838"/>
          <p14:tracePt t="74890" x="4883150" y="5297488"/>
          <p14:tracePt t="74898" x="4833938" y="5268913"/>
          <p14:tracePt t="74906" x="4770438" y="5254625"/>
          <p14:tracePt t="74914" x="4705350" y="5246688"/>
          <p14:tracePt t="74922" x="4656138" y="5218113"/>
          <p14:tracePt t="74931" x="4605338" y="5197475"/>
          <p14:tracePt t="74939" x="4541838" y="5183188"/>
          <p14:tracePt t="74948" x="4491038" y="5154613"/>
          <p14:tracePt t="74955" x="4441825" y="5132388"/>
          <p14:tracePt t="74964" x="4392613" y="5103813"/>
          <p14:tracePt t="74972" x="4356100" y="5083175"/>
          <p14:tracePt t="74980" x="4327525" y="5068888"/>
          <p14:tracePt t="74988" x="4270375" y="5032375"/>
          <p14:tracePt t="74997" x="4241800" y="5018088"/>
          <p14:tracePt t="75005" x="4178300" y="4983163"/>
          <p14:tracePt t="75014" x="4141788" y="4954588"/>
          <p14:tracePt t="75021" x="4121150" y="4940300"/>
          <p14:tracePt t="75031" x="4070350" y="4905375"/>
          <p14:tracePt t="75038" x="4029075" y="4883150"/>
          <p14:tracePt t="75047" x="3992563" y="4854575"/>
          <p14:tracePt t="75054" x="3957638" y="4819650"/>
          <p14:tracePt t="75064" x="3906838" y="4791075"/>
          <p14:tracePt t="75071" x="3863975" y="4754563"/>
          <p14:tracePt t="75081" x="3843338" y="4733925"/>
          <p14:tracePt t="75087" x="3806825" y="4705350"/>
          <p14:tracePt t="75097" x="3792538" y="4683125"/>
          <p14:tracePt t="75104" x="3757613" y="4654550"/>
          <p14:tracePt t="75114" x="3743325" y="4640263"/>
          <p14:tracePt t="75120" x="3729038" y="4619625"/>
          <p14:tracePt t="75131" x="3714750" y="4605338"/>
          <p14:tracePt t="75137" x="3714750" y="4591050"/>
          <p14:tracePt t="75147" x="3714750" y="4583113"/>
          <p14:tracePt t="75153" x="3706813" y="4570413"/>
          <p14:tracePt t="75170" x="3706813" y="4556125"/>
          <p14:tracePt t="75194" x="3714750" y="4541838"/>
          <p14:tracePt t="75203" x="3743325" y="4527550"/>
          <p14:tracePt t="75211" x="3763963" y="4519613"/>
          <p14:tracePt t="75219" x="3806825" y="4505325"/>
          <p14:tracePt t="75228" x="3857625" y="4476750"/>
          <p14:tracePt t="75235" x="3921125" y="4456113"/>
          <p14:tracePt t="75244" x="3978275" y="4427538"/>
          <p14:tracePt t="75252" x="4106863" y="4376738"/>
          <p14:tracePt t="75260" x="4206875" y="4341813"/>
          <p14:tracePt t="75269" x="4306888" y="4319588"/>
          <p14:tracePt t="75277" x="4421188" y="4305300"/>
          <p14:tracePt t="75285" x="4556125" y="4276725"/>
          <p14:tracePt t="75293" x="4691063" y="4270375"/>
          <p14:tracePt t="75302" x="4833938" y="4241800"/>
          <p14:tracePt t="75310" x="5005388" y="4241800"/>
          <p14:tracePt t="75318" x="5168900" y="4227513"/>
          <p14:tracePt t="75326" x="5346700" y="4219575"/>
          <p14:tracePt t="75335" x="5532438" y="4205288"/>
          <p14:tracePt t="75343" x="5732463" y="4205288"/>
          <p14:tracePt t="75351" x="5918200" y="4191000"/>
          <p14:tracePt t="75359" x="6110288" y="4178300"/>
          <p14:tracePt t="75367" x="6310313" y="4170363"/>
          <p14:tracePt t="75376" x="6481763" y="4170363"/>
          <p14:tracePt t="75384" x="6688138" y="4156075"/>
          <p14:tracePt t="75393" x="6859588" y="4141788"/>
          <p14:tracePt t="75401" x="7058025" y="4141788"/>
          <p14:tracePt t="75409" x="7258050" y="4141788"/>
          <p14:tracePt t="75417" x="7458075" y="4141788"/>
          <p14:tracePt t="75425" x="7650163" y="4141788"/>
          <p14:tracePt t="75433" x="7850188" y="4141788"/>
          <p14:tracePt t="75442" x="8050213" y="4141788"/>
          <p14:tracePt t="75450" x="8220075" y="4156075"/>
          <p14:tracePt t="75458" x="8413750" y="4170363"/>
          <p14:tracePt t="75467" x="8583613" y="4191000"/>
          <p14:tracePt t="75475" x="8777288" y="4205288"/>
          <p14:tracePt t="75483" x="8940800" y="4241800"/>
          <p14:tracePt t="75491" x="9012238" y="4256088"/>
          <p14:tracePt t="75500" x="9240838" y="4276725"/>
          <p14:tracePt t="75507" x="9297988" y="4291013"/>
          <p14:tracePt t="75516" x="9410700" y="4319588"/>
          <p14:tracePt t="75524" x="9510713" y="4341813"/>
          <p14:tracePt t="75532" x="9610725" y="4356100"/>
          <p14:tracePt t="75541" x="9639300" y="4370388"/>
          <p14:tracePt t="75549" x="9690100" y="4376738"/>
          <p14:tracePt t="75557" x="9725025" y="4391025"/>
          <p14:tracePt t="75565" x="9759950" y="4405313"/>
          <p14:tracePt t="75574" x="9788525" y="4419600"/>
          <p14:tracePt t="75582" x="9825038" y="44561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047C8-CCB0-0724-EF94-76C887476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2C5600-BE67-D564-0561-4B26870F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565" y="1619482"/>
            <a:ext cx="6487885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胃</a:t>
            </a:r>
            <a:r>
              <a:rPr kumimoji="1" lang="en-US" altLang="ja-JP" sz="3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=</a:t>
            </a:r>
            <a:r>
              <a:rPr kumimoji="1"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消化</a:t>
            </a:r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するのが主な機能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26BA5FF-7FD5-9CCF-1582-0A2765063BAA}"/>
              </a:ext>
            </a:extLst>
          </p:cNvPr>
          <p:cNvSpPr txBox="1">
            <a:spLocks/>
          </p:cNvSpPr>
          <p:nvPr/>
        </p:nvSpPr>
        <p:spPr>
          <a:xfrm>
            <a:off x="1134123" y="1428523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DC54551A-02F9-CE71-6B1D-35081EC15B03}"/>
              </a:ext>
            </a:extLst>
          </p:cNvPr>
          <p:cNvSpPr txBox="1">
            <a:spLocks/>
          </p:cNvSpPr>
          <p:nvPr/>
        </p:nvSpPr>
        <p:spPr>
          <a:xfrm>
            <a:off x="2941152" y="3286958"/>
            <a:ext cx="8313870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ビタミン</a:t>
            </a:r>
            <a:r>
              <a:rPr lang="en-US" altLang="ja-JP" sz="36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B12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だけ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吸収を補助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する役割</a:t>
            </a:r>
          </a:p>
        </p:txBody>
      </p:sp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3D548EC2-3BDB-07C0-05AD-73BFEBFEE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7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29"/>
    </mc:Choice>
    <mc:Fallback>
      <p:transition spd="slow" advTm="2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D02E3-DA5E-EDFA-7094-CFCCD42D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CF3ABB-DCA6-AE69-6122-0354FC75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97" y="383832"/>
            <a:ext cx="6487885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ビタミン</a:t>
            </a:r>
            <a:r>
              <a:rPr kumimoji="1"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B12</a:t>
            </a:r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の機能と吸収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3B8A3FC2-EA16-2C34-EBAC-5B498A357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70BD9359-1729-462F-28C8-3A07071A3D2E}"/>
              </a:ext>
            </a:extLst>
          </p:cNvPr>
          <p:cNvSpPr txBox="1">
            <a:spLocks/>
          </p:cNvSpPr>
          <p:nvPr/>
        </p:nvSpPr>
        <p:spPr>
          <a:xfrm>
            <a:off x="1134123" y="1428523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C44562E-B6B8-BED1-D61A-3BF31A5F16FB}"/>
              </a:ext>
            </a:extLst>
          </p:cNvPr>
          <p:cNvSpPr txBox="1">
            <a:spLocks/>
          </p:cNvSpPr>
          <p:nvPr/>
        </p:nvSpPr>
        <p:spPr>
          <a:xfrm>
            <a:off x="802904" y="1703731"/>
            <a:ext cx="2943474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赤血球を作る</a:t>
            </a:r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308DB8-7C4D-76FA-4B50-D9E30600D328}"/>
              </a:ext>
            </a:extLst>
          </p:cNvPr>
          <p:cNvSpPr txBox="1">
            <a:spLocks/>
          </p:cNvSpPr>
          <p:nvPr/>
        </p:nvSpPr>
        <p:spPr>
          <a:xfrm>
            <a:off x="802904" y="2748422"/>
            <a:ext cx="3822362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細胞分裂を助ける</a:t>
            </a:r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EAB7C179-E9CF-FA0B-A059-544621F3113C}"/>
              </a:ext>
            </a:extLst>
          </p:cNvPr>
          <p:cNvSpPr txBox="1">
            <a:spLocks/>
          </p:cNvSpPr>
          <p:nvPr/>
        </p:nvSpPr>
        <p:spPr>
          <a:xfrm>
            <a:off x="802903" y="3793113"/>
            <a:ext cx="439053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神経機能を維持する</a:t>
            </a:r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B1F8B0AF-4A98-C072-0DEF-32FB3EC63F42}"/>
              </a:ext>
            </a:extLst>
          </p:cNvPr>
          <p:cNvSpPr txBox="1">
            <a:spLocks/>
          </p:cNvSpPr>
          <p:nvPr/>
        </p:nvSpPr>
        <p:spPr>
          <a:xfrm>
            <a:off x="5193436" y="1048877"/>
            <a:ext cx="1856806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欠乏すると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…</a:t>
            </a:r>
            <a:endParaRPr lang="ja-JP" altLang="en-US" sz="2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9399EC3D-D9B2-8E2F-CAD4-1051692444DE}"/>
              </a:ext>
            </a:extLst>
          </p:cNvPr>
          <p:cNvSpPr/>
          <p:nvPr/>
        </p:nvSpPr>
        <p:spPr>
          <a:xfrm>
            <a:off x="5847425" y="1813264"/>
            <a:ext cx="497150" cy="381740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1EC65974-861D-007C-AA12-D7E07754A3EE}"/>
              </a:ext>
            </a:extLst>
          </p:cNvPr>
          <p:cNvSpPr/>
          <p:nvPr/>
        </p:nvSpPr>
        <p:spPr>
          <a:xfrm>
            <a:off x="5873264" y="2854953"/>
            <a:ext cx="497150" cy="381740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11370496-2951-52A5-F6D3-9FE0BE397684}"/>
              </a:ext>
            </a:extLst>
          </p:cNvPr>
          <p:cNvSpPr/>
          <p:nvPr/>
        </p:nvSpPr>
        <p:spPr>
          <a:xfrm>
            <a:off x="5873264" y="3916745"/>
            <a:ext cx="497150" cy="381740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D495B411-041F-CAF5-5072-E2C552553A2A}"/>
              </a:ext>
            </a:extLst>
          </p:cNvPr>
          <p:cNvSpPr txBox="1">
            <a:spLocks/>
          </p:cNvSpPr>
          <p:nvPr/>
        </p:nvSpPr>
        <p:spPr>
          <a:xfrm>
            <a:off x="6998564" y="1695636"/>
            <a:ext cx="4870882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貧血</a:t>
            </a:r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FB5BA6D7-6911-7C23-16A7-DE467B905C17}"/>
              </a:ext>
            </a:extLst>
          </p:cNvPr>
          <p:cNvSpPr txBox="1">
            <a:spLocks/>
          </p:cNvSpPr>
          <p:nvPr/>
        </p:nvSpPr>
        <p:spPr>
          <a:xfrm>
            <a:off x="7050242" y="2748422"/>
            <a:ext cx="4870882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舌炎（舌が荒れる）</a:t>
            </a:r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48386E9E-9B62-2046-0C08-48CB0D2B66F2}"/>
              </a:ext>
            </a:extLst>
          </p:cNvPr>
          <p:cNvSpPr txBox="1">
            <a:spLocks/>
          </p:cNvSpPr>
          <p:nvPr/>
        </p:nvSpPr>
        <p:spPr>
          <a:xfrm>
            <a:off x="7050242" y="3793112"/>
            <a:ext cx="4870882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認知症</a:t>
            </a:r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953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16"/>
    </mc:Choice>
    <mc:Fallback>
      <p:transition spd="slow" advTm="2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4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8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82" x="4241800" y="6594475"/>
          <p14:tracePt t="9584" x="4221163" y="5967413"/>
          <p14:tracePt t="9596" x="4221163" y="5667375"/>
          <p14:tracePt t="9601" x="4221163" y="5546725"/>
          <p14:tracePt t="9615" x="4270375" y="5268913"/>
          <p14:tracePt t="9616" x="4321175" y="5018088"/>
          <p14:tracePt t="9631" x="4378325" y="4819650"/>
          <p14:tracePt t="9632" x="4421188" y="4740275"/>
          <p14:tracePt t="9648" x="4470400" y="4583113"/>
          <p14:tracePt t="9649" x="4533900" y="4456113"/>
          <p14:tracePt t="9659" x="4591050" y="4370388"/>
          <p14:tracePt t="9667" x="4656138" y="4276725"/>
          <p14:tracePt t="9681" x="4719638" y="4205288"/>
          <p14:tracePt t="9682" x="4784725" y="4127500"/>
          <p14:tracePt t="9697" x="4856163" y="4070350"/>
          <p14:tracePt t="9698" x="4919663" y="4006850"/>
          <p14:tracePt t="9715" x="5054600" y="3906838"/>
          <p14:tracePt t="9716" x="5133975" y="3841750"/>
          <p14:tracePt t="9731" x="5254625" y="3757613"/>
          <p14:tracePt t="9750" x="5418138" y="3643313"/>
          <p14:tracePt t="9764" x="5568950" y="3563938"/>
          <p14:tracePt t="9781" x="5710238" y="3492500"/>
          <p14:tracePt t="9798" x="5846763" y="3443288"/>
          <p14:tracePt t="9815" x="5961063" y="3400425"/>
          <p14:tracePt t="9833" x="6018213" y="3394075"/>
          <p14:tracePt t="9848" x="6081713" y="3365500"/>
          <p14:tracePt t="9865" x="6124575" y="3351213"/>
          <p14:tracePt t="9882" x="6159500" y="3343275"/>
          <p14:tracePt t="9898" x="6173788" y="3343275"/>
          <p14:tracePt t="9931" x="6181725" y="3343275"/>
          <p14:tracePt t="9948" x="6181725" y="3328988"/>
          <p14:tracePt t="10031" x="6173788" y="3314700"/>
          <p14:tracePt t="10049" x="6124575" y="3300413"/>
          <p14:tracePt t="10064" x="6010275" y="3265488"/>
          <p14:tracePt t="10081" x="5867400" y="3251200"/>
          <p14:tracePt t="10098" x="5618163" y="3200400"/>
          <p14:tracePt t="10114" x="5332413" y="3179763"/>
          <p14:tracePt t="10131" x="5019675" y="3143250"/>
          <p14:tracePt t="10148" x="4691063" y="3100388"/>
          <p14:tracePt t="10152" x="4519613" y="3079750"/>
          <p14:tracePt t="10165" x="4356100" y="3044825"/>
          <p14:tracePt t="10169" x="4206875" y="3001963"/>
          <p14:tracePt t="10182" x="4070350" y="2965450"/>
          <p14:tracePt t="10186" x="3943350" y="2916238"/>
          <p14:tracePt t="10198" x="3863975" y="2879725"/>
          <p14:tracePt t="10202" x="3763963" y="2836863"/>
          <p14:tracePt t="10218" x="3678238" y="2801938"/>
          <p14:tracePt t="10219" x="3614738" y="2765425"/>
          <p14:tracePt t="10231" x="3594100" y="2736850"/>
          <p14:tracePt t="10235" x="3529013" y="2716213"/>
          <p14:tracePt t="10248" x="3508375" y="2687638"/>
          <p14:tracePt t="10264" x="3465513" y="2679700"/>
          <p14:tracePt t="10266" x="3457575" y="2652713"/>
          <p14:tracePt t="10267" x="3443288" y="2652713"/>
          <p14:tracePt t="10281" x="3429000" y="2638425"/>
          <p14:tracePt t="10298" x="3429000" y="2630488"/>
          <p14:tracePt t="10314" x="3429000" y="2616200"/>
          <p14:tracePt t="10331" x="3443288" y="2587625"/>
          <p14:tracePt t="10334" x="3494088" y="2566988"/>
          <p14:tracePt t="10348" x="3565525" y="2516188"/>
          <p14:tracePt t="10351" x="3743325" y="2438400"/>
          <p14:tracePt t="10364" x="3921125" y="2366963"/>
          <p14:tracePt t="10368" x="4141788" y="2274888"/>
          <p14:tracePt t="10381" x="4378325" y="2203450"/>
          <p14:tracePt t="10383" x="4519613" y="2174875"/>
          <p14:tracePt t="10398" x="4983163" y="2038350"/>
          <p14:tracePt t="10399" x="5297488" y="1974850"/>
          <p14:tracePt t="10415" x="5597525" y="1924050"/>
          <p14:tracePt t="10416" x="5910263" y="1868488"/>
          <p14:tracePt t="10433" x="6224588" y="1825625"/>
          <p14:tracePt t="10435" x="6559550" y="1774825"/>
          <p14:tracePt t="10450" x="6873875" y="1754188"/>
          <p14:tracePt t="10451" x="7008813" y="1739900"/>
          <p14:tracePt t="10465" x="7300913" y="1717675"/>
          <p14:tracePt t="10466" x="7550150" y="1689100"/>
          <p14:tracePt t="10481" x="7950200" y="1689100"/>
          <p14:tracePt t="10498" x="8148638" y="1689100"/>
          <p14:tracePt t="10514" x="8334375" y="1703388"/>
          <p14:tracePt t="10531" x="8385175" y="1739900"/>
          <p14:tracePt t="10548" x="8448675" y="1803400"/>
          <p14:tracePt t="10565" x="8448675" y="1868488"/>
          <p14:tracePt t="10581" x="8428038" y="1974850"/>
          <p14:tracePt t="10598" x="8328025" y="2089150"/>
          <p14:tracePt t="10615" x="8121650" y="2238375"/>
          <p14:tracePt t="10631" x="7864475" y="2416175"/>
          <p14:tracePt t="10648" x="7550150" y="2566988"/>
          <p14:tracePt t="10665" x="7172325" y="2687638"/>
          <p14:tracePt t="10684" x="6808788" y="2736850"/>
          <p14:tracePt t="10698" x="6573838" y="2751138"/>
          <p14:tracePt t="10717" x="6330950" y="2736850"/>
          <p14:tracePt t="10731" x="6224588" y="2701925"/>
          <p14:tracePt t="10748" x="6124575" y="2667000"/>
          <p14:tracePt t="10765" x="6067425" y="2630488"/>
          <p14:tracePt t="10781" x="6061075" y="2616200"/>
          <p14:tracePt t="10798" x="6046788" y="2601913"/>
          <p14:tracePt t="10814" x="6046788" y="2587625"/>
          <p14:tracePt t="10848" x="6096000" y="2552700"/>
          <p14:tracePt t="10864" x="6230938" y="2466975"/>
          <p14:tracePt t="10881" x="6481763" y="2330450"/>
          <p14:tracePt t="10898" x="6808788" y="2217738"/>
          <p14:tracePt t="10916" x="6972300" y="2174875"/>
          <p14:tracePt t="10918" x="7137400" y="2152650"/>
          <p14:tracePt t="10920" x="7286625" y="2124075"/>
          <p14:tracePt t="10929" x="7435850" y="2124075"/>
          <p14:tracePt t="10948" x="7507288" y="2124075"/>
          <p14:tracePt t="10949" x="7621588" y="2124075"/>
          <p14:tracePt t="10953" x="7721600" y="2138363"/>
          <p14:tracePt t="10964" x="7813675" y="2166938"/>
          <p14:tracePt t="10969" x="7850188" y="2174875"/>
          <p14:tracePt t="10981" x="7899400" y="2189163"/>
          <p14:tracePt t="10985" x="7950200" y="2217738"/>
          <p14:tracePt t="10997" x="7970838" y="2224088"/>
          <p14:tracePt t="11002" x="7999413" y="2238375"/>
          <p14:tracePt t="11014" x="8013700" y="2252663"/>
          <p14:tracePt t="11018" x="8021638" y="2266950"/>
          <p14:tracePt t="11033" x="8021638" y="2274888"/>
          <p14:tracePt t="11047" x="8035925" y="2274888"/>
          <p14:tracePt t="11064" x="8035925" y="2287588"/>
          <p14:tracePt t="11083" x="8035925" y="2301875"/>
          <p14:tracePt t="11098" x="8021638" y="2301875"/>
          <p14:tracePt t="11101" x="8021638" y="2316163"/>
          <p14:tracePt t="11114" x="8013700" y="2316163"/>
          <p14:tracePt t="11131" x="7999413" y="2316163"/>
          <p14:tracePt t="11134" x="7985125" y="2316163"/>
          <p14:tracePt t="11165" x="7970838" y="2316163"/>
          <p14:tracePt t="11166" x="7964488" y="2316163"/>
          <p14:tracePt t="11183" x="7950200" y="2330450"/>
          <p14:tracePt t="11198" x="7935913" y="2330450"/>
          <p14:tracePt t="11199" x="7921625" y="2330450"/>
          <p14:tracePt t="11215" x="7899400" y="2338388"/>
          <p14:tracePt t="11216" x="7899400" y="2352675"/>
          <p14:tracePt t="11231" x="7864475" y="2366963"/>
          <p14:tracePt t="11232" x="7835900" y="2381250"/>
          <p14:tracePt t="11248" x="7764463" y="2387600"/>
          <p14:tracePt t="11265" x="7700963" y="2416175"/>
          <p14:tracePt t="11281" x="7650163" y="2416175"/>
          <p14:tracePt t="11298" x="7572375" y="2430463"/>
          <p14:tracePt t="11315" x="7507288" y="2430463"/>
          <p14:tracePt t="11331" x="7450138" y="2430463"/>
          <p14:tracePt t="11348" x="7400925" y="2430463"/>
          <p14:tracePt t="11365" x="7358063" y="2416175"/>
          <p14:tracePt t="11383" x="7321550" y="2387600"/>
          <p14:tracePt t="11400" x="7286625" y="2352675"/>
          <p14:tracePt t="11415" x="7251700" y="2274888"/>
          <p14:tracePt t="11431" x="7237413" y="2217738"/>
          <p14:tracePt t="11448" x="7223125" y="2124075"/>
          <p14:tracePt t="11465" x="7208838" y="2052638"/>
          <p14:tracePt t="11481" x="7208838" y="1966913"/>
          <p14:tracePt t="11498" x="7237413" y="1874838"/>
          <p14:tracePt t="11515" x="7286625" y="1789113"/>
          <p14:tracePt t="11531" x="7358063" y="1703388"/>
          <p14:tracePt t="11548" x="7450138" y="1625600"/>
          <p14:tracePt t="11564" x="7550150" y="1560513"/>
          <p14:tracePt t="11581" x="7700963" y="1511300"/>
          <p14:tracePt t="11586" x="7821613" y="1504950"/>
          <p14:tracePt t="11598" x="7870825" y="1504950"/>
          <p14:tracePt t="11616" x="8070850" y="1504950"/>
          <p14:tracePt t="11631" x="8162925" y="1504950"/>
          <p14:tracePt t="11632" x="8262938" y="1511300"/>
          <p14:tracePt t="11636" x="8348663" y="1539875"/>
          <p14:tracePt t="11648" x="8428038" y="1574800"/>
          <p14:tracePt t="11652" x="8485188" y="1603375"/>
          <p14:tracePt t="11664" x="8513763" y="1611313"/>
          <p14:tracePt t="11668" x="8562975" y="1639888"/>
          <p14:tracePt t="11681" x="8597900" y="1660525"/>
          <p14:tracePt t="11685" x="8626475" y="1689100"/>
          <p14:tracePt t="11698" x="8648700" y="1717675"/>
          <p14:tracePt t="11703" x="8662988" y="1739900"/>
          <p14:tracePt t="11715" x="8677275" y="1768475"/>
          <p14:tracePt t="11719" x="8677275" y="1774825"/>
          <p14:tracePt t="11731" x="8677275" y="1803400"/>
          <p14:tracePt t="11735" x="8677275" y="1825625"/>
          <p14:tracePt t="11748" x="8677275" y="1854200"/>
          <p14:tracePt t="11752" x="8677275" y="1889125"/>
          <p14:tracePt t="11765" x="8677275" y="1917700"/>
          <p14:tracePt t="11769" x="8648700" y="1952625"/>
          <p14:tracePt t="11781" x="8612188" y="1989138"/>
          <p14:tracePt t="11785" x="8534400" y="2066925"/>
          <p14:tracePt t="11798" x="8477250" y="2124075"/>
          <p14:tracePt t="11800" x="8385175" y="2174875"/>
          <p14:tracePt t="11815" x="8285163" y="2252663"/>
          <p14:tracePt t="11818" x="8185150" y="2330450"/>
          <p14:tracePt t="11831" x="8070850" y="2416175"/>
          <p14:tracePt t="11835" x="7970838" y="2487613"/>
          <p14:tracePt t="11850" x="7913688" y="2516188"/>
          <p14:tracePt t="11851" x="7799388" y="2581275"/>
          <p14:tracePt t="11864" x="7700963" y="2638425"/>
          <p14:tracePt t="11868" x="7600950" y="2687638"/>
          <p14:tracePt t="11881" x="7500938" y="2730500"/>
          <p14:tracePt t="11884" x="7421563" y="2751138"/>
          <p14:tracePt t="11898" x="7321550" y="2779713"/>
          <p14:tracePt t="11900" x="7237413" y="2779713"/>
          <p14:tracePt t="11908" x="7158038" y="2779713"/>
          <p14:tracePt t="11917" x="7086600" y="2779713"/>
          <p14:tracePt t="11931" x="7037388" y="2765425"/>
          <p14:tracePt t="11932" x="6986588" y="2730500"/>
          <p14:tracePt t="11948" x="6972300" y="2701925"/>
          <p14:tracePt t="11949" x="6943725" y="2679700"/>
          <p14:tracePt t="11964" x="6923088" y="2652713"/>
          <p14:tracePt t="11966" x="6908800" y="2630488"/>
          <p14:tracePt t="11982" x="6894513" y="2601913"/>
          <p14:tracePt t="11998" x="6894513" y="2581275"/>
          <p14:tracePt t="12067" x="6908800" y="2581275"/>
          <p14:tracePt t="12681" x="6908800" y="2587625"/>
          <p14:tracePt t="12699" x="6908800" y="2601913"/>
          <p14:tracePt t="13049" x="6958013" y="2601913"/>
          <p14:tracePt t="13065" x="7037388" y="2566988"/>
          <p14:tracePt t="13081" x="7086600" y="2538413"/>
          <p14:tracePt t="13098" x="7172325" y="2530475"/>
          <p14:tracePt t="13115" x="7258050" y="2501900"/>
          <p14:tracePt t="13131" x="7372350" y="2481263"/>
          <p14:tracePt t="13148" x="7486650" y="2466975"/>
          <p14:tracePt t="13153" x="7550150" y="2452688"/>
          <p14:tracePt t="13165" x="7558088" y="2452688"/>
          <p14:tracePt t="13169" x="7600950" y="2452688"/>
          <p14:tracePt t="13181" x="7635875" y="2452688"/>
          <p14:tracePt t="13186" x="7658100" y="2452688"/>
          <p14:tracePt t="13198" x="7686675" y="2452688"/>
          <p14:tracePt t="13202" x="7700963" y="2452688"/>
          <p14:tracePt t="13215" x="7721600" y="2452688"/>
          <p14:tracePt t="13219" x="7735888" y="2452688"/>
          <p14:tracePt t="13231" x="7750175" y="2452688"/>
          <p14:tracePt t="13235" x="7764463" y="2452688"/>
          <p14:tracePt t="13250" x="7785100" y="2452688"/>
          <p14:tracePt t="13251" x="7799388" y="2452688"/>
          <p14:tracePt t="13265" x="7821613" y="2466975"/>
          <p14:tracePt t="13269" x="7864475" y="2487613"/>
          <p14:tracePt t="13281" x="7870825" y="2487613"/>
          <p14:tracePt t="13285" x="7899400" y="2501900"/>
          <p14:tracePt t="13298" x="7921625" y="2516188"/>
          <p14:tracePt t="13314" x="7935913" y="2530475"/>
          <p14:tracePt t="13316" x="7964488" y="2538413"/>
          <p14:tracePt t="13317" x="7970838" y="2552700"/>
          <p14:tracePt t="13331" x="7985125" y="2566988"/>
          <p14:tracePt t="13334" x="7999413" y="2581275"/>
          <p14:tracePt t="13348" x="8013700" y="2587625"/>
          <p14:tracePt t="13351" x="8021638" y="2616200"/>
          <p14:tracePt t="13365" x="8035925" y="2630488"/>
          <p14:tracePt t="13367" x="8050213" y="2638425"/>
          <p14:tracePt t="13381" x="8064500" y="2652713"/>
          <p14:tracePt t="13384" x="8085138" y="2679700"/>
          <p14:tracePt t="13398" x="8085138" y="2687638"/>
          <p14:tracePt t="13401" x="8099425" y="2701925"/>
          <p14:tracePt t="13414" x="8113713" y="2716213"/>
          <p14:tracePt t="13418" x="8113713" y="2730500"/>
          <p14:tracePt t="13434" x="8113713" y="2736850"/>
          <p14:tracePt t="13435" x="8121650" y="2751138"/>
          <p14:tracePt t="13447" x="8121650" y="2765425"/>
          <p14:tracePt t="13450" x="8121650" y="2779713"/>
          <p14:tracePt t="13463" x="8134350" y="2787650"/>
          <p14:tracePt t="13467" x="8134350" y="2801938"/>
          <p14:tracePt t="13483" x="8134350" y="2816225"/>
          <p14:tracePt t="13485" x="8134350" y="2836863"/>
          <p14:tracePt t="13498" x="8148638" y="2865438"/>
          <p14:tracePt t="13499" x="8148638" y="2901950"/>
          <p14:tracePt t="13514" x="8162925" y="2944813"/>
          <p14:tracePt t="13516" x="8162925" y="2965450"/>
          <p14:tracePt t="13532" x="8170863" y="3016250"/>
          <p14:tracePt t="13533" x="8170863" y="3065463"/>
          <p14:tracePt t="13547" x="8185150" y="3100388"/>
          <p14:tracePt t="13548" x="8185150" y="3165475"/>
          <p14:tracePt t="13563" x="8199438" y="3200400"/>
          <p14:tracePt t="13564" x="8213725" y="3265488"/>
          <p14:tracePt t="13580" x="8213725" y="3300413"/>
          <p14:tracePt t="13581" x="8213725" y="3351213"/>
          <p14:tracePt t="13598" x="8213725" y="3414713"/>
          <p14:tracePt t="13614" x="8213725" y="3478213"/>
          <p14:tracePt t="13630" x="8213725" y="3506788"/>
          <p14:tracePt t="13631" x="8213725" y="3514725"/>
          <p14:tracePt t="13647" x="8213725" y="3529013"/>
          <p14:tracePt t="13663" x="8199438" y="3543300"/>
          <p14:tracePt t="13680" x="8170863" y="3557588"/>
          <p14:tracePt t="13698" x="8121650" y="3563938"/>
          <p14:tracePt t="13717" x="8064500" y="3578225"/>
          <p14:tracePt t="13731" x="7964488" y="3606800"/>
          <p14:tracePt t="13750" x="7850188" y="3643313"/>
          <p14:tracePt t="13765" x="7735888" y="3663950"/>
          <p14:tracePt t="13781" x="7607300" y="3692525"/>
          <p14:tracePt t="13798" x="7507288" y="3706813"/>
          <p14:tracePt t="13815" x="7450138" y="3706813"/>
          <p14:tracePt t="13831" x="7350125" y="3706813"/>
          <p14:tracePt t="13848" x="7308850" y="3678238"/>
          <p14:tracePt t="13864" x="7272338" y="3643313"/>
          <p14:tracePt t="13881" x="7237413" y="3614738"/>
          <p14:tracePt t="13897" x="7186613" y="3557588"/>
          <p14:tracePt t="13918" x="7143750" y="3514725"/>
          <p14:tracePt t="13921" x="7123113" y="3478213"/>
          <p14:tracePt t="13931" x="7094538" y="3443288"/>
          <p14:tracePt t="13936" x="7072313" y="3414713"/>
          <p14:tracePt t="13950" x="7043738" y="3379788"/>
          <p14:tracePt t="13964" x="7023100" y="3343275"/>
          <p14:tracePt t="13965" x="7008813" y="3328988"/>
          <p14:tracePt t="13970" x="6994525" y="3294063"/>
          <p14:tracePt t="13981" x="6972300" y="3265488"/>
          <p14:tracePt t="13985" x="6958013" y="3243263"/>
          <p14:tracePt t="13998" x="6958013" y="3228975"/>
          <p14:tracePt t="14002" x="6943725" y="3214688"/>
          <p14:tracePt t="14014" x="6943725" y="3200400"/>
          <p14:tracePt t="14019" x="6943725" y="3194050"/>
          <p14:tracePt t="14051" x="6943725" y="3179763"/>
          <p14:tracePt t="14064" x="6943725" y="3165475"/>
          <p14:tracePt t="14068" x="6958013" y="3143250"/>
          <p14:tracePt t="14081" x="6972300" y="3128963"/>
          <p14:tracePt t="14085" x="6986588" y="3100388"/>
          <p14:tracePt t="14098" x="6994525" y="3079750"/>
          <p14:tracePt t="14101" x="7008813" y="3065463"/>
          <p14:tracePt t="14114" x="7023100" y="3051175"/>
          <p14:tracePt t="14118" x="7023100" y="3044825"/>
          <p14:tracePt t="14131" x="7037388" y="3030538"/>
          <p14:tracePt t="14151" x="7043738" y="3030538"/>
          <p14:tracePt t="17036" x="7043738" y="3001963"/>
          <p14:tracePt t="17048" x="7058025" y="2994025"/>
          <p14:tracePt t="17054" x="7072313" y="2979738"/>
          <p14:tracePt t="17065" x="7086600" y="2951163"/>
          <p14:tracePt t="17070" x="7108825" y="2944813"/>
          <p14:tracePt t="17082" x="7123113" y="2930525"/>
          <p14:tracePt t="17085" x="7137400" y="2916238"/>
          <p14:tracePt t="17098" x="7158038" y="2901950"/>
          <p14:tracePt t="17102" x="7172325" y="2894013"/>
          <p14:tracePt t="17118" x="7172325" y="2879725"/>
          <p14:tracePt t="17131" x="7186613" y="2879725"/>
          <p14:tracePt t="17135" x="7194550" y="2865438"/>
          <p14:tracePt t="17168" x="7208838" y="2865438"/>
          <p14:tracePt t="17214" x="7223125" y="2865438"/>
          <p14:tracePt t="17217" x="7237413" y="2865438"/>
          <p14:tracePt t="17231" x="7251700" y="2879725"/>
          <p14:tracePt t="17248" x="7258050" y="2879725"/>
          <p14:tracePt t="17249" x="7272338" y="2879725"/>
          <p14:tracePt t="17265" x="7286625" y="2894013"/>
          <p14:tracePt t="17267" x="7308850" y="2894013"/>
          <p14:tracePt t="17283" x="7321550" y="2894013"/>
          <p14:tracePt t="17285" x="7335838" y="2894013"/>
          <p14:tracePt t="17297" x="7335838" y="2901950"/>
          <p14:tracePt t="17299" x="7350125" y="2901950"/>
          <p14:tracePt t="17316" x="7358063" y="2901950"/>
          <p14:tracePt t="17318" x="7372350" y="2901950"/>
          <p14:tracePt t="17331" x="7386638" y="2916238"/>
          <p14:tracePt t="17348" x="7400925" y="2916238"/>
          <p14:tracePt t="17365" x="7407275" y="2930525"/>
          <p14:tracePt t="17381" x="7421563" y="2944813"/>
          <p14:tracePt t="17414" x="7421563" y="2951163"/>
          <p14:tracePt t="17433" x="7435850" y="2951163"/>
          <p14:tracePt t="17448" x="7450138" y="2965450"/>
          <p14:tracePt t="17465" x="7486650" y="2994025"/>
          <p14:tracePt t="17481" x="7507288" y="3030538"/>
          <p14:tracePt t="17498" x="7550150" y="3065463"/>
          <p14:tracePt t="17517" x="7572375" y="3100388"/>
          <p14:tracePt t="17531" x="7600950" y="3128963"/>
          <p14:tracePt t="17550" x="7621588" y="3165475"/>
          <p14:tracePt t="17565" x="7621588" y="3179763"/>
          <p14:tracePt t="17581" x="7635875" y="3194050"/>
          <p14:tracePt t="17598" x="7650163" y="3200400"/>
          <p14:tracePt t="17615" x="7650163" y="3214688"/>
          <p14:tracePt t="17647" x="7650163" y="3228975"/>
          <p14:tracePt t="17681" x="7650163" y="3243263"/>
          <p14:tracePt t="17698" x="7650163" y="3265488"/>
          <p14:tracePt t="17714" x="7621588" y="3300413"/>
          <p14:tracePt t="17732" x="7600950" y="3351213"/>
          <p14:tracePt t="17737" x="7586663" y="3379788"/>
          <p14:tracePt t="17750" x="7558088" y="3400425"/>
          <p14:tracePt t="17751" x="7550150" y="3414713"/>
          <p14:tracePt t="17765" x="7507288" y="3457575"/>
          <p14:tracePt t="17781" x="7472363" y="3463925"/>
          <p14:tracePt t="17782" x="7435850" y="3492500"/>
          <p14:tracePt t="17787" x="7400925" y="3506788"/>
          <p14:tracePt t="17798" x="7358063" y="3529013"/>
          <p14:tracePt t="17802" x="7321550" y="3543300"/>
          <p14:tracePt t="17815" x="7272338" y="3543300"/>
          <p14:tracePt t="17819" x="7237413" y="3543300"/>
          <p14:tracePt t="17831" x="7172325" y="3543300"/>
          <p14:tracePt t="17835" x="7108825" y="3543300"/>
          <p14:tracePt t="17848" x="7058025" y="3543300"/>
          <p14:tracePt t="17852" x="6994525" y="3529013"/>
          <p14:tracePt t="17864" x="6937375" y="3492500"/>
          <p14:tracePt t="17869" x="6888163" y="3457575"/>
          <p14:tracePt t="17881" x="6823075" y="3414713"/>
          <p14:tracePt t="17898" x="6773863" y="3365500"/>
          <p14:tracePt t="17899" x="6759575" y="3343275"/>
          <p14:tracePt t="17901" x="6694488" y="3279775"/>
          <p14:tracePt t="17910" x="6694488" y="3251200"/>
          <p14:tracePt t="17917" x="6688138" y="3228975"/>
          <p14:tracePt t="17931" x="6673850" y="3200400"/>
          <p14:tracePt t="17934" x="6673850" y="3151188"/>
          <p14:tracePt t="17947" x="6673850" y="3128963"/>
          <p14:tracePt t="17951" x="6673850" y="3079750"/>
          <p14:tracePt t="17964" x="6688138" y="3016250"/>
          <p14:tracePt t="17967" x="6737350" y="2944813"/>
          <p14:tracePt t="17983" x="6794500" y="2836863"/>
          <p14:tracePt t="17984" x="6894513" y="2736850"/>
          <p14:tracePt t="17997" x="6994525" y="2630488"/>
          <p14:tracePt t="18001" x="7137400" y="2516188"/>
          <p14:tracePt t="18014" x="7272338" y="2401888"/>
          <p14:tracePt t="18015" x="7421563" y="2301875"/>
          <p14:tracePt t="18030" x="7586663" y="2217738"/>
          <p14:tracePt t="18034" x="7764463" y="2138363"/>
          <p14:tracePt t="18048" x="7913688" y="2074863"/>
          <p14:tracePt t="18049" x="8070850" y="2038350"/>
          <p14:tracePt t="18064" x="8220075" y="2024063"/>
          <p14:tracePt t="18066" x="8377238" y="2024063"/>
          <p14:tracePt t="18081" x="8434388" y="2024063"/>
          <p14:tracePt t="18083" x="8662988" y="2024063"/>
          <p14:tracePt t="18097" x="8726488" y="2024063"/>
          <p14:tracePt t="18098" x="8826500" y="2052638"/>
          <p14:tracePt t="18114" x="9040813" y="2138363"/>
          <p14:tracePt t="18130" x="9126538" y="2174875"/>
          <p14:tracePt t="18131" x="9212263" y="2217738"/>
          <p14:tracePt t="18148" x="9347200" y="2316163"/>
          <p14:tracePt t="18165" x="9453563" y="2416175"/>
          <p14:tracePt t="18181" x="9525000" y="2530475"/>
          <p14:tracePt t="18197" x="9575800" y="2652713"/>
          <p14:tracePt t="18216" x="9604375" y="2779713"/>
          <p14:tracePt t="18233" x="9610725" y="2894013"/>
          <p14:tracePt t="18248" x="9610725" y="3016250"/>
          <p14:tracePt t="18265" x="9575800" y="3114675"/>
          <p14:tracePt t="18281" x="9525000" y="3200400"/>
          <p14:tracePt t="18298" x="9475788" y="3279775"/>
          <p14:tracePt t="18315" x="9410700" y="3351213"/>
          <p14:tracePt t="18331" x="9326563" y="3414713"/>
          <p14:tracePt t="18348" x="9212263" y="3478213"/>
          <p14:tracePt t="18365" x="9090025" y="3529013"/>
          <p14:tracePt t="18382" x="8990013" y="3557588"/>
          <p14:tracePt t="18386" x="8926513" y="3557588"/>
          <p14:tracePt t="18398" x="8891588" y="3563938"/>
          <p14:tracePt t="18416" x="8812213" y="3563938"/>
          <p14:tracePt t="18433" x="8712200" y="3563938"/>
          <p14:tracePt t="18450" x="8634413" y="3563938"/>
          <p14:tracePt t="18464" x="8597900" y="3557588"/>
          <p14:tracePt t="18465" x="8562975" y="3557588"/>
          <p14:tracePt t="18469" x="8513763" y="3557588"/>
          <p14:tracePt t="18481" x="8477250" y="3557588"/>
          <p14:tracePt t="18498" x="8362950" y="3557588"/>
          <p14:tracePt t="18683" x="8334375" y="3543300"/>
          <p14:tracePt t="18684" x="8313738" y="3543300"/>
          <p14:tracePt t="18698" x="8285163" y="3543300"/>
          <p14:tracePt t="18701" x="8248650" y="3543300"/>
          <p14:tracePt t="18715" x="8199438" y="3543300"/>
          <p14:tracePt t="18716" x="8148638" y="3543300"/>
          <p14:tracePt t="18731" x="8085138" y="3543300"/>
          <p14:tracePt t="18734" x="8021638" y="3543300"/>
          <p14:tracePt t="18748" x="7970838" y="3543300"/>
          <p14:tracePt t="18749" x="7835900" y="3543300"/>
          <p14:tracePt t="18764" x="7686675" y="3543300"/>
          <p14:tracePt t="18766" x="7535863" y="3543300"/>
          <p14:tracePt t="18781" x="7372350" y="3557588"/>
          <p14:tracePt t="18782" x="7223125" y="3557588"/>
          <p14:tracePt t="18798" x="7086600" y="3557588"/>
          <p14:tracePt t="18800" x="7023100" y="3557588"/>
          <p14:tracePt t="18814" x="6908800" y="3557588"/>
          <p14:tracePt t="18815" x="6808788" y="3557588"/>
          <p14:tracePt t="18831" x="6794500" y="3557588"/>
          <p14:tracePt t="18833" x="6737350" y="3529013"/>
          <p14:tracePt t="18848" x="6688138" y="3514725"/>
          <p14:tracePt t="18864" x="6673850" y="3492500"/>
          <p14:tracePt t="18882" x="6673850" y="3478213"/>
          <p14:tracePt t="18898" x="6673850" y="3463925"/>
          <p14:tracePt t="18918" x="6694488" y="3457575"/>
          <p14:tracePt t="18932" x="6737350" y="3429000"/>
          <p14:tracePt t="18948" x="6788150" y="3414713"/>
          <p14:tracePt t="18967" x="6837363" y="3400425"/>
          <p14:tracePt t="18981" x="6888163" y="3394075"/>
          <p14:tracePt t="18997" x="6943725" y="3394075"/>
          <p14:tracePt t="19014" x="7008813" y="3394075"/>
          <p14:tracePt t="19030" x="7058025" y="3394075"/>
          <p14:tracePt t="19047" x="7094538" y="3394075"/>
          <p14:tracePt t="19063" x="7137400" y="3394075"/>
          <p14:tracePt t="19080" x="7143750" y="3400425"/>
          <p14:tracePt t="19098" x="7158038" y="3400425"/>
          <p14:tracePt t="19113" x="7172325" y="3400425"/>
          <p14:tracePt t="19131" x="7186613" y="3400425"/>
          <p14:tracePt t="19150" x="7208838" y="3414713"/>
          <p14:tracePt t="19165" x="7258050" y="3443288"/>
          <p14:tracePt t="19182" x="7300913" y="3457575"/>
          <p14:tracePt t="19198" x="7372350" y="3478213"/>
          <p14:tracePt t="19203" x="7400925" y="3492500"/>
          <p14:tracePt t="19215" x="7450138" y="3506788"/>
          <p14:tracePt t="19231" x="7521575" y="3514725"/>
          <p14:tracePt t="19236" x="7558088" y="3529013"/>
          <p14:tracePt t="19248" x="7600950" y="3543300"/>
          <p14:tracePt t="19252" x="7635875" y="3543300"/>
          <p14:tracePt t="19265" x="7672388" y="3543300"/>
          <p14:tracePt t="19269" x="7700963" y="3557588"/>
          <p14:tracePt t="19281" x="7764463" y="3557588"/>
          <p14:tracePt t="19285" x="7785100" y="3563938"/>
          <p14:tracePt t="19297" x="7835900" y="3563938"/>
          <p14:tracePt t="19313" x="7899400" y="3578225"/>
          <p14:tracePt t="19318" x="7935913" y="3592513"/>
          <p14:tracePt t="19330" x="7964488" y="3606800"/>
          <p14:tracePt t="19335" x="8013700" y="3614738"/>
          <p14:tracePt t="19348" x="8021638" y="3629025"/>
          <p14:tracePt t="19352" x="8050213" y="3643313"/>
          <p14:tracePt t="19364" x="8070850" y="3657600"/>
          <p14:tracePt t="19369" x="8099425" y="3663950"/>
          <p14:tracePt t="19383" x="8113713" y="3678238"/>
          <p14:tracePt t="19384" x="8121650" y="3678238"/>
          <p14:tracePt t="19398" x="8134350" y="3692525"/>
          <p14:tracePt t="19401" x="8148638" y="3692525"/>
          <p14:tracePt t="19414" x="8148638" y="3706813"/>
          <p14:tracePt t="19418" x="8162925" y="3714750"/>
          <p14:tracePt t="19448" x="8170863" y="3729038"/>
          <p14:tracePt t="19464" x="8170863" y="3743325"/>
          <p14:tracePt t="19467" x="8185150" y="3743325"/>
          <p14:tracePt t="19481" x="8199438" y="3757613"/>
          <p14:tracePt t="19485" x="8199438" y="3763963"/>
          <p14:tracePt t="19498" x="8213725" y="3778250"/>
          <p14:tracePt t="19501" x="8220075" y="3792538"/>
          <p14:tracePt t="19515" x="8234363" y="3806825"/>
          <p14:tracePt t="19516" x="8248650" y="3813175"/>
          <p14:tracePt t="19531" x="8262938" y="3827463"/>
          <p14:tracePt t="19532" x="8270875" y="3841750"/>
          <p14:tracePt t="19548" x="8285163" y="3856038"/>
          <p14:tracePt t="19549" x="8299450" y="3863975"/>
          <p14:tracePt t="19565" x="8313738" y="3878263"/>
          <p14:tracePt t="19581" x="8328025" y="3892550"/>
          <p14:tracePt t="19582" x="8334375" y="3906838"/>
          <p14:tracePt t="19598" x="8362950" y="3927475"/>
          <p14:tracePt t="19617" x="8377238" y="3956050"/>
          <p14:tracePt t="19631" x="8399463" y="4006850"/>
          <p14:tracePt t="19648" x="8413750" y="4041775"/>
          <p14:tracePt t="19665" x="8428038" y="4106863"/>
          <p14:tracePt t="19682" x="8428038" y="4170363"/>
          <p14:tracePt t="19698" x="8434388" y="4241800"/>
          <p14:tracePt t="19715" x="8434388" y="4291013"/>
          <p14:tracePt t="19731" x="8434388" y="4370388"/>
          <p14:tracePt t="19748" x="8434388" y="4427538"/>
          <p14:tracePt t="19764" x="8434388" y="4476750"/>
          <p14:tracePt t="19781" x="8428038" y="4527550"/>
          <p14:tracePt t="19798" x="8428038" y="4556125"/>
          <p14:tracePt t="19815" x="8413750" y="4583113"/>
          <p14:tracePt t="19865" x="8399463" y="4591050"/>
          <p14:tracePt t="19881" x="8377238" y="4591050"/>
          <p14:tracePt t="19898" x="8328025" y="4605338"/>
          <p14:tracePt t="19906" x="8285163" y="4605338"/>
          <p14:tracePt t="19914" x="8248650" y="4619625"/>
          <p14:tracePt t="19931" x="8134350" y="4619625"/>
          <p14:tracePt t="19948" x="7999413" y="4640263"/>
          <p14:tracePt t="19964" x="7835900" y="4640263"/>
          <p14:tracePt t="19981" x="7672388" y="4640263"/>
          <p14:tracePt t="19998" x="7507288" y="4633913"/>
          <p14:tracePt t="20003" x="7450138" y="4619625"/>
          <p14:tracePt t="20015" x="7386638" y="4591050"/>
          <p14:tracePt t="20019" x="7321550" y="4556125"/>
          <p14:tracePt t="20031" x="7258050" y="4527550"/>
          <p14:tracePt t="20035" x="7208838" y="4491038"/>
          <p14:tracePt t="20048" x="7172325" y="4456113"/>
          <p14:tracePt t="20064" x="7123113" y="4419600"/>
          <p14:tracePt t="20066" x="7094538" y="4376738"/>
          <p14:tracePt t="20069" x="7058025" y="4341813"/>
          <p14:tracePt t="20083" x="7037388" y="4319588"/>
          <p14:tracePt t="20084" x="7008813" y="4276725"/>
          <p14:tracePt t="20098" x="6994525" y="4270375"/>
          <p14:tracePt t="20102" x="6986588" y="4241800"/>
          <p14:tracePt t="20115" x="6972300" y="4219575"/>
          <p14:tracePt t="20118" x="6958013" y="4205288"/>
          <p14:tracePt t="20131" x="6943725" y="4178300"/>
          <p14:tracePt t="20135" x="6943725" y="4170363"/>
          <p14:tracePt t="20151" x="6943725" y="4156075"/>
          <p14:tracePt t="20165" x="6943725" y="4141788"/>
          <p14:tracePt t="20168" x="6943725" y="4121150"/>
          <p14:tracePt t="20180" x="6943725" y="4106863"/>
          <p14:tracePt t="20185" x="6958013" y="4078288"/>
          <p14:tracePt t="20198" x="6986588" y="4041775"/>
          <p14:tracePt t="20201" x="7037388" y="4021138"/>
          <p14:tracePt t="20214" x="7072313" y="3978275"/>
          <p14:tracePt t="20217" x="7143750" y="3927475"/>
          <p14:tracePt t="20230" x="7194550" y="3878263"/>
          <p14:tracePt t="20234" x="7286625" y="3827463"/>
          <p14:tracePt t="20247" x="7358063" y="3778250"/>
          <p14:tracePt t="20251" x="7435850" y="3729038"/>
          <p14:tracePt t="20263" x="7521575" y="3678238"/>
          <p14:tracePt t="20267" x="7607300" y="3629025"/>
          <p14:tracePt t="20280" x="7686675" y="3592513"/>
          <p14:tracePt t="20284" x="7764463" y="3557588"/>
          <p14:tracePt t="20298" x="7835900" y="3543300"/>
          <p14:tracePt t="20299" x="7913688" y="3514725"/>
          <p14:tracePt t="20316" x="7985125" y="3506788"/>
          <p14:tracePt t="20317" x="8050213" y="3506788"/>
          <p14:tracePt t="20330" x="8121650" y="3506788"/>
          <p14:tracePt t="20331" x="8185150" y="3506788"/>
          <p14:tracePt t="20348" x="8248650" y="3506788"/>
          <p14:tracePt t="20349" x="8299450" y="3506788"/>
          <p14:tracePt t="20364" x="8413750" y="3514725"/>
          <p14:tracePt t="20381" x="8499475" y="3557588"/>
          <p14:tracePt t="20398" x="8583613" y="3606800"/>
          <p14:tracePt t="20414" x="8662988" y="3657600"/>
          <p14:tracePt t="20431" x="8726488" y="3692525"/>
          <p14:tracePt t="20448" x="8777288" y="3743325"/>
          <p14:tracePt t="20465" x="8826500" y="3792538"/>
          <p14:tracePt t="20481" x="8877300" y="3827463"/>
          <p14:tracePt t="20498" x="8897938" y="3878263"/>
          <p14:tracePt t="20517" x="8940800" y="3956050"/>
          <p14:tracePt t="20531" x="8961438" y="3992563"/>
          <p14:tracePt t="20550" x="8975725" y="4041775"/>
          <p14:tracePt t="20565" x="8990013" y="4078288"/>
          <p14:tracePt t="20581" x="8990013" y="4121150"/>
          <p14:tracePt t="20598" x="8990013" y="4141788"/>
          <p14:tracePt t="20615" x="8975725" y="4191000"/>
          <p14:tracePt t="20631" x="8940800" y="4256088"/>
          <p14:tracePt t="20648" x="8891588" y="4356100"/>
          <p14:tracePt t="20665" x="8826500" y="4470400"/>
          <p14:tracePt t="20681" x="8748713" y="4570413"/>
          <p14:tracePt t="20698" x="8677275" y="4640263"/>
          <p14:tracePt t="20703" x="8634413" y="4691063"/>
          <p14:tracePt t="20714" x="8597900" y="4733925"/>
          <p14:tracePt t="20731" x="8513763" y="4805363"/>
          <p14:tracePt t="20750" x="8385175" y="4883150"/>
          <p14:tracePt t="20764" x="8328025" y="4919663"/>
          <p14:tracePt t="20765" x="8270875" y="4940300"/>
          <p14:tracePt t="20769" x="8213725" y="4968875"/>
          <p14:tracePt t="20783" x="8134350" y="4983163"/>
          <p14:tracePt t="20797" x="8070850" y="4989513"/>
          <p14:tracePt t="20798" x="8013700" y="5003800"/>
          <p14:tracePt t="20803" x="7935913" y="5003800"/>
          <p14:tracePt t="20815" x="7870825" y="5003800"/>
          <p14:tracePt t="20820" x="7813675" y="5003800"/>
          <p14:tracePt t="20831" x="7750175" y="5003800"/>
          <p14:tracePt t="20835" x="7700963" y="5003800"/>
          <p14:tracePt t="20848" x="7650163" y="4983163"/>
          <p14:tracePt t="20852" x="7586663" y="4968875"/>
          <p14:tracePt t="20864" x="7550150" y="4940300"/>
          <p14:tracePt t="20869" x="7500938" y="4905375"/>
          <p14:tracePt t="20881" x="7435850" y="4868863"/>
          <p14:tracePt t="20898" x="7386638" y="4833938"/>
          <p14:tracePt t="20899" x="7335838" y="4791075"/>
          <p14:tracePt t="20900" x="7272338" y="4754563"/>
          <p14:tracePt t="20909" x="7223125" y="4705350"/>
          <p14:tracePt t="20917" x="7172325" y="4640263"/>
          <p14:tracePt t="20931" x="7123113" y="4591050"/>
          <p14:tracePt t="20935" x="7086600" y="4527550"/>
          <p14:tracePt t="20948" x="7037388" y="4470400"/>
          <p14:tracePt t="20952" x="7008813" y="4405313"/>
          <p14:tracePt t="20964" x="6986588" y="4356100"/>
          <p14:tracePt t="20968" x="6972300" y="4305300"/>
          <p14:tracePt t="20981" x="6972300" y="4270375"/>
          <p14:tracePt t="20984" x="6958013" y="4191000"/>
          <p14:tracePt t="20998" x="6958013" y="4141788"/>
          <p14:tracePt t="21001" x="6958013" y="4092575"/>
          <p14:tracePt t="21017" x="6958013" y="4041775"/>
          <p14:tracePt t="21018" x="6972300" y="4006850"/>
          <p14:tracePt t="21031" x="7008813" y="3941763"/>
          <p14:tracePt t="21033" x="7043738" y="3892550"/>
          <p14:tracePt t="21048" x="7137400" y="3806825"/>
          <p14:tracePt t="21049" x="7172325" y="3778250"/>
          <p14:tracePt t="21064" x="7251700" y="3729038"/>
          <p14:tracePt t="21066" x="7308850" y="3692525"/>
          <p14:tracePt t="21081" x="7400925" y="3657600"/>
          <p14:tracePt t="21083" x="7486650" y="3629025"/>
          <p14:tracePt t="21098" x="7572375" y="3606800"/>
          <p14:tracePt t="21099" x="7672388" y="3592513"/>
          <p14:tracePt t="21115" x="7764463" y="3578225"/>
          <p14:tracePt t="21116" x="7864475" y="3578225"/>
          <p14:tracePt t="21131" x="8035925" y="3578225"/>
          <p14:tracePt t="21148" x="8185150" y="3578225"/>
          <p14:tracePt t="21165" x="8313738" y="3614738"/>
          <p14:tracePt t="21182" x="8434388" y="3678238"/>
          <p14:tracePt t="21200" x="8548688" y="3757613"/>
          <p14:tracePt t="21216" x="8648700" y="3827463"/>
          <p14:tracePt t="21231" x="8748713" y="3913188"/>
          <p14:tracePt t="21248" x="8783638" y="3963988"/>
          <p14:tracePt t="21264" x="8834438" y="4027488"/>
          <p14:tracePt t="21281" x="8863013" y="4070350"/>
          <p14:tracePt t="21298" x="8891588" y="4121150"/>
          <p14:tracePt t="21315" x="8891588" y="4191000"/>
          <p14:tracePt t="21330" x="8891588" y="4256088"/>
          <p14:tracePt t="21347" x="8877300" y="4341813"/>
          <p14:tracePt t="21363" x="8826500" y="4419600"/>
          <p14:tracePt t="21380" x="8783638" y="4476750"/>
          <p14:tracePt t="21397" x="8763000" y="4541838"/>
          <p14:tracePt t="21416" x="8726488" y="4583113"/>
          <p14:tracePt t="21432" x="8662988" y="4633913"/>
          <p14:tracePt t="21447" x="8583613" y="4668838"/>
          <p14:tracePt t="21463" x="8485188" y="4719638"/>
          <p14:tracePt t="21482" x="8334375" y="4768850"/>
          <p14:tracePt t="21498" x="8099425" y="4833938"/>
          <p14:tracePt t="21514" x="7950200" y="4854575"/>
          <p14:tracePt t="21531" x="7770813" y="4868863"/>
          <p14:tracePt t="21547" x="7572375" y="4883150"/>
          <p14:tracePt t="21564" x="7400925" y="4883150"/>
          <p14:tracePt t="21568" x="7308850" y="4883150"/>
          <p14:tracePt t="21581" x="7223125" y="4883150"/>
          <p14:tracePt t="23365" x="7186613" y="4883150"/>
          <p14:tracePt t="23373" x="7158038" y="4905375"/>
          <p14:tracePt t="23382" x="7123113" y="4933950"/>
          <p14:tracePt t="23389" x="7086600" y="4940300"/>
          <p14:tracePt t="23398" x="7058025" y="4983163"/>
          <p14:tracePt t="23407" x="7023100" y="4989513"/>
          <p14:tracePt t="23414" x="6986588" y="5018088"/>
          <p14:tracePt t="23423" x="6937375" y="5040313"/>
          <p14:tracePt t="23431" x="6908800" y="5054600"/>
          <p14:tracePt t="23439" x="6873875" y="5068888"/>
          <p14:tracePt t="23448" x="6837363" y="5083175"/>
          <p14:tracePt t="23456" x="6794500" y="5083175"/>
          <p14:tracePt t="23464" x="6788150" y="5089525"/>
          <p14:tracePt t="23472" x="6759575" y="5089525"/>
          <p14:tracePt t="23481" x="6745288" y="5089525"/>
          <p14:tracePt t="23497" x="6737350" y="5083175"/>
          <p14:tracePt t="23513" x="6737350" y="5068888"/>
          <p14:tracePt t="23530" x="6737350" y="5054600"/>
          <p14:tracePt t="23555" x="6737350" y="5040313"/>
          <p14:tracePt t="23571" x="6745288" y="5040313"/>
          <p14:tracePt t="23587" x="6745288" y="5032375"/>
          <p14:tracePt t="23604" x="6759575" y="5032375"/>
          <p14:tracePt t="23670" x="6759575" y="5040313"/>
          <p14:tracePt t="23719" x="6759575" y="5054600"/>
          <p14:tracePt t="23752" x="6759575" y="5068888"/>
          <p14:tracePt t="23843" x="6759575" y="5083175"/>
          <p14:tracePt t="23860" x="6745288" y="50895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B033-7DC5-28C6-DA98-35ACE3AD9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68495-8F46-5E64-C679-A398B9E1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97" y="383832"/>
            <a:ext cx="6487885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ビタミン</a:t>
            </a:r>
            <a:r>
              <a:rPr kumimoji="1"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B12</a:t>
            </a:r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は水溶性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18192DCA-37B0-3A1B-903E-BA8B65A44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3EE0C37-4956-7727-B5D5-4CFB5DBF4311}"/>
              </a:ext>
            </a:extLst>
          </p:cNvPr>
          <p:cNvSpPr txBox="1">
            <a:spLocks/>
          </p:cNvSpPr>
          <p:nvPr/>
        </p:nvSpPr>
        <p:spPr>
          <a:xfrm>
            <a:off x="1134123" y="1428523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5533A610-A434-D170-907E-CE9DB455E486}"/>
              </a:ext>
            </a:extLst>
          </p:cNvPr>
          <p:cNvSpPr/>
          <p:nvPr/>
        </p:nvSpPr>
        <p:spPr>
          <a:xfrm>
            <a:off x="4992635" y="768573"/>
            <a:ext cx="4989251" cy="242360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DEKA</a:t>
            </a:r>
            <a:r>
              <a:rPr kumimoji="1"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い</a:t>
            </a:r>
            <a:r>
              <a:rPr kumimoji="1" lang="en-US" altLang="ja-JP" sz="6000" b="1" dirty="0">
                <a:latin typeface="Meiryo" panose="020B0604030504040204" pitchFamily="34" charset="-128"/>
                <a:ea typeface="Meiryo" panose="020B0604030504040204" pitchFamily="34" charset="-128"/>
              </a:rPr>
              <a:t>!</a:t>
            </a:r>
          </a:p>
          <a:p>
            <a:pPr algn="ctr"/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脂好き</a:t>
            </a:r>
            <a:endParaRPr kumimoji="1" lang="ja-JP" altLang="en-US" sz="6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9A0CF2F8-D7BE-0B8A-794F-E67391CDFF74}"/>
              </a:ext>
            </a:extLst>
          </p:cNvPr>
          <p:cNvSpPr txBox="1">
            <a:spLocks/>
          </p:cNvSpPr>
          <p:nvPr/>
        </p:nvSpPr>
        <p:spPr>
          <a:xfrm>
            <a:off x="3738239" y="5580725"/>
            <a:ext cx="6487885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脂溶性ビタミンの覚え方</a:t>
            </a:r>
          </a:p>
        </p:txBody>
      </p:sp>
      <p:pic>
        <p:nvPicPr>
          <p:cNvPr id="5122" name="Picture 2" descr="痩せようと運動をする人のイラスト（男性）">
            <a:extLst>
              <a:ext uri="{FF2B5EF4-FFF2-40B4-BE49-F238E27FC236}">
                <a16:creationId xmlns:a16="http://schemas.microsoft.com/office/drawing/2014/main" id="{86786CE2-C140-0D4D-0EC4-9C437282A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6" y="1813264"/>
            <a:ext cx="3201811" cy="38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8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78"/>
    </mc:Choice>
    <mc:Fallback>
      <p:transition spd="slow" advTm="2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7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0" x="6745288" y="5089525"/>
          <p14:tracePt t="588" x="6694488" y="5089525"/>
          <p14:tracePt t="596" x="6673850" y="5089525"/>
          <p14:tracePt t="604" x="6630988" y="5089525"/>
          <p14:tracePt t="613" x="6608763" y="5083175"/>
          <p14:tracePt t="621" x="6573838" y="5083175"/>
          <p14:tracePt t="629" x="6530975" y="5068888"/>
          <p14:tracePt t="637" x="6496050" y="5054600"/>
          <p14:tracePt t="647" x="6459538" y="5054600"/>
          <p14:tracePt t="654" x="6373813" y="5040313"/>
          <p14:tracePt t="664" x="6296025" y="5018088"/>
          <p14:tracePt t="670" x="6196013" y="4989513"/>
          <p14:tracePt t="680" x="6081713" y="4954588"/>
          <p14:tracePt t="686" x="5967413" y="4919663"/>
          <p14:tracePt t="697" x="5832475" y="4868863"/>
          <p14:tracePt t="703" x="5695950" y="4819650"/>
          <p14:tracePt t="713" x="5568950" y="4740275"/>
          <p14:tracePt t="719" x="5446713" y="4683125"/>
          <p14:tracePt t="730" x="5332413" y="4605338"/>
          <p14:tracePt t="737" x="5205413" y="4527550"/>
          <p14:tracePt t="747" x="5105400" y="4441825"/>
          <p14:tracePt t="753" x="5005388" y="4356100"/>
          <p14:tracePt t="763" x="4968875" y="4305300"/>
          <p14:tracePt t="769" x="4891088" y="4219575"/>
          <p14:tracePt t="779" x="4833938" y="4121150"/>
          <p14:tracePt t="786" x="4784725" y="4041775"/>
          <p14:tracePt t="796" x="4741863" y="3963988"/>
          <p14:tracePt t="802" x="4733925" y="3927475"/>
          <p14:tracePt t="813" x="4705350" y="3863975"/>
          <p14:tracePt t="819" x="4691063" y="3827463"/>
          <p14:tracePt t="829" x="4670425" y="3778250"/>
          <p14:tracePt t="835" x="4670425" y="3743325"/>
          <p14:tracePt t="846" x="4656138" y="3714750"/>
          <p14:tracePt t="852" x="4656138" y="3678238"/>
          <p14:tracePt t="863" x="4656138" y="3657600"/>
          <p14:tracePt t="868" x="4656138" y="3643313"/>
          <p14:tracePt t="879" x="4656138" y="3629025"/>
          <p14:tracePt t="885" x="4656138" y="3606800"/>
          <p14:tracePt t="901" x="4656138" y="3592513"/>
          <p14:tracePt t="913" x="4656138" y="3578225"/>
          <p14:tracePt t="1858" x="4656138" y="3563938"/>
          <p14:tracePt t="1866" x="4641850" y="3506788"/>
          <p14:tracePt t="1874" x="4619625" y="3457575"/>
          <p14:tracePt t="1882" x="4584700" y="3379788"/>
          <p14:tracePt t="1890" x="4556125" y="3314700"/>
          <p14:tracePt t="1899" x="4533900" y="3251200"/>
          <p14:tracePt t="1907" x="4505325" y="3179763"/>
          <p14:tracePt t="1915" x="4484688" y="3128963"/>
          <p14:tracePt t="1923" x="4470400" y="3094038"/>
          <p14:tracePt t="1932" x="4427538" y="2994025"/>
          <p14:tracePt t="1939" x="4406900" y="2901950"/>
          <p14:tracePt t="1948" x="4378325" y="2830513"/>
          <p14:tracePt t="1956" x="4370388" y="2751138"/>
          <p14:tracePt t="1964" x="4356100" y="2679700"/>
          <p14:tracePt t="1973" x="4341813" y="2601913"/>
          <p14:tracePt t="1981" x="4341813" y="2538413"/>
          <p14:tracePt t="1989" x="4341813" y="2466975"/>
          <p14:tracePt t="1997" x="4341813" y="2401888"/>
          <p14:tracePt t="2006" x="4341813" y="2352675"/>
          <p14:tracePt t="2014" x="4341813" y="2301875"/>
          <p14:tracePt t="2022" x="4356100" y="2287588"/>
          <p14:tracePt t="2030" x="4378325" y="2238375"/>
          <p14:tracePt t="2038" x="4392613" y="2217738"/>
          <p14:tracePt t="2047" x="4421188" y="2174875"/>
          <p14:tracePt t="2055" x="4441825" y="2152650"/>
          <p14:tracePt t="2064" x="4470400" y="2138363"/>
          <p14:tracePt t="2072" x="4484688" y="2124075"/>
          <p14:tracePt t="2080" x="4491038" y="2117725"/>
          <p14:tracePt t="2088" x="4505325" y="2103438"/>
          <p14:tracePt t="2097" x="4533900" y="2103438"/>
          <p14:tracePt t="2105" x="4541838" y="2089150"/>
          <p14:tracePt t="2121" x="4556125" y="2089150"/>
          <p14:tracePt t="2146" x="4570413" y="2089150"/>
          <p14:tracePt t="2245" x="4584700" y="2074863"/>
          <p14:tracePt t="2262" x="4584700" y="2052638"/>
          <p14:tracePt t="2269" x="4591050" y="2038350"/>
          <p14:tracePt t="2279" x="4591050" y="2017713"/>
          <p14:tracePt t="2286" x="4605338" y="1989138"/>
          <p14:tracePt t="2296" x="4619625" y="1952625"/>
          <p14:tracePt t="2303" x="4633913" y="1917700"/>
          <p14:tracePt t="2312" x="4641850" y="1874838"/>
          <p14:tracePt t="2319" x="4656138" y="1817688"/>
          <p14:tracePt t="2329" x="4684713" y="1774825"/>
          <p14:tracePt t="2336" x="4691063" y="1717675"/>
          <p14:tracePt t="2566" x="4670425" y="1703388"/>
          <p14:tracePt t="2574" x="4656138" y="1674813"/>
          <p14:tracePt t="2583" x="4633913" y="1654175"/>
          <p14:tracePt t="2591" x="4605338" y="1625600"/>
          <p14:tracePt t="2600" x="4570413" y="1603375"/>
          <p14:tracePt t="2607" x="4541838" y="1574800"/>
          <p14:tracePt t="2616" x="4491038" y="1525588"/>
          <p14:tracePt t="2624" x="4441825" y="1476375"/>
          <p14:tracePt t="2632" x="4378325" y="1425575"/>
          <p14:tracePt t="2640" x="4327525" y="1376363"/>
          <p14:tracePt t="2649" x="4278313" y="1325563"/>
          <p14:tracePt t="2657" x="4227513" y="1254125"/>
          <p14:tracePt t="2665" x="4170363" y="1190625"/>
          <p14:tracePt t="2674" x="4121150" y="1127125"/>
          <p14:tracePt t="2682" x="4057650" y="1062038"/>
          <p14:tracePt t="2690" x="4006850" y="990600"/>
          <p14:tracePt t="2698" x="3957638" y="912813"/>
          <p14:tracePt t="2707" x="3906838" y="847725"/>
          <p14:tracePt t="2715" x="3857625" y="790575"/>
          <p14:tracePt t="2723" x="3843338" y="762000"/>
          <p14:tracePt t="2731" x="3806825" y="698500"/>
          <p14:tracePt t="2739" x="3763963" y="663575"/>
          <p14:tracePt t="2748" x="3743325" y="627063"/>
          <p14:tracePt t="2756" x="3729038" y="598488"/>
          <p14:tracePt t="2764" x="3714750" y="577850"/>
          <p14:tracePt t="2773" x="3706813" y="549275"/>
          <p14:tracePt t="2781" x="3706813" y="527050"/>
          <p14:tracePt t="2789" x="3706813" y="498475"/>
          <p14:tracePt t="2797" x="3706813" y="463550"/>
          <p14:tracePt t="2805" x="3706813" y="449263"/>
          <p14:tracePt t="2814" x="3706813" y="412750"/>
          <p14:tracePt t="2822" x="3714750" y="377825"/>
          <p14:tracePt t="2830" x="3763963" y="314325"/>
          <p14:tracePt t="2839" x="3806825" y="277813"/>
          <p14:tracePt t="2846" x="3863975" y="214313"/>
          <p14:tracePt t="2855" x="3971925" y="134938"/>
          <p14:tracePt t="2863" x="4021138" y="100013"/>
          <p14:tracePt t="3028" x="5383213" y="49213"/>
          <p14:tracePt t="3036" x="5403850" y="85725"/>
          <p14:tracePt t="3045" x="5432425" y="128588"/>
          <p14:tracePt t="3053" x="5454650" y="163513"/>
          <p14:tracePt t="3062" x="5483225" y="200025"/>
          <p14:tracePt t="3069" x="5503863" y="234950"/>
          <p14:tracePt t="3079" x="5532438" y="285750"/>
          <p14:tracePt t="3085" x="5546725" y="328613"/>
          <p14:tracePt t="3096" x="5561013" y="334963"/>
          <p14:tracePt t="3102" x="5568950" y="377825"/>
          <p14:tracePt t="3112" x="5568950" y="412750"/>
          <p14:tracePt t="3119" x="5583238" y="434975"/>
          <p14:tracePt t="3128" x="5583238" y="477838"/>
          <p14:tracePt t="3135" x="5597525" y="484188"/>
          <p14:tracePt t="3145" x="5597525" y="527050"/>
          <p14:tracePt t="3151" x="5597525" y="549275"/>
          <p14:tracePt t="3162" x="5597525" y="592138"/>
          <p14:tracePt t="3168" x="5561013" y="627063"/>
          <p14:tracePt t="3178" x="5518150" y="692150"/>
          <p14:tracePt t="3184" x="5483225" y="712788"/>
          <p14:tracePt t="3195" x="5446713" y="749300"/>
          <p14:tracePt t="3201" x="5383213" y="827088"/>
          <p14:tracePt t="3211" x="5318125" y="876300"/>
          <p14:tracePt t="3217" x="5197475" y="990600"/>
          <p14:tracePt t="3227" x="5097463" y="1062038"/>
          <p14:tracePt t="3234" x="4997450" y="1127125"/>
          <p14:tracePt t="3242" x="4891088" y="1204913"/>
          <p14:tracePt t="3251" x="4791075" y="1276350"/>
          <p14:tracePt t="3259" x="4670425" y="1354138"/>
          <p14:tracePt t="3267" x="4556125" y="1425575"/>
          <p14:tracePt t="3275" x="4421188" y="1504950"/>
          <p14:tracePt t="3283" x="4306888" y="1560513"/>
          <p14:tracePt t="3292" x="4178300" y="1611313"/>
          <p14:tracePt t="3300" x="4070350" y="1660525"/>
          <p14:tracePt t="3308" x="3929063" y="1703388"/>
          <p14:tracePt t="3316" x="3806825" y="1725613"/>
          <p14:tracePt t="3325" x="3663950" y="1739900"/>
          <p14:tracePt t="3333" x="3608388" y="1754188"/>
          <p14:tracePt t="3341" x="3494088" y="1754188"/>
          <p14:tracePt t="3350" x="3265488" y="1754188"/>
          <p14:tracePt t="6330" x="3251200" y="1754188"/>
          <p14:tracePt t="6336" x="3230563" y="1754188"/>
          <p14:tracePt t="6347" x="3194050" y="1739900"/>
          <p14:tracePt t="6353" x="3151188" y="1725613"/>
          <p14:tracePt t="6363" x="3116263" y="1703388"/>
          <p14:tracePt t="6367" x="3079750" y="1674813"/>
          <p14:tracePt t="6380" x="3030538" y="1654175"/>
          <p14:tracePt t="6384" x="2994025" y="1625600"/>
          <p14:tracePt t="6397" x="2944813" y="1589088"/>
          <p14:tracePt t="6400" x="2865438" y="1539875"/>
          <p14:tracePt t="6413" x="2795588" y="1490663"/>
          <p14:tracePt t="6417" x="2730500" y="1439863"/>
          <p14:tracePt t="6430" x="2667000" y="1376363"/>
          <p14:tracePt t="6434" x="2630488" y="1325563"/>
          <p14:tracePt t="6447" x="2581275" y="1276350"/>
          <p14:tracePt t="6449" x="2552700" y="1225550"/>
          <p14:tracePt t="6457" x="2538413" y="1204913"/>
          <p14:tracePt t="6465" x="2516188" y="1162050"/>
          <p14:tracePt t="6472" x="2481263" y="1098550"/>
          <p14:tracePt t="6481" x="2481263" y="1090613"/>
          <p14:tracePt t="6489" x="2466975" y="1047750"/>
          <p14:tracePt t="6498" x="2452688" y="1027113"/>
          <p14:tracePt t="6505" x="2452688" y="998538"/>
          <p14:tracePt t="6514" x="2438400" y="990600"/>
          <p14:tracePt t="6522" x="2438400" y="962025"/>
          <p14:tracePt t="6530" x="2438400" y="947738"/>
          <p14:tracePt t="6539" x="2438400" y="941388"/>
          <p14:tracePt t="6547" x="2438400" y="927100"/>
          <p14:tracePt t="6555" x="2438400" y="912813"/>
          <p14:tracePt t="6563" x="2438400" y="898525"/>
          <p14:tracePt t="6572" x="2438400" y="890588"/>
          <p14:tracePt t="6580" x="2438400" y="876300"/>
          <p14:tracePt t="6596" x="2438400" y="862013"/>
          <p14:tracePt t="6613" x="2438400" y="847725"/>
          <p14:tracePt t="6629" x="2452688" y="847725"/>
          <p14:tracePt t="6638" x="2452688" y="841375"/>
          <p14:tracePt t="6646" x="2466975" y="841375"/>
          <p14:tracePt t="6654" x="2481263" y="827088"/>
          <p14:tracePt t="6662" x="2487613" y="827088"/>
          <p14:tracePt t="6671" x="2501900" y="812800"/>
          <p14:tracePt t="6679" x="2530475" y="798513"/>
          <p14:tracePt t="6687" x="2566988" y="790575"/>
          <p14:tracePt t="6695" x="2587625" y="776288"/>
          <p14:tracePt t="6703" x="2638425" y="762000"/>
          <p14:tracePt t="6712" x="2681288" y="749300"/>
          <p14:tracePt t="6720" x="2730500" y="741363"/>
          <p14:tracePt t="6729" x="2781300" y="727075"/>
          <p14:tracePt t="6736" x="2844800" y="698500"/>
          <p14:tracePt t="6746" x="2901950" y="692150"/>
          <p14:tracePt t="6753" x="2979738" y="677863"/>
          <p14:tracePt t="6762" x="3051175" y="677863"/>
          <p14:tracePt t="6769" x="3130550" y="663575"/>
          <p14:tracePt t="6779" x="3216275" y="649288"/>
          <p14:tracePt t="6786" x="3300413" y="641350"/>
          <p14:tracePt t="6796" x="3408363" y="641350"/>
          <p14:tracePt t="6802" x="3557588" y="641350"/>
          <p14:tracePt t="6812" x="3657600" y="641350"/>
          <p14:tracePt t="6819" x="3714750" y="641350"/>
          <p14:tracePt t="6829" x="3829050" y="641350"/>
          <p14:tracePt t="6835" x="3929063" y="641350"/>
          <p14:tracePt t="6846" x="4021138" y="627063"/>
          <p14:tracePt t="6852" x="4106863" y="627063"/>
          <p14:tracePt t="6862" x="4206875" y="627063"/>
          <p14:tracePt t="6868" x="4278313" y="627063"/>
          <p14:tracePt t="6878" x="4370388" y="627063"/>
          <p14:tracePt t="6885" x="4427538" y="627063"/>
          <p14:tracePt t="6895" x="4505325" y="627063"/>
          <p14:tracePt t="6901" x="4570413" y="627063"/>
          <p14:tracePt t="6911" x="4633913" y="627063"/>
          <p14:tracePt t="6918" x="4670425" y="627063"/>
          <p14:tracePt t="6927" x="4719638" y="627063"/>
          <p14:tracePt t="6934" x="4741863" y="641350"/>
          <p14:tracePt t="6944" x="4784725" y="649288"/>
          <p14:tracePt t="6950" x="4805363" y="663575"/>
          <p14:tracePt t="6961" x="4833938" y="677863"/>
          <p14:tracePt t="6967" x="4870450" y="698500"/>
          <p14:tracePt t="6975" x="4891088" y="712788"/>
          <p14:tracePt t="6984" x="4933950" y="749300"/>
          <p14:tracePt t="6992" x="4940300" y="762000"/>
          <p14:tracePt t="7000" x="4983163" y="790575"/>
          <p14:tracePt t="7009" x="4997450" y="798513"/>
          <p14:tracePt t="7018" x="5019675" y="827088"/>
          <p14:tracePt t="7025" x="5048250" y="841375"/>
          <p14:tracePt t="7033" x="5068888" y="862013"/>
          <p14:tracePt t="7041" x="5083175" y="876300"/>
          <p14:tracePt t="7050" x="5105400" y="890588"/>
          <p14:tracePt t="7058" x="5119688" y="912813"/>
          <p14:tracePt t="7066" x="5133975" y="927100"/>
          <p14:tracePt t="7074" x="5148263" y="941388"/>
          <p14:tracePt t="7082" x="5154613" y="962025"/>
          <p14:tracePt t="7091" x="5168900" y="976313"/>
          <p14:tracePt t="7099" x="5168900" y="990600"/>
          <p14:tracePt t="7107" x="5183188" y="1012825"/>
          <p14:tracePt t="7116" x="5197475" y="1041400"/>
          <p14:tracePt t="7124" x="5197475" y="1047750"/>
          <p14:tracePt t="7132" x="5197475" y="1062038"/>
          <p14:tracePt t="7140" x="5205413" y="1090613"/>
          <p14:tracePt t="7149" x="5205413" y="1112838"/>
          <p14:tracePt t="7157" x="5205413" y="1127125"/>
          <p14:tracePt t="7165" x="5205413" y="1162050"/>
          <p14:tracePt t="7173" x="5205413" y="1190625"/>
          <p14:tracePt t="7182" x="5205413" y="1225550"/>
          <p14:tracePt t="7190" x="5205413" y="1239838"/>
          <p14:tracePt t="7198" x="5197475" y="1262063"/>
          <p14:tracePt t="7206" x="5183188" y="1304925"/>
          <p14:tracePt t="7215" x="5168900" y="1325563"/>
          <p14:tracePt t="7223" x="5154613" y="1354138"/>
          <p14:tracePt t="7232" x="5148263" y="1376363"/>
          <p14:tracePt t="7240" x="5133975" y="1390650"/>
          <p14:tracePt t="7247" x="5105400" y="1411288"/>
          <p14:tracePt t="7256" x="5097463" y="1425575"/>
          <p14:tracePt t="7264" x="5068888" y="1439863"/>
          <p14:tracePt t="7272" x="5048250" y="1454150"/>
          <p14:tracePt t="7280" x="5019675" y="1454150"/>
          <p14:tracePt t="7288" x="4983163" y="1454150"/>
          <p14:tracePt t="7297" x="4954588" y="1462088"/>
          <p14:tracePt t="7305" x="4933950" y="1462088"/>
          <p14:tracePt t="7313" x="4883150" y="1462088"/>
          <p14:tracePt t="7322" x="4856163" y="1462088"/>
          <p14:tracePt t="7330" x="4819650" y="1462088"/>
          <p14:tracePt t="7338" x="4791075" y="1462088"/>
          <p14:tracePt t="7347" x="4741863" y="1462088"/>
          <p14:tracePt t="7355" x="4705350" y="1462088"/>
          <p14:tracePt t="7363" x="4670425" y="1462088"/>
          <p14:tracePt t="7371" x="4619625" y="1462088"/>
          <p14:tracePt t="7380" x="4584700" y="1462088"/>
          <p14:tracePt t="7388" x="4533900" y="1454150"/>
          <p14:tracePt t="7396" x="4484688" y="1439863"/>
          <p14:tracePt t="7404" x="4441825" y="1425575"/>
          <p14:tracePt t="7413" x="4427538" y="1411288"/>
          <p14:tracePt t="7421" x="4392613" y="1404938"/>
          <p14:tracePt t="7429" x="4356100" y="1376363"/>
          <p14:tracePt t="7437" x="4327525" y="1362075"/>
          <p14:tracePt t="7446" x="4306888" y="1354138"/>
          <p14:tracePt t="7454" x="4292600" y="1339850"/>
          <p14:tracePt t="7462" x="4278313" y="1325563"/>
          <p14:tracePt t="7470" x="4270375" y="1311275"/>
          <p14:tracePt t="7479" x="4256088" y="1304925"/>
          <p14:tracePt t="7488" x="4241800" y="1304925"/>
          <p14:tracePt t="7496" x="4241800" y="1290638"/>
          <p14:tracePt t="7512" x="4241800" y="1276350"/>
          <p14:tracePt t="7529" x="4241800" y="1262063"/>
          <p14:tracePt t="7546" x="4241800" y="1254125"/>
          <p14:tracePt t="7553" x="4241800" y="1239838"/>
          <p14:tracePt t="7562" x="4241800" y="1225550"/>
          <p14:tracePt t="7569" x="4241800" y="1211263"/>
          <p14:tracePt t="7579" x="4241800" y="1190625"/>
          <p14:tracePt t="7585" x="4241800" y="1176338"/>
          <p14:tracePt t="7595" x="4241800" y="1162050"/>
          <p14:tracePt t="7602" x="4241800" y="1154113"/>
          <p14:tracePt t="7612" x="4241800" y="1141413"/>
          <p14:tracePt t="7618" x="4256088" y="1127125"/>
          <p14:tracePt t="7629" x="4256088" y="1112838"/>
          <p14:tracePt t="10312" x="4270375" y="1190625"/>
          <p14:tracePt t="10318" x="4292600" y="1254125"/>
          <p14:tracePt t="10329" x="4341813" y="1376363"/>
          <p14:tracePt t="10333" x="4421188" y="1611313"/>
          <p14:tracePt t="10346" x="4441825" y="1739900"/>
          <p14:tracePt t="10351" x="4491038" y="1938338"/>
          <p14:tracePt t="10363" x="4556125" y="2166938"/>
          <p14:tracePt t="10366" x="4619625" y="2401888"/>
          <p14:tracePt t="10379" x="4670425" y="2616200"/>
          <p14:tracePt t="10383" x="4719638" y="2816225"/>
          <p14:tracePt t="10396" x="4741863" y="2901950"/>
          <p14:tracePt t="10399" x="4784725" y="3051175"/>
          <p14:tracePt t="10412" x="4819650" y="3194050"/>
          <p14:tracePt t="10416" x="4841875" y="3294063"/>
          <p14:tracePt t="10429" x="4856163" y="3394075"/>
          <p14:tracePt t="10431" x="4856163" y="3478213"/>
          <p14:tracePt t="10439" x="4870450" y="3557588"/>
          <p14:tracePt t="10447" x="4870450" y="3629025"/>
          <p14:tracePt t="10455" x="4870450" y="3714750"/>
          <p14:tracePt t="10463" x="4870450" y="3856038"/>
          <p14:tracePt t="10472" x="4870450" y="3956050"/>
          <p14:tracePt t="10480" x="4841875" y="4041775"/>
          <p14:tracePt t="10489" x="4819650" y="4156075"/>
          <p14:tracePt t="10496" x="4791075" y="4219575"/>
          <p14:tracePt t="10505" x="4770438" y="4319588"/>
          <p14:tracePt t="10513" x="4733925" y="4405313"/>
          <p14:tracePt t="10521" x="4705350" y="4491038"/>
          <p14:tracePt t="10530" x="4691063" y="4519613"/>
          <p14:tracePt t="10761" x="4684713" y="4519613"/>
          <p14:tracePt t="10769" x="4656138" y="4519613"/>
          <p14:tracePt t="10778" x="4641850" y="4519613"/>
          <p14:tracePt t="10785" x="4633913" y="4519613"/>
          <p14:tracePt t="10796" x="4619625" y="4519613"/>
          <p14:tracePt t="10811" x="4605338" y="4519613"/>
          <p14:tracePt t="10835" x="4591050" y="4519613"/>
          <p14:tracePt t="10900" x="4605338" y="4519613"/>
          <p14:tracePt t="10917" x="4633913" y="4527550"/>
          <p14:tracePt t="10925" x="4641850" y="4541838"/>
          <p14:tracePt t="10933" x="4656138" y="4541838"/>
          <p14:tracePt t="10941" x="4691063" y="4570413"/>
          <p14:tracePt t="10950" x="4705350" y="4583113"/>
          <p14:tracePt t="10958" x="4733925" y="4591050"/>
          <p14:tracePt t="10967" x="4756150" y="4605338"/>
          <p14:tracePt t="10974" x="4770438" y="4633913"/>
          <p14:tracePt t="10983" x="4791075" y="4640263"/>
          <p14:tracePt t="10991" x="4805363" y="4654550"/>
          <p14:tracePt t="11000" x="4819650" y="4654550"/>
          <p14:tracePt t="11008" x="4819650" y="4668838"/>
          <p14:tracePt t="11024" x="4833938" y="4668838"/>
          <p14:tracePt t="11032" x="4833938" y="4683125"/>
          <p14:tracePt t="11049" x="4833938" y="4691063"/>
          <p14:tracePt t="14847" x="4841875" y="4691063"/>
          <p14:tracePt t="14853" x="4856163" y="4691063"/>
          <p14:tracePt t="14864" x="4870450" y="4683125"/>
          <p14:tracePt t="14871" x="4891088" y="4683125"/>
          <p14:tracePt t="14880" x="4905375" y="4668838"/>
          <p14:tracePt t="14887" x="4919663" y="4654550"/>
          <p14:tracePt t="14897" x="4940300" y="4654550"/>
          <p14:tracePt t="14903" x="4983163" y="4640263"/>
          <p14:tracePt t="14913" x="4997450" y="4640263"/>
          <p14:tracePt t="14919" x="5033963" y="4633913"/>
          <p14:tracePt t="14930" x="5054600" y="4633913"/>
          <p14:tracePt t="14936" x="5097463" y="4633913"/>
          <p14:tracePt t="14946" x="5133975" y="4633913"/>
          <p14:tracePt t="14952" x="5183188" y="4633913"/>
          <p14:tracePt t="14964" x="5219700" y="4633913"/>
          <p14:tracePt t="14969" x="5254625" y="4633913"/>
          <p14:tracePt t="14979" x="5303838" y="4633913"/>
          <p14:tracePt t="14985" x="5318125" y="4633913"/>
          <p14:tracePt t="14996" x="5354638" y="4633913"/>
          <p14:tracePt t="15002" x="5397500" y="4640263"/>
          <p14:tracePt t="15013" x="5418138" y="4640263"/>
          <p14:tracePt t="15018" x="5446713" y="4640263"/>
          <p14:tracePt t="15029" x="5468938" y="4654550"/>
          <p14:tracePt t="15035" x="5483225" y="4654550"/>
          <p14:tracePt t="15046" x="5497513" y="4654550"/>
          <p14:tracePt t="15059" x="5503863" y="4654550"/>
          <p14:tracePt t="15084" x="5518150" y="4654550"/>
          <p14:tracePt t="15117" x="5518150" y="4668838"/>
          <p14:tracePt t="15133" x="5518150" y="4705350"/>
          <p14:tracePt t="15512" x="5497513" y="4705350"/>
          <p14:tracePt t="15521" x="5454650" y="4705350"/>
          <p14:tracePt t="15529" x="5383213" y="4705350"/>
          <p14:tracePt t="15538" x="5297488" y="4705350"/>
          <p14:tracePt t="15546" x="5183188" y="4705350"/>
          <p14:tracePt t="15554" x="5048250" y="4705350"/>
          <p14:tracePt t="15562" x="4883150" y="4705350"/>
          <p14:tracePt t="15570" x="4719638" y="4705350"/>
          <p14:tracePt t="15579" x="4533900" y="4705350"/>
          <p14:tracePt t="15587" x="4356100" y="4705350"/>
          <p14:tracePt t="15596" x="4192588" y="4691063"/>
          <p14:tracePt t="15603" x="4006850" y="4668838"/>
          <p14:tracePt t="15612" x="3829050" y="4654550"/>
          <p14:tracePt t="15620" x="3763963" y="4640263"/>
          <p14:tracePt t="15629" x="3514725" y="4583113"/>
          <p14:tracePt t="15636" x="3394075" y="4556125"/>
          <p14:tracePt t="15645" x="3265488" y="4519613"/>
          <p14:tracePt t="15653" x="3216275" y="4505325"/>
          <p14:tracePt t="15662" x="3101975" y="4456113"/>
          <p14:tracePt t="15669" x="3016250" y="4405313"/>
          <p14:tracePt t="15679" x="2930525" y="4356100"/>
          <p14:tracePt t="15686" x="2844800" y="4305300"/>
          <p14:tracePt t="15696" x="2767013" y="4256088"/>
          <p14:tracePt t="15702" x="2701925" y="4191000"/>
          <p14:tracePt t="15712" x="2638425" y="4127500"/>
          <p14:tracePt t="15719" x="2581275" y="4070350"/>
          <p14:tracePt t="15729" x="2501900" y="4006850"/>
          <p14:tracePt t="15736" x="2452688" y="3941763"/>
          <p14:tracePt t="15746" x="2389188" y="3878263"/>
          <p14:tracePt t="15752" x="2338388" y="3813175"/>
          <p14:tracePt t="15762" x="2303463" y="3763963"/>
          <p14:tracePt t="15768" x="2266950" y="3714750"/>
          <p14:tracePt t="15778" x="2238375" y="3706813"/>
          <p14:tracePt t="15785" x="2189163" y="3643313"/>
          <p14:tracePt t="15794" x="2152650" y="3606800"/>
          <p14:tracePt t="15801" x="2124075" y="3578225"/>
          <p14:tracePt t="15811" x="2103438" y="3543300"/>
          <p14:tracePt t="15817" x="2074863" y="3514725"/>
          <p14:tracePt t="15827" x="2052638" y="3478213"/>
          <p14:tracePt t="15834" x="2025650" y="3457575"/>
          <p14:tracePt t="15842" x="2003425" y="3414713"/>
          <p14:tracePt t="15851" x="1974850" y="3365500"/>
          <p14:tracePt t="15859" x="1954213" y="3328988"/>
          <p14:tracePt t="15867" x="1925638" y="3265488"/>
          <p14:tracePt t="15876" x="1925638" y="3228975"/>
          <p14:tracePt t="15884" x="1925638" y="3179763"/>
          <p14:tracePt t="15892" x="1925638" y="3114675"/>
          <p14:tracePt t="15900" x="1925638" y="3051175"/>
          <p14:tracePt t="15908" x="1925638" y="3001963"/>
          <p14:tracePt t="15917" x="1968500" y="2894013"/>
          <p14:tracePt t="15925" x="2017713" y="2816225"/>
          <p14:tracePt t="15933" x="2089150" y="2716213"/>
          <p14:tracePt t="15941" x="2174875" y="2630488"/>
          <p14:tracePt t="15949" x="2281238" y="2538413"/>
          <p14:tracePt t="15958" x="2417763" y="2438400"/>
          <p14:tracePt t="15966" x="2538413" y="2338388"/>
          <p14:tracePt t="15974" x="2687638" y="2252663"/>
          <p14:tracePt t="15983" x="2844800" y="2174875"/>
          <p14:tracePt t="15991" x="2965450" y="2117725"/>
          <p14:tracePt t="15999" x="3101975" y="2066925"/>
          <p14:tracePt t="16007" x="3179763" y="2052638"/>
          <p14:tracePt t="16016" x="3379788" y="2003425"/>
          <p14:tracePt t="16024" x="3443288" y="1989138"/>
          <p14:tracePt t="16032" x="3614738" y="1974850"/>
          <p14:tracePt t="16040" x="3678238" y="1974850"/>
          <p14:tracePt t="16049" x="3792538" y="1974850"/>
          <p14:tracePt t="16057" x="3906838" y="1974850"/>
          <p14:tracePt t="16065" x="4006850" y="1989138"/>
          <p14:tracePt t="16073" x="4078288" y="2017713"/>
          <p14:tracePt t="16081" x="4170363" y="2052638"/>
          <p14:tracePt t="16090" x="4306888" y="2103438"/>
          <p14:tracePt t="16098" x="4341813" y="2124075"/>
          <p14:tracePt t="16106" x="4427538" y="2174875"/>
          <p14:tracePt t="16114" x="4491038" y="2224088"/>
          <p14:tracePt t="16123" x="4584700" y="2274888"/>
          <p14:tracePt t="16131" x="4691063" y="2387600"/>
          <p14:tracePt t="16139" x="4733925" y="2430463"/>
          <p14:tracePt t="16147" x="4791075" y="2516188"/>
          <p14:tracePt t="16156" x="4841875" y="2587625"/>
          <p14:tracePt t="16164" x="4905375" y="2679700"/>
          <p14:tracePt t="16172" x="4940300" y="2765425"/>
          <p14:tracePt t="16180" x="4983163" y="2836863"/>
          <p14:tracePt t="16188" x="5019675" y="2916238"/>
          <p14:tracePt t="16197" x="5054600" y="2979738"/>
          <p14:tracePt t="16205" x="5083175" y="3044825"/>
          <p14:tracePt t="16214" x="5105400" y="3094038"/>
          <p14:tracePt t="16221" x="5119688" y="3114675"/>
          <p14:tracePt t="16230" x="5154613" y="3179763"/>
          <p14:tracePt t="16238" x="5168900" y="3200400"/>
          <p14:tracePt t="16246" x="5197475" y="3265488"/>
          <p14:tracePt t="16254" x="5205413" y="3294063"/>
          <p14:tracePt t="16263" x="5219700" y="3328988"/>
          <p14:tracePt t="16271" x="5248275" y="3365500"/>
          <p14:tracePt t="16280" x="5254625" y="3400425"/>
          <p14:tracePt t="16288" x="5268913" y="3443288"/>
          <p14:tracePt t="16296" x="5283200" y="3478213"/>
          <p14:tracePt t="16304" x="5297488" y="3514725"/>
          <p14:tracePt t="16313" x="5303838" y="3557588"/>
          <p14:tracePt t="16320" x="5303838" y="3578225"/>
          <p14:tracePt t="16329" x="5332413" y="3643313"/>
          <p14:tracePt t="16337" x="5346700" y="3678238"/>
          <p14:tracePt t="16346" x="5346700" y="3714750"/>
          <p14:tracePt t="16354" x="5354638" y="3763963"/>
          <p14:tracePt t="16362" x="5354638" y="3806825"/>
          <p14:tracePt t="16370" x="5368925" y="3856038"/>
          <p14:tracePt t="16379" x="5368925" y="3913188"/>
          <p14:tracePt t="16387" x="5368925" y="3963988"/>
          <p14:tracePt t="16396" x="5368925" y="4027488"/>
          <p14:tracePt t="16403" x="5368925" y="4092575"/>
          <p14:tracePt t="16413" x="5368925" y="4121150"/>
          <p14:tracePt t="16419" x="5368925" y="4170363"/>
          <p14:tracePt t="16429" x="5368925" y="4205288"/>
          <p14:tracePt t="16436" x="5368925" y="4241800"/>
          <p14:tracePt t="16446" x="5354638" y="4270375"/>
          <p14:tracePt t="16452" x="5346700" y="4291013"/>
          <p14:tracePt t="16463" x="5332413" y="4327525"/>
          <p14:tracePt t="16469" x="5318125" y="4356100"/>
          <p14:tracePt t="16479" x="5303838" y="4376738"/>
          <p14:tracePt t="16488" x="5283200" y="4419600"/>
          <p14:tracePt t="16496" x="5254625" y="4456113"/>
          <p14:tracePt t="16502" x="5219700" y="4505325"/>
          <p14:tracePt t="16513" x="5183188" y="4570413"/>
          <p14:tracePt t="16518" x="5148263" y="4619625"/>
          <p14:tracePt t="16529" x="5105400" y="4691063"/>
          <p14:tracePt t="16535" x="5083175" y="4719638"/>
          <p14:tracePt t="16546" x="5054600" y="4768850"/>
          <p14:tracePt t="16551" x="5033963" y="4805363"/>
          <p14:tracePt t="16562" x="5005388" y="4833938"/>
          <p14:tracePt t="16568" x="4997450" y="4854575"/>
          <p14:tracePt t="16579" x="4983163" y="4868863"/>
          <p14:tracePt t="16585" x="4968875" y="4883150"/>
          <p14:tracePt t="16600" x="4954588" y="4891088"/>
          <p14:tracePt t="16617" x="4940300" y="4891088"/>
          <p14:tracePt t="16634" x="4933950" y="4891088"/>
          <p14:tracePt t="16651" x="4919663" y="4905375"/>
          <p14:tracePt t="16662" x="4905375" y="4905375"/>
          <p14:tracePt t="16667" x="4891088" y="4905375"/>
          <p14:tracePt t="16683" x="4883150" y="4905375"/>
          <p14:tracePt t="16696" x="4870450" y="4905375"/>
          <p14:tracePt t="16700" x="4870450" y="4919663"/>
          <p14:tracePt t="16716" x="4856163" y="4919663"/>
          <p14:tracePt t="16741" x="4841875" y="4919663"/>
          <p14:tracePt t="17038" x="4870450" y="4919663"/>
          <p14:tracePt t="17046" x="4919663" y="4883150"/>
          <p14:tracePt t="17054" x="4997450" y="4840288"/>
          <p14:tracePt t="17063" x="5083175" y="4791075"/>
          <p14:tracePt t="17071" x="5183188" y="4754563"/>
          <p14:tracePt t="17080" x="5283200" y="4691063"/>
          <p14:tracePt t="17087" x="5403850" y="4640263"/>
          <p14:tracePt t="17096" x="5546725" y="4570413"/>
          <p14:tracePt t="17104" x="5710238" y="4505325"/>
          <p14:tracePt t="17112" x="5867400" y="4441825"/>
          <p14:tracePt t="17120" x="6032500" y="4376738"/>
          <p14:tracePt t="17129" x="6196013" y="4327525"/>
          <p14:tracePt t="17136" x="6345238" y="4276725"/>
          <p14:tracePt t="17145" x="6496050" y="4227513"/>
          <p14:tracePt t="17153" x="6559550" y="4219575"/>
          <p14:tracePt t="17162" x="6688138" y="4178300"/>
          <p14:tracePt t="17170" x="6794500" y="4156075"/>
          <p14:tracePt t="17179" x="6888163" y="4127500"/>
          <p14:tracePt t="17186" x="6958013" y="4121150"/>
          <p14:tracePt t="17196" x="7023100" y="4106863"/>
          <p14:tracePt t="17203" x="7058025" y="4106863"/>
          <p14:tracePt t="17212" x="7094538" y="4092575"/>
          <p14:tracePt t="17219" x="7143750" y="4078288"/>
          <p14:tracePt t="17229" x="7186613" y="4078288"/>
          <p14:tracePt t="17235" x="7208838" y="4078288"/>
          <p14:tracePt t="17245" x="7237413" y="4070350"/>
          <p14:tracePt t="17252" x="7251700" y="4070350"/>
          <p14:tracePt t="17262" x="7258050" y="4070350"/>
          <p14:tracePt t="17268" x="7272338" y="4070350"/>
          <p14:tracePt t="17278" x="7286625" y="4070350"/>
          <p14:tracePt t="17302" x="7300913" y="4070350"/>
          <p14:tracePt t="17375" x="7308850" y="4070350"/>
          <p14:tracePt t="17384" x="7321550" y="4070350"/>
          <p14:tracePt t="17697" x="7335838" y="4027488"/>
          <p14:tracePt t="17705" x="7358063" y="3978275"/>
          <p14:tracePt t="17713" x="7421563" y="3878263"/>
          <p14:tracePt t="17722" x="7500938" y="3778250"/>
          <p14:tracePt t="17730" x="7572375" y="3678238"/>
          <p14:tracePt t="17739" x="7672388" y="3563938"/>
          <p14:tracePt t="17746" x="7770813" y="3457575"/>
          <p14:tracePt t="17755" x="7864475" y="3343275"/>
          <p14:tracePt t="17763" x="7964488" y="3228975"/>
          <p14:tracePt t="17771" x="8070850" y="3128963"/>
          <p14:tracePt t="17779" x="8185150" y="3030538"/>
          <p14:tracePt t="17788" x="8313738" y="2944813"/>
          <p14:tracePt t="17796" x="8434388" y="2851150"/>
          <p14:tracePt t="17804" x="8562975" y="2765425"/>
          <p14:tracePt t="17813" x="8677275" y="2701925"/>
          <p14:tracePt t="17821" x="8797925" y="2630488"/>
          <p14:tracePt t="17829" x="8926513" y="2566988"/>
          <p14:tracePt t="17837" x="8975725" y="2530475"/>
          <p14:tracePt t="17845" x="9075738" y="2481263"/>
          <p14:tracePt t="17854" x="9175750" y="2438400"/>
          <p14:tracePt t="17862" x="9240838" y="2401888"/>
          <p14:tracePt t="17870" x="9312275" y="2381250"/>
          <p14:tracePt t="17879" x="9326563" y="2366963"/>
          <p14:tracePt t="17887" x="9361488" y="2352675"/>
          <p14:tracePt t="17896" x="9396413" y="2352675"/>
          <p14:tracePt t="17903" x="9424988" y="2338388"/>
          <p14:tracePt t="17920" x="9439275" y="2338388"/>
          <p14:tracePt t="17929" x="9453563" y="2338388"/>
          <p14:tracePt t="17994" x="9424988" y="2338388"/>
          <p14:tracePt t="18002" x="9410700" y="2352675"/>
          <p14:tracePt t="18013" x="9375775" y="2381250"/>
          <p14:tracePt t="18019" x="9340850" y="2401888"/>
          <p14:tracePt t="18027" x="9290050" y="2438400"/>
          <p14:tracePt t="18046" x="9112250" y="2587625"/>
          <p14:tracePt t="18052" x="9040813" y="2667000"/>
          <p14:tracePt t="18062" x="8947150" y="2736850"/>
          <p14:tracePt t="18069" x="8863013" y="2830513"/>
          <p14:tracePt t="18079" x="8777288" y="2930525"/>
          <p14:tracePt t="18085" x="8683625" y="3016250"/>
          <p14:tracePt t="18096" x="8634413" y="3065463"/>
          <p14:tracePt t="18101" x="8562975" y="3151188"/>
          <p14:tracePt t="18113" x="8485188" y="3228975"/>
          <p14:tracePt t="18118" x="8399463" y="3314700"/>
          <p14:tracePt t="18129" x="8334375" y="3365500"/>
          <p14:tracePt t="18134" x="8270875" y="3429000"/>
          <p14:tracePt t="18146" x="8220075" y="3463925"/>
          <p14:tracePt t="18151" x="8170863" y="3492500"/>
          <p14:tracePt t="18162" x="8113713" y="3529013"/>
          <p14:tracePt t="18167" x="8064500" y="3557588"/>
          <p14:tracePt t="18179" x="7999413" y="3563938"/>
          <p14:tracePt t="18184" x="7921625" y="3578225"/>
          <p14:tracePt t="18196" x="7850188" y="3606800"/>
          <p14:tracePt t="18200" x="7764463" y="3614738"/>
          <p14:tracePt t="18212" x="7600950" y="3643313"/>
          <p14:tracePt t="18217" x="7486650" y="3657600"/>
          <p14:tracePt t="18229" x="7350125" y="3663950"/>
          <p14:tracePt t="18234" x="7237413" y="3678238"/>
          <p14:tracePt t="18246" x="7108825" y="3692525"/>
          <p14:tracePt t="18250" x="6972300" y="3692525"/>
          <p14:tracePt t="18263" x="6837363" y="3706813"/>
          <p14:tracePt t="18267" x="6694488" y="3714750"/>
          <p14:tracePt t="18279" x="6630988" y="3714750"/>
          <p14:tracePt t="18284" x="6508750" y="3714750"/>
          <p14:tracePt t="18296" x="6310313" y="3714750"/>
          <p14:tracePt t="18300" x="6245225" y="3714750"/>
          <p14:tracePt t="18312" x="6061075" y="3663950"/>
          <p14:tracePt t="18317" x="5995988" y="3657600"/>
          <p14:tracePt t="18329" x="5910263" y="3629025"/>
          <p14:tracePt t="18333" x="5810250" y="3578225"/>
          <p14:tracePt t="18346" x="5710238" y="3529013"/>
          <p14:tracePt t="18349" x="5632450" y="3478213"/>
          <p14:tracePt t="18362" x="5561013" y="3429000"/>
          <p14:tracePt t="18366" x="5497513" y="3365500"/>
          <p14:tracePt t="18379" x="5432425" y="3300413"/>
          <p14:tracePt t="18381" x="5383213" y="3243263"/>
          <p14:tracePt t="18389" x="5332413" y="3179763"/>
          <p14:tracePt t="18398" x="5297488" y="3114675"/>
          <p14:tracePt t="18406" x="5248275" y="3044825"/>
          <p14:tracePt t="18414" x="5219700" y="2979738"/>
          <p14:tracePt t="18423" x="5197475" y="2930525"/>
          <p14:tracePt t="18431" x="5168900" y="2851150"/>
          <p14:tracePt t="18439" x="5148263" y="2787650"/>
          <p14:tracePt t="18447" x="5119688" y="2667000"/>
          <p14:tracePt t="18455" x="5105400" y="2616200"/>
          <p14:tracePt t="18464" x="5097463" y="2530475"/>
          <p14:tracePt t="18472" x="5083175" y="2430463"/>
          <p14:tracePt t="18480" x="5083175" y="2266950"/>
          <p14:tracePt t="18488" x="5083175" y="2166938"/>
          <p14:tracePt t="18497" x="5083175" y="2052638"/>
          <p14:tracePt t="18505" x="5083175" y="1938338"/>
          <p14:tracePt t="18513" x="5105400" y="1889125"/>
          <p14:tracePt t="18522" x="5168900" y="1717675"/>
          <p14:tracePt t="18529" x="5205413" y="1660525"/>
          <p14:tracePt t="18538" x="5254625" y="1574800"/>
          <p14:tracePt t="18546" x="5318125" y="1490663"/>
          <p14:tracePt t="18554" x="5383213" y="1404938"/>
          <p14:tracePt t="18563" x="5454650" y="1325563"/>
          <p14:tracePt t="18571" x="5583238" y="1190625"/>
          <p14:tracePt t="18579" x="5683250" y="1127125"/>
          <p14:tracePt t="18588" x="5810250" y="1027113"/>
          <p14:tracePt t="18596" x="5932488" y="947738"/>
          <p14:tracePt t="18604" x="6081713" y="890588"/>
          <p14:tracePt t="18613" x="6245225" y="798513"/>
          <p14:tracePt t="18620" x="6430963" y="727075"/>
          <p14:tracePt t="18629" x="6645275" y="649288"/>
          <p14:tracePt t="18637" x="6845300" y="598488"/>
          <p14:tracePt t="18646" x="7058025" y="534988"/>
          <p14:tracePt t="18653" x="7251700" y="498475"/>
          <p14:tracePt t="18662" x="7450138" y="449263"/>
          <p14:tracePt t="18670" x="7635875" y="412750"/>
          <p14:tracePt t="18680" x="7799388" y="384175"/>
          <p14:tracePt t="18686" x="7950200" y="377825"/>
          <p14:tracePt t="18696" x="8113713" y="363538"/>
          <p14:tracePt t="18702" x="8262938" y="349250"/>
          <p14:tracePt t="18713" x="8428038" y="349250"/>
          <p14:tracePt t="18719" x="8577263" y="349250"/>
          <p14:tracePt t="18729" x="8726488" y="349250"/>
          <p14:tracePt t="18736" x="8891588" y="349250"/>
          <p14:tracePt t="18746" x="9047163" y="349250"/>
          <p14:tracePt t="18752" x="9197975" y="349250"/>
          <p14:tracePt t="18762" x="9347200" y="384175"/>
          <p14:tracePt t="18769" x="9504363" y="412750"/>
          <p14:tracePt t="18779" x="9639300" y="463550"/>
          <p14:tracePt t="18785" x="9704388" y="484188"/>
          <p14:tracePt t="18796" x="9825038" y="534988"/>
          <p14:tracePt t="18802" x="9925050" y="577850"/>
          <p14:tracePt t="18813" x="10002838" y="627063"/>
          <p14:tracePt t="18818" x="10088563" y="692150"/>
          <p14:tracePt t="18829" x="10153650" y="727075"/>
          <p14:tracePt t="18835" x="10217150" y="790575"/>
          <p14:tracePt t="18846" x="10266363" y="841375"/>
          <p14:tracePt t="18851" x="10317163" y="898525"/>
          <p14:tracePt t="18862" x="10352088" y="962025"/>
          <p14:tracePt t="18868" x="10402888" y="1027113"/>
          <p14:tracePt t="18879" x="10466388" y="1162050"/>
          <p14:tracePt t="18884" x="10502900" y="1254125"/>
          <p14:tracePt t="18896" x="10537825" y="1362075"/>
          <p14:tracePt t="18901" x="10566400" y="1490663"/>
          <p14:tracePt t="18913" x="10587038" y="1625600"/>
          <p14:tracePt t="18917" x="10601325" y="1789113"/>
          <p14:tracePt t="18929" x="10601325" y="1952625"/>
          <p14:tracePt t="18934" x="10601325" y="2117725"/>
          <p14:tracePt t="18946" x="10601325" y="2301875"/>
          <p14:tracePt t="18950" x="10552113" y="2466975"/>
          <p14:tracePt t="18962" x="10502900" y="2630488"/>
          <p14:tracePt t="18967" x="10423525" y="2765425"/>
          <p14:tracePt t="18979" x="10352088" y="2916238"/>
          <p14:tracePt t="18983" x="10317163" y="2965450"/>
          <p14:tracePt t="18996" x="10223500" y="3065463"/>
          <p14:tracePt t="19001" x="10153650" y="3151188"/>
          <p14:tracePt t="19013" x="10002838" y="3294063"/>
          <p14:tracePt t="19017" x="9888538" y="3365500"/>
          <p14:tracePt t="19029" x="9774238" y="3443288"/>
          <p14:tracePt t="19033" x="9661525" y="3492500"/>
          <p14:tracePt t="19046" x="9539288" y="3543300"/>
          <p14:tracePt t="19051" x="9390063" y="3606800"/>
          <p14:tracePt t="19062" x="9240838" y="3657600"/>
          <p14:tracePt t="19067" x="9090025" y="3714750"/>
          <p14:tracePt t="19079" x="8940800" y="3757613"/>
          <p14:tracePt t="19084" x="8777288" y="3813175"/>
          <p14:tracePt t="19096" x="8626475" y="3863975"/>
          <p14:tracePt t="19100" x="8448675" y="3913188"/>
          <p14:tracePt t="19112" x="8328025" y="3941763"/>
          <p14:tracePt t="19116" x="8170863" y="3978275"/>
          <p14:tracePt t="19129" x="8050213" y="4006850"/>
          <p14:tracePt t="19132" x="7913688" y="4027488"/>
          <p14:tracePt t="19146" x="7864475" y="4041775"/>
          <p14:tracePt t="19149" x="7735888" y="4041775"/>
          <p14:tracePt t="19162" x="7635875" y="4041775"/>
          <p14:tracePt t="19164" x="7550150" y="4041775"/>
          <p14:tracePt t="19172" x="7458075" y="4041775"/>
          <p14:tracePt t="19181" x="7386638" y="4041775"/>
          <p14:tracePt t="19189" x="7321550" y="4041775"/>
          <p14:tracePt t="19197" x="7272338" y="4021138"/>
          <p14:tracePt t="19205" x="7251700" y="4006850"/>
          <p14:tracePt t="19214" x="7172325" y="3978275"/>
          <p14:tracePt t="19222" x="7123113" y="3941763"/>
          <p14:tracePt t="19230" x="7094538" y="3913188"/>
          <p14:tracePt t="19239" x="7058025" y="3878263"/>
          <p14:tracePt t="19247" x="7023100" y="3856038"/>
          <p14:tracePt t="19255" x="6994525" y="3813175"/>
          <p14:tracePt t="19263" x="6958013" y="3778250"/>
          <p14:tracePt t="19272" x="6958013" y="3757613"/>
          <p14:tracePt t="19280" x="6923088" y="3706813"/>
          <p14:tracePt t="19288" x="6908800" y="3678238"/>
          <p14:tracePt t="19296" x="6888163" y="3657600"/>
          <p14:tracePt t="19305" x="6873875" y="3629025"/>
          <p14:tracePt t="19313" x="6859588" y="3606800"/>
          <p14:tracePt t="19321" x="6859588" y="3592513"/>
          <p14:tracePt t="19329" x="6859588" y="3578225"/>
          <p14:tracePt t="19337" x="6845300" y="3578225"/>
          <p14:tracePt t="19411" x="6845300" y="3563938"/>
          <p14:tracePt t="19444" x="6845300" y="3557588"/>
          <p14:tracePt t="19464" x="6845300" y="3543300"/>
          <p14:tracePt t="19511" x="6845300" y="3529013"/>
          <p14:tracePt t="19519" x="6845300" y="3514725"/>
          <p14:tracePt t="19529" x="6845300" y="3506788"/>
          <p14:tracePt t="19535" x="6845300" y="3463925"/>
          <p14:tracePt t="19545" x="6845300" y="3429000"/>
          <p14:tracePt t="19552" x="6845300" y="3394075"/>
          <p14:tracePt t="19561" x="6845300" y="3343275"/>
          <p14:tracePt t="19568" x="6845300" y="3265488"/>
          <p14:tracePt t="19578" x="6845300" y="3200400"/>
          <p14:tracePt t="19585" x="6845300" y="3114675"/>
          <p14:tracePt t="19594" x="6837363" y="3030538"/>
          <p14:tracePt t="19601" x="6823075" y="2930525"/>
          <p14:tracePt t="19611" x="6794500" y="2851150"/>
          <p14:tracePt t="19618" x="6773863" y="2765425"/>
          <p14:tracePt t="19628" x="6745288" y="2687638"/>
          <p14:tracePt t="19634" x="6708775" y="2616200"/>
          <p14:tracePt t="19644" x="6688138" y="2552700"/>
          <p14:tracePt t="19650" x="6645275" y="2487613"/>
          <p14:tracePt t="19659" x="6630988" y="2466975"/>
          <p14:tracePt t="19667" x="6608763" y="2430463"/>
          <p14:tracePt t="19675" x="6580188" y="2401888"/>
          <p14:tracePt t="19683" x="6559550" y="2381250"/>
          <p14:tracePt t="19692" x="6545263" y="2352675"/>
          <p14:tracePt t="19700" x="6523038" y="2338388"/>
          <p14:tracePt t="19708" x="6508750" y="2330450"/>
          <p14:tracePt t="19717" x="6496050" y="2316163"/>
          <p14:tracePt t="19725" x="6481763" y="2301875"/>
          <p14:tracePt t="19733" x="6473825" y="2287588"/>
          <p14:tracePt t="19750" x="6459538" y="2274888"/>
          <p14:tracePt t="19766" x="6445250" y="2266950"/>
          <p14:tracePt t="19783" x="6430963" y="2266950"/>
          <p14:tracePt t="19799" x="6424613" y="2252663"/>
          <p14:tracePt t="19816" x="6410325" y="2252663"/>
          <p14:tracePt t="19832" x="6381750" y="2252663"/>
          <p14:tracePt t="19849" x="6359525" y="2238375"/>
          <p14:tracePt t="19857" x="6345238" y="2238375"/>
          <p14:tracePt t="19865" x="6330950" y="2238375"/>
          <p14:tracePt t="19873" x="6310313" y="2224088"/>
          <p14:tracePt t="19882" x="6281738" y="2224088"/>
          <p14:tracePt t="19890" x="6259513" y="2217738"/>
          <p14:tracePt t="19898" x="6230938" y="2203450"/>
          <p14:tracePt t="19906" x="6210300" y="2203450"/>
          <p14:tracePt t="19915" x="6196013" y="2203450"/>
          <p14:tracePt t="19922" x="6173788" y="2189163"/>
          <p14:tracePt t="19931" x="6145213" y="2189163"/>
          <p14:tracePt t="19939" x="6130925" y="2189163"/>
          <p14:tracePt t="19947" x="6110288" y="2174875"/>
          <p14:tracePt t="19955" x="6081713" y="2174875"/>
          <p14:tracePt t="19964" x="6061075" y="2166938"/>
          <p14:tracePt t="19972" x="6046788" y="2166938"/>
          <p14:tracePt t="19981" x="6018213" y="2152650"/>
          <p14:tracePt t="19989" x="6010275" y="2138363"/>
          <p14:tracePt t="19997" x="5981700" y="2138363"/>
          <p14:tracePt t="20005" x="5967413" y="2124075"/>
          <p14:tracePt t="20013" x="5946775" y="2117725"/>
          <p14:tracePt t="20021" x="5932488" y="2103438"/>
          <p14:tracePt t="20029" x="5918200" y="2089150"/>
          <p14:tracePt t="20038" x="5910263" y="2089150"/>
          <p14:tracePt t="20046" x="5895975" y="2074863"/>
          <p14:tracePt t="20063" x="5881688" y="2074863"/>
          <p14:tracePt t="20186" x="5881688" y="2066925"/>
          <p14:tracePt t="20285" x="5895975" y="2066925"/>
          <p14:tracePt t="20318" x="5910263" y="2066925"/>
          <p14:tracePt t="20329" x="5932488" y="2066925"/>
          <p14:tracePt t="20335" x="5967413" y="2066925"/>
          <p14:tracePt t="20345" x="6046788" y="2066925"/>
          <p14:tracePt t="20351" x="6124575" y="2066925"/>
          <p14:tracePt t="20361" x="6230938" y="2066925"/>
          <p14:tracePt t="20368" x="6345238" y="2038350"/>
          <p14:tracePt t="20378" x="6424613" y="2038350"/>
          <p14:tracePt t="20384" x="6545263" y="2017713"/>
          <p14:tracePt t="20392" x="6659563" y="2003425"/>
          <p14:tracePt t="20401" x="6745288" y="1974850"/>
          <p14:tracePt t="20409" x="6788150" y="1974850"/>
          <p14:tracePt t="20417" x="6845300" y="1966913"/>
          <p14:tracePt t="20425" x="6888163" y="1952625"/>
          <p14:tracePt t="20434" x="6923088" y="1952625"/>
          <p14:tracePt t="20442" x="6943725" y="1952625"/>
          <p14:tracePt t="20450" x="6958013" y="1952625"/>
          <p14:tracePt t="20467" x="6972300" y="1952625"/>
          <p14:tracePt t="20475" x="6972300" y="1938338"/>
          <p14:tracePt t="20623" x="6986588" y="1938338"/>
          <p14:tracePt t="20631" x="6994525" y="1938338"/>
          <p14:tracePt t="20640" x="7008813" y="1938338"/>
          <p14:tracePt t="20648" x="7037388" y="1938338"/>
          <p14:tracePt t="20657" x="7058025" y="1938338"/>
          <p14:tracePt t="20664" x="7072313" y="1952625"/>
          <p14:tracePt t="20673" x="7108825" y="1952625"/>
          <p14:tracePt t="20681" x="7137400" y="1952625"/>
          <p14:tracePt t="20689" x="7158038" y="1952625"/>
          <p14:tracePt t="20698" x="7172325" y="1952625"/>
          <p14:tracePt t="20706" x="7186613" y="1952625"/>
          <p14:tracePt t="20714" x="7194550" y="1952625"/>
          <p14:tracePt t="20722" x="7208838" y="1952625"/>
          <p14:tracePt t="20731" x="7223125" y="1952625"/>
          <p14:tracePt t="20755" x="7237413" y="1952625"/>
          <p14:tracePt t="20862" x="7251700" y="1952625"/>
          <p14:tracePt t="20871" x="7258050" y="1952625"/>
          <p14:tracePt t="20879" x="7272338" y="1952625"/>
          <p14:tracePt t="20887" x="7300913" y="1952625"/>
          <p14:tracePt t="20895" x="7335838" y="1952625"/>
          <p14:tracePt t="20904" x="7372350" y="1952625"/>
          <p14:tracePt t="20912" x="7435850" y="1938338"/>
          <p14:tracePt t="20920" x="7500938" y="1938338"/>
          <p14:tracePt t="20929" x="7558088" y="1924050"/>
          <p14:tracePt t="20937" x="7621588" y="1917700"/>
          <p14:tracePt t="20945" x="7700963" y="1917700"/>
          <p14:tracePt t="20953" x="7764463" y="1903413"/>
          <p14:tracePt t="20962" x="7821613" y="1903413"/>
          <p14:tracePt t="20970" x="7885113" y="1889125"/>
          <p14:tracePt t="20979" x="7913688" y="1889125"/>
          <p14:tracePt t="20986" x="7950200" y="1889125"/>
          <p14:tracePt t="20996" x="7985125" y="1874838"/>
          <p14:tracePt t="21002" x="8013700" y="1874838"/>
          <p14:tracePt t="21012" x="8021638" y="1874838"/>
          <p14:tracePt t="21019" x="8035925" y="1874838"/>
          <p14:tracePt t="21029" x="8050213" y="1874838"/>
          <p14:tracePt t="21036" x="8064500" y="1874838"/>
          <p14:tracePt t="21077" x="8070850" y="1874838"/>
          <p14:tracePt t="21522" x="8064500" y="1874838"/>
          <p14:tracePt t="21596" x="8050213" y="1889125"/>
          <p14:tracePt t="21967" x="8070850" y="1889125"/>
          <p14:tracePt t="21975" x="8099425" y="1889125"/>
          <p14:tracePt t="21984" x="8134350" y="1889125"/>
          <p14:tracePt t="21992" x="8162925" y="1889125"/>
          <p14:tracePt t="22000" x="8220075" y="1889125"/>
          <p14:tracePt t="22008" x="8285163" y="1889125"/>
          <p14:tracePt t="22017" x="8348663" y="1889125"/>
          <p14:tracePt t="22025" x="8428038" y="1889125"/>
          <p14:tracePt t="22033" x="8499475" y="1903413"/>
          <p14:tracePt t="22041" x="8562975" y="1903413"/>
          <p14:tracePt t="22050" x="8634413" y="1917700"/>
          <p14:tracePt t="22058" x="8712200" y="1938338"/>
          <p14:tracePt t="22066" x="8797925" y="1966913"/>
          <p14:tracePt t="22074" x="8877300" y="1974850"/>
          <p14:tracePt t="22083" x="8947150" y="2003425"/>
          <p14:tracePt t="22091" x="9026525" y="2024063"/>
          <p14:tracePt t="22099" x="9097963" y="2074863"/>
          <p14:tracePt t="22107" x="9161463" y="2117725"/>
          <p14:tracePt t="22116" x="9240838" y="2152650"/>
          <p14:tracePt t="22123" x="9290050" y="2217738"/>
          <p14:tracePt t="22132" x="9347200" y="2266950"/>
          <p14:tracePt t="22140" x="9396413" y="2330450"/>
          <p14:tracePt t="22148" x="9439275" y="2387600"/>
          <p14:tracePt t="22157" x="9475788" y="2452688"/>
          <p14:tracePt t="22165" x="9510713" y="2516188"/>
          <p14:tracePt t="22173" x="9539288" y="2587625"/>
          <p14:tracePt t="22182" x="9553575" y="2652713"/>
          <p14:tracePt t="22189" x="9561513" y="2730500"/>
          <p14:tracePt t="22198" x="9561513" y="2787650"/>
          <p14:tracePt t="22206" x="9575800" y="2851150"/>
          <p14:tracePt t="22214" x="9575800" y="2916238"/>
          <p14:tracePt t="22222" x="9575800" y="2951163"/>
          <p14:tracePt t="22231" x="9561513" y="3016250"/>
          <p14:tracePt t="22239" x="9539288" y="3051175"/>
          <p14:tracePt t="22247" x="9510713" y="3094038"/>
          <p14:tracePt t="22255" x="9490075" y="3128963"/>
          <p14:tracePt t="22264" x="9439275" y="3165475"/>
          <p14:tracePt t="22272" x="9390063" y="3194050"/>
          <p14:tracePt t="22280" x="9340850" y="3214688"/>
          <p14:tracePt t="22289" x="9290050" y="3243263"/>
          <p14:tracePt t="22296" x="9226550" y="3265488"/>
          <p14:tracePt t="22305" x="9147175" y="3294063"/>
          <p14:tracePt t="22313" x="9075738" y="3314700"/>
          <p14:tracePt t="22321" x="8940800" y="3343275"/>
          <p14:tracePt t="22330" x="8834438" y="3365500"/>
          <p14:tracePt t="22338" x="8748713" y="3394075"/>
          <p14:tracePt t="22346" x="8683625" y="3394075"/>
          <p14:tracePt t="22354" x="8583613" y="3414713"/>
          <p14:tracePt t="22363" x="8485188" y="3429000"/>
          <p14:tracePt t="22371" x="8313738" y="3443288"/>
          <p14:tracePt t="22380" x="8185150" y="3457575"/>
          <p14:tracePt t="22387" x="8064500" y="3463925"/>
          <p14:tracePt t="22396" x="7999413" y="3463925"/>
          <p14:tracePt t="22404" x="7885113" y="3463925"/>
          <p14:tracePt t="22412" x="7700963" y="3463925"/>
          <p14:tracePt t="22421" x="7586663" y="3457575"/>
          <p14:tracePt t="22429" x="7458075" y="3429000"/>
          <p14:tracePt t="22437" x="7407275" y="3414713"/>
          <p14:tracePt t="22446" x="7300913" y="3394075"/>
          <p14:tracePt t="22454" x="7186613" y="3365500"/>
          <p14:tracePt t="22463" x="7094538" y="3328988"/>
          <p14:tracePt t="22470" x="7008813" y="3300413"/>
          <p14:tracePt t="22479" x="6923088" y="3279775"/>
          <p14:tracePt t="22488" x="6837363" y="3228975"/>
          <p14:tracePt t="22496" x="6773863" y="3200400"/>
          <p14:tracePt t="22759" x="6759575" y="3200400"/>
          <p14:tracePt t="22767" x="6737350" y="3200400"/>
          <p14:tracePt t="22775" x="6688138" y="3200400"/>
          <p14:tracePt t="22783" x="6645275" y="3200400"/>
          <p14:tracePt t="22791" x="6580188" y="3200400"/>
          <p14:tracePt t="22799" x="6473825" y="3200400"/>
          <p14:tracePt t="22808" x="6345238" y="3200400"/>
          <p14:tracePt t="22816" x="6210300" y="3194050"/>
          <p14:tracePt t="22825" x="6061075" y="3179763"/>
          <p14:tracePt t="22832" x="5910263" y="3179763"/>
          <p14:tracePt t="22841" x="5832475" y="3165475"/>
          <p14:tracePt t="22849" x="5718175" y="3143250"/>
          <p14:tracePt t="22858" x="5618163" y="3114675"/>
          <p14:tracePt t="22866" x="5532438" y="3094038"/>
          <p14:tracePt t="22874" x="5503863" y="3079750"/>
          <p14:tracePt t="22882" x="5403850" y="3030538"/>
          <p14:tracePt t="22891" x="5397500" y="3016250"/>
          <p14:tracePt t="22899" x="5354638" y="2994025"/>
          <p14:tracePt t="22907" x="5332413" y="2965450"/>
          <p14:tracePt t="22915" x="5297488" y="2930525"/>
          <p14:tracePt t="22923" x="5283200" y="2901950"/>
          <p14:tracePt t="22931" x="5283200" y="2865438"/>
          <p14:tracePt t="22940" x="5283200" y="2816225"/>
          <p14:tracePt t="22948" x="5283200" y="2765425"/>
          <p14:tracePt t="22956" x="5283200" y="2716213"/>
          <p14:tracePt t="22964" x="5283200" y="2667000"/>
          <p14:tracePt t="22973" x="5283200" y="2601913"/>
          <p14:tracePt t="22982" x="5303838" y="2538413"/>
          <p14:tracePt t="22989" x="5332413" y="2481263"/>
          <p14:tracePt t="22997" x="5383213" y="2416175"/>
          <p14:tracePt t="23006" x="5483225" y="2301875"/>
          <p14:tracePt t="23014" x="5568950" y="2224088"/>
          <p14:tracePt t="23022" x="5668963" y="2166938"/>
          <p14:tracePt t="23031" x="5781675" y="2103438"/>
          <p14:tracePt t="23039" x="5918200" y="2038350"/>
          <p14:tracePt t="23047" x="6046788" y="1989138"/>
          <p14:tracePt t="23055" x="6196013" y="1952625"/>
          <p14:tracePt t="23064" x="6345238" y="1917700"/>
          <p14:tracePt t="23071" x="6508750" y="1889125"/>
          <p14:tracePt t="23080" x="6659563" y="1874838"/>
          <p14:tracePt t="23088" x="6823075" y="1868488"/>
          <p14:tracePt t="23096" x="6986588" y="1868488"/>
          <p14:tracePt t="23104" x="7143750" y="1868488"/>
          <p14:tracePt t="23113" x="7335838" y="1868488"/>
          <p14:tracePt t="23121" x="7500938" y="1868488"/>
          <p14:tracePt t="23130" x="7658100" y="1868488"/>
          <p14:tracePt t="23138" x="7821613" y="1874838"/>
          <p14:tracePt t="23146" x="7999413" y="1889125"/>
          <p14:tracePt t="23154" x="8148638" y="1917700"/>
          <p14:tracePt t="23162" x="8299450" y="1938338"/>
          <p14:tracePt t="23171" x="8448675" y="1952625"/>
          <p14:tracePt t="23179" x="8513763" y="1966913"/>
          <p14:tracePt t="23187" x="8626475" y="2003425"/>
          <p14:tracePt t="23196" x="8734425" y="2024063"/>
          <p14:tracePt t="23204" x="8848725" y="2052638"/>
          <p14:tracePt t="23213" x="8940800" y="2089150"/>
          <p14:tracePt t="23220" x="9040813" y="2117725"/>
          <p14:tracePt t="23229" x="9126538" y="2152650"/>
          <p14:tracePt t="23236" x="9212263" y="2189163"/>
          <p14:tracePt t="23246" x="9290050" y="2217738"/>
          <p14:tracePt t="23253" x="9347200" y="2238375"/>
          <p14:tracePt t="23263" x="9396413" y="2266950"/>
          <p14:tracePt t="23269" x="9461500" y="2301875"/>
          <p14:tracePt t="23279" x="9504363" y="2330450"/>
          <p14:tracePt t="23286" x="9539288" y="2352675"/>
          <p14:tracePt t="23296" x="9575800" y="2381250"/>
          <p14:tracePt t="23302" x="9590088" y="2387600"/>
          <p14:tracePt t="23313" x="9610725" y="2416175"/>
          <p14:tracePt t="23319" x="9639300" y="2438400"/>
          <p14:tracePt t="23329" x="9653588" y="2466975"/>
          <p14:tracePt t="23335" x="9661525" y="2487613"/>
          <p14:tracePt t="23346" x="9690100" y="2538413"/>
          <p14:tracePt t="23352" x="9690100" y="2552700"/>
          <p14:tracePt t="23362" x="9690100" y="2581275"/>
          <p14:tracePt t="23369" x="9704388" y="2601913"/>
          <p14:tracePt t="23379" x="9704388" y="2638425"/>
          <p14:tracePt t="23385" x="9704388" y="2667000"/>
          <p14:tracePt t="23396" x="9704388" y="2687638"/>
          <p14:tracePt t="23402" x="9704388" y="2730500"/>
          <p14:tracePt t="23412" x="9704388" y="2751138"/>
          <p14:tracePt t="23418" x="9704388" y="2779713"/>
          <p14:tracePt t="23429" x="9704388" y="2801938"/>
          <p14:tracePt t="23435" x="9690100" y="2836863"/>
          <p14:tracePt t="23446" x="9675813" y="2865438"/>
          <p14:tracePt t="23451" x="9661525" y="2901950"/>
          <p14:tracePt t="23462" x="9639300" y="2930525"/>
          <p14:tracePt t="23468" x="9610725" y="2965450"/>
          <p14:tracePt t="23479" x="9575800" y="3001963"/>
          <p14:tracePt t="23484" x="9539288" y="3044825"/>
          <p14:tracePt t="23496" x="9504363" y="3094038"/>
          <p14:tracePt t="23501" x="9453563" y="3143250"/>
          <p14:tracePt t="23512" x="9396413" y="3194050"/>
          <p14:tracePt t="23517" x="9340850" y="3228975"/>
          <p14:tracePt t="23529" x="9275763" y="3279775"/>
          <p14:tracePt t="23534" x="9197975" y="3314700"/>
          <p14:tracePt t="23546" x="9140825" y="3351213"/>
          <p14:tracePt t="23551" x="9061450" y="3379788"/>
          <p14:tracePt t="23563" x="8990013" y="3400425"/>
          <p14:tracePt t="23567" x="8897938" y="3429000"/>
          <p14:tracePt t="23579" x="8812213" y="3457575"/>
          <p14:tracePt t="23583" x="8734425" y="3463925"/>
          <p14:tracePt t="23596" x="8662988" y="3478213"/>
          <p14:tracePt t="23600" x="8577263" y="3492500"/>
          <p14:tracePt t="23612" x="8485188" y="3506788"/>
          <p14:tracePt t="23617" x="8399463" y="3506788"/>
          <p14:tracePt t="23629" x="8328025" y="3514725"/>
          <p14:tracePt t="23634" x="8234363" y="3514725"/>
          <p14:tracePt t="23646" x="8148638" y="3529013"/>
          <p14:tracePt t="23651" x="8064500" y="3529013"/>
          <p14:tracePt t="23663" x="7985125" y="3529013"/>
          <p14:tracePt t="23667" x="7864475" y="3529013"/>
          <p14:tracePt t="23679" x="7813675" y="3529013"/>
          <p14:tracePt t="23683" x="7707313" y="3529013"/>
          <p14:tracePt t="23696" x="7635875" y="3529013"/>
          <p14:tracePt t="23699" x="7535863" y="3529013"/>
          <p14:tracePt t="23713" x="7450138" y="3506788"/>
          <p14:tracePt t="23716" x="7286625" y="3463925"/>
          <p14:tracePt t="23729" x="7186613" y="3443288"/>
          <p14:tracePt t="23733" x="7086600" y="3414713"/>
          <p14:tracePt t="23746" x="6972300" y="3379788"/>
          <p14:tracePt t="23750" x="6859588" y="3328988"/>
          <p14:tracePt t="23763" x="6794500" y="3300413"/>
          <p14:tracePt t="23764" x="6694488" y="3265488"/>
          <p14:tracePt t="23772" x="6523038" y="3200400"/>
          <p14:tracePt t="24102" x="6496050" y="3200400"/>
          <p14:tracePt t="24113" x="6459538" y="3194050"/>
          <p14:tracePt t="24119" x="6410325" y="3179763"/>
          <p14:tracePt t="24129" x="6373813" y="3151188"/>
          <p14:tracePt t="24135" x="6330950" y="3143250"/>
          <p14:tracePt t="24147" x="6296025" y="3128963"/>
          <p14:tracePt t="24152" x="6259513" y="3114675"/>
          <p14:tracePt t="24162" x="6196013" y="3094038"/>
          <p14:tracePt t="24168" x="6159500" y="3079750"/>
          <p14:tracePt t="24178" x="6067425" y="3044825"/>
          <p14:tracePt t="24185" x="5981700" y="3001963"/>
          <p14:tracePt t="24195" x="5918200" y="2951163"/>
          <p14:tracePt t="24201" x="5861050" y="2916238"/>
          <p14:tracePt t="24209" x="5795963" y="2879725"/>
          <p14:tracePt t="24217" x="5761038" y="2836863"/>
          <p14:tracePt t="24225" x="5718175" y="2801938"/>
          <p14:tracePt t="24234" x="5710238" y="2779713"/>
          <p14:tracePt t="24242" x="5683250" y="2730500"/>
          <p14:tracePt t="24250" x="5668963" y="2687638"/>
          <p14:tracePt t="24259" x="5661025" y="2652713"/>
          <p14:tracePt t="24267" x="5661025" y="2601913"/>
          <p14:tracePt t="24275" x="5661025" y="2552700"/>
          <p14:tracePt t="24284" x="5661025" y="2516188"/>
          <p14:tracePt t="24292" x="5695950" y="2466975"/>
          <p14:tracePt t="24300" x="5718175" y="2416175"/>
          <p14:tracePt t="24308" x="5767388" y="2352675"/>
          <p14:tracePt t="24316" x="5861050" y="2266950"/>
          <p14:tracePt t="24325" x="5895975" y="2238375"/>
          <p14:tracePt t="24333" x="5961063" y="2189163"/>
          <p14:tracePt t="24341" x="6046788" y="2138363"/>
          <p14:tracePt t="24349" x="6124575" y="2089150"/>
          <p14:tracePt t="24357" x="6196013" y="2038350"/>
          <p14:tracePt t="24366" x="6345238" y="1974850"/>
          <p14:tracePt t="24374" x="6445250" y="1924050"/>
          <p14:tracePt t="24382" x="6559550" y="1874838"/>
          <p14:tracePt t="24391" x="6659563" y="1854200"/>
          <p14:tracePt t="24399" x="6773863" y="1803400"/>
          <p14:tracePt t="24407" x="6908800" y="1774825"/>
          <p14:tracePt t="24416" x="7043738" y="1754188"/>
          <p14:tracePt t="24423" x="7208838" y="1725613"/>
          <p14:tracePt t="24432" x="7358063" y="1689100"/>
          <p14:tracePt t="24440" x="7507288" y="1674813"/>
          <p14:tracePt t="24448" x="7672388" y="1660525"/>
          <p14:tracePt t="24456" x="7864475" y="1660525"/>
          <p14:tracePt t="24465" x="8021638" y="1660525"/>
          <p14:tracePt t="24473" x="8185150" y="1660525"/>
          <p14:tracePt t="24481" x="8348663" y="1660525"/>
          <p14:tracePt t="24490" x="8513763" y="1660525"/>
          <p14:tracePt t="24498" x="8683625" y="1660525"/>
          <p14:tracePt t="24506" x="8848725" y="1660525"/>
          <p14:tracePt t="24515" x="8997950" y="1660525"/>
          <p14:tracePt t="24523" x="9147175" y="1689100"/>
          <p14:tracePt t="24530" x="9297988" y="1717675"/>
          <p14:tracePt t="24539" x="9453563" y="1739900"/>
          <p14:tracePt t="24547" x="9510713" y="1754188"/>
          <p14:tracePt t="24555" x="9625013" y="1789113"/>
          <p14:tracePt t="24563" x="9753600" y="1825625"/>
          <p14:tracePt t="24572" x="9853613" y="1854200"/>
          <p14:tracePt t="24580" x="9925050" y="1874838"/>
          <p14:tracePt t="24588" x="10002838" y="1903413"/>
          <p14:tracePt t="24597" x="10067925" y="1924050"/>
          <p14:tracePt t="24605" x="10088563" y="1924050"/>
          <p14:tracePt t="24613" x="10125075" y="1952625"/>
          <p14:tracePt t="24621" x="10166350" y="1974850"/>
          <p14:tracePt t="24630" x="10188575" y="1989138"/>
          <p14:tracePt t="24638" x="10202863" y="1989138"/>
          <p14:tracePt t="24646" x="10223500" y="2003425"/>
          <p14:tracePt t="24654" x="10237788" y="2024063"/>
          <p14:tracePt t="24663" x="10252075" y="2038350"/>
          <p14:tracePt t="24671" x="10266363" y="2052638"/>
          <p14:tracePt t="24680" x="10274300" y="2089150"/>
          <p14:tracePt t="24687" x="10288588" y="2117725"/>
          <p14:tracePt t="24696" x="10302875" y="2138363"/>
          <p14:tracePt t="24704" x="10317163" y="2174875"/>
          <p14:tracePt t="24712" x="10323513" y="2224088"/>
          <p14:tracePt t="24721" x="10337800" y="2274888"/>
          <p14:tracePt t="24730" x="10337800" y="2338388"/>
          <p14:tracePt t="24737" x="10352088" y="2387600"/>
          <p14:tracePt t="24746" x="10352088" y="2452688"/>
          <p14:tracePt t="24753" x="10352088" y="2516188"/>
          <p14:tracePt t="24763" x="10352088" y="2581275"/>
          <p14:tracePt t="24770" x="10352088" y="2601913"/>
          <p14:tracePt t="24779" x="10352088" y="2638425"/>
          <p14:tracePt t="24786" x="10352088" y="2679700"/>
          <p14:tracePt t="24796" x="10352088" y="2716213"/>
          <p14:tracePt t="24803" x="10323513" y="2765425"/>
          <p14:tracePt t="24813" x="10302875" y="2787650"/>
          <p14:tracePt t="24819" x="10266363" y="2816225"/>
          <p14:tracePt t="24830" x="10217150" y="2851150"/>
          <p14:tracePt t="24836" x="10174288" y="2879725"/>
          <p14:tracePt t="24846" x="10102850" y="2916238"/>
          <p14:tracePt t="24852" x="10039350" y="2944813"/>
          <p14:tracePt t="24863" x="9959975" y="2979738"/>
          <p14:tracePt t="24869" x="9825038" y="3016250"/>
          <p14:tracePt t="24880" x="9725025" y="3051175"/>
          <p14:tracePt t="24885" x="9610725" y="3079750"/>
          <p14:tracePt t="24896" x="9490075" y="3114675"/>
          <p14:tracePt t="24902" x="9347200" y="3151188"/>
          <p14:tracePt t="24912" x="9197975" y="3200400"/>
          <p14:tracePt t="24918" x="9040813" y="3251200"/>
          <p14:tracePt t="24929" x="8877300" y="3300413"/>
          <p14:tracePt t="24935" x="8712200" y="3351213"/>
          <p14:tracePt t="24946" x="8513763" y="3429000"/>
          <p14:tracePt t="24952" x="8313738" y="3492500"/>
          <p14:tracePt t="24963" x="8099425" y="3557588"/>
          <p14:tracePt t="24968" x="7885113" y="3606800"/>
          <p14:tracePt t="24979" x="7658100" y="3657600"/>
          <p14:tracePt t="24984" x="7435850" y="3692525"/>
          <p14:tracePt t="24996" x="7223125" y="3729038"/>
          <p14:tracePt t="25001" x="6994525" y="3743325"/>
          <p14:tracePt t="25012" x="6788150" y="3757613"/>
          <p14:tracePt t="25017" x="6573838" y="3763963"/>
          <p14:tracePt t="25029" x="6373813" y="3763963"/>
          <p14:tracePt t="25035" x="6196013" y="3763963"/>
          <p14:tracePt t="25046" x="6010275" y="3763963"/>
          <p14:tracePt t="25051" x="5846763" y="3757613"/>
          <p14:tracePt t="25062" x="5767388" y="3729038"/>
          <p14:tracePt t="25067" x="5632450" y="3706813"/>
          <p14:tracePt t="25079" x="5503863" y="3663950"/>
          <p14:tracePt t="25083" x="5397500" y="3643313"/>
          <p14:tracePt t="25096" x="5283200" y="3606800"/>
          <p14:tracePt t="25100" x="5205413" y="3563938"/>
          <p14:tracePt t="25112" x="5105400" y="3529013"/>
          <p14:tracePt t="25118" x="5048250" y="3506788"/>
          <p14:tracePt t="25129" x="4997450" y="3478213"/>
          <p14:tracePt t="25134" x="4933950" y="3457575"/>
          <p14:tracePt t="25146" x="4891088" y="3429000"/>
          <p14:tracePt t="25151" x="4856163" y="3394075"/>
          <p14:tracePt t="25163" x="4833938" y="3365500"/>
          <p14:tracePt t="25167" x="4805363" y="3351213"/>
          <p14:tracePt t="25179" x="4784725" y="3328988"/>
          <p14:tracePt t="25184" x="4756150" y="3300413"/>
          <p14:tracePt t="25196" x="4733925" y="3279775"/>
          <p14:tracePt t="25199" x="4719638" y="3265488"/>
          <p14:tracePt t="25212" x="4705350" y="3243263"/>
          <p14:tracePt t="25217" x="4691063" y="3214688"/>
          <p14:tracePt t="25229" x="4684713" y="3200400"/>
          <p14:tracePt t="25232" x="4670425" y="3165475"/>
          <p14:tracePt t="25246" x="4670425" y="3143250"/>
          <p14:tracePt t="25249" x="4670425" y="3100388"/>
          <p14:tracePt t="25263" x="4670425" y="3079750"/>
          <p14:tracePt t="25264" x="4670425" y="3030538"/>
          <p14:tracePt t="25272" x="4670425" y="2994025"/>
          <p14:tracePt t="25281" x="4691063" y="2951163"/>
          <p14:tracePt t="25289" x="4719638" y="2901950"/>
          <p14:tracePt t="25297" x="4741863" y="2865438"/>
          <p14:tracePt t="25306" x="4784725" y="2816225"/>
          <p14:tracePt t="25314" x="4841875" y="2751138"/>
          <p14:tracePt t="25322" x="4891088" y="2701925"/>
          <p14:tracePt t="25330" x="4954588" y="2652713"/>
          <p14:tracePt t="25339" x="5033963" y="2601913"/>
          <p14:tracePt t="25347" x="5097463" y="2552700"/>
          <p14:tracePt t="25355" x="5183188" y="2501900"/>
          <p14:tracePt t="25364" x="5318125" y="2430463"/>
          <p14:tracePt t="25372" x="5418138" y="2387600"/>
          <p14:tracePt t="25380" x="5532438" y="2352675"/>
          <p14:tracePt t="25388" x="5632450" y="2316163"/>
          <p14:tracePt t="25397" x="5695950" y="2301875"/>
          <p14:tracePt t="25405" x="5881688" y="2266950"/>
          <p14:tracePt t="25413" x="6010275" y="2238375"/>
          <p14:tracePt t="25421" x="6159500" y="2217738"/>
          <p14:tracePt t="25429" x="6296025" y="2203450"/>
          <p14:tracePt t="25438" x="6430963" y="2189163"/>
          <p14:tracePt t="25446" x="6580188" y="2174875"/>
          <p14:tracePt t="25454" x="6745288" y="2152650"/>
          <p14:tracePt t="25463" x="6894513" y="2152650"/>
          <p14:tracePt t="25470" x="7043738" y="2124075"/>
          <p14:tracePt t="25479" x="7194550" y="2117725"/>
          <p14:tracePt t="25488" x="7350125" y="2117725"/>
          <p14:tracePt t="25496" x="7486650" y="2103438"/>
          <p14:tracePt t="25503" x="7607300" y="2089150"/>
          <p14:tracePt t="25512" x="7750175" y="2089150"/>
          <p14:tracePt t="25520" x="7813675" y="2089150"/>
          <p14:tracePt t="25529" x="8013700" y="2089150"/>
          <p14:tracePt t="25537" x="8134350" y="2089150"/>
          <p14:tracePt t="25546" x="8199438" y="2089150"/>
          <p14:tracePt t="25553" x="8399463" y="2089150"/>
          <p14:tracePt t="25563" x="8462963" y="2089150"/>
          <p14:tracePt t="25569" x="8562975" y="2089150"/>
          <p14:tracePt t="25580" x="8677275" y="2089150"/>
          <p14:tracePt t="25586" x="8777288" y="2103438"/>
          <p14:tracePt t="25596" x="8848725" y="2117725"/>
          <p14:tracePt t="25602" x="8940800" y="2117725"/>
          <p14:tracePt t="25613" x="9012238" y="2124075"/>
          <p14:tracePt t="25619" x="9075738" y="2124075"/>
          <p14:tracePt t="25629" x="9097963" y="2138363"/>
          <p14:tracePt t="25636" x="9190038" y="2152650"/>
          <p14:tracePt t="25646" x="9226550" y="2166938"/>
          <p14:tracePt t="25652" x="9261475" y="2174875"/>
          <p14:tracePt t="25663" x="9297988" y="2189163"/>
          <p14:tracePt t="25668" x="9340850" y="2217738"/>
          <p14:tracePt t="25680" x="9375775" y="2238375"/>
          <p14:tracePt t="25685" x="9424988" y="2266950"/>
          <p14:tracePt t="25696" x="9475788" y="2301875"/>
          <p14:tracePt t="25702" x="9510713" y="2330450"/>
          <p14:tracePt t="25712" x="9575800" y="2366963"/>
          <p14:tracePt t="25718" x="9610725" y="2401888"/>
          <p14:tracePt t="25730" x="9661525" y="2438400"/>
          <p14:tracePt t="25735" x="9675813" y="2452688"/>
          <p14:tracePt t="25746" x="9710738" y="2481263"/>
          <p14:tracePt t="25751" x="9739313" y="2487613"/>
          <p14:tracePt t="25763" x="9759950" y="2530475"/>
          <p14:tracePt t="25768" x="9774238" y="2538413"/>
          <p14:tracePt t="25779" x="9802813" y="2552700"/>
          <p14:tracePt t="25784" x="9802813" y="2566988"/>
          <p14:tracePt t="25796" x="9810750" y="2581275"/>
          <p14:tracePt t="25801" x="9825038" y="2587625"/>
          <p14:tracePt t="25817" x="9839325" y="2616200"/>
          <p14:tracePt t="25830" x="9839325" y="2630488"/>
          <p14:tracePt t="25834" x="9839325" y="2638425"/>
          <p14:tracePt t="25847" x="9839325" y="2679700"/>
          <p14:tracePt t="25851" x="9839325" y="2701925"/>
          <p14:tracePt t="25863" x="9839325" y="2751138"/>
          <p14:tracePt t="25868" x="9839325" y="2801938"/>
          <p14:tracePt t="25879" x="9839325" y="2865438"/>
          <p14:tracePt t="25883" x="9810750" y="2930525"/>
          <p14:tracePt t="25896" x="9788525" y="2994025"/>
          <p14:tracePt t="25900" x="9739313" y="3065463"/>
          <p14:tracePt t="25913" x="9704388" y="3128963"/>
          <p14:tracePt t="25917" x="9653588" y="3194050"/>
          <p14:tracePt t="25930" x="9590088" y="3243263"/>
          <p14:tracePt t="25935" x="9525000" y="3300413"/>
          <p14:tracePt t="25947" x="9461500" y="3351213"/>
          <p14:tracePt t="25950" x="9390063" y="3394075"/>
          <p14:tracePt t="25964" x="9312275" y="3443288"/>
          <p14:tracePt t="25965" x="9190038" y="3506788"/>
          <p14:tracePt t="25973" x="9090025" y="3543300"/>
          <p14:tracePt t="25982" x="8990013" y="3578225"/>
          <p14:tracePt t="25990" x="8877300" y="3629025"/>
          <p14:tracePt t="25998" x="8763000" y="3663950"/>
          <p14:tracePt t="26006" x="8626475" y="3714750"/>
          <p14:tracePt t="26015" x="8485188" y="3763963"/>
          <p14:tracePt t="26023" x="8334375" y="3806825"/>
          <p14:tracePt t="26031" x="8199438" y="3841750"/>
          <p14:tracePt t="26039" x="8050213" y="3892550"/>
          <p14:tracePt t="26047" x="7885113" y="3927475"/>
          <p14:tracePt t="26056" x="7721600" y="3963988"/>
          <p14:tracePt t="26064" x="7558088" y="3992563"/>
          <p14:tracePt t="26072" x="7400925" y="4021138"/>
          <p14:tracePt t="26080" x="7208838" y="4027488"/>
          <p14:tracePt t="26089" x="7043738" y="4056063"/>
          <p14:tracePt t="26097" x="6859588" y="4070350"/>
          <p14:tracePt t="26105" x="6688138" y="4078288"/>
          <p14:tracePt t="26114" x="6508750" y="4078288"/>
          <p14:tracePt t="26121" x="6310313" y="4078288"/>
          <p14:tracePt t="26130" x="6124575" y="4078288"/>
          <p14:tracePt t="26138" x="5946775" y="4070350"/>
          <p14:tracePt t="26146" x="5795963" y="4041775"/>
          <p14:tracePt t="26155" x="5632450" y="3992563"/>
          <p14:tracePt t="26163" x="5483225" y="3941763"/>
          <p14:tracePt t="26171" x="5318125" y="3892550"/>
          <p14:tracePt t="26180" x="5268913" y="3863975"/>
          <p14:tracePt t="26188" x="5148263" y="3806825"/>
          <p14:tracePt t="26196" x="5048250" y="3763963"/>
          <p14:tracePt t="26204" x="4870450" y="3663950"/>
          <p14:tracePt t="26212" x="4819650" y="3629025"/>
          <p14:tracePt t="26221" x="4756150" y="3563938"/>
          <p14:tracePt t="26229" x="4684713" y="3514725"/>
          <p14:tracePt t="26237" x="4633913" y="3463925"/>
          <p14:tracePt t="26246" x="4570413" y="3400425"/>
          <p14:tracePt t="26253" x="4556125" y="3379788"/>
          <p14:tracePt t="26263" x="4533900" y="3343275"/>
          <p14:tracePt t="26270" x="4505325" y="3314700"/>
          <p14:tracePt t="26279" x="4491038" y="3279775"/>
          <p14:tracePt t="26286" x="4484688" y="3265488"/>
          <p14:tracePt t="26296" x="4484688" y="3251200"/>
          <p14:tracePt t="26303" x="4484688" y="3214688"/>
          <p14:tracePt t="26313" x="4484688" y="3179763"/>
          <p14:tracePt t="26674" x="4484688" y="3143250"/>
          <p14:tracePt t="26682" x="4519613" y="3094038"/>
          <p14:tracePt t="26691" x="4556125" y="3051175"/>
          <p14:tracePt t="26699" x="4619625" y="2965450"/>
          <p14:tracePt t="26707" x="4691063" y="2879725"/>
          <p14:tracePt t="26715" x="4784725" y="2787650"/>
          <p14:tracePt t="26723" x="4870450" y="2701925"/>
          <p14:tracePt t="26731" x="4983163" y="2601913"/>
          <p14:tracePt t="26740" x="5083175" y="2516188"/>
          <p14:tracePt t="26748" x="5197475" y="2416175"/>
          <p14:tracePt t="26756" x="5318125" y="2338388"/>
          <p14:tracePt t="26765" x="5446713" y="2252663"/>
          <p14:tracePt t="26773" x="5561013" y="2174875"/>
          <p14:tracePt t="26781" x="5710238" y="2103438"/>
          <p14:tracePt t="26789" x="5832475" y="2038350"/>
          <p14:tracePt t="26798" x="5967413" y="1974850"/>
          <p14:tracePt t="26806" x="6110288" y="1924050"/>
          <p14:tracePt t="26814" x="6273800" y="1868488"/>
          <p14:tracePt t="26822" x="6410325" y="1839913"/>
          <p14:tracePt t="26831" x="6559550" y="1803400"/>
          <p14:tracePt t="26839" x="6708775" y="1774825"/>
          <p14:tracePt t="26847" x="6837363" y="1754188"/>
          <p14:tracePt t="26856" x="6986588" y="1725613"/>
          <p14:tracePt t="26863" x="7137400" y="1717675"/>
          <p14:tracePt t="26872" x="7286625" y="1703388"/>
          <p14:tracePt t="26880" x="7458075" y="1689100"/>
          <p14:tracePt t="26888" x="7621588" y="1674813"/>
          <p14:tracePt t="26897" x="7799388" y="1660525"/>
          <p14:tracePt t="26905" x="7985125" y="1654175"/>
          <p14:tracePt t="26913" x="8162925" y="1639888"/>
          <p14:tracePt t="26921" x="8362950" y="1639888"/>
          <p14:tracePt t="26930" x="8434388" y="1639888"/>
          <p14:tracePt t="26937" x="8597900" y="1639888"/>
          <p14:tracePt t="26946" x="8748713" y="1639888"/>
          <p14:tracePt t="26954" x="8961438" y="1639888"/>
          <p14:tracePt t="26963" x="9026525" y="1654175"/>
          <p14:tracePt t="26971" x="9147175" y="1660525"/>
          <p14:tracePt t="26979" x="9247188" y="1703388"/>
          <p14:tracePt t="26987" x="9340850" y="1725613"/>
          <p14:tracePt t="26996" x="9424988" y="1768475"/>
          <p14:tracePt t="27003" x="9504363" y="1789113"/>
          <p14:tracePt t="27013" x="9575800" y="1817688"/>
          <p14:tracePt t="27020" x="9639300" y="1839913"/>
          <p14:tracePt t="27029" x="9690100" y="1874838"/>
          <p14:tracePt t="27036" x="9739313" y="1917700"/>
          <p14:tracePt t="27046" x="9759950" y="1924050"/>
          <p14:tracePt t="27053" x="9810750" y="1974850"/>
          <p14:tracePt t="27063" x="9839325" y="2017713"/>
          <p14:tracePt t="27070" x="9853613" y="2038350"/>
          <p14:tracePt t="27079" x="9859963" y="2074863"/>
          <p14:tracePt t="27086" x="9859963" y="2117725"/>
          <p14:tracePt t="27096" x="9874250" y="2152650"/>
          <p14:tracePt t="27102" x="9874250" y="2189163"/>
          <p14:tracePt t="27113" x="9874250" y="2252663"/>
          <p14:tracePt t="27119" x="9874250" y="2301875"/>
          <p14:tracePt t="27129" x="9853613" y="2401888"/>
          <p14:tracePt t="27135" x="9810750" y="2481263"/>
          <p14:tracePt t="27146" x="9753600" y="2552700"/>
          <p14:tracePt t="27152" x="9704388" y="2638425"/>
          <p14:tracePt t="27163" x="9625013" y="2736850"/>
          <p14:tracePt t="27169" x="9561513" y="2851150"/>
          <p14:tracePt t="27179" x="9475788" y="2944813"/>
          <p14:tracePt t="27185" x="9375775" y="3051175"/>
          <p14:tracePt t="27196" x="9275763" y="3165475"/>
          <p14:tracePt t="27202" x="9147175" y="3265488"/>
          <p14:tracePt t="27212" x="9026525" y="3379788"/>
          <p14:tracePt t="27218" x="8891588" y="3506788"/>
          <p14:tracePt t="27229" x="8726488" y="3614738"/>
          <p14:tracePt t="27235" x="8562975" y="3743325"/>
          <p14:tracePt t="27246" x="8385175" y="3841750"/>
          <p14:tracePt t="27251" x="8085138" y="4056063"/>
          <p14:tracePt t="27262" x="7870825" y="4156075"/>
          <p14:tracePt t="27267" x="7764463" y="4219575"/>
          <p14:tracePt t="27279" x="7558088" y="4305300"/>
          <p14:tracePt t="27284" x="7335838" y="4405313"/>
          <p14:tracePt t="27296" x="7108825" y="4476750"/>
          <p14:tracePt t="27301" x="6894513" y="4527550"/>
          <p14:tracePt t="27313" x="6688138" y="4591050"/>
          <p14:tracePt t="27317" x="6473825" y="4619625"/>
          <p14:tracePt t="27330" x="6245225" y="4640263"/>
          <p14:tracePt t="27333" x="6032500" y="4640263"/>
          <p14:tracePt t="27346" x="5846763" y="4640263"/>
          <p14:tracePt t="27350" x="5646738" y="4640263"/>
          <p14:tracePt t="27362" x="5454650" y="4619625"/>
          <p14:tracePt t="27367" x="5283200" y="4570413"/>
          <p14:tracePt t="27379" x="5097463" y="4491038"/>
          <p14:tracePt t="27384" x="4933950" y="4419600"/>
          <p14:tracePt t="27396" x="4770438" y="4327525"/>
          <p14:tracePt t="27401" x="4619625" y="4227513"/>
          <p14:tracePt t="27413" x="4470400" y="4127500"/>
          <p14:tracePt t="27417" x="4341813" y="4021138"/>
          <p14:tracePt t="27429" x="4227513" y="3906838"/>
          <p14:tracePt t="27433" x="4192588" y="3841750"/>
          <p14:tracePt t="27446" x="4127500" y="3743325"/>
          <p14:tracePt t="27450" x="4070350" y="3643313"/>
          <p14:tracePt t="27462" x="4006850" y="3463925"/>
          <p14:tracePt t="27468" x="4006850" y="3414713"/>
          <p14:tracePt t="27479" x="4006850" y="3243263"/>
          <p14:tracePt t="27483" x="4006850" y="3151188"/>
          <p14:tracePt t="27498" x="4029075" y="3065463"/>
          <p14:tracePt t="27500" x="4121150" y="2965450"/>
          <p14:tracePt t="27507" x="4206875" y="2894013"/>
          <p14:tracePt t="27514" x="4327525" y="2816225"/>
          <p14:tracePt t="27523" x="4456113" y="2765425"/>
          <p14:tracePt t="27532" x="4591050" y="2716213"/>
          <p14:tracePt t="27539" x="4741863" y="2679700"/>
          <p14:tracePt t="27548" x="4905375" y="2679700"/>
          <p14:tracePt t="27556" x="5068888" y="2667000"/>
          <p14:tracePt t="27564" x="5233988" y="2667000"/>
          <p14:tracePt t="27572" x="5397500" y="2667000"/>
          <p14:tracePt t="27581" x="5583238" y="2667000"/>
          <p14:tracePt t="27589" x="5761038" y="2687638"/>
          <p14:tracePt t="27597" x="5932488" y="2736850"/>
          <p14:tracePt t="27606" x="6124575" y="2801938"/>
          <p14:tracePt t="27614" x="6310313" y="2851150"/>
          <p14:tracePt t="27622" x="6473825" y="2916238"/>
          <p14:tracePt t="27630" x="6645275" y="2994025"/>
          <p14:tracePt t="27638" x="6808788" y="3065463"/>
          <p14:tracePt t="27647" x="6972300" y="3165475"/>
          <p14:tracePt t="27655" x="7094538" y="3243263"/>
          <p14:tracePt t="27663" x="7143750" y="3294063"/>
          <p14:tracePt t="27671" x="7251700" y="3365500"/>
          <p14:tracePt t="27680" x="7321550" y="3457575"/>
          <p14:tracePt t="27688" x="7372350" y="3529013"/>
          <p14:tracePt t="27696" x="7421563" y="3614738"/>
          <p14:tracePt t="27704" x="7458075" y="3706813"/>
          <p14:tracePt t="27713" x="7472363" y="3792538"/>
          <p14:tracePt t="27721" x="7486650" y="3863975"/>
          <p14:tracePt t="27729" x="7486650" y="3941763"/>
          <p14:tracePt t="27738" x="7486650" y="4078288"/>
          <p14:tracePt t="27746" x="7486650" y="4156075"/>
          <p14:tracePt t="27754" x="7435850" y="4241800"/>
          <p14:tracePt t="27763" x="7372350" y="4341813"/>
          <p14:tracePt t="27770" x="7308850" y="4427538"/>
          <p14:tracePt t="27779" x="7223125" y="4519613"/>
          <p14:tracePt t="27787" x="7123113" y="4591050"/>
          <p14:tracePt t="27796" x="7008813" y="4654550"/>
          <p14:tracePt t="27803" x="6958013" y="4691063"/>
          <p14:tracePt t="27813" x="6788150" y="4783138"/>
          <p14:tracePt t="27820" x="6737350" y="4783138"/>
          <p14:tracePt t="27829" x="6630988" y="4805363"/>
          <p14:tracePt t="27836" x="6559550" y="4819650"/>
          <p14:tracePt t="27846" x="6481763" y="4833938"/>
          <p14:tracePt t="27852" x="6424613" y="4833938"/>
          <p14:tracePt t="27863" x="6359525" y="4833938"/>
          <p14:tracePt t="27869" x="6296025" y="4833938"/>
          <p14:tracePt t="27879" x="6230938" y="48339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4B77B-05C5-A16A-9D42-32EC73502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17975C-BE4E-57D6-0D74-A554C8A0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97" y="383832"/>
            <a:ext cx="6487885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ビタミン</a:t>
            </a:r>
            <a:r>
              <a:rPr kumimoji="1"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B12</a:t>
            </a:r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の機能と吸収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F87E22B8-0565-14B0-DBD8-2871D2080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26" name="Picture 2" descr="胃のアイコン（内蔵）">
            <a:extLst>
              <a:ext uri="{FF2B5EF4-FFF2-40B4-BE49-F238E27FC236}">
                <a16:creationId xmlns:a16="http://schemas.microsoft.com/office/drawing/2014/main" id="{8009B4AC-4E0E-D168-C925-C88A21D1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34" y="40398"/>
            <a:ext cx="3482584" cy="346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小腸のアイコン（内蔵）">
            <a:extLst>
              <a:ext uri="{FF2B5EF4-FFF2-40B4-BE49-F238E27FC236}">
                <a16:creationId xmlns:a16="http://schemas.microsoft.com/office/drawing/2014/main" id="{92300BA7-86D8-56B6-BD50-1C1DB83E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03" y="3400883"/>
            <a:ext cx="2883269" cy="286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C019C461-FBFA-C64A-0AB1-1D353D00A692}"/>
              </a:ext>
            </a:extLst>
          </p:cNvPr>
          <p:cNvSpPr txBox="1">
            <a:spLocks/>
          </p:cNvSpPr>
          <p:nvPr/>
        </p:nvSpPr>
        <p:spPr>
          <a:xfrm>
            <a:off x="6709028" y="1491389"/>
            <a:ext cx="2569401" cy="56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ビタミン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B12</a:t>
            </a:r>
            <a:endParaRPr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15745F51-E011-E6DC-B3EA-9AC983260674}"/>
              </a:ext>
            </a:extLst>
          </p:cNvPr>
          <p:cNvSpPr txBox="1">
            <a:spLocks/>
          </p:cNvSpPr>
          <p:nvPr/>
        </p:nvSpPr>
        <p:spPr>
          <a:xfrm>
            <a:off x="7537634" y="1901424"/>
            <a:ext cx="685195" cy="56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＋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40161F68-A7BA-A1FF-1F4F-245B60DC3278}"/>
              </a:ext>
            </a:extLst>
          </p:cNvPr>
          <p:cNvSpPr txBox="1">
            <a:spLocks/>
          </p:cNvSpPr>
          <p:nvPr/>
        </p:nvSpPr>
        <p:spPr>
          <a:xfrm>
            <a:off x="7236827" y="2389754"/>
            <a:ext cx="1513801" cy="56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内因子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85D089AB-188D-56B5-7F97-9E3860C47E89}"/>
              </a:ext>
            </a:extLst>
          </p:cNvPr>
          <p:cNvSpPr txBox="1">
            <a:spLocks/>
          </p:cNvSpPr>
          <p:nvPr/>
        </p:nvSpPr>
        <p:spPr>
          <a:xfrm>
            <a:off x="9278429" y="1897767"/>
            <a:ext cx="2913571" cy="983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ビタミン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B12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と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内因子が結合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03C96301-BDB8-6C9D-2E33-3CFDF0D799BE}"/>
              </a:ext>
            </a:extLst>
          </p:cNvPr>
          <p:cNvSpPr txBox="1">
            <a:spLocks/>
          </p:cNvSpPr>
          <p:nvPr/>
        </p:nvSpPr>
        <p:spPr>
          <a:xfrm>
            <a:off x="9276174" y="4547754"/>
            <a:ext cx="2913571" cy="983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93E42BB6-38FA-0F2D-9AEC-BF5D02C0E14C}"/>
              </a:ext>
            </a:extLst>
          </p:cNvPr>
          <p:cNvSpPr txBox="1">
            <a:spLocks/>
          </p:cNvSpPr>
          <p:nvPr/>
        </p:nvSpPr>
        <p:spPr>
          <a:xfrm>
            <a:off x="8810716" y="3892494"/>
            <a:ext cx="2913571" cy="983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内因子を認識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して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吸収する</a:t>
            </a:r>
          </a:p>
        </p:txBody>
      </p:sp>
      <p:cxnSp>
        <p:nvCxnSpPr>
          <p:cNvPr id="22" name="曲線コネクタ 21">
            <a:extLst>
              <a:ext uri="{FF2B5EF4-FFF2-40B4-BE49-F238E27FC236}">
                <a16:creationId xmlns:a16="http://schemas.microsoft.com/office/drawing/2014/main" id="{C2A17263-A472-9808-4DF3-651815A477AA}"/>
              </a:ext>
            </a:extLst>
          </p:cNvPr>
          <p:cNvCxnSpPr>
            <a:cxnSpLocks/>
          </p:cNvCxnSpPr>
          <p:nvPr/>
        </p:nvCxnSpPr>
        <p:spPr>
          <a:xfrm rot="5400000">
            <a:off x="6249223" y="3568326"/>
            <a:ext cx="2657080" cy="1269724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タイトル 1">
            <a:extLst>
              <a:ext uri="{FF2B5EF4-FFF2-40B4-BE49-F238E27FC236}">
                <a16:creationId xmlns:a16="http://schemas.microsoft.com/office/drawing/2014/main" id="{FC87E7C4-BD62-EF90-B27F-24359C67E8A8}"/>
              </a:ext>
            </a:extLst>
          </p:cNvPr>
          <p:cNvSpPr txBox="1">
            <a:spLocks/>
          </p:cNvSpPr>
          <p:nvPr/>
        </p:nvSpPr>
        <p:spPr>
          <a:xfrm>
            <a:off x="492986" y="1670551"/>
            <a:ext cx="6487885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胃切除後や強い慢性胃炎</a:t>
            </a:r>
          </a:p>
        </p:txBody>
      </p:sp>
      <p:sp>
        <p:nvSpPr>
          <p:cNvPr id="33" name="タイトル 1">
            <a:extLst>
              <a:ext uri="{FF2B5EF4-FFF2-40B4-BE49-F238E27FC236}">
                <a16:creationId xmlns:a16="http://schemas.microsoft.com/office/drawing/2014/main" id="{9949EEF2-A22D-6E57-624B-79928C083381}"/>
              </a:ext>
            </a:extLst>
          </p:cNvPr>
          <p:cNvSpPr txBox="1">
            <a:spLocks/>
          </p:cNvSpPr>
          <p:nvPr/>
        </p:nvSpPr>
        <p:spPr>
          <a:xfrm>
            <a:off x="492985" y="3074335"/>
            <a:ext cx="6487885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内因子が不足する</a:t>
            </a:r>
          </a:p>
        </p:txBody>
      </p:sp>
      <p:sp>
        <p:nvSpPr>
          <p:cNvPr id="34" name="タイトル 1">
            <a:extLst>
              <a:ext uri="{FF2B5EF4-FFF2-40B4-BE49-F238E27FC236}">
                <a16:creationId xmlns:a16="http://schemas.microsoft.com/office/drawing/2014/main" id="{BEFD1F3F-A4BB-83E0-27A9-72C18AC4FD95}"/>
              </a:ext>
            </a:extLst>
          </p:cNvPr>
          <p:cNvSpPr txBox="1">
            <a:spLocks/>
          </p:cNvSpPr>
          <p:nvPr/>
        </p:nvSpPr>
        <p:spPr>
          <a:xfrm>
            <a:off x="492985" y="4547753"/>
            <a:ext cx="6487885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貧血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・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認知症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になる</a:t>
            </a:r>
          </a:p>
        </p:txBody>
      </p:sp>
      <p:sp>
        <p:nvSpPr>
          <p:cNvPr id="35" name="右矢印 34">
            <a:extLst>
              <a:ext uri="{FF2B5EF4-FFF2-40B4-BE49-F238E27FC236}">
                <a16:creationId xmlns:a16="http://schemas.microsoft.com/office/drawing/2014/main" id="{F5695A5D-6788-EFD1-C9BE-115217BCADB6}"/>
              </a:ext>
            </a:extLst>
          </p:cNvPr>
          <p:cNvSpPr/>
          <p:nvPr/>
        </p:nvSpPr>
        <p:spPr>
          <a:xfrm rot="5400000">
            <a:off x="1975336" y="2428105"/>
            <a:ext cx="497150" cy="381740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>
            <a:extLst>
              <a:ext uri="{FF2B5EF4-FFF2-40B4-BE49-F238E27FC236}">
                <a16:creationId xmlns:a16="http://schemas.microsoft.com/office/drawing/2014/main" id="{952BC5FC-70AC-E3C8-6FEA-D25952A229AD}"/>
              </a:ext>
            </a:extLst>
          </p:cNvPr>
          <p:cNvSpPr/>
          <p:nvPr/>
        </p:nvSpPr>
        <p:spPr>
          <a:xfrm rot="5400000">
            <a:off x="1975336" y="3892234"/>
            <a:ext cx="497150" cy="381740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タイトル 1">
            <a:extLst>
              <a:ext uri="{FF2B5EF4-FFF2-40B4-BE49-F238E27FC236}">
                <a16:creationId xmlns:a16="http://schemas.microsoft.com/office/drawing/2014/main" id="{C8E5BF84-C302-7373-1360-437988A6E811}"/>
              </a:ext>
            </a:extLst>
          </p:cNvPr>
          <p:cNvSpPr txBox="1">
            <a:spLocks/>
          </p:cNvSpPr>
          <p:nvPr/>
        </p:nvSpPr>
        <p:spPr>
          <a:xfrm>
            <a:off x="177932" y="5907180"/>
            <a:ext cx="7359702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不足するまで</a:t>
            </a: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10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年以上かかることもある</a:t>
            </a: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!!</a:t>
            </a:r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9" name="タイトル 1">
            <a:extLst>
              <a:ext uri="{FF2B5EF4-FFF2-40B4-BE49-F238E27FC236}">
                <a16:creationId xmlns:a16="http://schemas.microsoft.com/office/drawing/2014/main" id="{27BA3D32-9F1E-7CD3-1E41-E9DD18436F30}"/>
              </a:ext>
            </a:extLst>
          </p:cNvPr>
          <p:cNvSpPr txBox="1">
            <a:spLocks/>
          </p:cNvSpPr>
          <p:nvPr/>
        </p:nvSpPr>
        <p:spPr>
          <a:xfrm>
            <a:off x="8810716" y="4867909"/>
            <a:ext cx="2913571" cy="983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ビタミン</a:t>
            </a:r>
            <a:r>
              <a:rPr lang="en-US" altLang="ja-JP" sz="28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B12</a:t>
            </a:r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だけでは吸収できない</a:t>
            </a:r>
          </a:p>
        </p:txBody>
      </p:sp>
    </p:spTree>
    <p:extLst>
      <p:ext uri="{BB962C8B-B14F-4D97-AF65-F5344CB8AC3E}">
        <p14:creationId xmlns:p14="http://schemas.microsoft.com/office/powerpoint/2010/main" val="13530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76"/>
    </mc:Choice>
    <mc:Fallback>
      <p:transition spd="slow" advTm="12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9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9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9" x="6230938" y="4819650"/>
          <p14:tracePt t="786" x="6210300" y="4783138"/>
          <p14:tracePt t="795" x="6181725" y="4733925"/>
          <p14:tracePt t="804" x="6159500" y="4691063"/>
          <p14:tracePt t="812" x="6124575" y="4640263"/>
          <p14:tracePt t="820" x="6081713" y="4591050"/>
          <p14:tracePt t="828" x="6061075" y="4556125"/>
          <p14:tracePt t="836" x="6018213" y="4505325"/>
          <p14:tracePt t="844" x="5995988" y="4476750"/>
          <p14:tracePt t="853" x="5932488" y="4405313"/>
          <p14:tracePt t="861" x="5867400" y="4341813"/>
          <p14:tracePt t="869" x="5810250" y="4276725"/>
          <p14:tracePt t="878" x="5761038" y="4219575"/>
          <p14:tracePt t="886" x="5695950" y="4156075"/>
          <p14:tracePt t="894" x="5646738" y="4106863"/>
          <p14:tracePt t="902" x="5561013" y="4021138"/>
          <p14:tracePt t="910" x="5518150" y="3978275"/>
          <p14:tracePt t="918" x="5454650" y="3913188"/>
          <p14:tracePt t="927" x="5354638" y="3806825"/>
          <p14:tracePt t="935" x="5318125" y="3757613"/>
          <p14:tracePt t="943" x="5254625" y="3692525"/>
          <p14:tracePt t="952" x="5205413" y="3606800"/>
          <p14:tracePt t="960" x="5148263" y="3543300"/>
          <p14:tracePt t="968" x="5097463" y="3463925"/>
          <p14:tracePt t="977" x="5048250" y="3394075"/>
          <p14:tracePt t="985" x="5005388" y="3328988"/>
          <p14:tracePt t="993" x="4968875" y="3265488"/>
          <p14:tracePt t="1001" x="4940300" y="3214688"/>
          <p14:tracePt t="1009" x="4919663" y="3151188"/>
          <p14:tracePt t="1018" x="4905375" y="3100388"/>
          <p14:tracePt t="1026" x="4883150" y="3065463"/>
          <p14:tracePt t="1034" x="4883150" y="3044825"/>
          <p14:tracePt t="1043" x="4870450" y="2994025"/>
          <p14:tracePt t="1050" x="4856163" y="2930525"/>
          <p14:tracePt t="1059" x="4856163" y="2879725"/>
          <p14:tracePt t="7796" x="4833938" y="2879725"/>
          <p14:tracePt t="7808" x="4791075" y="2879725"/>
          <p14:tracePt t="7812" x="4741863" y="2879725"/>
          <p14:tracePt t="7825" x="4691063" y="2851150"/>
          <p14:tracePt t="7830" x="4641850" y="2851150"/>
          <p14:tracePt t="7841" x="4591050" y="2830513"/>
          <p14:tracePt t="7846" x="4505325" y="2787650"/>
          <p14:tracePt t="7857" x="4406900" y="2751138"/>
          <p14:tracePt t="7862" x="4292600" y="2701925"/>
          <p14:tracePt t="7873" x="4192588" y="2630488"/>
          <p14:tracePt t="7878" x="4070350" y="2566988"/>
          <p14:tracePt t="7891" x="3957638" y="2487613"/>
          <p14:tracePt t="7895" x="3843338" y="2430463"/>
          <p14:tracePt t="7907" x="3729038" y="2352675"/>
          <p14:tracePt t="7912" x="3594100" y="2274888"/>
          <p14:tracePt t="7923" x="3543300" y="2238375"/>
          <p14:tracePt t="7928" x="3343275" y="2138363"/>
          <p14:tracePt t="7941" x="3279775" y="2117725"/>
          <p14:tracePt t="7945" x="3094038" y="2017713"/>
          <p14:tracePt t="7957" x="3030538" y="1989138"/>
          <p14:tracePt t="7961" x="2930525" y="1924050"/>
          <p14:tracePt t="7974" x="2844800" y="1874838"/>
          <p14:tracePt t="7977" x="2752725" y="1817688"/>
          <p14:tracePt t="7991" x="2667000" y="1768475"/>
          <p14:tracePt t="7994" x="2601913" y="1725613"/>
          <p14:tracePt t="8007" x="2581275" y="1703388"/>
          <p14:tracePt t="8011" x="2530475" y="1674813"/>
          <p14:tracePt t="8024" x="2487613" y="1654175"/>
          <p14:tracePt t="8028" x="2466975" y="1625600"/>
          <p14:tracePt t="8041" x="2438400" y="1603375"/>
          <p14:tracePt t="8045" x="2417763" y="1589088"/>
          <p14:tracePt t="8057" x="2403475" y="1574800"/>
          <p14:tracePt t="8061" x="2389188" y="1554163"/>
          <p14:tracePt t="8074" x="2366963" y="1539875"/>
          <p14:tracePt t="8076" x="2352675" y="1511300"/>
          <p14:tracePt t="8083" x="2352675" y="1504950"/>
          <p14:tracePt t="8092" x="2332038" y="1476375"/>
          <p14:tracePt t="8100" x="2332038" y="1454150"/>
          <p14:tracePt t="8108" x="2317750" y="1439863"/>
          <p14:tracePt t="8116" x="2303463" y="1425575"/>
          <p14:tracePt t="8125" x="2303463" y="1411288"/>
          <p14:tracePt t="8133" x="2303463" y="1404938"/>
          <p14:tracePt t="8141" x="2289175" y="1404938"/>
          <p14:tracePt t="8158" x="2289175" y="1390650"/>
          <p14:tracePt t="8207" x="2303463" y="1390650"/>
          <p14:tracePt t="8223" x="2317750" y="1390650"/>
          <p14:tracePt t="8231" x="2332038" y="1376363"/>
          <p14:tracePt t="8240" x="2338388" y="1376363"/>
          <p14:tracePt t="8248" x="2381250" y="1354138"/>
          <p14:tracePt t="8257" x="2438400" y="1325563"/>
          <p14:tracePt t="8265" x="2530475" y="1304925"/>
          <p14:tracePt t="8274" x="2667000" y="1254125"/>
          <p14:tracePt t="8281" x="2830513" y="1211263"/>
          <p14:tracePt t="8290" x="3151188" y="1112838"/>
          <p14:tracePt t="8297" x="3408363" y="1047750"/>
          <p14:tracePt t="8307" x="3529013" y="1027113"/>
          <p14:tracePt t="8314" x="3757613" y="990600"/>
          <p14:tracePt t="8323" x="3992563" y="947738"/>
          <p14:tracePt t="8331" x="4221163" y="898525"/>
          <p14:tracePt t="8340" x="4456113" y="862013"/>
          <p14:tracePt t="8347" x="4656138" y="841375"/>
          <p14:tracePt t="8357" x="4870450" y="798513"/>
          <p14:tracePt t="8364" x="5068888" y="790575"/>
          <p14:tracePt t="8374" x="5254625" y="776288"/>
          <p14:tracePt t="8380" x="5446713" y="776288"/>
          <p14:tracePt t="8390" x="5618163" y="776288"/>
          <p14:tracePt t="8396" x="5810250" y="776288"/>
          <p14:tracePt t="8407" x="5981700" y="776288"/>
          <p14:tracePt t="8413" x="6145213" y="776288"/>
          <p14:tracePt t="8423" x="6324600" y="798513"/>
          <p14:tracePt t="8430" x="6481763" y="841375"/>
          <p14:tracePt t="8440" x="6630988" y="876300"/>
          <p14:tracePt t="8446" x="6694488" y="890588"/>
          <p14:tracePt t="8456" x="6837363" y="927100"/>
          <p14:tracePt t="8463" x="6923088" y="947738"/>
          <p14:tracePt t="8472" x="7023100" y="990600"/>
          <p14:tracePt t="8479" x="7094538" y="998538"/>
          <p14:tracePt t="8489" x="7123113" y="1012825"/>
          <p14:tracePt t="8496" x="7186613" y="1041400"/>
          <p14:tracePt t="8506" x="7237413" y="1047750"/>
          <p14:tracePt t="8512" x="7272338" y="1062038"/>
          <p14:tracePt t="8520" x="7308850" y="1090613"/>
          <p14:tracePt t="8528" x="7335838" y="1090613"/>
          <p14:tracePt t="8537" x="7350125" y="1098550"/>
          <p14:tracePt t="8545" x="7358063" y="1112838"/>
          <p14:tracePt t="8553" x="7372350" y="1127125"/>
          <p14:tracePt t="8562" x="7386638" y="1141413"/>
          <p14:tracePt t="8570" x="7386638" y="1154113"/>
          <p14:tracePt t="8578" x="7386638" y="1162050"/>
          <p14:tracePt t="8586" x="7386638" y="1176338"/>
          <p14:tracePt t="8594" x="7386638" y="1190625"/>
          <p14:tracePt t="8603" x="7386638" y="1204913"/>
          <p14:tracePt t="8611" x="7386638" y="1211263"/>
          <p14:tracePt t="8619" x="7386638" y="1239838"/>
          <p14:tracePt t="8628" x="7372350" y="1262063"/>
          <p14:tracePt t="8636" x="7358063" y="1290638"/>
          <p14:tracePt t="8644" x="7335838" y="1311275"/>
          <p14:tracePt t="8652" x="7308850" y="1354138"/>
          <p14:tracePt t="8661" x="7272338" y="1376363"/>
          <p14:tracePt t="8669" x="7258050" y="1390650"/>
          <p14:tracePt t="8677" x="7208838" y="1439863"/>
          <p14:tracePt t="8685" x="7172325" y="1462088"/>
          <p14:tracePt t="8693" x="7137400" y="1490663"/>
          <p14:tracePt t="8702" x="7108825" y="1511300"/>
          <p14:tracePt t="8709" x="7072313" y="1539875"/>
          <p14:tracePt t="8718" x="7037388" y="1554163"/>
          <p14:tracePt t="8727" x="7008813" y="1574800"/>
          <p14:tracePt t="8735" x="6972300" y="1574800"/>
          <p14:tracePt t="8743" x="6943725" y="1589088"/>
          <p14:tracePt t="8751" x="6908800" y="1603375"/>
          <p14:tracePt t="8759" x="6888163" y="1603375"/>
          <p14:tracePt t="8767" x="6845300" y="1603375"/>
          <p14:tracePt t="8776" x="6794500" y="1611313"/>
          <p14:tracePt t="8784" x="6788150" y="1611313"/>
          <p14:tracePt t="8792" x="6745288" y="1611313"/>
          <p14:tracePt t="8801" x="6694488" y="1611313"/>
          <p14:tracePt t="8809" x="6659563" y="1611313"/>
          <p14:tracePt t="8817" x="6623050" y="1611313"/>
          <p14:tracePt t="8825" x="6573838" y="1611313"/>
          <p14:tracePt t="8833" x="6530975" y="1611313"/>
          <p14:tracePt t="8842" x="6473825" y="1611313"/>
          <p14:tracePt t="8850" x="6424613" y="1611313"/>
          <p14:tracePt t="8858" x="6373813" y="1611313"/>
          <p14:tracePt t="8867" x="6310313" y="1611313"/>
          <p14:tracePt t="8875" x="6245225" y="1611313"/>
          <p14:tracePt t="8883" x="6196013" y="1611313"/>
          <p14:tracePt t="8891" x="6173788" y="1611313"/>
          <p14:tracePt t="8899" x="6110288" y="1611313"/>
          <p14:tracePt t="8908" x="6081713" y="1611313"/>
          <p14:tracePt t="8916" x="6046788" y="1611313"/>
          <p14:tracePt t="8924" x="6018213" y="1603375"/>
          <p14:tracePt t="8932" x="6010275" y="1603375"/>
          <p14:tracePt t="8941" x="5995988" y="1589088"/>
          <p14:tracePt t="8949" x="5961063" y="1574800"/>
          <p14:tracePt t="9320" x="5946775" y="1574800"/>
          <p14:tracePt t="9328" x="5932488" y="1560513"/>
          <p14:tracePt t="9336" x="5932488" y="1554163"/>
          <p14:tracePt t="9345" x="5918200" y="1554163"/>
          <p14:tracePt t="9353" x="5918200" y="1539875"/>
          <p14:tracePt t="9369" x="5918200" y="1525588"/>
          <p14:tracePt t="9385" x="5918200" y="1511300"/>
          <p14:tracePt t="9402" x="5918200" y="1504950"/>
          <p14:tracePt t="9427" x="5946775" y="1490663"/>
          <p14:tracePt t="9435" x="5967413" y="1490663"/>
          <p14:tracePt t="9444" x="5995988" y="1476375"/>
          <p14:tracePt t="9452" x="6018213" y="1476375"/>
          <p14:tracePt t="9460" x="6032500" y="1462088"/>
          <p14:tracePt t="9468" x="6067425" y="1462088"/>
          <p14:tracePt t="9477" x="6096000" y="1454150"/>
          <p14:tracePt t="9485" x="6124575" y="1454150"/>
          <p14:tracePt t="9493" x="6130925" y="1439863"/>
          <p14:tracePt t="9501" x="6159500" y="1439863"/>
          <p14:tracePt t="9510" x="6173788" y="1425575"/>
          <p14:tracePt t="9517" x="6181725" y="1425575"/>
          <p14:tracePt t="9526" x="6196013" y="1425575"/>
          <p14:tracePt t="9534" x="6210300" y="1425575"/>
          <p14:tracePt t="9542" x="6230938" y="1425575"/>
          <p14:tracePt t="9551" x="6245225" y="1425575"/>
          <p14:tracePt t="9559" x="6259513" y="1425575"/>
          <p14:tracePt t="9567" x="6273800" y="1425575"/>
          <p14:tracePt t="9584" x="6281738" y="1425575"/>
          <p14:tracePt t="9592" x="6296025" y="1425575"/>
          <p14:tracePt t="9600" x="6310313" y="1425575"/>
          <p14:tracePt t="9625" x="6324600" y="1439863"/>
          <p14:tracePt t="9641" x="6330950" y="1454150"/>
          <p14:tracePt t="9649" x="6330950" y="1462088"/>
          <p14:tracePt t="9658" x="6345238" y="1490663"/>
          <p14:tracePt t="9666" x="6359525" y="1511300"/>
          <p14:tracePt t="9674" x="6373813" y="1539875"/>
          <p14:tracePt t="9683" x="6381750" y="1574800"/>
          <p14:tracePt t="9691" x="6396038" y="1603375"/>
          <p14:tracePt t="9699" x="6410325" y="1639888"/>
          <p14:tracePt t="9707" x="6424613" y="1660525"/>
          <p14:tracePt t="9716" x="6430963" y="1689100"/>
          <p14:tracePt t="9724" x="6430963" y="1725613"/>
          <p14:tracePt t="9732" x="6445250" y="1754188"/>
          <p14:tracePt t="9740" x="6459538" y="1774825"/>
          <p14:tracePt t="9749" x="6459538" y="1803400"/>
          <p14:tracePt t="9757" x="6473825" y="1839913"/>
          <p14:tracePt t="9765" x="6481763" y="1874838"/>
          <p14:tracePt t="10119" x="6508750" y="1868488"/>
          <p14:tracePt t="10127" x="6523038" y="1854200"/>
          <p14:tracePt t="10136" x="6545263" y="1854200"/>
          <p14:tracePt t="10144" x="6573838" y="1839913"/>
          <p14:tracePt t="10152" x="6594475" y="1825625"/>
          <p14:tracePt t="10160" x="6608763" y="1803400"/>
          <p14:tracePt t="10169" x="6623050" y="1803400"/>
          <p14:tracePt t="10177" x="6623050" y="1789113"/>
          <p14:tracePt t="10185" x="6630988" y="1789113"/>
          <p14:tracePt t="10194" x="6645275" y="1774825"/>
          <p14:tracePt t="10218" x="6645275" y="1768475"/>
          <p14:tracePt t="10235" x="6645275" y="1754188"/>
          <p14:tracePt t="10259" x="6645275" y="1739900"/>
          <p14:tracePt t="10276" x="6645275" y="1725613"/>
          <p14:tracePt t="10293" x="6645275" y="1717675"/>
          <p14:tracePt t="10301" x="6645275" y="1703388"/>
          <p14:tracePt t="10309" x="6659563" y="1674813"/>
          <p14:tracePt t="10317" x="6659563" y="1639888"/>
          <p14:tracePt t="10326" x="6659563" y="1589088"/>
          <p14:tracePt t="10334" x="6673850" y="1504950"/>
          <p14:tracePt t="10342" x="6688138" y="1439863"/>
          <p14:tracePt t="10350" x="6694488" y="1390650"/>
          <p14:tracePt t="10358" x="6723063" y="1304925"/>
          <p14:tracePt t="10366" x="6745288" y="1225550"/>
          <p14:tracePt t="10375" x="6788150" y="1162050"/>
          <p14:tracePt t="10383" x="6823075" y="1098550"/>
          <p14:tracePt t="10391" x="6845300" y="1041400"/>
          <p14:tracePt t="10399" x="6888163" y="990600"/>
          <p14:tracePt t="10408" x="6923088" y="947738"/>
          <p14:tracePt t="10416" x="6943725" y="912813"/>
          <p14:tracePt t="10424" x="6972300" y="898525"/>
          <p14:tracePt t="10433" x="6994525" y="862013"/>
          <p14:tracePt t="10441" x="7023100" y="847725"/>
          <p14:tracePt t="10449" x="7043738" y="827088"/>
          <p14:tracePt t="10458" x="7058025" y="812800"/>
          <p14:tracePt t="10466" x="7072313" y="812800"/>
          <p14:tracePt t="10474" x="7072313" y="798513"/>
          <p14:tracePt t="10482" x="7086600" y="790575"/>
          <p14:tracePt t="10556" x="7094538" y="790575"/>
          <p14:tracePt t="10565" x="7108825" y="790575"/>
          <p14:tracePt t="10581" x="7137400" y="798513"/>
          <p14:tracePt t="10590" x="7143750" y="798513"/>
          <p14:tracePt t="10598" x="7158038" y="798513"/>
          <p14:tracePt t="10607" x="7172325" y="812800"/>
          <p14:tracePt t="10614" x="7186613" y="812800"/>
          <p14:tracePt t="10624" x="7208838" y="827088"/>
          <p14:tracePt t="10630" x="7237413" y="841375"/>
          <p14:tracePt t="10640" x="7258050" y="847725"/>
          <p14:tracePt t="10647" x="7300913" y="862013"/>
          <p14:tracePt t="10657" x="7335838" y="890588"/>
          <p14:tracePt t="10663" x="7372350" y="912813"/>
          <p14:tracePt t="10674" x="7407275" y="947738"/>
          <p14:tracePt t="10680" x="7450138" y="976313"/>
          <p14:tracePt t="10690" x="7472363" y="990600"/>
          <p14:tracePt t="10696" x="7507288" y="1012825"/>
          <p14:tracePt t="10706" x="7535863" y="1041400"/>
          <p14:tracePt t="10715" x="7558088" y="1047750"/>
          <p14:tracePt t="10723" x="7586663" y="1076325"/>
          <p14:tracePt t="10729" x="7600950" y="1090613"/>
          <p14:tracePt t="10739" x="7607300" y="1098550"/>
          <p14:tracePt t="10746" x="7621588" y="1098550"/>
          <p14:tracePt t="10755" x="7635875" y="1112838"/>
          <p14:tracePt t="10762" x="7635875" y="1127125"/>
          <p14:tracePt t="10772" x="7650163" y="1141413"/>
          <p14:tracePt t="10778" x="7650163" y="1154113"/>
          <p14:tracePt t="10787" x="7650163" y="1162050"/>
          <p14:tracePt t="10795" x="7658100" y="1176338"/>
          <p14:tracePt t="10805" x="7658100" y="1190625"/>
          <p14:tracePt t="10812" x="7672388" y="1204913"/>
          <p14:tracePt t="10820" x="7672388" y="1225550"/>
          <p14:tracePt t="10828" x="7672388" y="1254125"/>
          <p14:tracePt t="10837" x="7686675" y="1262063"/>
          <p14:tracePt t="10845" x="7686675" y="1290638"/>
          <p14:tracePt t="10853" x="7700963" y="1311275"/>
          <p14:tracePt t="10861" x="7700963" y="1339850"/>
          <p14:tracePt t="10870" x="7700963" y="1354138"/>
          <p14:tracePt t="10878" x="7707313" y="1376363"/>
          <p14:tracePt t="10886" x="7707313" y="1390650"/>
          <p14:tracePt t="10894" x="7707313" y="1404938"/>
          <p14:tracePt t="10903" x="7707313" y="1411288"/>
          <p14:tracePt t="10911" x="7707313" y="1425575"/>
          <p14:tracePt t="10919" x="7721600" y="1439863"/>
          <p14:tracePt t="10944" x="7721600" y="1454150"/>
          <p14:tracePt t="11257" x="7735888" y="1454150"/>
          <p14:tracePt t="11265" x="7750175" y="1454150"/>
          <p14:tracePt t="11273" x="7764463" y="1462088"/>
          <p14:tracePt t="11282" x="7813675" y="1476375"/>
          <p14:tracePt t="11290" x="7821613" y="1490663"/>
          <p14:tracePt t="11298" x="7850188" y="1511300"/>
          <p14:tracePt t="11307" x="7870825" y="1525588"/>
          <p14:tracePt t="11314" x="7899400" y="1539875"/>
          <p14:tracePt t="11323" x="7921625" y="1560513"/>
          <p14:tracePt t="11331" x="7964488" y="1589088"/>
          <p14:tracePt t="11340" x="7970838" y="1603375"/>
          <p14:tracePt t="11347" x="7999413" y="1611313"/>
          <p14:tracePt t="11357" x="8021638" y="1639888"/>
          <p14:tracePt t="11364" x="8035925" y="1654175"/>
          <p14:tracePt t="11373" x="8064500" y="1674813"/>
          <p14:tracePt t="11380" x="8070850" y="1703388"/>
          <p14:tracePt t="11390" x="8085138" y="1717675"/>
          <p14:tracePt t="11397" x="8099425" y="1725613"/>
          <p14:tracePt t="11407" x="8099425" y="1754188"/>
          <p14:tracePt t="11413" x="8113713" y="1754188"/>
          <p14:tracePt t="11423" x="8113713" y="1768475"/>
          <p14:tracePt t="11430" x="8121650" y="1774825"/>
          <p14:tracePt t="11440" x="8121650" y="1789113"/>
          <p14:tracePt t="11446" x="8134350" y="1803400"/>
          <p14:tracePt t="11463" x="8134350" y="1817688"/>
          <p14:tracePt t="11472" x="8134350" y="1825625"/>
          <p14:tracePt t="11479" x="8148638" y="1839913"/>
          <p14:tracePt t="11496" x="8148638" y="1854200"/>
          <p14:tracePt t="11506" x="8162925" y="1868488"/>
          <p14:tracePt t="11512" x="8162925" y="1874838"/>
          <p14:tracePt t="11522" x="8162925" y="1889125"/>
          <p14:tracePt t="11529" x="8170863" y="1903413"/>
          <p14:tracePt t="11537" x="8170863" y="1917700"/>
          <p14:tracePt t="11554" x="8185150" y="1924050"/>
          <p14:tracePt t="11562" x="8185150" y="1938338"/>
          <p14:tracePt t="11570" x="8185150" y="1952625"/>
          <p14:tracePt t="11578" x="8199438" y="1966913"/>
          <p14:tracePt t="11586" x="8199438" y="1974850"/>
          <p14:tracePt t="11603" x="8199438" y="1989138"/>
          <p14:tracePt t="11611" x="8199438" y="2003425"/>
          <p14:tracePt t="11628" x="8199438" y="2017713"/>
          <p14:tracePt t="11636" x="8199438" y="2038350"/>
          <p14:tracePt t="11644" x="8199438" y="2052638"/>
          <p14:tracePt t="11652" x="8199438" y="2074863"/>
          <p14:tracePt t="11661" x="8170863" y="2124075"/>
          <p14:tracePt t="11669" x="8148638" y="2174875"/>
          <p14:tracePt t="11677" x="8121650" y="2238375"/>
          <p14:tracePt t="11685" x="8085138" y="2316163"/>
          <p14:tracePt t="11694" x="8050213" y="2381250"/>
          <p14:tracePt t="11702" x="8013700" y="2438400"/>
          <p14:tracePt t="11710" x="7999413" y="2466975"/>
          <p14:tracePt t="11718" x="7964488" y="2487613"/>
          <p14:tracePt t="11726" x="7935913" y="2516188"/>
          <p14:tracePt t="11735" x="7913688" y="2538413"/>
          <p14:tracePt t="11743" x="7899400" y="2552700"/>
          <p14:tracePt t="11751" x="7870825" y="2552700"/>
          <p14:tracePt t="11760" x="7850188" y="2566988"/>
          <p14:tracePt t="11768" x="7813675" y="2566988"/>
          <p14:tracePt t="11776" x="7799388" y="2566988"/>
          <p14:tracePt t="11784" x="7785100" y="2566988"/>
          <p14:tracePt t="11792" x="7735888" y="2552700"/>
          <p14:tracePt t="11801" x="7721600" y="2552700"/>
          <p14:tracePt t="11809" x="7686675" y="2538413"/>
          <p14:tracePt t="11817" x="7650163" y="2516188"/>
          <p14:tracePt t="11826" x="7607300" y="2516188"/>
          <p14:tracePt t="11834" x="7586663" y="2487613"/>
          <p14:tracePt t="11842" x="7550150" y="2481263"/>
          <p14:tracePt t="11850" x="7507288" y="2466975"/>
          <p14:tracePt t="11858" x="7472363" y="2438400"/>
          <p14:tracePt t="11867" x="7435850" y="2416175"/>
          <p14:tracePt t="11875" x="7386638" y="2387600"/>
          <p14:tracePt t="11883" x="7350125" y="2366963"/>
          <p14:tracePt t="11892" x="7308850" y="2330450"/>
          <p14:tracePt t="11900" x="7272338" y="2301875"/>
          <p14:tracePt t="11908" x="7237413" y="2266950"/>
          <p14:tracePt t="11916" x="7223125" y="2238375"/>
          <p14:tracePt t="11924" x="7194550" y="2217738"/>
          <p14:tracePt t="11933" x="7172325" y="2189163"/>
          <p14:tracePt t="11941" x="7158038" y="2166938"/>
          <p14:tracePt t="11949" x="7143750" y="2138363"/>
          <p14:tracePt t="11958" x="7143750" y="2124075"/>
          <p14:tracePt t="11966" x="7137400" y="2117725"/>
          <p14:tracePt t="11974" x="7137400" y="2103438"/>
          <p14:tracePt t="11982" x="7137400" y="2089150"/>
          <p14:tracePt t="11991" x="7137400" y="2074863"/>
          <p14:tracePt t="11998" x="7137400" y="2052638"/>
          <p14:tracePt t="12007" x="7137400" y="2038350"/>
          <p14:tracePt t="12015" x="7143750" y="2017713"/>
          <p14:tracePt t="12024" x="7172325" y="1966913"/>
          <p14:tracePt t="12032" x="7208838" y="1917700"/>
          <p14:tracePt t="12040" x="7251700" y="1874838"/>
          <p14:tracePt t="12048" x="7286625" y="1825625"/>
          <p14:tracePt t="12057" x="7335838" y="1774825"/>
          <p14:tracePt t="12065" x="7400925" y="1739900"/>
          <p14:tracePt t="12074" x="7472363" y="1689100"/>
          <p14:tracePt t="12081" x="7535863" y="1660525"/>
          <p14:tracePt t="12091" x="7607300" y="1625600"/>
          <p14:tracePt t="12098" x="7686675" y="1603375"/>
          <p14:tracePt t="12107" x="7764463" y="1589088"/>
          <p14:tracePt t="12114" x="7835900" y="1560513"/>
          <p14:tracePt t="12124" x="7921625" y="1554163"/>
          <p14:tracePt t="12131" x="7985125" y="1539875"/>
          <p14:tracePt t="12140" x="8064500" y="1539875"/>
          <p14:tracePt t="12147" x="8134350" y="1525588"/>
          <p14:tracePt t="12158" x="8199438" y="1525588"/>
          <p14:tracePt t="12163" x="8234363" y="1525588"/>
          <p14:tracePt t="12174" x="8313738" y="1525588"/>
          <p14:tracePt t="12180" x="8362950" y="1525588"/>
          <p14:tracePt t="12191" x="8385175" y="1525588"/>
          <p14:tracePt t="12197" x="8434388" y="1554163"/>
          <p14:tracePt t="12208" x="8448675" y="1560513"/>
          <p14:tracePt t="12213" x="8499475" y="1603375"/>
          <p14:tracePt t="12225" x="8528050" y="1625600"/>
          <p14:tracePt t="12230" x="8534400" y="1639888"/>
          <p14:tracePt t="12240" x="8562975" y="1660525"/>
          <p14:tracePt t="12246" x="8577263" y="1689100"/>
          <p14:tracePt t="12257" x="8577263" y="1717675"/>
          <p14:tracePt t="12262" x="8583613" y="1739900"/>
          <p14:tracePt t="12274" x="8583613" y="1768475"/>
          <p14:tracePt t="12279" x="8597900" y="1774825"/>
          <p14:tracePt t="12290" x="8597900" y="1817688"/>
          <p14:tracePt t="12295" x="8597900" y="1854200"/>
          <p14:tracePt t="12307" x="8597900" y="1889125"/>
          <p14:tracePt t="12312" x="8597900" y="1938338"/>
          <p14:tracePt t="12324" x="8597900" y="1989138"/>
          <p14:tracePt t="12329" x="8577263" y="2089150"/>
          <p14:tracePt t="12340" x="8562975" y="2138363"/>
          <p14:tracePt t="12345" x="8534400" y="2217738"/>
          <p14:tracePt t="12358" x="8513763" y="2301875"/>
          <p14:tracePt t="12363" x="8477250" y="2387600"/>
          <p14:tracePt t="12374" x="8448675" y="2452688"/>
          <p14:tracePt t="12379" x="8434388" y="2481263"/>
          <p14:tracePt t="12390" x="8428038" y="2538413"/>
          <p14:tracePt t="12396" x="8399463" y="2581275"/>
          <p14:tracePt t="12407" x="8385175" y="2601913"/>
          <p14:tracePt t="12413" x="8377238" y="2616200"/>
          <p14:tracePt t="12424" x="8362950" y="2630488"/>
          <p14:tracePt t="12428" x="8362950" y="2638425"/>
          <p14:tracePt t="12441" x="8348663" y="2638425"/>
          <p14:tracePt t="12457" x="8334375" y="2638425"/>
          <p14:tracePt t="12485" x="8328025" y="2638425"/>
          <p14:tracePt t="12518" x="8313738" y="2652713"/>
          <p14:tracePt t="12823" x="8313738" y="2667000"/>
          <p14:tracePt t="12831" x="8270875" y="2716213"/>
          <p14:tracePt t="12840" x="8248650" y="2751138"/>
          <p14:tracePt t="12848" x="8185150" y="2836863"/>
          <p14:tracePt t="12858" x="8134350" y="2879725"/>
          <p14:tracePt t="12865" x="8070850" y="2944813"/>
          <p14:tracePt t="12873" x="8013700" y="2994025"/>
          <p14:tracePt t="12880" x="7935913" y="3051175"/>
          <p14:tracePt t="12890" x="7885113" y="3079750"/>
          <p14:tracePt t="12897" x="7821613" y="3114675"/>
          <p14:tracePt t="12906" x="7770813" y="3128963"/>
          <p14:tracePt t="12914" x="7735888" y="3128963"/>
          <p14:tracePt t="12924" x="7700963" y="3143250"/>
          <p14:tracePt t="12930" x="7658100" y="3143250"/>
          <p14:tracePt t="12940" x="7621588" y="3143250"/>
          <p14:tracePt t="12947" x="7607300" y="3143250"/>
          <p14:tracePt t="12956" x="7586663" y="3143250"/>
          <p14:tracePt t="12963" x="7558088" y="3143250"/>
          <p14:tracePt t="12973" x="7550150" y="3128963"/>
          <p14:tracePt t="12980" x="7535863" y="3114675"/>
          <p14:tracePt t="12989" x="7535863" y="3100388"/>
          <p14:tracePt t="12996" x="7521575" y="3094038"/>
          <p14:tracePt t="13012" x="7521575" y="3079750"/>
          <p14:tracePt t="13022" x="7507288" y="3079750"/>
          <p14:tracePt t="13029" x="7507288" y="3065463"/>
          <p14:tracePt t="13039" x="7500938" y="3065463"/>
          <p14:tracePt t="13045" x="7500938" y="3051175"/>
          <p14:tracePt t="13053" x="7500938" y="3044825"/>
          <p14:tracePt t="13070" x="7486650" y="3044825"/>
          <p14:tracePt t="13079" x="7486650" y="3030538"/>
          <p14:tracePt t="13089" x="7486650" y="3016250"/>
          <p14:tracePt t="13120" x="7486650" y="3001963"/>
          <p14:tracePt t="13144" x="7486650" y="2994025"/>
          <p14:tracePt t="13185" x="7486650" y="2979738"/>
          <p14:tracePt t="13210" x="7486650" y="2965450"/>
          <p14:tracePt t="13218" x="7500938" y="2965450"/>
          <p14:tracePt t="13243" x="7500938" y="2951163"/>
          <p14:tracePt t="13251" x="7507288" y="2951163"/>
          <p14:tracePt t="13268" x="7507288" y="2944813"/>
          <p14:tracePt t="13276" x="7521575" y="2944813"/>
          <p14:tracePt t="13284" x="7535863" y="2944813"/>
          <p14:tracePt t="13293" x="7550150" y="2930525"/>
          <p14:tracePt t="13301" x="7558088" y="2930525"/>
          <p14:tracePt t="13310" x="7586663" y="2930525"/>
          <p14:tracePt t="13318" x="7600950" y="2930525"/>
          <p14:tracePt t="13326" x="7621588" y="2930525"/>
          <p14:tracePt t="13334" x="7650163" y="2930525"/>
          <p14:tracePt t="13342" x="7658100" y="2930525"/>
          <p14:tracePt t="13351" x="7686675" y="2930525"/>
          <p14:tracePt t="13359" x="7707313" y="2930525"/>
          <p14:tracePt t="13367" x="7735888" y="2930525"/>
          <p14:tracePt t="13375" x="7750175" y="2930525"/>
          <p14:tracePt t="13384" x="7764463" y="2930525"/>
          <p14:tracePt t="13392" x="7785100" y="2944813"/>
          <p14:tracePt t="13400" x="7799388" y="2944813"/>
          <p14:tracePt t="13416" x="7813675" y="2951163"/>
          <p14:tracePt t="13433" x="7821613" y="2951163"/>
          <p14:tracePt t="13442" x="7821613" y="2965450"/>
          <p14:tracePt t="13458" x="7821613" y="2979738"/>
          <p14:tracePt t="13589" x="7821613" y="2994025"/>
          <p14:tracePt t="13639" x="7835900" y="2994025"/>
          <p14:tracePt t="13664" x="7850188" y="2994025"/>
          <p14:tracePt t="13680" x="7864475" y="3001963"/>
          <p14:tracePt t="13698" x="7870825" y="3001963"/>
          <p14:tracePt t="13707" x="7885113" y="3001963"/>
          <p14:tracePt t="13716" x="7885113" y="3016250"/>
          <p14:tracePt t="13724" x="7899400" y="3016250"/>
          <p14:tracePt t="13730" x="7913688" y="3016250"/>
          <p14:tracePt t="13740" x="7913688" y="3030538"/>
          <p14:tracePt t="13756" x="7921625" y="3030538"/>
          <p14:tracePt t="13952" x="7913688" y="3030538"/>
          <p14:tracePt t="13985" x="7899400" y="3030538"/>
          <p14:tracePt t="14010" x="7885113" y="3030538"/>
          <p14:tracePt t="14026" x="7870825" y="3030538"/>
          <p14:tracePt t="14035" x="7864475" y="3030538"/>
          <p14:tracePt t="14043" x="7850188" y="3030538"/>
          <p14:tracePt t="14051" x="7835900" y="3030538"/>
          <p14:tracePt t="14059" x="7821613" y="3030538"/>
          <p14:tracePt t="14067" x="7813675" y="3016250"/>
          <p14:tracePt t="14076" x="7785100" y="3016250"/>
          <p14:tracePt t="14084" x="7764463" y="3016250"/>
          <p14:tracePt t="14092" x="7750175" y="3001963"/>
          <p14:tracePt t="14101" x="7721600" y="3001963"/>
          <p14:tracePt t="14109" x="7700963" y="2994025"/>
          <p14:tracePt t="14117" x="7658100" y="2979738"/>
          <p14:tracePt t="14125" x="7635875" y="2979738"/>
          <p14:tracePt t="14133" x="7621588" y="2965450"/>
          <p14:tracePt t="14142" x="7586663" y="2965450"/>
          <p14:tracePt t="14151" x="7558088" y="2951163"/>
          <p14:tracePt t="14158" x="7550150" y="2944813"/>
          <p14:tracePt t="14167" x="7521575" y="2944813"/>
          <p14:tracePt t="14175" x="7500938" y="2930525"/>
          <p14:tracePt t="14183" x="7472363" y="2930525"/>
          <p14:tracePt t="14191" x="7450138" y="2916238"/>
          <p14:tracePt t="14199" x="7435850" y="2916238"/>
          <p14:tracePt t="14207" x="7407275" y="2901950"/>
          <p14:tracePt t="14217" x="7386638" y="2894013"/>
          <p14:tracePt t="14224" x="7358063" y="2879725"/>
          <p14:tracePt t="14233" x="7335838" y="2865438"/>
          <p14:tracePt t="14241" x="7321550" y="2851150"/>
          <p14:tracePt t="14249" x="7300913" y="2836863"/>
          <p14:tracePt t="14257" x="7272338" y="2830513"/>
          <p14:tracePt t="14266" x="7251700" y="2830513"/>
          <p14:tracePt t="14274" x="7223125" y="2801938"/>
          <p14:tracePt t="14282" x="7208838" y="2787650"/>
          <p14:tracePt t="14291" x="7186613" y="2779713"/>
          <p14:tracePt t="14299" x="7158038" y="2765425"/>
          <p14:tracePt t="14307" x="7143750" y="2751138"/>
          <p14:tracePt t="14315" x="7123113" y="2730500"/>
          <p14:tracePt t="14324" x="7108825" y="2716213"/>
          <p14:tracePt t="14331" x="7094538" y="2701925"/>
          <p14:tracePt t="14340" x="7086600" y="2687638"/>
          <p14:tracePt t="14348" x="7072313" y="2679700"/>
          <p14:tracePt t="14357" x="7072313" y="2667000"/>
          <p14:tracePt t="14364" x="7058025" y="2652713"/>
          <p14:tracePt t="14374" x="7043738" y="2638425"/>
          <p14:tracePt t="14390" x="7043738" y="2630488"/>
          <p14:tracePt t="14397" x="7043738" y="2616200"/>
          <p14:tracePt t="14414" x="7043738" y="2601913"/>
          <p14:tracePt t="14430" x="7043738" y="2587625"/>
          <p14:tracePt t="14446" x="7043738" y="2581275"/>
          <p14:tracePt t="14457" x="7043738" y="2566988"/>
          <p14:tracePt t="14473" x="7043738" y="2552700"/>
          <p14:tracePt t="14489" x="7043738" y="2538413"/>
          <p14:tracePt t="14506" x="7043738" y="2530475"/>
          <p14:tracePt t="14513" x="7043738" y="2516188"/>
          <p14:tracePt t="14522" x="7043738" y="2501900"/>
          <p14:tracePt t="14539" x="7043738" y="2487613"/>
          <p14:tracePt t="14546" x="7043738" y="2481263"/>
          <p14:tracePt t="14555" x="7058025" y="2466975"/>
          <p14:tracePt t="14562" x="7072313" y="2452688"/>
          <p14:tracePt t="14572" x="7072313" y="2438400"/>
          <p14:tracePt t="14579" x="7086600" y="2430463"/>
          <p14:tracePt t="14587" x="7094538" y="2401888"/>
          <p14:tracePt t="14595" x="7094538" y="2387600"/>
          <p14:tracePt t="14604" x="7108825" y="2381250"/>
          <p14:tracePt t="14612" x="7123113" y="2366963"/>
          <p14:tracePt t="14620" x="7137400" y="2366963"/>
          <p14:tracePt t="14628" x="7143750" y="2338388"/>
          <p14:tracePt t="14636" x="7158038" y="2338388"/>
          <p14:tracePt t="14644" x="7186613" y="2316163"/>
          <p14:tracePt t="14653" x="7208838" y="2301875"/>
          <p14:tracePt t="14661" x="7237413" y="2287588"/>
          <p14:tracePt t="14669" x="7272338" y="2274888"/>
          <p14:tracePt t="14677" x="7300913" y="2266950"/>
          <p14:tracePt t="14686" x="7321550" y="2266950"/>
          <p14:tracePt t="14694" x="7358063" y="2238375"/>
          <p14:tracePt t="14702" x="7386638" y="2224088"/>
          <p14:tracePt t="14711" x="7421563" y="2224088"/>
          <p14:tracePt t="14719" x="7435850" y="2217738"/>
          <p14:tracePt t="14727" x="7458075" y="2217738"/>
          <p14:tracePt t="14735" x="7486650" y="2217738"/>
          <p14:tracePt t="14743" x="7507288" y="2203450"/>
          <p14:tracePt t="14751" x="7535863" y="2203450"/>
          <p14:tracePt t="14760" x="7558088" y="2203450"/>
          <p14:tracePt t="14768" x="7572375" y="2203450"/>
          <p14:tracePt t="14776" x="7607300" y="2203450"/>
          <p14:tracePt t="14784" x="7635875" y="2203450"/>
          <p14:tracePt t="14793" x="7658100" y="2203450"/>
          <p14:tracePt t="14801" x="7686675" y="2203450"/>
          <p14:tracePt t="14810" x="7707313" y="2203450"/>
          <p14:tracePt t="14818" x="7735888" y="2203450"/>
          <p14:tracePt t="14826" x="7764463" y="2217738"/>
          <p14:tracePt t="14834" x="7770813" y="2217738"/>
          <p14:tracePt t="14843" x="7799388" y="2217738"/>
          <p14:tracePt t="14851" x="7813675" y="2217738"/>
          <p14:tracePt t="14859" x="7835900" y="2217738"/>
          <p14:tracePt t="14867" x="7850188" y="2224088"/>
          <p14:tracePt t="14875" x="7864475" y="2224088"/>
          <p14:tracePt t="14883" x="7885113" y="2224088"/>
          <p14:tracePt t="14892" x="7899400" y="2224088"/>
          <p14:tracePt t="14900" x="7921625" y="2224088"/>
          <p14:tracePt t="14908" x="7950200" y="2238375"/>
          <p14:tracePt t="14916" x="7970838" y="2238375"/>
          <p14:tracePt t="14925" x="7985125" y="2238375"/>
          <p14:tracePt t="14933" x="8013700" y="2252663"/>
          <p14:tracePt t="14941" x="8035925" y="2252663"/>
          <p14:tracePt t="14950" x="8050213" y="2266950"/>
          <p14:tracePt t="14958" x="8070850" y="2274888"/>
          <p14:tracePt t="14966" x="8099425" y="2274888"/>
          <p14:tracePt t="14974" x="8121650" y="2287588"/>
          <p14:tracePt t="14983" x="8134350" y="2301875"/>
          <p14:tracePt t="14991" x="8162925" y="2301875"/>
          <p14:tracePt t="14999" x="8170863" y="2316163"/>
          <p14:tracePt t="15007" x="8185150" y="2330450"/>
          <p14:tracePt t="15016" x="8199438" y="2330450"/>
          <p14:tracePt t="15024" x="8213725" y="2338388"/>
          <p14:tracePt t="15040" x="8220075" y="2338388"/>
          <p14:tracePt t="15057" x="8234363" y="2352675"/>
          <p14:tracePt t="15073" x="8234363" y="2366963"/>
          <p14:tracePt t="15090" x="8248650" y="2366963"/>
          <p14:tracePt t="15098" x="8248650" y="2381250"/>
          <p14:tracePt t="15107" x="8248650" y="2387600"/>
          <p14:tracePt t="15123" x="8262938" y="2401888"/>
          <p14:tracePt t="15131" x="8262938" y="2416175"/>
          <p14:tracePt t="15140" x="8262938" y="2430463"/>
          <p14:tracePt t="15147" x="8270875" y="2438400"/>
          <p14:tracePt t="15164" x="8270875" y="2466975"/>
          <p14:tracePt t="15174" x="8270875" y="2481263"/>
          <p14:tracePt t="15180" x="8285163" y="2487613"/>
          <p14:tracePt t="15190" x="8285163" y="2501900"/>
          <p14:tracePt t="15196" x="8285163" y="2516188"/>
          <p14:tracePt t="15207" x="8285163" y="2530475"/>
          <p14:tracePt t="15213" x="8285163" y="2552700"/>
          <p14:tracePt t="15223" x="8299450" y="2566988"/>
          <p14:tracePt t="15230" x="8299450" y="2587625"/>
          <p14:tracePt t="15240" x="8299450" y="2601913"/>
          <p14:tracePt t="15246" x="8313738" y="2616200"/>
          <p14:tracePt t="15256" x="8313738" y="2638425"/>
          <p14:tracePt t="15272" x="8328025" y="2652713"/>
          <p14:tracePt t="15279" x="8328025" y="2667000"/>
          <p14:tracePt t="15289" x="8328025" y="2679700"/>
          <p14:tracePt t="15305" x="8328025" y="2687638"/>
          <p14:tracePt t="15312" x="8334375" y="2687638"/>
          <p14:tracePt t="15320" x="8334375" y="2701925"/>
          <p14:tracePt t="15337" x="8334375" y="2716213"/>
          <p14:tracePt t="15345" x="8334375" y="2730500"/>
          <p14:tracePt t="15362" x="8348663" y="2736850"/>
          <p14:tracePt t="15378" x="8348663" y="2751138"/>
          <p14:tracePt t="15386" x="8348663" y="2765425"/>
          <p14:tracePt t="15403" x="8348663" y="2779713"/>
          <p14:tracePt t="15427" x="8348663" y="2787650"/>
          <p14:tracePt t="15436" x="8334375" y="2787650"/>
          <p14:tracePt t="15452" x="8334375" y="2801938"/>
          <p14:tracePt t="15477" x="8328025" y="2816225"/>
          <p14:tracePt t="15493" x="8313738" y="2816225"/>
          <p14:tracePt t="15510" x="8299450" y="2830513"/>
          <p14:tracePt t="15526" x="8285163" y="2830513"/>
          <p14:tracePt t="15535" x="8270875" y="2836863"/>
          <p14:tracePt t="15543" x="8262938" y="2836863"/>
          <p14:tracePt t="15551" x="8248650" y="2851150"/>
          <p14:tracePt t="15559" x="8220075" y="2851150"/>
          <p14:tracePt t="15567" x="8213725" y="2865438"/>
          <p14:tracePt t="15576" x="8185150" y="2879725"/>
          <p14:tracePt t="15584" x="8162925" y="2879725"/>
          <p14:tracePt t="15593" x="8148638" y="2894013"/>
          <p14:tracePt t="15601" x="8121650" y="2894013"/>
          <p14:tracePt t="15609" x="8085138" y="2901950"/>
          <p14:tracePt t="15617" x="8064500" y="2916238"/>
          <p14:tracePt t="15625" x="8021638" y="2916238"/>
          <p14:tracePt t="15633" x="7999413" y="2930525"/>
          <p14:tracePt t="15642" x="7970838" y="2944813"/>
          <p14:tracePt t="15650" x="7950200" y="2944813"/>
          <p14:tracePt t="15659" x="7913688" y="2944813"/>
          <p14:tracePt t="15666" x="7899400" y="2951163"/>
          <p14:tracePt t="15675" x="7870825" y="2951163"/>
          <p14:tracePt t="15683" x="7850188" y="2951163"/>
          <p14:tracePt t="15691" x="7821613" y="2951163"/>
          <p14:tracePt t="15699" x="7813675" y="2951163"/>
          <p14:tracePt t="15708" x="7785100" y="2951163"/>
          <p14:tracePt t="15716" x="7764463" y="2951163"/>
          <p14:tracePt t="15724" x="7735888" y="2951163"/>
          <p14:tracePt t="15733" x="7721600" y="2951163"/>
          <p14:tracePt t="15741" x="7686675" y="2951163"/>
          <p14:tracePt t="15749" x="7672388" y="2951163"/>
          <p14:tracePt t="15758" x="7650163" y="2951163"/>
          <p14:tracePt t="15765" x="7607300" y="2951163"/>
          <p14:tracePt t="15774" x="7586663" y="2951163"/>
          <p14:tracePt t="15782" x="7558088" y="2951163"/>
          <p14:tracePt t="15790" x="7535863" y="2951163"/>
          <p14:tracePt t="15798" x="7507288" y="2951163"/>
          <p14:tracePt t="15807" x="7472363" y="2944813"/>
          <p14:tracePt t="15815" x="7458075" y="2944813"/>
          <p14:tracePt t="15824" x="7421563" y="2944813"/>
          <p14:tracePt t="15832" x="7400925" y="2930525"/>
          <p14:tracePt t="15841" x="7386638" y="2916238"/>
          <p14:tracePt t="15848" x="7358063" y="2916238"/>
          <p14:tracePt t="15857" x="7335838" y="2901950"/>
          <p14:tracePt t="15865" x="7321550" y="2894013"/>
          <p14:tracePt t="15874" x="7308850" y="2879725"/>
          <p14:tracePt t="15881" x="7286625" y="2879725"/>
          <p14:tracePt t="15891" x="7272338" y="2851150"/>
          <p14:tracePt t="15897" x="7258050" y="2851150"/>
          <p14:tracePt t="15907" x="7251700" y="2836863"/>
          <p14:tracePt t="15914" x="7237413" y="2830513"/>
          <p14:tracePt t="15924" x="7223125" y="2816225"/>
          <p14:tracePt t="15931" x="7223125" y="2801938"/>
          <p14:tracePt t="15940" x="7208838" y="2787650"/>
          <p14:tracePt t="15947" x="7208838" y="2779713"/>
          <p14:tracePt t="15958" x="7208838" y="2765425"/>
          <p14:tracePt t="15963" x="7194550" y="2751138"/>
          <p14:tracePt t="15974" x="7194550" y="2736850"/>
          <p14:tracePt t="15980" x="7194550" y="2730500"/>
          <p14:tracePt t="15991" x="7194550" y="2716213"/>
          <p14:tracePt t="15997" x="7194550" y="2701925"/>
          <p14:tracePt t="16007" x="7194550" y="2687638"/>
          <p14:tracePt t="16022" x="7194550" y="2679700"/>
          <p14:tracePt t="16039" x="7194550" y="2667000"/>
          <p14:tracePt t="16070" x="7194550" y="2652713"/>
          <p14:tracePt t="16103" x="7194550" y="2638425"/>
          <p14:tracePt t="16112" x="7194550" y="2630488"/>
          <p14:tracePt t="16128" x="7194550" y="2616200"/>
          <p14:tracePt t="16136" x="7194550" y="2601913"/>
          <p14:tracePt t="16145" x="7208838" y="2587625"/>
          <p14:tracePt t="16153" x="7237413" y="2566988"/>
          <p14:tracePt t="16161" x="7251700" y="2552700"/>
          <p14:tracePt t="16169" x="7272338" y="2530475"/>
          <p14:tracePt t="16178" x="7308850" y="2501900"/>
          <p14:tracePt t="16186" x="7335838" y="2466975"/>
          <p14:tracePt t="16194" x="7372350" y="2438400"/>
          <p14:tracePt t="16202" x="7400925" y="2416175"/>
          <p14:tracePt t="16210" x="7435850" y="2387600"/>
          <p14:tracePt t="16219" x="7458075" y="2366963"/>
          <p14:tracePt t="16227" x="7500938" y="2338388"/>
          <p14:tracePt t="16235" x="7535863" y="2316163"/>
          <p14:tracePt t="16243" x="7558088" y="2301875"/>
          <p14:tracePt t="16252" x="7600950" y="2287588"/>
          <p14:tracePt t="16260" x="7635875" y="2266950"/>
          <p14:tracePt t="16268" x="7672388" y="2266950"/>
          <p14:tracePt t="16276" x="7686675" y="2252663"/>
          <p14:tracePt t="16285" x="7721600" y="2252663"/>
          <p14:tracePt t="16293" x="7764463" y="2238375"/>
          <p14:tracePt t="16301" x="7799388" y="2238375"/>
          <p14:tracePt t="16309" x="7821613" y="2238375"/>
          <p14:tracePt t="16318" x="7864475" y="2238375"/>
          <p14:tracePt t="16326" x="7885113" y="2238375"/>
          <p14:tracePt t="16334" x="7921625" y="2238375"/>
          <p14:tracePt t="16342" x="7964488" y="2238375"/>
          <p14:tracePt t="16351" x="7970838" y="2238375"/>
          <p14:tracePt t="16359" x="8013700" y="2238375"/>
          <p14:tracePt t="16367" x="8035925" y="2238375"/>
          <p14:tracePt t="16376" x="8085138" y="2238375"/>
          <p14:tracePt t="16384" x="8113713" y="2238375"/>
          <p14:tracePt t="16392" x="8148638" y="2238375"/>
          <p14:tracePt t="16400" x="8170863" y="2238375"/>
          <p14:tracePt t="16409" x="8199438" y="2238375"/>
          <p14:tracePt t="16416" x="8220075" y="2238375"/>
          <p14:tracePt t="16425" x="8248650" y="2252663"/>
          <p14:tracePt t="16433" x="8285163" y="2266950"/>
          <p14:tracePt t="16442" x="8313738" y="2274888"/>
          <p14:tracePt t="16450" x="8328025" y="2287588"/>
          <p14:tracePt t="16458" x="8348663" y="2287588"/>
          <p14:tracePt t="16466" x="8377238" y="2316163"/>
          <p14:tracePt t="16475" x="8385175" y="2316163"/>
          <p14:tracePt t="16483" x="8413750" y="2330450"/>
          <p14:tracePt t="16491" x="8428038" y="2338388"/>
          <p14:tracePt t="16499" x="8448675" y="2366963"/>
          <p14:tracePt t="16508" x="8462963" y="2381250"/>
          <p14:tracePt t="16516" x="8485188" y="2387600"/>
          <p14:tracePt t="16524" x="8499475" y="2401888"/>
          <p14:tracePt t="16532" x="8528050" y="2416175"/>
          <p14:tracePt t="16540" x="8528050" y="2430463"/>
          <p14:tracePt t="16549" x="8534400" y="2438400"/>
          <p14:tracePt t="16557" x="8548688" y="2452688"/>
          <p14:tracePt t="16565" x="8577263" y="2466975"/>
          <p14:tracePt t="16574" x="8583613" y="2481263"/>
          <p14:tracePt t="16590" x="8597900" y="2487613"/>
          <p14:tracePt t="16598" x="8597900" y="2501900"/>
          <p14:tracePt t="16607" x="8612188" y="2516188"/>
          <p14:tracePt t="16614" x="8626475" y="2530475"/>
          <p14:tracePt t="16623" x="8626475" y="2538413"/>
          <p14:tracePt t="16631" x="8634413" y="2552700"/>
          <p14:tracePt t="16640" x="8634413" y="2581275"/>
          <p14:tracePt t="16648" x="8634413" y="2587625"/>
          <p14:tracePt t="16657" x="8648700" y="2616200"/>
          <p14:tracePt t="16664" x="8648700" y="2630488"/>
          <p14:tracePt t="16674" x="8662988" y="2652713"/>
          <p14:tracePt t="16680" x="8662988" y="2667000"/>
          <p14:tracePt t="16690" x="8662988" y="2687638"/>
          <p14:tracePt t="16697" x="8677275" y="2701925"/>
          <p14:tracePt t="16707" x="8677275" y="2730500"/>
          <p14:tracePt t="16724" x="8677275" y="2736850"/>
          <p14:tracePt t="16730" x="8677275" y="2751138"/>
          <p14:tracePt t="16740" x="8677275" y="2765425"/>
          <p14:tracePt t="16746" x="8677275" y="2779713"/>
          <p14:tracePt t="16763" x="8677275" y="2787650"/>
          <p14:tracePt t="16772" x="8677275" y="2801938"/>
          <p14:tracePt t="16788" x="8677275" y="2816225"/>
          <p14:tracePt t="16805" x="8677275" y="2830513"/>
          <p14:tracePt t="16829" x="8677275" y="2836863"/>
          <p14:tracePt t="16853" x="8662988" y="2836863"/>
          <p14:tracePt t="16870" x="8662988" y="2851150"/>
          <p14:tracePt t="16903" x="8648700" y="2851150"/>
          <p14:tracePt t="16928" x="8634413" y="2851150"/>
          <p14:tracePt t="16936" x="8626475" y="2851150"/>
          <p14:tracePt t="16944" x="8626475" y="2865438"/>
          <p14:tracePt t="16953" x="8612188" y="2865438"/>
          <p14:tracePt t="16961" x="8597900" y="2865438"/>
          <p14:tracePt t="16969" x="8583613" y="2879725"/>
          <p14:tracePt t="16977" x="8577263" y="2879725"/>
          <p14:tracePt t="16985" x="8548688" y="2879725"/>
          <p14:tracePt t="16994" x="8534400" y="2894013"/>
          <p14:tracePt t="17002" x="8513763" y="2894013"/>
          <p14:tracePt t="17010" x="8499475" y="2901950"/>
          <p14:tracePt t="17019" x="8477250" y="2901950"/>
          <p14:tracePt t="17026" x="8448675" y="2916238"/>
          <p14:tracePt t="17035" x="8428038" y="2930525"/>
          <p14:tracePt t="17043" x="8399463" y="2930525"/>
          <p14:tracePt t="17051" x="8362950" y="2944813"/>
          <p14:tracePt t="17060" x="8348663" y="2944813"/>
          <p14:tracePt t="17068" x="8313738" y="2951163"/>
          <p14:tracePt t="17076" x="8285163" y="2965450"/>
          <p14:tracePt t="17084" x="8248650" y="2979738"/>
          <p14:tracePt t="17093" x="8213725" y="2994025"/>
          <p14:tracePt t="17101" x="8170863" y="3001963"/>
          <p14:tracePt t="17109" x="8134350" y="3001963"/>
          <p14:tracePt t="17117" x="8099425" y="3016250"/>
          <p14:tracePt t="17125" x="8064500" y="3016250"/>
          <p14:tracePt t="17134" x="7999413" y="3030538"/>
          <p14:tracePt t="17142" x="7964488" y="3030538"/>
          <p14:tracePt t="17150" x="7913688" y="3044825"/>
          <p14:tracePt t="17158" x="7864475" y="3044825"/>
          <p14:tracePt t="17167" x="7813675" y="3051175"/>
          <p14:tracePt t="17175" x="7770813" y="3051175"/>
          <p14:tracePt t="17183" x="7721600" y="3051175"/>
          <p14:tracePt t="17191" x="7672388" y="3051175"/>
          <p14:tracePt t="17200" x="7650163" y="3051175"/>
          <p14:tracePt t="17208" x="7600950" y="3065463"/>
          <p14:tracePt t="17216" x="7558088" y="3065463"/>
          <p14:tracePt t="17224" x="7535863" y="3065463"/>
          <p14:tracePt t="17233" x="7486650" y="3065463"/>
          <p14:tracePt t="17241" x="7472363" y="3065463"/>
          <p14:tracePt t="17249" x="7435850" y="3065463"/>
          <p14:tracePt t="17258" x="7407275" y="3051175"/>
          <p14:tracePt t="17266" x="7358063" y="3030538"/>
          <p14:tracePt t="17274" x="7335838" y="3016250"/>
          <p14:tracePt t="17282" x="7300913" y="2994025"/>
          <p14:tracePt t="17291" x="7272338" y="2979738"/>
          <p14:tracePt t="17298" x="7251700" y="2951163"/>
          <p14:tracePt t="17307" x="7237413" y="2944813"/>
          <p14:tracePt t="17315" x="7194550" y="2916238"/>
          <p14:tracePt t="17323" x="7186613" y="2901950"/>
          <p14:tracePt t="17331" x="7158038" y="2879725"/>
          <p14:tracePt t="17340" x="7137400" y="2851150"/>
          <p14:tracePt t="17348" x="7123113" y="2830513"/>
          <p14:tracePt t="17357" x="7094538" y="2816225"/>
          <p14:tracePt t="17364" x="7086600" y="2787650"/>
          <p14:tracePt t="17374" x="7072313" y="2765425"/>
          <p14:tracePt t="17381" x="7058025" y="2736850"/>
          <p14:tracePt t="17390" x="7043738" y="2730500"/>
          <p14:tracePt t="17398" x="7037388" y="2701925"/>
          <p14:tracePt t="17407" x="7023100" y="2679700"/>
          <p14:tracePt t="17414" x="7023100" y="2652713"/>
          <p14:tracePt t="17424" x="7008813" y="2638425"/>
          <p14:tracePt t="17430" x="7008813" y="2616200"/>
          <p14:tracePt t="17441" x="6994525" y="2587625"/>
          <p14:tracePt t="17447" x="6994525" y="2581275"/>
          <p14:tracePt t="17457" x="6994525" y="2566988"/>
          <p14:tracePt t="17464" x="6986588" y="2552700"/>
          <p14:tracePt t="17474" x="6986588" y="2538413"/>
          <p14:tracePt t="17480" x="6986588" y="2530475"/>
          <p14:tracePt t="17491" x="6986588" y="2516188"/>
          <p14:tracePt t="17496" x="6986588" y="2501900"/>
          <p14:tracePt t="17507" x="6986588" y="2487613"/>
          <p14:tracePt t="17522" x="6986588" y="2481263"/>
          <p14:tracePt t="17529" x="6986588" y="2466975"/>
          <p14:tracePt t="17539" x="6986588" y="2452688"/>
          <p14:tracePt t="17546" x="6986588" y="2438400"/>
          <p14:tracePt t="17562" x="6986588" y="2430463"/>
          <p14:tracePt t="17579" x="6986588" y="2416175"/>
          <p14:tracePt t="17611" x="6986588" y="2401888"/>
          <p14:tracePt t="17637" x="6994525" y="2401888"/>
          <p14:tracePt t="17752" x="6994525" y="2387600"/>
          <p14:tracePt t="17768" x="6986588" y="2387600"/>
          <p14:tracePt t="17793" x="6972300" y="2381250"/>
          <p14:tracePt t="17809" x="6958013" y="2366963"/>
          <p14:tracePt t="17826" x="6943725" y="2366963"/>
          <p14:tracePt t="17834" x="6937375" y="2352675"/>
          <p14:tracePt t="17842" x="6937375" y="2338388"/>
          <p14:tracePt t="17851" x="6923088" y="2330450"/>
          <p14:tracePt t="17859" x="6908800" y="2330450"/>
          <p14:tracePt t="17868" x="6908800" y="2316163"/>
          <p14:tracePt t="17876" x="6894513" y="2301875"/>
          <p14:tracePt t="17884" x="6888163" y="2287588"/>
          <p14:tracePt t="17892" x="6873875" y="2266950"/>
          <p14:tracePt t="17900" x="6859588" y="2252663"/>
          <p14:tracePt t="17908" x="6845300" y="2224088"/>
          <p14:tracePt t="17917" x="6837363" y="2217738"/>
          <p14:tracePt t="17925" x="6837363" y="2203450"/>
          <p14:tracePt t="17933" x="6823075" y="2189163"/>
          <p14:tracePt t="17942" x="6823075" y="2174875"/>
          <p14:tracePt t="17950" x="6808788" y="2174875"/>
          <p14:tracePt t="17966" x="6808788" y="2166938"/>
          <p14:tracePt t="18032" x="6823075" y="2166938"/>
          <p14:tracePt t="18041" x="6837363" y="2166938"/>
          <p14:tracePt t="18048" x="6845300" y="2166938"/>
          <p14:tracePt t="18057" x="6859588" y="2166938"/>
          <p14:tracePt t="18074" x="6923088" y="2174875"/>
          <p14:tracePt t="18337" x="6943725" y="2174875"/>
          <p14:tracePt t="18345" x="6958013" y="2174875"/>
          <p14:tracePt t="18356" x="6972300" y="2174875"/>
          <p14:tracePt t="18362" x="6986588" y="2174875"/>
          <p14:tracePt t="18370" x="7008813" y="2174875"/>
          <p14:tracePt t="18378" x="7037388" y="2174875"/>
          <p14:tracePt t="18386" x="7043738" y="2174875"/>
          <p14:tracePt t="18395" x="7058025" y="2189163"/>
          <p14:tracePt t="18403" x="7072313" y="2189163"/>
          <p14:tracePt t="18411" x="7094538" y="2189163"/>
          <p14:tracePt t="18420" x="7108825" y="2189163"/>
          <p14:tracePt t="18428" x="7123113" y="2189163"/>
          <p14:tracePt t="18444" x="7137400" y="2189163"/>
          <p14:tracePt t="18453" x="7143750" y="2203450"/>
          <p14:tracePt t="18460" x="7158038" y="2203450"/>
          <p14:tracePt t="18478" x="7172325" y="2203450"/>
          <p14:tracePt t="18485" x="7186613" y="2203450"/>
          <p14:tracePt t="18609" x="7172325" y="2203450"/>
          <p14:tracePt t="18617" x="7158038" y="2203450"/>
          <p14:tracePt t="18626" x="7137400" y="2203450"/>
          <p14:tracePt t="18634" x="7108825" y="2203450"/>
          <p14:tracePt t="18642" x="7086600" y="2203450"/>
          <p14:tracePt t="18650" x="7058025" y="2203450"/>
          <p14:tracePt t="18658" x="7037388" y="2189163"/>
          <p14:tracePt t="18667" x="7008813" y="2189163"/>
          <p14:tracePt t="18675" x="6986588" y="2174875"/>
          <p14:tracePt t="18683" x="6943725" y="2174875"/>
          <p14:tracePt t="18692" x="6923088" y="2166938"/>
          <p14:tracePt t="18700" x="6888163" y="2152650"/>
          <p14:tracePt t="18709" x="6873875" y="2138363"/>
          <p14:tracePt t="18716" x="6837363" y="2138363"/>
          <p14:tracePt t="18724" x="6794500" y="2117725"/>
          <p14:tracePt t="18733" x="6759575" y="2117725"/>
          <p14:tracePt t="18741" x="6745288" y="2103438"/>
          <p14:tracePt t="18749" x="6694488" y="2074863"/>
          <p14:tracePt t="18758" x="6673850" y="2066925"/>
          <p14:tracePt t="18766" x="6630988" y="2038350"/>
          <p14:tracePt t="18774" x="6594475" y="2017713"/>
          <p14:tracePt t="18782" x="6545263" y="1989138"/>
          <p14:tracePt t="18790" x="6508750" y="1966913"/>
          <p14:tracePt t="18798" x="6481763" y="1938338"/>
          <p14:tracePt t="18807" x="6459538" y="1924050"/>
          <p14:tracePt t="18815" x="6430963" y="1903413"/>
          <p14:tracePt t="18824" x="6410325" y="1889125"/>
          <p14:tracePt t="18831" x="6381750" y="1868488"/>
          <p14:tracePt t="18840" x="6373813" y="1839913"/>
          <p14:tracePt t="18848" x="6345238" y="1817688"/>
          <p14:tracePt t="18857" x="6330950" y="1803400"/>
          <p14:tracePt t="18865" x="6324600" y="1774825"/>
          <p14:tracePt t="18873" x="6310313" y="1768475"/>
          <p14:tracePt t="18881" x="6310313" y="1754188"/>
          <p14:tracePt t="18890" x="6296025" y="1725613"/>
          <p14:tracePt t="18897" x="6296025" y="1717675"/>
          <p14:tracePt t="18907" x="6296025" y="1703388"/>
          <p14:tracePt t="18914" x="6281738" y="1689100"/>
          <p14:tracePt t="18923" x="6281738" y="1674813"/>
          <p14:tracePt t="18931" x="6281738" y="1660525"/>
          <p14:tracePt t="18940" x="6281738" y="1654175"/>
          <p14:tracePt t="18947" x="6281738" y="1639888"/>
          <p14:tracePt t="18957" x="6281738" y="1625600"/>
          <p14:tracePt t="18964" x="6281738" y="1611313"/>
          <p14:tracePt t="18974" x="6281738" y="1589088"/>
          <p14:tracePt t="18980" x="6296025" y="1589088"/>
          <p14:tracePt t="18990" x="6310313" y="1560513"/>
          <p14:tracePt t="18997" x="6324600" y="1539875"/>
          <p14:tracePt t="19006" x="6345238" y="1511300"/>
          <p14:tracePt t="19013" x="6373813" y="1504950"/>
          <p14:tracePt t="19023" x="6396038" y="1462088"/>
          <p14:tracePt t="19030" x="6430963" y="1454150"/>
          <p14:tracePt t="19039" x="6481763" y="1425575"/>
          <p14:tracePt t="19046" x="6530975" y="1390650"/>
          <p14:tracePt t="19056" x="6630988" y="1354138"/>
          <p14:tracePt t="19063" x="6688138" y="1339850"/>
          <p14:tracePt t="19073" x="6808788" y="1290638"/>
          <p14:tracePt t="19079" x="6908800" y="1262063"/>
          <p14:tracePt t="19089" x="6958013" y="1254125"/>
          <p14:tracePt t="19095" x="7058025" y="1225550"/>
          <p14:tracePt t="19105" x="7143750" y="1204913"/>
          <p14:tracePt t="19112" x="7251700" y="1176338"/>
          <p14:tracePt t="19120" x="7335838" y="1162050"/>
          <p14:tracePt t="19128" x="7407275" y="1162050"/>
          <p14:tracePt t="19137" x="7486650" y="1154113"/>
          <p14:tracePt t="19145" x="7550150" y="1154113"/>
          <p14:tracePt t="19153" x="7621588" y="1154113"/>
          <p14:tracePt t="19161" x="7686675" y="1154113"/>
          <p14:tracePt t="19170" x="7750175" y="1154113"/>
          <p14:tracePt t="19178" x="7813675" y="1154113"/>
          <p14:tracePt t="19186" x="7870825" y="1154113"/>
          <p14:tracePt t="19195" x="7950200" y="1154113"/>
          <p14:tracePt t="19202" x="8013700" y="1176338"/>
          <p14:tracePt t="19211" x="8085138" y="1190625"/>
          <p14:tracePt t="19219" x="8162925" y="1204913"/>
          <p14:tracePt t="19228" x="8220075" y="1211263"/>
          <p14:tracePt t="19236" x="8270875" y="1239838"/>
          <p14:tracePt t="19244" x="8328025" y="1254125"/>
          <p14:tracePt t="19252" x="8385175" y="1276350"/>
          <p14:tracePt t="19260" x="8428038" y="1290638"/>
          <p14:tracePt t="19268" x="8462963" y="1311275"/>
          <p14:tracePt t="19277" x="8513763" y="1339850"/>
          <p14:tracePt t="19285" x="8528050" y="1354138"/>
          <p14:tracePt t="19293" x="8583613" y="1390650"/>
          <p14:tracePt t="19302" x="8597900" y="1404938"/>
          <p14:tracePt t="19310" x="8648700" y="1439863"/>
          <p14:tracePt t="19318" x="8662988" y="1454150"/>
          <p14:tracePt t="19326" x="8683625" y="1476375"/>
          <p14:tracePt t="19334" x="8726488" y="1511300"/>
          <p14:tracePt t="19342" x="8748713" y="1539875"/>
          <p14:tracePt t="19351" x="8763000" y="1560513"/>
          <p14:tracePt t="19359" x="8783638" y="1589088"/>
          <p14:tracePt t="19368" x="8812213" y="1625600"/>
          <p14:tracePt t="19376" x="8826500" y="1654175"/>
          <p14:tracePt t="19384" x="8834438" y="1674813"/>
          <p14:tracePt t="19392" x="8848725" y="1703388"/>
          <p14:tracePt t="19400" x="8863013" y="1739900"/>
          <p14:tracePt t="19408" x="8877300" y="1768475"/>
          <p14:tracePt t="19417" x="8891588" y="1789113"/>
          <p14:tracePt t="19425" x="8891588" y="1817688"/>
          <p14:tracePt t="19433" x="8897938" y="1839913"/>
          <p14:tracePt t="19441" x="8897938" y="1854200"/>
          <p14:tracePt t="19450" x="8897938" y="1868488"/>
          <p14:tracePt t="19458" x="8897938" y="1874838"/>
          <p14:tracePt t="19467" x="8897938" y="1889125"/>
          <p14:tracePt t="19483" x="8897938" y="1903413"/>
          <p14:tracePt t="19491" x="8891588" y="1924050"/>
          <p14:tracePt t="19499" x="8877300" y="1952625"/>
          <p14:tracePt t="19508" x="8848725" y="1974850"/>
          <p14:tracePt t="19516" x="8783638" y="2024063"/>
          <p14:tracePt t="19524" x="8726488" y="2074863"/>
          <p14:tracePt t="19532" x="8677275" y="2103438"/>
          <p14:tracePt t="19540" x="8597900" y="2166938"/>
          <p14:tracePt t="19549" x="8528050" y="2217738"/>
          <p14:tracePt t="19557" x="8434388" y="2266950"/>
          <p14:tracePt t="19565" x="8270875" y="2352675"/>
          <p14:tracePt t="19574" x="8220075" y="2381250"/>
          <p14:tracePt t="19582" x="8121650" y="2430463"/>
          <p14:tracePt t="19590" x="8035925" y="2452688"/>
          <p14:tracePt t="19598" x="7950200" y="2487613"/>
          <p14:tracePt t="19607" x="7870825" y="2516188"/>
          <p14:tracePt t="19615" x="7799388" y="2538413"/>
          <p14:tracePt t="19623" x="7735888" y="2566988"/>
          <p14:tracePt t="19631" x="7686675" y="2581275"/>
          <p14:tracePt t="19640" x="7621588" y="2581275"/>
          <p14:tracePt t="19647" x="7572375" y="2587625"/>
          <p14:tracePt t="19656" x="7521575" y="2587625"/>
          <p14:tracePt t="19664" x="7472363" y="2587625"/>
          <p14:tracePt t="19673" x="7421563" y="2587625"/>
          <p14:tracePt t="19680" x="7407275" y="2587625"/>
          <p14:tracePt t="19690" x="7372350" y="2581275"/>
          <p14:tracePt t="19697" x="7350125" y="2566988"/>
          <p14:tracePt t="19706" x="7308850" y="2538413"/>
          <p14:tracePt t="19715" x="7286625" y="2530475"/>
          <p14:tracePt t="19723" x="7272338" y="2516188"/>
          <p14:tracePt t="19730" x="7251700" y="2487613"/>
          <p14:tracePt t="19740" x="7237413" y="2481263"/>
          <p14:tracePt t="19746" x="7237413" y="2466975"/>
          <p14:tracePt t="19756" x="7223125" y="2452688"/>
          <p14:tracePt t="19763" x="7208838" y="2438400"/>
          <p14:tracePt t="19772" x="7194550" y="2438400"/>
          <p14:tracePt t="19779" x="7194550" y="2430463"/>
          <p14:tracePt t="19789" x="7194550" y="2416175"/>
          <p14:tracePt t="19796" x="7186613" y="2416175"/>
          <p14:tracePt t="19805" x="7186613" y="2401888"/>
          <p14:tracePt t="19813" x="7172325" y="2401888"/>
          <p14:tracePt t="19822" x="7172325" y="2387600"/>
          <p14:tracePt t="19837" x="7172325" y="2381250"/>
          <p14:tracePt t="19927" x="7186613" y="2381250"/>
          <p14:tracePt t="19944" x="7194550" y="2381250"/>
          <p14:tracePt t="19961" x="7223125" y="2381250"/>
          <p14:tracePt t="19969" x="7237413" y="2381250"/>
          <p14:tracePt t="19977" x="7258050" y="2381250"/>
          <p14:tracePt t="19986" x="7286625" y="2381250"/>
          <p14:tracePt t="19994" x="7321550" y="2381250"/>
          <p14:tracePt t="20002" x="7358063" y="2381250"/>
          <p14:tracePt t="20010" x="7400925" y="2381250"/>
          <p14:tracePt t="20018" x="7450138" y="2381250"/>
          <p14:tracePt t="20027" x="7500938" y="2387600"/>
          <p14:tracePt t="20035" x="7535863" y="2387600"/>
          <p14:tracePt t="20043" x="7558088" y="2401888"/>
          <p14:tracePt t="20051" x="7621588" y="2401888"/>
          <p14:tracePt t="20060" x="7672388" y="2416175"/>
          <p14:tracePt t="20068" x="7686675" y="2416175"/>
          <p14:tracePt t="20077" x="7750175" y="2416175"/>
          <p14:tracePt t="20085" x="7785100" y="2416175"/>
          <p14:tracePt t="20093" x="7799388" y="2430463"/>
          <p14:tracePt t="20101" x="7821613" y="2430463"/>
          <p14:tracePt t="20109" x="7864475" y="2438400"/>
          <p14:tracePt t="20117" x="7870825" y="2438400"/>
          <p14:tracePt t="20126" x="7899400" y="2452688"/>
          <p14:tracePt t="20134" x="7921625" y="2452688"/>
          <p14:tracePt t="20142" x="7935913" y="2466975"/>
          <p14:tracePt t="20150" x="7950200" y="2466975"/>
          <p14:tracePt t="20159" x="7964488" y="2481263"/>
          <p14:tracePt t="20167" x="7970838" y="2481263"/>
          <p14:tracePt t="20175" x="7985125" y="2487613"/>
          <p14:tracePt t="20184" x="7999413" y="2487613"/>
          <p14:tracePt t="20192" x="7999413" y="2501900"/>
          <p14:tracePt t="20200" x="8013700" y="2501900"/>
          <p14:tracePt t="20208" x="8013700" y="2516188"/>
          <p14:tracePt t="20225" x="8021638" y="2530475"/>
          <p14:tracePt t="20241" x="8021638" y="2538413"/>
          <p14:tracePt t="20249" x="8035925" y="2552700"/>
          <p14:tracePt t="20266" x="8050213" y="2566988"/>
          <p14:tracePt t="20274" x="8050213" y="2587625"/>
          <p14:tracePt t="20282" x="8050213" y="2601913"/>
          <p14:tracePt t="20291" x="8064500" y="2616200"/>
          <p14:tracePt t="20299" x="8064500" y="2630488"/>
          <p14:tracePt t="20307" x="8070850" y="2652713"/>
          <p14:tracePt t="20315" x="8070850" y="2667000"/>
          <p14:tracePt t="20323" x="8085138" y="2679700"/>
          <p14:tracePt t="20332" x="8085138" y="2687638"/>
          <p14:tracePt t="20340" x="8085138" y="2701925"/>
          <p14:tracePt t="20357" x="8085138" y="2716213"/>
          <p14:tracePt t="20365" x="8085138" y="2730500"/>
          <p14:tracePt t="20374" x="8099425" y="2736850"/>
          <p14:tracePt t="20397" x="8099425" y="2751138"/>
          <p14:tracePt t="20407" x="8099425" y="2765425"/>
          <p14:tracePt t="20430" x="8099425" y="2779713"/>
          <p14:tracePt t="20447" x="8099425" y="2787650"/>
          <p14:tracePt t="20463" x="8085138" y="2801938"/>
          <p14:tracePt t="20480" x="8085138" y="2816225"/>
          <p14:tracePt t="20490" x="8070850" y="2816225"/>
          <p14:tracePt t="20497" x="8070850" y="2830513"/>
          <p14:tracePt t="20513" x="8070850" y="2836863"/>
          <p14:tracePt t="20523" x="8064500" y="2836863"/>
          <p14:tracePt t="20539" x="8064500" y="2851150"/>
          <p14:tracePt t="20555" x="8050213" y="2851150"/>
          <p14:tracePt t="20579" x="8035925" y="2851150"/>
          <p14:tracePt t="20589" x="8021638" y="2851150"/>
          <p14:tracePt t="20596" x="7999413" y="2851150"/>
          <p14:tracePt t="20606" x="7985125" y="2851150"/>
          <p14:tracePt t="20612" x="7950200" y="2865438"/>
          <p14:tracePt t="20622" x="7921625" y="2865438"/>
          <p14:tracePt t="20629" x="7899400" y="2865438"/>
          <p14:tracePt t="20639" x="7864475" y="2865438"/>
          <p14:tracePt t="20645" x="7821613" y="2865438"/>
          <p14:tracePt t="20653" x="7785100" y="2865438"/>
          <p14:tracePt t="20661" x="7735888" y="2865438"/>
          <p14:tracePt t="20670" x="7700963" y="2865438"/>
          <p14:tracePt t="20678" x="7650163" y="2851150"/>
          <p14:tracePt t="20686" x="7600950" y="2836863"/>
          <p14:tracePt t="20695" x="7550150" y="2830513"/>
          <p14:tracePt t="20703" x="7500938" y="2816225"/>
          <p14:tracePt t="20711" x="7435850" y="2801938"/>
          <p14:tracePt t="20719" x="7400925" y="2779713"/>
          <p14:tracePt t="20728" x="7350125" y="2751138"/>
          <p14:tracePt t="20736" x="7300913" y="2736850"/>
          <p14:tracePt t="20744" x="7258050" y="2716213"/>
          <p14:tracePt t="20752" x="7208838" y="2679700"/>
          <p14:tracePt t="20761" x="7172325" y="2652713"/>
          <p14:tracePt t="20768" x="7143750" y="2616200"/>
          <p14:tracePt t="20777" x="7108825" y="2581275"/>
          <p14:tracePt t="20785" x="7086600" y="2538413"/>
          <p14:tracePt t="20793" x="7072313" y="2516188"/>
          <p14:tracePt t="20802" x="7043738" y="2487613"/>
          <p14:tracePt t="20810" x="7023100" y="2452688"/>
          <p14:tracePt t="20818" x="7023100" y="2430463"/>
          <p14:tracePt t="20827" x="6994525" y="2401888"/>
          <p14:tracePt t="20834" x="6994525" y="2381250"/>
          <p14:tracePt t="20843" x="6994525" y="2352675"/>
          <p14:tracePt t="20851" x="6994525" y="2338388"/>
          <p14:tracePt t="20860" x="6994525" y="2330450"/>
          <p14:tracePt t="20867" x="6994525" y="2316163"/>
          <p14:tracePt t="20876" x="6994525" y="2301875"/>
          <p14:tracePt t="20884" x="6994525" y="2287588"/>
          <p14:tracePt t="20892" x="6994525" y="2274888"/>
          <p14:tracePt t="20900" x="7023100" y="2238375"/>
          <p14:tracePt t="20909" x="7043738" y="2217738"/>
          <p14:tracePt t="20917" x="7094538" y="2174875"/>
          <p14:tracePt t="20925" x="7123113" y="2152650"/>
          <p14:tracePt t="20933" x="7172325" y="2117725"/>
          <p14:tracePt t="20942" x="7223125" y="2074863"/>
          <p14:tracePt t="20950" x="7258050" y="2052638"/>
          <p14:tracePt t="20959" x="7321550" y="2024063"/>
          <p14:tracePt t="20966" x="7372350" y="2003425"/>
          <p14:tracePt t="20975" x="7435850" y="1974850"/>
          <p14:tracePt t="20983" x="7486650" y="1952625"/>
          <p14:tracePt t="20991" x="7535863" y="1938338"/>
          <p14:tracePt t="20999" x="7586663" y="1924050"/>
          <p14:tracePt t="21008" x="7607300" y="1917700"/>
          <p14:tracePt t="21016" x="7650163" y="1917700"/>
          <p14:tracePt t="21024" x="7686675" y="1917700"/>
          <p14:tracePt t="21033" x="7721600" y="1917700"/>
          <p14:tracePt t="21041" x="7764463" y="1917700"/>
          <p14:tracePt t="21049" x="7770813" y="1917700"/>
          <p14:tracePt t="21058" x="7799388" y="1917700"/>
          <p14:tracePt t="21066" x="7850188" y="1917700"/>
          <p14:tracePt t="21074" x="7870825" y="1924050"/>
          <p14:tracePt t="21082" x="7899400" y="1938338"/>
          <p14:tracePt t="21090" x="7935913" y="1952625"/>
          <p14:tracePt t="21098" x="7964488" y="1974850"/>
          <p14:tracePt t="21107" x="7999413" y="1989138"/>
          <p14:tracePt t="21115" x="8035925" y="2017713"/>
          <p14:tracePt t="21124" x="8070850" y="2024063"/>
          <p14:tracePt t="21131" x="8113713" y="2052638"/>
          <p14:tracePt t="21141" x="8148638" y="2074863"/>
          <p14:tracePt t="21148" x="8170863" y="2089150"/>
          <p14:tracePt t="21157" x="8199438" y="2103438"/>
          <p14:tracePt t="21164" x="8248650" y="2138363"/>
          <p14:tracePt t="21174" x="8262938" y="2152650"/>
          <p14:tracePt t="21181" x="8285163" y="2166938"/>
          <p14:tracePt t="21190" x="8313738" y="2174875"/>
          <p14:tracePt t="21197" x="8334375" y="2203450"/>
          <p14:tracePt t="21208" x="8348663" y="2217738"/>
          <p14:tracePt t="21214" x="8377238" y="2238375"/>
          <p14:tracePt t="21224" x="8385175" y="2252663"/>
          <p14:tracePt t="21231" x="8399463" y="2274888"/>
          <p14:tracePt t="21241" x="8413750" y="2287588"/>
          <p14:tracePt t="21247" x="8428038" y="2316163"/>
          <p14:tracePt t="21257" x="8434388" y="2330450"/>
          <p14:tracePt t="21263" x="8434388" y="2352675"/>
          <p14:tracePt t="21274" x="8448675" y="2366963"/>
          <p14:tracePt t="21280" x="8448675" y="2387600"/>
          <p14:tracePt t="21290" x="8448675" y="2401888"/>
          <p14:tracePt t="21296" x="8448675" y="2416175"/>
          <p14:tracePt t="21307" x="8448675" y="2438400"/>
          <p14:tracePt t="21312" x="8448675" y="2452688"/>
          <p14:tracePt t="21323" x="8448675" y="2481263"/>
          <p14:tracePt t="21329" x="8448675" y="2487613"/>
          <p14:tracePt t="21340" x="8448675" y="2516188"/>
          <p14:tracePt t="21346" x="8428038" y="2552700"/>
          <p14:tracePt t="21357" x="8413750" y="2581275"/>
          <p14:tracePt t="21362" x="8385175" y="2616200"/>
          <p14:tracePt t="21374" x="8362950" y="2652713"/>
          <p14:tracePt t="21379" x="8328025" y="2687638"/>
          <p14:tracePt t="21391" x="8270875" y="2736850"/>
          <p14:tracePt t="21395" x="8234363" y="2779713"/>
          <p14:tracePt t="21407" x="8185150" y="2830513"/>
          <p14:tracePt t="21412" x="8134350" y="2865438"/>
          <p14:tracePt t="21423" x="8085138" y="2901950"/>
          <p14:tracePt t="21429" x="8013700" y="2951163"/>
          <p14:tracePt t="21440" x="7950200" y="3001963"/>
          <p14:tracePt t="21445" x="7864475" y="3030538"/>
          <p14:tracePt t="21457" x="7799388" y="3051175"/>
          <p14:tracePt t="21462" x="7700963" y="3094038"/>
          <p14:tracePt t="21474" x="7635875" y="3114675"/>
          <p14:tracePt t="21478" x="7550150" y="3143250"/>
          <p14:tracePt t="21490" x="7458075" y="3151188"/>
          <p14:tracePt t="21496" x="7358063" y="3179763"/>
          <p14:tracePt t="21507" x="7286625" y="3179763"/>
          <p14:tracePt t="21512" x="7194550" y="3194050"/>
          <p14:tracePt t="21524" x="7108825" y="3194050"/>
          <p14:tracePt t="21528" x="7037388" y="3194050"/>
          <p14:tracePt t="21540" x="6958013" y="3194050"/>
          <p14:tracePt t="21545" x="6894513" y="3194050"/>
          <p14:tracePt t="21557" x="6823075" y="3194050"/>
          <p14:tracePt t="21561" x="6773863" y="3194050"/>
          <p14:tracePt t="21574" x="6737350" y="3179763"/>
          <p14:tracePt t="21578" x="6673850" y="3151188"/>
          <p14:tracePt t="21590" x="6623050" y="3128963"/>
          <p14:tracePt t="21594" x="6608763" y="3114675"/>
          <p14:tracePt t="21607" x="6559550" y="3079750"/>
          <p14:tracePt t="21611" x="6523038" y="3051175"/>
          <p14:tracePt t="21623" x="6508750" y="3030538"/>
          <p14:tracePt t="21627" x="6496050" y="3016250"/>
          <p14:tracePt t="21640" x="6473825" y="2979738"/>
          <p14:tracePt t="21644" x="6473825" y="2951163"/>
          <p14:tracePt t="21657" x="6445250" y="2901950"/>
          <p14:tracePt t="21661" x="6445250" y="2894013"/>
          <p14:tracePt t="21674" x="6445250" y="2865438"/>
          <p14:tracePt t="21675" x="6430963" y="2836863"/>
          <p14:tracePt t="21684" x="6430963" y="2801938"/>
          <p14:tracePt t="21692" x="6430963" y="2765425"/>
          <p14:tracePt t="21700" x="6430963" y="2736850"/>
          <p14:tracePt t="21708" x="6430963" y="2701925"/>
          <p14:tracePt t="21717" x="6445250" y="2652713"/>
          <p14:tracePt t="21725" x="6473825" y="2601913"/>
          <p14:tracePt t="21733" x="6508750" y="2552700"/>
          <p14:tracePt t="21741" x="6545263" y="2501900"/>
          <p14:tracePt t="21749" x="6594475" y="2438400"/>
          <p14:tracePt t="21758" x="6645275" y="2381250"/>
          <p14:tracePt t="21766" x="6708775" y="2330450"/>
          <p14:tracePt t="21774" x="6759575" y="2287588"/>
          <p14:tracePt t="21783" x="6808788" y="2252663"/>
          <p14:tracePt t="21790" x="6873875" y="2217738"/>
          <p14:tracePt t="21799" x="6923088" y="2189163"/>
          <p14:tracePt t="21807" x="6986588" y="2174875"/>
          <p14:tracePt t="21816" x="7058025" y="2152650"/>
          <p14:tracePt t="21824" x="7137400" y="2138363"/>
          <p14:tracePt t="21832" x="7208838" y="2138363"/>
          <p14:tracePt t="21840" x="7286625" y="2138363"/>
          <p14:tracePt t="21848" x="7358063" y="2138363"/>
          <p14:tracePt t="21857" x="7421563" y="2138363"/>
          <p14:tracePt t="21865" x="7450138" y="2138363"/>
          <p14:tracePt t="21874" x="7550150" y="2138363"/>
          <p14:tracePt t="21881" x="7572375" y="2138363"/>
          <p14:tracePt t="21890" x="7607300" y="2138363"/>
          <p14:tracePt t="21898" x="7650163" y="2152650"/>
          <p14:tracePt t="21907" x="7686675" y="2152650"/>
          <p14:tracePt t="21914" x="7707313" y="2166938"/>
          <p14:tracePt t="21924" x="7735888" y="2174875"/>
          <p14:tracePt t="21931" x="7750175" y="2189163"/>
          <p14:tracePt t="21941" x="7770813" y="2203450"/>
          <p14:tracePt t="21948" x="7785100" y="2203450"/>
          <p14:tracePt t="21957" x="7813675" y="2224088"/>
          <p14:tracePt t="21964" x="7821613" y="2224088"/>
          <p14:tracePt t="21974" x="7835900" y="2238375"/>
          <p14:tracePt t="21981" x="7835900" y="2252663"/>
          <p14:tracePt t="21991" x="7835900" y="2266950"/>
          <p14:tracePt t="21996" x="7850188" y="2266950"/>
          <p14:tracePt t="22007" x="7850188" y="2274888"/>
          <p14:tracePt t="22013" x="7864475" y="2274888"/>
          <p14:tracePt t="22030" x="7864475" y="2287588"/>
          <p14:tracePt t="22062" x="7864475" y="2301875"/>
          <p14:tracePt t="22072" x="7870825" y="2301875"/>
          <p14:tracePt t="22095" x="7885113" y="2316163"/>
          <p14:tracePt t="22105" x="7899400" y="2316163"/>
          <p14:tracePt t="22112" x="7913688" y="2330450"/>
          <p14:tracePt t="22120" x="7935913" y="2338388"/>
          <p14:tracePt t="22129" x="7950200" y="2352675"/>
          <p14:tracePt t="22139" x="7964488" y="2352675"/>
          <p14:tracePt t="22145" x="7985125" y="2381250"/>
          <p14:tracePt t="22153" x="7999413" y="2381250"/>
          <p14:tracePt t="22162" x="8021638" y="2387600"/>
          <p14:tracePt t="22170" x="8035925" y="2387600"/>
          <p14:tracePt t="22178" x="8050213" y="2401888"/>
          <p14:tracePt t="22186" x="8064500" y="2401888"/>
          <p14:tracePt t="22195" x="8070850" y="2416175"/>
          <p14:tracePt t="22203" x="8085138" y="2416175"/>
          <p14:tracePt t="22211" x="8099425" y="2430463"/>
          <p14:tracePt t="22227" x="8113713" y="2430463"/>
          <p14:tracePt t="22244" x="8121650" y="2438400"/>
          <p14:tracePt t="22261" x="8134350" y="2438400"/>
          <p14:tracePt t="22293" x="8134350" y="2452688"/>
          <p14:tracePt t="22442" x="8134350" y="2466975"/>
          <p14:tracePt t="22978" x="8134350" y="2481263"/>
          <p14:tracePt t="22986" x="8113713" y="2501900"/>
          <p14:tracePt t="22994" x="8085138" y="2538413"/>
          <p14:tracePt t="23002" x="8070850" y="2552700"/>
          <p14:tracePt t="23010" x="8050213" y="2581275"/>
          <p14:tracePt t="23019" x="8035925" y="2587625"/>
          <p14:tracePt t="23027" x="8021638" y="2616200"/>
          <p14:tracePt t="23035" x="7999413" y="2630488"/>
          <p14:tracePt t="23043" x="7985125" y="2638425"/>
          <p14:tracePt t="23052" x="7970838" y="2652713"/>
          <p14:tracePt t="23060" x="7964488" y="2652713"/>
          <p14:tracePt t="23077" x="7950200" y="2667000"/>
          <p14:tracePt t="23085" x="7935913" y="2667000"/>
          <p14:tracePt t="23093" x="7921625" y="2667000"/>
          <p14:tracePt t="23110" x="7913688" y="2667000"/>
          <p14:tracePt t="23118" x="7899400" y="2667000"/>
          <p14:tracePt t="23126" x="7885113" y="2667000"/>
          <p14:tracePt t="23134" x="7870825" y="2667000"/>
          <p14:tracePt t="23143" x="7864475" y="2667000"/>
          <p14:tracePt t="23151" x="7850188" y="2667000"/>
          <p14:tracePt t="23159" x="7835900" y="2679700"/>
          <p14:tracePt t="23167" x="7813675" y="2679700"/>
          <p14:tracePt t="23176" x="7785100" y="2679700"/>
          <p14:tracePt t="23183" x="7770813" y="2679700"/>
          <p14:tracePt t="23192" x="7764463" y="2679700"/>
          <p14:tracePt t="23200" x="7735888" y="2687638"/>
          <p14:tracePt t="23208" x="7707313" y="2687638"/>
          <p14:tracePt t="23217" x="7700963" y="2687638"/>
          <p14:tracePt t="23225" x="7672388" y="2687638"/>
          <p14:tracePt t="23233" x="7650163" y="2687638"/>
          <p14:tracePt t="23241" x="7621588" y="2687638"/>
          <p14:tracePt t="23250" x="7607300" y="2687638"/>
          <p14:tracePt t="23258" x="7586663" y="2687638"/>
          <p14:tracePt t="23266" x="7572375" y="2687638"/>
          <p14:tracePt t="23275" x="7558088" y="2687638"/>
          <p14:tracePt t="23283" x="7535863" y="2687638"/>
          <p14:tracePt t="23291" x="7521575" y="2687638"/>
          <p14:tracePt t="23299" x="7507288" y="2687638"/>
          <p14:tracePt t="23308" x="7500938" y="2687638"/>
          <p14:tracePt t="23315" x="7486650" y="2687638"/>
          <p14:tracePt t="23324" x="7472363" y="2687638"/>
          <p14:tracePt t="23332" x="7472363" y="2679700"/>
          <p14:tracePt t="23341" x="7458075" y="2679700"/>
          <p14:tracePt t="23349" x="7450138" y="2667000"/>
          <p14:tracePt t="23357" x="7435850" y="2652713"/>
          <p14:tracePt t="23365" x="7407275" y="2652713"/>
          <p14:tracePt t="23374" x="7400925" y="2638425"/>
          <p14:tracePt t="23382" x="7386638" y="2630488"/>
          <p14:tracePt t="23390" x="7358063" y="2616200"/>
          <p14:tracePt t="23398" x="7350125" y="2601913"/>
          <p14:tracePt t="23408" x="7335838" y="2587625"/>
          <p14:tracePt t="23414" x="7308850" y="2566988"/>
          <p14:tracePt t="23424" x="7300913" y="2552700"/>
          <p14:tracePt t="23431" x="7300913" y="2538413"/>
          <p14:tracePt t="23441" x="7286625" y="2530475"/>
          <p14:tracePt t="23448" x="7272338" y="2516188"/>
          <p14:tracePt t="23457" x="7272338" y="2501900"/>
          <p14:tracePt t="23464" x="7258050" y="2487613"/>
          <p14:tracePt t="23481" x="7258050" y="2481263"/>
          <p14:tracePt t="23491" x="7258050" y="2466975"/>
          <p14:tracePt t="23514" x="7258050" y="2452688"/>
          <p14:tracePt t="23530" x="7258050" y="2438400"/>
          <p14:tracePt t="23546" x="7272338" y="2438400"/>
          <p14:tracePt t="23556" x="7286625" y="2430463"/>
          <p14:tracePt t="23563" x="7308850" y="2416175"/>
          <p14:tracePt t="23572" x="7335838" y="2401888"/>
          <p14:tracePt t="23579" x="7372350" y="2381250"/>
          <p14:tracePt t="23589" x="7407275" y="2366963"/>
          <p14:tracePt t="23596" x="7450138" y="2338388"/>
          <p14:tracePt t="23605" x="7486650" y="2330450"/>
          <p14:tracePt t="23612" x="7521575" y="2301875"/>
          <p14:tracePt t="23622" x="7558088" y="2287588"/>
          <p14:tracePt t="23629" x="7607300" y="2266950"/>
          <p14:tracePt t="23639" x="7650163" y="2252663"/>
          <p14:tracePt t="23645" x="7700963" y="2238375"/>
          <p14:tracePt t="23653" x="7750175" y="2224088"/>
          <p14:tracePt t="23662" x="7799388" y="2217738"/>
          <p14:tracePt t="23670" x="7850188" y="2217738"/>
          <p14:tracePt t="23678" x="7864475" y="2203450"/>
          <p14:tracePt t="23687" x="7899400" y="2203450"/>
          <p14:tracePt t="23695" x="7921625" y="2189163"/>
          <p14:tracePt t="23703" x="7950200" y="2189163"/>
          <p14:tracePt t="23711" x="7970838" y="2189163"/>
          <p14:tracePt t="23720" x="7985125" y="2189163"/>
          <p14:tracePt t="23728" x="7985125" y="2174875"/>
          <p14:tracePt t="23736" x="7999413" y="2174875"/>
          <p14:tracePt t="23892" x="7985125" y="2174875"/>
          <p14:tracePt t="23942" x="7970838" y="2174875"/>
          <p14:tracePt t="23975" x="7964488" y="2174875"/>
          <p14:tracePt t="24008" x="7950200" y="2174875"/>
          <p14:tracePt t="24041" x="7935913" y="2174875"/>
          <p14:tracePt t="24057" x="7921625" y="2174875"/>
          <p14:tracePt t="24082" x="7913688" y="2189163"/>
          <p14:tracePt t="24107" x="7899400" y="2189163"/>
          <p14:tracePt t="24115" x="7885113" y="2203450"/>
          <p14:tracePt t="24123" x="7870825" y="2203450"/>
          <p14:tracePt t="24131" x="7864475" y="2217738"/>
          <p14:tracePt t="24140" x="7850188" y="2217738"/>
          <p14:tracePt t="24148" x="7835900" y="2224088"/>
          <p14:tracePt t="24156" x="7813675" y="2224088"/>
          <p14:tracePt t="24165" x="7799388" y="2238375"/>
          <p14:tracePt t="24173" x="7785100" y="2238375"/>
          <p14:tracePt t="24181" x="7764463" y="2252663"/>
          <p14:tracePt t="24189" x="7750175" y="2252663"/>
          <p14:tracePt t="24197" x="7721600" y="2266950"/>
          <p14:tracePt t="24207" x="7700963" y="2266950"/>
          <p14:tracePt t="24214" x="7686675" y="2266950"/>
          <p14:tracePt t="24224" x="7658100" y="2274888"/>
          <p14:tracePt t="24231" x="7635875" y="2274888"/>
          <p14:tracePt t="24240" x="7621588" y="2287588"/>
          <p14:tracePt t="24247" x="7600950" y="2287588"/>
          <p14:tracePt t="24257" x="7586663" y="2301875"/>
          <p14:tracePt t="24264" x="7558088" y="2301875"/>
          <p14:tracePt t="24273" x="7535863" y="2316163"/>
          <p14:tracePt t="24280" x="7521575" y="2316163"/>
          <p14:tracePt t="24290" x="7507288" y="2316163"/>
          <p14:tracePt t="24296" x="7486650" y="2330450"/>
          <p14:tracePt t="24307" x="7472363" y="2330450"/>
          <p14:tracePt t="24313" x="7458075" y="2338388"/>
          <p14:tracePt t="24323" x="7450138" y="2338388"/>
          <p14:tracePt t="24329" x="7435850" y="2352675"/>
          <p14:tracePt t="24339" x="7421563" y="2352675"/>
          <p14:tracePt t="24347" x="7407275" y="2352675"/>
          <p14:tracePt t="24355" x="7400925" y="2366963"/>
          <p14:tracePt t="24362" x="7386638" y="2366963"/>
          <p14:tracePt t="24372" x="7372350" y="2366963"/>
          <p14:tracePt t="24395" x="7358063" y="2366963"/>
          <p14:tracePt t="24412" x="7350125" y="2366963"/>
          <p14:tracePt t="24420" x="7350125" y="2381250"/>
          <p14:tracePt t="24436" x="7335838" y="2381250"/>
          <p14:tracePt t="24469" x="7321550" y="2387600"/>
          <p14:tracePt t="24486" x="7308850" y="2387600"/>
          <p14:tracePt t="24494" x="7308850" y="2401888"/>
          <p14:tracePt t="24502" x="7300913" y="2401888"/>
          <p14:tracePt t="24511" x="7286625" y="2416175"/>
          <p14:tracePt t="24519" x="7272338" y="2416175"/>
          <p14:tracePt t="24527" x="7258050" y="2430463"/>
          <p14:tracePt t="24536" x="7251700" y="2438400"/>
          <p14:tracePt t="24544" x="7223125" y="2452688"/>
          <p14:tracePt t="24552" x="7208838" y="2452688"/>
          <p14:tracePt t="24560" x="7194550" y="2481263"/>
          <p14:tracePt t="24568" x="7172325" y="2487613"/>
          <p14:tracePt t="24577" x="7158038" y="2487613"/>
          <p14:tracePt t="24585" x="7137400" y="2501900"/>
          <p14:tracePt t="24593" x="7123113" y="2516188"/>
          <p14:tracePt t="24601" x="7094538" y="2530475"/>
          <p14:tracePt t="24610" x="7086600" y="2530475"/>
          <p14:tracePt t="24618" x="7072313" y="2538413"/>
          <p14:tracePt t="24626" x="7058025" y="2538413"/>
          <p14:tracePt t="24635" x="7043738" y="2538413"/>
          <p14:tracePt t="24643" x="7037388" y="2552700"/>
          <p14:tracePt t="24651" x="7023100" y="2552700"/>
          <p14:tracePt t="24667" x="7008813" y="2566988"/>
          <p14:tracePt t="24700" x="6994525" y="2566988"/>
          <p14:tracePt t="24725" x="6994525" y="2581275"/>
          <p14:tracePt t="25072" x="6986588" y="2581275"/>
          <p14:tracePt t="25079" x="6972300" y="2581275"/>
          <p14:tracePt t="25096" x="6958013" y="2581275"/>
          <p14:tracePt t="25107" x="6943725" y="2581275"/>
          <p14:tracePt t="25113" x="6937375" y="2581275"/>
          <p14:tracePt t="25145" x="6923088" y="2581275"/>
          <p14:tracePt t="25203" x="6908800" y="2581275"/>
          <p14:tracePt t="25253" x="6894513" y="2587625"/>
          <p14:tracePt t="25277" x="6888163" y="2587625"/>
          <p14:tracePt t="25285" x="6888163" y="2601913"/>
          <p14:tracePt t="25294" x="6873875" y="2616200"/>
          <p14:tracePt t="25310" x="6859588" y="2630488"/>
          <p14:tracePt t="25319" x="6845300" y="2630488"/>
          <p14:tracePt t="25327" x="6845300" y="2638425"/>
          <p14:tracePt t="25335" x="6837363" y="2652713"/>
          <p14:tracePt t="25343" x="6823075" y="2652713"/>
          <p14:tracePt t="25352" x="6808788" y="2679700"/>
          <p14:tracePt t="25360" x="6794500" y="2701925"/>
          <p14:tracePt t="25368" x="6788150" y="2716213"/>
          <p14:tracePt t="25376" x="6759575" y="2730500"/>
          <p14:tracePt t="25384" x="6745288" y="2751138"/>
          <p14:tracePt t="25393" x="6737350" y="2765425"/>
          <p14:tracePt t="25401" x="6723063" y="2779713"/>
          <p14:tracePt t="25409" x="6708775" y="2801938"/>
          <p14:tracePt t="25417" x="6694488" y="2816225"/>
          <p14:tracePt t="25426" x="6688138" y="2830513"/>
          <p14:tracePt t="25434" x="6673850" y="2836863"/>
          <p14:tracePt t="25442" x="6673850" y="2851150"/>
          <p14:tracePt t="25451" x="6659563" y="2865438"/>
          <p14:tracePt t="25459" x="6645275" y="2879725"/>
          <p14:tracePt t="25467" x="6645275" y="2894013"/>
          <p14:tracePt t="25475" x="6630988" y="2901950"/>
          <p14:tracePt t="25483" x="6630988" y="2916238"/>
          <p14:tracePt t="25491" x="6623050" y="2930525"/>
          <p14:tracePt t="25500" x="6623050" y="2944813"/>
          <p14:tracePt t="25508" x="6608763" y="2951163"/>
          <p14:tracePt t="25516" x="6608763" y="2965450"/>
          <p14:tracePt t="25525" x="6594475" y="2979738"/>
          <p14:tracePt t="25533" x="6594475" y="2994025"/>
          <p14:tracePt t="25541" x="6594475" y="3001963"/>
          <p14:tracePt t="25550" x="6580188" y="3001963"/>
          <p14:tracePt t="25558" x="6580188" y="3016250"/>
          <p14:tracePt t="25566" x="6580188" y="3030538"/>
          <p14:tracePt t="25574" x="6580188" y="3044825"/>
          <p14:tracePt t="25582" x="6580188" y="3051175"/>
          <p14:tracePt t="25591" x="6580188" y="3065463"/>
          <p14:tracePt t="25599" x="6573838" y="3079750"/>
          <p14:tracePt t="25608" x="6573838" y="3094038"/>
          <p14:tracePt t="25615" x="6573838" y="3100388"/>
          <p14:tracePt t="25624" x="6573838" y="3114675"/>
          <p14:tracePt t="25640" x="6573838" y="3128963"/>
          <p14:tracePt t="25648" x="6573838" y="3143250"/>
          <p14:tracePt t="25657" x="6573838" y="3151188"/>
          <p14:tracePt t="25673" x="6573838" y="3165475"/>
          <p14:tracePt t="25690" x="6573838" y="3179763"/>
          <p14:tracePt t="25698" x="6573838" y="3194050"/>
          <p14:tracePt t="25716" x="6573838" y="3200400"/>
          <p14:tracePt t="25723" x="6573838" y="3214688"/>
          <p14:tracePt t="25740" x="6573838" y="3228975"/>
          <p14:tracePt t="25747" x="6573838" y="3243263"/>
          <p14:tracePt t="25764" x="6573838" y="3251200"/>
          <p14:tracePt t="25774" x="6573838" y="3265488"/>
          <p14:tracePt t="25780" x="6580188" y="3265488"/>
          <p14:tracePt t="25796" x="6580188" y="3279775"/>
          <p14:tracePt t="25806" x="6594475" y="3294063"/>
          <p14:tracePt t="25830" x="6594475" y="3300413"/>
          <p14:tracePt t="25839" x="6608763" y="3300413"/>
          <p14:tracePt t="25846" x="6608763" y="3314700"/>
          <p14:tracePt t="25862" x="6623050" y="3314700"/>
          <p14:tracePt t="25872" x="6623050" y="3328988"/>
          <p14:tracePt t="25879" x="6630988" y="3328988"/>
          <p14:tracePt t="25889" x="6630988" y="3343275"/>
          <p14:tracePt t="25895" x="6645275" y="3343275"/>
          <p14:tracePt t="25905" x="6659563" y="3343275"/>
          <p14:tracePt t="25912" x="6673850" y="3351213"/>
          <p14:tracePt t="25922" x="6688138" y="3365500"/>
          <p14:tracePt t="25928" x="6694488" y="3365500"/>
          <p14:tracePt t="25937" x="6708775" y="3379788"/>
          <p14:tracePt t="25945" x="6723063" y="3379788"/>
          <p14:tracePt t="25953" x="6745288" y="3394075"/>
          <p14:tracePt t="25962" x="6759575" y="3400425"/>
          <p14:tracePt t="25970" x="6788150" y="3400425"/>
          <p14:tracePt t="25978" x="6808788" y="3414713"/>
          <p14:tracePt t="25987" x="6837363" y="3414713"/>
          <p14:tracePt t="25994" x="6859588" y="3429000"/>
          <p14:tracePt t="26003" x="6894513" y="3443288"/>
          <p14:tracePt t="26011" x="6937375" y="3457575"/>
          <p14:tracePt t="26019" x="6972300" y="3457575"/>
          <p14:tracePt t="26027" x="7008813" y="3463925"/>
          <p14:tracePt t="26036" x="7043738" y="3478213"/>
          <p14:tracePt t="26044" x="7094538" y="3492500"/>
          <p14:tracePt t="26052" x="7137400" y="3492500"/>
          <p14:tracePt t="26060" x="7186613" y="3492500"/>
          <p14:tracePt t="26068" x="7237413" y="3506788"/>
          <p14:tracePt t="26077" x="7286625" y="3506788"/>
          <p14:tracePt t="26085" x="7335838" y="3514725"/>
          <p14:tracePt t="26093" x="7386638" y="3514725"/>
          <p14:tracePt t="26102" x="7435850" y="3529013"/>
          <p14:tracePt t="26110" x="7472363" y="3529013"/>
          <p14:tracePt t="26118" x="7521575" y="3543300"/>
          <p14:tracePt t="26126" x="7558088" y="3543300"/>
          <p14:tracePt t="26135" x="7600950" y="3557588"/>
          <p14:tracePt t="26143" x="7621588" y="3557588"/>
          <p14:tracePt t="26151" x="7686675" y="3557588"/>
          <p14:tracePt t="26159" x="7707313" y="3563938"/>
          <p14:tracePt t="26168" x="7770813" y="3563938"/>
          <p14:tracePt t="26176" x="7785100" y="3578225"/>
          <p14:tracePt t="26184" x="7813675" y="3578225"/>
          <p14:tracePt t="26192" x="7870825" y="3578225"/>
          <p14:tracePt t="26200" x="7885113" y="3592513"/>
          <p14:tracePt t="26209" x="7913688" y="3606800"/>
          <p14:tracePt t="26217" x="7935913" y="3606800"/>
          <p14:tracePt t="26225" x="7964488" y="3614738"/>
          <p14:tracePt t="26234" x="7970838" y="3614738"/>
          <p14:tracePt t="26242" x="7999413" y="3629025"/>
          <p14:tracePt t="26250" x="8013700" y="3629025"/>
          <p14:tracePt t="26258" x="8021638" y="3643313"/>
          <p14:tracePt t="26266" x="8035925" y="3643313"/>
          <p14:tracePt t="26275" x="8064500" y="3657600"/>
          <p14:tracePt t="26283" x="8070850" y="3657600"/>
          <p14:tracePt t="26291" x="8085138" y="3663950"/>
          <p14:tracePt t="26300" x="8099425" y="3678238"/>
          <p14:tracePt t="26308" x="8113713" y="3678238"/>
          <p14:tracePt t="26316" x="8121650" y="3692525"/>
          <p14:tracePt t="26324" x="8134350" y="3706813"/>
          <p14:tracePt t="26332" x="8148638" y="3714750"/>
          <p14:tracePt t="26341" x="8148638" y="3729038"/>
          <p14:tracePt t="26349" x="8162925" y="3743325"/>
          <p14:tracePt t="26358" x="8170863" y="3743325"/>
          <p14:tracePt t="26366" x="8185150" y="3757613"/>
          <p14:tracePt t="26374" x="8185150" y="3763963"/>
          <p14:tracePt t="26382" x="8185150" y="3778250"/>
          <p14:tracePt t="26390" x="8199438" y="3778250"/>
          <p14:tracePt t="26398" x="8199438" y="3792538"/>
          <p14:tracePt t="26407" x="8199438" y="3806825"/>
          <p14:tracePt t="26415" x="8213725" y="3813175"/>
          <p14:tracePt t="26432" x="8213725" y="3827463"/>
          <p14:tracePt t="26440" x="8220075" y="3841750"/>
          <p14:tracePt t="26448" x="8220075" y="3856038"/>
          <p14:tracePt t="26457" x="8220075" y="3863975"/>
          <p14:tracePt t="26473" x="8220075" y="3878263"/>
          <p14:tracePt t="26481" x="8220075" y="3892550"/>
          <p14:tracePt t="26490" x="8220075" y="3906838"/>
          <p14:tracePt t="26497" x="8220075" y="3913188"/>
          <p14:tracePt t="26514" x="8220075" y="3927475"/>
          <p14:tracePt t="26523" x="8220075" y="3941763"/>
          <p14:tracePt t="26547" x="8220075" y="3956050"/>
          <p14:tracePt t="26563" x="8220075" y="3963988"/>
          <p14:tracePt t="26579" x="8220075" y="3978275"/>
          <p14:tracePt t="26589" x="8213725" y="3978275"/>
          <p14:tracePt t="26606" x="8199438" y="3992563"/>
          <p14:tracePt t="26613" x="8185150" y="4006850"/>
          <p14:tracePt t="26623" x="8170863" y="4021138"/>
          <p14:tracePt t="26629" x="8162925" y="4041775"/>
          <p14:tracePt t="26639" x="8148638" y="4056063"/>
          <p14:tracePt t="26646" x="8134350" y="4070350"/>
          <p14:tracePt t="26656" x="8113713" y="4092575"/>
          <p14:tracePt t="26662" x="8085138" y="4106863"/>
          <p14:tracePt t="26672" x="8070850" y="4121150"/>
          <p14:tracePt t="26679" x="8050213" y="4127500"/>
          <p14:tracePt t="26687" x="8021638" y="4141788"/>
          <p14:tracePt t="26695" x="7999413" y="4156075"/>
          <p14:tracePt t="26704" x="7985125" y="4170363"/>
          <p14:tracePt t="26714" x="7964488" y="4178300"/>
          <p14:tracePt t="26722" x="7935913" y="4191000"/>
          <p14:tracePt t="26728" x="7899400" y="4205288"/>
          <p14:tracePt t="26737" x="7870825" y="4219575"/>
          <p14:tracePt t="26745" x="7835900" y="4227513"/>
          <p14:tracePt t="26753" x="7813675" y="4241800"/>
          <p14:tracePt t="26761" x="7770813" y="4256088"/>
          <p14:tracePt t="26770" x="7735888" y="4270375"/>
          <p14:tracePt t="26778" x="7700963" y="4276725"/>
          <p14:tracePt t="26786" x="7672388" y="4276725"/>
          <p14:tracePt t="26794" x="7607300" y="4291013"/>
          <p14:tracePt t="26802" x="7572375" y="4305300"/>
          <p14:tracePt t="26811" x="7535863" y="4305300"/>
          <p14:tracePt t="26819" x="7507288" y="4319588"/>
          <p14:tracePt t="26827" x="7458075" y="4319588"/>
          <p14:tracePt t="26835" x="7435850" y="4319588"/>
          <p14:tracePt t="26844" x="7407275" y="4327525"/>
          <p14:tracePt t="26852" x="7386638" y="4327525"/>
          <p14:tracePt t="26860" x="7350125" y="4327525"/>
          <p14:tracePt t="26868" x="7321550" y="4327525"/>
          <p14:tracePt t="26877" x="7300913" y="4327525"/>
          <p14:tracePt t="26884" x="7286625" y="4341813"/>
          <p14:tracePt t="26893" x="7258050" y="4341813"/>
          <p14:tracePt t="26901" x="7251700" y="4341813"/>
          <p14:tracePt t="26910" x="7237413" y="4341813"/>
          <p14:tracePt t="26918" x="7223125" y="4341813"/>
          <p14:tracePt t="26927" x="7208838" y="4341813"/>
          <p14:tracePt t="26943" x="7194550" y="4341813"/>
          <p14:tracePt t="26951" x="7186613" y="4341813"/>
          <p14:tracePt t="26967" x="7186613" y="4356100"/>
          <p14:tracePt t="26975" x="7172325" y="4356100"/>
          <p14:tracePt t="27008" x="7172325" y="4370388"/>
          <p14:tracePt t="27016" x="7158038" y="4370388"/>
          <p14:tracePt t="27033" x="7158038" y="4376738"/>
          <p14:tracePt t="27066" x="7143750" y="4391025"/>
          <p14:tracePt t="27082" x="7143750" y="4405313"/>
          <p14:tracePt t="27099" x="7143750" y="4419600"/>
          <p14:tracePt t="27107" x="7137400" y="4419600"/>
          <p14:tracePt t="27116" x="7137400" y="4427538"/>
          <p14:tracePt t="27140" x="7123113" y="4441825"/>
          <p14:tracePt t="27157" x="7123113" y="4456113"/>
          <p14:tracePt t="27182" x="7123113" y="4470400"/>
          <p14:tracePt t="27190" x="7108825" y="4470400"/>
          <p14:tracePt t="27207" x="7108825" y="4476750"/>
          <p14:tracePt t="27231" x="7108825" y="4491038"/>
          <p14:tracePt t="27256" x="7108825" y="4505325"/>
          <p14:tracePt t="27313" x="7123113" y="4505325"/>
          <p14:tracePt t="27330" x="7137400" y="4519613"/>
          <p14:tracePt t="27346" x="7143750" y="4519613"/>
          <p14:tracePt t="27356" x="7158038" y="4519613"/>
          <p14:tracePt t="27363" x="7172325" y="4527550"/>
          <p14:tracePt t="27372" x="7194550" y="4527550"/>
          <p14:tracePt t="27380" x="7208838" y="4527550"/>
          <p14:tracePt t="27389" x="7251700" y="4541838"/>
          <p14:tracePt t="27396" x="7258050" y="4541838"/>
          <p14:tracePt t="27406" x="7300913" y="4541838"/>
          <p14:tracePt t="27412" x="7321550" y="4541838"/>
          <p14:tracePt t="27422" x="7350125" y="4556125"/>
          <p14:tracePt t="27429" x="7372350" y="4556125"/>
          <p14:tracePt t="27437" x="7400925" y="4556125"/>
          <p14:tracePt t="27445" x="7421563" y="4556125"/>
          <p14:tracePt t="27455" x="7450138" y="4570413"/>
          <p14:tracePt t="27462" x="7472363" y="4570413"/>
          <p14:tracePt t="27470" x="7500938" y="4570413"/>
          <p14:tracePt t="27478" x="7507288" y="4570413"/>
          <p14:tracePt t="27487" x="7535863" y="4570413"/>
          <p14:tracePt t="27495" x="7558088" y="4583113"/>
          <p14:tracePt t="27503" x="7572375" y="4583113"/>
          <p14:tracePt t="27511" x="7600950" y="4583113"/>
          <p14:tracePt t="27519" x="7621588" y="4583113"/>
          <p14:tracePt t="27528" x="7650163" y="4583113"/>
          <p14:tracePt t="27536" x="7658100" y="4583113"/>
          <p14:tracePt t="27545" x="7686675" y="4583113"/>
          <p14:tracePt t="27552" x="7700963" y="4583113"/>
          <p14:tracePt t="27561" x="7721600" y="4583113"/>
          <p14:tracePt t="27569" x="7735888" y="4583113"/>
          <p14:tracePt t="27577" x="7750175" y="4583113"/>
          <p14:tracePt t="27586" x="7770813" y="4583113"/>
          <p14:tracePt t="27594" x="7785100" y="4583113"/>
          <p14:tracePt t="27602" x="7799388" y="4591050"/>
          <p14:tracePt t="27610" x="7813675" y="4591050"/>
          <p14:tracePt t="27619" x="7821613" y="4591050"/>
          <p14:tracePt t="27627" x="7835900" y="4591050"/>
          <p14:tracePt t="27635" x="7850188" y="4591050"/>
          <p14:tracePt t="27643" x="7864475" y="4591050"/>
          <p14:tracePt t="27660" x="7870825" y="4591050"/>
          <p14:tracePt t="27668" x="7885113" y="4591050"/>
          <p14:tracePt t="27676" x="7899400" y="4591050"/>
          <p14:tracePt t="27684" x="7913688" y="4591050"/>
          <p14:tracePt t="27693" x="7913688" y="4605338"/>
          <p14:tracePt t="27701" x="7921625" y="4605338"/>
          <p14:tracePt t="27709" x="7935913" y="4605338"/>
          <p14:tracePt t="27726" x="7950200" y="4605338"/>
          <p14:tracePt t="27734" x="7964488" y="4619625"/>
          <p14:tracePt t="27750" x="7970838" y="4619625"/>
          <p14:tracePt t="27767" x="7985125" y="4619625"/>
          <p14:tracePt t="27783" x="7999413" y="4619625"/>
          <p14:tracePt t="27800" x="7999413" y="4633913"/>
          <p14:tracePt t="27816" x="8013700" y="4633913"/>
          <p14:tracePt t="27849" x="8013700" y="4640263"/>
          <p14:tracePt t="27866" x="8021638" y="4640263"/>
          <p14:tracePt t="27890" x="8021638" y="4654550"/>
          <p14:tracePt t="27899" x="8035925" y="4654550"/>
          <p14:tracePt t="27915" x="8035925" y="4668838"/>
          <p14:tracePt t="27923" x="8050213" y="4668838"/>
          <p14:tracePt t="27932" x="8050213" y="4683125"/>
          <p14:tracePt t="27940" x="8064500" y="4683125"/>
          <p14:tracePt t="27957" x="8070850" y="4691063"/>
          <p14:tracePt t="27981" x="8085138" y="4705350"/>
          <p14:tracePt t="28006" x="8085138" y="4719638"/>
          <p14:tracePt t="28014" x="8099425" y="4719638"/>
          <p14:tracePt t="28039" x="8099425" y="4733925"/>
          <p14:tracePt t="28072" x="8099425" y="4740275"/>
          <p14:tracePt t="28105" x="8099425" y="4754563"/>
          <p14:tracePt t="28154" x="8085138" y="4754563"/>
          <p14:tracePt t="28163" x="8085138" y="4768850"/>
          <p14:tracePt t="28179" x="8070850" y="4768850"/>
          <p14:tracePt t="28204" x="8064500" y="4768850"/>
          <p14:tracePt t="28220" x="8050213" y="4768850"/>
          <p14:tracePt t="28236" x="8035925" y="4768850"/>
          <p14:tracePt t="28253" x="8021638" y="4768850"/>
          <p14:tracePt t="28261" x="8013700" y="4768850"/>
          <p14:tracePt t="28270" x="7985125" y="4768850"/>
          <p14:tracePt t="28278" x="7970838" y="4768850"/>
          <p14:tracePt t="28286" x="7964488" y="4768850"/>
          <p14:tracePt t="28294" x="7935913" y="4768850"/>
          <p14:tracePt t="28303" x="7913688" y="4768850"/>
          <p14:tracePt t="28311" x="7885113" y="4768850"/>
          <p14:tracePt t="28319" x="7864475" y="4768850"/>
          <p14:tracePt t="28328" x="7835900" y="4768850"/>
          <p14:tracePt t="28336" x="7813675" y="4768850"/>
          <p14:tracePt t="28344" x="7799388" y="4768850"/>
          <p14:tracePt t="28352" x="7764463" y="4768850"/>
          <p14:tracePt t="28360" x="7735888" y="4768850"/>
          <p14:tracePt t="28369" x="7707313" y="4768850"/>
          <p14:tracePt t="28377" x="7672388" y="4768850"/>
          <p14:tracePt t="28385" x="7650163" y="4768850"/>
          <p14:tracePt t="28394" x="7621588" y="4768850"/>
          <p14:tracePt t="28402" x="7586663" y="4768850"/>
          <p14:tracePt t="28409" x="7550150" y="4768850"/>
          <p14:tracePt t="28418" x="7535863" y="4768850"/>
          <p14:tracePt t="28426" x="7500938" y="4768850"/>
          <p14:tracePt t="28434" x="7450138" y="4768850"/>
          <p14:tracePt t="28443" x="7435850" y="4768850"/>
          <p14:tracePt t="28451" x="7407275" y="4768850"/>
          <p14:tracePt t="28460" x="7372350" y="4768850"/>
          <p14:tracePt t="28468" x="7358063" y="4768850"/>
          <p14:tracePt t="28476" x="7335838" y="4768850"/>
          <p14:tracePt t="28484" x="7308850" y="4768850"/>
          <p14:tracePt t="28492" x="7300913" y="4768850"/>
          <p14:tracePt t="28501" x="7272338" y="4768850"/>
          <p14:tracePt t="28509" x="7258050" y="4768850"/>
          <p14:tracePt t="28517" x="7251700" y="4768850"/>
          <p14:tracePt t="28525" x="7237413" y="4768850"/>
          <p14:tracePt t="28533" x="7223125" y="4768850"/>
          <p14:tracePt t="28541" x="7208838" y="4768850"/>
          <p14:tracePt t="28550" x="7194550" y="4768850"/>
          <p14:tracePt t="28558" x="7186613" y="4768850"/>
          <p14:tracePt t="28575" x="7172325" y="4783138"/>
          <p14:tracePt t="28591" x="7158038" y="4783138"/>
          <p14:tracePt t="28599" x="7158038" y="4791075"/>
          <p14:tracePt t="28616" x="7143750" y="4791075"/>
          <p14:tracePt t="28632" x="7137400" y="4805363"/>
          <p14:tracePt t="28649" x="7123113" y="4805363"/>
          <p14:tracePt t="28657" x="7123113" y="4819650"/>
          <p14:tracePt t="28673" x="7108825" y="4833938"/>
          <p14:tracePt t="28681" x="7094538" y="4833938"/>
          <p14:tracePt t="28698" x="7094538" y="4840288"/>
          <p14:tracePt t="28707" x="7086600" y="4854575"/>
          <p14:tracePt t="28724" x="7072313" y="4868863"/>
          <p14:tracePt t="28740" x="7072313" y="4883150"/>
          <p14:tracePt t="28748" x="7058025" y="4883150"/>
          <p14:tracePt t="28757" x="7058025" y="4891088"/>
          <p14:tracePt t="28780" x="7058025" y="4905375"/>
          <p14:tracePt t="28806" x="7058025" y="4919663"/>
          <p14:tracePt t="28854" x="7072313" y="4919663"/>
          <p14:tracePt t="28863" x="7086600" y="4919663"/>
          <p14:tracePt t="28873" x="7108825" y="4933950"/>
          <p14:tracePt t="28879" x="7137400" y="4933950"/>
          <p14:tracePt t="28889" x="7172325" y="4933950"/>
          <p14:tracePt t="28896" x="7208838" y="4940300"/>
          <p14:tracePt t="28906" x="7258050" y="4940300"/>
          <p14:tracePt t="28913" x="7300913" y="4954588"/>
          <p14:tracePt t="28922" x="7350125" y="4954588"/>
          <p14:tracePt t="28929" x="7421563" y="4968875"/>
          <p14:tracePt t="28939" x="7486650" y="4968875"/>
          <p14:tracePt t="28946" x="7535863" y="4983163"/>
          <p14:tracePt t="28955" x="7600950" y="4983163"/>
          <p14:tracePt t="28962" x="7650163" y="4989513"/>
          <p14:tracePt t="28970" x="7707313" y="4989513"/>
          <p14:tracePt t="28978" x="7764463" y="4989513"/>
          <p14:tracePt t="28987" x="7813675" y="4989513"/>
          <p14:tracePt t="28995" x="7864475" y="4989513"/>
          <p14:tracePt t="29003" x="7913688" y="5003800"/>
          <p14:tracePt t="29011" x="7950200" y="5003800"/>
          <p14:tracePt t="29020" x="7999413" y="5003800"/>
          <p14:tracePt t="29028" x="8021638" y="5003800"/>
          <p14:tracePt t="29036" x="8064500" y="5018088"/>
          <p14:tracePt t="29045" x="8099425" y="5018088"/>
          <p14:tracePt t="29053" x="8121650" y="5018088"/>
          <p14:tracePt t="29061" x="8148638" y="5018088"/>
          <p14:tracePt t="29069" x="8170863" y="5018088"/>
          <p14:tracePt t="29078" x="8199438" y="5032375"/>
          <p14:tracePt t="29086" x="8220075" y="5032375"/>
          <p14:tracePt t="29094" x="8234363" y="5032375"/>
          <p14:tracePt t="29102" x="8248650" y="5040313"/>
          <p14:tracePt t="29111" x="8262938" y="5040313"/>
          <p14:tracePt t="29118" x="8270875" y="5040313"/>
          <p14:tracePt t="29127" x="8270875" y="5054600"/>
          <p14:tracePt t="29152" x="8285163" y="5054600"/>
          <p14:tracePt t="29168" x="8285163" y="5068888"/>
          <p14:tracePt t="29184" x="8299450" y="5068888"/>
          <p14:tracePt t="29209" x="8299450" y="5083175"/>
          <p14:tracePt t="29226" x="8313738" y="5083175"/>
          <p14:tracePt t="29242" x="8313738" y="5089525"/>
          <p14:tracePt t="29267" x="8328025" y="5089525"/>
          <p14:tracePt t="29275" x="8328025" y="5103813"/>
          <p14:tracePt t="29308" x="8328025" y="5118100"/>
          <p14:tracePt t="29325" x="8328025" y="5132388"/>
          <p14:tracePt t="29341" x="8334375" y="5146675"/>
          <p14:tracePt t="29349" x="8334375" y="5154613"/>
          <p14:tracePt t="29358" x="8334375" y="5168900"/>
          <p14:tracePt t="29374" x="8334375" y="5183188"/>
          <p14:tracePt t="29382" x="8334375" y="5197475"/>
          <p14:tracePt t="29390" x="8348663" y="5203825"/>
          <p14:tracePt t="29424" x="8348663" y="5218113"/>
          <p14:tracePt t="29456" x="8348663" y="5232400"/>
          <p14:tracePt t="29489" x="8348663" y="5246688"/>
          <p14:tracePt t="29497" x="8334375" y="5246688"/>
          <p14:tracePt t="29507" x="8334375" y="5254625"/>
          <p14:tracePt t="29523" x="8328025" y="5268913"/>
          <p14:tracePt t="29547" x="8313738" y="5283200"/>
          <p14:tracePt t="29564" x="8299450" y="5297488"/>
          <p14:tracePt t="29589" x="8285163" y="5303838"/>
          <p14:tracePt t="29607" x="8270875" y="5318125"/>
          <p14:tracePt t="29630" x="8262938" y="5332413"/>
          <p14:tracePt t="29646" x="8248650" y="5346700"/>
          <p14:tracePt t="29671" x="8234363" y="5346700"/>
          <p14:tracePt t="29689" x="8220075" y="5353050"/>
          <p14:tracePt t="29696" x="8213725" y="5353050"/>
          <p14:tracePt t="29705" x="8199438" y="5353050"/>
          <p14:tracePt t="29712" x="8185150" y="5367338"/>
          <p14:tracePt t="29729" x="8162925" y="5381625"/>
          <p14:tracePt t="29737" x="8148638" y="5395913"/>
          <p14:tracePt t="29745" x="8121650" y="5395913"/>
          <p14:tracePt t="29753" x="8113713" y="5403850"/>
          <p14:tracePt t="29761" x="8085138" y="5418138"/>
          <p14:tracePt t="29770" x="8064500" y="5432425"/>
          <p14:tracePt t="29778" x="8050213" y="5432425"/>
          <p14:tracePt t="29786" x="8021638" y="5446713"/>
          <p14:tracePt t="29794" x="7999413" y="5453063"/>
          <p14:tracePt t="29803" x="7985125" y="5467350"/>
          <p14:tracePt t="29811" x="7964488" y="5467350"/>
          <p14:tracePt t="29819" x="7950200" y="5481638"/>
          <p14:tracePt t="29827" x="7921625" y="5481638"/>
          <p14:tracePt t="29836" x="7913688" y="5495925"/>
          <p14:tracePt t="29844" x="7885113" y="5495925"/>
          <p14:tracePt t="29852" x="7864475" y="5503863"/>
          <p14:tracePt t="29860" x="7835900" y="5503863"/>
          <p14:tracePt t="29869" x="7813675" y="5518150"/>
          <p14:tracePt t="29877" x="7799388" y="5532438"/>
          <p14:tracePt t="29885" x="7770813" y="5532438"/>
          <p14:tracePt t="29894" x="7750175" y="5532438"/>
          <p14:tracePt t="29902" x="7721600" y="5546725"/>
          <p14:tracePt t="29910" x="7700963" y="5546725"/>
          <p14:tracePt t="29918" x="7672388" y="5546725"/>
          <p14:tracePt t="29926" x="7658100" y="5553075"/>
          <p14:tracePt t="29935" x="7635875" y="5553075"/>
          <p14:tracePt t="29943" x="7621588" y="5553075"/>
          <p14:tracePt t="29951" x="7600950" y="5553075"/>
          <p14:tracePt t="29959" x="7586663" y="5553075"/>
          <p14:tracePt t="29968" x="7558088" y="5553075"/>
          <p14:tracePt t="29976" x="7535863" y="5567363"/>
          <p14:tracePt t="29984" x="7521575" y="5567363"/>
          <p14:tracePt t="29992" x="7500938" y="5567363"/>
          <p14:tracePt t="30000" x="7458075" y="5581650"/>
          <p14:tracePt t="30009" x="7435850" y="5581650"/>
          <p14:tracePt t="30017" x="7421563" y="5581650"/>
          <p14:tracePt t="30025" x="7400925" y="5581650"/>
          <p14:tracePt t="30034" x="7372350" y="5581650"/>
          <p14:tracePt t="30041" x="7350125" y="5581650"/>
          <p14:tracePt t="30050" x="7321550" y="5581650"/>
          <p14:tracePt t="30058" x="7300913" y="5581650"/>
          <p14:tracePt t="30066" x="7272338" y="5581650"/>
          <p14:tracePt t="30075" x="7258050" y="5581650"/>
          <p14:tracePt t="30083" x="7251700" y="5581650"/>
          <p14:tracePt t="30091" x="7237413" y="5581650"/>
          <p14:tracePt t="30100" x="7208838" y="5581650"/>
          <p14:tracePt t="30108" x="7194550" y="5581650"/>
          <p14:tracePt t="30124" x="7186613" y="5581650"/>
          <p14:tracePt t="30133" x="7172325" y="5581650"/>
          <p14:tracePt t="30141" x="7158038" y="5581650"/>
          <p14:tracePt t="30149" x="7143750" y="5581650"/>
          <p14:tracePt t="30157" x="7137400" y="5581650"/>
          <p14:tracePt t="30165" x="7123113" y="5581650"/>
          <p14:tracePt t="30174" x="7108825" y="5581650"/>
          <p14:tracePt t="30182" x="7094538" y="5581650"/>
          <p14:tracePt t="30190" x="7086600" y="5581650"/>
          <p14:tracePt t="30207" x="7072313" y="5581650"/>
          <p14:tracePt t="30215" x="7058025" y="5581650"/>
          <p14:tracePt t="30231" x="7043738" y="5581650"/>
          <p14:tracePt t="30247" x="7037388" y="5581650"/>
          <p14:tracePt t="30257" x="7023100" y="5581650"/>
          <p14:tracePt t="30273" x="7008813" y="5581650"/>
          <p14:tracePt t="30290" x="6994525" y="5581650"/>
          <p14:tracePt t="30297" x="6986588" y="5595938"/>
          <p14:tracePt t="30307" x="6972300" y="5595938"/>
          <p14:tracePt t="30313" x="6958013" y="5595938"/>
          <p14:tracePt t="30330" x="6943725" y="5595938"/>
          <p14:tracePt t="30340" x="6937375" y="5595938"/>
          <p14:tracePt t="30346" x="6923088" y="5595938"/>
          <p14:tracePt t="30357" x="6908800" y="5595938"/>
          <p14:tracePt t="30363" x="6894513" y="5603875"/>
          <p14:tracePt t="30379" x="6888163" y="5603875"/>
          <p14:tracePt t="30390" x="6873875" y="5618163"/>
          <p14:tracePt t="30405" x="6859588" y="5618163"/>
          <p14:tracePt t="30429" x="6845300" y="5618163"/>
          <p14:tracePt t="30439" x="6845300" y="5632450"/>
          <p14:tracePt t="30462" x="6837363" y="5632450"/>
          <p14:tracePt t="35258" x="6873875" y="5603875"/>
          <p14:tracePt t="35266" x="6894513" y="5567363"/>
          <p14:tracePt t="35275" x="6937375" y="5546725"/>
          <p14:tracePt t="35280" x="6972300" y="5518150"/>
          <p14:tracePt t="35292" x="7008813" y="5503863"/>
          <p14:tracePt t="35297" x="7037388" y="5495925"/>
          <p14:tracePt t="35309" x="7094538" y="5453063"/>
          <p14:tracePt t="35312" x="7137400" y="5432425"/>
          <p14:tracePt t="35326" x="7194550" y="5403850"/>
          <p14:tracePt t="35329" x="7237413" y="5395913"/>
          <p14:tracePt t="35341" x="7258050" y="5381625"/>
          <p14:tracePt t="35345" x="7300913" y="5367338"/>
          <p14:tracePt t="35358" x="7350125" y="5346700"/>
          <p14:tracePt t="35361" x="7358063" y="5332413"/>
          <p14:tracePt t="35375" x="7400925" y="5318125"/>
          <p14:tracePt t="35377" x="7435850" y="5303838"/>
          <p14:tracePt t="35386" x="7450138" y="5303838"/>
          <p14:tracePt t="35393" x="7500938" y="5283200"/>
          <p14:tracePt t="35402" x="7507288" y="5283200"/>
          <p14:tracePt t="35410" x="7535863" y="5268913"/>
          <p14:tracePt t="35417" x="7558088" y="5268913"/>
          <p14:tracePt t="35426" x="7586663" y="5268913"/>
          <p14:tracePt t="35434" x="7607300" y="5268913"/>
          <p14:tracePt t="35443" x="7621588" y="5268913"/>
          <p14:tracePt t="35450" x="7635875" y="5268913"/>
          <p14:tracePt t="35459" x="7650163" y="5268913"/>
          <p14:tracePt t="35467" x="7658100" y="5268913"/>
          <p14:tracePt t="35483" x="7672388" y="5268913"/>
          <p14:tracePt t="35516" x="7686675" y="5283200"/>
          <p14:tracePt t="35557" x="7686675" y="5297488"/>
          <p14:tracePt t="36942" x="7635875" y="5283200"/>
          <p14:tracePt t="36953" x="7600950" y="5268913"/>
          <p14:tracePt t="36961" x="7558088" y="5254625"/>
          <p14:tracePt t="36969" x="7521575" y="5232400"/>
          <p14:tracePt t="36976" x="7500938" y="5203825"/>
          <p14:tracePt t="36983" x="7472363" y="5154613"/>
          <p14:tracePt t="36992" x="7450138" y="5132388"/>
          <p14:tracePt t="37000" x="7400925" y="5040313"/>
          <p14:tracePt t="37008" x="7358063" y="4968875"/>
          <p14:tracePt t="37016" x="7321550" y="4883150"/>
          <p14:tracePt t="37025" x="7300913" y="4791075"/>
          <p14:tracePt t="37033" x="7258050" y="4633913"/>
          <p14:tracePt t="37041" x="7237413" y="4519613"/>
          <p14:tracePt t="37049" x="7208838" y="4405313"/>
          <p14:tracePt t="37058" x="7194550" y="4276725"/>
          <p14:tracePt t="37066" x="7172325" y="4141788"/>
          <p14:tracePt t="37074" x="7143750" y="4006850"/>
          <p14:tracePt t="37083" x="7123113" y="3863975"/>
          <p14:tracePt t="37090" x="7108825" y="3806825"/>
          <p14:tracePt t="37099" x="7094538" y="3692525"/>
          <p14:tracePt t="37107" x="7072313" y="3578225"/>
          <p14:tracePt t="37116" x="7058025" y="3478213"/>
          <p14:tracePt t="37124" x="7043738" y="3400425"/>
          <p14:tracePt t="37132" x="7037388" y="3365500"/>
          <p14:tracePt t="37140" x="7023100" y="3300413"/>
          <p14:tracePt t="37148" x="7008813" y="3251200"/>
          <p14:tracePt t="37157" x="7008813" y="3214688"/>
          <p14:tracePt t="37165" x="6994525" y="3179763"/>
          <p14:tracePt t="37174" x="6994525" y="3165475"/>
          <p14:tracePt t="37182" x="6994525" y="3143250"/>
          <p14:tracePt t="37190" x="6994525" y="3114675"/>
          <p14:tracePt t="37198" x="6994525" y="3094038"/>
          <p14:tracePt t="37208" x="6994525" y="3065463"/>
          <p14:tracePt t="37214" x="6994525" y="3030538"/>
          <p14:tracePt t="37224" x="6994525" y="3001963"/>
          <p14:tracePt t="37231" x="7037388" y="2965450"/>
          <p14:tracePt t="37241" x="7058025" y="2930525"/>
          <p14:tracePt t="37248" x="7086600" y="2894013"/>
          <p14:tracePt t="37257" x="7123113" y="2851150"/>
          <p14:tracePt t="37264" x="7158038" y="2816225"/>
          <p14:tracePt t="37274" x="7186613" y="2779713"/>
          <p14:tracePt t="37281" x="7194550" y="2751138"/>
          <p14:tracePt t="37291" x="7223125" y="2730500"/>
          <p14:tracePt t="37297" x="7272338" y="2679700"/>
          <p14:tracePt t="37307" x="7300913" y="2652713"/>
          <p14:tracePt t="37314" x="7321550" y="2616200"/>
          <p14:tracePt t="37324" x="7350125" y="2581275"/>
          <p14:tracePt t="37330" x="7386638" y="2552700"/>
          <p14:tracePt t="37340" x="7407275" y="2516188"/>
          <p14:tracePt t="37347" x="7458075" y="2481263"/>
          <p14:tracePt t="37357" x="7486650" y="2438400"/>
          <p14:tracePt t="37363" x="7535863" y="2416175"/>
          <p14:tracePt t="37374" x="7572375" y="2387600"/>
          <p14:tracePt t="37379" x="7621588" y="2366963"/>
          <p14:tracePt t="37390" x="7635875" y="2352675"/>
          <p14:tracePt t="37396" x="7658100" y="2330450"/>
          <p14:tracePt t="37408" x="7700963" y="2316163"/>
          <p14:tracePt t="37412" x="7721600" y="2301875"/>
          <p14:tracePt t="37424" x="7735888" y="2287588"/>
          <p14:tracePt t="37429" x="7764463" y="2274888"/>
          <p14:tracePt t="37445" x="7770813" y="2266950"/>
          <p14:tracePt t="37470" x="7785100" y="2266950"/>
          <p14:tracePt t="37478" x="7785100" y="2252663"/>
          <p14:tracePt t="37552" x="7770813" y="2252663"/>
          <p14:tracePt t="37561" x="7750175" y="2252663"/>
          <p14:tracePt t="37569" x="7735888" y="2266950"/>
          <p14:tracePt t="37577" x="7700963" y="2266950"/>
          <p14:tracePt t="37585" x="7650163" y="2274888"/>
          <p14:tracePt t="37594" x="7607300" y="2287588"/>
          <p14:tracePt t="37602" x="7550150" y="2301875"/>
          <p14:tracePt t="37610" x="7472363" y="2316163"/>
          <p14:tracePt t="37618" x="7407275" y="2338388"/>
          <p14:tracePt t="37626" x="7350125" y="2366963"/>
          <p14:tracePt t="37635" x="7300913" y="2381250"/>
          <p14:tracePt t="37643" x="7251700" y="2401888"/>
          <p14:tracePt t="37651" x="7186613" y="2416175"/>
          <p14:tracePt t="37660" x="7143750" y="2438400"/>
          <p14:tracePt t="37667" x="7094538" y="2452688"/>
          <p14:tracePt t="37676" x="7086600" y="2466975"/>
          <p14:tracePt t="37684" x="7043738" y="2481263"/>
          <p14:tracePt t="37692" x="7008813" y="2501900"/>
          <p14:tracePt t="37701" x="6986588" y="2501900"/>
          <p14:tracePt t="37709" x="6958013" y="2530475"/>
          <p14:tracePt t="37717" x="6943725" y="2530475"/>
          <p14:tracePt t="37725" x="6923088" y="2538413"/>
          <p14:tracePt t="37734" x="6894513" y="2552700"/>
          <p14:tracePt t="37742" x="6888163" y="2552700"/>
          <p14:tracePt t="37750" x="6873875" y="2566988"/>
          <p14:tracePt t="37759" x="6845300" y="2581275"/>
          <p14:tracePt t="37766" x="6823075" y="2601913"/>
          <p14:tracePt t="37775" x="6808788" y="2616200"/>
          <p14:tracePt t="37783" x="6773863" y="2652713"/>
          <p14:tracePt t="37792" x="6759575" y="2667000"/>
          <p14:tracePt t="37799" x="6745288" y="2679700"/>
          <p14:tracePt t="37808" x="6723063" y="2701925"/>
          <p14:tracePt t="37816" x="6708775" y="2730500"/>
          <p14:tracePt t="37825" x="6694488" y="2751138"/>
          <p14:tracePt t="37833" x="6673850" y="2765425"/>
          <p14:tracePt t="37841" x="6659563" y="2779713"/>
          <p14:tracePt t="37849" x="6645275" y="2787650"/>
          <p14:tracePt t="37858" x="6645275" y="2801938"/>
          <p14:tracePt t="37866" x="6630988" y="2816225"/>
          <p14:tracePt t="37874" x="6623050" y="2830513"/>
          <p14:tracePt t="37882" x="6608763" y="2830513"/>
          <p14:tracePt t="37891" x="6608763" y="2836863"/>
          <p14:tracePt t="37907" x="6594475" y="2851150"/>
          <p14:tracePt t="37924" x="6594475" y="2865438"/>
          <p14:tracePt t="37932" x="6580188" y="2865438"/>
          <p14:tracePt t="37940" x="6580188" y="2879725"/>
          <p14:tracePt t="37948" x="6580188" y="2894013"/>
          <p14:tracePt t="37957" x="6573838" y="2901950"/>
          <p14:tracePt t="37964" x="6573838" y="2916238"/>
          <p14:tracePt t="37974" x="6573838" y="2930525"/>
          <p14:tracePt t="37981" x="6573838" y="2951163"/>
          <p14:tracePt t="37990" x="6559550" y="2979738"/>
          <p14:tracePt t="37997" x="6559550" y="2994025"/>
          <p14:tracePt t="38007" x="6559550" y="3016250"/>
          <p14:tracePt t="38014" x="6559550" y="3044825"/>
          <p14:tracePt t="38024" x="6559550" y="3065463"/>
          <p14:tracePt t="38030" x="6559550" y="3100388"/>
          <p14:tracePt t="38040" x="6545263" y="3128963"/>
          <p14:tracePt t="38047" x="6545263" y="3151188"/>
          <p14:tracePt t="38057" x="6545263" y="3194050"/>
          <p14:tracePt t="38063" x="6545263" y="3228975"/>
          <p14:tracePt t="38073" x="6545263" y="3251200"/>
          <p14:tracePt t="38080" x="6545263" y="3294063"/>
          <p14:tracePt t="38090" x="6545263" y="3328988"/>
          <p14:tracePt t="38096" x="6545263" y="3365500"/>
          <p14:tracePt t="38106" x="6545263" y="3394075"/>
          <p14:tracePt t="38113" x="6545263" y="3429000"/>
          <p14:tracePt t="38122" x="6545263" y="3457575"/>
          <p14:tracePt t="38129" x="6545263" y="3463925"/>
          <p14:tracePt t="38139" x="6545263" y="3492500"/>
          <p14:tracePt t="38146" x="6545263" y="3506788"/>
          <p14:tracePt t="38156" x="6545263" y="3514725"/>
          <p14:tracePt t="38172" x="6545263" y="3529013"/>
          <p14:tracePt t="38179" x="6559550" y="3529013"/>
          <p14:tracePt t="38187" x="6573838" y="3543300"/>
          <p14:tracePt t="38195" x="6580188" y="3557588"/>
          <p14:tracePt t="38204" x="6608763" y="3557588"/>
          <p14:tracePt t="38212" x="6623050" y="3563938"/>
          <p14:tracePt t="38220" x="6645275" y="3578225"/>
          <p14:tracePt t="38228" x="6659563" y="3592513"/>
          <p14:tracePt t="38236" x="6688138" y="3592513"/>
          <p14:tracePt t="38245" x="6708775" y="3606800"/>
          <p14:tracePt t="38253" x="6759575" y="3614738"/>
          <p14:tracePt t="38261" x="6788150" y="3629025"/>
          <p14:tracePt t="38270" x="6837363" y="3643313"/>
          <p14:tracePt t="38278" x="6873875" y="3643313"/>
          <p14:tracePt t="38286" x="6923088" y="3657600"/>
          <p14:tracePt t="38294" x="6972300" y="3657600"/>
          <p14:tracePt t="38302" x="7037388" y="3663950"/>
          <p14:tracePt t="38311" x="7094538" y="3663950"/>
          <p14:tracePt t="38319" x="7158038" y="3663950"/>
          <p14:tracePt t="38327" x="7223125" y="3663950"/>
          <p14:tracePt t="38336" x="7272338" y="3678238"/>
          <p14:tracePt t="38343" x="7321550" y="3678238"/>
          <p14:tracePt t="38352" x="7386638" y="3678238"/>
          <p14:tracePt t="38360" x="7421563" y="3678238"/>
          <p14:tracePt t="38369" x="7458075" y="3678238"/>
          <p14:tracePt t="38376" x="7486650" y="3678238"/>
          <p14:tracePt t="38385" x="7550150" y="3692525"/>
          <p14:tracePt t="38393" x="7586663" y="3692525"/>
          <p14:tracePt t="38401" x="7621588" y="3706813"/>
          <p14:tracePt t="38409" x="7658100" y="3706813"/>
          <p14:tracePt t="38418" x="7700963" y="3714750"/>
          <p14:tracePt t="38426" x="7735888" y="3714750"/>
          <p14:tracePt t="38434" x="7764463" y="3729038"/>
          <p14:tracePt t="38443" x="7785100" y="3729038"/>
          <p14:tracePt t="38451" x="7813675" y="3743325"/>
          <p14:tracePt t="38459" x="7850188" y="3757613"/>
          <p14:tracePt t="38467" x="7864475" y="3757613"/>
          <p14:tracePt t="38475" x="7885113" y="3763963"/>
          <p14:tracePt t="38484" x="7899400" y="3763963"/>
          <p14:tracePt t="38492" x="7913688" y="3763963"/>
          <p14:tracePt t="38500" x="7921625" y="3778250"/>
          <p14:tracePt t="38509" x="7935913" y="3778250"/>
          <p14:tracePt t="38517" x="7950200" y="3792538"/>
          <p14:tracePt t="38525" x="7964488" y="3792538"/>
          <p14:tracePt t="38533" x="7970838" y="3806825"/>
          <p14:tracePt t="38542" x="7985125" y="3806825"/>
          <p14:tracePt t="38550" x="7999413" y="3813175"/>
          <p14:tracePt t="38558" x="8013700" y="3827463"/>
          <p14:tracePt t="38566" x="8021638" y="3841750"/>
          <p14:tracePt t="38574" x="8035925" y="3856038"/>
          <p14:tracePt t="38583" x="8050213" y="3863975"/>
          <p14:tracePt t="38591" x="8064500" y="3878263"/>
          <p14:tracePt t="38599" x="8070850" y="3878263"/>
          <p14:tracePt t="38608" x="8070850" y="3892550"/>
          <p14:tracePt t="38615" x="8085138" y="3906838"/>
          <p14:tracePt t="38632" x="8099425" y="3913188"/>
          <p14:tracePt t="38640" x="8099425" y="3927475"/>
          <p14:tracePt t="38657" x="8113713" y="3941763"/>
          <p14:tracePt t="38665" x="8113713" y="3956050"/>
          <p14:tracePt t="38673" x="8113713" y="3963988"/>
          <p14:tracePt t="38682" x="8121650" y="3978275"/>
          <p14:tracePt t="38690" x="8121650" y="3992563"/>
          <p14:tracePt t="38698" x="8121650" y="4006850"/>
          <p14:tracePt t="38715" x="8121650" y="4021138"/>
          <p14:tracePt t="38723" x="8121650" y="4027488"/>
          <p14:tracePt t="38740" x="8121650" y="4041775"/>
          <p14:tracePt t="38757" x="8121650" y="4056063"/>
          <p14:tracePt t="38774" x="8121650" y="4070350"/>
          <p14:tracePt t="38797" x="8113713" y="4078288"/>
          <p14:tracePt t="38807" x="8085138" y="4092575"/>
          <p14:tracePt t="38814" x="8035925" y="4121150"/>
          <p14:tracePt t="38823" x="7985125" y="4141788"/>
          <p14:tracePt t="38830" x="7913688" y="4170363"/>
          <p14:tracePt t="38841" x="7813675" y="4205288"/>
          <p14:tracePt t="38847" x="7700963" y="4256088"/>
          <p14:tracePt t="38857" x="7586663" y="4291013"/>
          <p14:tracePt t="38863" x="7435850" y="4341813"/>
          <p14:tracePt t="38873" x="7372350" y="4356100"/>
          <p14:tracePt t="38880" x="7251700" y="4405313"/>
          <p14:tracePt t="38889" x="7137400" y="4427538"/>
          <p14:tracePt t="38896" x="7037388" y="4456113"/>
          <p14:tracePt t="38906" x="6937375" y="4476750"/>
          <p14:tracePt t="38913" x="6859588" y="4491038"/>
          <p14:tracePt t="38920" x="6788150" y="4519613"/>
          <p14:tracePt t="38930" x="6773863" y="4519613"/>
          <p14:tracePt t="38937" x="6708775" y="4527550"/>
          <p14:tracePt t="38945" x="6673850" y="4541838"/>
          <p14:tracePt t="38954" x="6645275" y="4556125"/>
          <p14:tracePt t="38962" x="6630988" y="4570413"/>
          <p14:tracePt t="38970" x="6623050" y="4570413"/>
          <p14:tracePt t="38978" x="6608763" y="4583113"/>
          <p14:tracePt t="38987" x="6594475" y="4583113"/>
          <p14:tracePt t="38995" x="6594475" y="4591050"/>
          <p14:tracePt t="39011" x="6594475" y="4605338"/>
          <p14:tracePt t="39020" x="6594475" y="4619625"/>
          <p14:tracePt t="39028" x="6594475" y="4633913"/>
          <p14:tracePt t="39036" x="6594475" y="4640263"/>
          <p14:tracePt t="39044" x="6594475" y="4654550"/>
          <p14:tracePt t="39053" x="6608763" y="4691063"/>
          <p14:tracePt t="39061" x="6608763" y="4719638"/>
          <p14:tracePt t="39069" x="6630988" y="4740275"/>
          <p14:tracePt t="39077" x="6659563" y="4768850"/>
          <p14:tracePt t="39086" x="6673850" y="4791075"/>
          <p14:tracePt t="39094" x="6694488" y="4819650"/>
          <p14:tracePt t="39102" x="6737350" y="4854575"/>
          <p14:tracePt t="39110" x="6773863" y="4883150"/>
          <p14:tracePt t="39119" x="6794500" y="4905375"/>
          <p14:tracePt t="39127" x="6837363" y="4940300"/>
          <p14:tracePt t="39135" x="6888163" y="4968875"/>
          <p14:tracePt t="39143" x="6923088" y="4989513"/>
          <p14:tracePt t="39151" x="6958013" y="5018088"/>
          <p14:tracePt t="39159" x="7008813" y="5040313"/>
          <p14:tracePt t="39168" x="7043738" y="5068888"/>
          <p14:tracePt t="39176" x="7086600" y="5083175"/>
          <p14:tracePt t="39185" x="7108825" y="5083175"/>
          <p14:tracePt t="39193" x="7143750" y="5089525"/>
          <p14:tracePt t="39201" x="7186613" y="5103813"/>
          <p14:tracePt t="39209" x="7208838" y="5103813"/>
          <p14:tracePt t="39217" x="7251700" y="5103813"/>
          <p14:tracePt t="39226" x="7272338" y="5118100"/>
          <p14:tracePt t="39234" x="7286625" y="5118100"/>
          <p14:tracePt t="39242" x="7308850" y="5118100"/>
          <p14:tracePt t="39250" x="7335838" y="5118100"/>
          <p14:tracePt t="39259" x="7358063" y="5118100"/>
          <p14:tracePt t="39267" x="7386638" y="5118100"/>
          <p14:tracePt t="39275" x="7421563" y="5118100"/>
          <p14:tracePt t="39283" x="7435850" y="5118100"/>
          <p14:tracePt t="39291" x="7458075" y="5132388"/>
          <p14:tracePt t="39300" x="7486650" y="5132388"/>
          <p14:tracePt t="39308" x="7521575" y="5132388"/>
          <p14:tracePt t="39316" x="7535863" y="5132388"/>
          <p14:tracePt t="39324" x="7572375" y="5146675"/>
          <p14:tracePt t="39333" x="7600950" y="5146675"/>
          <p14:tracePt t="39341" x="7607300" y="5146675"/>
          <p14:tracePt t="39349" x="7650163" y="5146675"/>
          <p14:tracePt t="39358" x="7672388" y="5146675"/>
          <p14:tracePt t="39365" x="7686675" y="5146675"/>
          <p14:tracePt t="39374" x="7735888" y="5154613"/>
          <p14:tracePt t="39382" x="7764463" y="5154613"/>
          <p14:tracePt t="39391" x="7799388" y="5154613"/>
          <p14:tracePt t="39398" x="7835900" y="5154613"/>
          <p14:tracePt t="39407" x="7870825" y="5168900"/>
          <p14:tracePt t="39415" x="7899400" y="5168900"/>
          <p14:tracePt t="39424" x="7950200" y="5183188"/>
          <p14:tracePt t="39432" x="7964488" y="5183188"/>
          <p14:tracePt t="39441" x="7999413" y="5183188"/>
          <p14:tracePt t="39448" x="8035925" y="5197475"/>
          <p14:tracePt t="39457" x="8064500" y="5203825"/>
          <p14:tracePt t="39464" x="8085138" y="5203825"/>
          <p14:tracePt t="39474" x="8113713" y="5218113"/>
          <p14:tracePt t="39481" x="8134350" y="5232400"/>
          <p14:tracePt t="39491" x="8148638" y="5246688"/>
          <p14:tracePt t="39498" x="8162925" y="5254625"/>
          <p14:tracePt t="39507" x="8185150" y="5254625"/>
          <p14:tracePt t="39514" x="8199438" y="5268913"/>
          <p14:tracePt t="39524" x="8220075" y="5283200"/>
          <p14:tracePt t="39531" x="8234363" y="5297488"/>
          <p14:tracePt t="39541" x="8248650" y="5297488"/>
          <p14:tracePt t="39547" x="8270875" y="5303838"/>
          <p14:tracePt t="39557" x="8285163" y="5318125"/>
          <p14:tracePt t="39564" x="8299450" y="5332413"/>
          <p14:tracePt t="39574" x="8313738" y="5332413"/>
          <p14:tracePt t="39580" x="8313738" y="5346700"/>
          <p14:tracePt t="39596" x="8328025" y="5346700"/>
          <p14:tracePt t="39607" x="8328025" y="5353050"/>
          <p14:tracePt t="39637" x="8328025" y="5367338"/>
          <p14:tracePt t="39655" x="8328025" y="5381625"/>
          <p14:tracePt t="39687" x="8328025" y="5395913"/>
          <p14:tracePt t="39720" x="8328025" y="5403850"/>
          <p14:tracePt t="39736" x="8313738" y="5403850"/>
          <p14:tracePt t="39753" x="8313738" y="5418138"/>
          <p14:tracePt t="39761" x="8299450" y="5418138"/>
          <p14:tracePt t="39770" x="8299450" y="5432425"/>
          <p14:tracePt t="39778" x="8285163" y="5432425"/>
          <p14:tracePt t="39794" x="8270875" y="5432425"/>
          <p14:tracePt t="39802" x="8262938" y="5446713"/>
          <p14:tracePt t="39811" x="8248650" y="5453063"/>
          <p14:tracePt t="39819" x="8234363" y="5453063"/>
          <p14:tracePt t="39827" x="8213725" y="5467350"/>
          <p14:tracePt t="39835" x="8185150" y="5467350"/>
          <p14:tracePt t="39844" x="8170863" y="5481638"/>
          <p14:tracePt t="39852" x="8134350" y="5495925"/>
          <p14:tracePt t="39860" x="8113713" y="5503863"/>
          <p14:tracePt t="39869" x="8070850" y="5518150"/>
          <p14:tracePt t="39877" x="8035925" y="5532438"/>
          <p14:tracePt t="39885" x="7999413" y="5546725"/>
          <p14:tracePt t="39893" x="7964488" y="5567363"/>
          <p14:tracePt t="39902" x="7913688" y="5595938"/>
          <p14:tracePt t="39909" x="7864475" y="5618163"/>
          <p14:tracePt t="39918" x="7799388" y="5653088"/>
          <p14:tracePt t="39926" x="7764463" y="5667375"/>
          <p14:tracePt t="39935" x="7700963" y="5695950"/>
          <p14:tracePt t="39942" x="7650163" y="5716588"/>
          <p14:tracePt t="39951" x="7600950" y="5745163"/>
          <p14:tracePt t="39959" x="7550150" y="5759450"/>
          <p14:tracePt t="39968" x="7500938" y="5767388"/>
          <p14:tracePt t="39975" x="7472363" y="5781675"/>
          <p14:tracePt t="39984" x="7435850" y="5781675"/>
          <p14:tracePt t="39992" x="7400925" y="5795963"/>
          <p14:tracePt t="40000" x="7358063" y="5795963"/>
          <p14:tracePt t="40008" x="7321550" y="5795963"/>
          <p14:tracePt t="40017" x="7308850" y="5795963"/>
          <p14:tracePt t="40025" x="7286625" y="5795963"/>
          <p14:tracePt t="40033" x="7258050" y="5795963"/>
          <p14:tracePt t="40041" x="7237413" y="5795963"/>
          <p14:tracePt t="40050" x="7208838" y="5795963"/>
          <p14:tracePt t="40058" x="7172325" y="5795963"/>
          <p14:tracePt t="40066" x="7143750" y="5795963"/>
          <p14:tracePt t="40075" x="7108825" y="5795963"/>
          <p14:tracePt t="40083" x="7072313" y="5795963"/>
          <p14:tracePt t="40091" x="7037388" y="5795963"/>
          <p14:tracePt t="40099" x="6994525" y="5795963"/>
          <p14:tracePt t="40108" x="6958013" y="5795963"/>
          <p14:tracePt t="40116" x="6943725" y="5795963"/>
          <p14:tracePt t="40125" x="6908800" y="5795963"/>
          <p14:tracePt t="40132" x="6873875" y="5795963"/>
          <p14:tracePt t="40141" x="6837363" y="5795963"/>
          <p14:tracePt t="40149" x="6794500" y="5795963"/>
          <p14:tracePt t="40157" x="6773863" y="5795963"/>
          <p14:tracePt t="40165" x="6737350" y="5795963"/>
          <p14:tracePt t="40174" x="6708775" y="5795963"/>
          <p14:tracePt t="40182" x="6688138" y="5795963"/>
          <p14:tracePt t="40191" x="6659563" y="5795963"/>
          <p14:tracePt t="40198" x="6630988" y="5795963"/>
          <p14:tracePt t="40207" x="6608763" y="5810250"/>
          <p14:tracePt t="40215" x="6594475" y="5816600"/>
          <p14:tracePt t="40225" x="6580188" y="5830888"/>
          <p14:tracePt t="40231" x="6573838" y="5845175"/>
          <p14:tracePt t="40241" x="6559550" y="5859463"/>
          <p14:tracePt t="40248" x="6545263" y="5859463"/>
          <p14:tracePt t="40257" x="6545263" y="5867400"/>
          <p14:tracePt t="40264" x="6530975" y="5895975"/>
          <p14:tracePt t="40274" x="6530975" y="5910263"/>
          <p14:tracePt t="40281" x="6530975" y="5916613"/>
          <p14:tracePt t="40291" x="6523038" y="5930900"/>
          <p14:tracePt t="40297" x="6523038" y="5959475"/>
          <p14:tracePt t="40307" x="6523038" y="5967413"/>
          <p14:tracePt t="40314" x="6508750" y="5981700"/>
          <p14:tracePt t="40324" x="6508750" y="6010275"/>
          <p14:tracePt t="40330" x="6508750" y="6016625"/>
          <p14:tracePt t="40341" x="6508750" y="6045200"/>
          <p14:tracePt t="40347" x="6508750" y="6059488"/>
          <p14:tracePt t="40358" x="6508750" y="6096000"/>
          <p14:tracePt t="40363" x="6508750" y="6116638"/>
          <p14:tracePt t="40374" x="6508750" y="6130925"/>
          <p14:tracePt t="40380" x="6508750" y="6165850"/>
          <p14:tracePt t="40391" x="6523038" y="6208713"/>
          <p14:tracePt t="40397" x="6530975" y="6230938"/>
          <p14:tracePt t="40408" x="6530975" y="6259513"/>
          <p14:tracePt t="40413" x="6545263" y="6280150"/>
          <p14:tracePt t="40424" x="6559550" y="6308725"/>
          <p14:tracePt t="40429" x="6573838" y="6330950"/>
          <p14:tracePt t="40440" x="6580188" y="6359525"/>
          <p14:tracePt t="40446" x="6580188" y="6373813"/>
          <p14:tracePt t="40457" x="6594475" y="6380163"/>
          <p14:tracePt t="40462" x="6594475" y="6394450"/>
          <p14:tracePt t="40474" x="6594475" y="6408738"/>
          <p14:tracePt t="40479" x="6608763" y="6423025"/>
          <p14:tracePt t="40495" x="6608763" y="6430963"/>
          <p14:tracePt t="40507" x="6623050" y="6430963"/>
          <p14:tracePt t="40512" x="6623050" y="6445250"/>
          <p14:tracePt t="40536" x="6630988" y="6459538"/>
          <p14:tracePt t="40553" x="6659563" y="6473825"/>
          <p14:tracePt t="40561" x="6673850" y="6480175"/>
          <p14:tracePt t="40916" x="6673850" y="6473825"/>
          <p14:tracePt t="40923" x="6694488" y="6423025"/>
          <p14:tracePt t="40932" x="6737350" y="6345238"/>
          <p14:tracePt t="40942" x="6788150" y="6265863"/>
          <p14:tracePt t="40948" x="6845300" y="6159500"/>
          <p14:tracePt t="40957" x="6908800" y="6059488"/>
          <p14:tracePt t="40965" x="7008813" y="5945188"/>
          <p14:tracePt t="40974" x="7094538" y="5830888"/>
          <p14:tracePt t="40981" x="7143750" y="5781675"/>
          <p14:tracePt t="40990" x="7237413" y="5681663"/>
          <p14:tracePt t="40998" x="7308850" y="5581650"/>
          <p14:tracePt t="41007" x="7386638" y="5503863"/>
          <p14:tracePt t="41014" x="7458075" y="5446713"/>
          <p14:tracePt t="41023" x="7535863" y="5367338"/>
          <p14:tracePt t="41031" x="7607300" y="5318125"/>
          <p14:tracePt t="41040" x="7658100" y="5283200"/>
          <p14:tracePt t="41047" x="7721600" y="5246688"/>
          <p14:tracePt t="41057" x="7770813" y="5203825"/>
          <p14:tracePt t="41064" x="7821613" y="5183188"/>
          <p14:tracePt t="41073" x="7850188" y="5168900"/>
          <p14:tracePt t="41080" x="7885113" y="5146675"/>
          <p14:tracePt t="41090" x="7921625" y="5132388"/>
          <p14:tracePt t="41097" x="7950200" y="5103813"/>
          <p14:tracePt t="41107" x="7985125" y="5089525"/>
          <p14:tracePt t="41113" x="8013700" y="5083175"/>
          <p14:tracePt t="41123" x="8021638" y="5068888"/>
          <p14:tracePt t="41130" x="8050213" y="5054600"/>
          <p14:tracePt t="41140" x="8064500" y="5040313"/>
          <p14:tracePt t="41146" x="8070850" y="5040313"/>
          <p14:tracePt t="41156" x="8085138" y="5040313"/>
          <p14:tracePt t="41173" x="8099425" y="5040313"/>
          <p14:tracePt t="41187" x="8113713" y="5040313"/>
          <p14:tracePt t="41352" x="8113713" y="5032375"/>
          <p14:tracePt t="41360" x="8085138" y="5018088"/>
          <p14:tracePt t="41368" x="8070850" y="4989513"/>
          <p14:tracePt t="41377" x="8050213" y="4954588"/>
          <p14:tracePt t="41385" x="8021638" y="4933950"/>
          <p14:tracePt t="41393" x="7999413" y="4891088"/>
          <p14:tracePt t="41401" x="7950200" y="4819650"/>
          <p14:tracePt t="41410" x="7885113" y="4719638"/>
          <p14:tracePt t="41418" x="7813675" y="4605338"/>
          <p14:tracePt t="41426" x="7735888" y="4470400"/>
          <p14:tracePt t="41435" x="7658100" y="4327525"/>
          <p14:tracePt t="41443" x="7600950" y="4178300"/>
          <p14:tracePt t="41451" x="7521575" y="3992563"/>
          <p14:tracePt t="41459" x="7458075" y="3792538"/>
          <p14:tracePt t="41468" x="7407275" y="3592513"/>
          <p14:tracePt t="41476" x="7358063" y="3394075"/>
          <p14:tracePt t="41484" x="7350125" y="3314700"/>
          <p14:tracePt t="41492" x="7321550" y="3165475"/>
          <p14:tracePt t="41500" x="7308850" y="3016250"/>
          <p14:tracePt t="41509" x="7300913" y="2901950"/>
          <p14:tracePt t="41517" x="7286625" y="2787650"/>
          <p14:tracePt t="41525" x="7286625" y="2716213"/>
          <p14:tracePt t="41533" x="7286625" y="2638425"/>
          <p14:tracePt t="41542" x="7286625" y="2601913"/>
          <p14:tracePt t="41550" x="7286625" y="2566988"/>
          <p14:tracePt t="41558" x="7286625" y="2516188"/>
          <p14:tracePt t="41566" x="7300913" y="2481263"/>
          <p14:tracePt t="41575" x="7300913" y="2452688"/>
          <p14:tracePt t="41583" x="7308850" y="2438400"/>
          <p14:tracePt t="41591" x="7321550" y="2430463"/>
          <p14:tracePt t="41600" x="7321550" y="2416175"/>
          <p14:tracePt t="41608" x="7321550" y="2401888"/>
          <p14:tracePt t="41616" x="7335838" y="2401888"/>
          <p14:tracePt t="41624" x="7350125" y="2401888"/>
          <p14:tracePt t="41632" x="7372350" y="2387600"/>
          <p14:tracePt t="41641" x="7400925" y="2387600"/>
          <p14:tracePt t="41649" x="7421563" y="2387600"/>
          <p14:tracePt t="41657" x="7450138" y="2387600"/>
          <p14:tracePt t="41666" x="7472363" y="2387600"/>
          <p14:tracePt t="41674" x="7521575" y="2387600"/>
          <p14:tracePt t="41682" x="7558088" y="2387600"/>
          <p14:tracePt t="41691" x="7586663" y="2387600"/>
          <p14:tracePt t="41698" x="7650163" y="2387600"/>
          <p14:tracePt t="41707" x="7658100" y="2401888"/>
          <p14:tracePt t="41715" x="7721600" y="2401888"/>
          <p14:tracePt t="41724" x="7764463" y="2416175"/>
          <p14:tracePt t="41731" x="7770813" y="2416175"/>
          <p14:tracePt t="41741" x="7835900" y="2416175"/>
          <p14:tracePt t="41748" x="7864475" y="2430463"/>
          <p14:tracePt t="41757" x="7885113" y="2438400"/>
          <p14:tracePt t="41765" x="7913688" y="2452688"/>
          <p14:tracePt t="41774" x="7935913" y="2452688"/>
          <p14:tracePt t="41781" x="7964488" y="2466975"/>
          <p14:tracePt t="41791" x="7970838" y="2466975"/>
          <p14:tracePt t="41797" x="7985125" y="2481263"/>
          <p14:tracePt t="41813" x="7999413" y="2487613"/>
          <p14:tracePt t="41840" x="8013700" y="2487613"/>
          <p14:tracePt t="41912" x="7999413" y="2487613"/>
          <p14:tracePt t="41929" x="7970838" y="2487613"/>
          <p14:tracePt t="41938" x="7935913" y="2487613"/>
          <p14:tracePt t="41945" x="7899400" y="2487613"/>
          <p14:tracePt t="41957" x="7850188" y="2487613"/>
          <p14:tracePt t="41962" x="7785100" y="2487613"/>
          <p14:tracePt t="41974" x="7707313" y="2481263"/>
          <p14:tracePt t="41979" x="7572375" y="2466975"/>
          <p14:tracePt t="41991" x="7486650" y="2466975"/>
          <p14:tracePt t="41996" x="7421563" y="2452688"/>
          <p14:tracePt t="42007" x="7321550" y="2452688"/>
          <p14:tracePt t="42012" x="7143750" y="2430463"/>
          <p14:tracePt t="42024" x="7037388" y="2401888"/>
          <p14:tracePt t="42029" x="6972300" y="2387600"/>
          <p14:tracePt t="42041" x="6873875" y="2366963"/>
          <p14:tracePt t="42046" x="6773863" y="2338388"/>
          <p14:tracePt t="42058" x="6673850" y="2316163"/>
          <p14:tracePt t="42063" x="6594475" y="2287588"/>
          <p14:tracePt t="42074" x="6530975" y="2252663"/>
          <p14:tracePt t="42078" x="6473825" y="2224088"/>
          <p14:tracePt t="42090" x="6430963" y="2203450"/>
          <p14:tracePt t="42095" x="6410325" y="2174875"/>
          <p14:tracePt t="42107" x="6381750" y="2152650"/>
          <p14:tracePt t="42112" x="6345238" y="2117725"/>
          <p14:tracePt t="42124" x="6330950" y="2089150"/>
          <p14:tracePt t="42128" x="6330950" y="2066925"/>
          <p14:tracePt t="42140" x="6324600" y="2017713"/>
          <p14:tracePt t="42145" x="6324600" y="1974850"/>
          <p14:tracePt t="42157" x="6324600" y="1903413"/>
          <p14:tracePt t="42162" x="6330950" y="1839913"/>
          <p14:tracePt t="42173" x="6373813" y="1754188"/>
          <p14:tracePt t="42178" x="6430963" y="1674813"/>
          <p14:tracePt t="42190" x="6508750" y="1574800"/>
          <p14:tracePt t="42194" x="6623050" y="1476375"/>
          <p14:tracePt t="42207" x="6759575" y="1376363"/>
          <p14:tracePt t="42211" x="7023100" y="1225550"/>
          <p14:tracePt t="42224" x="7251700" y="1141413"/>
          <p14:tracePt t="42226" x="7486650" y="1062038"/>
          <p14:tracePt t="42234" x="7621588" y="1041400"/>
          <p14:tracePt t="42242" x="7870825" y="998538"/>
          <p14:tracePt t="42250" x="8121650" y="962025"/>
          <p14:tracePt t="42259" x="8348663" y="947738"/>
          <p14:tracePt t="42267" x="8577263" y="947738"/>
          <p14:tracePt t="42275" x="8763000" y="947738"/>
          <p14:tracePt t="42283" x="8947150" y="947738"/>
          <p14:tracePt t="42292" x="9112250" y="990600"/>
          <p14:tracePt t="42300" x="9175750" y="1012825"/>
          <p14:tracePt t="42309" x="9290050" y="1062038"/>
          <p14:tracePt t="42316" x="9396413" y="1098550"/>
          <p14:tracePt t="42325" x="9490075" y="1154113"/>
          <p14:tracePt t="42333" x="9553575" y="1190625"/>
          <p14:tracePt t="42342" x="9604375" y="1239838"/>
          <p14:tracePt t="42350" x="9639300" y="1262063"/>
          <p14:tracePt t="42358" x="9653588" y="1290638"/>
          <p14:tracePt t="42366" x="9661525" y="1325563"/>
          <p14:tracePt t="42374" x="9690100" y="1354138"/>
          <p14:tracePt t="42382" x="9690100" y="1376363"/>
          <p14:tracePt t="42391" x="9690100" y="1411288"/>
          <p14:tracePt t="42399" x="9690100" y="1454150"/>
          <p14:tracePt t="42408" x="9690100" y="1490663"/>
          <p14:tracePt t="42415" x="9675813" y="1554163"/>
          <p14:tracePt t="42424" x="9625013" y="1639888"/>
          <p14:tracePt t="42432" x="9561513" y="1725613"/>
          <p14:tracePt t="42440" x="9424988" y="1924050"/>
          <p14:tracePt t="42448" x="9297988" y="2074863"/>
          <p14:tracePt t="42458" x="9226550" y="2166938"/>
          <p14:tracePt t="42465" x="9075738" y="2338388"/>
          <p14:tracePt t="42474" x="8926513" y="2530475"/>
          <p14:tracePt t="42481" x="8748713" y="2687638"/>
          <p14:tracePt t="42491" x="8612188" y="2830513"/>
          <p14:tracePt t="42498" x="8534400" y="2879725"/>
          <p14:tracePt t="42507" x="8413750" y="2965450"/>
          <p14:tracePt t="42514" x="8313738" y="3044825"/>
          <p14:tracePt t="42524" x="8220075" y="3079750"/>
          <p14:tracePt t="42531" x="8148638" y="3100388"/>
          <p14:tracePt t="42540" x="8113713" y="3100388"/>
          <p14:tracePt t="42547" x="8035925" y="3114675"/>
          <p14:tracePt t="42558" x="8013700" y="3114675"/>
          <p14:tracePt t="42564" x="7970838" y="3114675"/>
          <p14:tracePt t="42574" x="7950200" y="3114675"/>
          <p14:tracePt t="42580" x="7935913" y="3114675"/>
          <p14:tracePt t="42591" x="7921625" y="3100388"/>
          <p14:tracePt t="42607" x="7913688" y="3100388"/>
          <p14:tracePt t="42918" x="7885113" y="3100388"/>
          <p14:tracePt t="42926" x="7850188" y="3100388"/>
          <p14:tracePt t="42935" x="7813675" y="3100388"/>
          <p14:tracePt t="42943" x="7750175" y="3100388"/>
          <p14:tracePt t="42951" x="7700963" y="3100388"/>
          <p14:tracePt t="42959" x="7635875" y="3100388"/>
          <p14:tracePt t="42968" x="7572375" y="3100388"/>
          <p14:tracePt t="42976" x="7521575" y="3100388"/>
          <p14:tracePt t="42984" x="7500938" y="3094038"/>
          <p14:tracePt t="42993" x="7450138" y="3079750"/>
          <p14:tracePt t="43001" x="7400925" y="3065463"/>
          <p14:tracePt t="43009" x="7372350" y="3051175"/>
          <p14:tracePt t="43017" x="7350125" y="3030538"/>
          <p14:tracePt t="43025" x="7300913" y="3001963"/>
          <p14:tracePt t="43033" x="7272338" y="2965450"/>
          <p14:tracePt t="43042" x="7258050" y="2951163"/>
          <p14:tracePt t="43050" x="7237413" y="2916238"/>
          <p14:tracePt t="43059" x="7223125" y="2865438"/>
          <p14:tracePt t="43067" x="7208838" y="2830513"/>
          <p14:tracePt t="43075" x="7194550" y="2765425"/>
          <p14:tracePt t="43083" x="7194550" y="2701925"/>
          <p14:tracePt t="43091" x="7194550" y="2630488"/>
          <p14:tracePt t="43099" x="7194550" y="2487613"/>
          <p14:tracePt t="43108" x="7194550" y="2438400"/>
          <p14:tracePt t="43116" x="7194550" y="2338388"/>
          <p14:tracePt t="43124" x="7237413" y="2252663"/>
          <p14:tracePt t="43132" x="7272338" y="2166938"/>
          <p14:tracePt t="43141" x="7308850" y="2089150"/>
          <p14:tracePt t="43149" x="7358063" y="2024063"/>
          <p14:tracePt t="43157" x="7407275" y="1966913"/>
          <p14:tracePt t="43165" x="7458075" y="1917700"/>
          <p14:tracePt t="43174" x="7507288" y="1874838"/>
          <p14:tracePt t="43182" x="7572375" y="1854200"/>
          <p14:tracePt t="43190" x="7635875" y="1839913"/>
          <p14:tracePt t="43199" x="7686675" y="1825625"/>
          <p14:tracePt t="43207" x="7750175" y="1817688"/>
          <p14:tracePt t="43215" x="7813675" y="1817688"/>
          <p14:tracePt t="43224" x="7870825" y="1817688"/>
          <p14:tracePt t="43232" x="7950200" y="1817688"/>
          <p14:tracePt t="43240" x="8013700" y="1817688"/>
          <p14:tracePt t="43248" x="8085138" y="1839913"/>
          <p14:tracePt t="43258" x="8148638" y="1854200"/>
          <p14:tracePt t="43265" x="8213725" y="1874838"/>
          <p14:tracePt t="43274" x="8285163" y="1917700"/>
          <p14:tracePt t="43281" x="8334375" y="1938338"/>
          <p14:tracePt t="43291" x="8348663" y="1952625"/>
          <p14:tracePt t="43298" x="8428038" y="1989138"/>
          <p14:tracePt t="43307" x="8462963" y="2017713"/>
          <p14:tracePt t="43314" x="8477250" y="2024063"/>
          <p14:tracePt t="43324" x="8513763" y="2074863"/>
          <p14:tracePt t="43331" x="8528050" y="2089150"/>
          <p14:tracePt t="43341" x="8562975" y="2124075"/>
          <p14:tracePt t="43347" x="8577263" y="2138363"/>
          <p14:tracePt t="43357" x="8583613" y="2189163"/>
          <p14:tracePt t="43364" x="8597900" y="2217738"/>
          <p14:tracePt t="43374" x="8597900" y="2252663"/>
          <p14:tracePt t="43380" x="8597900" y="2301875"/>
          <p14:tracePt t="43390" x="8597900" y="2338388"/>
          <p14:tracePt t="43396" x="8597900" y="2416175"/>
          <p14:tracePt t="43407" x="8562975" y="2501900"/>
          <p14:tracePt t="43413" x="8513763" y="2587625"/>
          <p14:tracePt t="43424" x="8462963" y="2679700"/>
          <p14:tracePt t="43430" x="8385175" y="2779713"/>
          <p14:tracePt t="43440" x="8313738" y="2851150"/>
          <p14:tracePt t="43446" x="8220075" y="2944813"/>
          <p14:tracePt t="43457" x="8170863" y="2979738"/>
          <p14:tracePt t="43463" x="8085138" y="3044825"/>
          <p14:tracePt t="43474" x="7999413" y="3094038"/>
          <p14:tracePt t="43479" x="7913688" y="3143250"/>
          <p14:tracePt t="43491" x="7750175" y="3214688"/>
          <p14:tracePt t="43496" x="7707313" y="3228975"/>
          <p14:tracePt t="43507" x="7607300" y="3251200"/>
          <p14:tracePt t="43512" x="7507288" y="3265488"/>
          <p14:tracePt t="43524" x="7421563" y="3279775"/>
          <p14:tracePt t="43529" x="7335838" y="3294063"/>
          <p14:tracePt t="43541" x="7251700" y="3300413"/>
          <p14:tracePt t="43546" x="7172325" y="3300413"/>
          <p14:tracePt t="43557" x="7094538" y="3300413"/>
          <p14:tracePt t="43562" x="7023100" y="3300413"/>
          <p14:tracePt t="43574" x="6958013" y="3300413"/>
          <p14:tracePt t="43578" x="6894513" y="3294063"/>
          <p14:tracePt t="43591" x="6845300" y="3279775"/>
          <p14:tracePt t="43596" x="6823075" y="3265488"/>
          <p14:tracePt t="43607" x="6759575" y="3243263"/>
          <p14:tracePt t="43611" x="6737350" y="3228975"/>
          <p14:tracePt t="43624" x="6708775" y="3214688"/>
          <p14:tracePt t="43629" x="6673850" y="3179763"/>
          <p14:tracePt t="43640" x="6645275" y="3151188"/>
          <p14:tracePt t="43645" x="6594475" y="3065463"/>
          <p14:tracePt t="44312" x="6580188" y="3065463"/>
          <p14:tracePt t="44320" x="6559550" y="3079750"/>
          <p14:tracePt t="44328" x="6530975" y="3114675"/>
          <p14:tracePt t="44336" x="6508750" y="3143250"/>
          <p14:tracePt t="44344" x="6496050" y="3151188"/>
          <p14:tracePt t="44353" x="6473825" y="3179763"/>
          <p14:tracePt t="44360" x="6430963" y="3200400"/>
          <p14:tracePt t="44369" x="6410325" y="3243263"/>
          <p14:tracePt t="44377" x="6381750" y="3251200"/>
          <p14:tracePt t="44385" x="6373813" y="3265488"/>
          <p14:tracePt t="44394" x="6359525" y="3294063"/>
          <p14:tracePt t="44402" x="6345238" y="3300413"/>
          <p14:tracePt t="44410" x="6330950" y="3314700"/>
          <p14:tracePt t="44418" x="6330950" y="3328988"/>
          <p14:tracePt t="44427" x="6324600" y="3343275"/>
          <p14:tracePt t="44435" x="6324600" y="3351213"/>
          <p14:tracePt t="44443" x="6324600" y="3379788"/>
          <p14:tracePt t="44451" x="6324600" y="3394075"/>
          <p14:tracePt t="44460" x="6324600" y="3429000"/>
          <p14:tracePt t="44468" x="6324600" y="3463925"/>
          <p14:tracePt t="44476" x="6345238" y="3506788"/>
          <p14:tracePt t="44484" x="6373813" y="3557588"/>
          <p14:tracePt t="44492" x="6410325" y="3614738"/>
          <p14:tracePt t="44501" x="6445250" y="3663950"/>
          <p14:tracePt t="44509" x="6496050" y="3714750"/>
          <p14:tracePt t="44517" x="6530975" y="3778250"/>
          <p14:tracePt t="44526" x="6594475" y="3813175"/>
          <p14:tracePt t="44534" x="6645275" y="3856038"/>
          <p14:tracePt t="44542" x="6694488" y="3892550"/>
          <p14:tracePt t="44550" x="6745288" y="3913188"/>
          <p14:tracePt t="44559" x="6794500" y="3927475"/>
          <p14:tracePt t="44567" x="6845300" y="3941763"/>
          <p14:tracePt t="44575" x="6894513" y="3956050"/>
          <p14:tracePt t="44583" x="6958013" y="3956050"/>
          <p14:tracePt t="44592" x="7023100" y="3963988"/>
          <p14:tracePt t="44600" x="7086600" y="3963988"/>
          <p14:tracePt t="44608" x="7158038" y="3978275"/>
          <p14:tracePt t="44616" x="7237413" y="3978275"/>
          <p14:tracePt t="44624" x="7308850" y="3978275"/>
          <p14:tracePt t="44633" x="7372350" y="3992563"/>
          <p14:tracePt t="44641" x="7435850" y="3992563"/>
          <p14:tracePt t="44649" x="7472363" y="4006850"/>
          <p14:tracePt t="44658" x="7550150" y="4006850"/>
          <p14:tracePt t="44666" x="7572375" y="4021138"/>
          <p14:tracePt t="44674" x="7607300" y="4027488"/>
          <p14:tracePt t="44682" x="7650163" y="4041775"/>
          <p14:tracePt t="44691" x="7672388" y="4056063"/>
          <p14:tracePt t="44699" x="7700963" y="4070350"/>
          <p14:tracePt t="44708" x="7707313" y="4070350"/>
          <p14:tracePt t="44715" x="7721600" y="4078288"/>
          <p14:tracePt t="44724" x="7735888" y="4092575"/>
          <p14:tracePt t="44732" x="7735888" y="4106863"/>
          <p14:tracePt t="44741" x="7750175" y="4106863"/>
          <p14:tracePt t="44748" x="7750175" y="4121150"/>
          <p14:tracePt t="44757" x="7764463" y="4121150"/>
          <p14:tracePt t="44764" x="7764463" y="4127500"/>
          <p14:tracePt t="44781" x="7764463" y="4141788"/>
          <p14:tracePt t="44790" x="7764463" y="4156075"/>
          <p14:tracePt t="44797" x="7764463" y="4178300"/>
          <p14:tracePt t="44807" x="7764463" y="4205288"/>
          <p14:tracePt t="44814" x="7764463" y="4227513"/>
          <p14:tracePt t="44824" x="7764463" y="4256088"/>
          <p14:tracePt t="44831" x="7750175" y="4270375"/>
          <p14:tracePt t="44841" x="7750175" y="4305300"/>
          <p14:tracePt t="44847" x="7735888" y="4327525"/>
          <p14:tracePt t="44857" x="7735888" y="4356100"/>
          <p14:tracePt t="44863" x="7721600" y="4370388"/>
          <p14:tracePt t="44874" x="7721600" y="4376738"/>
          <p14:tracePt t="44880" x="7721600" y="4391025"/>
          <p14:tracePt t="44891" x="7707313" y="4405313"/>
          <p14:tracePt t="44921" x="7707313" y="4419600"/>
          <p14:tracePt t="44929" x="7700963" y="4419600"/>
          <p14:tracePt t="44946" x="7686675" y="4419600"/>
          <p14:tracePt t="44962" x="7672388" y="4419600"/>
          <p14:tracePt t="44972" x="7658100" y="4419600"/>
          <p14:tracePt t="44979" x="7650163" y="4427538"/>
          <p14:tracePt t="44987" x="7621588" y="4427538"/>
          <p14:tracePt t="44996" x="7600950" y="4441825"/>
          <p14:tracePt t="45004" x="7572375" y="4456113"/>
          <p14:tracePt t="45012" x="7535863" y="4456113"/>
          <p14:tracePt t="45020" x="7507288" y="4470400"/>
          <p14:tracePt t="45029" x="7472363" y="4476750"/>
          <p14:tracePt t="45037" x="7435850" y="4491038"/>
          <p14:tracePt t="45045" x="7400925" y="4505325"/>
          <p14:tracePt t="45053" x="7350125" y="4519613"/>
          <p14:tracePt t="45309" x="7335838" y="4519613"/>
          <p14:tracePt t="45317" x="7308850" y="4519613"/>
          <p14:tracePt t="45325" x="7300913" y="4519613"/>
          <p14:tracePt t="45333" x="7258050" y="4527550"/>
          <p14:tracePt t="45341" x="7237413" y="4541838"/>
          <p14:tracePt t="45350" x="7194550" y="4570413"/>
          <p14:tracePt t="45358" x="7172325" y="4583113"/>
          <p14:tracePt t="45366" x="7108825" y="4619625"/>
          <p14:tracePt t="45374" x="7058025" y="4640263"/>
          <p14:tracePt t="45383" x="7008813" y="4683125"/>
          <p14:tracePt t="45391" x="6958013" y="4705350"/>
          <p14:tracePt t="45399" x="6937375" y="4719638"/>
          <p14:tracePt t="45407" x="6894513" y="4733925"/>
          <p14:tracePt t="45416" x="6873875" y="4754563"/>
          <p14:tracePt t="45424" x="6845300" y="4768850"/>
          <p14:tracePt t="45432" x="6837363" y="4768850"/>
          <p14:tracePt t="45441" x="6823075" y="4783138"/>
          <p14:tracePt t="45449" x="6808788" y="4791075"/>
          <p14:tracePt t="45457" x="6794500" y="4791075"/>
          <p14:tracePt t="45465" x="6794500" y="4805363"/>
          <p14:tracePt t="45490" x="6794500" y="4819650"/>
          <p14:tracePt t="45507" x="6794500" y="4833938"/>
          <p14:tracePt t="45524" x="6794500" y="4840288"/>
          <p14:tracePt t="45540" x="6794500" y="4854575"/>
          <p14:tracePt t="45548" x="6794500" y="4868863"/>
          <p14:tracePt t="45557" x="6794500" y="4883150"/>
          <p14:tracePt t="45564" x="6794500" y="4891088"/>
          <p14:tracePt t="45573" x="6808788" y="4919663"/>
          <p14:tracePt t="45581" x="6823075" y="4940300"/>
          <p14:tracePt t="45590" x="6837363" y="4968875"/>
          <p14:tracePt t="45597" x="6845300" y="4989513"/>
          <p14:tracePt t="45607" x="6859588" y="5018088"/>
          <p14:tracePt t="45614" x="6888163" y="5040313"/>
          <p14:tracePt t="45624" x="6908800" y="5083175"/>
          <p14:tracePt t="45630" x="6937375" y="5103813"/>
          <p14:tracePt t="45640" x="6972300" y="5132388"/>
          <p14:tracePt t="45647" x="7008813" y="5168900"/>
          <p14:tracePt t="45656" x="7037388" y="5197475"/>
          <p14:tracePt t="45663" x="7072313" y="5203825"/>
          <p14:tracePt t="45673" x="7108825" y="5246688"/>
          <p14:tracePt t="45680" x="7143750" y="5254625"/>
          <p14:tracePt t="45689" x="7186613" y="5283200"/>
          <p14:tracePt t="45696" x="7237413" y="5297488"/>
          <p14:tracePt t="45705" x="7272338" y="5303838"/>
          <p14:tracePt t="45715" x="7308850" y="5318125"/>
          <p14:tracePt t="45722" x="7358063" y="5332413"/>
          <p14:tracePt t="45729" x="7435850" y="5332413"/>
          <p14:tracePt t="45737" x="7486650" y="5346700"/>
          <p14:tracePt t="45745" x="7550150" y="5346700"/>
          <p14:tracePt t="45754" x="7621588" y="5346700"/>
          <p14:tracePt t="45762" x="7686675" y="5346700"/>
          <p14:tracePt t="45770" x="7764463" y="5346700"/>
          <p14:tracePt t="45779" x="7835900" y="5346700"/>
          <p14:tracePt t="45787" x="7913688" y="5346700"/>
          <p14:tracePt t="45795" x="7970838" y="5346700"/>
          <p14:tracePt t="45803" x="8035925" y="5346700"/>
          <p14:tracePt t="45812" x="8085138" y="5346700"/>
          <p14:tracePt t="45819" x="8134350" y="5346700"/>
          <p14:tracePt t="45828" x="8185150" y="5346700"/>
          <p14:tracePt t="45836" x="8213725" y="5346700"/>
          <p14:tracePt t="45844" x="8262938" y="5346700"/>
          <p14:tracePt t="45852" x="8299450" y="5346700"/>
          <p14:tracePt t="45861" x="8334375" y="5353050"/>
          <p14:tracePt t="45869" x="8362950" y="5353050"/>
          <p14:tracePt t="45877" x="8385175" y="5367338"/>
          <p14:tracePt t="45886" x="8413750" y="5367338"/>
          <p14:tracePt t="45894" x="8434388" y="5381625"/>
          <p14:tracePt t="45902" x="8448675" y="5395913"/>
          <p14:tracePt t="45910" x="8477250" y="5403850"/>
          <p14:tracePt t="45919" x="8485188" y="5418138"/>
          <p14:tracePt t="45927" x="8513763" y="5432425"/>
          <p14:tracePt t="45935" x="8528050" y="5453063"/>
          <p14:tracePt t="45943" x="8548688" y="5467350"/>
          <p14:tracePt t="45951" x="8562975" y="5481638"/>
          <p14:tracePt t="45960" x="8577263" y="5495925"/>
          <p14:tracePt t="45968" x="8583613" y="5518150"/>
          <p14:tracePt t="45976" x="8612188" y="5532438"/>
          <p14:tracePt t="45985" x="8626475" y="5546725"/>
          <p14:tracePt t="45993" x="8634413" y="5553075"/>
          <p14:tracePt t="46001" x="8648700" y="5581650"/>
          <p14:tracePt t="46009" x="8648700" y="5595938"/>
          <p14:tracePt t="46017" x="8662988" y="5603875"/>
          <p14:tracePt t="46026" x="8677275" y="5632450"/>
          <p14:tracePt t="46034" x="8677275" y="5646738"/>
          <p14:tracePt t="46042" x="8683625" y="5653088"/>
          <p14:tracePt t="46051" x="8683625" y="5667375"/>
          <p14:tracePt t="46059" x="8697913" y="5681663"/>
          <p14:tracePt t="46067" x="8697913" y="5695950"/>
          <p14:tracePt t="46075" x="8697913" y="5703888"/>
          <p14:tracePt t="46083" x="8697913" y="5716588"/>
          <p14:tracePt t="46108" x="8697913" y="5730875"/>
          <p14:tracePt t="46125" x="8697913" y="5745163"/>
          <p14:tracePt t="46166" x="8683625" y="5745163"/>
          <p14:tracePt t="46182" x="8677275" y="5745163"/>
          <p14:tracePt t="46191" x="8662988" y="5759450"/>
          <p14:tracePt t="46199" x="8634413" y="5759450"/>
          <p14:tracePt t="46207" x="8626475" y="5759450"/>
          <p14:tracePt t="46215" x="8583613" y="5759450"/>
          <p14:tracePt t="46224" x="8577263" y="5759450"/>
          <p14:tracePt t="46232" x="8534400" y="5759450"/>
          <p14:tracePt t="46240" x="8513763" y="5759450"/>
          <p14:tracePt t="46248" x="8477250" y="5759450"/>
          <p14:tracePt t="46257" x="8434388" y="5759450"/>
          <p14:tracePt t="46264" x="8399463" y="5759450"/>
          <p14:tracePt t="46274" x="8362950" y="5745163"/>
          <p14:tracePt t="46281" x="8328025" y="5730875"/>
          <p14:tracePt t="46290" x="8270875" y="5703888"/>
          <p14:tracePt t="46298" x="8234363" y="5681663"/>
          <p14:tracePt t="46307" x="8185150" y="5667375"/>
          <p14:tracePt t="46314" x="8134350" y="5653088"/>
          <p14:tracePt t="46323" x="8070850" y="5632450"/>
          <p14:tracePt t="46331" x="8021638" y="5603875"/>
          <p14:tracePt t="46340" x="7970838" y="5595938"/>
          <p14:tracePt t="46347" x="7913688" y="5581650"/>
          <p14:tracePt t="46357" x="7870825" y="5553075"/>
          <p14:tracePt t="46364" x="7813675" y="5546725"/>
          <p14:tracePt t="46374" x="7770813" y="5546725"/>
          <p14:tracePt t="46380" x="7707313" y="5532438"/>
          <p14:tracePt t="46390" x="7658100" y="5532438"/>
          <p14:tracePt t="46396" x="7607300" y="5518150"/>
          <p14:tracePt t="46406" x="7572375" y="5518150"/>
          <p14:tracePt t="46413" x="7521575" y="5518150"/>
          <p14:tracePt t="46423" x="7486650" y="5518150"/>
          <p14:tracePt t="46430" x="7458075" y="5518150"/>
          <p14:tracePt t="46440" x="7421563" y="5518150"/>
          <p14:tracePt t="46446" x="7386638" y="5518150"/>
          <p14:tracePt t="46457" x="7358063" y="5518150"/>
          <p14:tracePt t="46463" x="7335838" y="5518150"/>
          <p14:tracePt t="46472" x="7308850" y="5518150"/>
          <p14:tracePt t="46479" x="7286625" y="5518150"/>
          <p14:tracePt t="46487" x="7272338" y="5532438"/>
          <p14:tracePt t="46495" x="7258050" y="5532438"/>
          <p14:tracePt t="46504" x="7251700" y="5532438"/>
          <p14:tracePt t="46512" x="7237413" y="5546725"/>
          <p14:tracePt t="46520" x="7223125" y="5546725"/>
          <p14:tracePt t="46528" x="7208838" y="5546725"/>
          <p14:tracePt t="46545" x="7194550" y="5553075"/>
          <p14:tracePt t="46578" x="7186613" y="5553075"/>
          <p14:tracePt t="46594" x="7186613" y="5567363"/>
          <p14:tracePt t="46627" x="7186613" y="5581650"/>
          <p14:tracePt t="46660" x="7186613" y="5595938"/>
          <p14:tracePt t="46677" x="7172325" y="5595938"/>
          <p14:tracePt t="46685" x="7172325" y="5603875"/>
          <p14:tracePt t="46694" x="7172325" y="5632450"/>
          <p14:tracePt t="46701" x="7158038" y="5667375"/>
          <p14:tracePt t="46710" x="7143750" y="5695950"/>
          <p14:tracePt t="46998" x="7137400" y="5695950"/>
          <p14:tracePt t="47007" x="7108825" y="5695950"/>
          <p14:tracePt t="47015" x="7086600" y="5703888"/>
          <p14:tracePt t="47023" x="7058025" y="5716588"/>
          <p14:tracePt t="47031" x="7023100" y="5730875"/>
          <p14:tracePt t="47042" x="7008813" y="5730875"/>
          <p14:tracePt t="47048" x="6972300" y="5745163"/>
          <p14:tracePt t="47057" x="6943725" y="5745163"/>
          <p14:tracePt t="47064" x="6923088" y="5745163"/>
          <p14:tracePt t="47074" x="6908800" y="5759450"/>
          <p14:tracePt t="47081" x="6888163" y="5759450"/>
          <p14:tracePt t="47090" x="6873875" y="5759450"/>
          <p14:tracePt t="47106" x="6859588" y="5759450"/>
          <p14:tracePt t="47114" x="6859588" y="5767388"/>
          <p14:tracePt t="47130" x="6845300" y="5767388"/>
          <p14:tracePt t="47147" x="6845300" y="5781675"/>
          <p14:tracePt t="47179" x="6845300" y="5795963"/>
          <p14:tracePt t="47196" x="6859588" y="5810250"/>
          <p14:tracePt t="47212" x="6859588" y="5816600"/>
          <p14:tracePt t="47222" x="6873875" y="5830888"/>
          <p14:tracePt t="47229" x="6873875" y="5859463"/>
          <p14:tracePt t="47239" x="6873875" y="5867400"/>
          <p14:tracePt t="47246" x="6873875" y="5895975"/>
          <p14:tracePt t="47254" x="6888163" y="5916613"/>
          <p14:tracePt t="47262" x="6888163" y="5945188"/>
          <p14:tracePt t="47270" x="6888163" y="5981700"/>
          <p14:tracePt t="47279" x="6894513" y="6016625"/>
          <p14:tracePt t="47289" x="6908800" y="6059488"/>
          <p14:tracePt t="47296" x="6908800" y="6067425"/>
          <p14:tracePt t="47304" x="6908800" y="6108700"/>
          <p14:tracePt t="47312" x="6923088" y="6130925"/>
          <p14:tracePt t="47320" x="6937375" y="6159500"/>
          <p14:tracePt t="47328" x="6937375" y="6180138"/>
          <p14:tracePt t="47336" x="6937375" y="6194425"/>
          <p14:tracePt t="47345" x="6943725" y="6208713"/>
          <p14:tracePt t="47361" x="6943725" y="6216650"/>
          <p14:tracePt t="47378" x="6958013" y="6230938"/>
          <p14:tracePt t="47419" x="6958013" y="6245225"/>
          <p14:tracePt t="47451" x="6972300" y="6245225"/>
          <p14:tracePt t="47460" x="6972300" y="6259513"/>
          <p14:tracePt t="47468" x="6972300" y="6265863"/>
          <p14:tracePt t="47477" x="6994525" y="6294438"/>
          <p14:tracePt t="47724" x="6958013" y="6294438"/>
          <p14:tracePt t="47732" x="6908800" y="6280150"/>
          <p14:tracePt t="47740" x="6859588" y="6265863"/>
          <p14:tracePt t="47749" x="6823075" y="6259513"/>
          <p14:tracePt t="47757" x="6759575" y="6245225"/>
          <p14:tracePt t="47765" x="6708775" y="6216650"/>
          <p14:tracePt t="47774" x="6645275" y="6194425"/>
          <p14:tracePt t="47781" x="6580188" y="6165850"/>
          <p14:tracePt t="47790" x="6473825" y="6108700"/>
          <p14:tracePt t="47798" x="6359525" y="6030913"/>
          <p14:tracePt t="47807" x="6273800" y="5945188"/>
          <p14:tracePt t="47815" x="6159500" y="5845175"/>
          <p14:tracePt t="47824" x="6061075" y="5730875"/>
          <p14:tracePt t="47831" x="5961063" y="5595938"/>
          <p14:tracePt t="47840" x="5861050" y="5432425"/>
          <p14:tracePt t="47848" x="5718175" y="5146675"/>
          <p14:tracePt t="47857" x="5683250" y="5032375"/>
          <p14:tracePt t="47864" x="5618163" y="4833938"/>
          <p14:tracePt t="47874" x="5561013" y="4654550"/>
          <p14:tracePt t="47880" x="5518150" y="4491038"/>
          <p14:tracePt t="47891" x="5503863" y="4419600"/>
          <p14:tracePt t="47897" x="5468938" y="4276725"/>
          <p14:tracePt t="47907" x="5446713" y="4156075"/>
          <p14:tracePt t="47914" x="5432425" y="4121150"/>
          <p14:tracePt t="47924" x="5418138" y="4056063"/>
          <p14:tracePt t="47930" x="5403850" y="4006850"/>
          <p14:tracePt t="47940" x="5403850" y="3963988"/>
          <p14:tracePt t="47946" x="5397500" y="3941763"/>
          <p14:tracePt t="47956" x="5397500" y="3927475"/>
          <p14:tracePt t="47963" x="5397500" y="3913188"/>
          <p14:tracePt t="47972" x="5397500" y="3906838"/>
          <p14:tracePt t="48029" x="5383213" y="3906838"/>
          <p14:tracePt t="78441" x="5583238" y="3827463"/>
          <p14:tracePt t="78449" x="5668963" y="3806825"/>
          <p14:tracePt t="78458" x="5767388" y="3763963"/>
          <p14:tracePt t="78466" x="5881688" y="3743325"/>
          <p14:tracePt t="78475" x="5981700" y="3714750"/>
          <p14:tracePt t="78482" x="6067425" y="3706813"/>
          <p14:tracePt t="78491" x="6259513" y="3657600"/>
          <p14:tracePt t="78499" x="6424613" y="3614738"/>
          <p14:tracePt t="78508" x="6573838" y="3592513"/>
          <p14:tracePt t="78515" x="6723063" y="3563938"/>
          <p14:tracePt t="78524" x="6788150" y="3563938"/>
          <p14:tracePt t="78531" x="6923088" y="3563938"/>
          <p14:tracePt t="78541" x="7023100" y="3563938"/>
          <p14:tracePt t="78548" x="7137400" y="3563938"/>
          <p14:tracePt t="78557" x="7237413" y="3563938"/>
          <p14:tracePt t="78564" x="7321550" y="3563938"/>
          <p14:tracePt t="78575" x="7400925" y="3606800"/>
          <p14:tracePt t="78581" x="7472363" y="3643313"/>
          <p14:tracePt t="78591" x="7600950" y="3706813"/>
          <p14:tracePt t="78597" x="7635875" y="3729038"/>
          <p14:tracePt t="78609" x="7707313" y="3763963"/>
          <p14:tracePt t="78614" x="7770813" y="3806825"/>
          <p14:tracePt t="78624" x="7835900" y="3841750"/>
          <p14:tracePt t="78630" x="7885113" y="3892550"/>
          <p14:tracePt t="78641" x="7950200" y="3913188"/>
          <p14:tracePt t="78647" x="7999413" y="3956050"/>
          <p14:tracePt t="78658" x="8050213" y="3978275"/>
          <p14:tracePt t="78663" x="8085138" y="4021138"/>
          <p14:tracePt t="78675" x="8134350" y="4041775"/>
          <p14:tracePt t="78680" x="8170863" y="4070350"/>
          <p14:tracePt t="78691" x="8213725" y="4106863"/>
          <p14:tracePt t="78697" x="8248650" y="4156075"/>
          <p14:tracePt t="78709" x="8285163" y="4205288"/>
          <p14:tracePt t="78716" x="8328025" y="4270375"/>
          <p14:tracePt t="78724" x="8362950" y="4341813"/>
          <p14:tracePt t="78730" x="8413750" y="4456113"/>
          <p14:tracePt t="78741" x="8434388" y="4505325"/>
          <p14:tracePt t="78746" x="8477250" y="4605338"/>
          <p14:tracePt t="78757" x="8513763" y="4691063"/>
          <p14:tracePt t="78763" x="8583613" y="4854575"/>
          <p14:tracePt t="78774" x="8612188" y="4891088"/>
          <p14:tracePt t="78779" x="8662988" y="4983163"/>
          <p14:tracePt t="78791" x="8748713" y="5132388"/>
          <p14:tracePt t="78795" x="8826500" y="5218113"/>
          <p14:tracePt t="78807" x="8912225" y="5297488"/>
          <p14:tracePt t="78812" x="9012238" y="5367338"/>
          <p14:tracePt t="78823" x="9140825" y="5432425"/>
          <p14:tracePt t="78829" x="9275763" y="5503863"/>
          <p14:tracePt t="78840" x="9439275" y="5581650"/>
          <p14:tracePt t="78845" x="9625013" y="5653088"/>
          <p14:tracePt t="78857" x="9788525" y="5730875"/>
          <p14:tracePt t="78861" x="10002838" y="5816600"/>
          <p14:tracePt t="78874" x="10188575" y="5910263"/>
          <p14:tracePt t="78878" x="10366375" y="5981700"/>
          <p14:tracePt t="78891" x="10537825" y="6059488"/>
          <p14:tracePt t="78896" x="10687050" y="6130925"/>
          <p14:tracePt t="78908" x="10829925" y="6194425"/>
          <p14:tracePt t="78912" x="10952163" y="6259513"/>
          <p14:tracePt t="78924" x="11029950" y="6280150"/>
          <p14:tracePt t="78928" x="11144250" y="6330950"/>
          <p14:tracePt t="79356" x="11164888" y="6330950"/>
          <p14:tracePt t="79364" x="11250613" y="6330950"/>
          <p14:tracePt t="79377" x="11350625" y="6330950"/>
          <p14:tracePt t="79381" x="11450638" y="6330950"/>
          <p14:tracePt t="79390" x="11542713" y="6330950"/>
          <p14:tracePt t="79397" x="11614150" y="6345238"/>
          <p14:tracePt t="79409" x="11707813" y="6359525"/>
          <p14:tracePt t="79414" x="11779250" y="6373813"/>
          <p14:tracePt t="79424" x="11842750" y="6380163"/>
          <p14:tracePt t="79430" x="11977688" y="6408738"/>
          <p14:tracePt t="79440" x="12077700" y="6423025"/>
          <p14:tracePt t="82072" x="11857038" y="6594475"/>
          <p14:tracePt t="82092" x="11293475" y="6394450"/>
          <p14:tracePt t="82097" x="11001375" y="6280150"/>
          <p14:tracePt t="82109" x="10737850" y="6130925"/>
          <p14:tracePt t="82113" x="10615613" y="6081713"/>
          <p14:tracePt t="82119" x="10337800" y="5959475"/>
          <p14:tracePt t="82127" x="9902825" y="5730875"/>
          <p14:tracePt t="82135" x="9661525" y="5618163"/>
          <p14:tracePt t="82144" x="9525000" y="5567363"/>
          <p14:tracePt t="82152" x="9297988" y="5453063"/>
          <p14:tracePt t="82160" x="9097963" y="5367338"/>
          <p14:tracePt t="82168" x="8891588" y="5268913"/>
          <p14:tracePt t="82177" x="8683625" y="5154613"/>
          <p14:tracePt t="82185" x="8534400" y="5054600"/>
          <p14:tracePt t="82193" x="8399463" y="4940300"/>
          <p14:tracePt t="82202" x="8285163" y="4840288"/>
          <p14:tracePt t="82209" x="8248650" y="4791075"/>
          <p14:tracePt t="82218" x="8170863" y="4691063"/>
          <p14:tracePt t="82226" x="8121650" y="4605338"/>
          <p14:tracePt t="82234" x="8085138" y="4519613"/>
          <p14:tracePt t="82243" x="8050213" y="4427538"/>
          <p14:tracePt t="82251" x="8035925" y="4341813"/>
          <p14:tracePt t="82259" x="8035925" y="4256088"/>
          <p14:tracePt t="82267" x="8035925" y="4178300"/>
          <p14:tracePt t="82275" x="8035925" y="4106863"/>
          <p14:tracePt t="82284" x="8035925" y="4027488"/>
          <p14:tracePt t="82292" x="8050213" y="3963988"/>
          <p14:tracePt t="82300" x="8085138" y="3878263"/>
          <p14:tracePt t="82308" x="8121650" y="3813175"/>
          <p14:tracePt t="82317" x="8170863" y="3743325"/>
          <p14:tracePt t="82325" x="8262938" y="3643313"/>
          <p14:tracePt t="82333" x="8328025" y="3563938"/>
          <p14:tracePt t="82342" x="8362950" y="3543300"/>
          <p14:tracePt t="82350" x="8434388" y="3492500"/>
          <p14:tracePt t="82358" x="8513763" y="3443288"/>
          <p14:tracePt t="82366" x="8597900" y="3379788"/>
          <p14:tracePt t="82374" x="8677275" y="3343275"/>
          <p14:tracePt t="82382" x="8748713" y="3314700"/>
          <p14:tracePt t="82391" x="8826500" y="3294063"/>
          <p14:tracePt t="82399" x="8897938" y="3265488"/>
          <p14:tracePt t="82407" x="8961438" y="3243263"/>
          <p14:tracePt t="82416" x="8990013" y="3243263"/>
          <p14:tracePt t="82424" x="9040813" y="3228975"/>
          <p14:tracePt t="82432" x="9075738" y="3228975"/>
          <p14:tracePt t="82441" x="9112250" y="3214688"/>
          <p14:tracePt t="82449" x="9140825" y="3214688"/>
          <p14:tracePt t="82457" x="9161463" y="3214688"/>
          <p14:tracePt t="82465" x="9175750" y="3214688"/>
          <p14:tracePt t="82474" x="9190038" y="3214688"/>
          <p14:tracePt t="82482" x="9197975" y="3214688"/>
          <p14:tracePt t="82491" x="9197975" y="3228975"/>
          <p14:tracePt t="82507" x="9212263" y="3243263"/>
          <p14:tracePt t="82523" x="9212263" y="3251200"/>
          <p14:tracePt t="82547" x="9212263" y="3265488"/>
          <p14:tracePt t="82572" x="9197975" y="3279775"/>
          <p14:tracePt t="120642" x="9175750" y="3251200"/>
          <p14:tracePt t="120650" x="9140825" y="3243263"/>
          <p14:tracePt t="120657" x="9097963" y="3214688"/>
          <p14:tracePt t="120662" x="8997950" y="3179763"/>
          <p14:tracePt t="120676" x="8926513" y="3143250"/>
          <p14:tracePt t="120677" x="8834438" y="3094038"/>
          <p14:tracePt t="120685" x="8734425" y="3051175"/>
          <p14:tracePt t="120693" x="8626475" y="2979738"/>
          <p14:tracePt t="120701" x="8499475" y="2901950"/>
          <p14:tracePt t="120709" x="8362950" y="2830513"/>
          <p14:tracePt t="120718" x="8220075" y="2736850"/>
          <p14:tracePt t="120725" x="8070850" y="2667000"/>
          <p14:tracePt t="120734" x="7921625" y="2581275"/>
          <p14:tracePt t="120743" x="7785100" y="2487613"/>
          <p14:tracePt t="120750" x="7621588" y="2430463"/>
          <p14:tracePt t="120759" x="7486650" y="2366963"/>
          <p14:tracePt t="120767" x="7435850" y="2338388"/>
          <p14:tracePt t="120775" x="7308850" y="2301875"/>
          <p14:tracePt t="120784" x="7186613" y="2238375"/>
          <p14:tracePt t="120792" x="7086600" y="2217738"/>
          <p14:tracePt t="120800" x="6986588" y="2189163"/>
          <p14:tracePt t="120808" x="6908800" y="2152650"/>
          <p14:tracePt t="120816" x="6837363" y="2124075"/>
          <p14:tracePt t="120824" x="6794500" y="2124075"/>
          <p14:tracePt t="120833" x="6745288" y="2103438"/>
          <p14:tracePt t="120841" x="6708775" y="2074863"/>
          <p14:tracePt t="120849" x="6673850" y="2066925"/>
          <p14:tracePt t="120858" x="6659563" y="2052638"/>
          <p14:tracePt t="120866" x="6630988" y="2052638"/>
          <p14:tracePt t="120875" x="6630988" y="2038350"/>
          <p14:tracePt t="120882" x="6623050" y="2038350"/>
          <p14:tracePt t="120891" x="6623050" y="2024063"/>
          <p14:tracePt t="120907" x="6623050" y="2017713"/>
          <p14:tracePt t="120940" x="6623050" y="2003425"/>
          <p14:tracePt t="120948" x="6630988" y="2003425"/>
          <p14:tracePt t="120957" x="6645275" y="1989138"/>
          <p14:tracePt t="120965" x="6673850" y="1989138"/>
          <p14:tracePt t="120974" x="6688138" y="1974850"/>
          <p14:tracePt t="120981" x="6694488" y="1974850"/>
          <p14:tracePt t="120990" x="6723063" y="1974850"/>
          <p14:tracePt t="120997" x="6745288" y="1974850"/>
          <p14:tracePt t="121007" x="6759575" y="1974850"/>
          <p14:tracePt t="121014" x="6794500" y="1974850"/>
          <p14:tracePt t="121024" x="6823075" y="2003425"/>
          <p14:tracePt t="121031" x="6845300" y="2024063"/>
          <p14:tracePt t="121040" x="6888163" y="2066925"/>
          <p14:tracePt t="121047" x="6908800" y="2117725"/>
          <p14:tracePt t="121057" x="6972300" y="2203450"/>
          <p14:tracePt t="121064" x="7008813" y="2301875"/>
          <p14:tracePt t="121073" x="7043738" y="2401888"/>
          <p14:tracePt t="121080" x="7086600" y="2530475"/>
          <p14:tracePt t="121090" x="7123113" y="2667000"/>
          <p14:tracePt t="121096" x="7143750" y="2830513"/>
          <p14:tracePt t="121106" x="7172325" y="3016250"/>
          <p14:tracePt t="121113" x="7208838" y="3194050"/>
          <p14:tracePt t="121123" x="7208838" y="3379788"/>
          <p14:tracePt t="121130" x="7223125" y="3557588"/>
          <p14:tracePt t="121139" x="7237413" y="3729038"/>
          <p14:tracePt t="121146" x="7237413" y="3906838"/>
          <p14:tracePt t="121154" x="7237413" y="4070350"/>
          <p14:tracePt t="121163" x="7223125" y="4227513"/>
          <p14:tracePt t="121171" x="7194550" y="4376738"/>
          <p14:tracePt t="121179" x="7172325" y="4527550"/>
          <p14:tracePt t="121187" x="7137400" y="4668838"/>
          <p14:tracePt t="121196" x="7123113" y="4733925"/>
          <p14:tracePt t="121575" x="7108825" y="4733925"/>
          <p14:tracePt t="121583" x="7086600" y="4733925"/>
          <p14:tracePt t="121593" x="7058025" y="4719638"/>
          <p14:tracePt t="121599" x="7037388" y="4691063"/>
          <p14:tracePt t="121609" x="6994525" y="4683125"/>
          <p14:tracePt t="121616" x="6972300" y="4668838"/>
          <p14:tracePt t="121624" x="6937375" y="4640263"/>
          <p14:tracePt t="121632" x="6888163" y="4605338"/>
          <p14:tracePt t="121640" x="6837363" y="4570413"/>
          <p14:tracePt t="121649" x="6788150" y="4527550"/>
          <p14:tracePt t="121657" x="6737350" y="4505325"/>
          <p14:tracePt t="121665" x="6708775" y="4491038"/>
          <p14:tracePt t="121673" x="6673850" y="4470400"/>
          <p14:tracePt t="121681" x="6645275" y="4441825"/>
          <p14:tracePt t="121690" x="6623050" y="4427538"/>
          <p14:tracePt t="121698" x="6594475" y="4419600"/>
          <p14:tracePt t="121707" x="6580188" y="4419600"/>
          <p14:tracePt t="121716" x="6580188" y="4405313"/>
          <p14:tracePt t="121723" x="6573838" y="4405313"/>
          <p14:tracePt t="121731" x="6559550" y="4405313"/>
          <p14:tracePt t="121748" x="6559550" y="43910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EBFBD-0C5F-457F-A06A-05E1B889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2B062FA5-5706-49B4-9045-5CACD6577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4076EC-5F1D-B267-EAA5-9D667467BD56}"/>
              </a:ext>
            </a:extLst>
          </p:cNvPr>
          <p:cNvSpPr txBox="1"/>
          <p:nvPr/>
        </p:nvSpPr>
        <p:spPr>
          <a:xfrm>
            <a:off x="770788" y="1642569"/>
            <a:ext cx="11205312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2AF96A-96BC-A4F0-4CD4-F3A6133AD286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666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1"/>
    </mc:Choice>
    <mc:Fallback>
      <p:transition spd="slow" advTm="1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68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AD706-4C1B-D2CC-C936-B58EAC89F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62521D94-F001-277A-EAA2-2C488D18C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229BE8-F1A0-6C7C-998A-4DEDFAEFF27D}"/>
              </a:ext>
            </a:extLst>
          </p:cNvPr>
          <p:cNvSpPr txBox="1"/>
          <p:nvPr/>
        </p:nvSpPr>
        <p:spPr>
          <a:xfrm>
            <a:off x="770788" y="1642569"/>
            <a:ext cx="11205312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</a:t>
            </a:r>
            <a:r>
              <a:rPr lang="ja-JP" altLang="en-US" sz="2000" b="1" i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小腸におけるビタミン</a:t>
            </a:r>
            <a:r>
              <a:rPr lang="ja-JP" altLang="en" sz="2000" b="1" i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EB8F12-C832-49A6-82CE-09332C6BB3AE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14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8"/>
    </mc:Choice>
    <mc:Fallback>
      <p:transition spd="slow" advTm="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25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1" x="6559550" y="4391025"/>
          <p14:tracePt t="633" x="6530975" y="4376738"/>
          <p14:tracePt t="649" x="6459538" y="4327525"/>
          <p14:tracePt t="664" x="6410325" y="4305300"/>
          <p14:tracePt t="665" x="6359525" y="4276725"/>
          <p14:tracePt t="681" x="6259513" y="4227513"/>
          <p14:tracePt t="682" x="6130925" y="4178300"/>
          <p14:tracePt t="697" x="5967413" y="4127500"/>
          <p14:tracePt t="698" x="5795963" y="4078288"/>
          <p14:tracePt t="713" x="5597525" y="4041775"/>
          <p14:tracePt t="715" x="5383213" y="3992563"/>
          <p14:tracePt t="731" x="5005388" y="3941763"/>
          <p14:tracePt t="732" x="4883150" y="3927475"/>
          <p14:tracePt t="745" x="4656138" y="3913188"/>
          <p14:tracePt t="746" x="4392613" y="3892550"/>
          <p14:tracePt t="764" x="3878263" y="3863975"/>
          <p14:tracePt t="778" x="3614738" y="3863975"/>
          <p14:tracePt t="779" x="3365500" y="3856038"/>
          <p14:tracePt t="794" x="3144838" y="3856038"/>
          <p14:tracePt t="795" x="2944813" y="3856038"/>
          <p14:tracePt t="811" x="2730500" y="3841750"/>
          <p14:tracePt t="812" x="2530475" y="3841750"/>
          <p14:tracePt t="827" x="2352675" y="3841750"/>
          <p14:tracePt t="828" x="2166938" y="3841750"/>
          <p14:tracePt t="844" x="1868488" y="3841750"/>
          <p14:tracePt t="860" x="1725613" y="3841750"/>
          <p14:tracePt t="862" x="1668463" y="3856038"/>
          <p14:tracePt t="878" x="1439863" y="3913188"/>
          <p14:tracePt t="894" x="1254125" y="3992563"/>
          <p14:tracePt t="912" x="1076325" y="4078288"/>
          <p14:tracePt t="927" x="1012825" y="4141788"/>
          <p14:tracePt t="1412" x="1027113" y="4141788"/>
          <p14:tracePt t="1414" x="1047750" y="4141788"/>
          <p14:tracePt t="1428" x="1062038" y="4141788"/>
          <p14:tracePt t="1430" x="1098550" y="4141788"/>
          <p14:tracePt t="1445" x="1127125" y="4141788"/>
          <p14:tracePt t="1447" x="1176338" y="4141788"/>
          <p14:tracePt t="1461" x="1225550" y="4141788"/>
          <p14:tracePt t="1463" x="1276350" y="4156075"/>
          <p14:tracePt t="1478" x="1339850" y="4178300"/>
          <p14:tracePt t="1480" x="1411288" y="4205288"/>
          <p14:tracePt t="1495" x="1511300" y="4241800"/>
          <p14:tracePt t="1497" x="1562100" y="4270375"/>
          <p14:tracePt t="1512" x="1717675" y="4341813"/>
          <p14:tracePt t="1528" x="1889125" y="4419600"/>
          <p14:tracePt t="1545" x="2038350" y="4505325"/>
          <p14:tracePt t="1562" x="2174875" y="4570413"/>
          <p14:tracePt t="1579" x="2266950" y="4619625"/>
          <p14:tracePt t="1595" x="2352675" y="4654550"/>
          <p14:tracePt t="1612" x="2403475" y="4683125"/>
          <p14:tracePt t="1628" x="2432050" y="4705350"/>
          <p14:tracePt t="1645" x="2452688" y="4719638"/>
          <p14:tracePt t="1662" x="2452688" y="4733925"/>
          <p14:tracePt t="1697" x="2452688" y="4740275"/>
          <p14:tracePt t="1712" x="2438400" y="4754563"/>
          <p14:tracePt t="1728" x="2432050" y="4768850"/>
          <p14:tracePt t="2312" x="2438400" y="4754563"/>
          <p14:tracePt t="2328" x="2466975" y="4733925"/>
          <p14:tracePt t="2345" x="2501900" y="4719638"/>
          <p14:tracePt t="2362" x="2538413" y="4691063"/>
          <p14:tracePt t="2378" x="2581275" y="4691063"/>
          <p14:tracePt t="2395" x="2601913" y="4683125"/>
          <p14:tracePt t="2412" x="2667000" y="4654550"/>
          <p14:tracePt t="2427" x="2716213" y="4654550"/>
          <p14:tracePt t="2444" x="2801938" y="4633913"/>
          <p14:tracePt t="2462" x="2879725" y="4619625"/>
          <p14:tracePt t="2479" x="2951163" y="4591050"/>
          <p14:tracePt t="2495" x="3051175" y="4583113"/>
          <p14:tracePt t="2512" x="3151188" y="4570413"/>
          <p14:tracePt t="2529" x="3251200" y="4570413"/>
          <p14:tracePt t="2545" x="3357563" y="4556125"/>
          <p14:tracePt t="2551" x="3394075" y="4556125"/>
          <p14:tracePt t="2561" x="3443288" y="4556125"/>
          <p14:tracePt t="2578" x="3508375" y="4556125"/>
          <p14:tracePt t="2596" x="3579813" y="4556125"/>
          <p14:tracePt t="2611" x="3629025" y="4556125"/>
          <p14:tracePt t="2627" x="3663950" y="4556125"/>
          <p14:tracePt t="2645" x="3692525" y="4570413"/>
          <p14:tracePt t="2663" x="3706813" y="4570413"/>
          <p14:tracePt t="2678" x="3714750" y="4583113"/>
          <p14:tracePt t="2695" x="3729038" y="4591050"/>
          <p14:tracePt t="2699" x="3743325" y="46053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B4E08-634E-9235-0420-6F113601D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4D15E661-0D2F-7C94-F842-B115A89BC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96ED6E-4A51-D7ED-43DF-BDB70ABAD928}"/>
              </a:ext>
            </a:extLst>
          </p:cNvPr>
          <p:cNvSpPr txBox="1"/>
          <p:nvPr/>
        </p:nvSpPr>
        <p:spPr>
          <a:xfrm>
            <a:off x="770788" y="1642569"/>
            <a:ext cx="11205312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B83133-2FC5-294B-2734-59228CC11975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26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9"/>
    </mc:Choice>
    <mc:Fallback>
      <p:transition spd="slow" advTm="11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97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E14CE-C269-EE9B-CA80-250EC34A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08D052-A7C1-06EC-C6BA-C268E739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66" y="524460"/>
            <a:ext cx="2673746" cy="769483"/>
          </a:xfrm>
        </p:spPr>
        <p:txBody>
          <a:bodyPr>
            <a:normAutofit/>
          </a:bodyPr>
          <a:lstStyle/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小腸の長さ</a:t>
            </a:r>
            <a:endParaRPr kumimoji="1"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DD5A2ECF-A494-B157-0A69-86C783574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A546545D-8CD7-CEE8-EBD5-C3DC0A266235}"/>
              </a:ext>
            </a:extLst>
          </p:cNvPr>
          <p:cNvSpPr txBox="1">
            <a:spLocks/>
          </p:cNvSpPr>
          <p:nvPr/>
        </p:nvSpPr>
        <p:spPr>
          <a:xfrm>
            <a:off x="3239501" y="524460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CFFEFFEC-FD93-50E5-81A6-DD7CCBDDE107}"/>
              </a:ext>
            </a:extLst>
          </p:cNvPr>
          <p:cNvSpPr txBox="1">
            <a:spLocks/>
          </p:cNvSpPr>
          <p:nvPr/>
        </p:nvSpPr>
        <p:spPr>
          <a:xfrm>
            <a:off x="3634611" y="524459"/>
            <a:ext cx="517072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8767C4F2-E9F9-376F-619A-105B5C3F72D8}"/>
              </a:ext>
            </a:extLst>
          </p:cNvPr>
          <p:cNvSpPr txBox="1">
            <a:spLocks/>
          </p:cNvSpPr>
          <p:nvPr/>
        </p:nvSpPr>
        <p:spPr>
          <a:xfrm>
            <a:off x="3960883" y="496714"/>
            <a:ext cx="2673746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肉食→短い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209141DF-7DCF-7023-5FC1-D29D40826058}"/>
              </a:ext>
            </a:extLst>
          </p:cNvPr>
          <p:cNvSpPr txBox="1">
            <a:spLocks/>
          </p:cNvSpPr>
          <p:nvPr/>
        </p:nvSpPr>
        <p:spPr>
          <a:xfrm>
            <a:off x="6827411" y="496713"/>
            <a:ext cx="2673746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草食→長い</a:t>
            </a:r>
          </a:p>
        </p:txBody>
      </p:sp>
      <p:sp>
        <p:nvSpPr>
          <p:cNvPr id="22" name="右矢印 21">
            <a:extLst>
              <a:ext uri="{FF2B5EF4-FFF2-40B4-BE49-F238E27FC236}">
                <a16:creationId xmlns:a16="http://schemas.microsoft.com/office/drawing/2014/main" id="{633CB106-2814-C4E2-2B1A-01AA00E06020}"/>
              </a:ext>
            </a:extLst>
          </p:cNvPr>
          <p:cNvSpPr/>
          <p:nvPr/>
        </p:nvSpPr>
        <p:spPr>
          <a:xfrm>
            <a:off x="3160875" y="643467"/>
            <a:ext cx="564855" cy="36124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3" name="表 22">
            <a:extLst>
              <a:ext uri="{FF2B5EF4-FFF2-40B4-BE49-F238E27FC236}">
                <a16:creationId xmlns:a16="http://schemas.microsoft.com/office/drawing/2014/main" id="{657A3C36-A45C-270D-FF63-48371CF05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967135"/>
              </p:ext>
            </p:extLst>
          </p:nvPr>
        </p:nvGraphicFramePr>
        <p:xfrm>
          <a:off x="1753030" y="2153356"/>
          <a:ext cx="8685940" cy="301752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342970">
                  <a:extLst>
                    <a:ext uri="{9D8B030D-6E8A-4147-A177-3AD203B41FA5}">
                      <a16:colId xmlns:a16="http://schemas.microsoft.com/office/drawing/2014/main" val="395619210"/>
                    </a:ext>
                  </a:extLst>
                </a:gridCol>
                <a:gridCol w="4342970">
                  <a:extLst>
                    <a:ext uri="{9D8B030D-6E8A-4147-A177-3AD203B41FA5}">
                      <a16:colId xmlns:a16="http://schemas.microsoft.com/office/drawing/2014/main" val="65169373"/>
                    </a:ext>
                  </a:extLst>
                </a:gridCol>
              </a:tblGrid>
              <a:tr h="9492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0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人間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1" dirty="0">
                          <a:solidFill>
                            <a:srgbClr val="FF0000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6m</a:t>
                      </a:r>
                      <a:endParaRPr kumimoji="1" lang="ja-JP" altLang="en-US" sz="6000" b="1">
                        <a:solidFill>
                          <a:srgbClr val="FF0000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232145"/>
                  </a:ext>
                </a:extLst>
              </a:tr>
              <a:tr h="9492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0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鹿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1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30m</a:t>
                      </a:r>
                      <a:endParaRPr kumimoji="1" lang="ja-JP" altLang="en-US" sz="6000" b="1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186979"/>
                  </a:ext>
                </a:extLst>
              </a:tr>
              <a:tr h="9492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0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ヒョウ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1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3m</a:t>
                      </a:r>
                      <a:endParaRPr kumimoji="1" lang="ja-JP" altLang="en-US" sz="6000" b="1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762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60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28"/>
    </mc:Choice>
    <mc:Fallback>
      <p:transition spd="slow" advTm="6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7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7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040" x="3692525" y="4319588"/>
          <p14:tracePt t="27046" x="3678238" y="4219575"/>
          <p14:tracePt t="27056" x="3678238" y="4121150"/>
          <p14:tracePt t="27061" x="3678238" y="4041775"/>
          <p14:tracePt t="27073" x="3678238" y="3941763"/>
          <p14:tracePt t="27078" x="3678238" y="3856038"/>
          <p14:tracePt t="27089" x="3706813" y="3778250"/>
          <p14:tracePt t="27095" x="3743325" y="3706813"/>
          <p14:tracePt t="27106" x="3806825" y="3563938"/>
          <p14:tracePt t="27111" x="3892550" y="3414713"/>
          <p14:tracePt t="27123" x="3978275" y="3294063"/>
          <p14:tracePt t="27128" x="4078288" y="3179763"/>
          <p14:tracePt t="27140" x="4206875" y="3065463"/>
          <p14:tracePt t="27144" x="4341813" y="2979738"/>
          <p14:tracePt t="27156" x="4484688" y="2901950"/>
          <p14:tracePt t="27161" x="4556125" y="2894013"/>
          <p14:tracePt t="27173" x="4684713" y="2836863"/>
          <p14:tracePt t="27177" x="4870450" y="2787650"/>
          <p14:tracePt t="27189" x="4997450" y="2787650"/>
          <p14:tracePt t="27193" x="5119688" y="2787650"/>
          <p14:tracePt t="27206" x="5248275" y="2787650"/>
          <p14:tracePt t="27210" x="5354638" y="2836863"/>
          <p14:tracePt t="27223" x="5454650" y="2916238"/>
          <p14:tracePt t="27227" x="5561013" y="2994025"/>
          <p14:tracePt t="27240" x="5646738" y="3079750"/>
          <p14:tracePt t="27243" x="5718175" y="3179763"/>
          <p14:tracePt t="27256" x="5795963" y="3294063"/>
          <p14:tracePt t="27260" x="5846763" y="3400425"/>
          <p14:tracePt t="27273" x="5895975" y="3529013"/>
          <p14:tracePt t="27275" x="5918200" y="3657600"/>
          <p14:tracePt t="27283" x="5946775" y="3792538"/>
          <p14:tracePt t="27291" x="5946775" y="3856038"/>
          <p14:tracePt t="27299" x="5961063" y="3956050"/>
          <p14:tracePt t="27308" x="5961063" y="4056063"/>
          <p14:tracePt t="27316" x="5961063" y="4092575"/>
          <p14:tracePt t="27324" x="5961063" y="4141788"/>
          <p14:tracePt t="27332" x="5946775" y="4178300"/>
          <p14:tracePt t="27340" x="5946775" y="4205288"/>
          <p14:tracePt t="27349" x="5932488" y="4219575"/>
          <p14:tracePt t="27357" x="5918200" y="4219575"/>
          <p14:tracePt t="27366" x="5910263" y="4227513"/>
          <p14:tracePt t="27374" x="5895975" y="4227513"/>
          <p14:tracePt t="27382" x="5881688" y="4227513"/>
          <p14:tracePt t="27390" x="5867400" y="4227513"/>
          <p14:tracePt t="27398" x="5867400" y="4219575"/>
          <p14:tracePt t="27406" x="5861050" y="4205288"/>
          <p14:tracePt t="27415" x="5861050" y="4191000"/>
          <p14:tracePt t="27423" x="5861050" y="4156075"/>
          <p14:tracePt t="27431" x="5861050" y="4121150"/>
          <p14:tracePt t="27440" x="5861050" y="4078288"/>
          <p14:tracePt t="27448" x="5861050" y="4027488"/>
          <p14:tracePt t="27456" x="5867400" y="3978275"/>
          <p14:tracePt t="27464" x="5910263" y="3927475"/>
          <p14:tracePt t="27472" x="5981700" y="3827463"/>
          <p14:tracePt t="27481" x="6061075" y="3778250"/>
          <p14:tracePt t="27489" x="6130925" y="3714750"/>
          <p14:tracePt t="27497" x="6230938" y="3663950"/>
          <p14:tracePt t="27506" x="6345238" y="3629025"/>
          <p14:tracePt t="27514" x="6496050" y="3592513"/>
          <p14:tracePt t="27522" x="6688138" y="3543300"/>
          <p14:tracePt t="27530" x="6994525" y="3478213"/>
          <p14:tracePt t="27539" x="7251700" y="3457575"/>
          <p14:tracePt t="27547" x="7500938" y="3414713"/>
          <p14:tracePt t="27555" x="7635875" y="3414713"/>
          <p14:tracePt t="27563" x="7885113" y="3394075"/>
          <p14:tracePt t="27572" x="8134350" y="3379788"/>
          <p14:tracePt t="27579" x="8362950" y="3365500"/>
          <p14:tracePt t="27589" x="8583613" y="3351213"/>
          <p14:tracePt t="27596" x="8662988" y="3351213"/>
          <p14:tracePt t="27605" x="8826500" y="3351213"/>
          <p14:tracePt t="27613" x="8961438" y="3351213"/>
          <p14:tracePt t="27622" x="9075738" y="3351213"/>
          <p14:tracePt t="27629" x="9126538" y="3351213"/>
          <p14:tracePt t="27639" x="9190038" y="3351213"/>
          <p14:tracePt t="27646" x="9226550" y="3351213"/>
          <p14:tracePt t="27655" x="9261475" y="3351213"/>
          <p14:tracePt t="27662" x="9290050" y="3351213"/>
          <p14:tracePt t="27672" x="9297988" y="3351213"/>
          <p14:tracePt t="27678" x="9312275" y="3351213"/>
          <p14:tracePt t="27711" x="9312275" y="3365500"/>
          <p14:tracePt t="27884" x="9261475" y="3365500"/>
          <p14:tracePt t="27893" x="9212263" y="3365500"/>
          <p14:tracePt t="27901" x="9161463" y="3365500"/>
          <p14:tracePt t="27910" x="9097963" y="3365500"/>
          <p14:tracePt t="27918" x="9047163" y="3351213"/>
          <p14:tracePt t="27926" x="8997950" y="3351213"/>
          <p14:tracePt t="27934" x="8947150" y="3343275"/>
          <p14:tracePt t="27942" x="8891588" y="3328988"/>
          <p14:tracePt t="27951" x="8826500" y="3314700"/>
          <p14:tracePt t="27959" x="8697913" y="3294063"/>
          <p14:tracePt t="27967" x="8577263" y="3265488"/>
          <p14:tracePt t="27975" x="8434388" y="3228975"/>
          <p14:tracePt t="27984" x="8299450" y="3194050"/>
          <p14:tracePt t="27992" x="8148638" y="3128963"/>
          <p14:tracePt t="28000" x="8085138" y="3100388"/>
          <p14:tracePt t="28008" x="7950200" y="3051175"/>
          <p14:tracePt t="28016" x="7835900" y="3001963"/>
          <p14:tracePt t="28024" x="7735888" y="2951163"/>
          <p14:tracePt t="28033" x="7621588" y="2916238"/>
          <p14:tracePt t="28041" x="7550150" y="2879725"/>
          <p14:tracePt t="28049" x="7486650" y="2836863"/>
          <p14:tracePt t="28058" x="7458075" y="2830513"/>
          <p14:tracePt t="28066" x="7407275" y="2801938"/>
          <p14:tracePt t="28074" x="7372350" y="2787650"/>
          <p14:tracePt t="28082" x="7335838" y="2779713"/>
          <p14:tracePt t="28091" x="7308850" y="2765425"/>
          <p14:tracePt t="28099" x="7286625" y="2765425"/>
          <p14:tracePt t="28107" x="7258050" y="2751138"/>
          <p14:tracePt t="28116" x="7237413" y="2736850"/>
          <p14:tracePt t="28124" x="7223125" y="2730500"/>
          <p14:tracePt t="28132" x="7208838" y="2730500"/>
          <p14:tracePt t="28140" x="7194550" y="2716213"/>
          <p14:tracePt t="28148" x="7186613" y="2701925"/>
          <p14:tracePt t="28157" x="7172325" y="2687638"/>
          <p14:tracePt t="28165" x="7172325" y="2679700"/>
          <p14:tracePt t="28181" x="7172325" y="2667000"/>
          <p14:tracePt t="28198" x="7172325" y="2638425"/>
          <p14:tracePt t="28206" x="7172325" y="2630488"/>
          <p14:tracePt t="28214" x="7172325" y="2601913"/>
          <p14:tracePt t="28222" x="7194550" y="2581275"/>
          <p14:tracePt t="28231" x="7237413" y="2530475"/>
          <p14:tracePt t="28239" x="7286625" y="2487613"/>
          <p14:tracePt t="28247" x="7372350" y="2401888"/>
          <p14:tracePt t="28256" x="7435850" y="2352675"/>
          <p14:tracePt t="28264" x="7550150" y="2266950"/>
          <p14:tracePt t="28272" x="7658100" y="2189163"/>
          <p14:tracePt t="28280" x="7799388" y="2103438"/>
          <p14:tracePt t="28289" x="7950200" y="2017713"/>
          <p14:tracePt t="28297" x="8121650" y="1917700"/>
          <p14:tracePt t="28305" x="8299450" y="1825625"/>
          <p14:tracePt t="28313" x="8477250" y="1754188"/>
          <p14:tracePt t="28321" x="8648700" y="1689100"/>
          <p14:tracePt t="28330" x="8834438" y="1639888"/>
          <p14:tracePt t="28338" x="9012238" y="1625600"/>
          <p14:tracePt t="28346" x="9197975" y="1611313"/>
          <p14:tracePt t="28355" x="9361488" y="1611313"/>
          <p14:tracePt t="28362" x="9525000" y="1611313"/>
          <p14:tracePt t="28371" x="9604375" y="1611313"/>
          <p14:tracePt t="28379" x="9725025" y="1654175"/>
          <p14:tracePt t="28388" x="9810750" y="1674813"/>
          <p14:tracePt t="28396" x="9910763" y="1717675"/>
          <p14:tracePt t="28405" x="9988550" y="1754188"/>
          <p14:tracePt t="28412" x="10017125" y="1774825"/>
          <p14:tracePt t="28422" x="10053638" y="1803400"/>
          <p14:tracePt t="28429" x="10074275" y="1825625"/>
          <p14:tracePt t="28438" x="10102850" y="1839913"/>
          <p14:tracePt t="28445" x="10117138" y="1868488"/>
          <p14:tracePt t="28455" x="10117138" y="1874838"/>
          <p14:tracePt t="28461" x="10125075" y="1903413"/>
          <p14:tracePt t="28471" x="10125075" y="1938338"/>
          <p14:tracePt t="28478" x="10125075" y="2003425"/>
          <p14:tracePt t="28488" x="10102850" y="2074863"/>
          <p14:tracePt t="28494" x="10053638" y="2166938"/>
          <p14:tracePt t="28504" x="9974263" y="2266950"/>
          <p14:tracePt t="28511" x="9888538" y="2401888"/>
          <p14:tracePt t="28521" x="9774238" y="2552700"/>
          <p14:tracePt t="28527" x="9661525" y="2679700"/>
          <p14:tracePt t="28537" x="9525000" y="2801938"/>
          <p14:tracePt t="28544" x="9410700" y="2901950"/>
          <p14:tracePt t="28554" x="9290050" y="2994025"/>
          <p14:tracePt t="28560" x="9147175" y="3065463"/>
          <p14:tracePt t="28570" x="9026525" y="3114675"/>
          <p14:tracePt t="28577" x="8891588" y="3151188"/>
          <p14:tracePt t="28585" x="8763000" y="3151188"/>
          <p14:tracePt t="28594" x="8634413" y="3151188"/>
          <p14:tracePt t="28602" x="8528050" y="3151188"/>
          <p14:tracePt t="28613" x="8477250" y="3143250"/>
          <p14:tracePt t="28618" x="8377238" y="3100388"/>
          <p14:tracePt t="28627" x="8285163" y="3065463"/>
          <p14:tracePt t="28634" x="8213725" y="3044825"/>
          <p14:tracePt t="28642" x="8185150" y="3016250"/>
          <p14:tracePt t="28651" x="8134350" y="2994025"/>
          <p14:tracePt t="28660" x="8099425" y="2979738"/>
          <p14:tracePt t="28667" x="8070850" y="2965450"/>
          <p14:tracePt t="28676" x="8050213" y="2951163"/>
          <p14:tracePt t="28684" x="8035925" y="2951163"/>
          <p14:tracePt t="28700" x="8021638" y="2951163"/>
          <p14:tracePt t="28799" x="8035925" y="2951163"/>
          <p14:tracePt t="28816" x="8050213" y="2951163"/>
          <p14:tracePt t="29286" x="8064500" y="2951163"/>
          <p14:tracePt t="29294" x="8085138" y="2951163"/>
          <p14:tracePt t="29303" x="8099425" y="2951163"/>
          <p14:tracePt t="29311" x="8134350" y="2951163"/>
          <p14:tracePt t="29319" x="8170863" y="2951163"/>
          <p14:tracePt t="29327" x="8185150" y="2951163"/>
          <p14:tracePt t="29335" x="8234363" y="2951163"/>
          <p14:tracePt t="29344" x="8270875" y="2951163"/>
          <p14:tracePt t="29352" x="8299450" y="2951163"/>
          <p14:tracePt t="29360" x="8348663" y="2951163"/>
          <p14:tracePt t="29368" x="8399463" y="2951163"/>
          <p14:tracePt t="29376" x="8462963" y="2951163"/>
          <p14:tracePt t="29384" x="8528050" y="2951163"/>
          <p14:tracePt t="29393" x="8583613" y="2951163"/>
          <p14:tracePt t="29401" x="8648700" y="2951163"/>
          <p14:tracePt t="29409" x="8712200" y="2951163"/>
          <p14:tracePt t="29417" x="8763000" y="2951163"/>
          <p14:tracePt t="29426" x="8826500" y="2951163"/>
          <p14:tracePt t="29434" x="8891588" y="2951163"/>
          <p14:tracePt t="29442" x="8926513" y="2951163"/>
          <p14:tracePt t="29450" x="8947150" y="2951163"/>
          <p14:tracePt t="29459" x="8997950" y="2951163"/>
          <p14:tracePt t="29467" x="9040813" y="2951163"/>
          <p14:tracePt t="29476" x="9061450" y="2951163"/>
          <p14:tracePt t="29484" x="9097963" y="2951163"/>
          <p14:tracePt t="29492" x="9126538" y="2951163"/>
          <p14:tracePt t="29500" x="9147175" y="2951163"/>
          <p14:tracePt t="29509" x="9161463" y="2951163"/>
          <p14:tracePt t="29517" x="9190038" y="2965450"/>
          <p14:tracePt t="29525" x="9212263" y="2979738"/>
          <p14:tracePt t="29533" x="9226550" y="2994025"/>
          <p14:tracePt t="29542" x="9247188" y="3001963"/>
          <p14:tracePt t="29549" x="9275763" y="3044825"/>
          <p14:tracePt t="29558" x="9290050" y="3051175"/>
          <p14:tracePt t="29566" x="9312275" y="3094038"/>
          <p14:tracePt t="29574" x="9340850" y="3114675"/>
          <p14:tracePt t="29582" x="9361488" y="3143250"/>
          <p14:tracePt t="29591" x="9375775" y="3165475"/>
          <p14:tracePt t="29599" x="9410700" y="3214688"/>
          <p14:tracePt t="29607" x="9424988" y="3228975"/>
          <p14:tracePt t="29615" x="9439275" y="3265488"/>
          <p14:tracePt t="29624" x="9461500" y="3279775"/>
          <p14:tracePt t="29632" x="9461500" y="3294063"/>
          <p14:tracePt t="29640" x="9475788" y="3314700"/>
          <p14:tracePt t="29648" x="9475788" y="3328988"/>
          <p14:tracePt t="29657" x="9490075" y="3328988"/>
          <p14:tracePt t="29665" x="9490075" y="3343275"/>
          <p14:tracePt t="29673" x="9504363" y="3343275"/>
          <p14:tracePt t="29689" x="9504363" y="3351213"/>
          <p14:tracePt t="29714" x="9504363" y="3365500"/>
          <p14:tracePt t="29731" x="9504363" y="3379788"/>
          <p14:tracePt t="29739" x="9504363" y="3394075"/>
          <p14:tracePt t="29747" x="9504363" y="3400425"/>
          <p14:tracePt t="29756" x="9504363" y="3414713"/>
          <p14:tracePt t="29764" x="9504363" y="3429000"/>
          <p14:tracePt t="29772" x="9504363" y="3457575"/>
          <p14:tracePt t="29780" x="9490075" y="3492500"/>
          <p14:tracePt t="29789" x="9475788" y="3514725"/>
          <p14:tracePt t="29797" x="9453563" y="3529013"/>
          <p14:tracePt t="29805" x="9439275" y="3563938"/>
          <p14:tracePt t="29814" x="9410700" y="3606800"/>
          <p14:tracePt t="29822" x="9390063" y="3643313"/>
          <p14:tracePt t="29830" x="9361488" y="3678238"/>
          <p14:tracePt t="29838" x="9326563" y="3743325"/>
          <p14:tracePt t="29846" x="9290050" y="3792538"/>
          <p14:tracePt t="29854" x="9247188" y="3841750"/>
          <p14:tracePt t="29863" x="9212263" y="3906838"/>
          <p14:tracePt t="29871" x="9161463" y="3956050"/>
          <p14:tracePt t="29879" x="9112250" y="4006850"/>
          <p14:tracePt t="29888" x="9075738" y="4056063"/>
          <p14:tracePt t="29896" x="9026525" y="4106863"/>
          <p14:tracePt t="29904" x="8961438" y="4156075"/>
          <p14:tracePt t="29912" x="8912225" y="4191000"/>
          <p14:tracePt t="29921" x="8848725" y="4227513"/>
          <p14:tracePt t="29929" x="8797925" y="4256088"/>
          <p14:tracePt t="29938" x="8763000" y="4270375"/>
          <p14:tracePt t="29945" x="8734425" y="4276725"/>
          <p14:tracePt t="29955" x="8683625" y="4291013"/>
          <p14:tracePt t="29961" x="8648700" y="4291013"/>
          <p14:tracePt t="29971" x="8597900" y="4305300"/>
          <p14:tracePt t="29978" x="8577263" y="4305300"/>
          <p14:tracePt t="29988" x="8534400" y="4305300"/>
          <p14:tracePt t="29995" x="8499475" y="4305300"/>
          <p14:tracePt t="30004" x="8462963" y="4305300"/>
          <p14:tracePt t="30011" x="8428038" y="4305300"/>
          <p14:tracePt t="30021" x="8413750" y="4305300"/>
          <p14:tracePt t="30028" x="8348663" y="4291013"/>
          <p14:tracePt t="30037" x="8334375" y="4291013"/>
          <p14:tracePt t="30044" x="8285163" y="4276725"/>
          <p14:tracePt t="30054" x="8248650" y="4276725"/>
          <p14:tracePt t="30060" x="8213725" y="4276725"/>
          <p14:tracePt t="30070" x="8162925" y="4270375"/>
          <p14:tracePt t="30077" x="8113713" y="4270375"/>
          <p14:tracePt t="30087" x="8064500" y="4270375"/>
          <p14:tracePt t="30094" x="8013700" y="4256088"/>
          <p14:tracePt t="30103" x="7950200" y="4256088"/>
          <p14:tracePt t="30110" x="7899400" y="4241800"/>
          <p14:tracePt t="30118" x="7850188" y="4227513"/>
          <p14:tracePt t="30126" x="7813675" y="4227513"/>
          <p14:tracePt t="30134" x="7764463" y="4219575"/>
          <p14:tracePt t="30143" x="7707313" y="4191000"/>
          <p14:tracePt t="30151" x="7658100" y="4178300"/>
          <p14:tracePt t="30159" x="7607300" y="4170363"/>
          <p14:tracePt t="30168" x="7558088" y="4156075"/>
          <p14:tracePt t="30176" x="7507288" y="4127500"/>
          <p14:tracePt t="30185" x="7458075" y="4121150"/>
          <p14:tracePt t="30193" x="7435850" y="4106863"/>
          <p14:tracePt t="30201" x="7400925" y="4092575"/>
          <p14:tracePt t="30209" x="7358063" y="4078288"/>
          <p14:tracePt t="30217" x="7321550" y="4070350"/>
          <p14:tracePt t="30226" x="7300913" y="4056063"/>
          <p14:tracePt t="30234" x="7237413" y="4041775"/>
          <p14:tracePt t="30242" x="7223125" y="4027488"/>
          <p14:tracePt t="30250" x="7186613" y="4006850"/>
          <p14:tracePt t="30258" x="7172325" y="3992563"/>
          <p14:tracePt t="30266" x="7143750" y="3978275"/>
          <p14:tracePt t="30275" x="7137400" y="3963988"/>
          <p14:tracePt t="30283" x="7108825" y="3941763"/>
          <p14:tracePt t="30291" x="7094538" y="3927475"/>
          <p14:tracePt t="30300" x="7086600" y="3913188"/>
          <p14:tracePt t="30308" x="7072313" y="3892550"/>
          <p14:tracePt t="30316" x="7058025" y="3878263"/>
          <p14:tracePt t="30324" x="7043738" y="3863975"/>
          <p14:tracePt t="30332" x="7037388" y="3856038"/>
          <p14:tracePt t="30341" x="7037388" y="3841750"/>
          <p14:tracePt t="30349" x="7023100" y="3827463"/>
          <p14:tracePt t="30357" x="7008813" y="3806825"/>
          <p14:tracePt t="30366" x="7008813" y="3792538"/>
          <p14:tracePt t="30374" x="6994525" y="3778250"/>
          <p14:tracePt t="30382" x="6994525" y="3757613"/>
          <p14:tracePt t="30390" x="6986588" y="3743325"/>
          <p14:tracePt t="30399" x="6986588" y="3729038"/>
          <p14:tracePt t="30407" x="6986588" y="3714750"/>
          <p14:tracePt t="30415" x="6986588" y="3706813"/>
          <p14:tracePt t="30423" x="6986588" y="3692525"/>
          <p14:tracePt t="30431" x="6986588" y="3678238"/>
          <p14:tracePt t="30440" x="6986588" y="3663950"/>
          <p14:tracePt t="30448" x="6986588" y="3657600"/>
          <p14:tracePt t="30456" x="6986588" y="3629025"/>
          <p14:tracePt t="30465" x="6994525" y="3606800"/>
          <p14:tracePt t="30473" x="7008813" y="3592513"/>
          <p14:tracePt t="30481" x="7023100" y="3563938"/>
          <p14:tracePt t="30489" x="7037388" y="3543300"/>
          <p14:tracePt t="30497" x="7058025" y="3514725"/>
          <p14:tracePt t="30506" x="7072313" y="3492500"/>
          <p14:tracePt t="30514" x="7108825" y="3457575"/>
          <p14:tracePt t="30522" x="7123113" y="3443288"/>
          <p14:tracePt t="30530" x="7143750" y="3414713"/>
          <p14:tracePt t="30539" x="7172325" y="3400425"/>
          <p14:tracePt t="30547" x="7194550" y="3394075"/>
          <p14:tracePt t="30555" x="7223125" y="3379788"/>
          <p14:tracePt t="30563" x="7251700" y="3365500"/>
          <p14:tracePt t="30572" x="7258050" y="3343275"/>
          <p14:tracePt t="30580" x="7286625" y="3343275"/>
          <p14:tracePt t="30589" x="7308850" y="3328988"/>
          <p14:tracePt t="30596" x="7350125" y="3314700"/>
          <p14:tracePt t="30605" x="7358063" y="3314700"/>
          <p14:tracePt t="30614" x="7386638" y="3314700"/>
          <p14:tracePt t="30622" x="7435850" y="3300413"/>
          <p14:tracePt t="30629" x="7450138" y="3300413"/>
          <p14:tracePt t="30639" x="7486650" y="3300413"/>
          <p14:tracePt t="30646" x="7507288" y="3300413"/>
          <p14:tracePt t="30655" x="7535863" y="3300413"/>
          <p14:tracePt t="30662" x="7558088" y="3300413"/>
          <p14:tracePt t="30672" x="7607300" y="3300413"/>
          <p14:tracePt t="30679" x="7650163" y="3300413"/>
          <p14:tracePt t="30689" x="7686675" y="3300413"/>
          <p14:tracePt t="30695" x="7721600" y="3300413"/>
          <p14:tracePt t="30706" x="7770813" y="3300413"/>
          <p14:tracePt t="30711" x="7821613" y="3300413"/>
          <p14:tracePt t="30722" x="7885113" y="3300413"/>
          <p14:tracePt t="30728" x="7950200" y="3300413"/>
          <p14:tracePt t="30738" x="8013700" y="3300413"/>
          <p14:tracePt t="30744" x="8070850" y="3300413"/>
          <p14:tracePt t="30755" x="8148638" y="3294063"/>
          <p14:tracePt t="30761" x="8213725" y="3294063"/>
          <p14:tracePt t="30772" x="8270875" y="3294063"/>
          <p14:tracePt t="30778" x="8348663" y="3294063"/>
          <p14:tracePt t="30788" x="8413750" y="3294063"/>
          <p14:tracePt t="30794" x="8477250" y="3294063"/>
          <p14:tracePt t="30805" x="8534400" y="3294063"/>
          <p14:tracePt t="30811" x="8597900" y="3294063"/>
          <p14:tracePt t="30822" x="8677275" y="3294063"/>
          <p14:tracePt t="30827" x="8734425" y="3294063"/>
          <p14:tracePt t="30838" x="8812213" y="3314700"/>
          <p14:tracePt t="30844" x="8877300" y="3328988"/>
          <p14:tracePt t="30855" x="8926513" y="3343275"/>
          <p14:tracePt t="30860" x="8990013" y="3351213"/>
          <p14:tracePt t="30872" x="9026525" y="3379788"/>
          <p14:tracePt t="30877" x="9047163" y="3379788"/>
          <p14:tracePt t="30888" x="9090025" y="3394075"/>
          <p14:tracePt t="30893" x="9126538" y="3414713"/>
          <p14:tracePt t="30905" x="9161463" y="3429000"/>
          <p14:tracePt t="30910" x="9190038" y="3429000"/>
          <p14:tracePt t="30922" x="9240838" y="3457575"/>
          <p14:tracePt t="30927" x="9261475" y="3463925"/>
          <p14:tracePt t="30938" x="9275763" y="3492500"/>
          <p14:tracePt t="30943" x="9326563" y="3506788"/>
          <p14:tracePt t="30955" x="9340850" y="3514725"/>
          <p14:tracePt t="30959" x="9361488" y="3543300"/>
          <p14:tracePt t="30972" x="9375775" y="3557588"/>
          <p14:tracePt t="30977" x="9396413" y="3578225"/>
          <p14:tracePt t="30989" x="9410700" y="3592513"/>
          <p14:tracePt t="30993" x="9424988" y="3606800"/>
          <p14:tracePt t="31005" x="9453563" y="3614738"/>
          <p14:tracePt t="31009" x="9461500" y="3629025"/>
          <p14:tracePt t="31022" x="9461500" y="3643313"/>
          <p14:tracePt t="31026" x="9475788" y="3657600"/>
          <p14:tracePt t="31039" x="9475788" y="3678238"/>
          <p14:tracePt t="31043" x="9490075" y="3692525"/>
          <p14:tracePt t="31055" x="9490075" y="3706813"/>
          <p14:tracePt t="31072" x="9504363" y="3714750"/>
          <p14:tracePt t="31083" x="9504363" y="3729038"/>
          <p14:tracePt t="31132" x="9504363" y="3743325"/>
          <p14:tracePt t="31156" x="9490075" y="3743325"/>
          <p14:tracePt t="31165" x="9475788" y="3757613"/>
          <p14:tracePt t="31173" x="9461500" y="3763963"/>
          <p14:tracePt t="31181" x="9453563" y="3763963"/>
          <p14:tracePt t="31189" x="9439275" y="3778250"/>
          <p14:tracePt t="31198" x="9424988" y="3792538"/>
          <p14:tracePt t="31206" x="9410700" y="3806825"/>
          <p14:tracePt t="31215" x="9396413" y="3806825"/>
          <p14:tracePt t="31223" x="9390063" y="3813175"/>
          <p14:tracePt t="31231" x="9375775" y="3813175"/>
          <p14:tracePt t="31239" x="9361488" y="3827463"/>
          <p14:tracePt t="31247" x="9347200" y="3827463"/>
          <p14:tracePt t="31256" x="9340850" y="3827463"/>
          <p14:tracePt t="31272" x="9326563" y="3827463"/>
          <p14:tracePt t="31280" x="9312275" y="3827463"/>
          <p14:tracePt t="31289" x="9297988" y="3841750"/>
          <p14:tracePt t="31297" x="9290050" y="3841750"/>
          <p14:tracePt t="31305" x="9275763" y="3841750"/>
          <p14:tracePt t="31313" x="9247188" y="3841750"/>
          <p14:tracePt t="31329" x="9212263" y="3856038"/>
          <p14:tracePt t="31338" x="9190038" y="3856038"/>
          <p14:tracePt t="31346" x="9161463" y="3863975"/>
          <p14:tracePt t="31354" x="9140825" y="3878263"/>
          <p14:tracePt t="31363" x="9097963" y="3892550"/>
          <p14:tracePt t="31371" x="9047163" y="3913188"/>
          <p14:tracePt t="31380" x="9012238" y="3941763"/>
          <p14:tracePt t="31388" x="8961438" y="3963988"/>
          <p14:tracePt t="31396" x="8912225" y="3992563"/>
          <p14:tracePt t="31404" x="8863013" y="4021138"/>
          <p14:tracePt t="31412" x="8812213" y="4027488"/>
          <p14:tracePt t="31421" x="8763000" y="4041775"/>
          <p14:tracePt t="31429" x="8697913" y="4070350"/>
          <p14:tracePt t="31438" x="8634413" y="4078288"/>
          <p14:tracePt t="31445" x="8583613" y="4092575"/>
          <p14:tracePt t="31455" x="8534400" y="4092575"/>
          <p14:tracePt t="31462" x="8462963" y="4106863"/>
          <p14:tracePt t="31471" x="8413750" y="4121150"/>
          <p14:tracePt t="31478" x="8362950" y="4121150"/>
          <p14:tracePt t="31488" x="8299450" y="4127500"/>
          <p14:tracePt t="31495" x="8248650" y="4127500"/>
          <p14:tracePt t="31504" x="8213725" y="4141788"/>
          <p14:tracePt t="31511" x="8148638" y="4141788"/>
          <p14:tracePt t="31521" x="8085138" y="4141788"/>
          <p14:tracePt t="31528" x="8035925" y="4141788"/>
          <p14:tracePt t="31537" x="7970838" y="4141788"/>
          <p14:tracePt t="31544" x="7921625" y="4156075"/>
          <p14:tracePt t="31554" x="7885113" y="4156075"/>
          <p14:tracePt t="31560" x="7821613" y="4156075"/>
          <p14:tracePt t="31570" x="7770813" y="4170363"/>
          <p14:tracePt t="31577" x="7721600" y="4170363"/>
          <p14:tracePt t="31587" x="7658100" y="4170363"/>
          <p14:tracePt t="31593" x="7607300" y="4170363"/>
          <p14:tracePt t="31603" x="7558088" y="4170363"/>
          <p14:tracePt t="31613" x="7507288" y="4170363"/>
          <p14:tracePt t="31620" x="7486650" y="4170363"/>
          <p14:tracePt t="31627" x="7450138" y="4170363"/>
          <p14:tracePt t="31635" x="7421563" y="4170363"/>
          <p14:tracePt t="31643" x="7386638" y="4156075"/>
          <p14:tracePt t="31651" x="7358063" y="4141788"/>
          <p14:tracePt t="31660" x="7335838" y="4127500"/>
          <p14:tracePt t="31668" x="7308850" y="4121150"/>
          <p14:tracePt t="31676" x="7300913" y="4092575"/>
          <p14:tracePt t="31684" x="7272338" y="4078288"/>
          <p14:tracePt t="31693" x="7258050" y="4056063"/>
          <p14:tracePt t="31701" x="7251700" y="4041775"/>
          <p14:tracePt t="31709" x="7237413" y="4027488"/>
          <p14:tracePt t="31717" x="7208838" y="4006850"/>
          <p14:tracePt t="31725" x="7208838" y="3992563"/>
          <p14:tracePt t="31734" x="7194550" y="3978275"/>
          <p14:tracePt t="31742" x="7186613" y="3963988"/>
          <p14:tracePt t="31750" x="7172325" y="3941763"/>
          <p14:tracePt t="31759" x="7158038" y="3927475"/>
          <p14:tracePt t="31775" x="7143750" y="3913188"/>
          <p14:tracePt t="31783" x="7143750" y="3906838"/>
          <p14:tracePt t="31808" x="7137400" y="3906838"/>
          <p14:tracePt t="36889" x="7186613" y="3906838"/>
          <p14:tracePt t="36896" x="7237413" y="3906838"/>
          <p14:tracePt t="36907" x="7286625" y="3927475"/>
          <p14:tracePt t="36913" x="7350125" y="3941763"/>
          <p14:tracePt t="36922" x="7386638" y="3963988"/>
          <p14:tracePt t="36927" x="7421563" y="3978275"/>
          <p14:tracePt t="36939" x="7458075" y="4006850"/>
          <p14:tracePt t="36944" x="7500938" y="4021138"/>
          <p14:tracePt t="36956" x="7521575" y="4027488"/>
          <p14:tracePt t="36961" x="7550150" y="4027488"/>
          <p14:tracePt t="36973" x="7600950" y="4041775"/>
          <p14:tracePt t="36977" x="7621588" y="4056063"/>
          <p14:tracePt t="36989" x="7658100" y="4056063"/>
          <p14:tracePt t="36993" x="7686675" y="4070350"/>
          <p14:tracePt t="37006" x="7700963" y="4070350"/>
          <p14:tracePt t="37010" x="7707313" y="4070350"/>
          <p14:tracePt t="37022" x="7721600" y="4070350"/>
          <p14:tracePt t="37026" x="7735888" y="4070350"/>
          <p14:tracePt t="37124" x="7735888" y="4056063"/>
          <p14:tracePt t="37133" x="7721600" y="4056063"/>
          <p14:tracePt t="37141" x="7707313" y="4041775"/>
          <p14:tracePt t="37149" x="7686675" y="4027488"/>
          <p14:tracePt t="37157" x="7658100" y="4021138"/>
          <p14:tracePt t="37172" x="7621588" y="4006850"/>
          <p14:tracePt t="37174" x="7586663" y="3992563"/>
          <p14:tracePt t="37182" x="7550150" y="3978275"/>
          <p14:tracePt t="37191" x="7500938" y="3963988"/>
          <p14:tracePt t="37199" x="7450138" y="3941763"/>
          <p14:tracePt t="37207" x="7386638" y="3913188"/>
          <p14:tracePt t="37215" x="7321550" y="3892550"/>
          <p14:tracePt t="37223" x="7286625" y="3878263"/>
          <p14:tracePt t="37231" x="7251700" y="3863975"/>
          <p14:tracePt t="37240" x="7208838" y="3841750"/>
          <p14:tracePt t="37248" x="7186613" y="3813175"/>
          <p14:tracePt t="37257" x="7158038" y="3806825"/>
          <p14:tracePt t="37264" x="7137400" y="3792538"/>
          <p14:tracePt t="37273" x="7123113" y="3778250"/>
          <p14:tracePt t="37281" x="7123113" y="3763963"/>
          <p14:tracePt t="37289" x="7108825" y="3763963"/>
          <p14:tracePt t="37298" x="7108825" y="3757613"/>
          <p14:tracePt t="37314" x="7108825" y="3743325"/>
          <p14:tracePt t="37330" x="7108825" y="3729038"/>
          <p14:tracePt t="37339" x="7123113" y="3706813"/>
          <p14:tracePt t="37347" x="7143750" y="3692525"/>
          <p14:tracePt t="37355" x="7172325" y="3663950"/>
          <p14:tracePt t="37364" x="7194550" y="3643313"/>
          <p14:tracePt t="37372" x="7237413" y="3614738"/>
          <p14:tracePt t="37380" x="7286625" y="3578225"/>
          <p14:tracePt t="37388" x="7350125" y="3543300"/>
          <p14:tracePt t="37396" x="7407275" y="3506788"/>
          <p14:tracePt t="37405" x="7458075" y="3457575"/>
          <p14:tracePt t="37413" x="7535863" y="3414713"/>
          <p14:tracePt t="37421" x="7586663" y="3379788"/>
          <p14:tracePt t="37430" x="7658100" y="3343275"/>
          <p14:tracePt t="37438" x="7735888" y="3294063"/>
          <p14:tracePt t="37446" x="7799388" y="3265488"/>
          <p14:tracePt t="37454" x="7864475" y="3243263"/>
          <p14:tracePt t="37462" x="7921625" y="3200400"/>
          <p14:tracePt t="37471" x="7999413" y="3179763"/>
          <p14:tracePt t="37479" x="8134350" y="3143250"/>
          <p14:tracePt t="37488" x="8185150" y="3128963"/>
          <p14:tracePt t="37495" x="8270875" y="3114675"/>
          <p14:tracePt t="37505" x="8377238" y="3100388"/>
          <p14:tracePt t="37512" x="8477250" y="3094038"/>
          <p14:tracePt t="37521" x="8548688" y="3079750"/>
          <p14:tracePt t="37528" x="8648700" y="3079750"/>
          <p14:tracePt t="37538" x="8726488" y="3079750"/>
          <p14:tracePt t="37545" x="8783638" y="3079750"/>
          <p14:tracePt t="37555" x="8848725" y="3079750"/>
          <p14:tracePt t="37561" x="8877300" y="3079750"/>
          <p14:tracePt t="37571" x="8912225" y="3079750"/>
          <p14:tracePt t="37578" x="8940800" y="3079750"/>
          <p14:tracePt t="37588" x="8961438" y="3079750"/>
          <p14:tracePt t="37594" x="8990013" y="3079750"/>
          <p14:tracePt t="37604" x="8997950" y="3079750"/>
          <p14:tracePt t="37613" x="9012238" y="3094038"/>
          <p14:tracePt t="37621" x="9026525" y="3094038"/>
          <p14:tracePt t="37627" x="9040813" y="3114675"/>
          <p14:tracePt t="37637" x="9047163" y="3128963"/>
          <p14:tracePt t="37644" x="9061450" y="3151188"/>
          <p14:tracePt t="37653" x="9075738" y="3179763"/>
          <p14:tracePt t="37661" x="9090025" y="3200400"/>
          <p14:tracePt t="37669" x="9097963" y="3228975"/>
          <p14:tracePt t="37677" x="9097963" y="3251200"/>
          <p14:tracePt t="37685" x="9112250" y="3279775"/>
          <p14:tracePt t="37693" x="9112250" y="3314700"/>
          <p14:tracePt t="37701" x="9126538" y="3343275"/>
          <p14:tracePt t="37710" x="9126538" y="3379788"/>
          <p14:tracePt t="37718" x="9126538" y="3400425"/>
          <p14:tracePt t="37726" x="9126538" y="3429000"/>
          <p14:tracePt t="37734" x="9126538" y="3463925"/>
          <p14:tracePt t="37743" x="9126538" y="3478213"/>
          <p14:tracePt t="37751" x="9126538" y="3506788"/>
          <p14:tracePt t="37759" x="9112250" y="3514725"/>
          <p14:tracePt t="37767" x="9090025" y="3543300"/>
          <p14:tracePt t="37775" x="9075738" y="3557588"/>
          <p14:tracePt t="37784" x="9061450" y="3563938"/>
          <p14:tracePt t="37792" x="9040813" y="3578225"/>
          <p14:tracePt t="37801" x="9026525" y="3592513"/>
          <p14:tracePt t="37808" x="8997950" y="3592513"/>
          <p14:tracePt t="37817" x="8975725" y="3592513"/>
          <p14:tracePt t="37825" x="8940800" y="3592513"/>
          <p14:tracePt t="37833" x="8912225" y="3592513"/>
          <p14:tracePt t="37842" x="8877300" y="3592513"/>
          <p14:tracePt t="37850" x="8834438" y="3592513"/>
          <p14:tracePt t="37858" x="8783638" y="3592513"/>
          <p14:tracePt t="37867" x="8734425" y="3578225"/>
          <p14:tracePt t="37875" x="8677275" y="3578225"/>
          <p14:tracePt t="37883" x="8597900" y="3578225"/>
          <p14:tracePt t="37891" x="8534400" y="3563938"/>
          <p14:tracePt t="37899" x="8462963" y="3563938"/>
          <p14:tracePt t="37908" x="8385175" y="3563938"/>
          <p14:tracePt t="37916" x="8313738" y="3563938"/>
          <p14:tracePt t="37924" x="8234363" y="3563938"/>
          <p14:tracePt t="37932" x="8170863" y="3563938"/>
          <p14:tracePt t="37940" x="8099425" y="3563938"/>
          <p14:tracePt t="37949" x="8035925" y="3557588"/>
          <p14:tracePt t="37957" x="7964488" y="3557588"/>
          <p14:tracePt t="37965" x="7913688" y="3543300"/>
          <p14:tracePt t="37974" x="7864475" y="3529013"/>
          <p14:tracePt t="37982" x="7799388" y="3514725"/>
          <p14:tracePt t="38253" x="7750175" y="3514725"/>
          <p14:tracePt t="38262" x="7700963" y="3514725"/>
          <p14:tracePt t="38272" x="7635875" y="3514725"/>
          <p14:tracePt t="38278" x="7572375" y="3514725"/>
          <p14:tracePt t="38288" x="7486650" y="3529013"/>
          <p14:tracePt t="38295" x="7237413" y="3592513"/>
          <p14:tracePt t="38305" x="7137400" y="3614738"/>
          <p14:tracePt t="38312" x="6937375" y="3663950"/>
          <p14:tracePt t="38321" x="6745288" y="3706813"/>
          <p14:tracePt t="38328" x="6359525" y="3806825"/>
          <p14:tracePt t="38337" x="6245225" y="3813175"/>
          <p14:tracePt t="38344" x="6018213" y="3856038"/>
          <p14:tracePt t="38354" x="5795963" y="3892550"/>
          <p14:tracePt t="38361" x="5561013" y="3913188"/>
          <p14:tracePt t="38370" x="5368925" y="3927475"/>
          <p14:tracePt t="38377" x="5283200" y="3927475"/>
          <p14:tracePt t="38387" x="5005388" y="3927475"/>
          <p14:tracePt t="38394" x="4940300" y="3927475"/>
          <p14:tracePt t="38403" x="4805363" y="3927475"/>
          <p14:tracePt t="38410" x="4691063" y="3927475"/>
          <p14:tracePt t="38420" x="4619625" y="3927475"/>
          <p14:tracePt t="38427" x="4584700" y="3913188"/>
          <p14:tracePt t="38435" x="4519613" y="3906838"/>
          <p14:tracePt t="38443" x="4484688" y="3906838"/>
          <p14:tracePt t="38451" x="4427538" y="3892550"/>
          <p14:tracePt t="38460" x="4406900" y="3892550"/>
          <p14:tracePt t="38468" x="4378325" y="3892550"/>
          <p14:tracePt t="38477" x="4356100" y="3892550"/>
          <p14:tracePt t="38485" x="4327525" y="3892550"/>
          <p14:tracePt t="38493" x="4321175" y="3892550"/>
          <p14:tracePt t="38501" x="4292600" y="3892550"/>
          <p14:tracePt t="38509" x="4278313" y="3892550"/>
          <p14:tracePt t="38707" x="4270375" y="3892550"/>
          <p14:tracePt t="38715" x="4241800" y="3892550"/>
          <p14:tracePt t="38724" x="4206875" y="3892550"/>
          <p14:tracePt t="38732" x="4170363" y="3892550"/>
          <p14:tracePt t="38740" x="4127500" y="3906838"/>
          <p14:tracePt t="38748" x="4078288" y="3913188"/>
          <p14:tracePt t="38756" x="3992563" y="3927475"/>
          <p14:tracePt t="38765" x="3906838" y="3963988"/>
          <p14:tracePt t="38773" x="3792538" y="3992563"/>
          <p14:tracePt t="38781" x="3678238" y="4021138"/>
          <p14:tracePt t="38790" x="3557588" y="4041775"/>
          <p14:tracePt t="38798" x="3508375" y="4056063"/>
          <p14:tracePt t="38806" x="3394075" y="4056063"/>
          <p14:tracePt t="38814" x="3314700" y="4070350"/>
          <p14:tracePt t="38822" x="3230563" y="4070350"/>
          <p14:tracePt t="38831" x="3194050" y="4070350"/>
          <p14:tracePt t="38839" x="3130550" y="4070350"/>
          <p14:tracePt t="38847" x="3079750" y="4070350"/>
          <p14:tracePt t="38855" x="3044825" y="4070350"/>
          <p14:tracePt t="38864" x="3001963" y="4070350"/>
          <p14:tracePt t="38872" x="2979738" y="4070350"/>
          <p14:tracePt t="38880" x="2951163" y="4056063"/>
          <p14:tracePt t="38888" x="2944813" y="4056063"/>
          <p14:tracePt t="38905" x="2930525" y="4056063"/>
          <p14:tracePt t="38921" x="2916238" y="4056063"/>
          <p14:tracePt t="38987" x="2930525" y="4056063"/>
          <p14:tracePt t="38995" x="2951163" y="4056063"/>
          <p14:tracePt t="39005" x="3016250" y="4056063"/>
          <p14:tracePt t="39012" x="3079750" y="4041775"/>
          <p14:tracePt t="39020" x="3179763" y="4041775"/>
          <p14:tracePt t="39039" x="3408363" y="4021138"/>
          <p14:tracePt t="39045" x="3543300" y="4021138"/>
          <p14:tracePt t="39055" x="3678238" y="3992563"/>
          <p14:tracePt t="39062" x="3829050" y="3992563"/>
          <p14:tracePt t="39072" x="3971925" y="3992563"/>
          <p14:tracePt t="39078" x="4029075" y="3992563"/>
          <p14:tracePt t="39088" x="4170363" y="3992563"/>
          <p14:tracePt t="39094" x="4356100" y="3992563"/>
          <p14:tracePt t="39105" x="4484688" y="3992563"/>
          <p14:tracePt t="39111" x="4605338" y="3992563"/>
          <p14:tracePt t="39122" x="4705350" y="3992563"/>
          <p14:tracePt t="39128" x="4833938" y="3992563"/>
          <p14:tracePt t="39138" x="4940300" y="4021138"/>
          <p14:tracePt t="39144" x="5068888" y="4041775"/>
          <p14:tracePt t="39155" x="5183188" y="4070350"/>
          <p14:tracePt t="39161" x="5248275" y="4078288"/>
          <p14:tracePt t="39172" x="5332413" y="4106863"/>
          <p14:tracePt t="39177" x="5418138" y="4127500"/>
          <p14:tracePt t="39189" x="5454650" y="4141788"/>
          <p14:tracePt t="39194" x="5503863" y="4170363"/>
          <p14:tracePt t="39206" x="5561013" y="4178300"/>
          <p14:tracePt t="39210" x="5597525" y="4205288"/>
          <p14:tracePt t="39222" x="5632450" y="4219575"/>
          <p14:tracePt t="39226" x="5646738" y="4241800"/>
          <p14:tracePt t="39239" x="5668963" y="4256088"/>
          <p14:tracePt t="39243" x="5683250" y="4276725"/>
          <p14:tracePt t="39255" x="5695950" y="4276725"/>
          <p14:tracePt t="39260" x="5710238" y="4291013"/>
          <p14:tracePt t="39272" x="5710238" y="4305300"/>
          <p14:tracePt t="39276" x="5718175" y="4319588"/>
          <p14:tracePt t="39288" x="5718175" y="4327525"/>
          <p14:tracePt t="39293" x="5718175" y="4341813"/>
          <p14:tracePt t="39309" x="5732463" y="4356100"/>
          <p14:tracePt t="39325" x="5732463" y="4370388"/>
          <p14:tracePt t="39342" x="5732463" y="4376738"/>
          <p14:tracePt t="39355" x="5746750" y="4391025"/>
          <p14:tracePt t="39372" x="5746750" y="4405313"/>
          <p14:tracePt t="39376" x="5746750" y="4419600"/>
          <p14:tracePt t="39388" x="5761038" y="4419600"/>
          <p14:tracePt t="39392" x="5761038" y="4427538"/>
          <p14:tracePt t="39408" x="5761038" y="4441825"/>
          <p14:tracePt t="39425" x="5767388" y="4456113"/>
          <p14:tracePt t="39441" x="5767388" y="4470400"/>
          <p14:tracePt t="39458" x="5767388" y="4476750"/>
          <p14:tracePt t="39474" x="5767388" y="4505325"/>
          <p14:tracePt t="39488" x="5767388" y="4519613"/>
          <p14:tracePt t="39492" x="5767388" y="4541838"/>
          <p14:tracePt t="39505" x="5767388" y="4570413"/>
          <p14:tracePt t="39506" x="5767388" y="4605338"/>
          <p14:tracePt t="39515" x="5761038" y="4654550"/>
          <p14:tracePt t="39523" x="5746750" y="4691063"/>
          <p14:tracePt t="39531" x="5746750" y="4754563"/>
          <p14:tracePt t="39539" x="5732463" y="4805363"/>
          <p14:tracePt t="39548" x="5718175" y="4854575"/>
          <p14:tracePt t="39556" x="5718175" y="4891088"/>
          <p14:tracePt t="39564" x="5710238" y="4933950"/>
          <p14:tracePt t="39573" x="5710238" y="4968875"/>
          <p14:tracePt t="39581" x="5695950" y="5003800"/>
          <p14:tracePt t="39589" x="5695950" y="5032375"/>
          <p14:tracePt t="39597" x="5683250" y="5040313"/>
          <p14:tracePt t="39606" x="5683250" y="5054600"/>
          <p14:tracePt t="39622" x="5683250" y="5068888"/>
          <p14:tracePt t="39630" x="5668963" y="5068888"/>
          <p14:tracePt t="39655" x="5661025" y="5068888"/>
          <p14:tracePt t="39671" x="5646738" y="5068888"/>
          <p14:tracePt t="39680" x="5632450" y="5083175"/>
          <p14:tracePt t="39688" x="5611813" y="5083175"/>
          <p14:tracePt t="39696" x="5583238" y="5089525"/>
          <p14:tracePt t="39705" x="5546725" y="5103813"/>
          <p14:tracePt t="39713" x="5497513" y="5132388"/>
          <p14:tracePt t="39721" x="5397500" y="5168900"/>
          <p14:tracePt t="39729" x="5354638" y="5197475"/>
          <p14:tracePt t="39738" x="5233988" y="5246688"/>
          <p14:tracePt t="39745" x="5148263" y="5303838"/>
          <p14:tracePt t="39755" x="5048250" y="5346700"/>
          <p14:tracePt t="39762" x="4940300" y="5395913"/>
          <p14:tracePt t="39771" x="4883150" y="5418138"/>
          <p14:tracePt t="39779" x="4770438" y="5453063"/>
          <p14:tracePt t="39788" x="4684713" y="5495925"/>
          <p14:tracePt t="39795" x="4584700" y="5518150"/>
          <p14:tracePt t="39805" x="4421188" y="5567363"/>
          <p14:tracePt t="39812" x="4356100" y="5581650"/>
          <p14:tracePt t="39822" x="4256088" y="5595938"/>
          <p14:tracePt t="39828" x="4156075" y="5603875"/>
          <p14:tracePt t="39837" x="4078288" y="5618163"/>
          <p14:tracePt t="39845" x="4021138" y="5632450"/>
          <p14:tracePt t="39854" x="3943350" y="5632450"/>
          <p14:tracePt t="39861" x="3878263" y="5632450"/>
          <p14:tracePt t="39870" x="3829050" y="5632450"/>
          <p14:tracePt t="39877" x="3778250" y="5632450"/>
          <p14:tracePt t="39887" x="3743325" y="5632450"/>
          <p14:tracePt t="39894" x="3706813" y="5618163"/>
          <p14:tracePt t="39904" x="3678238" y="5603875"/>
          <p14:tracePt t="39910" x="3643313" y="5595938"/>
          <p14:tracePt t="39920" x="3614738" y="5595938"/>
          <p14:tracePt t="39927" x="3579813" y="5581650"/>
          <p14:tracePt t="39935" x="3557588" y="5581650"/>
          <p14:tracePt t="39944" x="3514725" y="5567363"/>
          <p14:tracePt t="39952" x="3479800" y="5567363"/>
          <p14:tracePt t="39960" x="3443288" y="5553075"/>
          <p14:tracePt t="39968" x="3408363" y="5546725"/>
          <p14:tracePt t="39976" x="3365500" y="5532438"/>
          <p14:tracePt t="39984" x="3328988" y="5518150"/>
          <p14:tracePt t="39993" x="3294063" y="5495925"/>
          <p14:tracePt t="40001" x="3244850" y="5481638"/>
          <p14:tracePt t="40009" x="3201988" y="5453063"/>
          <p14:tracePt t="40018" x="3144838" y="5432425"/>
          <p14:tracePt t="40026" x="3079750" y="5395913"/>
          <p14:tracePt t="40034" x="3030538" y="5367338"/>
          <p14:tracePt t="40042" x="2965450" y="5318125"/>
          <p14:tracePt t="40051" x="2916238" y="5297488"/>
          <p14:tracePt t="40058" x="2851150" y="5254625"/>
          <p14:tracePt t="40067" x="2795588" y="5232400"/>
          <p14:tracePt t="40075" x="2738438" y="5197475"/>
          <p14:tracePt t="40083" x="2701925" y="5154613"/>
          <p14:tracePt t="40092" x="2652713" y="5132388"/>
          <p14:tracePt t="40100" x="2601913" y="5089525"/>
          <p14:tracePt t="40108" x="2566988" y="5054600"/>
          <p14:tracePt t="40116" x="2538413" y="5032375"/>
          <p14:tracePt t="40125" x="2530475" y="5003800"/>
          <p14:tracePt t="40133" x="2487613" y="4968875"/>
          <p14:tracePt t="40141" x="2481263" y="4933950"/>
          <p14:tracePt t="40150" x="2466975" y="4919663"/>
          <p14:tracePt t="40158" x="2452688" y="4883150"/>
          <p14:tracePt t="40166" x="2438400" y="4868863"/>
          <p14:tracePt t="40174" x="2438400" y="4840288"/>
          <p14:tracePt t="40182" x="2438400" y="4833938"/>
          <p14:tracePt t="40191" x="2432050" y="4819650"/>
          <p14:tracePt t="40207" x="2432050" y="4805363"/>
          <p14:tracePt t="40224" x="2432050" y="4791075"/>
          <p14:tracePt t="40265" x="2432050" y="4783138"/>
          <p14:tracePt t="40314" x="2432050" y="4768850"/>
          <p14:tracePt t="40322" x="2452688" y="4768850"/>
          <p14:tracePt t="40331" x="2481263" y="4754563"/>
          <p14:tracePt t="40339" x="2501900" y="4733925"/>
          <p14:tracePt t="40347" x="2530475" y="4705350"/>
          <p14:tracePt t="40356" x="2566988" y="4691063"/>
          <p14:tracePt t="40364" x="2581275" y="4683125"/>
          <p14:tracePt t="40372" x="2638425" y="4640263"/>
          <p14:tracePt t="40380" x="2681288" y="4633913"/>
          <p14:tracePt t="40389" x="2716213" y="4605338"/>
          <p14:tracePt t="40397" x="2752725" y="4583113"/>
          <p14:tracePt t="40405" x="2795588" y="4556125"/>
          <p14:tracePt t="40413" x="2830513" y="4541838"/>
          <p14:tracePt t="40422" x="2865438" y="4519613"/>
          <p14:tracePt t="40430" x="2916238" y="4491038"/>
          <p14:tracePt t="40438" x="2951163" y="4476750"/>
          <p14:tracePt t="40446" x="3001963" y="4456113"/>
          <p14:tracePt t="40455" x="3051175" y="4427538"/>
          <p14:tracePt t="40463" x="3116263" y="4405313"/>
          <p14:tracePt t="40471" x="3151188" y="4391025"/>
          <p14:tracePt t="40479" x="3216275" y="4376738"/>
          <p14:tracePt t="40488" x="3251200" y="4356100"/>
          <p14:tracePt t="40496" x="3294063" y="4341813"/>
          <p14:tracePt t="40505" x="3343275" y="4327525"/>
          <p14:tracePt t="40512" x="3394075" y="4319588"/>
          <p14:tracePt t="40521" x="3414713" y="4305300"/>
          <p14:tracePt t="40529" x="3465513" y="4291013"/>
          <p14:tracePt t="40538" x="3508375" y="4291013"/>
          <p14:tracePt t="40545" x="3557588" y="4276725"/>
          <p14:tracePt t="40554" x="3594100" y="4270375"/>
          <p14:tracePt t="40561" x="3614738" y="4270375"/>
          <p14:tracePt t="40571" x="3657600" y="4256088"/>
          <p14:tracePt t="40578" x="3706813" y="4241800"/>
          <p14:tracePt t="40588" x="3714750" y="4241800"/>
          <p14:tracePt t="40594" x="3778250" y="4241800"/>
          <p14:tracePt t="40603" x="3814763" y="4227513"/>
          <p14:tracePt t="40613" x="3857625" y="4227513"/>
          <p14:tracePt t="40620" x="3906838" y="4227513"/>
          <p14:tracePt t="40627" x="3971925" y="4227513"/>
          <p14:tracePt t="40637" x="4029075" y="4227513"/>
          <p14:tracePt t="40644" x="4106863" y="4227513"/>
          <p14:tracePt t="40654" x="4178300" y="4227513"/>
          <p14:tracePt t="40660" x="4256088" y="4227513"/>
          <p14:tracePt t="40670" x="4341813" y="4227513"/>
          <p14:tracePt t="40677" x="4427538" y="4227513"/>
          <p14:tracePt t="40685" x="4519613" y="4227513"/>
          <p14:tracePt t="40694" x="4591050" y="4241800"/>
          <p14:tracePt t="40702" x="4670425" y="4270375"/>
          <p14:tracePt t="40710" x="4741863" y="4276725"/>
          <p14:tracePt t="40718" x="4805363" y="4305300"/>
          <p14:tracePt t="40726" x="4870450" y="4319588"/>
          <p14:tracePt t="40735" x="4940300" y="4341813"/>
          <p14:tracePt t="40743" x="5005388" y="4370388"/>
          <p14:tracePt t="40751" x="5068888" y="4405313"/>
          <p14:tracePt t="40760" x="5133975" y="4427538"/>
          <p14:tracePt t="40767" x="5197475" y="4470400"/>
          <p14:tracePt t="40776" x="5268913" y="4491038"/>
          <p14:tracePt t="40784" x="5318125" y="4519613"/>
          <p14:tracePt t="40792" x="5383213" y="4541838"/>
          <p14:tracePt t="40800" x="5454650" y="4583113"/>
          <p14:tracePt t="40809" x="5503863" y="4605338"/>
          <p14:tracePt t="40817" x="5532438" y="4619625"/>
          <p14:tracePt t="40825" x="5568950" y="4633913"/>
          <p14:tracePt t="40833" x="5611813" y="4654550"/>
          <p14:tracePt t="40842" x="5632450" y="4668838"/>
          <p14:tracePt t="40850" x="5661025" y="4683125"/>
          <p14:tracePt t="40859" x="5668963" y="4691063"/>
          <p14:tracePt t="40867" x="5683250" y="4705350"/>
          <p14:tracePt t="40875" x="5695950" y="4719638"/>
          <p14:tracePt t="40883" x="5695950" y="4733925"/>
          <p14:tracePt t="40891" x="5710238" y="4740275"/>
          <p14:tracePt t="40908" x="5718175" y="4754563"/>
          <p14:tracePt t="40916" x="5718175" y="4768850"/>
          <p14:tracePt t="40924" x="5718175" y="4783138"/>
          <p14:tracePt t="40932" x="5718175" y="4791075"/>
          <p14:tracePt t="40941" x="5718175" y="4819650"/>
          <p14:tracePt t="40949" x="5718175" y="4833938"/>
          <p14:tracePt t="40965" x="5718175" y="4854575"/>
          <p14:tracePt t="40974" x="5718175" y="4868863"/>
          <p14:tracePt t="40982" x="5710238" y="4883150"/>
          <p14:tracePt t="40990" x="5710238" y="4891088"/>
          <p14:tracePt t="40999" x="5695950" y="4905375"/>
          <p14:tracePt t="41006" x="5695950" y="4933950"/>
          <p14:tracePt t="41015" x="5683250" y="4940300"/>
          <p14:tracePt t="41023" x="5683250" y="4954588"/>
          <p14:tracePt t="41031" x="5668963" y="4968875"/>
          <p14:tracePt t="41039" x="5661025" y="4983163"/>
          <p14:tracePt t="41048" x="5646738" y="4989513"/>
          <p14:tracePt t="41056" x="5632450" y="5003800"/>
          <p14:tracePt t="41064" x="5618163" y="5003800"/>
          <p14:tracePt t="41073" x="5597525" y="5018088"/>
          <p14:tracePt t="41081" x="5568950" y="5032375"/>
          <p14:tracePt t="41089" x="5546725" y="5040313"/>
          <p14:tracePt t="41097" x="5532438" y="5054600"/>
          <p14:tracePt t="41105" x="5497513" y="5068888"/>
          <p14:tracePt t="41114" x="5454650" y="5083175"/>
          <p14:tracePt t="41122" x="5432425" y="5103813"/>
          <p14:tracePt t="41130" x="5383213" y="5118100"/>
          <p14:tracePt t="41138" x="5346700" y="5146675"/>
          <p14:tracePt t="41147" x="5297488" y="5168900"/>
          <p14:tracePt t="41155" x="5248275" y="5197475"/>
          <p14:tracePt t="41163" x="5205413" y="5203825"/>
          <p14:tracePt t="41171" x="5148263" y="5232400"/>
          <p14:tracePt t="41180" x="5105400" y="5254625"/>
          <p14:tracePt t="41188" x="5048250" y="5283200"/>
          <p14:tracePt t="41196" x="5005388" y="5297488"/>
          <p14:tracePt t="41205" x="4983163" y="5297488"/>
          <p14:tracePt t="41213" x="4919663" y="5318125"/>
          <p14:tracePt t="41221" x="4891088" y="5332413"/>
          <p14:tracePt t="41229" x="4870450" y="5332413"/>
          <p14:tracePt t="41238" x="4841875" y="5346700"/>
          <p14:tracePt t="41245" x="4819650" y="5346700"/>
          <p14:tracePt t="41254" x="4791075" y="5353050"/>
          <p14:tracePt t="41262" x="4770438" y="5353050"/>
          <p14:tracePt t="41271" x="4741863" y="5353050"/>
          <p14:tracePt t="41278" x="4733925" y="5353050"/>
          <p14:tracePt t="41288" x="4705350" y="5353050"/>
          <p14:tracePt t="41295" x="4691063" y="5353050"/>
          <p14:tracePt t="41304" x="4684713" y="5353050"/>
          <p14:tracePt t="41311" x="4670425" y="5353050"/>
          <p14:tracePt t="41321" x="4656138" y="5353050"/>
          <p14:tracePt t="41328" x="4633913" y="5353050"/>
          <p14:tracePt t="41337" x="4619625" y="5353050"/>
          <p14:tracePt t="41344" x="4605338" y="5353050"/>
          <p14:tracePt t="41354" x="4584700" y="5353050"/>
          <p14:tracePt t="41361" x="4570413" y="5367338"/>
          <p14:tracePt t="41370" x="4556125" y="5367338"/>
          <p14:tracePt t="41378" x="4533900" y="5367338"/>
          <p14:tracePt t="41386" x="4505325" y="5367338"/>
          <p14:tracePt t="41394" x="4491038" y="5381625"/>
          <p14:tracePt t="41403" x="4470400" y="5381625"/>
          <p14:tracePt t="41411" x="4456113" y="5381625"/>
          <p14:tracePt t="41420" x="4427538" y="5395913"/>
          <p14:tracePt t="41427" x="4421188" y="5395913"/>
          <p14:tracePt t="41435" x="4392613" y="5395913"/>
          <p14:tracePt t="41443" x="4378325" y="5395913"/>
          <p14:tracePt t="41452" x="4341813" y="5395913"/>
          <p14:tracePt t="41460" x="4321175" y="5395913"/>
          <p14:tracePt t="41716" x="4306888" y="5395913"/>
          <p14:tracePt t="41724" x="4292600" y="5395913"/>
          <p14:tracePt t="41732" x="4256088" y="5395913"/>
          <p14:tracePt t="41740" x="4221163" y="5395913"/>
          <p14:tracePt t="41748" x="4192588" y="5395913"/>
          <p14:tracePt t="41757" x="4127500" y="5395913"/>
          <p14:tracePt t="41765" x="4070350" y="5395913"/>
          <p14:tracePt t="41773" x="3992563" y="5395913"/>
          <p14:tracePt t="41781" x="3929063" y="5395913"/>
          <p14:tracePt t="41790" x="3863975" y="5403850"/>
          <p14:tracePt t="41798" x="3792538" y="5403850"/>
          <p14:tracePt t="41806" x="3729038" y="5403850"/>
          <p14:tracePt t="41814" x="3678238" y="5403850"/>
          <p14:tracePt t="41823" x="3629025" y="5403850"/>
          <p14:tracePt t="41831" x="3565525" y="5403850"/>
          <p14:tracePt t="41839" x="3514725" y="5403850"/>
          <p14:tracePt t="41847" x="3465513" y="5403850"/>
          <p14:tracePt t="41856" x="3408363" y="5381625"/>
          <p14:tracePt t="41864" x="3365500" y="5367338"/>
          <p14:tracePt t="41872" x="3300413" y="5346700"/>
          <p14:tracePt t="41881" x="3265488" y="5318125"/>
          <p14:tracePt t="41889" x="3201988" y="5297488"/>
          <p14:tracePt t="41897" x="3165475" y="5268913"/>
          <p14:tracePt t="41905" x="3101975" y="5246688"/>
          <p14:tracePt t="41913" x="3065463" y="5218113"/>
          <p14:tracePt t="41922" x="3001963" y="5183188"/>
          <p14:tracePt t="41930" x="2951163" y="5154613"/>
          <p14:tracePt t="41939" x="2894013" y="5118100"/>
          <p14:tracePt t="41946" x="2830513" y="5089525"/>
          <p14:tracePt t="41955" x="2767013" y="5054600"/>
          <p14:tracePt t="41963" x="2716213" y="5032375"/>
          <p14:tracePt t="41972" x="2681288" y="5003800"/>
          <p14:tracePt t="41979" x="2630488" y="4968875"/>
          <p14:tracePt t="41989" x="2581275" y="4940300"/>
          <p14:tracePt t="41996" x="2538413" y="4919663"/>
          <p14:tracePt t="42005" x="2501900" y="4891088"/>
          <p14:tracePt t="42012" x="2481263" y="4868863"/>
          <p14:tracePt t="42022" x="2438400" y="4840288"/>
          <p14:tracePt t="42029" x="2432050" y="4833938"/>
          <p14:tracePt t="42039" x="2417763" y="4805363"/>
          <p14:tracePt t="42045" x="2389188" y="4783138"/>
          <p14:tracePt t="42056" x="2381250" y="4754563"/>
          <p14:tracePt t="42062" x="2352675" y="4719638"/>
          <p14:tracePt t="42072" x="2338388" y="4683125"/>
          <p14:tracePt t="42078" x="2332038" y="4654550"/>
          <p14:tracePt t="42089" x="2332038" y="4619625"/>
          <p14:tracePt t="42094" x="2317750" y="4583113"/>
          <p14:tracePt t="42105" x="2303463" y="4541838"/>
          <p14:tracePt t="42111" x="2303463" y="4505325"/>
          <p14:tracePt t="42122" x="2289175" y="4470400"/>
          <p14:tracePt t="42128" x="2289175" y="4441825"/>
          <p14:tracePt t="42138" x="2289175" y="4405313"/>
          <p14:tracePt t="42144" x="2281238" y="4370388"/>
          <p14:tracePt t="42155" x="2281238" y="4327525"/>
          <p14:tracePt t="42161" x="2281238" y="4305300"/>
          <p14:tracePt t="42172" x="2281238" y="4276725"/>
          <p14:tracePt t="42178" x="2281238" y="4256088"/>
          <p14:tracePt t="42188" x="2281238" y="4227513"/>
          <p14:tracePt t="42194" x="2281238" y="4219575"/>
          <p14:tracePt t="42205" x="2281238" y="4205288"/>
          <p14:tracePt t="42210" x="2281238" y="4170363"/>
          <p14:tracePt t="42222" x="2281238" y="4141788"/>
          <p14:tracePt t="42227" x="2289175" y="4127500"/>
          <p14:tracePt t="42238" x="2303463" y="4106863"/>
          <p14:tracePt t="42244" x="2338388" y="4070350"/>
          <p14:tracePt t="42255" x="2366963" y="4027488"/>
          <p14:tracePt t="42260" x="2389188" y="4006850"/>
          <p14:tracePt t="42272" x="2417763" y="3978275"/>
          <p14:tracePt t="42277" x="2452688" y="3941763"/>
          <p14:tracePt t="42289" x="2481263" y="3906838"/>
          <p14:tracePt t="42294" x="2516188" y="3878263"/>
          <p14:tracePt t="42305" x="2552700" y="3856038"/>
          <p14:tracePt t="42309" x="2587625" y="3827463"/>
          <p14:tracePt t="42322" x="2638425" y="3806825"/>
          <p14:tracePt t="42327" x="2687638" y="3792538"/>
          <p14:tracePt t="42338" x="2738438" y="3778250"/>
          <p14:tracePt t="42343" x="2795588" y="3757613"/>
          <p14:tracePt t="42355" x="2844800" y="3743325"/>
          <p14:tracePt t="42359" x="2894013" y="3729038"/>
          <p14:tracePt t="42372" x="2916238" y="3729038"/>
          <p14:tracePt t="42376" x="2979738" y="3714750"/>
          <p14:tracePt t="42389" x="3030538" y="3706813"/>
          <p14:tracePt t="42393" x="3065463" y="3706813"/>
          <p14:tracePt t="42405" x="3101975" y="3706813"/>
          <p14:tracePt t="42410" x="3151188" y="3706813"/>
          <p14:tracePt t="42422" x="3201988" y="3692525"/>
          <p14:tracePt t="42427" x="3265488" y="3692525"/>
          <p14:tracePt t="42438" x="3343275" y="3692525"/>
          <p14:tracePt t="42443" x="3465513" y="3692525"/>
          <p14:tracePt t="42455" x="3579813" y="3692525"/>
          <p14:tracePt t="42458" x="3678238" y="3678238"/>
          <p14:tracePt t="42472" x="3743325" y="3678238"/>
          <p14:tracePt t="42475" x="3863975" y="3678238"/>
          <p14:tracePt t="42489" x="3971925" y="3678238"/>
          <p14:tracePt t="42492" x="4070350" y="3678238"/>
          <p14:tracePt t="42505" x="4156075" y="3663950"/>
          <p14:tracePt t="42509" x="4256088" y="3663950"/>
          <p14:tracePt t="42522" x="4341813" y="3663950"/>
          <p14:tracePt t="42524" x="4421188" y="3663950"/>
          <p14:tracePt t="42532" x="4484688" y="3663950"/>
          <p14:tracePt t="42540" x="4541838" y="3663950"/>
          <p14:tracePt t="42548" x="4591050" y="3663950"/>
          <p14:tracePt t="42557" x="4641850" y="3663950"/>
          <p14:tracePt t="42565" x="4705350" y="3663950"/>
          <p14:tracePt t="42573" x="4756150" y="3663950"/>
          <p14:tracePt t="42581" x="4819650" y="3663950"/>
          <p14:tracePt t="42589" x="4870450" y="3663950"/>
          <p14:tracePt t="42598" x="4940300" y="3678238"/>
          <p14:tracePt t="42606" x="4997450" y="3706813"/>
          <p14:tracePt t="42614" x="5048250" y="3714750"/>
          <p14:tracePt t="42623" x="5097463" y="3743325"/>
          <p14:tracePt t="42631" x="5154613" y="3763963"/>
          <p14:tracePt t="42639" x="5205413" y="3792538"/>
          <p14:tracePt t="42647" x="5254625" y="3813175"/>
          <p14:tracePt t="42656" x="5303838" y="3841750"/>
          <p14:tracePt t="42664" x="5346700" y="3863975"/>
          <p14:tracePt t="42672" x="5397500" y="3906838"/>
          <p14:tracePt t="42680" x="5432425" y="3927475"/>
          <p14:tracePt t="42689" x="5454650" y="3941763"/>
          <p14:tracePt t="42697" x="5483225" y="3963988"/>
          <p14:tracePt t="42705" x="5503863" y="3978275"/>
          <p14:tracePt t="42713" x="5532438" y="4006850"/>
          <p14:tracePt t="42722" x="5561013" y="4021138"/>
          <p14:tracePt t="42729" x="5568950" y="4027488"/>
          <p14:tracePt t="42739" x="5583238" y="4041775"/>
          <p14:tracePt t="42746" x="5597525" y="4056063"/>
          <p14:tracePt t="42755" x="5597525" y="4070350"/>
          <p14:tracePt t="42771" x="5611813" y="4078288"/>
          <p14:tracePt t="42779" x="5611813" y="4092575"/>
          <p14:tracePt t="42788" x="5618163" y="4092575"/>
          <p14:tracePt t="42796" x="5618163" y="4106863"/>
          <p14:tracePt t="42812" x="5618163" y="4121150"/>
          <p14:tracePt t="42822" x="5618163" y="4127500"/>
          <p14:tracePt t="42828" x="5618163" y="4141788"/>
          <p14:tracePt t="42838" x="5618163" y="4170363"/>
          <p14:tracePt t="42845" x="5618163" y="4191000"/>
          <p14:tracePt t="42855" x="5618163" y="4227513"/>
          <p14:tracePt t="42861" x="5618163" y="4276725"/>
          <p14:tracePt t="42871" x="5611813" y="4370388"/>
          <p14:tracePt t="42878" x="5583238" y="4456113"/>
          <p14:tracePt t="42887" x="5546725" y="4556125"/>
          <p14:tracePt t="42894" x="5497513" y="4668838"/>
          <p14:tracePt t="42904" x="5446713" y="4783138"/>
          <p14:tracePt t="42911" x="5418138" y="4833938"/>
          <p14:tracePt t="42920" x="5354638" y="4933950"/>
          <p14:tracePt t="42927" x="5303838" y="5018088"/>
          <p14:tracePt t="42937" x="5254625" y="5089525"/>
          <p14:tracePt t="42944" x="5205413" y="5146675"/>
          <p14:tracePt t="42954" x="5154613" y="5203825"/>
          <p14:tracePt t="42960" x="5105400" y="5254625"/>
          <p14:tracePt t="42968" x="5048250" y="5303838"/>
          <p14:tracePt t="42976" x="4997450" y="5346700"/>
          <p14:tracePt t="42985" x="4940300" y="5367338"/>
          <p14:tracePt t="42993" x="4870450" y="5403850"/>
          <p14:tracePt t="43002" x="4805363" y="5432425"/>
          <p14:tracePt t="43010" x="4733925" y="5446713"/>
          <p14:tracePt t="43018" x="4670425" y="5467350"/>
          <p14:tracePt t="43026" x="4570413" y="5481638"/>
          <p14:tracePt t="43034" x="4427538" y="5503863"/>
          <p14:tracePt t="43042" x="4321175" y="5518150"/>
          <p14:tracePt t="43051" x="4206875" y="5532438"/>
          <p14:tracePt t="43059" x="4078288" y="5532438"/>
          <p14:tracePt t="43067" x="3957638" y="5532438"/>
          <p14:tracePt t="43076" x="3806825" y="5532438"/>
          <p14:tracePt t="43084" x="3663950" y="5532438"/>
          <p14:tracePt t="43093" x="3529013" y="5532438"/>
          <p14:tracePt t="43100" x="3394075" y="5532438"/>
          <p14:tracePt t="43109" x="3244850" y="5532438"/>
          <p14:tracePt t="46490" x="3300413" y="5518150"/>
          <p14:tracePt t="46497" x="3457575" y="5453063"/>
          <p14:tracePt t="46505" x="3594100" y="5432425"/>
          <p14:tracePt t="46511" x="3729038" y="5381625"/>
          <p14:tracePt t="46522" x="3843338" y="5353050"/>
          <p14:tracePt t="46527" x="3978275" y="5318125"/>
          <p14:tracePt t="46538" x="4121150" y="5283200"/>
          <p14:tracePt t="46543" x="4392613" y="5218113"/>
          <p14:tracePt t="46556" x="4684713" y="5146675"/>
          <p14:tracePt t="46561" x="4968875" y="5068888"/>
          <p14:tracePt t="46573" x="5283200" y="4989513"/>
          <p14:tracePt t="46577" x="5432425" y="4954588"/>
          <p14:tracePt t="46589" x="5910263" y="4840288"/>
          <p14:tracePt t="46593" x="6196013" y="4791075"/>
          <p14:tracePt t="46605" x="6330950" y="4783138"/>
          <p14:tracePt t="46610" x="6608763" y="4740275"/>
          <p14:tracePt t="46622" x="6873875" y="4719638"/>
          <p14:tracePt t="46626" x="7108825" y="4719638"/>
          <p14:tracePt t="46638" x="7321550" y="4719638"/>
          <p14:tracePt t="46643" x="7507288" y="4719638"/>
          <p14:tracePt t="46655" x="7672388" y="4719638"/>
          <p14:tracePt t="46659" x="7750175" y="4719638"/>
          <p14:tracePt t="46671" x="7885113" y="4719638"/>
          <p14:tracePt t="46676" x="7985125" y="4719638"/>
          <p14:tracePt t="46688" x="8070850" y="4733925"/>
          <p14:tracePt t="46693" x="8113713" y="4740275"/>
          <p14:tracePt t="46705" x="8162925" y="4754563"/>
          <p14:tracePt t="46710" x="8213725" y="4768850"/>
          <p14:tracePt t="46722" x="8248650" y="4768850"/>
          <p14:tracePt t="46726" x="8270875" y="4768850"/>
          <p14:tracePt t="46739" x="8285163" y="4783138"/>
          <p14:tracePt t="46742" x="8299450" y="4783138"/>
          <p14:tracePt t="46759" x="8313738" y="4783138"/>
          <p14:tracePt t="46799" x="8313738" y="4791075"/>
          <p14:tracePt t="46897" x="8313738" y="4805363"/>
          <p14:tracePt t="46906" x="8299450" y="4805363"/>
          <p14:tracePt t="46922" x="8299450" y="4819650"/>
          <p14:tracePt t="46940" x="8299450" y="4833938"/>
          <p14:tracePt t="46955" x="8299450" y="4840288"/>
          <p14:tracePt t="46980" x="8285163" y="4840288"/>
          <p14:tracePt t="47030" x="8270875" y="4840288"/>
          <p14:tracePt t="47038" x="8270875" y="4833938"/>
          <p14:tracePt t="47046" x="8248650" y="4833938"/>
          <p14:tracePt t="47055" x="8220075" y="4819650"/>
          <p14:tracePt t="47062" x="8185150" y="4819650"/>
          <p14:tracePt t="47071" x="8121650" y="4819650"/>
          <p14:tracePt t="47079" x="8064500" y="4805363"/>
          <p14:tracePt t="47088" x="7985125" y="4805363"/>
          <p14:tracePt t="47096" x="7921625" y="4805363"/>
          <p14:tracePt t="47105" x="7835900" y="4791075"/>
          <p14:tracePt t="47112" x="7750175" y="4791075"/>
          <p14:tracePt t="47122" x="7658100" y="4783138"/>
          <p14:tracePt t="47128" x="7572375" y="4768850"/>
          <p14:tracePt t="47138" x="7507288" y="4754563"/>
          <p14:tracePt t="47145" x="7486650" y="4740275"/>
          <p14:tracePt t="47155" x="7421563" y="4719638"/>
          <p14:tracePt t="47162" x="7386638" y="4705350"/>
          <p14:tracePt t="47171" x="7358063" y="4691063"/>
          <p14:tracePt t="47178" x="7335838" y="4683125"/>
          <p14:tracePt t="47187" x="7321550" y="4668838"/>
          <p14:tracePt t="47194" x="7308850" y="4654550"/>
          <p14:tracePt t="47204" x="7308850" y="4640263"/>
          <p14:tracePt t="47211" x="7300913" y="4640263"/>
          <p14:tracePt t="47221" x="7300913" y="4633913"/>
          <p14:tracePt t="47227" x="7300913" y="4619625"/>
          <p14:tracePt t="47237" x="7286625" y="4605338"/>
          <p14:tracePt t="47244" x="7272338" y="4591050"/>
          <p14:tracePt t="47254" x="7272338" y="4570413"/>
          <p14:tracePt t="47260" x="7251700" y="4527550"/>
          <p14:tracePt t="47268" x="7237413" y="4505325"/>
          <p14:tracePt t="47276" x="7208838" y="4456113"/>
          <p14:tracePt t="47285" x="7186613" y="4419600"/>
          <p14:tracePt t="47293" x="7172325" y="4391025"/>
          <p14:tracePt t="47302" x="7143750" y="4356100"/>
          <p14:tracePt t="47309" x="7123113" y="4319588"/>
          <p14:tracePt t="47318" x="7094538" y="4291013"/>
          <p14:tracePt t="47326" x="7072313" y="4270375"/>
          <p14:tracePt t="47335" x="7058025" y="4256088"/>
          <p14:tracePt t="47343" x="7043738" y="4241800"/>
          <p14:tracePt t="47351" x="7037388" y="4227513"/>
          <p14:tracePt t="47359" x="7023100" y="4227513"/>
          <p14:tracePt t="47368" x="7023100" y="4219575"/>
          <p14:tracePt t="47376" x="7008813" y="4219575"/>
          <p14:tracePt t="47417" x="7008813" y="4205288"/>
          <p14:tracePt t="47458" x="7023100" y="4205288"/>
          <p14:tracePt t="47467" x="7037388" y="4205288"/>
          <p14:tracePt t="47474" x="7086600" y="4205288"/>
          <p14:tracePt t="47483" x="7137400" y="4205288"/>
          <p14:tracePt t="47491" x="7194550" y="4205288"/>
          <p14:tracePt t="47499" x="7258050" y="4205288"/>
          <p14:tracePt t="47507" x="7386638" y="4205288"/>
          <p14:tracePt t="47516" x="7450138" y="4205288"/>
          <p14:tracePt t="47524" x="7550150" y="4205288"/>
          <p14:tracePt t="47532" x="7635875" y="4205288"/>
          <p14:tracePt t="47540" x="7735888" y="4205288"/>
          <p14:tracePt t="47549" x="7813675" y="4205288"/>
          <p14:tracePt t="47557" x="7899400" y="4205288"/>
          <p14:tracePt t="47565" x="7970838" y="4205288"/>
          <p14:tracePt t="47574" x="8050213" y="4205288"/>
          <p14:tracePt t="47582" x="8134350" y="4205288"/>
          <p14:tracePt t="47590" x="8213725" y="4205288"/>
          <p14:tracePt t="47598" x="8270875" y="4205288"/>
          <p14:tracePt t="47607" x="8334375" y="4205288"/>
          <p14:tracePt t="47615" x="8385175" y="4219575"/>
          <p14:tracePt t="47623" x="8434388" y="4219575"/>
          <p14:tracePt t="47631" x="8462963" y="4219575"/>
          <p14:tracePt t="47639" x="8534400" y="4241800"/>
          <p14:tracePt t="47648" x="8577263" y="4256088"/>
          <p14:tracePt t="47656" x="8626475" y="4270375"/>
          <p14:tracePt t="47664" x="8662988" y="4276725"/>
          <p14:tracePt t="47672" x="8697913" y="4291013"/>
          <p14:tracePt t="47681" x="8734425" y="4319588"/>
          <p14:tracePt t="47689" x="8783638" y="4327525"/>
          <p14:tracePt t="47697" x="8812213" y="4341813"/>
          <p14:tracePt t="47706" x="8863013" y="4356100"/>
          <p14:tracePt t="47713" x="8877300" y="4370388"/>
          <p14:tracePt t="47722" x="8940800" y="4376738"/>
          <p14:tracePt t="47730" x="8975725" y="4391025"/>
          <p14:tracePt t="47739" x="9012238" y="4405313"/>
          <p14:tracePt t="47747" x="9047163" y="4419600"/>
          <p14:tracePt t="47755" x="9090025" y="4441825"/>
          <p14:tracePt t="47763" x="9126538" y="4456113"/>
          <p14:tracePt t="47772" x="9161463" y="4476750"/>
          <p14:tracePt t="47779" x="9190038" y="4491038"/>
          <p14:tracePt t="47789" x="9240838" y="4519613"/>
          <p14:tracePt t="47796" x="9261475" y="4541838"/>
          <p14:tracePt t="47805" x="9290050" y="4583113"/>
          <p14:tracePt t="47812" x="9312275" y="4619625"/>
          <p14:tracePt t="47822" x="9326563" y="4619625"/>
          <p14:tracePt t="47829" x="9340850" y="4654550"/>
          <p14:tracePt t="47839" x="9347200" y="4683125"/>
          <p14:tracePt t="47845" x="9361488" y="4705350"/>
          <p14:tracePt t="47855" x="9375775" y="4733925"/>
          <p14:tracePt t="47862" x="9375775" y="4754563"/>
          <p14:tracePt t="47872" x="9375775" y="4783138"/>
          <p14:tracePt t="47878" x="9390063" y="4805363"/>
          <p14:tracePt t="47889" x="9390063" y="4833938"/>
          <p14:tracePt t="47895" x="9390063" y="4854575"/>
          <p14:tracePt t="47905" x="9390063" y="4883150"/>
          <p14:tracePt t="47911" x="9390063" y="4905375"/>
          <p14:tracePt t="47922" x="9390063" y="4933950"/>
          <p14:tracePt t="47928" x="9390063" y="4940300"/>
          <p14:tracePt t="47939" x="9390063" y="4954588"/>
          <p14:tracePt t="47945" x="9390063" y="4968875"/>
          <p14:tracePt t="47955" x="9375775" y="4983163"/>
          <p14:tracePt t="47977" x="9361488" y="4989513"/>
          <p14:tracePt t="47987" x="9340850" y="5003800"/>
          <p14:tracePt t="47994" x="9312275" y="5003800"/>
          <p14:tracePt t="48004" x="9290050" y="5018088"/>
          <p14:tracePt t="48010" x="9240838" y="5040313"/>
          <p14:tracePt t="48019" x="9197975" y="5054600"/>
          <p14:tracePt t="48026" x="9147175" y="5068888"/>
          <p14:tracePt t="48035" x="9097963" y="5083175"/>
          <p14:tracePt t="48043" x="9047163" y="5103813"/>
          <p14:tracePt t="48051" x="8997950" y="5118100"/>
          <p14:tracePt t="48060" x="8961438" y="5118100"/>
          <p14:tracePt t="48068" x="8912225" y="5146675"/>
          <p14:tracePt t="48076" x="8863013" y="5154613"/>
          <p14:tracePt t="48085" x="8797925" y="5168900"/>
          <p14:tracePt t="48093" x="8734425" y="5183188"/>
          <p14:tracePt t="48101" x="8677275" y="5197475"/>
          <p14:tracePt t="48109" x="8597900" y="5203825"/>
          <p14:tracePt t="48118" x="8534400" y="5218113"/>
          <p14:tracePt t="48126" x="8477250" y="5232400"/>
          <p14:tracePt t="48134" x="8399463" y="5246688"/>
          <p14:tracePt t="48142" x="8334375" y="5246688"/>
          <p14:tracePt t="48150" x="8262938" y="5254625"/>
          <p14:tracePt t="48159" x="8199438" y="5254625"/>
          <p14:tracePt t="48167" x="8134350" y="5254625"/>
          <p14:tracePt t="48175" x="8099425" y="5254625"/>
          <p14:tracePt t="48183" x="8070850" y="5254625"/>
          <p14:tracePt t="48192" x="7999413" y="5232400"/>
          <p14:tracePt t="48200" x="7964488" y="5218113"/>
          <p14:tracePt t="48208" x="7921625" y="5203825"/>
          <p14:tracePt t="48216" x="7885113" y="5197475"/>
          <p14:tracePt t="48225" x="7850188" y="5168900"/>
          <p14:tracePt t="48233" x="7813675" y="5146675"/>
          <p14:tracePt t="48241" x="7785100" y="5132388"/>
          <p14:tracePt t="48249" x="7735888" y="5103813"/>
          <p14:tracePt t="48258" x="7700963" y="5089525"/>
          <p14:tracePt t="48266" x="7672388" y="5068888"/>
          <p14:tracePt t="48274" x="7635875" y="5040313"/>
          <p14:tracePt t="48282" x="7621588" y="5032375"/>
          <p14:tracePt t="48291" x="7572375" y="4989513"/>
          <p14:tracePt t="48299" x="7550150" y="4954588"/>
          <p14:tracePt t="48307" x="7535863" y="4940300"/>
          <p14:tracePt t="48315" x="7500938" y="4891088"/>
          <p14:tracePt t="48324" x="7500938" y="4883150"/>
          <p14:tracePt t="48332" x="7458075" y="4819650"/>
          <p14:tracePt t="48340" x="7458075" y="4805363"/>
          <p14:tracePt t="48348" x="7450138" y="4783138"/>
          <p14:tracePt t="48357" x="7435850" y="4754563"/>
          <p14:tracePt t="48365" x="7435850" y="4740275"/>
          <p14:tracePt t="48373" x="7421563" y="4733925"/>
          <p14:tracePt t="48381" x="7421563" y="4705350"/>
          <p14:tracePt t="48389" x="7421563" y="4691063"/>
          <p14:tracePt t="48398" x="7421563" y="4683125"/>
          <p14:tracePt t="48414" x="7421563" y="4668838"/>
          <p14:tracePt t="48422" x="7421563" y="4654550"/>
          <p14:tracePt t="48430" x="7421563" y="4640263"/>
          <p14:tracePt t="48439" x="7421563" y="4619625"/>
          <p14:tracePt t="48447" x="7435850" y="4583113"/>
          <p14:tracePt t="48455" x="7450138" y="4556125"/>
          <p14:tracePt t="48464" x="7458075" y="4541838"/>
          <p14:tracePt t="48472" x="7472363" y="4505325"/>
          <p14:tracePt t="48480" x="7486650" y="4476750"/>
          <p14:tracePt t="48488" x="7500938" y="4456113"/>
          <p14:tracePt t="48497" x="7535863" y="4419600"/>
          <p14:tracePt t="48505" x="7558088" y="4405313"/>
          <p14:tracePt t="48513" x="7586663" y="4376738"/>
          <p14:tracePt t="48521" x="7621588" y="4356100"/>
          <p14:tracePt t="48529" x="7658100" y="4341813"/>
          <p14:tracePt t="48538" x="7686675" y="4327525"/>
          <p14:tracePt t="48546" x="7721600" y="4319588"/>
          <p14:tracePt t="48554" x="7770813" y="4305300"/>
          <p14:tracePt t="48563" x="7813675" y="4305300"/>
          <p14:tracePt t="48572" x="7850188" y="4305300"/>
          <p14:tracePt t="48579" x="7885113" y="4291013"/>
          <p14:tracePt t="48588" x="7950200" y="4291013"/>
          <p14:tracePt t="48596" x="7999413" y="4291013"/>
          <p14:tracePt t="48605" x="8064500" y="4291013"/>
          <p14:tracePt t="48614" x="8134350" y="4291013"/>
          <p14:tracePt t="48621" x="8213725" y="4291013"/>
          <p14:tracePt t="48628" x="8285163" y="4291013"/>
          <p14:tracePt t="48638" x="8362950" y="4291013"/>
          <p14:tracePt t="48645" x="8434388" y="4305300"/>
          <p14:tracePt t="48654" x="8513763" y="4319588"/>
          <p14:tracePt t="48661" x="8597900" y="4327525"/>
          <p14:tracePt t="48671" x="8662988" y="4341813"/>
          <p14:tracePt t="48678" x="8697913" y="4341813"/>
          <p14:tracePt t="48688" x="8748713" y="4356100"/>
          <p14:tracePt t="48695" x="8834438" y="4376738"/>
          <p14:tracePt t="48704" x="8848725" y="4376738"/>
          <p14:tracePt t="48711" x="8912225" y="4405313"/>
          <p14:tracePt t="48720" x="8926513" y="4405313"/>
          <p14:tracePt t="48727" x="8975725" y="4427538"/>
          <p14:tracePt t="48737" x="9012238" y="4456113"/>
          <p14:tracePt t="48744" x="9047163" y="4470400"/>
          <p14:tracePt t="48753" x="9075738" y="4491038"/>
          <p14:tracePt t="48760" x="9112250" y="4527550"/>
          <p14:tracePt t="48768" x="9140825" y="4556125"/>
          <p14:tracePt t="48776" x="9161463" y="4570413"/>
          <p14:tracePt t="48785" x="9197975" y="4605338"/>
          <p14:tracePt t="48793" x="9212263" y="4633913"/>
          <p14:tracePt t="48802" x="9240838" y="4654550"/>
          <p14:tracePt t="48810" x="9247188" y="4683125"/>
          <p14:tracePt t="48818" x="9275763" y="4705350"/>
          <p14:tracePt t="48826" x="9290050" y="4719638"/>
          <p14:tracePt t="48834" x="9297988" y="4740275"/>
          <p14:tracePt t="48843" x="9312275" y="4768850"/>
          <p14:tracePt t="48851" x="9326563" y="4791075"/>
          <p14:tracePt t="48859" x="9326563" y="4819650"/>
          <p14:tracePt t="48867" x="9340850" y="4840288"/>
          <p14:tracePt t="48876" x="9340850" y="4854575"/>
          <p14:tracePt t="48884" x="9347200" y="4883150"/>
          <p14:tracePt t="48892" x="9347200" y="4891088"/>
          <p14:tracePt t="48901" x="9361488" y="4919663"/>
          <p14:tracePt t="48908" x="9361488" y="4933950"/>
          <p14:tracePt t="48917" x="9361488" y="4954588"/>
          <p14:tracePt t="48925" x="9361488" y="4968875"/>
          <p14:tracePt t="48933" x="9361488" y="4983163"/>
          <p14:tracePt t="48942" x="9361488" y="4989513"/>
          <p14:tracePt t="48950" x="9361488" y="5003800"/>
          <p14:tracePt t="48966" x="9361488" y="5018088"/>
          <p14:tracePt t="48974" x="9361488" y="5032375"/>
          <p14:tracePt t="48983" x="9347200" y="5054600"/>
          <p14:tracePt t="48991" x="9326563" y="5068888"/>
          <p14:tracePt t="48999" x="9297988" y="5089525"/>
          <p14:tracePt t="49007" x="9261475" y="5103813"/>
          <p14:tracePt t="49016" x="9197975" y="5132388"/>
          <p14:tracePt t="49024" x="9147175" y="5154613"/>
          <p14:tracePt t="49032" x="9075738" y="5183188"/>
          <p14:tracePt t="49040" x="8940800" y="5246688"/>
          <p14:tracePt t="49049" x="8812213" y="5268913"/>
          <p14:tracePt t="49057" x="8683625" y="5297488"/>
          <p14:tracePt t="49065" x="8548688" y="5318125"/>
          <p14:tracePt t="49073" x="8399463" y="5332413"/>
          <p14:tracePt t="49082" x="8248650" y="5346700"/>
          <p14:tracePt t="49090" x="8085138" y="5346700"/>
          <p14:tracePt t="49098" x="7935913" y="5353050"/>
          <p14:tracePt t="49106" x="7770813" y="5353050"/>
          <p14:tracePt t="49115" x="7607300" y="5353050"/>
          <p14:tracePt t="49123" x="7458075" y="5353050"/>
          <p14:tracePt t="49131" x="7308850" y="5346700"/>
          <p14:tracePt t="49139" x="7158038" y="5318125"/>
          <p14:tracePt t="49147" x="7086600" y="5297488"/>
          <p14:tracePt t="49156" x="6958013" y="5254625"/>
          <p14:tracePt t="49164" x="6759575" y="5197475"/>
          <p14:tracePt t="49173" x="6708775" y="5168900"/>
          <p14:tracePt t="49180" x="6594475" y="5118100"/>
          <p14:tracePt t="49189" x="6508750" y="5068888"/>
          <p14:tracePt t="49197" x="6359525" y="4968875"/>
          <p14:tracePt t="58190" x="6324600" y="4940300"/>
          <p14:tracePt t="58191" x="6296025" y="4891088"/>
          <p14:tracePt t="58200" x="6259513" y="4854575"/>
          <p14:tracePt t="58207" x="6230938" y="4819650"/>
          <p14:tracePt t="58214" x="6224588" y="4791075"/>
          <p14:tracePt t="58223" x="6210300" y="4783138"/>
          <p14:tracePt t="58231" x="6210300" y="4754563"/>
          <p14:tracePt t="58239" x="6196013" y="4740275"/>
          <p14:tracePt t="58248" x="6196013" y="4719638"/>
          <p14:tracePt t="58264" x="6181725" y="4705350"/>
          <p14:tracePt t="58273" x="6181725" y="4683125"/>
          <p14:tracePt t="58280" x="6181725" y="4654550"/>
          <p14:tracePt t="58289" x="6181725" y="4619625"/>
          <p14:tracePt t="58297" x="6181725" y="4605338"/>
          <p14:tracePt t="58305" x="6181725" y="4570413"/>
          <p14:tracePt t="58313" x="6181725" y="4541838"/>
          <p14:tracePt t="58322" x="6181725" y="4505325"/>
          <p14:tracePt t="58330" x="6210300" y="4456113"/>
          <p14:tracePt t="58339" x="6230938" y="4405313"/>
          <p14:tracePt t="58346" x="6273800" y="4356100"/>
          <p14:tracePt t="58355" x="6359525" y="4256088"/>
          <p14:tracePt t="58362" x="6424613" y="4191000"/>
          <p14:tracePt t="58372" x="6459538" y="4170363"/>
          <p14:tracePt t="58379" x="6530975" y="4106863"/>
          <p14:tracePt t="58389" x="6623050" y="4027488"/>
          <p14:tracePt t="58395" x="6737350" y="3941763"/>
          <p14:tracePt t="58405" x="6837363" y="3863975"/>
          <p14:tracePt t="58413" x="6888163" y="3827463"/>
          <p14:tracePt t="58422" x="6972300" y="3763963"/>
          <p14:tracePt t="58428" x="7072313" y="3714750"/>
          <p14:tracePt t="58439" x="7158038" y="3678238"/>
          <p14:tracePt t="58445" x="7251700" y="3629025"/>
          <p14:tracePt t="58455" x="7400925" y="3578225"/>
          <p14:tracePt t="58462" x="7500938" y="3557588"/>
          <p14:tracePt t="58472" x="7607300" y="3529013"/>
          <p14:tracePt t="58478" x="7658100" y="3529013"/>
          <p14:tracePt t="58489" x="7764463" y="3514725"/>
          <p14:tracePt t="58495" x="7864475" y="3506788"/>
          <p14:tracePt t="58505" x="8021638" y="3506788"/>
          <p14:tracePt t="58511" x="8085138" y="3492500"/>
          <p14:tracePt t="58523" x="8170863" y="3492500"/>
          <p14:tracePt t="58528" x="8262938" y="3478213"/>
          <p14:tracePt t="58538" x="8334375" y="3463925"/>
          <p14:tracePt t="58545" x="8413750" y="3443288"/>
          <p14:tracePt t="58555" x="8485188" y="3429000"/>
          <p14:tracePt t="58561" x="8548688" y="3400425"/>
          <p14:tracePt t="58572" x="8612188" y="3394075"/>
          <p14:tracePt t="58577" x="8662988" y="3365500"/>
          <p14:tracePt t="58589" x="8726488" y="3351213"/>
          <p14:tracePt t="58594" x="8777288" y="3343275"/>
          <p14:tracePt t="58605" x="8783638" y="3343275"/>
          <p14:tracePt t="58613" x="8826500" y="3328988"/>
          <p14:tracePt t="58622" x="8863013" y="3328988"/>
          <p14:tracePt t="58627" x="8877300" y="3328988"/>
          <p14:tracePt t="58639" x="8891588" y="3328988"/>
          <p14:tracePt t="58643" x="8897938" y="3328988"/>
          <p14:tracePt t="58659" x="8912225" y="3314700"/>
          <p14:tracePt t="58708" x="8912225" y="3300413"/>
          <p14:tracePt t="58750" x="8912225" y="3294063"/>
          <p14:tracePt t="58775" x="8897938" y="3294063"/>
          <p14:tracePt t="58783" x="8877300" y="3294063"/>
          <p14:tracePt t="58791" x="8863013" y="3294063"/>
          <p14:tracePt t="58800" x="8826500" y="3294063"/>
          <p14:tracePt t="58808" x="8783638" y="3279775"/>
          <p14:tracePt t="58816" x="8734425" y="3279775"/>
          <p14:tracePt t="58824" x="8683625" y="3265488"/>
          <p14:tracePt t="58833" x="8648700" y="3265488"/>
          <p14:tracePt t="58841" x="8583613" y="3251200"/>
          <p14:tracePt t="58849" x="8528050" y="3243263"/>
          <p14:tracePt t="58857" x="8462963" y="3228975"/>
          <p14:tracePt t="58866" x="8399463" y="3214688"/>
          <p14:tracePt t="58874" x="8328025" y="3200400"/>
          <p14:tracePt t="58882" x="8248650" y="3194050"/>
          <p14:tracePt t="58890" x="8170863" y="3179763"/>
          <p14:tracePt t="58899" x="8099425" y="3165475"/>
          <p14:tracePt t="58907" x="8021638" y="3151188"/>
          <p14:tracePt t="58915" x="7964488" y="3143250"/>
          <p14:tracePt t="58923" x="7885113" y="3128963"/>
          <p14:tracePt t="58932" x="7813675" y="3114675"/>
          <p14:tracePt t="58940" x="7750175" y="3100388"/>
          <p14:tracePt t="58948" x="7700963" y="3094038"/>
          <p14:tracePt t="58956" x="7650163" y="3079750"/>
          <p14:tracePt t="58964" x="7607300" y="3079750"/>
          <p14:tracePt t="58973" x="7558088" y="3065463"/>
          <p14:tracePt t="58981" x="7521575" y="3044825"/>
          <p14:tracePt t="58989" x="7507288" y="3044825"/>
          <p14:tracePt t="58997" x="7458075" y="3016250"/>
          <p14:tracePt t="59006" x="7450138" y="3016250"/>
          <p14:tracePt t="59014" x="7407275" y="3001963"/>
          <p14:tracePt t="59023" x="7386638" y="2979738"/>
          <p14:tracePt t="59030" x="7372350" y="2965450"/>
          <p14:tracePt t="59039" x="7350125" y="2951163"/>
          <p14:tracePt t="59047" x="7335838" y="2930525"/>
          <p14:tracePt t="59055" x="7308850" y="2916238"/>
          <p14:tracePt t="59064" x="7300913" y="2901950"/>
          <p14:tracePt t="59072" x="7300913" y="2894013"/>
          <p14:tracePt t="59080" x="7286625" y="2879725"/>
          <p14:tracePt t="59089" x="7272338" y="2851150"/>
          <p14:tracePt t="59096" x="7272338" y="2836863"/>
          <p14:tracePt t="59105" x="7258050" y="2830513"/>
          <p14:tracePt t="59113" x="7258050" y="2816225"/>
          <p14:tracePt t="59122" x="7251700" y="2801938"/>
          <p14:tracePt t="59129" x="7251700" y="2787650"/>
          <p14:tracePt t="59138" x="7237413" y="2779713"/>
          <p14:tracePt t="59146" x="7237413" y="2765425"/>
          <p14:tracePt t="59156" x="7237413" y="2751138"/>
          <p14:tracePt t="59162" x="7237413" y="2736850"/>
          <p14:tracePt t="59172" x="7237413" y="2730500"/>
          <p14:tracePt t="59179" x="7237413" y="2716213"/>
          <p14:tracePt t="59189" x="7237413" y="2701925"/>
          <p14:tracePt t="59195" x="7237413" y="2679700"/>
          <p14:tracePt t="59205" x="7237413" y="2667000"/>
          <p14:tracePt t="59211" x="7251700" y="2638425"/>
          <p14:tracePt t="59222" x="7258050" y="2616200"/>
          <p14:tracePt t="59228" x="7286625" y="2587625"/>
          <p14:tracePt t="59238" x="7321550" y="2552700"/>
          <p14:tracePt t="59244" x="7358063" y="2530475"/>
          <p14:tracePt t="59255" x="7400925" y="2487613"/>
          <p14:tracePt t="59261" x="7435850" y="2452688"/>
          <p14:tracePt t="59272" x="7486650" y="2416175"/>
          <p14:tracePt t="59278" x="7521575" y="2381250"/>
          <p14:tracePt t="59289" x="7558088" y="2352675"/>
          <p14:tracePt t="59295" x="7600950" y="2330450"/>
          <p14:tracePt t="59305" x="7650163" y="2301875"/>
          <p14:tracePt t="59311" x="7658100" y="2287588"/>
          <p14:tracePt t="59322" x="7700963" y="2274888"/>
          <p14:tracePt t="59327" x="7721600" y="2266950"/>
          <p14:tracePt t="59338" x="7770813" y="2238375"/>
          <p14:tracePt t="59344" x="7813675" y="2238375"/>
          <p14:tracePt t="59355" x="7835900" y="2224088"/>
          <p14:tracePt t="59360" x="7864475" y="2224088"/>
          <p14:tracePt t="59372" x="7885113" y="2217738"/>
          <p14:tracePt t="59376" x="7950200" y="2203450"/>
          <p14:tracePt t="59389" x="7964488" y="2203450"/>
          <p14:tracePt t="59393" x="8013700" y="2203450"/>
          <p14:tracePt t="59405" x="8050213" y="2203450"/>
          <p14:tracePt t="59410" x="8085138" y="2203450"/>
          <p14:tracePt t="59422" x="8121650" y="2203450"/>
          <p14:tracePt t="59426" x="8170863" y="2203450"/>
          <p14:tracePt t="59439" x="8220075" y="2203450"/>
          <p14:tracePt t="59443" x="8262938" y="2203450"/>
          <p14:tracePt t="59455" x="8328025" y="2203450"/>
          <p14:tracePt t="59459" x="8377238" y="2217738"/>
          <p14:tracePt t="59472" x="8428038" y="2224088"/>
          <p14:tracePt t="59476" x="8485188" y="2238375"/>
          <p14:tracePt t="59489" x="8548688" y="2252663"/>
          <p14:tracePt t="59494" x="8612188" y="2266950"/>
          <p14:tracePt t="59505" x="8683625" y="2274888"/>
          <p14:tracePt t="59510" x="8748713" y="2301875"/>
          <p14:tracePt t="59522" x="8826500" y="2330450"/>
          <p14:tracePt t="59526" x="8877300" y="2338388"/>
          <p14:tracePt t="59539" x="8940800" y="2381250"/>
          <p14:tracePt t="59543" x="8997950" y="2401888"/>
          <p14:tracePt t="59555" x="9047163" y="2438400"/>
          <p14:tracePt t="59560" x="9112250" y="2466975"/>
          <p14:tracePt t="59572" x="9147175" y="2487613"/>
          <p14:tracePt t="59575" x="9175750" y="2501900"/>
          <p14:tracePt t="59589" x="9212263" y="2538413"/>
          <p14:tracePt t="59593" x="9247188" y="2566988"/>
          <p14:tracePt t="59605" x="9275763" y="2587625"/>
          <p14:tracePt t="59609" x="9290050" y="2616200"/>
          <p14:tracePt t="59624" x="9326563" y="2652713"/>
          <p14:tracePt t="59632" x="9326563" y="2667000"/>
          <p14:tracePt t="59640" x="9340850" y="2679700"/>
          <p14:tracePt t="59648" x="9340850" y="2687638"/>
          <p14:tracePt t="59657" x="9340850" y="2701925"/>
          <p14:tracePt t="59665" x="9340850" y="2716213"/>
          <p14:tracePt t="59681" x="9340850" y="2730500"/>
          <p14:tracePt t="59698" x="9340850" y="2736850"/>
          <p14:tracePt t="59706" x="9340850" y="2751138"/>
          <p14:tracePt t="59714" x="9340850" y="2765425"/>
          <p14:tracePt t="59722" x="9326563" y="2765425"/>
          <p14:tracePt t="59731" x="9326563" y="2779713"/>
          <p14:tracePt t="59739" x="9312275" y="2787650"/>
          <p14:tracePt t="59747" x="9290050" y="2816225"/>
          <p14:tracePt t="59756" x="9261475" y="2836863"/>
          <p14:tracePt t="59764" x="9240838" y="2865438"/>
          <p14:tracePt t="59772" x="9212263" y="2879725"/>
          <p14:tracePt t="59780" x="9175750" y="2901950"/>
          <p14:tracePt t="59788" x="9140825" y="2930525"/>
          <p14:tracePt t="59797" x="9075738" y="2951163"/>
          <p14:tracePt t="59805" x="9026525" y="2979738"/>
          <p14:tracePt t="59813" x="8912225" y="3016250"/>
          <p14:tracePt t="59821" x="8863013" y="3030538"/>
          <p14:tracePt t="59830" x="8783638" y="3051175"/>
          <p14:tracePt t="59838" x="8712200" y="3079750"/>
          <p14:tracePt t="59847" x="8626475" y="3094038"/>
          <p14:tracePt t="59855" x="8534400" y="3094038"/>
          <p14:tracePt t="59863" x="8462963" y="3100388"/>
          <p14:tracePt t="59871" x="8377238" y="3100388"/>
          <p14:tracePt t="59879" x="8299450" y="3100388"/>
          <p14:tracePt t="59888" x="8220075" y="3100388"/>
          <p14:tracePt t="59896" x="8134350" y="3100388"/>
          <p14:tracePt t="59905" x="8070850" y="3094038"/>
          <p14:tracePt t="59912" x="7999413" y="3065463"/>
          <p14:tracePt t="59922" x="7935913" y="3044825"/>
          <p14:tracePt t="59928" x="7870825" y="3001963"/>
          <p14:tracePt t="59938" x="7813675" y="2965450"/>
          <p14:tracePt t="59945" x="7750175" y="2930525"/>
          <p14:tracePt t="59955" x="7707313" y="2901950"/>
          <p14:tracePt t="59962" x="7658100" y="2865438"/>
          <p14:tracePt t="59971" x="7621588" y="2830513"/>
          <p14:tracePt t="59978" x="7572375" y="2787650"/>
          <p14:tracePt t="59988" x="7550150" y="2751138"/>
          <p14:tracePt t="59995" x="7521575" y="2716213"/>
          <p14:tracePt t="60004" x="7500938" y="2667000"/>
          <p14:tracePt t="60011" x="7472363" y="2630488"/>
          <p14:tracePt t="60021" x="7458075" y="2587625"/>
          <p14:tracePt t="60027" x="7450138" y="2538413"/>
          <p14:tracePt t="60037" x="7435850" y="2501900"/>
          <p14:tracePt t="60044" x="7421563" y="2466975"/>
          <p14:tracePt t="60054" x="7421563" y="2416175"/>
          <p14:tracePt t="60060" x="7407275" y="2366963"/>
          <p14:tracePt t="60070" x="7407275" y="2330450"/>
          <p14:tracePt t="60077" x="7407275" y="2287588"/>
          <p14:tracePt t="60085" x="7407275" y="2238375"/>
          <p14:tracePt t="60093" x="7407275" y="2189163"/>
          <p14:tracePt t="60102" x="7407275" y="2174875"/>
          <p14:tracePt t="60110" x="7407275" y="2138363"/>
          <p14:tracePt t="60118" x="7407275" y="2103438"/>
          <p14:tracePt t="60126" x="7421563" y="2066925"/>
          <p14:tracePt t="60135" x="7435850" y="2024063"/>
          <p14:tracePt t="60143" x="7450138" y="2003425"/>
          <p14:tracePt t="60151" x="7458075" y="1974850"/>
          <p14:tracePt t="60159" x="7486650" y="1924050"/>
          <p14:tracePt t="60168" x="7507288" y="1917700"/>
          <p14:tracePt t="60176" x="7550150" y="1874838"/>
          <p14:tracePt t="60184" x="7572375" y="1868488"/>
          <p14:tracePt t="60192" x="7621588" y="1839913"/>
          <p14:tracePt t="60201" x="7672388" y="1817688"/>
          <p14:tracePt t="60209" x="7721600" y="1803400"/>
          <p14:tracePt t="60217" x="7770813" y="1774825"/>
          <p14:tracePt t="60225" x="7835900" y="1768475"/>
          <p14:tracePt t="60233" x="7913688" y="1754188"/>
          <p14:tracePt t="60242" x="7970838" y="1754188"/>
          <p14:tracePt t="60250" x="8064500" y="1739900"/>
          <p14:tracePt t="60258" x="8134350" y="1739900"/>
          <p14:tracePt t="60266" x="8220075" y="1739900"/>
          <p14:tracePt t="60275" x="8313738" y="1739900"/>
          <p14:tracePt t="60283" x="8385175" y="1739900"/>
          <p14:tracePt t="60292" x="8534400" y="1739900"/>
          <p14:tracePt t="60300" x="8597900" y="1754188"/>
          <p14:tracePt t="60308" x="8683625" y="1774825"/>
          <p14:tracePt t="60316" x="8783638" y="1803400"/>
          <p14:tracePt t="60324" x="8877300" y="1839913"/>
          <p14:tracePt t="60332" x="9040813" y="1917700"/>
          <p14:tracePt t="60341" x="9075738" y="1952625"/>
          <p14:tracePt t="60349" x="9175750" y="2003425"/>
          <p14:tracePt t="60357" x="9247188" y="2052638"/>
          <p14:tracePt t="60365" x="9340850" y="2117725"/>
          <p14:tracePt t="60374" x="9396413" y="2166938"/>
          <p14:tracePt t="60382" x="9461500" y="2224088"/>
          <p14:tracePt t="60390" x="9525000" y="2287588"/>
          <p14:tracePt t="60399" x="9575800" y="2352675"/>
          <p14:tracePt t="60407" x="9610725" y="2416175"/>
          <p14:tracePt t="60415" x="9653588" y="2466975"/>
          <p14:tracePt t="60423" x="9690100" y="2538413"/>
          <p14:tracePt t="60431" x="9710738" y="2587625"/>
          <p14:tracePt t="60440" x="9739313" y="2638425"/>
          <p14:tracePt t="60448" x="9753600" y="2716213"/>
          <p14:tracePt t="60456" x="9759950" y="2765425"/>
          <p14:tracePt t="60464" x="9759950" y="2816225"/>
          <p14:tracePt t="60473" x="9759950" y="2879725"/>
          <p14:tracePt t="60481" x="9759950" y="2916238"/>
          <p14:tracePt t="60489" x="9759950" y="2965450"/>
          <p14:tracePt t="60498" x="9759950" y="3001963"/>
          <p14:tracePt t="60506" x="9759950" y="3044825"/>
          <p14:tracePt t="60514" x="9739313" y="3094038"/>
          <p14:tracePt t="60522" x="9690100" y="3165475"/>
          <p14:tracePt t="60530" x="9639300" y="3214688"/>
          <p14:tracePt t="60538" x="9553575" y="3279775"/>
          <p14:tracePt t="60547" x="9461500" y="3343275"/>
          <p14:tracePt t="60555" x="9340850" y="3414713"/>
          <p14:tracePt t="60564" x="9212263" y="3492500"/>
          <p14:tracePt t="60572" x="9047163" y="3578225"/>
          <p14:tracePt t="60580" x="8891588" y="3657600"/>
          <p14:tracePt t="60589" x="8734425" y="3714750"/>
          <p14:tracePt t="60596" x="8577263" y="3763963"/>
          <p14:tracePt t="60605" x="8434388" y="3813175"/>
          <p14:tracePt t="60613" x="8285163" y="3841750"/>
          <p14:tracePt t="60622" x="8134350" y="3878263"/>
          <p14:tracePt t="60629" x="8070850" y="3878263"/>
          <p14:tracePt t="60639" x="7950200" y="3892550"/>
          <p14:tracePt t="60646" x="7821613" y="3892550"/>
          <p14:tracePt t="60655" x="7635875" y="3892550"/>
          <p14:tracePt t="60662" x="7521575" y="3892550"/>
          <p14:tracePt t="60672" x="7407275" y="3863975"/>
          <p14:tracePt t="60678" x="7358063" y="3841750"/>
          <p14:tracePt t="60689" x="7251700" y="3806825"/>
          <p14:tracePt t="60695" x="7143750" y="3763963"/>
          <p14:tracePt t="60705" x="6994525" y="3692525"/>
          <p14:tracePt t="60712" x="6894513" y="3643313"/>
          <p14:tracePt t="60722" x="6808788" y="3592513"/>
          <p14:tracePt t="60729" x="6694488" y="3529013"/>
          <p14:tracePt t="60738" x="6645275" y="3492500"/>
          <p14:tracePt t="60745" x="6508750" y="3379788"/>
          <p14:tracePt t="60755" x="6473825" y="3343275"/>
          <p14:tracePt t="60761" x="6324600" y="3214688"/>
          <p14:tracePt t="60772" x="6281738" y="3165475"/>
          <p14:tracePt t="60778" x="6210300" y="3079750"/>
          <p14:tracePt t="60789" x="6145213" y="2994025"/>
          <p14:tracePt t="60794" x="6096000" y="2916238"/>
          <p14:tracePt t="60805" x="6061075" y="2836863"/>
          <p14:tracePt t="60811" x="6032500" y="2779713"/>
          <p14:tracePt t="60822" x="6018213" y="2716213"/>
          <p14:tracePt t="60828" x="6010275" y="2638425"/>
          <p14:tracePt t="60838" x="6010275" y="2601913"/>
          <p14:tracePt t="60844" x="6010275" y="2538413"/>
          <p14:tracePt t="60855" x="6010275" y="2501900"/>
          <p14:tracePt t="60860" x="6018213" y="2452688"/>
          <p14:tracePt t="60872" x="6067425" y="2381250"/>
          <p14:tracePt t="60877" x="6124575" y="2316163"/>
          <p14:tracePt t="60889" x="6196013" y="2252663"/>
          <p14:tracePt t="60893" x="6281738" y="2166938"/>
          <p14:tracePt t="60906" x="6381750" y="2089150"/>
          <p14:tracePt t="60910" x="6508750" y="2017713"/>
          <p14:tracePt t="60922" x="6645275" y="1938338"/>
          <p14:tracePt t="60926" x="6788150" y="1874838"/>
          <p14:tracePt t="60939" x="6943725" y="1825625"/>
          <p14:tracePt t="60944" x="7108825" y="1789113"/>
          <p14:tracePt t="60955" x="7300913" y="1754188"/>
          <p14:tracePt t="60960" x="7458075" y="1754188"/>
          <p14:tracePt t="60972" x="7621588" y="1754188"/>
          <p14:tracePt t="60976" x="7785100" y="1754188"/>
          <p14:tracePt t="60989" x="7935913" y="1754188"/>
          <p14:tracePt t="60992" x="8070850" y="1774825"/>
          <p14:tracePt t="61005" x="8134350" y="1803400"/>
          <p14:tracePt t="61009" x="8248650" y="1839913"/>
          <p14:tracePt t="61022" x="8362950" y="1889125"/>
          <p14:tracePt t="61026" x="8462963" y="1952625"/>
          <p14:tracePt t="61039" x="8548688" y="2003425"/>
          <p14:tracePt t="61043" x="8634413" y="2066925"/>
          <p14:tracePt t="61055" x="8697913" y="2124075"/>
          <p14:tracePt t="61060" x="8763000" y="2189163"/>
          <p14:tracePt t="61072" x="8812213" y="2252663"/>
          <p14:tracePt t="61075" x="8848725" y="2338388"/>
          <p14:tracePt t="61089" x="8897938" y="2481263"/>
          <p14:tracePt t="61092" x="8926513" y="2587625"/>
          <p14:tracePt t="61105" x="8926513" y="2701925"/>
          <p14:tracePt t="61108" x="8926513" y="2944813"/>
          <p14:tracePt t="61123" x="8912225" y="3044825"/>
          <p14:tracePt t="61124" x="8848725" y="3214688"/>
          <p14:tracePt t="61132" x="8812213" y="33004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56D18-EBE2-4DD1-6350-7F5BBD367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63CD06-DC76-9411-8FE9-993A9D70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66" y="524460"/>
            <a:ext cx="1267739" cy="769483"/>
          </a:xfrm>
        </p:spPr>
        <p:txBody>
          <a:bodyPr>
            <a:normAutofit/>
          </a:bodyPr>
          <a:lstStyle/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小腸</a:t>
            </a:r>
            <a:endParaRPr kumimoji="1"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8BC583E1-20E1-0ED8-CBC8-7A299E51A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EB6D3BCC-6427-6C41-CF90-42352BC2BADF}"/>
              </a:ext>
            </a:extLst>
          </p:cNvPr>
          <p:cNvSpPr txBox="1">
            <a:spLocks/>
          </p:cNvSpPr>
          <p:nvPr/>
        </p:nvSpPr>
        <p:spPr>
          <a:xfrm>
            <a:off x="3239501" y="524460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F356495B-8ECD-6B56-F3C6-9219AAC0357D}"/>
              </a:ext>
            </a:extLst>
          </p:cNvPr>
          <p:cNvSpPr txBox="1">
            <a:spLocks/>
          </p:cNvSpPr>
          <p:nvPr/>
        </p:nvSpPr>
        <p:spPr>
          <a:xfrm>
            <a:off x="3634611" y="524459"/>
            <a:ext cx="517072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D88BD5D2-AE2E-7260-761B-CE217B23AD46}"/>
              </a:ext>
            </a:extLst>
          </p:cNvPr>
          <p:cNvSpPr txBox="1">
            <a:spLocks/>
          </p:cNvSpPr>
          <p:nvPr/>
        </p:nvSpPr>
        <p:spPr>
          <a:xfrm>
            <a:off x="3960883" y="496714"/>
            <a:ext cx="2673746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2" name="右矢印 21">
            <a:extLst>
              <a:ext uri="{FF2B5EF4-FFF2-40B4-BE49-F238E27FC236}">
                <a16:creationId xmlns:a16="http://schemas.microsoft.com/office/drawing/2014/main" id="{9873479A-3641-D9E3-9AA5-62D24E50903F}"/>
              </a:ext>
            </a:extLst>
          </p:cNvPr>
          <p:cNvSpPr/>
          <p:nvPr/>
        </p:nvSpPr>
        <p:spPr>
          <a:xfrm>
            <a:off x="1952964" y="653804"/>
            <a:ext cx="564855" cy="36124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3" name="表 22">
            <a:extLst>
              <a:ext uri="{FF2B5EF4-FFF2-40B4-BE49-F238E27FC236}">
                <a16:creationId xmlns:a16="http://schemas.microsoft.com/office/drawing/2014/main" id="{48A16F22-55E1-447F-51E0-985E0086F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583276"/>
              </p:ext>
            </p:extLst>
          </p:nvPr>
        </p:nvGraphicFramePr>
        <p:xfrm>
          <a:off x="750650" y="2164644"/>
          <a:ext cx="10938642" cy="2847621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958729">
                  <a:extLst>
                    <a:ext uri="{9D8B030D-6E8A-4147-A177-3AD203B41FA5}">
                      <a16:colId xmlns:a16="http://schemas.microsoft.com/office/drawing/2014/main" val="395619210"/>
                    </a:ext>
                  </a:extLst>
                </a:gridCol>
                <a:gridCol w="1725453">
                  <a:extLst>
                    <a:ext uri="{9D8B030D-6E8A-4147-A177-3AD203B41FA5}">
                      <a16:colId xmlns:a16="http://schemas.microsoft.com/office/drawing/2014/main" val="65169373"/>
                    </a:ext>
                  </a:extLst>
                </a:gridCol>
                <a:gridCol w="1511346">
                  <a:extLst>
                    <a:ext uri="{9D8B030D-6E8A-4147-A177-3AD203B41FA5}">
                      <a16:colId xmlns:a16="http://schemas.microsoft.com/office/drawing/2014/main" val="4231680230"/>
                    </a:ext>
                  </a:extLst>
                </a:gridCol>
                <a:gridCol w="5743114">
                  <a:extLst>
                    <a:ext uri="{9D8B030D-6E8A-4147-A177-3AD203B41FA5}">
                      <a16:colId xmlns:a16="http://schemas.microsoft.com/office/drawing/2014/main" val="621737309"/>
                    </a:ext>
                  </a:extLst>
                </a:gridCol>
              </a:tblGrid>
              <a:tr h="94920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十二指腸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25cm</a:t>
                      </a:r>
                      <a:endParaRPr kumimoji="1" lang="ja-JP" altLang="en-US" sz="2800" b="1">
                        <a:solidFill>
                          <a:schemeClr val="tx1"/>
                        </a:solidFill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消化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solidFill>
                            <a:schemeClr val="tx1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胆汁・膵液・腸液が合流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232145"/>
                  </a:ext>
                </a:extLst>
              </a:tr>
              <a:tr h="94920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空腸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800" b="1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2.5m</a:t>
                      </a:r>
                      <a:endParaRPr kumimoji="1" lang="ja-JP" altLang="en-US" sz="2800" b="1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吸収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糖・脂肪・アミノ酸・ビタミン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186979"/>
                  </a:ext>
                </a:extLst>
              </a:tr>
              <a:tr h="94920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回腸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800" b="1" dirty="0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3.5m</a:t>
                      </a:r>
                      <a:endParaRPr kumimoji="1" lang="ja-JP" altLang="en-US" sz="2800" b="1"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吸収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1">
                          <a:solidFill>
                            <a:srgbClr val="FF0000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ビタミン</a:t>
                      </a:r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B12</a:t>
                      </a:r>
                      <a:r>
                        <a:rPr kumimoji="1" lang="ja-JP" altLang="en-US" sz="2800" b="1"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など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762877"/>
                  </a:ext>
                </a:extLst>
              </a:tr>
            </a:tbl>
          </a:graphicData>
        </a:graphic>
      </p:graphicFrame>
      <p:sp>
        <p:nvSpPr>
          <p:cNvPr id="4" name="タイトル 1">
            <a:extLst>
              <a:ext uri="{FF2B5EF4-FFF2-40B4-BE49-F238E27FC236}">
                <a16:creationId xmlns:a16="http://schemas.microsoft.com/office/drawing/2014/main" id="{8A0BC33E-71FB-B2FC-358C-0E58F63E9E30}"/>
              </a:ext>
            </a:extLst>
          </p:cNvPr>
          <p:cNvSpPr txBox="1">
            <a:spLocks/>
          </p:cNvSpPr>
          <p:nvPr/>
        </p:nvSpPr>
        <p:spPr>
          <a:xfrm>
            <a:off x="2752972" y="552016"/>
            <a:ext cx="5170720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十二指腸・空腸・回腸</a:t>
            </a:r>
          </a:p>
        </p:txBody>
      </p:sp>
    </p:spTree>
    <p:extLst>
      <p:ext uri="{BB962C8B-B14F-4D97-AF65-F5344CB8AC3E}">
        <p14:creationId xmlns:p14="http://schemas.microsoft.com/office/powerpoint/2010/main" val="282239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60"/>
    </mc:Choice>
    <mc:Fallback>
      <p:transition spd="slow" advTm="75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3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0" x="8812213" y="3300413"/>
          <p14:tracePt t="516" x="8777288" y="3300413"/>
          <p14:tracePt t="526" x="8726488" y="3300413"/>
          <p14:tracePt t="533" x="8677275" y="3300413"/>
          <p14:tracePt t="543" x="8597900" y="3294063"/>
          <p14:tracePt t="550" x="8534400" y="3279775"/>
          <p14:tracePt t="559" x="8477250" y="3265488"/>
          <p14:tracePt t="566" x="8399463" y="3243263"/>
          <p14:tracePt t="576" x="8328025" y="3228975"/>
          <p14:tracePt t="583" x="8170863" y="3200400"/>
          <p14:tracePt t="592" x="8013700" y="3165475"/>
          <p14:tracePt t="600" x="7721600" y="3079750"/>
          <p14:tracePt t="609" x="7607300" y="3051175"/>
          <p14:tracePt t="616" x="7400925" y="2994025"/>
          <p14:tracePt t="624" x="7186613" y="2916238"/>
          <p14:tracePt t="632" x="6794500" y="2779713"/>
          <p14:tracePt t="640" x="6688138" y="2730500"/>
          <p14:tracePt t="648" x="6459538" y="2630488"/>
          <p14:tracePt t="657" x="6259513" y="2530475"/>
          <p14:tracePt t="665" x="6046788" y="2416175"/>
          <p14:tracePt t="673" x="5832475" y="2316163"/>
          <p14:tracePt t="682" x="5632450" y="2203450"/>
          <p14:tracePt t="689" x="5468938" y="2103438"/>
          <p14:tracePt t="698" x="5303838" y="1989138"/>
          <p14:tracePt t="706" x="5154613" y="1903413"/>
          <p14:tracePt t="715" x="5005388" y="1817688"/>
          <p14:tracePt t="723" x="4883150" y="1725613"/>
          <p14:tracePt t="731" x="4833938" y="1689100"/>
          <p14:tracePt t="739" x="4719638" y="1625600"/>
          <p14:tracePt t="747" x="4619625" y="1560513"/>
          <p14:tracePt t="755" x="4533900" y="1511300"/>
          <p14:tracePt t="764" x="4456113" y="1462088"/>
          <p14:tracePt t="772" x="4392613" y="1425575"/>
          <p14:tracePt t="780" x="4321175" y="1390650"/>
          <p14:tracePt t="789" x="4306888" y="1376363"/>
          <p14:tracePt t="797" x="4256088" y="1362075"/>
          <p14:tracePt t="805" x="4227513" y="1339850"/>
          <p14:tracePt t="814" x="4206875" y="1325563"/>
          <p14:tracePt t="822" x="4192588" y="1311275"/>
          <p14:tracePt t="830" x="4178300" y="1304925"/>
          <p14:tracePt t="838" x="4170363" y="1304925"/>
          <p14:tracePt t="1094" x="4156075" y="1304925"/>
          <p14:tracePt t="1102" x="4141788" y="1304925"/>
          <p14:tracePt t="1110" x="4106863" y="1304925"/>
          <p14:tracePt t="1118" x="4070350" y="1304925"/>
          <p14:tracePt t="1126" x="4029075" y="1304925"/>
          <p14:tracePt t="1135" x="3921125" y="1290638"/>
          <p14:tracePt t="1144" x="3829050" y="1290638"/>
          <p14:tracePt t="1152" x="3714750" y="1290638"/>
          <p14:tracePt t="1161" x="3608388" y="1290638"/>
          <p14:tracePt t="1168" x="3479800" y="1290638"/>
          <p14:tracePt t="1177" x="3414713" y="1290638"/>
          <p14:tracePt t="1184" x="3216275" y="1311275"/>
          <p14:tracePt t="1194" x="3079750" y="1339850"/>
          <p14:tracePt t="1201" x="2944813" y="1362075"/>
          <p14:tracePt t="1211" x="2816225" y="1390650"/>
          <p14:tracePt t="1217" x="2752725" y="1411288"/>
          <p14:tracePt t="1227" x="2530475" y="1454150"/>
          <p14:tracePt t="1233" x="2481263" y="1462088"/>
          <p14:tracePt t="1244" x="2352675" y="1490663"/>
          <p14:tracePt t="1250" x="2266950" y="1504950"/>
          <p14:tracePt t="1260" x="2174875" y="1504950"/>
          <p14:tracePt t="1266" x="2138363" y="1511300"/>
          <p14:tracePt t="1277" x="2089150" y="1511300"/>
          <p14:tracePt t="1283" x="2025650" y="1511300"/>
          <p14:tracePt t="1293" x="1989138" y="1511300"/>
          <p14:tracePt t="1299" x="1954213" y="1511300"/>
          <p14:tracePt t="1309" x="1925638" y="1511300"/>
          <p14:tracePt t="1316" x="1917700" y="1511300"/>
          <p14:tracePt t="1326" x="1889125" y="1511300"/>
          <p14:tracePt t="1333" x="1874838" y="1511300"/>
          <p14:tracePt t="1341" x="1868488" y="1511300"/>
          <p14:tracePt t="2189" x="1874838" y="1511300"/>
          <p14:tracePt t="2198" x="1903413" y="1511300"/>
          <p14:tracePt t="2206" x="1917700" y="1511300"/>
          <p14:tracePt t="2215" x="1954213" y="1511300"/>
          <p14:tracePt t="2223" x="2003425" y="1511300"/>
          <p14:tracePt t="2231" x="2052638" y="1511300"/>
          <p14:tracePt t="2239" x="2124075" y="1511300"/>
          <p14:tracePt t="2248" x="2217738" y="1511300"/>
          <p14:tracePt t="2256" x="2303463" y="1504950"/>
          <p14:tracePt t="2264" x="2403475" y="1504950"/>
          <p14:tracePt t="2272" x="2566988" y="1476375"/>
          <p14:tracePt t="2281" x="2616200" y="1476375"/>
          <p14:tracePt t="2289" x="2716213" y="1454150"/>
          <p14:tracePt t="2297" x="2801938" y="1454150"/>
          <p14:tracePt t="2305" x="2894013" y="1439863"/>
          <p14:tracePt t="2314" x="2965450" y="1425575"/>
          <p14:tracePt t="2322" x="3030538" y="1425575"/>
          <p14:tracePt t="2330" x="3051175" y="1425575"/>
          <p14:tracePt t="2338" x="3101975" y="1411288"/>
          <p14:tracePt t="2346" x="3130550" y="1411288"/>
          <p14:tracePt t="2355" x="3151188" y="1411288"/>
          <p14:tracePt t="2363" x="3165475" y="1411288"/>
          <p14:tracePt t="2371" x="3179763" y="1411288"/>
          <p14:tracePt t="2387" x="3194050" y="1411288"/>
          <p14:tracePt t="2948" x="3179763" y="1411288"/>
          <p14:tracePt t="2956" x="3165475" y="1411288"/>
          <p14:tracePt t="2965" x="3144838" y="1411288"/>
          <p14:tracePt t="2973" x="3130550" y="1411288"/>
          <p14:tracePt t="2981" x="3116263" y="1411288"/>
          <p14:tracePt t="2989" x="3094038" y="1411288"/>
          <p14:tracePt t="2998" x="3079750" y="1411288"/>
          <p14:tracePt t="3006" x="3065463" y="1411288"/>
          <p14:tracePt t="3014" x="3051175" y="1411288"/>
          <p14:tracePt t="3022" x="3030538" y="1404938"/>
          <p14:tracePt t="3030" x="3016250" y="1404938"/>
          <p14:tracePt t="3039" x="3001963" y="1390650"/>
          <p14:tracePt t="3046" x="2994025" y="1390650"/>
          <p14:tracePt t="3063" x="2994025" y="1376363"/>
          <p14:tracePt t="3072" x="2979738" y="1376363"/>
          <p14:tracePt t="3096" x="2979738" y="1362075"/>
          <p14:tracePt t="3236" x="2994025" y="1362075"/>
          <p14:tracePt t="3261" x="3001963" y="1362075"/>
          <p14:tracePt t="3270" x="3016250" y="1362075"/>
          <p14:tracePt t="7650" x="3030538" y="1425575"/>
          <p14:tracePt t="7662" x="3051175" y="1490663"/>
          <p14:tracePt t="7668" x="3079750" y="1589088"/>
          <p14:tracePt t="7678" x="3130550" y="1825625"/>
          <p14:tracePt t="7683" x="3151188" y="2038350"/>
          <p14:tracePt t="7695" x="3179763" y="2287588"/>
          <p14:tracePt t="7699" x="3194050" y="2581275"/>
          <p14:tracePt t="7711" x="3194050" y="2730500"/>
          <p14:tracePt t="7716" x="3194050" y="2979738"/>
          <p14:tracePt t="7728" x="3194050" y="3079750"/>
          <p14:tracePt t="7733" x="3194050" y="3151188"/>
          <p14:tracePt t="7745" x="3194050" y="3294063"/>
          <p14:tracePt t="7749" x="3194050" y="3379788"/>
          <p14:tracePt t="7761" x="3194050" y="3443288"/>
          <p14:tracePt t="7766" x="3194050" y="3478213"/>
          <p14:tracePt t="7778" x="3194050" y="3506788"/>
          <p14:tracePt t="7782" x="3194050" y="3514725"/>
          <p14:tracePt t="7795" x="3179763" y="3514725"/>
          <p14:tracePt t="7798" x="3165475" y="3529013"/>
          <p14:tracePt t="7812" x="3144838" y="3529013"/>
          <p14:tracePt t="7816" x="3116263" y="3529013"/>
          <p14:tracePt t="7828" x="3094038" y="3543300"/>
          <p14:tracePt t="7832" x="3051175" y="3543300"/>
          <p14:tracePt t="7845" x="3030538" y="3543300"/>
          <p14:tracePt t="7848" x="2965450" y="3543300"/>
          <p14:tracePt t="7861" x="2930525" y="3543300"/>
          <p14:tracePt t="7866" x="2894013" y="3543300"/>
          <p14:tracePt t="7878" x="2851150" y="3543300"/>
          <p14:tracePt t="7882" x="2801938" y="3543300"/>
          <p14:tracePt t="7895" x="2767013" y="3514725"/>
          <p14:tracePt t="7899" x="2716213" y="3492500"/>
          <p14:tracePt t="7912" x="2681288" y="3463925"/>
          <p14:tracePt t="7916" x="2630488" y="3443288"/>
          <p14:tracePt t="7928" x="2587625" y="3414713"/>
          <p14:tracePt t="7932" x="2538413" y="3394075"/>
          <p14:tracePt t="7945" x="2501900" y="3379788"/>
          <p14:tracePt t="7946" x="2466975" y="3365500"/>
          <p14:tracePt t="7954" x="2438400" y="3351213"/>
          <p14:tracePt t="7962" x="2403475" y="3343275"/>
          <p14:tracePt t="7970" x="2366963" y="3343275"/>
          <p14:tracePt t="7979" x="2338388" y="3328988"/>
          <p14:tracePt t="7987" x="2317750" y="3314700"/>
          <p14:tracePt t="7995" x="2289175" y="3314700"/>
          <p14:tracePt t="8004" x="2281238" y="3300413"/>
          <p14:tracePt t="8012" x="2266950" y="3300413"/>
          <p14:tracePt t="8020" x="2252663" y="3294063"/>
          <p14:tracePt t="8029" x="2238375" y="3279775"/>
          <p14:tracePt t="8037" x="2232025" y="3279775"/>
          <p14:tracePt t="8045" x="2232025" y="3265488"/>
          <p14:tracePt t="8061" x="2217738" y="3251200"/>
          <p14:tracePt t="8094" x="2203450" y="3251200"/>
          <p14:tracePt t="8103" x="2189163" y="3251200"/>
          <p14:tracePt t="8110" x="2174875" y="3251200"/>
          <p14:tracePt t="8119" x="2166938" y="3251200"/>
          <p14:tracePt t="8127" x="2152650" y="3251200"/>
          <p14:tracePt t="8136" x="2138363" y="3251200"/>
          <p14:tracePt t="8143" x="2124075" y="3251200"/>
          <p14:tracePt t="8152" x="2089150" y="3251200"/>
          <p14:tracePt t="8465" x="2074863" y="3251200"/>
          <p14:tracePt t="8473" x="2038350" y="3251200"/>
          <p14:tracePt t="8481" x="2025650" y="3251200"/>
          <p14:tracePt t="8490" x="2003425" y="3243263"/>
          <p14:tracePt t="8498" x="1974850" y="3243263"/>
          <p14:tracePt t="8506" x="1954213" y="3243263"/>
          <p14:tracePt t="8515" x="1917700" y="3243263"/>
          <p14:tracePt t="8523" x="1903413" y="3243263"/>
          <p14:tracePt t="8531" x="1868488" y="3228975"/>
          <p14:tracePt t="8539" x="1839913" y="3228975"/>
          <p14:tracePt t="8548" x="1825625" y="3228975"/>
          <p14:tracePt t="8556" x="1803400" y="3214688"/>
          <p14:tracePt t="8564" x="1774825" y="3214688"/>
          <p14:tracePt t="8572" x="1754188" y="3214688"/>
          <p14:tracePt t="8581" x="1725613" y="3200400"/>
          <p14:tracePt t="8589" x="1703388" y="3194050"/>
          <p14:tracePt t="8597" x="1674813" y="3194050"/>
          <p14:tracePt t="8605" x="1668463" y="3194050"/>
          <p14:tracePt t="8614" x="1639888" y="3194050"/>
          <p14:tracePt t="8622" x="1611313" y="3179763"/>
          <p14:tracePt t="8630" x="1590675" y="3179763"/>
          <p14:tracePt t="8638" x="1576388" y="3179763"/>
          <p14:tracePt t="8647" x="1554163" y="3179763"/>
          <p14:tracePt t="8655" x="1525588" y="3179763"/>
          <p14:tracePt t="8663" x="1511300" y="3179763"/>
          <p14:tracePt t="8671" x="1504950" y="3179763"/>
          <p14:tracePt t="8680" x="1476375" y="3179763"/>
          <p14:tracePt t="8687" x="1462088" y="3179763"/>
          <p14:tracePt t="8696" x="1454150" y="3165475"/>
          <p14:tracePt t="8704" x="1439863" y="3165475"/>
          <p14:tracePt t="8712" x="1425575" y="3165475"/>
          <p14:tracePt t="8720" x="1411288" y="3165475"/>
          <p14:tracePt t="8729" x="1404938" y="3151188"/>
          <p14:tracePt t="8746" x="1390650" y="3151188"/>
          <p14:tracePt t="8754" x="1376363" y="3143250"/>
          <p14:tracePt t="8762" x="1362075" y="3143250"/>
          <p14:tracePt t="8770" x="1354138" y="3128963"/>
          <p14:tracePt t="8778" x="1339850" y="3128963"/>
          <p14:tracePt t="8787" x="1325563" y="3114675"/>
          <p14:tracePt t="8795" x="1304925" y="3100388"/>
          <p14:tracePt t="8803" x="1290638" y="3100388"/>
          <p14:tracePt t="8811" x="1262063" y="3094038"/>
          <p14:tracePt t="8820" x="1254125" y="3079750"/>
          <p14:tracePt t="8828" x="1225550" y="3065463"/>
          <p14:tracePt t="8836" x="1212850" y="3044825"/>
          <p14:tracePt t="8844" x="1176338" y="3030538"/>
          <p14:tracePt t="8852" x="1162050" y="3016250"/>
          <p14:tracePt t="8861" x="1127125" y="3001963"/>
          <p14:tracePt t="8869" x="1098550" y="2994025"/>
          <p14:tracePt t="8877" x="1076325" y="2965450"/>
          <p14:tracePt t="8886" x="1047750" y="2951163"/>
          <p14:tracePt t="8894" x="1012825" y="2944813"/>
          <p14:tracePt t="8902" x="990600" y="2930525"/>
          <p14:tracePt t="8910" x="947738" y="2901950"/>
          <p14:tracePt t="8918" x="941388" y="2894013"/>
          <p14:tracePt t="8926" x="898525" y="2879725"/>
          <p14:tracePt t="8935" x="876300" y="2851150"/>
          <p14:tracePt t="8943" x="847725" y="2836863"/>
          <p14:tracePt t="8952" x="841375" y="2830513"/>
          <p14:tracePt t="8960" x="827088" y="2816225"/>
          <p14:tracePt t="8968" x="812800" y="2801938"/>
          <p14:tracePt t="8976" x="792163" y="2787650"/>
          <p14:tracePt t="8984" x="792163" y="2779713"/>
          <p14:tracePt t="8994" x="777875" y="2765425"/>
          <p14:tracePt t="9001" x="763588" y="2751138"/>
          <p14:tracePt t="9017" x="749300" y="2736850"/>
          <p14:tracePt t="9027" x="749300" y="2730500"/>
          <p14:tracePt t="9033" x="741363" y="2716213"/>
          <p14:tracePt t="9044" x="741363" y="2701925"/>
          <p14:tracePt t="9050" x="741363" y="2687638"/>
          <p14:tracePt t="9067" x="727075" y="2679700"/>
          <p14:tracePt t="9077" x="727075" y="2667000"/>
          <p14:tracePt t="9083" x="727075" y="2652713"/>
          <p14:tracePt t="9093" x="727075" y="2638425"/>
          <p14:tracePt t="9116" x="727075" y="2630488"/>
          <p14:tracePt t="9149" x="727075" y="2616200"/>
          <p14:tracePt t="9166" x="727075" y="2601913"/>
          <p14:tracePt t="9174" x="727075" y="2587625"/>
          <p14:tracePt t="9182" x="741363" y="2581275"/>
          <p14:tracePt t="9191" x="749300" y="2552700"/>
          <p14:tracePt t="9199" x="763588" y="2538413"/>
          <p14:tracePt t="9207" x="792163" y="2516188"/>
          <p14:tracePt t="9215" x="812800" y="2487613"/>
          <p14:tracePt t="9224" x="847725" y="2466975"/>
          <p14:tracePt t="9232" x="898525" y="2430463"/>
          <p14:tracePt t="9240" x="976313" y="2381250"/>
          <p14:tracePt t="9249" x="1047750" y="2338388"/>
          <p14:tracePt t="9256" x="1155700" y="2301875"/>
          <p14:tracePt t="9265" x="1204913" y="2274888"/>
          <p14:tracePt t="9273" x="1354138" y="2203450"/>
          <p14:tracePt t="9281" x="1462088" y="2166938"/>
          <p14:tracePt t="9290" x="1511300" y="2138363"/>
          <p14:tracePt t="9298" x="1611313" y="2103438"/>
          <p14:tracePt t="9306" x="1717675" y="2066925"/>
          <p14:tracePt t="9314" x="1789113" y="2052638"/>
          <p14:tracePt t="9323" x="1868488" y="2024063"/>
          <p14:tracePt t="9331" x="1925638" y="2017713"/>
          <p14:tracePt t="9339" x="1989138" y="2003425"/>
          <p14:tracePt t="9347" x="2038350" y="2003425"/>
          <p14:tracePt t="9356" x="2103438" y="2003425"/>
          <p14:tracePt t="9363" x="2166938" y="2003425"/>
          <p14:tracePt t="9372" x="2232025" y="2003425"/>
          <p14:tracePt t="9380" x="2289175" y="2003425"/>
          <p14:tracePt t="9388" x="2352675" y="2003425"/>
          <p14:tracePt t="9397" x="2432050" y="2017713"/>
          <p14:tracePt t="9405" x="2487613" y="2024063"/>
          <p14:tracePt t="9413" x="2552700" y="2052638"/>
          <p14:tracePt t="9421" x="2616200" y="2074863"/>
          <p14:tracePt t="9429" x="2667000" y="2103438"/>
          <p14:tracePt t="9438" x="2716213" y="2124075"/>
          <p14:tracePt t="9446" x="2767013" y="2138363"/>
          <p14:tracePt t="9454" x="2795588" y="2166938"/>
          <p14:tracePt t="9462" x="2830513" y="2174875"/>
          <p14:tracePt t="9471" x="2851150" y="2203450"/>
          <p14:tracePt t="9479" x="2879725" y="2217738"/>
          <p14:tracePt t="9487" x="2901950" y="2238375"/>
          <p14:tracePt t="9496" x="2916238" y="2252663"/>
          <p14:tracePt t="9504" x="2930525" y="2252663"/>
          <p14:tracePt t="9512" x="2930525" y="2266950"/>
          <p14:tracePt t="9528" x="2944813" y="2274888"/>
          <p14:tracePt t="9553" x="2944813" y="2287588"/>
          <p14:tracePt t="9569" x="2944813" y="2301875"/>
          <p14:tracePt t="9594" x="2944813" y="2316163"/>
          <p14:tracePt t="9603" x="2930525" y="2316163"/>
          <p14:tracePt t="9619" x="2916238" y="2316163"/>
          <p14:tracePt t="9627" x="2901950" y="2330450"/>
          <p14:tracePt t="9635" x="2879725" y="2338388"/>
          <p14:tracePt t="9644" x="2851150" y="2338388"/>
          <p14:tracePt t="9652" x="2801938" y="2338388"/>
          <p14:tracePt t="9660" x="2752725" y="2352675"/>
          <p14:tracePt t="9669" x="2630488" y="2381250"/>
          <p14:tracePt t="16019" x="2601913" y="2366963"/>
          <p14:tracePt t="16029" x="2581275" y="2352675"/>
          <p14:tracePt t="16035" x="2552700" y="2338388"/>
          <p14:tracePt t="16045" x="2538413" y="2330450"/>
          <p14:tracePt t="16051" x="2530475" y="2316163"/>
          <p14:tracePt t="16061" x="2516188" y="2316163"/>
          <p14:tracePt t="16067" x="2501900" y="2301875"/>
          <p14:tracePt t="16078" x="2487613" y="2287588"/>
          <p14:tracePt t="16084" x="2481263" y="2274888"/>
          <p14:tracePt t="16094" x="2466975" y="2274888"/>
          <p14:tracePt t="16100" x="2452688" y="2274888"/>
          <p14:tracePt t="16112" x="2432050" y="2274888"/>
          <p14:tracePt t="16118" x="2417763" y="2274888"/>
          <p14:tracePt t="16129" x="2381250" y="2274888"/>
          <p14:tracePt t="16134" x="2338388" y="2301875"/>
          <p14:tracePt t="16144" x="2303463" y="2338388"/>
          <p14:tracePt t="16151" x="2252663" y="2387600"/>
          <p14:tracePt t="16161" x="2203450" y="2430463"/>
          <p14:tracePt t="16167" x="2138363" y="2466975"/>
          <p14:tracePt t="16177" x="2089150" y="2501900"/>
          <p14:tracePt t="16184" x="2025650" y="2538413"/>
          <p14:tracePt t="16195" x="1974850" y="2552700"/>
          <p14:tracePt t="16200" x="1925638" y="2581275"/>
          <p14:tracePt t="16211" x="1874838" y="2601913"/>
          <p14:tracePt t="16217" x="1839913" y="2616200"/>
          <p14:tracePt t="16228" x="1817688" y="2630488"/>
          <p14:tracePt t="16233" x="1774825" y="2638425"/>
          <p14:tracePt t="16245" x="1754188" y="2652713"/>
          <p14:tracePt t="16250" x="1717675" y="2652713"/>
          <p14:tracePt t="16260" x="1689100" y="2667000"/>
          <p14:tracePt t="16266" x="1674813" y="2667000"/>
          <p14:tracePt t="16277" x="1668463" y="2667000"/>
          <p14:tracePt t="16283" x="1654175" y="2667000"/>
          <p14:tracePt t="16300" x="1639888" y="2667000"/>
          <p14:tracePt t="16315" x="1625600" y="2667000"/>
          <p14:tracePt t="16397" x="1639888" y="2679700"/>
          <p14:tracePt t="16405" x="1668463" y="2679700"/>
          <p14:tracePt t="16414" x="1689100" y="2687638"/>
          <p14:tracePt t="16422" x="1739900" y="2687638"/>
          <p14:tracePt t="16444" x="1889125" y="2716213"/>
          <p14:tracePt t="16448" x="1939925" y="2716213"/>
          <p14:tracePt t="16462" x="2017713" y="2730500"/>
          <p14:tracePt t="16463" x="2103438" y="2730500"/>
          <p14:tracePt t="16471" x="2189163" y="2736850"/>
          <p14:tracePt t="16479" x="2281238" y="2736850"/>
          <p14:tracePt t="16488" x="2366963" y="2736850"/>
          <p14:tracePt t="16496" x="2438400" y="2736850"/>
          <p14:tracePt t="16505" x="2516188" y="2751138"/>
          <p14:tracePt t="16513" x="2587625" y="2751138"/>
          <p14:tracePt t="16521" x="2638425" y="2751138"/>
          <p14:tracePt t="16529" x="2681288" y="2765425"/>
          <p14:tracePt t="16537" x="2716213" y="2765425"/>
          <p14:tracePt t="16546" x="2767013" y="2779713"/>
          <p14:tracePt t="16554" x="2795588" y="2779713"/>
          <p14:tracePt t="16562" x="2830513" y="2779713"/>
          <p14:tracePt t="16570" x="2851150" y="2787650"/>
          <p14:tracePt t="16579" x="2865438" y="2787650"/>
          <p14:tracePt t="16587" x="2879725" y="2801938"/>
          <p14:tracePt t="16595" x="2894013" y="2801938"/>
          <p14:tracePt t="16603" x="2901950" y="2801938"/>
          <p14:tracePt t="16612" x="2901950" y="2816225"/>
          <p14:tracePt t="16620" x="2916238" y="2816225"/>
          <p14:tracePt t="16628" x="2916238" y="2830513"/>
          <p14:tracePt t="16636" x="2930525" y="2830513"/>
          <p14:tracePt t="16669" x="2930525" y="2836863"/>
          <p14:tracePt t="16702" x="2930525" y="2851150"/>
          <p14:tracePt t="16793" x="2944813" y="2851150"/>
          <p14:tracePt t="16801" x="2951163" y="2851150"/>
          <p14:tracePt t="16810" x="2994025" y="2865438"/>
          <p14:tracePt t="16817" x="3044825" y="2879725"/>
          <p14:tracePt t="16827" x="3116263" y="2901950"/>
          <p14:tracePt t="16834" x="3194050" y="2930525"/>
          <p14:tracePt t="17163" x="3165475" y="2930525"/>
          <p14:tracePt t="17172" x="3144838" y="2930525"/>
          <p14:tracePt t="17180" x="3130550" y="2930525"/>
          <p14:tracePt t="17188" x="3116263" y="2916238"/>
          <p14:tracePt t="17197" x="3101975" y="2916238"/>
          <p14:tracePt t="17205" x="3094038" y="2901950"/>
          <p14:tracePt t="17213" x="3065463" y="2901950"/>
          <p14:tracePt t="17221" x="3044825" y="2894013"/>
          <p14:tracePt t="17230" x="3030538" y="2879725"/>
          <p14:tracePt t="17238" x="3016250" y="2879725"/>
          <p14:tracePt t="17246" x="3001963" y="2865438"/>
          <p14:tracePt t="17262" x="2994025" y="2865438"/>
          <p14:tracePt t="17271" x="2979738" y="2851150"/>
          <p14:tracePt t="17287" x="2965450" y="2851150"/>
          <p14:tracePt t="17295" x="2951163" y="2836863"/>
          <p14:tracePt t="17304" x="2944813" y="2836863"/>
          <p14:tracePt t="17312" x="2930525" y="2836863"/>
          <p14:tracePt t="17320" x="2916238" y="2830513"/>
          <p14:tracePt t="17329" x="2894013" y="2816225"/>
          <p14:tracePt t="17336" x="2879725" y="2816225"/>
          <p14:tracePt t="17345" x="2865438" y="2801938"/>
          <p14:tracePt t="17353" x="2851150" y="2787650"/>
          <p14:tracePt t="17361" x="2844800" y="2787650"/>
          <p14:tracePt t="17370" x="2816225" y="2779713"/>
          <p14:tracePt t="17378" x="2801938" y="2765425"/>
          <p14:tracePt t="17394" x="2795588" y="2765425"/>
          <p14:tracePt t="17402" x="2781300" y="2751138"/>
          <p14:tracePt t="17410" x="2767013" y="2751138"/>
          <p14:tracePt t="17419" x="2752725" y="2736850"/>
          <p14:tracePt t="17435" x="2738438" y="2730500"/>
          <p14:tracePt t="17444" x="2730500" y="2730500"/>
          <p14:tracePt t="17452" x="2730500" y="2716213"/>
          <p14:tracePt t="17460" x="2716213" y="2716213"/>
          <p14:tracePt t="17469" x="2716213" y="2701925"/>
          <p14:tracePt t="17494" x="2701925" y="2687638"/>
          <p14:tracePt t="17510" x="2701925" y="2679700"/>
          <p14:tracePt t="17527" x="2701925" y="2667000"/>
          <p14:tracePt t="17543" x="2701925" y="2652713"/>
          <p14:tracePt t="17567" x="2701925" y="2638425"/>
          <p14:tracePt t="17593" x="2701925" y="2630488"/>
          <p14:tracePt t="17600" x="2701925" y="2616200"/>
          <p14:tracePt t="17610" x="2701925" y="2601913"/>
          <p14:tracePt t="17617" x="2701925" y="2587625"/>
          <p14:tracePt t="17627" x="2701925" y="2566988"/>
          <p14:tracePt t="17633" x="2701925" y="2552700"/>
          <p14:tracePt t="17642" x="2701925" y="2530475"/>
          <p14:tracePt t="17650" x="2701925" y="2516188"/>
          <p14:tracePt t="17659" x="2701925" y="2487613"/>
          <p14:tracePt t="17666" x="2701925" y="2481263"/>
          <p14:tracePt t="17683" x="2701925" y="2466975"/>
          <p14:tracePt t="17692" x="2701925" y="2452688"/>
          <p14:tracePt t="17709" x="2701925" y="2438400"/>
          <p14:tracePt t="17724" x="2701925" y="2430463"/>
          <p14:tracePt t="17732" x="2701925" y="2416175"/>
          <p14:tracePt t="17741" x="2701925" y="2401888"/>
          <p14:tracePt t="17749" x="2716213" y="2401888"/>
          <p14:tracePt t="17757" x="2716213" y="2381250"/>
          <p14:tracePt t="17766" x="2730500" y="2366963"/>
          <p14:tracePt t="17782" x="2730500" y="2352675"/>
          <p14:tracePt t="17790" x="2738438" y="2338388"/>
          <p14:tracePt t="17799" x="2752725" y="2330450"/>
          <p14:tracePt t="17815" x="2767013" y="2316163"/>
          <p14:tracePt t="17823" x="2781300" y="2301875"/>
          <p14:tracePt t="17831" x="2781300" y="2287588"/>
          <p14:tracePt t="17840" x="2795588" y="2287588"/>
          <p14:tracePt t="17848" x="2801938" y="2266950"/>
          <p14:tracePt t="17856" x="2830513" y="2252663"/>
          <p14:tracePt t="17865" x="2844800" y="2238375"/>
          <p14:tracePt t="17872" x="2865438" y="2217738"/>
          <p14:tracePt t="17881" x="2879725" y="2203450"/>
          <p14:tracePt t="17889" x="2901950" y="2174875"/>
          <p14:tracePt t="17897" x="2930525" y="2152650"/>
          <p14:tracePt t="17905" x="2951163" y="2124075"/>
          <p14:tracePt t="17914" x="2965450" y="2117725"/>
          <p14:tracePt t="17922" x="2994025" y="2103438"/>
          <p14:tracePt t="17930" x="3030538" y="2066925"/>
          <p14:tracePt t="17938" x="3044825" y="2066925"/>
          <p14:tracePt t="17946" x="3065463" y="2052638"/>
          <p14:tracePt t="17955" x="3094038" y="2024063"/>
          <p14:tracePt t="17963" x="3101975" y="2024063"/>
          <p14:tracePt t="17972" x="3130550" y="2017713"/>
          <p14:tracePt t="17979" x="3151188" y="2003425"/>
          <p14:tracePt t="17988" x="3165475" y="2003425"/>
          <p14:tracePt t="17996" x="3194050" y="2003425"/>
          <p14:tracePt t="18004" x="3201988" y="1989138"/>
          <p14:tracePt t="18012" x="3230563" y="1989138"/>
          <p14:tracePt t="18021" x="3244850" y="1989138"/>
          <p14:tracePt t="18029" x="3265488" y="1989138"/>
          <p14:tracePt t="18037" x="3279775" y="1989138"/>
          <p14:tracePt t="18046" x="3314700" y="1989138"/>
          <p14:tracePt t="18054" x="3343275" y="1989138"/>
          <p14:tracePt t="18062" x="3379788" y="1989138"/>
          <p14:tracePt t="18070" x="3394075" y="1989138"/>
          <p14:tracePt t="18079" x="3429000" y="1989138"/>
          <p14:tracePt t="18086" x="3457575" y="2003425"/>
          <p14:tracePt t="18095" x="3479800" y="2003425"/>
          <p14:tracePt t="18103" x="3508375" y="2017713"/>
          <p14:tracePt t="18112" x="3514725" y="2017713"/>
          <p14:tracePt t="18120" x="3543300" y="2024063"/>
          <p14:tracePt t="18128" x="3557588" y="2024063"/>
          <p14:tracePt t="18136" x="3579813" y="2024063"/>
          <p14:tracePt t="18144" x="3594100" y="2038350"/>
          <p14:tracePt t="18161" x="3608388" y="2052638"/>
          <p14:tracePt t="18169" x="3614738" y="2052638"/>
          <p14:tracePt t="18177" x="3643313" y="2066925"/>
          <p14:tracePt t="18185" x="3657600" y="2074863"/>
          <p14:tracePt t="18194" x="3678238" y="2089150"/>
          <p14:tracePt t="18202" x="3706813" y="2117725"/>
          <p14:tracePt t="18210" x="3714750" y="2117725"/>
          <p14:tracePt t="18219" x="3757613" y="2152650"/>
          <p14:tracePt t="18227" x="3763963" y="2166938"/>
          <p14:tracePt t="18235" x="3792538" y="2189163"/>
          <p14:tracePt t="18243" x="3814763" y="2217738"/>
          <p14:tracePt t="18252" x="3829050" y="2224088"/>
          <p14:tracePt t="18260" x="3857625" y="2266950"/>
          <p14:tracePt t="18268" x="3863975" y="2274888"/>
          <p14:tracePt t="18276" x="3892550" y="2301875"/>
          <p14:tracePt t="18285" x="3906838" y="2316163"/>
          <p14:tracePt t="18293" x="3929063" y="2352675"/>
          <p14:tracePt t="18301" x="3943350" y="2366963"/>
          <p14:tracePt t="18310" x="3971925" y="2387600"/>
          <p14:tracePt t="18317" x="3978275" y="2401888"/>
          <p14:tracePt t="18327" x="3992563" y="2430463"/>
          <p14:tracePt t="18334" x="4021138" y="2452688"/>
          <p14:tracePt t="18343" x="4029075" y="2481263"/>
          <p14:tracePt t="18351" x="4029075" y="2487613"/>
          <p14:tracePt t="18360" x="4043363" y="2501900"/>
          <p14:tracePt t="18367" x="4043363" y="2516188"/>
          <p14:tracePt t="18377" x="4057650" y="2516188"/>
          <p14:tracePt t="18384" x="4057650" y="2530475"/>
          <p14:tracePt t="18400" x="4070350" y="2538413"/>
          <p14:tracePt t="18425" x="4070350" y="2552700"/>
          <p14:tracePt t="18441" x="4070350" y="2566988"/>
          <p14:tracePt t="18449" x="4070350" y="2581275"/>
          <p14:tracePt t="18459" x="4070350" y="2587625"/>
          <p14:tracePt t="18466" x="4070350" y="2601913"/>
          <p14:tracePt t="18475" x="4043363" y="2630488"/>
          <p14:tracePt t="18482" x="4043363" y="2638425"/>
          <p14:tracePt t="18490" x="4029075" y="2667000"/>
          <p14:tracePt t="18499" x="4021138" y="2687638"/>
          <p14:tracePt t="18507" x="3992563" y="2701925"/>
          <p14:tracePt t="18515" x="3978275" y="2716213"/>
          <p14:tracePt t="18524" x="3971925" y="2730500"/>
          <p14:tracePt t="18531" x="3957638" y="2736850"/>
          <p14:tracePt t="18540" x="3943350" y="2751138"/>
          <p14:tracePt t="18548" x="3929063" y="2765425"/>
          <p14:tracePt t="18557" x="3921125" y="2765425"/>
          <p14:tracePt t="18565" x="3892550" y="2787650"/>
          <p14:tracePt t="18573" x="3863975" y="2801938"/>
          <p14:tracePt t="18581" x="3829050" y="2816225"/>
          <p14:tracePt t="18589" x="3792538" y="2836863"/>
          <p14:tracePt t="18598" x="3743325" y="2865438"/>
          <p14:tracePt t="18606" x="3692525" y="2879725"/>
          <p14:tracePt t="18614" x="3657600" y="2901950"/>
          <p14:tracePt t="18622" x="3608388" y="2916238"/>
          <p14:tracePt t="18630" x="3543300" y="2944813"/>
          <p14:tracePt t="18639" x="3494088" y="2951163"/>
          <p14:tracePt t="18647" x="3443288" y="2951163"/>
          <p14:tracePt t="18656" x="3394075" y="2965450"/>
          <p14:tracePt t="18663" x="3343275" y="2965450"/>
          <p14:tracePt t="18672" x="3300413" y="2965450"/>
          <p14:tracePt t="18680" x="3251200" y="2965450"/>
          <p14:tracePt t="18689" x="3216275" y="2965450"/>
          <p14:tracePt t="18697" x="3165475" y="2965450"/>
          <p14:tracePt t="18705" x="3130550" y="2965450"/>
          <p14:tracePt t="18713" x="3094038" y="2965450"/>
          <p14:tracePt t="18721" x="3065463" y="2965450"/>
          <p14:tracePt t="18729" x="3030538" y="2965450"/>
          <p14:tracePt t="18738" x="3001963" y="2965450"/>
          <p14:tracePt t="18746" x="2951163" y="2965450"/>
          <p14:tracePt t="18754" x="2930525" y="2965450"/>
          <p14:tracePt t="18762" x="2901950" y="2951163"/>
          <p14:tracePt t="18771" x="2879725" y="2944813"/>
          <p14:tracePt t="18779" x="2844800" y="2930525"/>
          <p14:tracePt t="18788" x="2801938" y="2901950"/>
          <p14:tracePt t="18796" x="2795588" y="2894013"/>
          <p14:tracePt t="18803" x="2752725" y="2879725"/>
          <p14:tracePt t="18812" x="2738438" y="2865438"/>
          <p14:tracePt t="18820" x="2730500" y="2836863"/>
          <p14:tracePt t="18837" x="2687638" y="2801938"/>
          <p14:tracePt t="18850" x="2681288" y="2787650"/>
          <p14:tracePt t="18855" x="2667000" y="2779713"/>
          <p14:tracePt t="18862" x="2667000" y="2765425"/>
          <p14:tracePt t="18870" x="2652713" y="2751138"/>
          <p14:tracePt t="18880" x="2652713" y="2736850"/>
          <p14:tracePt t="18888" x="2638425" y="2736850"/>
          <p14:tracePt t="18895" x="2638425" y="2730500"/>
          <p14:tracePt t="18919" x="2638425" y="2716213"/>
          <p14:tracePt t="25078" x="2652713" y="2716213"/>
          <p14:tracePt t="25084" x="2667000" y="2716213"/>
          <p14:tracePt t="25095" x="2701925" y="2716213"/>
          <p14:tracePt t="25099" x="2767013" y="2736850"/>
          <p14:tracePt t="25112" x="2816225" y="2765425"/>
          <p14:tracePt t="25116" x="2894013" y="2801938"/>
          <p14:tracePt t="25128" x="3016250" y="2879725"/>
          <p14:tracePt t="25133" x="3051175" y="2916238"/>
          <p14:tracePt t="25145" x="3130550" y="2965450"/>
          <p14:tracePt t="25149" x="3194050" y="3016250"/>
          <p14:tracePt t="25162" x="3265488" y="3065463"/>
          <p14:tracePt t="25164" x="3294063" y="3079750"/>
          <p14:tracePt t="25172" x="3343275" y="3114675"/>
          <p14:tracePt t="25179" x="3379788" y="3143250"/>
          <p14:tracePt t="25188" x="3408363" y="3151188"/>
          <p14:tracePt t="25196" x="3429000" y="3165475"/>
          <p14:tracePt t="25204" x="3443288" y="3165475"/>
          <p14:tracePt t="25212" x="3465513" y="3179763"/>
          <p14:tracePt t="25221" x="3479800" y="3179763"/>
          <p14:tracePt t="25237" x="3479800" y="3194050"/>
          <p14:tracePt t="25245" x="3494088" y="3194050"/>
          <p14:tracePt t="25261" x="3508375" y="3194050"/>
          <p14:tracePt t="25377" x="3514725" y="3194050"/>
          <p14:tracePt t="25460" x="3508375" y="3194050"/>
          <p14:tracePt t="25467" x="3494088" y="3194050"/>
          <p14:tracePt t="25477" x="3465513" y="3179763"/>
          <p14:tracePt t="25484" x="3429000" y="3179763"/>
          <p14:tracePt t="25495" x="3365500" y="3179763"/>
          <p14:tracePt t="25501" x="3279775" y="3179763"/>
          <p14:tracePt t="25510" x="3151188" y="3179763"/>
          <p14:tracePt t="25517" x="3016250" y="3179763"/>
          <p14:tracePt t="25527" x="2865438" y="3194050"/>
          <p14:tracePt t="25534" x="2701925" y="3194050"/>
          <p14:tracePt t="25543" x="2552700" y="3194050"/>
          <p14:tracePt t="25550" x="2481263" y="3194050"/>
          <p14:tracePt t="25560" x="2352675" y="3194050"/>
          <p14:tracePt t="25566" x="2252663" y="3165475"/>
          <p14:tracePt t="25576" x="2152650" y="3143250"/>
          <p14:tracePt t="25583" x="2074863" y="3094038"/>
          <p14:tracePt t="25593" x="2017713" y="3051175"/>
          <p14:tracePt t="25599" x="1989138" y="3044825"/>
          <p14:tracePt t="25609" x="1968500" y="3001963"/>
          <p14:tracePt t="25616" x="1925638" y="2965450"/>
          <p14:tracePt t="25626" x="1903413" y="2944813"/>
          <p14:tracePt t="25632" x="1889125" y="2901950"/>
          <p14:tracePt t="25641" x="1874838" y="2894013"/>
          <p14:tracePt t="25649" x="1874838" y="2865438"/>
          <p14:tracePt t="25659" x="1874838" y="2851150"/>
          <p14:tracePt t="25665" x="1874838" y="2836863"/>
          <p14:tracePt t="25673" x="1874838" y="2830513"/>
          <p14:tracePt t="25682" x="1874838" y="2816225"/>
          <p14:tracePt t="25690" x="1874838" y="2801938"/>
          <p14:tracePt t="25706" x="1874838" y="2787650"/>
          <p14:tracePt t="25715" x="1903413" y="2765425"/>
          <p14:tracePt t="25723" x="1917700" y="2736850"/>
          <p14:tracePt t="25732" x="1939925" y="2716213"/>
          <p14:tracePt t="25740" x="1974850" y="2687638"/>
          <p14:tracePt t="25748" x="2017713" y="2638425"/>
          <p14:tracePt t="25756" x="2052638" y="2601913"/>
          <p14:tracePt t="25764" x="2103438" y="2552700"/>
          <p14:tracePt t="25773" x="2138363" y="2516188"/>
          <p14:tracePt t="25781" x="2174875" y="2481263"/>
          <p14:tracePt t="25789" x="2232025" y="2430463"/>
          <p14:tracePt t="25797" x="2281238" y="2387600"/>
          <p14:tracePt t="25805" x="2332038" y="2352675"/>
          <p14:tracePt t="25814" x="2403475" y="2316163"/>
          <p14:tracePt t="25822" x="2466975" y="2274888"/>
          <p14:tracePt t="25830" x="2538413" y="2252663"/>
          <p14:tracePt t="25838" x="2630488" y="2217738"/>
          <p14:tracePt t="25846" x="2767013" y="2189163"/>
          <p14:tracePt t="25855" x="2816225" y="2174875"/>
          <p14:tracePt t="25863" x="2916238" y="2174875"/>
          <p14:tracePt t="25871" x="3001963" y="2166938"/>
          <p14:tracePt t="25880" x="3094038" y="2166938"/>
          <p14:tracePt t="25888" x="3165475" y="2166938"/>
          <p14:tracePt t="25896" x="3244850" y="2166938"/>
          <p14:tracePt t="25904" x="3294063" y="2166938"/>
          <p14:tracePt t="25913" x="3357563" y="2166938"/>
          <p14:tracePt t="25921" x="3408363" y="2166938"/>
          <p14:tracePt t="25929" x="3457575" y="2166938"/>
          <p14:tracePt t="25937" x="3508375" y="2166938"/>
          <p14:tracePt t="25946" x="3543300" y="2166938"/>
          <p14:tracePt t="25954" x="3579813" y="2166938"/>
          <p14:tracePt t="25962" x="3614738" y="2174875"/>
          <p14:tracePt t="25970" x="3643313" y="2174875"/>
          <p14:tracePt t="25979" x="3663950" y="2189163"/>
          <p14:tracePt t="25987" x="3692525" y="2203450"/>
          <p14:tracePt t="25995" x="3743325" y="2224088"/>
          <p14:tracePt t="26003" x="3757613" y="2238375"/>
          <p14:tracePt t="26011" x="3778250" y="2266950"/>
          <p14:tracePt t="26020" x="3792538" y="2274888"/>
          <p14:tracePt t="26028" x="3806825" y="2287588"/>
          <p14:tracePt t="26036" x="3814763" y="2316163"/>
          <p14:tracePt t="26044" x="3829050" y="2338388"/>
          <p14:tracePt t="26053" x="3829050" y="2352675"/>
          <p14:tracePt t="26061" x="3843338" y="2366963"/>
          <p14:tracePt t="26069" x="3843338" y="2381250"/>
          <p14:tracePt t="26078" x="3843338" y="2401888"/>
          <p14:tracePt t="26086" x="3843338" y="2416175"/>
          <p14:tracePt t="26094" x="3843338" y="2430463"/>
          <p14:tracePt t="26102" x="3843338" y="2452688"/>
          <p14:tracePt t="26111" x="3843338" y="2466975"/>
          <p14:tracePt t="26119" x="3843338" y="2481263"/>
          <p14:tracePt t="26127" x="3843338" y="2487613"/>
          <p14:tracePt t="26135" x="3843338" y="2516188"/>
          <p14:tracePt t="26144" x="3843338" y="2538413"/>
          <p14:tracePt t="26152" x="3843338" y="2552700"/>
          <p14:tracePt t="26161" x="3843338" y="2581275"/>
          <p14:tracePt t="26168" x="3829050" y="2601913"/>
          <p14:tracePt t="26177" x="3829050" y="2630488"/>
          <p14:tracePt t="26185" x="3814763" y="2638425"/>
          <p14:tracePt t="26194" x="3806825" y="2687638"/>
          <p14:tracePt t="26201" x="3792538" y="2701925"/>
          <p14:tracePt t="26211" x="3778250" y="2730500"/>
          <p14:tracePt t="26217" x="3763963" y="2765425"/>
          <p14:tracePt t="26227" x="3757613" y="2779713"/>
          <p14:tracePt t="26234" x="3743325" y="2801938"/>
          <p14:tracePt t="26244" x="3743325" y="2816225"/>
          <p14:tracePt t="26250" x="3729038" y="2830513"/>
          <p14:tracePt t="26267" x="3714750" y="2836863"/>
          <p14:tracePt t="26308" x="3706813" y="2851150"/>
          <p14:tracePt t="26326" x="3692525" y="2865438"/>
          <p14:tracePt t="26333" x="3678238" y="2879725"/>
          <p14:tracePt t="26342" x="3657600" y="2916238"/>
          <p14:tracePt t="26350" x="3629025" y="2944813"/>
          <p14:tracePt t="26359" x="3594100" y="2979738"/>
          <p14:tracePt t="26366" x="3579813" y="3001963"/>
          <p14:tracePt t="26374" x="3557588" y="3030538"/>
          <p14:tracePt t="26382" x="3514725" y="3065463"/>
          <p14:tracePt t="26392" x="3494088" y="3094038"/>
          <p14:tracePt t="26399" x="3465513" y="3100388"/>
          <p14:tracePt t="26407" x="3457575" y="3114675"/>
          <p14:tracePt t="26415" x="3429000" y="3128963"/>
          <p14:tracePt t="26424" x="3414713" y="3128963"/>
          <p14:tracePt t="26432" x="3408363" y="3128963"/>
          <p14:tracePt t="26440" x="3394075" y="3143250"/>
          <p14:tracePt t="26449" x="3379788" y="3143250"/>
          <p14:tracePt t="26456" x="3365500" y="3143250"/>
          <p14:tracePt t="26465" x="3357563" y="3143250"/>
          <p14:tracePt t="26473" x="3343275" y="3143250"/>
          <p14:tracePt t="26481" x="3328988" y="3143250"/>
          <p14:tracePt t="26490" x="3314700" y="3143250"/>
          <p14:tracePt t="26498" x="3300413" y="3143250"/>
          <p14:tracePt t="26506" x="3294063" y="3143250"/>
          <p14:tracePt t="26514" x="3279775" y="3128963"/>
          <p14:tracePt t="26523" x="3265488" y="3114675"/>
          <p14:tracePt t="26531" x="3244850" y="3094038"/>
          <p14:tracePt t="26539" x="3230563" y="3079750"/>
          <p14:tracePt t="26547" x="3201988" y="3051175"/>
          <p14:tracePt t="26555" x="3179763" y="3030538"/>
          <p14:tracePt t="26564" x="3151188" y="3001963"/>
          <p14:tracePt t="26572" x="3116263" y="2965450"/>
          <p14:tracePt t="26580" x="3094038" y="2944813"/>
          <p14:tracePt t="26589" x="3051175" y="2901950"/>
          <p14:tracePt t="26597" x="3030538" y="2879725"/>
          <p14:tracePt t="26605" x="3016250" y="2865438"/>
          <p14:tracePt t="26613" x="2979738" y="2830513"/>
          <p14:tracePt t="26621" x="2965450" y="2801938"/>
          <p14:tracePt t="26630" x="2916238" y="2765425"/>
          <p14:tracePt t="26638" x="2901950" y="2751138"/>
          <p14:tracePt t="26646" x="2894013" y="2730500"/>
          <p14:tracePt t="26654" x="2865438" y="2701925"/>
          <p14:tracePt t="26663" x="2851150" y="2679700"/>
          <p14:tracePt t="26671" x="2816225" y="2638425"/>
          <p14:tracePt t="26679" x="2801938" y="2630488"/>
          <p14:tracePt t="26687" x="2795588" y="2587625"/>
          <p14:tracePt t="26696" x="2781300" y="2581275"/>
          <p14:tracePt t="26704" x="2781300" y="2552700"/>
          <p14:tracePt t="26712" x="2767013" y="2530475"/>
          <p14:tracePt t="26720" x="2752725" y="2516188"/>
          <p14:tracePt t="26729" x="2752725" y="2487613"/>
          <p14:tracePt t="26737" x="2752725" y="2481263"/>
          <p14:tracePt t="26745" x="2752725" y="2452688"/>
          <p14:tracePt t="26762" x="2752725" y="2438400"/>
          <p14:tracePt t="26770" x="2752725" y="2430463"/>
          <p14:tracePt t="26778" x="2767013" y="2401888"/>
          <p14:tracePt t="26787" x="2781300" y="2387600"/>
          <p14:tracePt t="26794" x="2801938" y="2366963"/>
          <p14:tracePt t="26803" x="2830513" y="2338388"/>
          <p14:tracePt t="26811" x="2865438" y="2301875"/>
          <p14:tracePt t="26819" x="2916238" y="2266950"/>
          <p14:tracePt t="26827" x="2965450" y="2224088"/>
          <p14:tracePt t="26836" x="3030538" y="2189163"/>
          <p14:tracePt t="26844" x="3094038" y="2138363"/>
          <p14:tracePt t="26852" x="3165475" y="2117725"/>
          <p14:tracePt t="26860" x="3244850" y="2074863"/>
          <p14:tracePt t="26868" x="3300413" y="2052638"/>
          <p14:tracePt t="26877" x="3365500" y="2024063"/>
          <p14:tracePt t="26886" x="3429000" y="2017713"/>
          <p14:tracePt t="26893" x="3494088" y="2003425"/>
          <p14:tracePt t="26903" x="3557588" y="2003425"/>
          <p14:tracePt t="26910" x="3608388" y="1989138"/>
          <p14:tracePt t="26918" x="3657600" y="1989138"/>
          <p14:tracePt t="26927" x="3714750" y="1989138"/>
          <p14:tracePt t="26935" x="3778250" y="1989138"/>
          <p14:tracePt t="26944" x="3829050" y="1989138"/>
          <p14:tracePt t="26951" x="3878263" y="2003425"/>
          <p14:tracePt t="26960" x="3943350" y="2017713"/>
          <p14:tracePt t="26967" x="3978275" y="2038350"/>
          <p14:tracePt t="26977" x="4029075" y="2052638"/>
          <p14:tracePt t="26984" x="4070350" y="2066925"/>
          <p14:tracePt t="26994" x="4121150" y="2089150"/>
          <p14:tracePt t="27001" x="4127500" y="2103438"/>
          <p14:tracePt t="27010" x="4170363" y="2117725"/>
          <p14:tracePt t="27017" x="4192588" y="2138363"/>
          <p14:tracePt t="27027" x="4221163" y="2166938"/>
          <p14:tracePt t="27033" x="4227513" y="2174875"/>
          <p14:tracePt t="27044" x="4241800" y="2203450"/>
          <p14:tracePt t="27050" x="4256088" y="2217738"/>
          <p14:tracePt t="27059" x="4270375" y="2238375"/>
          <p14:tracePt t="27067" x="4278313" y="2252663"/>
          <p14:tracePt t="27076" x="4292600" y="2266950"/>
          <p14:tracePt t="27083" x="4292600" y="2287588"/>
          <p14:tracePt t="27092" x="4306888" y="2316163"/>
          <p14:tracePt t="27100" x="4306888" y="2338388"/>
          <p14:tracePt t="27109" x="4321175" y="2366963"/>
          <p14:tracePt t="27116" x="4321175" y="2381250"/>
          <p14:tracePt t="27124" x="4321175" y="2416175"/>
          <p14:tracePt t="27133" x="4321175" y="2438400"/>
          <p14:tracePt t="27142" x="4321175" y="2466975"/>
          <p14:tracePt t="27149" x="4321175" y="2487613"/>
          <p14:tracePt t="27157" x="4321175" y="2530475"/>
          <p14:tracePt t="27165" x="4306888" y="2552700"/>
          <p14:tracePt t="27174" x="4278313" y="2616200"/>
          <p14:tracePt t="27182" x="4241800" y="2667000"/>
          <p14:tracePt t="27190" x="4141788" y="2787650"/>
          <p14:tracePt t="27198" x="4043363" y="2930525"/>
          <p14:tracePt t="27561" x="4078288" y="2930525"/>
          <p14:tracePt t="27569" x="4106863" y="2930525"/>
          <p14:tracePt t="27577" x="4141788" y="2944813"/>
          <p14:tracePt t="27586" x="4178300" y="2944813"/>
          <p14:tracePt t="27594" x="4227513" y="2951163"/>
          <p14:tracePt t="27602" x="4278313" y="2951163"/>
          <p14:tracePt t="27612" x="4327525" y="2965450"/>
          <p14:tracePt t="27619" x="4392613" y="2965450"/>
          <p14:tracePt t="27627" x="4456113" y="2979738"/>
          <p14:tracePt t="27635" x="4519613" y="2979738"/>
          <p14:tracePt t="27644" x="4584700" y="2979738"/>
          <p14:tracePt t="27652" x="4641850" y="2979738"/>
          <p14:tracePt t="27660" x="4705350" y="2979738"/>
          <p14:tracePt t="27668" x="4756150" y="2979738"/>
          <p14:tracePt t="27677" x="4819650" y="2979738"/>
          <p14:tracePt t="27684" x="4856163" y="2979738"/>
          <p14:tracePt t="27694" x="4883150" y="2979738"/>
          <p14:tracePt t="27701" x="4954588" y="2965450"/>
          <p14:tracePt t="27710" x="4968875" y="2965450"/>
          <p14:tracePt t="27717" x="5005388" y="2965450"/>
          <p14:tracePt t="27727" x="5048250" y="2965450"/>
          <p14:tracePt t="27734" x="5083175" y="2965450"/>
          <p14:tracePt t="27744" x="5105400" y="2965450"/>
          <p14:tracePt t="27750" x="5148263" y="2965450"/>
          <p14:tracePt t="27760" x="5168900" y="2965450"/>
          <p14:tracePt t="27767" x="5197475" y="2965450"/>
          <p14:tracePt t="27777" x="5219700" y="2965450"/>
          <p14:tracePt t="27783" x="5233988" y="2965450"/>
          <p14:tracePt t="27794" x="5254625" y="2979738"/>
          <p14:tracePt t="27800" x="5268913" y="2979738"/>
          <p14:tracePt t="27810" x="5283200" y="2994025"/>
          <p14:tracePt t="27816" x="5297488" y="2994025"/>
          <p14:tracePt t="27826" x="5297488" y="3001963"/>
          <p14:tracePt t="27833" x="5303838" y="3001963"/>
          <p14:tracePt t="27849" x="5303838" y="3016250"/>
          <p14:tracePt t="27956" x="5303838" y="3030538"/>
          <p14:tracePt t="27965" x="5297488" y="3030538"/>
          <p14:tracePt t="27989" x="5283200" y="3030538"/>
          <p14:tracePt t="28006" x="5268913" y="3030538"/>
          <p14:tracePt t="28022" x="5254625" y="3030538"/>
          <p14:tracePt t="28039" x="5248275" y="3030538"/>
          <p14:tracePt t="28056" x="5233988" y="3030538"/>
          <p14:tracePt t="28064" x="5219700" y="3030538"/>
          <p14:tracePt t="28080" x="5205413" y="3030538"/>
          <p14:tracePt t="28089" x="5183188" y="3030538"/>
          <p14:tracePt t="28097" x="5154613" y="3030538"/>
          <p14:tracePt t="28105" x="5148263" y="3030538"/>
          <p14:tracePt t="28113" x="5119688" y="3030538"/>
          <p14:tracePt t="28122" x="5097463" y="3030538"/>
          <p14:tracePt t="28129" x="5054600" y="3016250"/>
          <p14:tracePt t="28138" x="5033963" y="3016250"/>
          <p14:tracePt t="28146" x="5005388" y="3001963"/>
          <p14:tracePt t="28154" x="4997450" y="3001963"/>
          <p14:tracePt t="28163" x="4954588" y="2994025"/>
          <p14:tracePt t="28171" x="4933950" y="2994025"/>
          <p14:tracePt t="28179" x="4905375" y="2979738"/>
          <p14:tracePt t="28187" x="4883150" y="2965450"/>
          <p14:tracePt t="28196" x="4856163" y="2965450"/>
          <p14:tracePt t="28204" x="4819650" y="2944813"/>
          <p14:tracePt t="28212" x="4791075" y="2944813"/>
          <p14:tracePt t="28220" x="4756150" y="2930525"/>
          <p14:tracePt t="28229" x="4719638" y="2916238"/>
          <p14:tracePt t="28237" x="4684713" y="2901950"/>
          <p14:tracePt t="28245" x="4633913" y="2894013"/>
          <p14:tracePt t="28253" x="4584700" y="2865438"/>
          <p14:tracePt t="28262" x="4533900" y="2851150"/>
          <p14:tracePt t="28270" x="4484688" y="2830513"/>
          <p14:tracePt t="28278" x="4427538" y="2816225"/>
          <p14:tracePt t="28286" x="4378325" y="2787650"/>
          <p14:tracePt t="28295" x="4341813" y="2765425"/>
          <p14:tracePt t="28303" x="4292600" y="2730500"/>
          <p14:tracePt t="28311" x="4241800" y="2701925"/>
          <p14:tracePt t="28319" x="4192588" y="2679700"/>
          <p14:tracePt t="28328" x="4156075" y="2638425"/>
          <p14:tracePt t="28335" x="4127500" y="2616200"/>
          <p14:tracePt t="28344" x="4121150" y="2601913"/>
          <p14:tracePt t="28352" x="4092575" y="2566988"/>
          <p14:tracePt t="28361" x="4070350" y="2538413"/>
          <p14:tracePt t="28369" x="4057650" y="2501900"/>
          <p14:tracePt t="28377" x="4043363" y="2487613"/>
          <p14:tracePt t="28385" x="4043363" y="2452688"/>
          <p14:tracePt t="28394" x="4029075" y="2430463"/>
          <p14:tracePt t="28402" x="4029075" y="2401888"/>
          <p14:tracePt t="28411" x="4029075" y="2381250"/>
          <p14:tracePt t="28418" x="4029075" y="2352675"/>
          <p14:tracePt t="28427" x="4029075" y="2330450"/>
          <p14:tracePt t="28435" x="4029075" y="2287588"/>
          <p14:tracePt t="28444" x="4043363" y="2266950"/>
          <p14:tracePt t="28451" x="4057650" y="2238375"/>
          <p14:tracePt t="28461" x="4070350" y="2203450"/>
          <p14:tracePt t="28467" x="4092575" y="2174875"/>
          <p14:tracePt t="28477" x="4121150" y="2152650"/>
          <p14:tracePt t="28484" x="4141788" y="2117725"/>
          <p14:tracePt t="28494" x="4178300" y="2089150"/>
          <p14:tracePt t="28501" x="4227513" y="2052638"/>
          <p14:tracePt t="28511" x="4278313" y="2017713"/>
          <p14:tracePt t="28517" x="4370388" y="1966913"/>
          <p14:tracePt t="28527" x="4421188" y="1952625"/>
          <p14:tracePt t="28533" x="4541838" y="1889125"/>
          <p14:tracePt t="28544" x="4584700" y="1874838"/>
          <p14:tracePt t="28550" x="4670425" y="1854200"/>
          <p14:tracePt t="28561" x="4756150" y="1825625"/>
          <p14:tracePt t="28567" x="4833938" y="1817688"/>
          <p14:tracePt t="28577" x="4905375" y="1803400"/>
          <p14:tracePt t="28583" x="4983163" y="1789113"/>
          <p14:tracePt t="28594" x="5048250" y="1789113"/>
          <p14:tracePt t="28600" x="5105400" y="1789113"/>
          <p14:tracePt t="28611" x="5168900" y="1789113"/>
          <p14:tracePt t="28616" x="5219700" y="1789113"/>
          <p14:tracePt t="28627" x="5268913" y="1789113"/>
          <p14:tracePt t="28633" x="5303838" y="1789113"/>
          <p14:tracePt t="28644" x="5346700" y="1789113"/>
          <p14:tracePt t="28649" x="5403850" y="1817688"/>
          <p14:tracePt t="28661" x="5446713" y="1825625"/>
          <p14:tracePt t="28666" x="5454650" y="1839913"/>
          <p14:tracePt t="28677" x="5483225" y="1868488"/>
          <p14:tracePt t="28682" x="5503863" y="1874838"/>
          <p14:tracePt t="28694" x="5532438" y="1903413"/>
          <p14:tracePt t="28699" x="5561013" y="1917700"/>
          <p14:tracePt t="28711" x="5568950" y="1938338"/>
          <p14:tracePt t="28716" x="5583238" y="1952625"/>
          <p14:tracePt t="28727" x="5597525" y="1974850"/>
          <p14:tracePt t="28732" x="5618163" y="1989138"/>
          <p14:tracePt t="28744" x="5632450" y="2024063"/>
          <p14:tracePt t="28749" x="5646738" y="2052638"/>
          <p14:tracePt t="28761" x="5661025" y="2089150"/>
          <p14:tracePt t="28766" x="5668963" y="2124075"/>
          <p14:tracePt t="28777" x="5683250" y="2166938"/>
          <p14:tracePt t="28782" x="5695950" y="2224088"/>
          <p14:tracePt t="28794" x="5710238" y="2274888"/>
          <p14:tracePt t="28799" x="5718175" y="2338388"/>
          <p14:tracePt t="28810" x="5732463" y="2401888"/>
          <p14:tracePt t="28816" x="5732463" y="2452688"/>
          <p14:tracePt t="28827" x="5746750" y="2516188"/>
          <p14:tracePt t="28832" x="5746750" y="2538413"/>
          <p14:tracePt t="28844" x="5746750" y="2616200"/>
          <p14:tracePt t="28847" x="5746750" y="2638425"/>
          <p14:tracePt t="28861" x="5746750" y="2679700"/>
          <p14:tracePt t="28865" x="5746750" y="2701925"/>
          <p14:tracePt t="28877" x="5732463" y="2736850"/>
          <p14:tracePt t="28881" x="5718175" y="2751138"/>
          <p14:tracePt t="28894" x="5718175" y="2779713"/>
          <p14:tracePt t="28898" x="5710238" y="2801938"/>
          <p14:tracePt t="28911" x="5695950" y="2816225"/>
          <p14:tracePt t="28927" x="5683250" y="2830513"/>
          <p14:tracePt t="28931" x="5668963" y="2836863"/>
          <p14:tracePt t="28944" x="5668963" y="2851150"/>
          <p14:tracePt t="28946" x="5661025" y="2851150"/>
          <p14:tracePt t="28962" x="5646738" y="2865438"/>
          <p14:tracePt t="28971" x="5618163" y="2879725"/>
          <p14:tracePt t="28978" x="5611813" y="2894013"/>
          <p14:tracePt t="28987" x="5568950" y="2901950"/>
          <p14:tracePt t="28995" x="5546725" y="2916238"/>
          <p14:tracePt t="29003" x="5503863" y="2944813"/>
          <p14:tracePt t="29012" x="5454650" y="2965450"/>
          <p14:tracePt t="29020" x="5418138" y="2994025"/>
          <p14:tracePt t="29028" x="5354638" y="3016250"/>
          <p14:tracePt t="29036" x="5318125" y="3030538"/>
          <p14:tracePt t="29045" x="5254625" y="3051175"/>
          <p14:tracePt t="29053" x="5205413" y="3065463"/>
          <p14:tracePt t="29061" x="5154613" y="3079750"/>
          <p14:tracePt t="29069" x="5119688" y="3094038"/>
          <p14:tracePt t="29077" x="5054600" y="3094038"/>
          <p14:tracePt t="29086" x="5019675" y="3100388"/>
          <p14:tracePt t="29094" x="4954588" y="3100388"/>
          <p14:tracePt t="29102" x="4919663" y="3100388"/>
          <p14:tracePt t="29110" x="4870450" y="3100388"/>
          <p14:tracePt t="29119" x="4833938" y="3094038"/>
          <p14:tracePt t="29127" x="4791075" y="3079750"/>
          <p14:tracePt t="29135" x="4770438" y="3065463"/>
          <p14:tracePt t="29143" x="4741863" y="3051175"/>
          <p14:tracePt t="29152" x="4705350" y="3030538"/>
          <p14:tracePt t="29160" x="4691063" y="3016250"/>
          <p14:tracePt t="29168" x="4670425" y="3001963"/>
          <p14:tracePt t="29177" x="4656138" y="2979738"/>
          <p14:tracePt t="29185" x="4633913" y="2951163"/>
          <p14:tracePt t="29193" x="4619625" y="2930525"/>
          <p14:tracePt t="29201" x="4605338" y="2901950"/>
          <p14:tracePt t="29210" x="4591050" y="2865438"/>
          <p14:tracePt t="29217" x="4570413" y="2830513"/>
          <p14:tracePt t="29227" x="4541838" y="2787650"/>
          <p14:tracePt t="29234" x="4533900" y="2736850"/>
          <p14:tracePt t="29243" x="4505325" y="2701925"/>
          <p14:tracePt t="29250" x="4505325" y="2679700"/>
          <p14:tracePt t="29260" x="4491038" y="2638425"/>
          <p14:tracePt t="29267" x="4484688" y="2601913"/>
          <p14:tracePt t="29277" x="4484688" y="2566988"/>
          <p14:tracePt t="29283" x="4484688" y="2538413"/>
          <p14:tracePt t="29292" x="4484688" y="2487613"/>
          <p14:tracePt t="29300" x="4484688" y="2466975"/>
          <p14:tracePt t="29309" x="4484688" y="2438400"/>
          <p14:tracePt t="29317" x="4484688" y="2416175"/>
          <p14:tracePt t="29325" x="4491038" y="2401888"/>
          <p14:tracePt t="29333" x="4505325" y="2381250"/>
          <p14:tracePt t="29342" x="4519613" y="2352675"/>
          <p14:tracePt t="29349" x="4541838" y="2330450"/>
          <p14:tracePt t="29359" x="4556125" y="2301875"/>
          <p14:tracePt t="29366" x="4570413" y="2274888"/>
          <p14:tracePt t="29375" x="4584700" y="2266950"/>
          <p14:tracePt t="29382" x="4605338" y="2252663"/>
          <p14:tracePt t="29392" x="4633913" y="2238375"/>
          <p14:tracePt t="29399" x="4656138" y="2224088"/>
          <p14:tracePt t="29407" x="4691063" y="2224088"/>
          <p14:tracePt t="29415" x="4733925" y="2217738"/>
          <p14:tracePt t="29423" x="4784725" y="2217738"/>
          <p14:tracePt t="29432" x="4833938" y="2217738"/>
          <p14:tracePt t="29440" x="4883150" y="2217738"/>
          <p14:tracePt t="29448" x="4919663" y="2217738"/>
          <p14:tracePt t="29456" x="4968875" y="2217738"/>
          <p14:tracePt t="29465" x="5019675" y="2224088"/>
          <p14:tracePt t="29473" x="5054600" y="2238375"/>
          <p14:tracePt t="29481" x="5097463" y="2252663"/>
          <p14:tracePt t="29489" x="5133975" y="2266950"/>
          <p14:tracePt t="29498" x="5168900" y="2274888"/>
          <p14:tracePt t="29506" x="5197475" y="2287588"/>
          <p14:tracePt t="29514" x="5248275" y="2316163"/>
          <p14:tracePt t="29523" x="5268913" y="2338388"/>
          <p14:tracePt t="29531" x="5303838" y="2352675"/>
          <p14:tracePt t="29539" x="5318125" y="2366963"/>
          <p14:tracePt t="29547" x="5346700" y="2387600"/>
          <p14:tracePt t="29555" x="5368925" y="2416175"/>
          <p14:tracePt t="29564" x="5383213" y="2430463"/>
          <p14:tracePt t="29572" x="5403850" y="2452688"/>
          <p14:tracePt t="29580" x="5418138" y="2481263"/>
          <p14:tracePt t="29589" x="5418138" y="2487613"/>
          <p14:tracePt t="29597" x="5432425" y="2501900"/>
          <p14:tracePt t="29605" x="5432425" y="2516188"/>
          <p14:tracePt t="29613" x="5432425" y="2530475"/>
          <p14:tracePt t="29621" x="5432425" y="2538413"/>
          <p14:tracePt t="29638" x="5432425" y="2566988"/>
          <p14:tracePt t="29646" x="5432425" y="2587625"/>
          <p14:tracePt t="29654" x="5432425" y="2601913"/>
          <p14:tracePt t="29663" x="5418138" y="2638425"/>
          <p14:tracePt t="29671" x="5403850" y="2679700"/>
          <p14:tracePt t="29679" x="5383213" y="2730500"/>
          <p14:tracePt t="29687" x="5354638" y="2787650"/>
          <p14:tracePt t="29696" x="5318125" y="2851150"/>
          <p14:tracePt t="29704" x="5297488" y="2901950"/>
          <p14:tracePt t="29712" x="5254625" y="2951163"/>
          <p14:tracePt t="29720" x="5248275" y="2979738"/>
          <p14:tracePt t="29728" x="5219700" y="3016250"/>
          <p14:tracePt t="29737" x="5197475" y="3051175"/>
          <p14:tracePt t="29745" x="5168900" y="3065463"/>
          <p14:tracePt t="29753" x="5154613" y="3094038"/>
          <p14:tracePt t="29761" x="5148263" y="3100388"/>
          <p14:tracePt t="29770" x="5133975" y="3100388"/>
          <p14:tracePt t="29778" x="5119688" y="3114675"/>
          <p14:tracePt t="29795" x="5105400" y="3114675"/>
          <p14:tracePt t="29803" x="5097463" y="3128963"/>
          <p14:tracePt t="29811" x="5083175" y="3128963"/>
          <p14:tracePt t="29819" x="5068888" y="3128963"/>
          <p14:tracePt t="29827" x="5048250" y="3143250"/>
          <p14:tracePt t="29835" x="5019675" y="3143250"/>
          <p14:tracePt t="29844" x="4983163" y="3143250"/>
          <p14:tracePt t="29852" x="4940300" y="3151188"/>
          <p14:tracePt t="29861" x="4905375" y="3151188"/>
          <p14:tracePt t="29869" x="4870450" y="3165475"/>
          <p14:tracePt t="29877" x="4819650" y="3165475"/>
          <p14:tracePt t="29885" x="4770438" y="3165475"/>
          <p14:tracePt t="29893" x="4719638" y="3165475"/>
          <p14:tracePt t="29901" x="4684713" y="3165475"/>
          <p14:tracePt t="29910" x="4633913" y="3165475"/>
          <p14:tracePt t="29918" x="4584700" y="3165475"/>
          <p14:tracePt t="29926" x="4533900" y="3165475"/>
          <p14:tracePt t="29934" x="4491038" y="3151188"/>
          <p14:tracePt t="29943" x="4441825" y="3128963"/>
          <p14:tracePt t="29951" x="4421188" y="3114675"/>
          <p14:tracePt t="29960" x="4406900" y="3100388"/>
          <p14:tracePt t="29967" x="4370388" y="3094038"/>
          <p14:tracePt t="29977" x="4341813" y="3065463"/>
          <p14:tracePt t="29984" x="4327525" y="3051175"/>
          <p14:tracePt t="29993" x="4321175" y="3051175"/>
          <p14:tracePt t="30001" x="4321175" y="3044825"/>
          <p14:tracePt t="30010" x="4306888" y="3030538"/>
          <p14:tracePt t="33266" x="4321175" y="3030538"/>
          <p14:tracePt t="33278" x="4341813" y="3030538"/>
          <p14:tracePt t="33283" x="4356100" y="3030538"/>
          <p14:tracePt t="33295" x="4370388" y="3030538"/>
          <p14:tracePt t="33300" x="4378325" y="3030538"/>
          <p14:tracePt t="33311" x="4406900" y="3030538"/>
          <p14:tracePt t="33316" x="4441825" y="3030538"/>
          <p14:tracePt t="33328" x="4470400" y="3030538"/>
          <p14:tracePt t="33333" x="4519613" y="3016250"/>
          <p14:tracePt t="33345" x="4556125" y="3001963"/>
          <p14:tracePt t="33349" x="4605338" y="2979738"/>
          <p14:tracePt t="33362" x="4656138" y="2951163"/>
          <p14:tracePt t="33366" x="4719638" y="2944813"/>
          <p14:tracePt t="33378" x="4770438" y="2930525"/>
          <p14:tracePt t="33382" x="4819650" y="2901950"/>
          <p14:tracePt t="33395" x="4883150" y="2894013"/>
          <p14:tracePt t="33400" x="4933950" y="2879725"/>
          <p14:tracePt t="33411" x="4954588" y="2879725"/>
          <p14:tracePt t="33415" x="4997450" y="2879725"/>
          <p14:tracePt t="33428" x="5033963" y="2865438"/>
          <p14:tracePt t="33433" x="5068888" y="2865438"/>
          <p14:tracePt t="33444" x="5105400" y="2865438"/>
          <p14:tracePt t="33449" x="5133975" y="2851150"/>
          <p14:tracePt t="33462" x="5154613" y="2851150"/>
          <p14:tracePt t="33463" x="5168900" y="2851150"/>
          <p14:tracePt t="33471" x="5183188" y="2851150"/>
          <p14:tracePt t="33479" x="5197475" y="2851150"/>
          <p14:tracePt t="33487" x="5205413" y="2851150"/>
          <p14:tracePt t="33504" x="5219700" y="2851150"/>
          <p14:tracePt t="33529" x="5233988" y="2851150"/>
          <p14:tracePt t="33735" x="5233988" y="2865438"/>
          <p14:tracePt t="33751" x="5233988" y="2879725"/>
          <p14:tracePt t="33768" x="5233988" y="2894013"/>
          <p14:tracePt t="33793" x="5233988" y="2901950"/>
          <p14:tracePt t="33826" x="5219700" y="2916238"/>
          <p14:tracePt t="33850" x="5205413" y="2916238"/>
          <p14:tracePt t="33866" x="5197475" y="2930525"/>
          <p14:tracePt t="33886" x="5168900" y="2930525"/>
          <p14:tracePt t="33892" x="5148263" y="2944813"/>
          <p14:tracePt t="33899" x="5133975" y="2951163"/>
          <p14:tracePt t="33909" x="5097463" y="2951163"/>
          <p14:tracePt t="33916" x="5068888" y="2965450"/>
          <p14:tracePt t="33926" x="5019675" y="2965450"/>
          <p14:tracePt t="33933" x="4983163" y="2979738"/>
          <p14:tracePt t="33943" x="4954588" y="2979738"/>
          <p14:tracePt t="33949" x="4919663" y="2979738"/>
          <p14:tracePt t="33959" x="4870450" y="2979738"/>
          <p14:tracePt t="33966" x="4841875" y="2979738"/>
          <p14:tracePt t="33974" x="4805363" y="2979738"/>
          <p14:tracePt t="33982" x="4784725" y="2979738"/>
          <p14:tracePt t="33990" x="4756150" y="2979738"/>
          <p14:tracePt t="33999" x="4705350" y="2965450"/>
          <p14:tracePt t="34007" x="4691063" y="2965450"/>
          <p14:tracePt t="34015" x="4670425" y="2951163"/>
          <p14:tracePt t="34023" x="4619625" y="2944813"/>
          <p14:tracePt t="34031" x="4605338" y="2944813"/>
          <p14:tracePt t="34039" x="4584700" y="2930525"/>
          <p14:tracePt t="34048" x="4556125" y="2916238"/>
          <p14:tracePt t="34056" x="4533900" y="2901950"/>
          <p14:tracePt t="34065" x="4505325" y="2901950"/>
          <p14:tracePt t="34072" x="4484688" y="2894013"/>
          <p14:tracePt t="34081" x="4456113" y="2879725"/>
          <p14:tracePt t="34089" x="4441825" y="2865438"/>
          <p14:tracePt t="34097" x="4421188" y="2851150"/>
          <p14:tracePt t="34106" x="4406900" y="2836863"/>
          <p14:tracePt t="34114" x="4392613" y="2830513"/>
          <p14:tracePt t="34122" x="4378325" y="2801938"/>
          <p14:tracePt t="34130" x="4356100" y="2787650"/>
          <p14:tracePt t="34138" x="4341813" y="2779713"/>
          <p14:tracePt t="34147" x="4327525" y="2765425"/>
          <p14:tracePt t="34155" x="4306888" y="2751138"/>
          <p14:tracePt t="34163" x="4278313" y="2730500"/>
          <p14:tracePt t="34171" x="4256088" y="2716213"/>
          <p14:tracePt t="34180" x="4227513" y="2687638"/>
          <p14:tracePt t="34188" x="4206875" y="2667000"/>
          <p14:tracePt t="34196" x="4192588" y="2652713"/>
          <p14:tracePt t="34205" x="4170363" y="2638425"/>
          <p14:tracePt t="34213" x="4156075" y="2616200"/>
          <p14:tracePt t="34221" x="4127500" y="2587625"/>
          <p14:tracePt t="34229" x="4127500" y="2581275"/>
          <p14:tracePt t="34237" x="4121150" y="2566988"/>
          <p14:tracePt t="34245" x="4106863" y="2552700"/>
          <p14:tracePt t="34254" x="4106863" y="2530475"/>
          <p14:tracePt t="34262" x="4106863" y="2516188"/>
          <p14:tracePt t="34271" x="4106863" y="2487613"/>
          <p14:tracePt t="34278" x="4106863" y="2466975"/>
          <p14:tracePt t="34287" x="4106863" y="2438400"/>
          <p14:tracePt t="34295" x="4106863" y="2401888"/>
          <p14:tracePt t="34303" x="4127500" y="2366963"/>
          <p14:tracePt t="34311" x="4141788" y="2330450"/>
          <p14:tracePt t="34320" x="4156075" y="2301875"/>
          <p14:tracePt t="34328" x="4170363" y="2274888"/>
          <p14:tracePt t="34336" x="4192588" y="2238375"/>
          <p14:tracePt t="34344" x="4227513" y="2189163"/>
          <p14:tracePt t="34353" x="4241800" y="2174875"/>
          <p14:tracePt t="34361" x="4278313" y="2138363"/>
          <p14:tracePt t="34369" x="4306888" y="2117725"/>
          <p14:tracePt t="34377" x="4327525" y="2103438"/>
          <p14:tracePt t="34386" x="4370388" y="2074863"/>
          <p14:tracePt t="34394" x="4378325" y="2074863"/>
          <p14:tracePt t="34402" x="4406900" y="2066925"/>
          <p14:tracePt t="34411" x="4427538" y="2052638"/>
          <p14:tracePt t="34419" x="4456113" y="2038350"/>
          <p14:tracePt t="34427" x="4470400" y="2038350"/>
          <p14:tracePt t="34435" x="4491038" y="2038350"/>
          <p14:tracePt t="34444" x="4505325" y="2038350"/>
          <p14:tracePt t="34452" x="4519613" y="2038350"/>
          <p14:tracePt t="34460" x="4541838" y="2038350"/>
          <p14:tracePt t="34468" x="4556125" y="2038350"/>
          <p14:tracePt t="34477" x="4584700" y="2038350"/>
          <p14:tracePt t="34484" x="4605338" y="2038350"/>
          <p14:tracePt t="34494" x="4641850" y="2038350"/>
          <p14:tracePt t="34501" x="4656138" y="2038350"/>
          <p14:tracePt t="34510" x="4684713" y="2052638"/>
          <p14:tracePt t="34517" x="4719638" y="2066925"/>
          <p14:tracePt t="34527" x="4741863" y="2074863"/>
          <p14:tracePt t="34534" x="4770438" y="2089150"/>
          <p14:tracePt t="34543" x="4791075" y="2103438"/>
          <p14:tracePt t="34550" x="4819650" y="2117725"/>
          <p14:tracePt t="34560" x="4841875" y="2124075"/>
          <p14:tracePt t="34567" x="4883150" y="2138363"/>
          <p14:tracePt t="34577" x="4891088" y="2152650"/>
          <p14:tracePt t="34583" x="4905375" y="2166938"/>
          <p14:tracePt t="34594" x="4933950" y="2174875"/>
          <p14:tracePt t="34600" x="4954588" y="2189163"/>
          <p14:tracePt t="34610" x="4983163" y="2203450"/>
          <p14:tracePt t="34616" x="5019675" y="2224088"/>
          <p14:tracePt t="34627" x="5033963" y="2238375"/>
          <p14:tracePt t="34633" x="5054600" y="2252663"/>
          <p14:tracePt t="34643" x="5083175" y="2266950"/>
          <p14:tracePt t="34650" x="5105400" y="2274888"/>
          <p14:tracePt t="34661" x="5133975" y="2287588"/>
          <p14:tracePt t="34666" x="5148263" y="2301875"/>
          <p14:tracePt t="34677" x="5168900" y="2330450"/>
          <p14:tracePt t="34683" x="5183188" y="2338388"/>
          <p14:tracePt t="34694" x="5197475" y="2352675"/>
          <p14:tracePt t="34699" x="5205413" y="2366963"/>
          <p14:tracePt t="34710" x="5219700" y="2366963"/>
          <p14:tracePt t="34715" x="5219700" y="2381250"/>
          <p14:tracePt t="34727" x="5233988" y="2387600"/>
          <p14:tracePt t="34732" x="5248275" y="2401888"/>
          <p14:tracePt t="34744" x="5254625" y="2416175"/>
          <p14:tracePt t="34749" x="5268913" y="2438400"/>
          <p14:tracePt t="34760" x="5283200" y="2452688"/>
          <p14:tracePt t="34765" x="5297488" y="2466975"/>
          <p14:tracePt t="34777" x="5318125" y="2481263"/>
          <p14:tracePt t="34782" x="5332413" y="2501900"/>
          <p14:tracePt t="34794" x="5346700" y="2516188"/>
          <p14:tracePt t="34798" x="5354638" y="2530475"/>
          <p14:tracePt t="34810" x="5368925" y="2538413"/>
          <p14:tracePt t="34814" x="5368925" y="2552700"/>
          <p14:tracePt t="34827" x="5383213" y="2566988"/>
          <p14:tracePt t="34844" x="5397500" y="2581275"/>
          <p14:tracePt t="34860" x="5397500" y="2587625"/>
          <p14:tracePt t="34865" x="5403850" y="2587625"/>
          <p14:tracePt t="34880" x="5403850" y="2601913"/>
          <p14:tracePt t="34896" x="5403850" y="2616200"/>
          <p14:tracePt t="34921" x="5403850" y="2630488"/>
          <p14:tracePt t="34946" x="5403850" y="2638425"/>
          <p14:tracePt t="34954" x="5403850" y="2652713"/>
          <p14:tracePt t="34963" x="5403850" y="2667000"/>
          <p14:tracePt t="34971" x="5403850" y="2679700"/>
          <p14:tracePt t="34979" x="5403850" y="2687638"/>
          <p14:tracePt t="34988" x="5403850" y="2716213"/>
          <p14:tracePt t="34996" x="5397500" y="2730500"/>
          <p14:tracePt t="35004" x="5383213" y="2736850"/>
          <p14:tracePt t="35012" x="5383213" y="2751138"/>
          <p14:tracePt t="35020" x="5368925" y="2765425"/>
          <p14:tracePt t="35029" x="5354638" y="2779713"/>
          <p14:tracePt t="35045" x="5346700" y="2787650"/>
          <p14:tracePt t="35061" x="5332413" y="2787650"/>
          <p14:tracePt t="35078" x="5318125" y="2801938"/>
          <p14:tracePt t="35086" x="5297488" y="2816225"/>
          <p14:tracePt t="35095" x="5283200" y="2830513"/>
          <p14:tracePt t="35103" x="5268913" y="2836863"/>
          <p14:tracePt t="35111" x="5248275" y="2851150"/>
          <p14:tracePt t="35119" x="5219700" y="2851150"/>
          <p14:tracePt t="35127" x="5205413" y="2865438"/>
          <p14:tracePt t="35136" x="5183188" y="2879725"/>
          <p14:tracePt t="35144" x="5168900" y="2879725"/>
          <p14:tracePt t="35153" x="5154613" y="2894013"/>
          <p14:tracePt t="35161" x="5133975" y="2894013"/>
          <p14:tracePt t="35177" x="5119688" y="2894013"/>
          <p14:tracePt t="35186" x="5097463" y="2894013"/>
          <p14:tracePt t="35193" x="5083175" y="2894013"/>
          <p14:tracePt t="35202" x="5068888" y="2894013"/>
          <p14:tracePt t="35210" x="5054600" y="2894013"/>
          <p14:tracePt t="35218" x="5033963" y="2894013"/>
          <p14:tracePt t="35227" x="5005388" y="2894013"/>
          <p14:tracePt t="35235" x="4983163" y="2894013"/>
          <p14:tracePt t="35243" x="4954588" y="2879725"/>
          <p14:tracePt t="35251" x="4919663" y="2865438"/>
          <p14:tracePt t="35260" x="4891088" y="2865438"/>
          <p14:tracePt t="35268" x="4856163" y="2851150"/>
          <p14:tracePt t="35277" x="4819650" y="2836863"/>
          <p14:tracePt t="35284" x="4784725" y="2830513"/>
          <p14:tracePt t="35293" x="4741863" y="2801938"/>
          <p14:tracePt t="35301" x="4705350" y="2787650"/>
          <p14:tracePt t="35310" x="4656138" y="2765425"/>
          <p14:tracePt t="35317" x="4605338" y="2730500"/>
          <p14:tracePt t="35327" x="4556125" y="2701925"/>
          <p14:tracePt t="35334" x="4505325" y="2667000"/>
          <p14:tracePt t="35343" x="4470400" y="2638425"/>
          <p14:tracePt t="35350" x="4421188" y="2601913"/>
          <p14:tracePt t="35360" x="4378325" y="2566988"/>
          <p14:tracePt t="35367" x="4341813" y="2530475"/>
          <p14:tracePt t="35376" x="4321175" y="2487613"/>
          <p14:tracePt t="35383" x="4278313" y="2452688"/>
          <p14:tracePt t="35393" x="4270375" y="2430463"/>
          <p14:tracePt t="35400" x="4256088" y="2401888"/>
          <p14:tracePt t="35409" x="4227513" y="2366963"/>
          <p14:tracePt t="35416" x="4221163" y="2338388"/>
          <p14:tracePt t="35426" x="4206875" y="2330450"/>
          <p14:tracePt t="35433" x="4206875" y="2301875"/>
          <p14:tracePt t="35442" x="4206875" y="2287588"/>
          <p14:tracePt t="35449" x="4206875" y="2274888"/>
          <p14:tracePt t="35457" x="4206875" y="2266950"/>
          <p14:tracePt t="35466" x="4206875" y="2252663"/>
          <p14:tracePt t="35482" x="4206875" y="2238375"/>
          <p14:tracePt t="35499" x="4221163" y="2224088"/>
          <p14:tracePt t="35507" x="4241800" y="2217738"/>
          <p14:tracePt t="35515" x="4270375" y="2203450"/>
          <p14:tracePt t="35523" x="4292600" y="2189163"/>
          <p14:tracePt t="35531" x="4327525" y="2166938"/>
          <p14:tracePt t="35540" x="4378325" y="2152650"/>
          <p14:tracePt t="35548" x="4427538" y="2138363"/>
          <p14:tracePt t="35557" x="4484688" y="2124075"/>
          <p14:tracePt t="35565" x="4541838" y="2117725"/>
          <p14:tracePt t="35573" x="4591050" y="2103438"/>
          <p14:tracePt t="35581" x="4656138" y="2089150"/>
          <p14:tracePt t="35589" x="4705350" y="2089150"/>
          <p14:tracePt t="35597" x="4770438" y="2089150"/>
          <p14:tracePt t="35606" x="4819650" y="2089150"/>
          <p14:tracePt t="35614" x="4870450" y="2089150"/>
          <p14:tracePt t="35622" x="4891088" y="2089150"/>
          <p14:tracePt t="35631" x="4954588" y="2089150"/>
          <p14:tracePt t="35638" x="4983163" y="2089150"/>
          <p14:tracePt t="35647" x="5019675" y="2089150"/>
          <p14:tracePt t="35655" x="5054600" y="2103438"/>
          <p14:tracePt t="35663" x="5097463" y="2117725"/>
          <p14:tracePt t="35672" x="5133975" y="2124075"/>
          <p14:tracePt t="35680" x="5168900" y="2138363"/>
          <p14:tracePt t="35688" x="5197475" y="2166938"/>
          <p14:tracePt t="35697" x="5219700" y="2189163"/>
          <p14:tracePt t="35704" x="5233988" y="2189163"/>
          <p14:tracePt t="35713" x="5268913" y="2224088"/>
          <p14:tracePt t="35721" x="5297488" y="2238375"/>
          <p14:tracePt t="35729" x="5332413" y="2274888"/>
          <p14:tracePt t="35737" x="5354638" y="2301875"/>
          <p14:tracePt t="35746" x="5368925" y="2316163"/>
          <p14:tracePt t="35754" x="5397500" y="2338388"/>
          <p14:tracePt t="35763" x="5432425" y="2381250"/>
          <p14:tracePt t="35771" x="5446713" y="2387600"/>
          <p14:tracePt t="35779" x="5468938" y="2430463"/>
          <p14:tracePt t="35788" x="5468938" y="2438400"/>
          <p14:tracePt t="35795" x="5497513" y="2487613"/>
          <p14:tracePt t="35803" x="5503863" y="2501900"/>
          <p14:tracePt t="35812" x="5518150" y="2552700"/>
          <p14:tracePt t="35820" x="5532438" y="2587625"/>
          <p14:tracePt t="35828" x="5546725" y="2630488"/>
          <p14:tracePt t="35837" x="5546725" y="2652713"/>
          <p14:tracePt t="35845" x="5561013" y="2687638"/>
          <p14:tracePt t="35853" x="5561013" y="2730500"/>
          <p14:tracePt t="35861" x="5561013" y="2751138"/>
          <p14:tracePt t="35869" x="5568950" y="2779713"/>
          <p14:tracePt t="35878" x="5568950" y="2801938"/>
          <p14:tracePt t="35886" x="5568950" y="2816225"/>
          <p14:tracePt t="35894" x="5568950" y="2830513"/>
          <p14:tracePt t="35903" x="5568950" y="2836863"/>
          <p14:tracePt t="35911" x="5568950" y="2851150"/>
          <p14:tracePt t="35919" x="5568950" y="2865438"/>
          <p14:tracePt t="35944" x="5568950" y="2879725"/>
          <p14:tracePt t="35960" x="5568950" y="2894013"/>
          <p14:tracePt t="35968" x="5561013" y="2901950"/>
          <p14:tracePt t="35977" x="5546725" y="2916238"/>
          <p14:tracePt t="35985" x="5518150" y="2930525"/>
          <p14:tracePt t="35993" x="5497513" y="2951163"/>
          <p14:tracePt t="36002" x="5454650" y="2979738"/>
          <p14:tracePt t="36010" x="5432425" y="3001963"/>
          <p14:tracePt t="36018" x="5383213" y="3030538"/>
          <p14:tracePt t="36027" x="5346700" y="3051175"/>
          <p14:tracePt t="36034" x="5303838" y="3079750"/>
          <p14:tracePt t="36043" x="5254625" y="3114675"/>
          <p14:tracePt t="36051" x="5219700" y="3128963"/>
          <p14:tracePt t="36060" x="5168900" y="3143250"/>
          <p14:tracePt t="36068" x="5133975" y="3165475"/>
          <p14:tracePt t="36077" x="5083175" y="3165475"/>
          <p14:tracePt t="36084" x="5033963" y="3179763"/>
          <p14:tracePt t="36094" x="4983163" y="3194050"/>
          <p14:tracePt t="36100" x="4933950" y="3194050"/>
          <p14:tracePt t="36110" x="4891088" y="3200400"/>
          <p14:tracePt t="36117" x="4841875" y="3200400"/>
          <p14:tracePt t="36126" x="4805363" y="3200400"/>
          <p14:tracePt t="36133" x="4784725" y="3200400"/>
          <p14:tracePt t="36143" x="4719638" y="3200400"/>
          <p14:tracePt t="36150" x="4684713" y="3200400"/>
          <p14:tracePt t="36159" x="4641850" y="3194050"/>
          <p14:tracePt t="36166" x="4605338" y="3179763"/>
          <p14:tracePt t="36176" x="4584700" y="3151188"/>
          <p14:tracePt t="36182" x="4541838" y="3143250"/>
          <p14:tracePt t="36191" x="4505325" y="3114675"/>
          <p14:tracePt t="36199" x="4470400" y="3094038"/>
          <p14:tracePt t="36207" x="4456113" y="3079750"/>
          <p14:tracePt t="36215" x="4406900" y="3044825"/>
          <p14:tracePt t="36224" x="4378325" y="3016250"/>
          <p14:tracePt t="36232" x="4327525" y="2979738"/>
          <p14:tracePt t="36240" x="4306888" y="2951163"/>
          <p14:tracePt t="36248" x="4292600" y="2944813"/>
          <p14:tracePt t="36257" x="4278313" y="2916238"/>
          <p14:tracePt t="36265" x="4256088" y="2894013"/>
          <p14:tracePt t="36273" x="4241800" y="2865438"/>
          <p14:tracePt t="36281" x="4241800" y="2851150"/>
          <p14:tracePt t="36290" x="4227513" y="2836863"/>
          <p14:tracePt t="36298" x="4227513" y="2816225"/>
          <p14:tracePt t="36306" x="4227513" y="2801938"/>
          <p14:tracePt t="36323" x="4227513" y="2787650"/>
          <p14:tracePt t="36331" x="4227513" y="2779713"/>
          <p14:tracePt t="36347" x="4241800" y="2765425"/>
          <p14:tracePt t="36356" x="4256088" y="2751138"/>
          <p14:tracePt t="36372" x="4270375" y="2736850"/>
          <p14:tracePt t="36380" x="4278313" y="2736850"/>
          <p14:tracePt t="36405" x="4292600" y="2736850"/>
          <p14:tracePt t="38251" x="4306888" y="2736850"/>
          <p14:tracePt t="38262" x="4327525" y="2736850"/>
          <p14:tracePt t="38270" x="4356100" y="2736850"/>
          <p14:tracePt t="38277" x="4406900" y="2736850"/>
          <p14:tracePt t="38284" x="4456113" y="2736850"/>
          <p14:tracePt t="38296" x="4519613" y="2736850"/>
          <p14:tracePt t="38302" x="4591050" y="2736850"/>
          <p14:tracePt t="38311" x="4670425" y="2736850"/>
          <p14:tracePt t="38317" x="4756150" y="2751138"/>
          <p14:tracePt t="38328" x="4841875" y="2751138"/>
          <p14:tracePt t="38334" x="4997450" y="2779713"/>
          <p14:tracePt t="38344" x="5119688" y="2779713"/>
          <p14:tracePt t="38351" x="5248275" y="2801938"/>
          <p14:tracePt t="38361" x="5368925" y="2801938"/>
          <p14:tracePt t="38367" x="5483225" y="2816225"/>
          <p14:tracePt t="38377" x="5618163" y="2830513"/>
          <p14:tracePt t="38383" x="5761038" y="2830513"/>
          <p14:tracePt t="38395" x="5832475" y="2830513"/>
          <p14:tracePt t="38400" x="5946775" y="2830513"/>
          <p14:tracePt t="38410" x="6067425" y="2830513"/>
          <p14:tracePt t="38417" x="6181725" y="2830513"/>
          <p14:tracePt t="38427" x="6281738" y="2830513"/>
          <p14:tracePt t="38433" x="6373813" y="2830513"/>
          <p14:tracePt t="38444" x="6459538" y="2830513"/>
          <p14:tracePt t="38449" x="6530975" y="2830513"/>
          <p14:tracePt t="38460" x="6608763" y="2816225"/>
          <p14:tracePt t="38466" x="6673850" y="2801938"/>
          <p14:tracePt t="38477" x="6745288" y="2801938"/>
          <p14:tracePt t="38483" x="6808788" y="2787650"/>
          <p14:tracePt t="38494" x="6894513" y="2779713"/>
          <p14:tracePt t="38500" x="6972300" y="2765425"/>
          <p14:tracePt t="38510" x="7037388" y="2751138"/>
          <p14:tracePt t="38515" x="7108825" y="2736850"/>
          <p14:tracePt t="38527" x="7172325" y="2730500"/>
          <p14:tracePt t="38533" x="7208838" y="2730500"/>
          <p14:tracePt t="38544" x="7251700" y="2730500"/>
          <p14:tracePt t="38549" x="7286625" y="2730500"/>
          <p14:tracePt t="38561" x="7321550" y="2716213"/>
          <p14:tracePt t="38566" x="7350125" y="2716213"/>
          <p14:tracePt t="38577" x="7372350" y="2716213"/>
          <p14:tracePt t="38582" x="7386638" y="2716213"/>
          <p14:tracePt t="38594" x="7400925" y="2701925"/>
          <p14:tracePt t="38611" x="7407275" y="2701925"/>
          <p14:tracePt t="38631" x="7421563" y="2701925"/>
          <p14:tracePt t="38705" x="7421563" y="2716213"/>
          <p14:tracePt t="38713" x="7421563" y="2730500"/>
          <p14:tracePt t="38721" x="7421563" y="2736850"/>
          <p14:tracePt t="38730" x="7421563" y="2765425"/>
          <p14:tracePt t="38738" x="7421563" y="2779713"/>
          <p14:tracePt t="38761" x="7435850" y="2801938"/>
          <p14:tracePt t="38762" x="7435850" y="2816225"/>
          <p14:tracePt t="38787" x="7450138" y="2830513"/>
          <p14:tracePt t="38804" x="7450138" y="2836863"/>
          <p14:tracePt t="38828" x="7450138" y="2851150"/>
          <p14:tracePt t="38853" x="7450138" y="2865438"/>
          <p14:tracePt t="38869" x="7450138" y="2879725"/>
          <p14:tracePt t="38902" x="7435850" y="2879725"/>
          <p14:tracePt t="38919" x="7421563" y="2879725"/>
          <p14:tracePt t="38927" x="7400925" y="2879725"/>
          <p14:tracePt t="38936" x="7358063" y="2894013"/>
          <p14:tracePt t="38944" x="7321550" y="2901950"/>
          <p14:tracePt t="38952" x="7251700" y="2965450"/>
          <p14:tracePt t="38960" x="7172325" y="3001963"/>
          <p14:tracePt t="38969" x="7137400" y="3030538"/>
          <p14:tracePt t="38977" x="7043738" y="3079750"/>
          <p14:tracePt t="38985" x="6972300" y="3143250"/>
          <p14:tracePt t="38994" x="6894513" y="3165475"/>
          <p14:tracePt t="39001" x="6823075" y="3194050"/>
          <p14:tracePt t="39010" x="6759575" y="3214688"/>
          <p14:tracePt t="39018" x="6694488" y="3228975"/>
          <p14:tracePt t="39027" x="6645275" y="3228975"/>
          <p14:tracePt t="39035" x="6580188" y="3228975"/>
          <p14:tracePt t="39044" x="6545263" y="3228975"/>
          <p14:tracePt t="39051" x="6523038" y="3228975"/>
          <p14:tracePt t="39061" x="6481763" y="3228975"/>
          <p14:tracePt t="39067" x="6459538" y="3214688"/>
          <p14:tracePt t="39077" x="6430963" y="3200400"/>
          <p14:tracePt t="39084" x="6410325" y="3194050"/>
          <p14:tracePt t="39093" x="6396038" y="3194050"/>
          <p14:tracePt t="39100" x="6381750" y="3179763"/>
          <p14:tracePt t="39110" x="6381750" y="3165475"/>
          <p14:tracePt t="39117" x="6373813" y="3165475"/>
          <p14:tracePt t="39127" x="6359525" y="3143250"/>
          <p14:tracePt t="39143" x="6330950" y="3114675"/>
          <p14:tracePt t="39150" x="6310313" y="3100388"/>
          <p14:tracePt t="39159" x="6281738" y="3094038"/>
          <p14:tracePt t="39166" x="6245225" y="3051175"/>
          <p14:tracePt t="39176" x="6210300" y="3030538"/>
          <p14:tracePt t="39183" x="6173788" y="2994025"/>
          <p14:tracePt t="39193" x="6110288" y="2951163"/>
          <p14:tracePt t="39200" x="6067425" y="2916238"/>
          <p14:tracePt t="39209" x="6032500" y="2879725"/>
          <p14:tracePt t="39216" x="6018213" y="2865438"/>
          <p14:tracePt t="39226" x="5981700" y="2830513"/>
          <p14:tracePt t="39233" x="5961063" y="2801938"/>
          <p14:tracePt t="39241" x="5946775" y="2779713"/>
          <p14:tracePt t="39249" x="5932488" y="2765425"/>
          <p14:tracePt t="39257" x="5918200" y="2736850"/>
          <p14:tracePt t="39266" x="5910263" y="2730500"/>
          <p14:tracePt t="39274" x="5910263" y="2716213"/>
          <p14:tracePt t="39281" x="5895975" y="2687638"/>
          <p14:tracePt t="39290" x="5895975" y="2679700"/>
          <p14:tracePt t="39298" x="5881688" y="2652713"/>
          <p14:tracePt t="39306" x="5867400" y="2630488"/>
          <p14:tracePt t="39315" x="5867400" y="2616200"/>
          <p14:tracePt t="39323" x="5867400" y="2587625"/>
          <p14:tracePt t="39331" x="5861050" y="2566988"/>
          <p14:tracePt t="39340" x="5861050" y="2538413"/>
          <p14:tracePt t="39348" x="5861050" y="2516188"/>
          <p14:tracePt t="39356" x="5846763" y="2501900"/>
          <p14:tracePt t="39364" x="5846763" y="2487613"/>
          <p14:tracePt t="39372" x="5846763" y="2466975"/>
          <p14:tracePt t="39381" x="5846763" y="2452688"/>
          <p14:tracePt t="39389" x="5846763" y="2438400"/>
          <p14:tracePt t="39397" x="5846763" y="2430463"/>
          <p14:tracePt t="39405" x="5846763" y="2416175"/>
          <p14:tracePt t="39414" x="5846763" y="2401888"/>
          <p14:tracePt t="39422" x="5846763" y="2387600"/>
          <p14:tracePt t="39430" x="5846763" y="2381250"/>
          <p14:tracePt t="39447" x="5846763" y="2366963"/>
          <p14:tracePt t="39455" x="5846763" y="2352675"/>
          <p14:tracePt t="39480" x="5846763" y="2338388"/>
          <p14:tracePt t="39504" x="5861050" y="2330450"/>
          <p14:tracePt t="39529" x="5867400" y="2316163"/>
          <p14:tracePt t="39537" x="5881688" y="2316163"/>
          <p14:tracePt t="39546" x="5881688" y="2301875"/>
          <p14:tracePt t="39554" x="5895975" y="2301875"/>
          <p14:tracePt t="39562" x="5910263" y="2287588"/>
          <p14:tracePt t="39570" x="5932488" y="2274888"/>
          <p14:tracePt t="39578" x="5961063" y="2252663"/>
          <p14:tracePt t="39587" x="5981700" y="2238375"/>
          <p14:tracePt t="39595" x="6010275" y="2224088"/>
          <p14:tracePt t="39603" x="6046788" y="2217738"/>
          <p14:tracePt t="39611" x="6081713" y="2203450"/>
          <p14:tracePt t="39620" x="6124575" y="2174875"/>
          <p14:tracePt t="39628" x="6173788" y="2152650"/>
          <p14:tracePt t="39636" x="6210300" y="2138363"/>
          <p14:tracePt t="39644" x="6245225" y="2124075"/>
          <p14:tracePt t="39652" x="6296025" y="2103438"/>
          <p14:tracePt t="39661" x="6330950" y="2103438"/>
          <p14:tracePt t="39669" x="6381750" y="2074863"/>
          <p14:tracePt t="39677" x="6424613" y="2066925"/>
          <p14:tracePt t="39686" x="6473825" y="2052638"/>
          <p14:tracePt t="39694" x="6523038" y="2038350"/>
          <p14:tracePt t="39702" x="6573838" y="2024063"/>
          <p14:tracePt t="39710" x="6608763" y="2003425"/>
          <p14:tracePt t="39718" x="6673850" y="1989138"/>
          <p14:tracePt t="39726" x="6723063" y="1974850"/>
          <p14:tracePt t="39735" x="6773863" y="1966913"/>
          <p14:tracePt t="39743" x="6837363" y="1952625"/>
          <p14:tracePt t="39751" x="6894513" y="1938338"/>
          <p14:tracePt t="39760" x="6958013" y="1924050"/>
          <p14:tracePt t="39768" x="7023100" y="1917700"/>
          <p14:tracePt t="39777" x="7072313" y="1903413"/>
          <p14:tracePt t="39784" x="7137400" y="1889125"/>
          <p14:tracePt t="39793" x="7194550" y="1889125"/>
          <p14:tracePt t="39802" x="7258050" y="1874838"/>
          <p14:tracePt t="39810" x="7335838" y="1874838"/>
          <p14:tracePt t="39818" x="7407275" y="1868488"/>
          <p14:tracePt t="39827" x="7472363" y="1868488"/>
          <p14:tracePt t="39834" x="7550150" y="1868488"/>
          <p14:tracePt t="39844" x="7607300" y="1854200"/>
          <p14:tracePt t="39850" x="7672388" y="1854200"/>
          <p14:tracePt t="39860" x="7735888" y="1854200"/>
          <p14:tracePt t="39867" x="7799388" y="1839913"/>
          <p14:tracePt t="39876" x="7870825" y="1839913"/>
          <p14:tracePt t="39885" x="7935913" y="1839913"/>
          <p14:tracePt t="39893" x="7985125" y="1825625"/>
          <p14:tracePt t="39900" x="8064500" y="1825625"/>
          <p14:tracePt t="39910" x="8121650" y="1825625"/>
          <p14:tracePt t="39916" x="8185150" y="1825625"/>
          <p14:tracePt t="39926" x="8248650" y="1817688"/>
          <p14:tracePt t="39933" x="8328025" y="1817688"/>
          <p14:tracePt t="39943" x="8399463" y="1817688"/>
          <p14:tracePt t="39949" x="8485188" y="1817688"/>
          <p14:tracePt t="39957" x="8562975" y="1817688"/>
          <p14:tracePt t="39966" x="8626475" y="1817688"/>
          <p14:tracePt t="39976" x="8697913" y="1817688"/>
          <p14:tracePt t="39982" x="8777288" y="1817688"/>
          <p14:tracePt t="39990" x="8848725" y="1817688"/>
          <p14:tracePt t="39999" x="8912225" y="1839913"/>
          <p14:tracePt t="40007" x="8975725" y="1854200"/>
          <p14:tracePt t="40015" x="9040813" y="1868488"/>
          <p14:tracePt t="40024" x="9097963" y="1889125"/>
          <p14:tracePt t="40032" x="9161463" y="1903413"/>
          <p14:tracePt t="40040" x="9212263" y="1917700"/>
          <p14:tracePt t="40048" x="9261475" y="1938338"/>
          <p14:tracePt t="40056" x="9312275" y="1952625"/>
          <p14:tracePt t="40065" x="9361488" y="1966913"/>
          <p14:tracePt t="40073" x="9396413" y="1974850"/>
          <p14:tracePt t="40081" x="9439275" y="1989138"/>
          <p14:tracePt t="40089" x="9475788" y="2003425"/>
          <p14:tracePt t="40098" x="9504363" y="2017713"/>
          <p14:tracePt t="40106" x="9525000" y="2024063"/>
          <p14:tracePt t="40114" x="9553575" y="2038350"/>
          <p14:tracePt t="40123" x="9575800" y="2038350"/>
          <p14:tracePt t="40131" x="9604375" y="2052638"/>
          <p14:tracePt t="40139" x="9610725" y="2066925"/>
          <p14:tracePt t="40147" x="9625013" y="2074863"/>
          <p14:tracePt t="40155" x="9639300" y="2074863"/>
          <p14:tracePt t="40164" x="9639300" y="2089150"/>
          <p14:tracePt t="40172" x="9653588" y="2103438"/>
          <p14:tracePt t="40180" x="9653588" y="2117725"/>
          <p14:tracePt t="40188" x="9661525" y="2117725"/>
          <p14:tracePt t="40196" x="9661525" y="2124075"/>
          <p14:tracePt t="40205" x="9675813" y="2138363"/>
          <p14:tracePt t="40213" x="9690100" y="2138363"/>
          <p14:tracePt t="40222" x="9704388" y="2152650"/>
          <p14:tracePt t="40229" x="9710738" y="2166938"/>
          <p14:tracePt t="40238" x="9725025" y="2174875"/>
          <p14:tracePt t="40246" x="9739313" y="2189163"/>
          <p14:tracePt t="40254" x="9753600" y="2203450"/>
          <p14:tracePt t="40262" x="9759950" y="2217738"/>
          <p14:tracePt t="40270" x="9774238" y="2224088"/>
          <p14:tracePt t="40279" x="9802813" y="2252663"/>
          <p14:tracePt t="40287" x="9802813" y="2266950"/>
          <p14:tracePt t="40295" x="9825038" y="2274888"/>
          <p14:tracePt t="40304" x="9839325" y="2287588"/>
          <p14:tracePt t="40312" x="9859963" y="2316163"/>
          <p14:tracePt t="40320" x="9874250" y="2330450"/>
          <p14:tracePt t="40328" x="9902825" y="2338388"/>
          <p14:tracePt t="40336" x="9910763" y="2366963"/>
          <p14:tracePt t="40345" x="9939338" y="2381250"/>
          <p14:tracePt t="40353" x="9953625" y="2387600"/>
          <p14:tracePt t="40362" x="9959975" y="2401888"/>
          <p14:tracePt t="40370" x="9959975" y="2416175"/>
          <p14:tracePt t="40378" x="9974263" y="2430463"/>
          <p14:tracePt t="40386" x="9974263" y="2438400"/>
          <p14:tracePt t="40394" x="9988550" y="2452688"/>
          <p14:tracePt t="40403" x="9988550" y="2466975"/>
          <p14:tracePt t="40411" x="10002838" y="2481263"/>
          <p14:tracePt t="40419" x="10017125" y="2487613"/>
          <p14:tracePt t="40427" x="10017125" y="2501900"/>
          <p14:tracePt t="40436" x="10025063" y="2530475"/>
          <p14:tracePt t="40444" x="10025063" y="2538413"/>
          <p14:tracePt t="40452" x="10039350" y="2566988"/>
          <p14:tracePt t="40469" x="10039350" y="2587625"/>
          <p14:tracePt t="40477" x="10053638" y="2587625"/>
          <p14:tracePt t="40485" x="10053638" y="2601913"/>
          <p14:tracePt t="40494" x="10053638" y="2616200"/>
          <p14:tracePt t="40501" x="10067925" y="2630488"/>
          <p14:tracePt t="40518" x="10067925" y="2638425"/>
          <p14:tracePt t="40527" x="10067925" y="2652713"/>
          <p14:tracePt t="40534" x="10067925" y="2679700"/>
          <p14:tracePt t="40544" x="10074275" y="2687638"/>
          <p14:tracePt t="40551" x="10074275" y="2701925"/>
          <p14:tracePt t="40561" x="10074275" y="2730500"/>
          <p14:tracePt t="40567" x="10074275" y="2751138"/>
          <p14:tracePt t="40577" x="10074275" y="2765425"/>
          <p14:tracePt t="40584" x="10088563" y="2787650"/>
          <p14:tracePt t="40594" x="10088563" y="2801938"/>
          <p14:tracePt t="40600" x="10088563" y="2816225"/>
          <p14:tracePt t="40611" x="10088563" y="2830513"/>
          <p14:tracePt t="40626" x="10088563" y="2836863"/>
          <p14:tracePt t="40658" x="10088563" y="2851150"/>
          <p14:tracePt t="40707" x="10074275" y="2851150"/>
          <p14:tracePt t="40716" x="10074275" y="2865438"/>
          <p14:tracePt t="40740" x="10067925" y="2865438"/>
          <p14:tracePt t="40757" x="10053638" y="2865438"/>
          <p14:tracePt t="40773" x="10039350" y="2865438"/>
          <p14:tracePt t="40782" x="10025063" y="2865438"/>
          <p14:tracePt t="40790" x="10017125" y="2865438"/>
          <p14:tracePt t="40798" x="10002838" y="2865438"/>
          <p14:tracePt t="40807" x="9974263" y="2865438"/>
          <p14:tracePt t="40814" x="9959975" y="2865438"/>
          <p14:tracePt t="40823" x="9939338" y="2865438"/>
          <p14:tracePt t="40831" x="9910763" y="2865438"/>
          <p14:tracePt t="40840" x="9902825" y="2865438"/>
          <p14:tracePt t="40847" x="9874250" y="2865438"/>
          <p14:tracePt t="40856" x="9859963" y="2865438"/>
          <p14:tracePt t="40864" x="9839325" y="2865438"/>
          <p14:tracePt t="40873" x="9825038" y="2865438"/>
          <p14:tracePt t="40880" x="9810750" y="2865438"/>
          <p14:tracePt t="40889" x="9802813" y="2865438"/>
          <p14:tracePt t="40897" x="9788525" y="2865438"/>
          <p14:tracePt t="40913" x="9774238" y="2865438"/>
          <p14:tracePt t="40938" x="9774238" y="2851150"/>
          <p14:tracePt t="45478" x="9759950" y="2851150"/>
          <p14:tracePt t="45485" x="9725025" y="2851150"/>
          <p14:tracePt t="45495" x="9690100" y="2851150"/>
          <p14:tracePt t="45499" x="9639300" y="2851150"/>
          <p14:tracePt t="45512" x="9604375" y="2836863"/>
          <p14:tracePt t="45518" x="9561513" y="2830513"/>
          <p14:tracePt t="45528" x="9525000" y="2830513"/>
          <p14:tracePt t="45534" x="9453563" y="2830513"/>
          <p14:tracePt t="45545" x="9347200" y="2830513"/>
          <p14:tracePt t="45550" x="9147175" y="2830513"/>
          <p14:tracePt t="45561" x="8990013" y="2865438"/>
          <p14:tracePt t="45567" x="8763000" y="2951163"/>
          <p14:tracePt t="45578" x="8270875" y="3200400"/>
          <p14:tracePt t="45583" x="7885113" y="3400425"/>
          <p14:tracePt t="45595" x="7672388" y="3543300"/>
          <p14:tracePt t="45600" x="6923088" y="3956050"/>
          <p14:tracePt t="45612" x="6673850" y="4078288"/>
          <p14:tracePt t="45616" x="5810250" y="4470400"/>
          <p14:tracePt t="45628" x="5597525" y="4556125"/>
          <p14:tracePt t="45632" x="5154613" y="4705350"/>
          <p14:tracePt t="45645" x="4741863" y="4805363"/>
          <p14:tracePt t="45649" x="4619625" y="4805363"/>
          <p14:tracePt t="45661" x="4491038" y="4819650"/>
          <p14:tracePt t="45665" x="4256088" y="4833938"/>
          <p14:tracePt t="45678" x="4078288" y="4833938"/>
          <p14:tracePt t="45682" x="3929063" y="4833938"/>
          <p14:tracePt t="45694" x="3792538" y="4833938"/>
          <p14:tracePt t="45699" x="3678238" y="4805363"/>
          <p14:tracePt t="45711" x="3594100" y="4783138"/>
          <p14:tracePt t="45715" x="3508375" y="4754563"/>
          <p14:tracePt t="45727" x="3429000" y="4733925"/>
          <p14:tracePt t="45732" x="3357563" y="4719638"/>
          <p14:tracePt t="45745" x="3279775" y="4705350"/>
          <p14:tracePt t="45746" x="3201988" y="4683125"/>
          <p14:tracePt t="45754" x="3130550" y="4654550"/>
          <p14:tracePt t="45763" x="3065463" y="4640263"/>
          <p14:tracePt t="45770" x="3001963" y="4619625"/>
          <p14:tracePt t="45779" x="2944813" y="4605338"/>
          <p14:tracePt t="45787" x="2879725" y="4583113"/>
          <p14:tracePt t="45795" x="2830513" y="4570413"/>
          <p14:tracePt t="45803" x="2767013" y="4556125"/>
          <p14:tracePt t="45812" x="2701925" y="4527550"/>
          <p14:tracePt t="45819" x="2630488" y="4527550"/>
          <p14:tracePt t="45828" x="2566988" y="4519613"/>
          <p14:tracePt t="45836" x="2487613" y="4519613"/>
          <p14:tracePt t="45845" x="2432050" y="4519613"/>
          <p14:tracePt t="45853" x="2338388" y="4519613"/>
          <p14:tracePt t="45862" x="2266950" y="4519613"/>
          <p14:tracePt t="45870" x="2203450" y="4519613"/>
          <p14:tracePt t="45877" x="2124075" y="4519613"/>
          <p14:tracePt t="45886" x="2103438" y="4519613"/>
          <p14:tracePt t="45894" x="2003425" y="4519613"/>
          <p14:tracePt t="45903" x="1968500" y="4519613"/>
          <p14:tracePt t="45911" x="1925638" y="4519613"/>
          <p14:tracePt t="45919" x="1903413" y="4519613"/>
          <p14:tracePt t="45928" x="1868488" y="4519613"/>
          <p14:tracePt t="45935" x="1839913" y="4505325"/>
          <p14:tracePt t="45944" x="1817688" y="4491038"/>
          <p14:tracePt t="45952" x="1803400" y="4476750"/>
          <p14:tracePt t="45961" x="1789113" y="4470400"/>
          <p14:tracePt t="45968" x="1774825" y="4456113"/>
          <p14:tracePt t="45978" x="1768475" y="4427538"/>
          <p14:tracePt t="45985" x="1754188" y="4405313"/>
          <p14:tracePt t="45994" x="1754188" y="4376738"/>
          <p14:tracePt t="46001" x="1739900" y="4356100"/>
          <p14:tracePt t="46011" x="1725613" y="4327525"/>
          <p14:tracePt t="46018" x="1717675" y="4291013"/>
          <p14:tracePt t="46027" x="1703388" y="4256088"/>
          <p14:tracePt t="46035" x="1689100" y="4219575"/>
          <p14:tracePt t="46044" x="1674813" y="4178300"/>
          <p14:tracePt t="46051" x="1654175" y="4141788"/>
          <p14:tracePt t="46061" x="1654175" y="4106863"/>
          <p14:tracePt t="46067" x="1639888" y="4092575"/>
          <p14:tracePt t="46077" x="1625600" y="4056063"/>
          <p14:tracePt t="46084" x="1625600" y="4021138"/>
          <p14:tracePt t="46094" x="1611313" y="3992563"/>
          <p14:tracePt t="46100" x="1604963" y="3978275"/>
          <p14:tracePt t="46111" x="1604963" y="3956050"/>
          <p14:tracePt t="46117" x="1590675" y="3941763"/>
          <p14:tracePt t="46127" x="1590675" y="3927475"/>
          <p14:tracePt t="46133" x="1590675" y="3913188"/>
          <p14:tracePt t="46167" x="1590675" y="3906838"/>
          <p14:tracePt t="46240" x="1604963" y="3906838"/>
          <p14:tracePt t="46248" x="1604963" y="3913188"/>
          <p14:tracePt t="46273" x="1611313" y="3927475"/>
          <p14:tracePt t="46281" x="1625600" y="3927475"/>
          <p14:tracePt t="46290" x="1654175" y="3941763"/>
          <p14:tracePt t="46298" x="1674813" y="3956050"/>
          <p14:tracePt t="46306" x="1717675" y="3963988"/>
          <p14:tracePt t="46314" x="1739900" y="3963988"/>
          <p14:tracePt t="46322" x="1789113" y="3978275"/>
          <p14:tracePt t="46331" x="1825625" y="3978275"/>
          <p14:tracePt t="46339" x="1874838" y="3992563"/>
          <p14:tracePt t="46347" x="1925638" y="3992563"/>
          <p14:tracePt t="46355" x="1974850" y="3992563"/>
          <p14:tracePt t="46364" x="2038350" y="3992563"/>
          <p14:tracePt t="46372" x="2103438" y="3992563"/>
          <p14:tracePt t="46380" x="2166938" y="3992563"/>
          <p14:tracePt t="46388" x="2281238" y="3992563"/>
          <p14:tracePt t="46397" x="2338388" y="3992563"/>
          <p14:tracePt t="46405" x="2432050" y="3992563"/>
          <p14:tracePt t="46413" x="2516188" y="3978275"/>
          <p14:tracePt t="46421" x="2616200" y="3963988"/>
          <p14:tracePt t="46429" x="2701925" y="3956050"/>
          <p14:tracePt t="46438" x="2781300" y="3956050"/>
          <p14:tracePt t="46446" x="2851150" y="3956050"/>
          <p14:tracePt t="46455" x="2944813" y="3941763"/>
          <p14:tracePt t="46462" x="3016250" y="3941763"/>
          <p14:tracePt t="46471" x="3079750" y="3941763"/>
          <p14:tracePt t="46479" x="3151188" y="3941763"/>
          <p14:tracePt t="46488" x="3216275" y="3941763"/>
          <p14:tracePt t="46495" x="3294063" y="3941763"/>
          <p14:tracePt t="46504" x="3365500" y="3941763"/>
          <p14:tracePt t="46512" x="3457575" y="3941763"/>
          <p14:tracePt t="46520" x="3529013" y="3941763"/>
          <p14:tracePt t="46528" x="3608388" y="3956050"/>
          <p14:tracePt t="46537" x="3678238" y="3956050"/>
          <p14:tracePt t="46545" x="3757613" y="3963988"/>
          <p14:tracePt t="46553" x="3829050" y="3978275"/>
          <p14:tracePt t="46561" x="3892550" y="3978275"/>
          <p14:tracePt t="46570" x="3921125" y="3992563"/>
          <p14:tracePt t="46578" x="3971925" y="3992563"/>
          <p14:tracePt t="46586" x="4006850" y="4006850"/>
          <p14:tracePt t="46595" x="4043363" y="4006850"/>
          <p14:tracePt t="46603" x="4078288" y="4006850"/>
          <p14:tracePt t="46611" x="4127500" y="4006850"/>
          <p14:tracePt t="46619" x="4170363" y="4006850"/>
          <p14:tracePt t="47007" x="4178300" y="4006850"/>
          <p14:tracePt t="47014" x="4221163" y="4006850"/>
          <p14:tracePt t="47023" x="4256088" y="4006850"/>
          <p14:tracePt t="47031" x="4321175" y="4006850"/>
          <p14:tracePt t="47039" x="4370388" y="4006850"/>
          <p14:tracePt t="47048" x="4427538" y="4006850"/>
          <p14:tracePt t="47056" x="4505325" y="4006850"/>
          <p14:tracePt t="47065" x="4570413" y="4006850"/>
          <p14:tracePt t="47073" x="4633913" y="4006850"/>
          <p14:tracePt t="47081" x="4705350" y="4006850"/>
          <p14:tracePt t="47089" x="4784725" y="4006850"/>
          <p14:tracePt t="47097" x="4856163" y="4006850"/>
          <p14:tracePt t="47105" x="4919663" y="4006850"/>
          <p14:tracePt t="47114" x="4997450" y="4006850"/>
          <p14:tracePt t="47122" x="5068888" y="4006850"/>
          <p14:tracePt t="47130" x="5148263" y="4006850"/>
          <p14:tracePt t="47139" x="5205413" y="4006850"/>
          <p14:tracePt t="47147" x="5283200" y="4006850"/>
          <p14:tracePt t="47155" x="5346700" y="3992563"/>
          <p14:tracePt t="47163" x="5418138" y="3992563"/>
          <p14:tracePt t="47172" x="5497513" y="3992563"/>
          <p14:tracePt t="47180" x="5583238" y="3978275"/>
          <p14:tracePt t="47188" x="5661025" y="3963988"/>
          <p14:tracePt t="47196" x="5746750" y="3963988"/>
          <p14:tracePt t="47205" x="5832475" y="3941763"/>
          <p14:tracePt t="47213" x="5910263" y="3927475"/>
          <p14:tracePt t="47221" x="5995988" y="3913188"/>
          <p14:tracePt t="47229" x="6067425" y="3906838"/>
          <p14:tracePt t="47237" x="6145213" y="3892550"/>
          <p14:tracePt t="47245" x="6210300" y="3878263"/>
          <p14:tracePt t="47254" x="6230938" y="3878263"/>
          <p14:tracePt t="47262" x="6324600" y="3863975"/>
          <p14:tracePt t="47271" x="6330950" y="3863975"/>
          <p14:tracePt t="47279" x="6410325" y="3856038"/>
          <p14:tracePt t="47287" x="6424613" y="3856038"/>
          <p14:tracePt t="47295" x="6481763" y="3856038"/>
          <p14:tracePt t="47303" x="6496050" y="3856038"/>
          <p14:tracePt t="47312" x="6523038" y="3856038"/>
          <p14:tracePt t="47320" x="6559550" y="3856038"/>
          <p14:tracePt t="47328" x="6580188" y="3856038"/>
          <p14:tracePt t="47336" x="6594475" y="3856038"/>
          <p14:tracePt t="47344" x="6623050" y="3856038"/>
          <p14:tracePt t="47353" x="6645275" y="3856038"/>
          <p14:tracePt t="47361" x="6659563" y="3856038"/>
          <p14:tracePt t="47369" x="6673850" y="3856038"/>
          <p14:tracePt t="47378" x="6688138" y="3856038"/>
          <p14:tracePt t="47707" x="6645275" y="3856038"/>
          <p14:tracePt t="47716" x="6623050" y="3856038"/>
          <p14:tracePt t="47724" x="6608763" y="3841750"/>
          <p14:tracePt t="47732" x="6580188" y="3841750"/>
          <p14:tracePt t="47740" x="6559550" y="3841750"/>
          <p14:tracePt t="47748" x="6523038" y="3841750"/>
          <p14:tracePt t="47756" x="6508750" y="3841750"/>
          <p14:tracePt t="47765" x="6473825" y="3827463"/>
          <p14:tracePt t="47773" x="6445250" y="3827463"/>
          <p14:tracePt t="47782" x="6424613" y="3827463"/>
          <p14:tracePt t="47790" x="6373813" y="3813175"/>
          <p14:tracePt t="47798" x="6345238" y="3813175"/>
          <p14:tracePt t="47806" x="6330950" y="3813175"/>
          <p14:tracePt t="47815" x="6296025" y="3813175"/>
          <p14:tracePt t="47822" x="6281738" y="3813175"/>
          <p14:tracePt t="47831" x="6259513" y="3806825"/>
          <p14:tracePt t="47839" x="6230938" y="3806825"/>
          <p14:tracePt t="47847" x="6224588" y="3806825"/>
          <p14:tracePt t="47855" x="6210300" y="3806825"/>
          <p14:tracePt t="47864" x="6196013" y="3806825"/>
          <p14:tracePt t="47872" x="6181725" y="3806825"/>
          <p14:tracePt t="47888" x="6173788" y="3792538"/>
          <p14:tracePt t="47930" x="6159500" y="3792538"/>
          <p14:tracePt t="47979" x="6159500" y="3778250"/>
          <p14:tracePt t="48144" x="6173788" y="3778250"/>
          <p14:tracePt t="48152" x="6173788" y="3792538"/>
          <p14:tracePt t="48161" x="6181725" y="3792538"/>
          <p14:tracePt t="48169" x="6196013" y="3792538"/>
          <p14:tracePt t="48185" x="6210300" y="3792538"/>
          <p14:tracePt t="48194" x="6224588" y="3792538"/>
          <p14:tracePt t="48201" x="6230938" y="3792538"/>
          <p14:tracePt t="48210" x="6259513" y="3792538"/>
          <p14:tracePt t="48218" x="6273800" y="3792538"/>
          <p14:tracePt t="48226" x="6310313" y="3806825"/>
          <p14:tracePt t="48235" x="6324600" y="3806825"/>
          <p14:tracePt t="48244" x="6359525" y="3806825"/>
          <p14:tracePt t="48251" x="6381750" y="3813175"/>
          <p14:tracePt t="48260" x="6424613" y="3813175"/>
          <p14:tracePt t="48267" x="6473825" y="3827463"/>
          <p14:tracePt t="48277" x="6508750" y="3827463"/>
          <p14:tracePt t="48284" x="6559550" y="3827463"/>
          <p14:tracePt t="48294" x="6608763" y="3841750"/>
          <p14:tracePt t="48301" x="6645275" y="3841750"/>
          <p14:tracePt t="48310" x="6694488" y="3856038"/>
          <p14:tracePt t="48317" x="6745288" y="3856038"/>
          <p14:tracePt t="48327" x="6759575" y="3856038"/>
          <p14:tracePt t="48334" x="6823075" y="3856038"/>
          <p14:tracePt t="48343" x="6859588" y="3856038"/>
          <p14:tracePt t="48350" x="6894513" y="3856038"/>
          <p14:tracePt t="48359" x="6908800" y="3856038"/>
          <p14:tracePt t="48367" x="6943725" y="3856038"/>
          <p14:tracePt t="48376" x="7008813" y="3856038"/>
          <p14:tracePt t="48383" x="7023100" y="3856038"/>
          <p14:tracePt t="48392" x="7072313" y="3856038"/>
          <p14:tracePt t="48399" x="7094538" y="3856038"/>
          <p14:tracePt t="48410" x="7143750" y="3856038"/>
          <p14:tracePt t="48416" x="7186613" y="3856038"/>
          <p14:tracePt t="48426" x="7237413" y="3841750"/>
          <p14:tracePt t="48433" x="7286625" y="3841750"/>
          <p14:tracePt t="48442" x="7321550" y="3841750"/>
          <p14:tracePt t="48449" x="7372350" y="3841750"/>
          <p14:tracePt t="48457" x="7421563" y="3841750"/>
          <p14:tracePt t="48465" x="7458075" y="3841750"/>
          <p14:tracePt t="48474" x="7507288" y="3827463"/>
          <p14:tracePt t="48482" x="7535863" y="3827463"/>
          <p14:tracePt t="48490" x="7600950" y="3827463"/>
          <p14:tracePt t="48498" x="7621588" y="3827463"/>
          <p14:tracePt t="48507" x="7686675" y="3827463"/>
          <p14:tracePt t="48515" x="7707313" y="3827463"/>
          <p14:tracePt t="48523" x="7764463" y="3827463"/>
          <p14:tracePt t="48532" x="7770813" y="3827463"/>
          <p14:tracePt t="48540" x="7850188" y="3827463"/>
          <p14:tracePt t="48548" x="7885113" y="3827463"/>
          <p14:tracePt t="48556" x="7921625" y="3827463"/>
          <p14:tracePt t="48565" x="7970838" y="3827463"/>
          <p14:tracePt t="48572" x="8013700" y="3827463"/>
          <p14:tracePt t="48581" x="8064500" y="3827463"/>
          <p14:tracePt t="48589" x="8113713" y="3827463"/>
          <p14:tracePt t="48598" x="8148638" y="3827463"/>
          <p14:tracePt t="48606" x="8170863" y="3827463"/>
          <p14:tracePt t="48614" x="8234363" y="3827463"/>
          <p14:tracePt t="48622" x="8262938" y="3827463"/>
          <p14:tracePt t="48630" x="8313738" y="3827463"/>
          <p14:tracePt t="48639" x="8362950" y="3827463"/>
          <p14:tracePt t="48647" x="8399463" y="3827463"/>
          <p14:tracePt t="48655" x="8413750" y="3827463"/>
          <p14:tracePt t="48663" x="8477250" y="3827463"/>
          <p14:tracePt t="48672" x="8485188" y="3827463"/>
          <p14:tracePt t="48680" x="8513763" y="3827463"/>
          <p14:tracePt t="48688" x="8548688" y="3827463"/>
          <p14:tracePt t="48696" x="8562975" y="3827463"/>
          <p14:tracePt t="48704" x="8577263" y="3827463"/>
          <p14:tracePt t="48712" x="8597900" y="3827463"/>
          <p14:tracePt t="48721" x="8612188" y="3827463"/>
          <p14:tracePt t="48730" x="8626475" y="3827463"/>
          <p14:tracePt t="48745" x="8634413" y="3827463"/>
          <p14:tracePt t="48754" x="8648700" y="3827463"/>
          <p14:tracePt t="48762" x="8662988" y="3827463"/>
          <p14:tracePt t="48770" x="8677275" y="3827463"/>
          <p14:tracePt t="48779" x="8683625" y="3827463"/>
          <p14:tracePt t="48787" x="8697913" y="3827463"/>
          <p14:tracePt t="48795" x="8712200" y="3827463"/>
          <p14:tracePt t="48803" x="8726488" y="3827463"/>
          <p14:tracePt t="48812" x="8734425" y="3813175"/>
          <p14:tracePt t="48820" x="8748713" y="3813175"/>
          <p14:tracePt t="48828" x="8763000" y="3813175"/>
          <p14:tracePt t="48853" x="8777288" y="3813175"/>
          <p14:tracePt t="48878" x="8783638" y="3813175"/>
          <p14:tracePt t="49290" x="8812213" y="3813175"/>
          <p14:tracePt t="49298" x="8834438" y="3813175"/>
          <p14:tracePt t="49306" x="8891588" y="3813175"/>
          <p14:tracePt t="49314" x="8947150" y="3813175"/>
          <p14:tracePt t="49323" x="9026525" y="3813175"/>
          <p14:tracePt t="49331" x="9097963" y="3813175"/>
          <p14:tracePt t="49339" x="9175750" y="3813175"/>
          <p14:tracePt t="49347" x="9247188" y="3813175"/>
          <p14:tracePt t="49356" x="9340850" y="3813175"/>
          <p14:tracePt t="49364" x="9424988" y="3813175"/>
          <p14:tracePt t="49372" x="9510713" y="3813175"/>
          <p14:tracePt t="49381" x="9590088" y="3813175"/>
          <p14:tracePt t="49388" x="9653588" y="3813175"/>
          <p14:tracePt t="49397" x="9710738" y="3813175"/>
          <p14:tracePt t="49405" x="9759950" y="3813175"/>
          <p14:tracePt t="49413" x="9788525" y="3813175"/>
          <p14:tracePt t="49422" x="9859963" y="3813175"/>
          <p14:tracePt t="49430" x="9888538" y="3813175"/>
          <p14:tracePt t="49438" x="9910763" y="3813175"/>
          <p14:tracePt t="49446" x="9939338" y="3813175"/>
          <p14:tracePt t="49455" x="9959975" y="3813175"/>
          <p14:tracePt t="49462" x="9974263" y="3813175"/>
          <p14:tracePt t="49471" x="9988550" y="3813175"/>
          <p14:tracePt t="49496" x="10002838" y="3813175"/>
          <p14:tracePt t="49768" x="10017125" y="3813175"/>
          <p14:tracePt t="49850" x="10017125" y="3827463"/>
          <p14:tracePt t="50336" x="10025063" y="3827463"/>
          <p14:tracePt t="50345" x="10039350" y="3827463"/>
          <p14:tracePt t="50353" x="10053638" y="3827463"/>
          <p14:tracePt t="50361" x="10074275" y="3827463"/>
          <p14:tracePt t="50369" x="10088563" y="3827463"/>
          <p14:tracePt t="50377" x="10117138" y="3827463"/>
          <p14:tracePt t="50386" x="10153650" y="3841750"/>
          <p14:tracePt t="50394" x="10188575" y="3841750"/>
          <p14:tracePt t="50403" x="10217150" y="3856038"/>
          <p14:tracePt t="50410" x="10252075" y="3863975"/>
          <p14:tracePt t="50419" x="10274300" y="3863975"/>
          <p14:tracePt t="50427" x="10317163" y="3878263"/>
          <p14:tracePt t="50436" x="10352088" y="3878263"/>
          <p14:tracePt t="50444" x="10374313" y="3892550"/>
          <p14:tracePt t="50452" x="10417175" y="3892550"/>
          <p14:tracePt t="50460" x="10437813" y="3892550"/>
          <p14:tracePt t="50468" x="10466388" y="3906838"/>
          <p14:tracePt t="50476" x="10474325" y="3906838"/>
          <p14:tracePt t="50485" x="10488613" y="3906838"/>
          <p14:tracePt t="50494" x="10502900" y="3906838"/>
          <p14:tracePt t="50501" x="10517188" y="3906838"/>
          <p14:tracePt t="50526" x="10523538" y="3906838"/>
          <p14:tracePt t="50938" x="10517188" y="3906838"/>
          <p14:tracePt t="50946" x="10474325" y="3906838"/>
          <p14:tracePt t="50954" x="10437813" y="3906838"/>
          <p14:tracePt t="50963" x="10388600" y="3906838"/>
          <p14:tracePt t="50971" x="10352088" y="3906838"/>
          <p14:tracePt t="50994" x="10217150" y="3906838"/>
          <p14:tracePt t="50996" x="10125075" y="3892550"/>
          <p14:tracePt t="51004" x="10039350" y="3892550"/>
          <p14:tracePt t="51012" x="9953625" y="3878263"/>
          <p14:tracePt t="51021" x="9859963" y="3863975"/>
          <p14:tracePt t="51029" x="9802813" y="3856038"/>
          <p14:tracePt t="51037" x="9725025" y="3827463"/>
          <p14:tracePt t="51045" x="9661525" y="3813175"/>
          <p14:tracePt t="51053" x="9604375" y="3806825"/>
          <p14:tracePt t="51061" x="9561513" y="3778250"/>
          <p14:tracePt t="51070" x="9539288" y="3778250"/>
          <p14:tracePt t="51078" x="9461500" y="3743325"/>
          <p14:tracePt t="51086" x="9453563" y="3729038"/>
          <p14:tracePt t="51095" x="9424988" y="3714750"/>
          <p14:tracePt t="51103" x="9396413" y="3706813"/>
          <p14:tracePt t="51111" x="9375775" y="3692525"/>
          <p14:tracePt t="51119" x="9361488" y="3678238"/>
          <p14:tracePt t="51128" x="9347200" y="3663950"/>
          <p14:tracePt t="51136" x="9340850" y="3663950"/>
          <p14:tracePt t="51144" x="9326563" y="3657600"/>
          <p14:tracePt t="51152" x="9326563" y="3643313"/>
          <p14:tracePt t="51161" x="9312275" y="3643313"/>
          <p14:tracePt t="51169" x="9312275" y="3629025"/>
          <p14:tracePt t="51194" x="9312275" y="3614738"/>
          <p14:tracePt t="51267" x="9326563" y="3614738"/>
          <p14:tracePt t="51292" x="9347200" y="3629025"/>
          <p14:tracePt t="51367" x="9361488" y="3629025"/>
          <p14:tracePt t="51376" x="9439275" y="3629025"/>
          <p14:tracePt t="51383" x="9539288" y="3614738"/>
          <p14:tracePt t="51391" x="9690100" y="3592513"/>
          <p14:tracePt t="51411" x="9974263" y="3543300"/>
          <p14:tracePt t="51416" x="10102850" y="3529013"/>
          <p14:tracePt t="51428" x="10223500" y="3529013"/>
          <p14:tracePt t="51433" x="10452100" y="3529013"/>
          <p14:tracePt t="51795" x="10437813" y="3529013"/>
          <p14:tracePt t="51803" x="10423525" y="3529013"/>
          <p14:tracePt t="51811" x="10402888" y="3529013"/>
          <p14:tracePt t="51820" x="10366375" y="3529013"/>
          <p14:tracePt t="51828" x="10323513" y="3529013"/>
          <p14:tracePt t="51836" x="10288588" y="3543300"/>
          <p14:tracePt t="51845" x="10223500" y="3543300"/>
          <p14:tracePt t="51853" x="10166350" y="3557588"/>
          <p14:tracePt t="51861" x="10088563" y="3557588"/>
          <p14:tracePt t="51870" x="10002838" y="3563938"/>
          <p14:tracePt t="51877" x="9910763" y="3563938"/>
          <p14:tracePt t="51886" x="9753600" y="3578225"/>
          <p14:tracePt t="51894" x="9639300" y="3592513"/>
          <p14:tracePt t="51902" x="9504363" y="3592513"/>
          <p14:tracePt t="51910" x="9375775" y="3592513"/>
          <p14:tracePt t="51919" x="9226550" y="3592513"/>
          <p14:tracePt t="51927" x="9075738" y="3592513"/>
          <p14:tracePt t="51935" x="8897938" y="3592513"/>
          <p14:tracePt t="51943" x="8734425" y="3592513"/>
          <p14:tracePt t="51952" x="8562975" y="3592513"/>
          <p14:tracePt t="51960" x="8399463" y="3592513"/>
          <p14:tracePt t="51968" x="8213725" y="3592513"/>
          <p14:tracePt t="51977" x="8050213" y="3592513"/>
          <p14:tracePt t="51985" x="7885113" y="3592513"/>
          <p14:tracePt t="51994" x="7813675" y="3606800"/>
          <p14:tracePt t="52001" x="7658100" y="3606800"/>
          <p14:tracePt t="52011" x="7535863" y="3606800"/>
          <p14:tracePt t="52017" x="7421563" y="3606800"/>
          <p14:tracePt t="52027" x="7308850" y="3606800"/>
          <p14:tracePt t="52034" x="7194550" y="3606800"/>
          <p14:tracePt t="52044" x="7108825" y="3606800"/>
          <p14:tracePt t="52050" x="7037388" y="3592513"/>
          <p14:tracePt t="52060" x="6958013" y="3578225"/>
          <p14:tracePt t="52068" x="6894513" y="3563938"/>
          <p14:tracePt t="52077" x="6837363" y="3543300"/>
          <p14:tracePt t="52084" x="6759575" y="3529013"/>
          <p14:tracePt t="52092" x="6708775" y="3506788"/>
          <p14:tracePt t="52100" x="6673850" y="3478213"/>
          <p14:tracePt t="52110" x="6623050" y="3463925"/>
          <p14:tracePt t="52117" x="6573838" y="3457575"/>
          <p14:tracePt t="52126" x="6545263" y="3443288"/>
          <p14:tracePt t="52133" x="6508750" y="3414713"/>
          <p14:tracePt t="52143" x="6473825" y="3400425"/>
          <p14:tracePt t="52150" x="6445250" y="3394075"/>
          <p14:tracePt t="52159" x="6424613" y="3379788"/>
          <p14:tracePt t="52166" x="6373813" y="3365500"/>
          <p14:tracePt t="52176" x="6345238" y="3351213"/>
          <p14:tracePt t="52183" x="6324600" y="3351213"/>
          <p14:tracePt t="52191" x="6296025" y="3343275"/>
          <p14:tracePt t="52199" x="6273800" y="3328988"/>
          <p14:tracePt t="52207" x="6245225" y="3328988"/>
          <p14:tracePt t="52216" x="6224588" y="3314700"/>
          <p14:tracePt t="52224" x="6173788" y="3314700"/>
          <p14:tracePt t="52520" x="6145213" y="3314700"/>
          <p14:tracePt t="52529" x="6096000" y="3314700"/>
          <p14:tracePt t="52537" x="6046788" y="3328988"/>
          <p14:tracePt t="52545" x="5981700" y="3343275"/>
          <p14:tracePt t="52553" x="5881688" y="3351213"/>
          <p14:tracePt t="52562" x="5781675" y="3379788"/>
          <p14:tracePt t="52570" x="5668963" y="3400425"/>
          <p14:tracePt t="52578" x="5611813" y="3414713"/>
          <p14:tracePt t="52586" x="5503863" y="3443288"/>
          <p14:tracePt t="52595" x="5397500" y="3457575"/>
          <p14:tracePt t="52603" x="5303838" y="3463925"/>
          <p14:tracePt t="52611" x="5219700" y="3478213"/>
          <p14:tracePt t="52619" x="5183188" y="3478213"/>
          <p14:tracePt t="52628" x="5133975" y="3492500"/>
          <p14:tracePt t="52635" x="5083175" y="3492500"/>
          <p14:tracePt t="52644" x="5048250" y="3492500"/>
          <p14:tracePt t="52652" x="5019675" y="3492500"/>
          <p14:tracePt t="52660" x="4997450" y="3492500"/>
          <p14:tracePt t="52669" x="4983163" y="3492500"/>
          <p14:tracePt t="52685" x="4968875" y="3478213"/>
          <p14:tracePt t="52701" x="4968875" y="3463925"/>
          <p14:tracePt t="52718" x="4968875" y="3457575"/>
          <p14:tracePt t="52734" x="4968875" y="3443288"/>
          <p14:tracePt t="52744" x="4983163" y="3429000"/>
          <p14:tracePt t="52751" x="4997450" y="3414713"/>
          <p14:tracePt t="52760" x="5033963" y="3394075"/>
          <p14:tracePt t="52768" x="5097463" y="3351213"/>
          <p14:tracePt t="52777" x="5148263" y="3314700"/>
          <p14:tracePt t="52785" x="5233988" y="3251200"/>
          <p14:tracePt t="52793" x="5268913" y="3228975"/>
          <p14:tracePt t="52801" x="5368925" y="3179763"/>
          <p14:tracePt t="52810" x="5454650" y="3128963"/>
          <p14:tracePt t="52817" x="5546725" y="3079750"/>
          <p14:tracePt t="52827" x="5646738" y="3030538"/>
          <p14:tracePt t="52834" x="5732463" y="3001963"/>
          <p14:tracePt t="52843" x="5832475" y="2965450"/>
          <p14:tracePt t="52851" x="5895975" y="2944813"/>
          <p14:tracePt t="52860" x="5981700" y="2930525"/>
          <p14:tracePt t="52867" x="6046788" y="2901950"/>
          <p14:tracePt t="52876" x="6110288" y="2901950"/>
          <p14:tracePt t="52885" x="6173788" y="2894013"/>
          <p14:tracePt t="52893" x="6230938" y="2894013"/>
          <p14:tracePt t="52900" x="6296025" y="2894013"/>
          <p14:tracePt t="52910" x="6396038" y="2894013"/>
          <p14:tracePt t="52916" x="6473825" y="2894013"/>
          <p14:tracePt t="52926" x="6573838" y="2894013"/>
          <p14:tracePt t="52933" x="6623050" y="2894013"/>
          <p14:tracePt t="52942" x="6723063" y="2894013"/>
          <p14:tracePt t="52949" x="6908800" y="2901950"/>
          <p14:tracePt t="52957" x="7023100" y="2916238"/>
          <p14:tracePt t="52966" x="7086600" y="2916238"/>
          <p14:tracePt t="52974" x="7194550" y="2916238"/>
          <p14:tracePt t="52982" x="7308850" y="2916238"/>
          <p14:tracePt t="52990" x="7486650" y="2916238"/>
          <p14:tracePt t="52998" x="7600950" y="2916238"/>
          <p14:tracePt t="53007" x="7707313" y="2916238"/>
          <p14:tracePt t="53015" x="7835900" y="2916238"/>
          <p14:tracePt t="53023" x="7950200" y="2916238"/>
          <p14:tracePt t="53032" x="8070850" y="2916238"/>
          <p14:tracePt t="53039" x="8213725" y="2916238"/>
          <p14:tracePt t="53048" x="8348663" y="2916238"/>
          <p14:tracePt t="53056" x="8477250" y="2916238"/>
          <p14:tracePt t="53064" x="8548688" y="2916238"/>
          <p14:tracePt t="53073" x="8677275" y="2916238"/>
          <p14:tracePt t="53081" x="8877300" y="2916238"/>
          <p14:tracePt t="53089" x="8940800" y="2916238"/>
          <p14:tracePt t="53098" x="9047163" y="2916238"/>
          <p14:tracePt t="53106" x="9161463" y="2916238"/>
          <p14:tracePt t="53114" x="9247188" y="2916238"/>
          <p14:tracePt t="53122" x="9347200" y="2916238"/>
          <p14:tracePt t="53131" x="9453563" y="2916238"/>
          <p14:tracePt t="53138" x="9525000" y="2916238"/>
          <p14:tracePt t="53147" x="9610725" y="2916238"/>
          <p14:tracePt t="53155" x="9704388" y="2916238"/>
          <p14:tracePt t="53163" x="9774238" y="2930525"/>
          <p14:tracePt t="53172" x="9839325" y="2930525"/>
          <p14:tracePt t="53180" x="9902825" y="2944813"/>
          <p14:tracePt t="53188" x="9925050" y="2944813"/>
          <p14:tracePt t="53196" x="9974263" y="2951163"/>
          <p14:tracePt t="53205" x="10039350" y="2951163"/>
          <p14:tracePt t="53213" x="10053638" y="2951163"/>
          <p14:tracePt t="53222" x="10102850" y="2965450"/>
          <p14:tracePt t="53229" x="10117138" y="2979738"/>
          <p14:tracePt t="53238" x="10153650" y="2979738"/>
          <p14:tracePt t="53245" x="10166350" y="2994025"/>
          <p14:tracePt t="53254" x="10202863" y="3001963"/>
          <p14:tracePt t="53262" x="10223500" y="3016250"/>
          <p14:tracePt t="53270" x="10252075" y="3030538"/>
          <p14:tracePt t="53279" x="10266363" y="3030538"/>
          <p14:tracePt t="53287" x="10288588" y="3044825"/>
          <p14:tracePt t="53295" x="10317163" y="3051175"/>
          <p14:tracePt t="53303" x="10323513" y="3065463"/>
          <p14:tracePt t="53312" x="10352088" y="3079750"/>
          <p14:tracePt t="53320" x="10366375" y="3094038"/>
          <p14:tracePt t="53328" x="10374313" y="3100388"/>
          <p14:tracePt t="53337" x="10402888" y="3114675"/>
          <p14:tracePt t="53345" x="10417175" y="3114675"/>
          <p14:tracePt t="53353" x="10423525" y="3143250"/>
          <p14:tracePt t="53361" x="10437813" y="3151188"/>
          <p14:tracePt t="53369" x="10452100" y="3151188"/>
          <p14:tracePt t="53378" x="10474325" y="3165475"/>
          <p14:tracePt t="53386" x="10488613" y="3179763"/>
          <p14:tracePt t="53394" x="10502900" y="3194050"/>
          <p14:tracePt t="53402" x="10517188" y="3200400"/>
          <p14:tracePt t="53411" x="10523538" y="3214688"/>
          <p14:tracePt t="53419" x="10537825" y="3228975"/>
          <p14:tracePt t="53427" x="10566400" y="3243263"/>
          <p14:tracePt t="53435" x="10580688" y="3251200"/>
          <p14:tracePt t="53444" x="10587038" y="3265488"/>
          <p14:tracePt t="53451" x="10615613" y="3279775"/>
          <p14:tracePt t="53461" x="10637838" y="3300413"/>
          <p14:tracePt t="53468" x="10652125" y="3314700"/>
          <p14:tracePt t="53477" x="10680700" y="3328988"/>
          <p14:tracePt t="53485" x="10687050" y="3343275"/>
          <p14:tracePt t="53494" x="10715625" y="3351213"/>
          <p14:tracePt t="53502" x="10729913" y="3365500"/>
          <p14:tracePt t="53511" x="10737850" y="3394075"/>
          <p14:tracePt t="53518" x="10766425" y="3400425"/>
          <p14:tracePt t="53527" x="10780713" y="3414713"/>
          <p14:tracePt t="53534" x="10801350" y="3429000"/>
          <p14:tracePt t="53544" x="10801350" y="3443288"/>
          <p14:tracePt t="53550" x="10829925" y="3457575"/>
          <p14:tracePt t="53561" x="10837863" y="3463925"/>
          <p14:tracePt t="53568" x="10852150" y="3478213"/>
          <p14:tracePt t="53578" x="10866438" y="3492500"/>
          <p14:tracePt t="53584" x="10880725" y="3506788"/>
          <p14:tracePt t="53594" x="10887075" y="3514725"/>
          <p14:tracePt t="53610" x="10901363" y="3529013"/>
          <p14:tracePt t="53617" x="10901363" y="3543300"/>
          <p14:tracePt t="53626" x="10915650" y="3557588"/>
          <p14:tracePt t="53633" x="10929938" y="3563938"/>
          <p14:tracePt t="53642" x="10929938" y="3578225"/>
          <p14:tracePt t="53650" x="10937875" y="3592513"/>
          <p14:tracePt t="53657" x="10937875" y="3606800"/>
          <p14:tracePt t="53666" x="10952163" y="3614738"/>
          <p14:tracePt t="53676" x="10952163" y="3643313"/>
          <p14:tracePt t="53682" x="10966450" y="3643313"/>
          <p14:tracePt t="53691" x="10966450" y="3663950"/>
          <p14:tracePt t="53699" x="10966450" y="3678238"/>
          <p14:tracePt t="53707" x="10979150" y="3692525"/>
          <p14:tracePt t="53715" x="10979150" y="3706813"/>
          <p14:tracePt t="53724" x="10979150" y="3714750"/>
          <p14:tracePt t="53732" x="10979150" y="3729038"/>
          <p14:tracePt t="53740" x="10979150" y="3743325"/>
          <p14:tracePt t="53749" x="10987088" y="3757613"/>
          <p14:tracePt t="53756" x="10987088" y="3778250"/>
          <p14:tracePt t="53765" x="10987088" y="3792538"/>
          <p14:tracePt t="53773" x="10987088" y="3806825"/>
          <p14:tracePt t="53781" x="10987088" y="3813175"/>
          <p14:tracePt t="53790" x="10987088" y="3827463"/>
          <p14:tracePt t="53806" x="10987088" y="3841750"/>
          <p14:tracePt t="53831" x="10987088" y="3856038"/>
          <p14:tracePt t="53880" x="10979150" y="3856038"/>
          <p14:tracePt t="53889" x="10966450" y="3856038"/>
          <p14:tracePt t="53897" x="10937875" y="3856038"/>
          <p14:tracePt t="53905" x="10915650" y="3863975"/>
          <p14:tracePt t="53913" x="10880725" y="3863975"/>
          <p14:tracePt t="53922" x="10829925" y="3863975"/>
          <p14:tracePt t="53930" x="10780713" y="3878263"/>
          <p14:tracePt t="53938" x="10715625" y="3878263"/>
          <p14:tracePt t="53946" x="10601325" y="3878263"/>
          <p14:tracePt t="53955" x="10566400" y="3892550"/>
          <p14:tracePt t="53963" x="10466388" y="3892550"/>
          <p14:tracePt t="53971" x="10374313" y="3892550"/>
          <p14:tracePt t="53979" x="10288588" y="3892550"/>
          <p14:tracePt t="53987" x="10139363" y="3892550"/>
          <p14:tracePt t="53996" x="10088563" y="3906838"/>
          <p14:tracePt t="54004" x="9988550" y="3906838"/>
          <p14:tracePt t="54012" x="9902825" y="3906838"/>
          <p14:tracePt t="54021" x="9802813" y="3906838"/>
          <p14:tracePt t="54029" x="9704388" y="3906838"/>
          <p14:tracePt t="54037" x="9539288" y="3906838"/>
          <p14:tracePt t="54045" x="9439275" y="3906838"/>
          <p14:tracePt t="54054" x="9326563" y="3906838"/>
          <p14:tracePt t="54061" x="9197975" y="3906838"/>
          <p14:tracePt t="54070" x="9075738" y="3913188"/>
          <p14:tracePt t="54078" x="8940800" y="3927475"/>
          <p14:tracePt t="54086" x="8797925" y="3956050"/>
          <p14:tracePt t="54095" x="8648700" y="3978275"/>
          <p14:tracePt t="54103" x="8499475" y="4006850"/>
          <p14:tracePt t="54111" x="8377238" y="4041775"/>
          <p14:tracePt t="54119" x="8234363" y="4070350"/>
          <p14:tracePt t="54128" x="8085138" y="4092575"/>
          <p14:tracePt t="54136" x="8021638" y="4106863"/>
          <p14:tracePt t="54144" x="7813675" y="4127500"/>
          <p14:tracePt t="54152" x="7735888" y="4141788"/>
          <p14:tracePt t="54161" x="7550150" y="4170363"/>
          <p14:tracePt t="54168" x="7407275" y="4205288"/>
          <p14:tracePt t="54177" x="7350125" y="4205288"/>
          <p14:tracePt t="54185" x="7158038" y="4227513"/>
          <p14:tracePt t="54194" x="7094538" y="4241800"/>
          <p14:tracePt t="54202" x="6994525" y="4241800"/>
          <p14:tracePt t="54211" x="6888163" y="4270375"/>
          <p14:tracePt t="54218" x="6788150" y="4270375"/>
          <p14:tracePt t="54227" x="6688138" y="4276725"/>
          <p14:tracePt t="54234" x="6594475" y="4291013"/>
          <p14:tracePt t="54244" x="6508750" y="4305300"/>
          <p14:tracePt t="54251" x="6430963" y="4305300"/>
          <p14:tracePt t="54261" x="6345238" y="4319588"/>
          <p14:tracePt t="54268" x="6273800" y="4319588"/>
          <p14:tracePt t="54277" x="6210300" y="4319588"/>
          <p14:tracePt t="54284" x="6130925" y="4319588"/>
          <p14:tracePt t="54294" x="6061075" y="4319588"/>
          <p14:tracePt t="54301" x="5981700" y="4319588"/>
          <p14:tracePt t="54311" x="5910263" y="4319588"/>
          <p14:tracePt t="54317" x="5846763" y="4319588"/>
          <p14:tracePt t="54327" x="5781675" y="4319588"/>
          <p14:tracePt t="54334" x="5718175" y="4319588"/>
          <p14:tracePt t="54344" x="5661025" y="4319588"/>
          <p14:tracePt t="54350" x="5597525" y="4305300"/>
          <p14:tracePt t="54361" x="5546725" y="4291013"/>
          <p14:tracePt t="54367" x="5483225" y="4276725"/>
          <p14:tracePt t="54377" x="5432425" y="4270375"/>
          <p14:tracePt t="54384" x="5368925" y="4256088"/>
          <p14:tracePt t="54394" x="5346700" y="4256088"/>
          <p14:tracePt t="54400" x="5303838" y="4241800"/>
          <p14:tracePt t="54411" x="5268913" y="4227513"/>
          <p14:tracePt t="54417" x="5254625" y="4219575"/>
          <p14:tracePt t="54427" x="5233988" y="4205288"/>
          <p14:tracePt t="54433" x="5219700" y="4191000"/>
          <p14:tracePt t="54444" x="5205413" y="4178300"/>
          <p14:tracePt t="54460" x="5205413" y="4170363"/>
          <p14:tracePt t="54466" x="5205413" y="4156075"/>
          <p14:tracePt t="54490" x="5205413" y="4141788"/>
          <p14:tracePt t="54498" x="5205413" y="4127500"/>
          <p14:tracePt t="54523" x="5205413" y="4121150"/>
          <p14:tracePt t="54532" x="5219700" y="4106863"/>
          <p14:tracePt t="54548" x="5233988" y="4078288"/>
          <p14:tracePt t="54556" x="5233988" y="4070350"/>
          <p14:tracePt t="54565" x="5248275" y="4056063"/>
          <p14:tracePt t="54572" x="5254625" y="4027488"/>
          <p14:tracePt t="54581" x="5268913" y="4021138"/>
          <p14:tracePt t="54589" x="5283200" y="3992563"/>
          <p14:tracePt t="54597" x="5297488" y="3963988"/>
          <p14:tracePt t="54606" x="5318125" y="3956050"/>
          <p14:tracePt t="54614" x="5332413" y="3927475"/>
          <p14:tracePt t="54622" x="5346700" y="3913188"/>
          <p14:tracePt t="54630" x="5354638" y="3906838"/>
          <p14:tracePt t="54639" x="5354638" y="3878263"/>
          <p14:tracePt t="54647" x="5368925" y="3863975"/>
          <p14:tracePt t="54655" x="5383213" y="3856038"/>
          <p14:tracePt t="54663" x="5397500" y="3841750"/>
          <p14:tracePt t="54671" x="5397500" y="3827463"/>
          <p14:tracePt t="54680" x="5403850" y="3813175"/>
          <p14:tracePt t="54688" x="5418138" y="3806825"/>
          <p14:tracePt t="54696" x="5432425" y="3792538"/>
          <p14:tracePt t="54705" x="5446713" y="3763963"/>
          <p14:tracePt t="54712" x="5454650" y="3757613"/>
          <p14:tracePt t="54721" x="5483225" y="3729038"/>
          <p14:tracePt t="54729" x="5503863" y="3706813"/>
          <p14:tracePt t="54737" x="5532438" y="3692525"/>
          <p14:tracePt t="54746" x="5546725" y="3678238"/>
          <p14:tracePt t="54754" x="5583238" y="3643313"/>
          <p14:tracePt t="54762" x="5597525" y="3629025"/>
          <p14:tracePt t="54771" x="5611813" y="3606800"/>
          <p14:tracePt t="54779" x="5632450" y="3578225"/>
          <p14:tracePt t="54787" x="5668963" y="3543300"/>
          <p14:tracePt t="54795" x="5683250" y="3529013"/>
          <p14:tracePt t="54803" x="5710238" y="3492500"/>
          <p14:tracePt t="54812" x="5732463" y="3463925"/>
          <p14:tracePt t="54820" x="5761038" y="3443288"/>
          <p14:tracePt t="54828" x="5781675" y="3414713"/>
          <p14:tracePt t="54837" x="5818188" y="3394075"/>
          <p14:tracePt t="54845" x="5846763" y="3365500"/>
          <p14:tracePt t="54853" x="5881688" y="3343275"/>
          <p14:tracePt t="54861" x="5918200" y="3314700"/>
          <p14:tracePt t="54869" x="5961063" y="3294063"/>
          <p14:tracePt t="54878" x="5995988" y="3265488"/>
          <p14:tracePt t="54886" x="6032500" y="3243263"/>
          <p14:tracePt t="54894" x="6081713" y="3214688"/>
          <p14:tracePt t="54902" x="6124575" y="3194050"/>
          <p14:tracePt t="54911" x="6130925" y="3179763"/>
          <p14:tracePt t="54919" x="6196013" y="3151188"/>
          <p14:tracePt t="54928" x="6224588" y="3143250"/>
          <p14:tracePt t="54935" x="6245225" y="3128963"/>
          <p14:tracePt t="54944" x="6281738" y="3114675"/>
          <p14:tracePt t="54952" x="6310313" y="3114675"/>
          <p14:tracePt t="54961" x="6345238" y="3100388"/>
          <p14:tracePt t="54968" x="6396038" y="3100388"/>
          <p14:tracePt t="54977" x="6424613" y="3100388"/>
          <p14:tracePt t="54985" x="6459538" y="3094038"/>
          <p14:tracePt t="54994" x="6508750" y="3094038"/>
          <p14:tracePt t="55001" x="6545263" y="3094038"/>
          <p14:tracePt t="55011" x="6608763" y="3094038"/>
          <p14:tracePt t="55018" x="6673850" y="3094038"/>
          <p14:tracePt t="55027" x="6723063" y="3094038"/>
          <p14:tracePt t="55034" x="6788150" y="3094038"/>
          <p14:tracePt t="55044" x="6859588" y="3079750"/>
          <p14:tracePt t="55050" x="6923088" y="3079750"/>
          <p14:tracePt t="55061" x="7008813" y="3065463"/>
          <p14:tracePt t="55068" x="7143750" y="3051175"/>
          <p14:tracePt t="55077" x="7237413" y="3044825"/>
          <p14:tracePt t="55084" x="7350125" y="3030538"/>
          <p14:tracePt t="55094" x="7458075" y="3001963"/>
          <p14:tracePt t="55100" x="7586663" y="2994025"/>
          <p14:tracePt t="55111" x="7735888" y="2979738"/>
          <p14:tracePt t="55117" x="7885113" y="2951163"/>
          <p14:tracePt t="55127" x="8035925" y="2944813"/>
          <p14:tracePt t="55134" x="8170863" y="2916238"/>
          <p14:tracePt t="55144" x="8328025" y="2901950"/>
          <p14:tracePt t="55150" x="8399463" y="2901950"/>
          <p14:tracePt t="55161" x="8528050" y="2894013"/>
          <p14:tracePt t="55167" x="8648700" y="2879725"/>
          <p14:tracePt t="55177" x="8748713" y="2879725"/>
          <p14:tracePt t="55183" x="8834438" y="2879725"/>
          <p14:tracePt t="55194" x="8940800" y="2879725"/>
          <p14:tracePt t="55200" x="9012238" y="2879725"/>
          <p14:tracePt t="55211" x="9090025" y="2879725"/>
          <p14:tracePt t="55216" x="9161463" y="2879725"/>
          <p14:tracePt t="55227" x="9240838" y="2879725"/>
          <p14:tracePt t="55233" x="9297988" y="2879725"/>
          <p14:tracePt t="55244" x="9375775" y="2879725"/>
          <p14:tracePt t="55250" x="9439275" y="2879725"/>
          <p14:tracePt t="55261" x="9504363" y="2879725"/>
          <p14:tracePt t="55266" x="9575800" y="2879725"/>
          <p14:tracePt t="55277" x="9653588" y="2894013"/>
          <p14:tracePt t="55283" x="9710738" y="2894013"/>
          <p14:tracePt t="55294" x="9774238" y="2901950"/>
          <p14:tracePt t="55300" x="9839325" y="2916238"/>
          <p14:tracePt t="55311" x="9902825" y="2930525"/>
          <p14:tracePt t="55317" x="9939338" y="2944813"/>
          <p14:tracePt t="55327" x="10002838" y="2951163"/>
          <p14:tracePt t="55333" x="10039350" y="2965450"/>
          <p14:tracePt t="55344" x="10102850" y="2994025"/>
          <p14:tracePt t="55350" x="10139363" y="3001963"/>
          <p14:tracePt t="55361" x="10174288" y="3030538"/>
          <p14:tracePt t="55365" x="10223500" y="3044825"/>
          <p14:tracePt t="55377" x="10266363" y="3065463"/>
          <p14:tracePt t="55382" x="10288588" y="3079750"/>
          <p14:tracePt t="55395" x="10317163" y="3094038"/>
          <p14:tracePt t="55399" x="10352088" y="3114675"/>
          <p14:tracePt t="55411" x="10366375" y="3128963"/>
          <p14:tracePt t="55416" x="10388600" y="3143250"/>
          <p14:tracePt t="55427" x="10402888" y="3151188"/>
          <p14:tracePt t="55432" x="10417175" y="3165475"/>
          <p14:tracePt t="55444" x="10423525" y="3179763"/>
          <p14:tracePt t="55448" x="10437813" y="3194050"/>
          <p14:tracePt t="55461" x="10466388" y="3214688"/>
          <p14:tracePt t="55466" x="10474325" y="3228975"/>
          <p14:tracePt t="55477" x="10502900" y="3251200"/>
          <p14:tracePt t="55482" x="10523538" y="3265488"/>
          <p14:tracePt t="55495" x="10566400" y="3294063"/>
          <p14:tracePt t="55496" x="10601325" y="3314700"/>
          <p14:tracePt t="55504" x="10652125" y="3328988"/>
          <p14:tracePt t="55512" x="10666413" y="3351213"/>
          <p14:tracePt t="55520" x="10701338" y="3365500"/>
          <p14:tracePt t="55528" x="10737850" y="3394075"/>
          <p14:tracePt t="55537" x="10766425" y="3400425"/>
          <p14:tracePt t="55545" x="10780713" y="3414713"/>
          <p14:tracePt t="55553" x="10801350" y="3429000"/>
          <p14:tracePt t="55562" x="10815638" y="3429000"/>
          <p14:tracePt t="55578" x="10829925" y="3443288"/>
          <p14:tracePt t="55594" x="10829925" y="3457575"/>
          <p14:tracePt t="55619" x="10837863" y="3457575"/>
          <p14:tracePt t="55627" x="10837863" y="3463925"/>
          <p14:tracePt t="55644" x="10837863" y="3478213"/>
          <p14:tracePt t="55652" x="10852150" y="3506788"/>
          <p14:tracePt t="55661" x="10866438" y="3514725"/>
          <p14:tracePt t="55669" x="10887075" y="3543300"/>
          <p14:tracePt t="55677" x="10901363" y="3557588"/>
          <p14:tracePt t="55685" x="10915650" y="3578225"/>
          <p14:tracePt t="55694" x="10929938" y="3592513"/>
          <p14:tracePt t="55702" x="10937875" y="3614738"/>
          <p14:tracePt t="55710" x="10952163" y="3629025"/>
          <p14:tracePt t="55718" x="10966450" y="3643313"/>
          <p14:tracePt t="55727" x="10979150" y="3643313"/>
          <p14:tracePt t="55734" x="10979150" y="3657600"/>
          <p14:tracePt t="55744" x="10987088" y="3657600"/>
          <p14:tracePt t="55751" x="10987088" y="3663950"/>
          <p14:tracePt t="55792" x="10987088" y="3678238"/>
          <p14:tracePt t="55826" x="10979150" y="3692525"/>
          <p14:tracePt t="55834" x="10966450" y="3706813"/>
          <p14:tracePt t="55843" x="10929938" y="3729038"/>
          <p14:tracePt t="55850" x="10887075" y="3763963"/>
          <p14:tracePt t="55860" x="10829925" y="3813175"/>
          <p14:tracePt t="55867" x="10752138" y="3878263"/>
          <p14:tracePt t="55875" x="10666413" y="3927475"/>
          <p14:tracePt t="55885" x="10566400" y="3992563"/>
          <p14:tracePt t="55893" x="10452100" y="4041775"/>
          <p14:tracePt t="55899" x="10388600" y="4078288"/>
          <p14:tracePt t="55909" x="10288588" y="4127500"/>
          <p14:tracePt t="55916" x="10188575" y="4178300"/>
          <p14:tracePt t="55924" x="10088563" y="4227513"/>
          <p14:tracePt t="55932" x="10002838" y="4270375"/>
          <p14:tracePt t="55940" x="9910763" y="4305300"/>
          <p14:tracePt t="55949" x="9839325" y="4327525"/>
          <p14:tracePt t="55957" x="9774238" y="4356100"/>
          <p14:tracePt t="55965" x="9710738" y="4370388"/>
          <p14:tracePt t="55974" x="9661525" y="4391025"/>
          <p14:tracePt t="55982" x="9610725" y="4405313"/>
          <p14:tracePt t="55990" x="9575800" y="4419600"/>
          <p14:tracePt t="55998" x="9553575" y="4419600"/>
          <p14:tracePt t="56006" x="9510713" y="4427538"/>
          <p14:tracePt t="56015" x="9475788" y="4427538"/>
          <p14:tracePt t="56023" x="9439275" y="4427538"/>
          <p14:tracePt t="56031" x="9410700" y="4427538"/>
          <p14:tracePt t="56040" x="9390063" y="4427538"/>
          <p14:tracePt t="56048" x="9361488" y="4427538"/>
          <p14:tracePt t="56056" x="9340850" y="4427538"/>
          <p14:tracePt t="56064" x="9312275" y="4427538"/>
          <p14:tracePt t="56072" x="9290050" y="4427538"/>
          <p14:tracePt t="56081" x="9275763" y="4427538"/>
          <p14:tracePt t="56089" x="9247188" y="4427538"/>
          <p14:tracePt t="56097" x="9212263" y="4427538"/>
          <p14:tracePt t="56105" x="9175750" y="4427538"/>
          <p14:tracePt t="56113" x="9147175" y="4427538"/>
          <p14:tracePt t="56122" x="9112250" y="4427538"/>
          <p14:tracePt t="56130" x="9075738" y="4427538"/>
          <p14:tracePt t="56139" x="9026525" y="4427538"/>
          <p14:tracePt t="56146" x="8990013" y="4427538"/>
          <p14:tracePt t="56155" x="8940800" y="4419600"/>
          <p14:tracePt t="56163" x="8891588" y="4419600"/>
          <p14:tracePt t="56171" x="8848725" y="4419600"/>
          <p14:tracePt t="56179" x="8812213" y="4405313"/>
          <p14:tracePt t="56188" x="8783638" y="4405313"/>
          <p14:tracePt t="56196" x="8726488" y="4405313"/>
          <p14:tracePt t="56204" x="8683625" y="4391025"/>
          <p14:tracePt t="56212" x="8634413" y="4376738"/>
          <p14:tracePt t="56221" x="8597900" y="4376738"/>
          <p14:tracePt t="56229" x="8562975" y="4370388"/>
          <p14:tracePt t="56237" x="8513763" y="4356100"/>
          <p14:tracePt t="56245" x="8477250" y="4356100"/>
          <p14:tracePt t="56253" x="8434388" y="4341813"/>
          <p14:tracePt t="56262" x="8385175" y="4327525"/>
          <p14:tracePt t="56270" x="8334375" y="4319588"/>
          <p14:tracePt t="56278" x="8285163" y="4305300"/>
          <p14:tracePt t="56287" x="8234363" y="4305300"/>
          <p14:tracePt t="56295" x="8170863" y="4291013"/>
          <p14:tracePt t="56303" x="8113713" y="4276725"/>
          <p14:tracePt t="56311" x="8050213" y="4270375"/>
          <p14:tracePt t="56319" x="7985125" y="4256088"/>
          <p14:tracePt t="56328" x="7935913" y="4241800"/>
          <p14:tracePt t="56336" x="7864475" y="4227513"/>
          <p14:tracePt t="56345" x="7799388" y="4205288"/>
          <p14:tracePt t="56353" x="7721600" y="4191000"/>
          <p14:tracePt t="56361" x="7650163" y="4178300"/>
          <p14:tracePt t="56369" x="7558088" y="4170363"/>
          <p14:tracePt t="56377" x="7486650" y="4156075"/>
          <p14:tracePt t="56385" x="7400925" y="4141788"/>
          <p14:tracePt t="56394" x="7321550" y="4127500"/>
          <p14:tracePt t="56402" x="7251700" y="4121150"/>
          <p14:tracePt t="56410" x="7158038" y="4121150"/>
          <p14:tracePt t="56418" x="7072313" y="4106863"/>
          <p14:tracePt t="56427" x="6994525" y="4092575"/>
          <p14:tracePt t="56435" x="6923088" y="4078288"/>
          <p14:tracePt t="56443" x="6859588" y="4070350"/>
          <p14:tracePt t="56451" x="6808788" y="4056063"/>
          <p14:tracePt t="56460" x="6745288" y="4041775"/>
          <p14:tracePt t="56468" x="6694488" y="4027488"/>
          <p14:tracePt t="56477" x="6645275" y="4021138"/>
          <p14:tracePt t="56484" x="6594475" y="3992563"/>
          <p14:tracePt t="56494" x="6545263" y="3963988"/>
          <p14:tracePt t="56501" x="6508750" y="3941763"/>
          <p14:tracePt t="56510" x="6473825" y="3913188"/>
          <p14:tracePt t="56518" x="6445250" y="3913188"/>
          <p14:tracePt t="56527" x="6424613" y="3892550"/>
          <p14:tracePt t="56534" x="6381750" y="3878263"/>
          <p14:tracePt t="56544" x="6359525" y="3856038"/>
          <p14:tracePt t="56550" x="6345238" y="3841750"/>
          <p14:tracePt t="56561" x="6324600" y="3827463"/>
          <p14:tracePt t="56567" x="6310313" y="3813175"/>
          <p14:tracePt t="56577" x="6296025" y="3806825"/>
          <p14:tracePt t="56583" x="6281738" y="3792538"/>
          <p14:tracePt t="56594" x="6273800" y="3792538"/>
          <p14:tracePt t="56600" x="6273800" y="3778250"/>
          <p14:tracePt t="56610" x="6259513" y="3763963"/>
          <p14:tracePt t="56625" x="6259513" y="3757613"/>
          <p14:tracePt t="56633" x="6245225" y="3757613"/>
          <p14:tracePt t="56657" x="6245225" y="3743325"/>
          <p14:tracePt t="58248" x="6259513" y="3757613"/>
          <p14:tracePt t="58261" x="6281738" y="3763963"/>
          <p14:tracePt t="58270" x="6324600" y="3792538"/>
          <p14:tracePt t="58277" x="6345238" y="3806825"/>
          <p14:tracePt t="58283" x="6381750" y="3827463"/>
          <p14:tracePt t="58297" x="6410325" y="3841750"/>
          <p14:tracePt t="58298" x="6445250" y="3863975"/>
          <p14:tracePt t="58306" x="6481763" y="3878263"/>
          <p14:tracePt t="58314" x="6523038" y="3892550"/>
          <p14:tracePt t="58323" x="6573838" y="3906838"/>
          <p14:tracePt t="58331" x="6608763" y="3913188"/>
          <p14:tracePt t="58339" x="6645275" y="3913188"/>
          <p14:tracePt t="58347" x="6694488" y="3913188"/>
          <p14:tracePt t="58355" x="6745288" y="3913188"/>
          <p14:tracePt t="58364" x="6794500" y="3913188"/>
          <p14:tracePt t="58372" x="6823075" y="3913188"/>
          <p14:tracePt t="58380" x="6859588" y="3913188"/>
          <p14:tracePt t="58388" x="6888163" y="3913188"/>
          <p14:tracePt t="58396" x="6894513" y="3913188"/>
          <p14:tracePt t="58405" x="6923088" y="3913188"/>
          <p14:tracePt t="58413" x="6937375" y="3913188"/>
          <p14:tracePt t="58430" x="6943725" y="3913188"/>
          <p14:tracePt t="58446" x="6943725" y="3927475"/>
          <p14:tracePt t="58520" x="6937375" y="3941763"/>
          <p14:tracePt t="58528" x="6908800" y="3941763"/>
          <p14:tracePt t="58537" x="6873875" y="3941763"/>
          <p14:tracePt t="58545" x="6808788" y="3956050"/>
          <p14:tracePt t="58561" x="6773863" y="3956050"/>
          <p14:tracePt t="58562" x="6659563" y="3978275"/>
          <p14:tracePt t="58570" x="6608763" y="3978275"/>
          <p14:tracePt t="58578" x="6508750" y="3992563"/>
          <p14:tracePt t="58586" x="6424613" y="3992563"/>
          <p14:tracePt t="58595" x="6345238" y="3992563"/>
          <p14:tracePt t="58603" x="6281738" y="3992563"/>
          <p14:tracePt t="58611" x="6245225" y="3992563"/>
          <p14:tracePt t="58619" x="6210300" y="3978275"/>
          <p14:tracePt t="58628" x="6173788" y="3963988"/>
          <p14:tracePt t="58636" x="6130925" y="3941763"/>
          <p14:tracePt t="58644" x="6124575" y="3927475"/>
          <p14:tracePt t="58652" x="6096000" y="3913188"/>
          <p14:tracePt t="58661" x="6081713" y="3892550"/>
          <p14:tracePt t="58669" x="6061075" y="3863975"/>
          <p14:tracePt t="58677" x="6046788" y="3841750"/>
          <p14:tracePt t="58685" x="6018213" y="3813175"/>
          <p14:tracePt t="58694" x="5995988" y="3792538"/>
          <p14:tracePt t="58701" x="5981700" y="3757613"/>
          <p14:tracePt t="58711" x="5946775" y="3714750"/>
          <p14:tracePt t="58718" x="5918200" y="3692525"/>
          <p14:tracePt t="58728" x="5910263" y="3663950"/>
          <p14:tracePt t="58734" x="5881688" y="3643313"/>
          <p14:tracePt t="58744" x="5861050" y="3614738"/>
          <p14:tracePt t="58751" x="5846763" y="3592513"/>
          <p14:tracePt t="58761" x="5832475" y="3563938"/>
          <p14:tracePt t="58768" x="5810250" y="3557588"/>
          <p14:tracePt t="58777" x="5810250" y="3543300"/>
          <p14:tracePt t="58784" x="5795963" y="3529013"/>
          <p14:tracePt t="58794" x="5795963" y="3514725"/>
          <p14:tracePt t="58810" x="5795963" y="3506788"/>
          <p14:tracePt t="58827" x="5795963" y="3492500"/>
          <p14:tracePt t="58885" x="5795963" y="3478213"/>
          <p14:tracePt t="58893" x="5810250" y="3478213"/>
          <p14:tracePt t="58900" x="5818188" y="3478213"/>
          <p14:tracePt t="58909" x="5832475" y="3478213"/>
          <p14:tracePt t="58916" x="5861050" y="3478213"/>
          <p14:tracePt t="58924" x="5867400" y="3463925"/>
          <p14:tracePt t="58932" x="5895975" y="3457575"/>
          <p14:tracePt t="58940" x="5946775" y="3429000"/>
          <p14:tracePt t="58949" x="5995988" y="3414713"/>
          <p14:tracePt t="58957" x="6110288" y="3365500"/>
          <p14:tracePt t="58965" x="6196013" y="3328988"/>
          <p14:tracePt t="58974" x="6324600" y="3265488"/>
          <p14:tracePt t="58982" x="6459538" y="3200400"/>
          <p14:tracePt t="58990" x="6623050" y="3151188"/>
          <p14:tracePt t="58998" x="6808788" y="3079750"/>
          <p14:tracePt t="59007" x="7137400" y="2965450"/>
          <p14:tracePt t="59015" x="7258050" y="2930525"/>
          <p14:tracePt t="59023" x="7472363" y="2865438"/>
          <p14:tracePt t="59031" x="7707313" y="2801938"/>
          <p14:tracePt t="59040" x="7935913" y="2736850"/>
          <p14:tracePt t="59048" x="8170863" y="2687638"/>
          <p14:tracePt t="59056" x="8385175" y="2638425"/>
          <p14:tracePt t="59064" x="8612188" y="2587625"/>
          <p14:tracePt t="59073" x="8848725" y="2566988"/>
          <p14:tracePt t="59081" x="9061450" y="2530475"/>
          <p14:tracePt t="59089" x="9275763" y="2516188"/>
          <p14:tracePt t="59097" x="9510713" y="2501900"/>
          <p14:tracePt t="59106" x="9725025" y="2501900"/>
          <p14:tracePt t="59114" x="9939338" y="2501900"/>
          <p14:tracePt t="59122" x="10153650" y="2501900"/>
          <p14:tracePt t="59131" x="10374313" y="2501900"/>
          <p14:tracePt t="59138" x="10587038" y="2501900"/>
          <p14:tracePt t="59147" x="10787063" y="2516188"/>
          <p14:tracePt t="59155" x="10979150" y="2552700"/>
          <p14:tracePt t="59163" x="11164888" y="2587625"/>
          <p14:tracePt t="59172" x="11329988" y="2630488"/>
          <p14:tracePt t="59180" x="11393488" y="2652713"/>
          <p14:tracePt t="59188" x="11528425" y="2687638"/>
          <p14:tracePt t="59196" x="11657013" y="2736850"/>
          <p14:tracePt t="59204" x="11757025" y="2779713"/>
          <p14:tracePt t="59213" x="11842750" y="2830513"/>
          <p14:tracePt t="59221" x="11928475" y="2865438"/>
          <p14:tracePt t="59229" x="11991975" y="2901950"/>
          <p14:tracePt t="59238" x="12042775" y="2944813"/>
          <p14:tracePt t="59245" x="12091988" y="2979738"/>
          <p14:tracePt t="59254" x="12142788" y="3001963"/>
          <p14:tracePt t="59262" x="12163425" y="3044825"/>
          <p14:tracePt t="59394" x="12114213" y="3557588"/>
          <p14:tracePt t="59402" x="12057063" y="3614738"/>
          <p14:tracePt t="59411" x="11963400" y="3714750"/>
          <p14:tracePt t="59419" x="11863388" y="3806825"/>
          <p14:tracePt t="59427" x="11742738" y="3906838"/>
          <p14:tracePt t="59435" x="11593513" y="4006850"/>
          <p14:tracePt t="59443" x="11414125" y="4121150"/>
          <p14:tracePt t="59452" x="11250613" y="4205288"/>
          <p14:tracePt t="59460" x="11064875" y="4305300"/>
          <p14:tracePt t="59468" x="10880725" y="4376738"/>
          <p14:tracePt t="59477" x="10687050" y="4441825"/>
          <p14:tracePt t="59485" x="10502900" y="4491038"/>
          <p14:tracePt t="59493" x="10317163" y="4527550"/>
          <p14:tracePt t="59502" x="10102850" y="4527550"/>
          <p14:tracePt t="59510" x="9902825" y="4541838"/>
          <p14:tracePt t="59518" x="9710738" y="4556125"/>
          <p14:tracePt t="59527" x="9490075" y="4556125"/>
          <p14:tracePt t="59534" x="9275763" y="4556125"/>
          <p14:tracePt t="59543" x="9075738" y="4556125"/>
          <p14:tracePt t="59550" x="8891588" y="4527550"/>
          <p14:tracePt t="59560" x="8712200" y="4505325"/>
          <p14:tracePt t="59567" x="8548688" y="4476750"/>
          <p14:tracePt t="59576" x="8399463" y="4441825"/>
          <p14:tracePt t="59584" x="8348663" y="4427538"/>
          <p14:tracePt t="59593" x="8234363" y="4391025"/>
          <p14:tracePt t="59601" x="8148638" y="4370388"/>
          <p14:tracePt t="59609" x="8121650" y="4356100"/>
          <p14:tracePt t="59616" x="8064500" y="4327525"/>
          <p14:tracePt t="59626" x="8013700" y="4305300"/>
          <p14:tracePt t="59633" x="7985125" y="4291013"/>
          <p14:tracePt t="59642" x="7950200" y="4270375"/>
          <p14:tracePt t="59765" x="7935913" y="4270375"/>
          <p14:tracePt t="59773" x="7913688" y="4270375"/>
          <p14:tracePt t="59782" x="7864475" y="4270375"/>
          <p14:tracePt t="59789" x="7799388" y="4270375"/>
          <p14:tracePt t="59798" x="7721600" y="4270375"/>
          <p14:tracePt t="59806" x="7650163" y="4270375"/>
          <p14:tracePt t="59814" x="7472363" y="4270375"/>
          <p14:tracePt t="59823" x="7172325" y="4270375"/>
          <p14:tracePt t="59831" x="6908800" y="4291013"/>
          <p14:tracePt t="59839" x="6623050" y="4341813"/>
          <p14:tracePt t="59847" x="6310313" y="4376738"/>
          <p14:tracePt t="59856" x="5961063" y="4427538"/>
          <p14:tracePt t="59864" x="5618163" y="4470400"/>
          <p14:tracePt t="59872" x="5268913" y="4505325"/>
          <p14:tracePt t="59880" x="4891088" y="4556125"/>
          <p14:tracePt t="59888" x="4533900" y="4583113"/>
          <p14:tracePt t="59897" x="4178300" y="4605338"/>
          <p14:tracePt t="59905" x="3814763" y="4633913"/>
          <p14:tracePt t="59913" x="3494088" y="4640263"/>
          <p14:tracePt t="59921" x="3179763" y="4654550"/>
          <p14:tracePt t="59929" x="3030538" y="4668838"/>
          <p14:tracePt t="59938" x="2752725" y="4668838"/>
          <p14:tracePt t="59946" x="2501900" y="4668838"/>
          <p14:tracePt t="59954" x="2266950" y="4668838"/>
          <p14:tracePt t="59963" x="2074863" y="4668838"/>
          <p14:tracePt t="59971" x="1989138" y="4668838"/>
          <p14:tracePt t="59979" x="1839913" y="4654550"/>
          <p14:tracePt t="59987" x="1703388" y="4640263"/>
          <p14:tracePt t="59996" x="1576388" y="4619625"/>
          <p14:tracePt t="60004" x="1490663" y="4605338"/>
          <p14:tracePt t="60012" x="1411288" y="4591050"/>
          <p14:tracePt t="60020" x="1339850" y="4583113"/>
          <p14:tracePt t="60028" x="1276350" y="4570413"/>
          <p14:tracePt t="60383" x="1290638" y="4570413"/>
          <p14:tracePt t="60393" x="1311275" y="4570413"/>
          <p14:tracePt t="60400" x="1354138" y="4556125"/>
          <p14:tracePt t="60410" x="1376363" y="4556125"/>
          <p14:tracePt t="60416" x="1425575" y="4556125"/>
          <p14:tracePt t="60426" x="1476375" y="4541838"/>
          <p14:tracePt t="60433" x="1525588" y="4541838"/>
          <p14:tracePt t="60441" x="1576388" y="4541838"/>
          <p14:tracePt t="60449" x="1639888" y="4541838"/>
          <p14:tracePt t="60459" x="1689100" y="4541838"/>
          <p14:tracePt t="60466" x="1725613" y="4541838"/>
          <p14:tracePt t="60474" x="1774825" y="4541838"/>
          <p14:tracePt t="60482" x="1825625" y="4570413"/>
          <p14:tracePt t="60490" x="1868488" y="4583113"/>
          <p14:tracePt t="60499" x="1903413" y="4605338"/>
          <p14:tracePt t="60507" x="1939925" y="4619625"/>
          <p14:tracePt t="60515" x="1974850" y="4654550"/>
          <p14:tracePt t="60523" x="2017713" y="4683125"/>
          <p14:tracePt t="60532" x="2038350" y="4705350"/>
          <p14:tracePt t="60539" x="2052638" y="4719638"/>
          <p14:tracePt t="60548" x="2103438" y="4768850"/>
          <p14:tracePt t="60556" x="2103438" y="4791075"/>
          <p14:tracePt t="60564" x="2124075" y="4819650"/>
          <p14:tracePt t="60573" x="2124075" y="4840288"/>
          <p14:tracePt t="60581" x="2138363" y="4868863"/>
          <p14:tracePt t="60589" x="2152650" y="4919663"/>
          <p14:tracePt t="60597" x="2152650" y="4940300"/>
          <p14:tracePt t="60605" x="2152650" y="4983163"/>
          <p14:tracePt t="60614" x="2152650" y="5018088"/>
          <p14:tracePt t="60622" x="2152650" y="5054600"/>
          <p14:tracePt t="60630" x="2152650" y="5089525"/>
          <p14:tracePt t="60638" x="2138363" y="5118100"/>
          <p14:tracePt t="60647" x="2124075" y="5146675"/>
          <p14:tracePt t="60655" x="2103438" y="5183188"/>
          <p14:tracePt t="60663" x="2089150" y="5197475"/>
          <p14:tracePt t="60672" x="2074863" y="5218113"/>
          <p14:tracePt t="60680" x="2066925" y="5232400"/>
          <p14:tracePt t="60688" x="2025650" y="5246688"/>
          <p14:tracePt t="60696" x="2003425" y="5254625"/>
          <p14:tracePt t="60704" x="1968500" y="5254625"/>
          <p14:tracePt t="60713" x="1903413" y="5268913"/>
          <p14:tracePt t="60721" x="1868488" y="5268913"/>
          <p14:tracePt t="60729" x="1754188" y="5268913"/>
          <p14:tracePt t="60737" x="1654175" y="5268913"/>
          <p14:tracePt t="60746" x="1554163" y="5268913"/>
          <p14:tracePt t="60754" x="1439863" y="5268913"/>
          <p14:tracePt t="60762" x="1304925" y="5254625"/>
          <p14:tracePt t="60771" x="1162050" y="5246688"/>
          <p14:tracePt t="60778" x="1012825" y="5203825"/>
          <p14:tracePt t="60787" x="862013" y="5183188"/>
          <p14:tracePt t="60795" x="712788" y="5146675"/>
          <p14:tracePt t="60803" x="563563" y="5089525"/>
          <p14:tracePt t="60812" x="412750" y="5040313"/>
          <p14:tracePt t="60820" x="263525" y="4983163"/>
          <p14:tracePt t="60828" x="200025" y="4940300"/>
          <p14:tracePt t="60836" x="100013" y="4883150"/>
          <p14:tracePt t="60845" x="0" y="4805363"/>
          <p14:tracePt t="60976" x="114300" y="4170363"/>
          <p14:tracePt t="60985" x="214313" y="4127500"/>
          <p14:tracePt t="60994" x="277813" y="4106863"/>
          <p14:tracePt t="61001" x="449263" y="4056063"/>
          <p14:tracePt t="61010" x="577850" y="4021138"/>
          <p14:tracePt t="61018" x="712788" y="4006850"/>
          <p14:tracePt t="61027" x="827088" y="3992563"/>
          <p14:tracePt t="61034" x="898525" y="3992563"/>
          <p14:tracePt t="61044" x="998538" y="3992563"/>
          <p14:tracePt t="61051" x="1112838" y="3992563"/>
          <p14:tracePt t="61060" x="1212850" y="3992563"/>
          <p14:tracePt t="61067" x="1304925" y="3992563"/>
          <p14:tracePt t="61078" x="1390650" y="4027488"/>
          <p14:tracePt t="61085" x="1476375" y="4056063"/>
          <p14:tracePt t="61094" x="1554163" y="4078288"/>
          <p14:tracePt t="61101" x="1611313" y="4121150"/>
          <p14:tracePt t="61109" x="1674813" y="4156075"/>
          <p14:tracePt t="61117" x="1754188" y="4191000"/>
          <p14:tracePt t="61126" x="1817688" y="4241800"/>
          <p14:tracePt t="61134" x="1868488" y="4276725"/>
          <p14:tracePt t="61143" x="1917700" y="4319588"/>
          <p14:tracePt t="61150" x="1968500" y="4370388"/>
          <p14:tracePt t="61159" x="2003425" y="4405313"/>
          <p14:tracePt t="61166" x="2038350" y="4456113"/>
          <p14:tracePt t="61174" x="2089150" y="4505325"/>
          <p14:tracePt t="61182" x="2117725" y="4541838"/>
          <p14:tracePt t="61191" x="2152650" y="4591050"/>
          <p14:tracePt t="61199" x="2189163" y="4633913"/>
          <p14:tracePt t="61207" x="2217738" y="4683125"/>
          <p14:tracePt t="61215" x="2238375" y="4733925"/>
          <p14:tracePt t="61223" x="2266950" y="4783138"/>
          <p14:tracePt t="61232" x="2289175" y="4833938"/>
          <p14:tracePt t="61240" x="2303463" y="4883150"/>
          <p14:tracePt t="61249" x="2317750" y="4905375"/>
          <p14:tracePt t="61256" x="2317750" y="4940300"/>
          <p14:tracePt t="61265" x="2332038" y="4983163"/>
          <p14:tracePt t="61273" x="2332038" y="5003800"/>
          <p14:tracePt t="61281" x="2338388" y="5032375"/>
          <p14:tracePt t="61290" x="2338388" y="5040313"/>
          <p14:tracePt t="61298" x="2338388" y="5054600"/>
          <p14:tracePt t="61306" x="2338388" y="5068888"/>
          <p14:tracePt t="61315" x="2338388" y="5083175"/>
          <p14:tracePt t="61339" x="2338388" y="5089525"/>
          <p14:tracePt t="61347" x="2332038" y="5089525"/>
          <p14:tracePt t="61356" x="2317750" y="5089525"/>
          <p14:tracePt t="61364" x="2303463" y="5103813"/>
          <p14:tracePt t="61372" x="2281238" y="5118100"/>
          <p14:tracePt t="61380" x="2252663" y="5118100"/>
          <p14:tracePt t="61389" x="2217738" y="5132388"/>
          <p14:tracePt t="61397" x="2174875" y="5154613"/>
          <p14:tracePt t="61405" x="2117725" y="5168900"/>
          <p14:tracePt t="61413" x="2066925" y="5197475"/>
          <p14:tracePt t="61421" x="2003425" y="5232400"/>
          <p14:tracePt t="61430" x="1939925" y="5254625"/>
          <p14:tracePt t="61438" x="1868488" y="5297488"/>
          <p14:tracePt t="61446" x="1789113" y="5332413"/>
          <p14:tracePt t="61455" x="1725613" y="5353050"/>
          <p14:tracePt t="61463" x="1668463" y="5367338"/>
          <p14:tracePt t="61471" x="1625600" y="5381625"/>
          <p14:tracePt t="61479" x="1590675" y="5381625"/>
          <p14:tracePt t="61488" x="1554163" y="5395913"/>
          <p14:tracePt t="61496" x="1511300" y="5395913"/>
          <p14:tracePt t="61504" x="1504950" y="5395913"/>
          <p14:tracePt t="61512" x="1476375" y="5395913"/>
          <p14:tracePt t="61520" x="1462088" y="5395913"/>
          <p14:tracePt t="61537" x="1454150" y="5381625"/>
          <p14:tracePt t="61553" x="1454150" y="5367338"/>
          <p14:tracePt t="61562" x="1454150" y="5353050"/>
          <p14:tracePt t="61776" x="1476375" y="5353050"/>
          <p14:tracePt t="61785" x="1539875" y="5332413"/>
          <p14:tracePt t="61793" x="1611313" y="5303838"/>
          <p14:tracePt t="61801" x="1774825" y="5246688"/>
          <p14:tracePt t="61811" x="1889125" y="5218113"/>
          <p14:tracePt t="61818" x="2074863" y="5168900"/>
          <p14:tracePt t="61827" x="2289175" y="5118100"/>
          <p14:tracePt t="61833" x="2516188" y="5068888"/>
          <p14:tracePt t="61844" x="2738438" y="5018088"/>
          <p14:tracePt t="61850" x="2979738" y="4989513"/>
          <p14:tracePt t="61860" x="3194050" y="4968875"/>
          <p14:tracePt t="61867" x="3394075" y="4940300"/>
          <p14:tracePt t="61877" x="3579813" y="4940300"/>
          <p14:tracePt t="61885" x="3757613" y="4933950"/>
          <p14:tracePt t="61893" x="3814763" y="4933950"/>
          <p14:tracePt t="61900" x="3957638" y="4933950"/>
          <p14:tracePt t="61910" x="4078288" y="4933950"/>
          <p14:tracePt t="61916" x="4178300" y="4933950"/>
          <p14:tracePt t="61925" x="4256088" y="4933950"/>
          <p14:tracePt t="61933" x="4292600" y="4933950"/>
          <p14:tracePt t="61941" x="4356100" y="4933950"/>
          <p14:tracePt t="61949" x="4392613" y="4933950"/>
          <p14:tracePt t="61957" x="4421188" y="4940300"/>
          <p14:tracePt t="61966" x="4427538" y="4940300"/>
          <p14:tracePt t="61974" x="4441825" y="4954588"/>
          <p14:tracePt t="61982" x="4456113" y="4954588"/>
          <p14:tracePt t="61990" x="4456113" y="4968875"/>
          <p14:tracePt t="62023" x="4456113" y="4983163"/>
          <p14:tracePt t="62048" x="4456113" y="4989513"/>
          <p14:tracePt t="62064" x="4441825" y="4989513"/>
          <p14:tracePt t="62073" x="4427538" y="5003800"/>
          <p14:tracePt t="62081" x="4406900" y="5003800"/>
          <p14:tracePt t="62089" x="4370388" y="5003800"/>
          <p14:tracePt t="62098" x="4356100" y="5003800"/>
          <p14:tracePt t="62106" x="4321175" y="5003800"/>
          <p14:tracePt t="62114" x="4306888" y="5003800"/>
          <p14:tracePt t="62122" x="4278313" y="5003800"/>
          <p14:tracePt t="62131" x="4256088" y="5003800"/>
          <p14:tracePt t="62138" x="4227513" y="4989513"/>
          <p14:tracePt t="62147" x="4227513" y="4983163"/>
          <p14:tracePt t="62155" x="4206875" y="4968875"/>
          <p14:tracePt t="62171" x="4192588" y="4954588"/>
          <p14:tracePt t="62180" x="4192588" y="4940300"/>
          <p14:tracePt t="62188" x="4192588" y="4933950"/>
          <p14:tracePt t="62204" x="4192588" y="4919663"/>
          <p14:tracePt t="62213" x="4192588" y="4905375"/>
          <p14:tracePt t="62229" x="4192588" y="4891088"/>
          <p14:tracePt t="62246" x="4192588" y="4883150"/>
          <p14:tracePt t="62254" x="4206875" y="4868863"/>
          <p14:tracePt t="62263" x="4227513" y="4854575"/>
          <p14:tracePt t="62271" x="4278313" y="4840288"/>
          <p14:tracePt t="62279" x="4356100" y="4819650"/>
          <p14:tracePt t="62287" x="4441825" y="4791075"/>
          <p14:tracePt t="62295" x="4505325" y="4783138"/>
          <p14:tracePt t="62304" x="4605338" y="4768850"/>
          <p14:tracePt t="62312" x="4705350" y="4740275"/>
          <p14:tracePt t="62320" x="4805363" y="4733925"/>
          <p14:tracePt t="62328" x="4905375" y="4719638"/>
          <p14:tracePt t="62336" x="4983163" y="4705350"/>
          <p14:tracePt t="62344" x="5068888" y="4705350"/>
          <p14:tracePt t="62353" x="5097463" y="4705350"/>
          <p14:tracePt t="62361" x="5183188" y="4705350"/>
          <p14:tracePt t="62370" x="5248275" y="4705350"/>
          <p14:tracePt t="62378" x="5283200" y="4705350"/>
          <p14:tracePt t="62386" x="5318125" y="4705350"/>
          <p14:tracePt t="62394" x="5354638" y="4719638"/>
          <p14:tracePt t="62403" x="5397500" y="4733925"/>
          <p14:tracePt t="62411" x="5432425" y="4754563"/>
          <p14:tracePt t="62419" x="5446713" y="4754563"/>
          <p14:tracePt t="62427" x="5468938" y="4783138"/>
          <p14:tracePt t="62435" x="5497513" y="4791075"/>
          <p14:tracePt t="62444" x="5518150" y="4819650"/>
          <p14:tracePt t="62452" x="5546725" y="4833938"/>
          <p14:tracePt t="62460" x="5568950" y="4868863"/>
          <p14:tracePt t="62715" x="5618163" y="4868863"/>
          <p14:tracePt t="62724" x="5661025" y="4868863"/>
          <p14:tracePt t="62732" x="5746750" y="4868863"/>
          <p14:tracePt t="62741" x="5846763" y="4868863"/>
          <p14:tracePt t="62748" x="5961063" y="4883150"/>
          <p14:tracePt t="62757" x="6110288" y="4891088"/>
          <p14:tracePt t="62765" x="6259513" y="4933950"/>
          <p14:tracePt t="62773" x="6410325" y="4940300"/>
          <p14:tracePt t="62781" x="6481763" y="4954588"/>
          <p14:tracePt t="62790" x="6623050" y="4968875"/>
          <p14:tracePt t="62798" x="6759575" y="4989513"/>
          <p14:tracePt t="62806" x="6873875" y="5018088"/>
          <p14:tracePt t="62814" x="6958013" y="5032375"/>
          <p14:tracePt t="62823" x="7043738" y="5032375"/>
          <p14:tracePt t="62831" x="7072313" y="5040313"/>
          <p14:tracePt t="62839" x="7137400" y="5040313"/>
          <p14:tracePt t="62847" x="7172325" y="5054600"/>
          <p14:tracePt t="62856" x="7208838" y="5054600"/>
          <p14:tracePt t="62864" x="7237413" y="5068888"/>
          <p14:tracePt t="62872" x="7258050" y="5068888"/>
          <p14:tracePt t="62888" x="7272338" y="5068888"/>
          <p14:tracePt t="62905" x="7286625" y="5068888"/>
          <p14:tracePt t="62954" x="7272338" y="5068888"/>
          <p14:tracePt t="62963" x="7258050" y="5068888"/>
          <p14:tracePt t="62979" x="7251700" y="5068888"/>
          <p14:tracePt t="62988" x="7208838" y="5068888"/>
          <p14:tracePt t="62996" x="7186613" y="5068888"/>
          <p14:tracePt t="63004" x="7143750" y="5068888"/>
          <p14:tracePt t="63012" x="7108825" y="5068888"/>
          <p14:tracePt t="63021" x="7072313" y="5068888"/>
          <p14:tracePt t="63029" x="7023100" y="5068888"/>
          <p14:tracePt t="63037" x="6943725" y="5054600"/>
          <p14:tracePt t="63045" x="6888163" y="5032375"/>
          <p14:tracePt t="63053" x="6808788" y="5003800"/>
          <p14:tracePt t="63062" x="6737350" y="4989513"/>
          <p14:tracePt t="63070" x="6659563" y="4968875"/>
          <p14:tracePt t="63078" x="6573838" y="4940300"/>
          <p14:tracePt t="63086" x="6496050" y="4919663"/>
          <p14:tracePt t="63095" x="6430963" y="4883150"/>
          <p14:tracePt t="63103" x="6359525" y="4840288"/>
          <p14:tracePt t="63111" x="6296025" y="4819650"/>
          <p14:tracePt t="63120" x="6245225" y="4791075"/>
          <p14:tracePt t="63128" x="6196013" y="4754563"/>
          <p14:tracePt t="63136" x="6159500" y="4740275"/>
          <p14:tracePt t="63144" x="6130925" y="4719638"/>
          <p14:tracePt t="63152" x="6081713" y="4683125"/>
          <p14:tracePt t="63161" x="6061075" y="4668838"/>
          <p14:tracePt t="63169" x="6046788" y="4654550"/>
          <p14:tracePt t="63177" x="6032500" y="4633913"/>
          <p14:tracePt t="63185" x="6018213" y="4619625"/>
          <p14:tracePt t="63193" x="6010275" y="4605338"/>
          <p14:tracePt t="63202" x="6010275" y="4591050"/>
          <p14:tracePt t="63210" x="6010275" y="4583113"/>
          <p14:tracePt t="63218" x="6010275" y="4570413"/>
          <p14:tracePt t="63235" x="6010275" y="4556125"/>
          <p14:tracePt t="63243" x="6010275" y="4541838"/>
          <p14:tracePt t="63251" x="6018213" y="4527550"/>
          <p14:tracePt t="63260" x="6046788" y="4505325"/>
          <p14:tracePt t="63268" x="6081713" y="4476750"/>
          <p14:tracePt t="63277" x="6145213" y="4427538"/>
          <p14:tracePt t="63285" x="6224588" y="4376738"/>
          <p14:tracePt t="63293" x="6273800" y="4370388"/>
          <p14:tracePt t="63301" x="6359525" y="4327525"/>
          <p14:tracePt t="63310" x="6445250" y="4291013"/>
          <p14:tracePt t="63317" x="6545263" y="4256088"/>
          <p14:tracePt t="63327" x="6630988" y="4227513"/>
          <p14:tracePt t="63334" x="6723063" y="4205288"/>
          <p14:tracePt t="63343" x="6888163" y="4170363"/>
          <p14:tracePt t="63350" x="6943725" y="4156075"/>
          <p14:tracePt t="63360" x="7037388" y="4141788"/>
          <p14:tracePt t="63367" x="7137400" y="4141788"/>
          <p14:tracePt t="63376" x="7251700" y="4141788"/>
          <p14:tracePt t="63383" x="7335838" y="4141788"/>
          <p14:tracePt t="63392" x="7500938" y="4141788"/>
          <p14:tracePt t="63400" x="7621588" y="4141788"/>
          <p14:tracePt t="63409" x="7750175" y="4141788"/>
          <p14:tracePt t="63416" x="7870825" y="4141788"/>
          <p14:tracePt t="63426" x="7999413" y="4170363"/>
          <p14:tracePt t="63432" x="8134350" y="4178300"/>
          <p14:tracePt t="63442" x="8285163" y="4205288"/>
          <p14:tracePt t="63449" x="8348663" y="4219575"/>
          <p14:tracePt t="63457" x="8477250" y="4241800"/>
          <p14:tracePt t="63466" x="8597900" y="4270375"/>
          <p14:tracePt t="63474" x="8697913" y="4276725"/>
          <p14:tracePt t="63482" x="8783638" y="4305300"/>
          <p14:tracePt t="63490" x="8877300" y="4327525"/>
          <p14:tracePt t="63498" x="8940800" y="4341813"/>
          <p14:tracePt t="63507" x="8997950" y="4370388"/>
          <p14:tracePt t="63515" x="9047163" y="4376738"/>
          <p14:tracePt t="63524" x="9075738" y="4391025"/>
          <p14:tracePt t="63532" x="9140825" y="4419600"/>
          <p14:tracePt t="63540" x="9161463" y="4427538"/>
          <p14:tracePt t="63548" x="9190038" y="4441825"/>
          <p14:tracePt t="63556" x="9212263" y="4456113"/>
          <p14:tracePt t="63564" x="9226550" y="4476750"/>
          <p14:tracePt t="63573" x="9240838" y="4476750"/>
          <p14:tracePt t="63581" x="9240838" y="4505325"/>
          <p14:tracePt t="63589" x="9247188" y="4505325"/>
          <p14:tracePt t="63598" x="9247188" y="4519613"/>
          <p14:tracePt t="63606" x="9247188" y="4527550"/>
          <p14:tracePt t="63614" x="9261475" y="4541838"/>
          <p14:tracePt t="63631" x="9261475" y="4556125"/>
          <p14:tracePt t="63655" x="9261475" y="4570413"/>
          <p14:tracePt t="63671" x="9247188" y="4570413"/>
          <p14:tracePt t="63680" x="9247188" y="4583113"/>
          <p14:tracePt t="63688" x="9240838" y="4583113"/>
          <p14:tracePt t="63696" x="9226550" y="4591050"/>
          <p14:tracePt t="63705" x="9212263" y="4605338"/>
          <p14:tracePt t="63713" x="9161463" y="4633913"/>
          <p14:tracePt t="63721" x="9097963" y="4654550"/>
          <p14:tracePt t="63730" x="9026525" y="4691063"/>
          <p14:tracePt t="63738" x="8975725" y="4705350"/>
          <p14:tracePt t="63746" x="8891588" y="4740275"/>
          <p14:tracePt t="63754" x="8734425" y="4805363"/>
          <p14:tracePt t="63763" x="8634413" y="4833938"/>
          <p14:tracePt t="63770" x="8528050" y="4854575"/>
          <p14:tracePt t="63779" x="8477250" y="4868863"/>
          <p14:tracePt t="63787" x="8362950" y="4883150"/>
          <p14:tracePt t="63795" x="8262938" y="4891088"/>
          <p14:tracePt t="63803" x="8162925" y="4905375"/>
          <p14:tracePt t="63812" x="8064500" y="4919663"/>
          <p14:tracePt t="63820" x="7970838" y="4919663"/>
          <p14:tracePt t="63828" x="7870825" y="4919663"/>
          <p14:tracePt t="63837" x="7813675" y="4919663"/>
          <p14:tracePt t="63845" x="7735888" y="4919663"/>
          <p14:tracePt t="63853" x="7658100" y="4919663"/>
          <p14:tracePt t="63861" x="7600950" y="4919663"/>
          <p14:tracePt t="63870" x="7535863" y="4919663"/>
          <p14:tracePt t="63878" x="7486650" y="4905375"/>
          <p14:tracePt t="63886" x="7421563" y="4891088"/>
          <p14:tracePt t="63894" x="7372350" y="4883150"/>
          <p14:tracePt t="63903" x="7308850" y="4868863"/>
          <p14:tracePt t="63911" x="7258050" y="4854575"/>
          <p14:tracePt t="63919" x="7194550" y="4840288"/>
          <p14:tracePt t="63928" x="7143750" y="4833938"/>
          <p14:tracePt t="63935" x="7108825" y="4819650"/>
          <p14:tracePt t="63944" x="7043738" y="4805363"/>
          <p14:tracePt t="63952" x="7008813" y="4805363"/>
          <p14:tracePt t="63960" x="6958013" y="4791075"/>
          <p14:tracePt t="63968" x="6908800" y="4791075"/>
          <p14:tracePt t="63977" x="6873875" y="4783138"/>
          <p14:tracePt t="63985" x="6823075" y="4768850"/>
          <p14:tracePt t="63994" x="6788150" y="4754563"/>
          <p14:tracePt t="64001" x="6745288" y="4754563"/>
          <p14:tracePt t="64010" x="6694488" y="4733925"/>
          <p14:tracePt t="64018" x="6659563" y="4719638"/>
          <p14:tracePt t="64027" x="6623050" y="4705350"/>
          <p14:tracePt t="64034" x="6573838" y="4691063"/>
          <p14:tracePt t="64044" x="6530975" y="4668838"/>
          <p14:tracePt t="64051" x="6496050" y="4654550"/>
          <p14:tracePt t="64060" x="6430963" y="4633913"/>
          <p14:tracePt t="64067" x="6396038" y="4619625"/>
          <p14:tracePt t="64077" x="6345238" y="4605338"/>
          <p14:tracePt t="64084" x="6296025" y="4591050"/>
          <p14:tracePt t="64094" x="6245225" y="4583113"/>
          <p14:tracePt t="64100" x="6210300" y="4583113"/>
          <p14:tracePt t="64110" x="6159500" y="4570413"/>
          <p14:tracePt t="64117" x="6145213" y="4556125"/>
          <p14:tracePt t="64127" x="6096000" y="4541838"/>
          <p14:tracePt t="64133" x="6067425" y="4541838"/>
          <p14:tracePt t="64143" x="6032500" y="4527550"/>
          <p14:tracePt t="64150" x="6010275" y="4519613"/>
          <p14:tracePt t="64160" x="5967413" y="4505325"/>
          <p14:tracePt t="64167" x="5961063" y="4491038"/>
          <p14:tracePt t="64177" x="5932488" y="4476750"/>
          <p14:tracePt t="64183" x="5910263" y="4476750"/>
          <p14:tracePt t="64194" x="5895975" y="4470400"/>
          <p14:tracePt t="64200" x="5881688" y="4470400"/>
          <p14:tracePt t="64210" x="5867400" y="4456113"/>
          <p14:tracePt t="64232" x="5867400" y="4441825"/>
          <p14:tracePt t="64265" x="5867400" y="4427538"/>
          <p14:tracePt t="64281" x="5867400" y="4419600"/>
          <p14:tracePt t="64298" x="5881688" y="4405313"/>
          <p14:tracePt t="64306" x="5881688" y="4391025"/>
          <p14:tracePt t="70878" x="5910263" y="4391025"/>
          <p14:tracePt t="70880" x="5967413" y="4391025"/>
          <p14:tracePt t="70890" x="6046788" y="4391025"/>
          <p14:tracePt t="70898" x="6124575" y="4391025"/>
          <p14:tracePt t="70904" x="6224588" y="4391025"/>
          <p14:tracePt t="70911" x="6273800" y="4391025"/>
          <p14:tracePt t="70920" x="6373813" y="4405313"/>
          <p14:tracePt t="70928" x="6459538" y="4419600"/>
          <p14:tracePt t="70937" x="6530975" y="4427538"/>
          <p14:tracePt t="70945" x="6573838" y="4441825"/>
          <p14:tracePt t="70953" x="6623050" y="4441825"/>
          <p14:tracePt t="70961" x="6673850" y="4456113"/>
          <p14:tracePt t="70969" x="6708775" y="4470400"/>
          <p14:tracePt t="70977" x="6759575" y="4476750"/>
          <p14:tracePt t="70986" x="6808788" y="4491038"/>
          <p14:tracePt t="70995" x="6845300" y="4505325"/>
          <p14:tracePt t="71003" x="6888163" y="4519613"/>
          <p14:tracePt t="71011" x="6923088" y="4527550"/>
          <p14:tracePt t="71019" x="6958013" y="4556125"/>
          <p14:tracePt t="71027" x="6986588" y="4570413"/>
          <p14:tracePt t="71035" x="7008813" y="4583113"/>
          <p14:tracePt t="71044" x="7037388" y="4605338"/>
          <p14:tracePt t="71051" x="7058025" y="4619625"/>
          <p14:tracePt t="71061" x="7072313" y="4633913"/>
          <p14:tracePt t="71069" x="7086600" y="4640263"/>
          <p14:tracePt t="71079" x="7094538" y="4654550"/>
          <p14:tracePt t="71085" x="7094538" y="4668838"/>
          <p14:tracePt t="71118" x="7086600" y="4668838"/>
          <p14:tracePt t="71127" x="7058025" y="4668838"/>
          <p14:tracePt t="71134" x="7037388" y="4668838"/>
          <p14:tracePt t="71144" x="6986588" y="4640263"/>
          <p14:tracePt t="71151" x="6894513" y="4605338"/>
          <p14:tracePt t="71160" x="6823075" y="4583113"/>
          <p14:tracePt t="71167" x="6708775" y="4527550"/>
          <p14:tracePt t="71177" x="6573838" y="4470400"/>
          <p14:tracePt t="71184" x="6410325" y="4405313"/>
          <p14:tracePt t="71193" x="6224588" y="4341813"/>
          <p14:tracePt t="71200" x="5881688" y="4227513"/>
          <p14:tracePt t="71210" x="5611813" y="4141788"/>
          <p14:tracePt t="71217" x="5318125" y="4070350"/>
          <p14:tracePt t="71226" x="4983163" y="3992563"/>
          <p14:tracePt t="71233" x="4633913" y="3941763"/>
          <p14:tracePt t="71243" x="4270375" y="3906838"/>
          <p14:tracePt t="71250" x="3892550" y="3863975"/>
          <p14:tracePt t="71258" x="3706813" y="3856038"/>
          <p14:tracePt t="71266" x="3116263" y="3806825"/>
          <p14:tracePt t="71274" x="2994025" y="3806825"/>
          <p14:tracePt t="71282" x="2716213" y="3792538"/>
          <p14:tracePt t="71290" x="2601913" y="3778250"/>
          <p14:tracePt t="71299" x="2432050" y="3778250"/>
          <p14:tracePt t="71307" x="2289175" y="3778250"/>
          <p14:tracePt t="71315" x="2238375" y="3778250"/>
          <p14:tracePt t="71324" x="2074863" y="3778250"/>
          <p14:tracePt t="71604" x="2074863" y="3763963"/>
          <p14:tracePt t="71612" x="2074863" y="3757613"/>
          <p14:tracePt t="71630" x="2066925" y="3743325"/>
          <p14:tracePt t="71637" x="2066925" y="3729038"/>
          <p14:tracePt t="71645" x="2052638" y="3729038"/>
          <p14:tracePt t="71653" x="2038350" y="3729038"/>
          <p14:tracePt t="71662" x="2017713" y="3729038"/>
          <p14:tracePt t="71670" x="1954213" y="3743325"/>
          <p14:tracePt t="71678" x="1874838" y="3841750"/>
          <p14:tracePt t="71686" x="1774825" y="3978275"/>
          <p14:tracePt t="71695" x="1674813" y="4219575"/>
          <p14:tracePt t="71703" x="1562100" y="4519613"/>
          <p14:tracePt t="72074" x="1554163" y="4519613"/>
          <p14:tracePt t="72082" x="1525588" y="4519613"/>
          <p14:tracePt t="72090" x="1504950" y="4519613"/>
          <p14:tracePt t="72098" x="1462088" y="4527550"/>
          <p14:tracePt t="72107" x="1425575" y="4541838"/>
          <p14:tracePt t="72116" x="1376363" y="4556125"/>
          <p14:tracePt t="72124" x="1325563" y="4570413"/>
          <p14:tracePt t="72131" x="1254125" y="4583113"/>
          <p14:tracePt t="72139" x="1162050" y="4591050"/>
          <p14:tracePt t="72148" x="1012825" y="4619625"/>
          <p14:tracePt t="72156" x="890588" y="4619625"/>
          <p14:tracePt t="72165" x="777875" y="4633913"/>
          <p14:tracePt t="72173" x="727075" y="4633913"/>
          <p14:tracePt t="72181" x="612775" y="4633913"/>
          <p14:tracePt t="72189" x="527050" y="4619625"/>
          <p14:tracePt t="72197" x="427038" y="4591050"/>
          <p14:tracePt t="72205" x="334963" y="4556125"/>
          <p14:tracePt t="72214" x="263525" y="4505325"/>
          <p14:tracePt t="72222" x="185738" y="4456113"/>
          <p14:tracePt t="72231" x="77788" y="4341813"/>
          <p14:tracePt t="72239" x="49213" y="4305300"/>
          <p14:tracePt t="72247" x="0" y="4219575"/>
          <p14:tracePt t="72420" x="28575" y="3365500"/>
          <p14:tracePt t="72428" x="34925" y="3365500"/>
          <p14:tracePt t="72436" x="63500" y="3365500"/>
          <p14:tracePt t="72444" x="77788" y="3365500"/>
          <p14:tracePt t="72453" x="85725" y="3365500"/>
          <p14:tracePt t="72461" x="100013" y="3379788"/>
          <p14:tracePt t="72469" x="114300" y="3379788"/>
          <p14:tracePt t="72477" x="128588" y="3394075"/>
          <p14:tracePt t="72486" x="134938" y="3400425"/>
          <p14:tracePt t="72494" x="149225" y="3429000"/>
          <p14:tracePt t="72503" x="163513" y="3443288"/>
          <p14:tracePt t="72510" x="177800" y="3463925"/>
          <p14:tracePt t="72519" x="185738" y="3506788"/>
          <p14:tracePt t="72527" x="200025" y="3543300"/>
          <p14:tracePt t="72535" x="200025" y="3578225"/>
          <p14:tracePt t="72543" x="214313" y="3614738"/>
          <p14:tracePt t="72552" x="214313" y="3678238"/>
          <p14:tracePt t="72560" x="214313" y="3714750"/>
          <p14:tracePt t="72568" x="214313" y="3763963"/>
          <p14:tracePt t="72577" x="214313" y="3792538"/>
          <p14:tracePt t="72585" x="214313" y="3827463"/>
          <p14:tracePt t="72594" x="228600" y="3863975"/>
          <p14:tracePt t="72602" x="228600" y="3913188"/>
          <p14:tracePt t="72611" x="234950" y="3956050"/>
          <p14:tracePt t="72618" x="249238" y="3992563"/>
          <p14:tracePt t="72627" x="263525" y="4027488"/>
          <p14:tracePt t="72634" x="285750" y="4078288"/>
          <p14:tracePt t="72644" x="314325" y="4121150"/>
          <p14:tracePt t="72651" x="334963" y="4156075"/>
          <p14:tracePt t="72660" x="349250" y="4170363"/>
          <p14:tracePt t="72668" x="377825" y="4205288"/>
          <p14:tracePt t="72677" x="412750" y="4227513"/>
          <p14:tracePt t="72684" x="434975" y="4256088"/>
          <p14:tracePt t="72693" x="449263" y="4270375"/>
          <p14:tracePt t="72701" x="477838" y="4270375"/>
          <p14:tracePt t="72709" x="498475" y="4276725"/>
          <p14:tracePt t="72717" x="534988" y="4276725"/>
          <p14:tracePt t="72726" x="549275" y="4276725"/>
          <p14:tracePt t="72733" x="592138" y="4256088"/>
          <p14:tracePt t="72742" x="649288" y="4191000"/>
          <p14:tracePt t="72750" x="712788" y="4127500"/>
          <p14:tracePt t="72759" x="741363" y="4078288"/>
          <p14:tracePt t="72766" x="841375" y="3963988"/>
          <p14:tracePt t="72774" x="890588" y="3863975"/>
          <p14:tracePt t="72782" x="927100" y="3813175"/>
          <p14:tracePt t="72791" x="976313" y="3714750"/>
          <p14:tracePt t="72799" x="1027113" y="3629025"/>
          <p14:tracePt t="72807" x="1062038" y="3557588"/>
          <p14:tracePt t="72816" x="1098550" y="3478213"/>
          <p14:tracePt t="72824" x="1112838" y="3457575"/>
          <p14:tracePt t="72832" x="1141413" y="3400425"/>
          <p14:tracePt t="72840" x="1141413" y="3379788"/>
          <p14:tracePt t="72848" x="1155700" y="3365500"/>
          <p14:tracePt t="72857" x="1162050" y="3351213"/>
          <p14:tracePt t="72865" x="1162050" y="3343275"/>
          <p14:tracePt t="72881" x="1162050" y="3328988"/>
          <p14:tracePt t="72923" x="1162050" y="3343275"/>
          <p14:tracePt t="72931" x="1162050" y="3351213"/>
          <p14:tracePt t="72948" x="1155700" y="3379788"/>
          <p14:tracePt t="72956" x="1141413" y="3394075"/>
          <p14:tracePt t="72964" x="1141413" y="3414713"/>
          <p14:tracePt t="72972" x="1127125" y="3478213"/>
          <p14:tracePt t="72981" x="1112838" y="3543300"/>
          <p14:tracePt t="72988" x="1098550" y="3643313"/>
          <p14:tracePt t="72997" x="1098550" y="3757613"/>
          <p14:tracePt t="73005" x="1098550" y="3906838"/>
          <p14:tracePt t="73013" x="1098550" y="4070350"/>
          <p14:tracePt t="73021" x="1098550" y="4241800"/>
          <p14:tracePt t="73030" x="1127125" y="4419600"/>
          <p14:tracePt t="73038" x="1176338" y="4583113"/>
          <p14:tracePt t="73046" x="1225550" y="4733925"/>
          <p14:tracePt t="73054" x="1262063" y="4805363"/>
          <p14:tracePt t="73063" x="1325563" y="4933950"/>
          <p14:tracePt t="73071" x="1376363" y="5040313"/>
          <p14:tracePt t="73079" x="1439863" y="5132388"/>
          <p14:tracePt t="73087" x="1490663" y="5203825"/>
          <p14:tracePt t="73096" x="1539875" y="5254625"/>
          <p14:tracePt t="73104" x="1590675" y="5303838"/>
          <p14:tracePt t="73112" x="1604963" y="5318125"/>
          <p14:tracePt t="73120" x="1674813" y="5367338"/>
          <p14:tracePt t="73129" x="1725613" y="5395913"/>
          <p14:tracePt t="73137" x="1768475" y="5418138"/>
          <p14:tracePt t="73145" x="1817688" y="5446713"/>
          <p14:tracePt t="73154" x="1889125" y="5453063"/>
          <p14:tracePt t="73162" x="1954213" y="5453063"/>
          <p14:tracePt t="73170" x="2025650" y="5467350"/>
          <p14:tracePt t="73178" x="2089150" y="5481638"/>
          <p14:tracePt t="73186" x="2117725" y="5481638"/>
          <p14:tracePt t="73194" x="2203450" y="5495925"/>
          <p14:tracePt t="73203" x="2232025" y="5495925"/>
          <p14:tracePt t="73211" x="2266950" y="5495925"/>
          <p14:tracePt t="73219" x="2289175" y="5495925"/>
          <p14:tracePt t="73228" x="2317750" y="5495925"/>
          <p14:tracePt t="73236" x="2332038" y="5495925"/>
          <p14:tracePt t="73244" x="2338388" y="5495925"/>
          <p14:tracePt t="73261" x="2352675" y="5495925"/>
          <p14:tracePt t="73301" x="2352675" y="5503863"/>
          <p14:tracePt t="73318" x="2332038" y="5503863"/>
          <p14:tracePt t="73326" x="2281238" y="5532438"/>
          <p14:tracePt t="73335" x="2203450" y="5546725"/>
          <p14:tracePt t="73343" x="2117725" y="5553075"/>
          <p14:tracePt t="73351" x="2017713" y="5581650"/>
          <p14:tracePt t="73360" x="1874838" y="5595938"/>
          <p14:tracePt t="73368" x="1739900" y="5603875"/>
          <p14:tracePt t="73377" x="1576388" y="5603875"/>
          <p14:tracePt t="73384" x="1411288" y="5603875"/>
          <p14:tracePt t="73394" x="1262063" y="5603875"/>
          <p14:tracePt t="73401" x="1204913" y="5581650"/>
          <p14:tracePt t="73410" x="1076325" y="5546725"/>
          <p14:tracePt t="73417" x="962025" y="5503863"/>
          <p14:tracePt t="73427" x="862013" y="5453063"/>
          <p14:tracePt t="73434" x="777875" y="5403850"/>
          <p14:tracePt t="73443" x="698500" y="5346700"/>
          <p14:tracePt t="73450" x="649288" y="5283200"/>
          <p14:tracePt t="73460" x="549275" y="5183188"/>
          <p14:tracePt t="73467" x="498475" y="5089525"/>
          <p14:tracePt t="73476" x="463550" y="4989513"/>
          <p14:tracePt t="73483" x="427038" y="4868863"/>
          <p14:tracePt t="73492" x="400050" y="4719638"/>
          <p14:tracePt t="73499" x="377825" y="4556125"/>
          <p14:tracePt t="73509" x="363538" y="4376738"/>
          <p14:tracePt t="73516" x="363538" y="4191000"/>
          <p14:tracePt t="73525" x="363538" y="4021138"/>
          <p14:tracePt t="73532" x="363538" y="3827463"/>
          <p14:tracePt t="73542" x="363538" y="3663950"/>
          <p14:tracePt t="73549" x="363538" y="3606800"/>
          <p14:tracePt t="73557" x="363538" y="3463925"/>
          <p14:tracePt t="73565" x="363538" y="3365500"/>
          <p14:tracePt t="73574" x="363538" y="3328988"/>
          <p14:tracePt t="73582" x="385763" y="3251200"/>
          <p14:tracePt t="73590" x="400050" y="3200400"/>
          <p14:tracePt t="73598" x="412750" y="3179763"/>
          <p14:tracePt t="73607" x="427038" y="3151188"/>
          <p14:tracePt t="73615" x="434975" y="3128963"/>
          <p14:tracePt t="73623" x="449263" y="3128963"/>
          <p14:tracePt t="73631" x="449263" y="3114675"/>
          <p14:tracePt t="73640" x="463550" y="3114675"/>
          <p14:tracePt t="73664" x="477838" y="3114675"/>
          <p14:tracePt t="73681" x="484188" y="3114675"/>
          <p14:tracePt t="73705" x="484188" y="3128963"/>
          <p14:tracePt t="73722" x="498475" y="3128963"/>
          <p14:tracePt t="73738" x="498475" y="3143250"/>
          <p14:tracePt t="73772" x="498475" y="3151188"/>
          <p14:tracePt t="73788" x="498475" y="3165475"/>
          <p14:tracePt t="73797" x="498475" y="3179763"/>
          <p14:tracePt t="73804" x="498475" y="3194050"/>
          <p14:tracePt t="73821" x="498475" y="3200400"/>
          <p14:tracePt t="73829" x="484188" y="3243263"/>
          <p14:tracePt t="73837" x="484188" y="3265488"/>
          <p14:tracePt t="73846" x="477838" y="3300413"/>
          <p14:tracePt t="73854" x="477838" y="3351213"/>
          <p14:tracePt t="73862" x="463550" y="3414713"/>
          <p14:tracePt t="73870" x="449263" y="3492500"/>
          <p14:tracePt t="73879" x="434975" y="3578225"/>
          <p14:tracePt t="73887" x="412750" y="3729038"/>
          <p14:tracePt t="73895" x="412750" y="3778250"/>
          <p14:tracePt t="73903" x="400050" y="3941763"/>
          <p14:tracePt t="73912" x="400050" y="4006850"/>
          <p14:tracePt t="73920" x="400050" y="4106863"/>
          <p14:tracePt t="73928" x="400050" y="4205288"/>
          <p14:tracePt t="73936" x="400050" y="4305300"/>
          <p14:tracePt t="73945" x="412750" y="4456113"/>
          <p14:tracePt t="73953" x="427038" y="4491038"/>
          <p14:tracePt t="73961" x="498475" y="4654550"/>
          <p14:tracePt t="73969" x="527050" y="4691063"/>
          <p14:tracePt t="73978" x="592138" y="4791075"/>
          <p14:tracePt t="73986" x="641350" y="4868863"/>
          <p14:tracePt t="73994" x="698500" y="4940300"/>
          <p14:tracePt t="74002" x="763588" y="5003800"/>
          <p14:tracePt t="74011" x="827088" y="5083175"/>
          <p14:tracePt t="74019" x="898525" y="5146675"/>
          <p14:tracePt t="74027" x="976313" y="5197475"/>
          <p14:tracePt t="74036" x="1041400" y="5246688"/>
          <p14:tracePt t="74044" x="1112838" y="5268913"/>
          <p14:tracePt t="74052" x="1176338" y="5303838"/>
          <p14:tracePt t="74060" x="1239838" y="5332413"/>
          <p14:tracePt t="74068" x="1304925" y="5353050"/>
          <p14:tracePt t="74077" x="1362075" y="5367338"/>
          <p14:tracePt t="74085" x="1411288" y="5381625"/>
          <p14:tracePt t="74093" x="1462088" y="5395913"/>
          <p14:tracePt t="74101" x="1525588" y="5403850"/>
          <p14:tracePt t="74110" x="1539875" y="5418138"/>
          <p14:tracePt t="74118" x="1576388" y="5432425"/>
          <p14:tracePt t="74127" x="1611313" y="5446713"/>
          <p14:tracePt t="74135" x="1639888" y="5446713"/>
          <p14:tracePt t="74144" x="1668463" y="5453063"/>
          <p14:tracePt t="74151" x="1674813" y="5453063"/>
          <p14:tracePt t="74160" x="1689100" y="5467350"/>
          <p14:tracePt t="74183" x="1703388" y="5481638"/>
          <p14:tracePt t="74217" x="1689100" y="5481638"/>
          <p14:tracePt t="74226" x="1674813" y="5481638"/>
          <p14:tracePt t="74242" x="1668463" y="5481638"/>
          <p14:tracePt t="74250" x="1654175" y="5481638"/>
          <p14:tracePt t="74259" x="1639888" y="5481638"/>
          <p14:tracePt t="74266" x="1625600" y="5481638"/>
          <p14:tracePt t="74274" x="1604963" y="54959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288D6-477D-DA02-ECB3-00FC84576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>
            <a:extLst>
              <a:ext uri="{FF2B5EF4-FFF2-40B4-BE49-F238E27FC236}">
                <a16:creationId xmlns:a16="http://schemas.microsoft.com/office/drawing/2014/main" id="{081D76A3-A74B-3054-F5E7-7097F0921B37}"/>
              </a:ext>
            </a:extLst>
          </p:cNvPr>
          <p:cNvSpPr txBox="1">
            <a:spLocks/>
          </p:cNvSpPr>
          <p:nvPr/>
        </p:nvSpPr>
        <p:spPr>
          <a:xfrm>
            <a:off x="3239501" y="524460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477DD397-70C6-A860-67F0-E8760DB1AB69}"/>
              </a:ext>
            </a:extLst>
          </p:cNvPr>
          <p:cNvSpPr txBox="1">
            <a:spLocks/>
          </p:cNvSpPr>
          <p:nvPr/>
        </p:nvSpPr>
        <p:spPr>
          <a:xfrm>
            <a:off x="3634611" y="524459"/>
            <a:ext cx="517072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4FA5B018-BDBB-62F7-95CC-ECCFA9BFFFBD}"/>
              </a:ext>
            </a:extLst>
          </p:cNvPr>
          <p:cNvSpPr txBox="1">
            <a:spLocks/>
          </p:cNvSpPr>
          <p:nvPr/>
        </p:nvSpPr>
        <p:spPr>
          <a:xfrm>
            <a:off x="3960883" y="496714"/>
            <a:ext cx="2673746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03928648-1087-E761-FDF0-1ACC8DAB4A04}"/>
              </a:ext>
            </a:extLst>
          </p:cNvPr>
          <p:cNvSpPr txBox="1">
            <a:spLocks/>
          </p:cNvSpPr>
          <p:nvPr/>
        </p:nvSpPr>
        <p:spPr>
          <a:xfrm>
            <a:off x="456586" y="525183"/>
            <a:ext cx="235434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十二指腸</a:t>
            </a:r>
          </a:p>
        </p:txBody>
      </p:sp>
      <p:pic>
        <p:nvPicPr>
          <p:cNvPr id="3074" name="Picture 2" descr="胆嚢のイラスト（肝臓・膵臓・十二指腸つき）">
            <a:extLst>
              <a:ext uri="{FF2B5EF4-FFF2-40B4-BE49-F238E27FC236}">
                <a16:creationId xmlns:a16="http://schemas.microsoft.com/office/drawing/2014/main" id="{119BD283-161C-8ECB-ABFD-7FF9E4117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83" y="1133343"/>
            <a:ext cx="50800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36C1A11E-CD1D-A900-4B71-6A713A6FA217}"/>
              </a:ext>
            </a:extLst>
          </p:cNvPr>
          <p:cNvSpPr txBox="1">
            <a:spLocks/>
          </p:cNvSpPr>
          <p:nvPr/>
        </p:nvSpPr>
        <p:spPr>
          <a:xfrm>
            <a:off x="3057361" y="4182024"/>
            <a:ext cx="1637709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胆嚢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E43106CE-4657-1B16-DAE4-723C14890D23}"/>
              </a:ext>
            </a:extLst>
          </p:cNvPr>
          <p:cNvSpPr txBox="1">
            <a:spLocks/>
          </p:cNvSpPr>
          <p:nvPr/>
        </p:nvSpPr>
        <p:spPr>
          <a:xfrm>
            <a:off x="3532315" y="909200"/>
            <a:ext cx="1637709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肝臓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E7F77435-A462-C664-CEF4-99C0904AFA52}"/>
              </a:ext>
            </a:extLst>
          </p:cNvPr>
          <p:cNvSpPr txBox="1">
            <a:spLocks/>
          </p:cNvSpPr>
          <p:nvPr/>
        </p:nvSpPr>
        <p:spPr>
          <a:xfrm>
            <a:off x="7613248" y="4566766"/>
            <a:ext cx="1637709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膵臓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4E5FCEDD-F40C-33DF-F193-DE32B56751A3}"/>
              </a:ext>
            </a:extLst>
          </p:cNvPr>
          <p:cNvSpPr txBox="1">
            <a:spLocks/>
          </p:cNvSpPr>
          <p:nvPr/>
        </p:nvSpPr>
        <p:spPr>
          <a:xfrm>
            <a:off x="4695070" y="5591803"/>
            <a:ext cx="1637709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十二指腸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980BD87-4BC8-304E-9743-504E7928340B}"/>
              </a:ext>
            </a:extLst>
          </p:cNvPr>
          <p:cNvCxnSpPr/>
          <p:nvPr/>
        </p:nvCxnSpPr>
        <p:spPr>
          <a:xfrm>
            <a:off x="6499366" y="2641821"/>
            <a:ext cx="0" cy="9934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6B5A3EF-4638-D205-88AE-13E85B21AB92}"/>
              </a:ext>
            </a:extLst>
          </p:cNvPr>
          <p:cNvCxnSpPr>
            <a:cxnSpLocks/>
          </p:cNvCxnSpPr>
          <p:nvPr/>
        </p:nvCxnSpPr>
        <p:spPr>
          <a:xfrm flipH="1">
            <a:off x="6096000" y="4056583"/>
            <a:ext cx="2012528" cy="1122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タイトル 1">
            <a:extLst>
              <a:ext uri="{FF2B5EF4-FFF2-40B4-BE49-F238E27FC236}">
                <a16:creationId xmlns:a16="http://schemas.microsoft.com/office/drawing/2014/main" id="{476EBBDD-5FE5-E1FB-F5DF-4EE8113DDED1}"/>
              </a:ext>
            </a:extLst>
          </p:cNvPr>
          <p:cNvSpPr txBox="1">
            <a:spLocks/>
          </p:cNvSpPr>
          <p:nvPr/>
        </p:nvSpPr>
        <p:spPr>
          <a:xfrm>
            <a:off x="456586" y="2545612"/>
            <a:ext cx="278412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消化液が集合</a:t>
            </a: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C78098C0-A9D6-2D43-23B8-32827DC88B73}"/>
              </a:ext>
            </a:extLst>
          </p:cNvPr>
          <p:cNvCxnSpPr>
            <a:cxnSpLocks/>
          </p:cNvCxnSpPr>
          <p:nvPr/>
        </p:nvCxnSpPr>
        <p:spPr>
          <a:xfrm>
            <a:off x="5513924" y="3635243"/>
            <a:ext cx="1031765" cy="155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BA29B784-1B56-AB2A-5508-719C2CE033D3}"/>
              </a:ext>
            </a:extLst>
          </p:cNvPr>
          <p:cNvCxnSpPr>
            <a:cxnSpLocks/>
          </p:cNvCxnSpPr>
          <p:nvPr/>
        </p:nvCxnSpPr>
        <p:spPr>
          <a:xfrm flipH="1">
            <a:off x="6379102" y="3790814"/>
            <a:ext cx="166587" cy="11923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オーディオ 53">
            <a:extLst>
              <a:ext uri="{FF2B5EF4-FFF2-40B4-BE49-F238E27FC236}">
                <a16:creationId xmlns:a16="http://schemas.microsoft.com/office/drawing/2014/main" id="{802A56A2-3349-7E33-1D68-834DF1064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8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21"/>
    </mc:Choice>
    <mc:Fallback>
      <p:transition spd="slow" advTm="155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8" x="3806825" y="6729413"/>
          <p14:tracePt t="3829" x="3706813" y="6572250"/>
          <p14:tracePt t="3831" x="3629025" y="6430963"/>
          <p14:tracePt t="3839" x="3579813" y="6345238"/>
          <p14:tracePt t="3851" x="3543300" y="6265863"/>
          <p14:tracePt t="3856" x="3529013" y="6259513"/>
          <p14:tracePt t="3865" x="3494088" y="6194425"/>
          <p14:tracePt t="3871" x="3479800" y="6145213"/>
          <p14:tracePt t="3880" x="3457575" y="6108700"/>
          <p14:tracePt t="3888" x="3429000" y="6045200"/>
          <p14:tracePt t="3897" x="3414713" y="6010275"/>
          <p14:tracePt t="3905" x="3408363" y="5995988"/>
          <p14:tracePt t="3913" x="3394075" y="5945188"/>
          <p14:tracePt t="3921" x="3379788" y="5910263"/>
          <p14:tracePt t="3930" x="3379788" y="5895975"/>
          <p14:tracePt t="3938" x="3379788" y="5867400"/>
          <p14:tracePt t="3950" x="3365500" y="5845175"/>
          <p14:tracePt t="3956" x="3365500" y="5816600"/>
          <p14:tracePt t="3965" x="3365500" y="5810250"/>
          <p14:tracePt t="3970" x="3365500" y="5781675"/>
          <p14:tracePt t="3980" x="3365500" y="5767388"/>
          <p14:tracePt t="3987" x="3365500" y="5759450"/>
          <p14:tracePt t="3997" x="3365500" y="5745163"/>
          <p14:tracePt t="4003" x="3365500" y="5716588"/>
          <p14:tracePt t="4015" x="3379788" y="5695950"/>
          <p14:tracePt t="4020" x="3408363" y="5667375"/>
          <p14:tracePt t="4031" x="3414713" y="5646738"/>
          <p14:tracePt t="4037" x="3443288" y="5603875"/>
          <p14:tracePt t="4048" x="3479800" y="5567363"/>
          <p14:tracePt t="4053" x="3514725" y="5532438"/>
          <p14:tracePt t="4064" x="3565525" y="5467350"/>
          <p14:tracePt t="4069" x="3614738" y="5418138"/>
          <p14:tracePt t="4080" x="3678238" y="5353050"/>
          <p14:tracePt t="4086" x="3743325" y="5283200"/>
          <p14:tracePt t="4096" x="3806825" y="5218113"/>
          <p14:tracePt t="4102" x="3878263" y="5132388"/>
          <p14:tracePt t="4113" x="4006850" y="5032375"/>
          <p14:tracePt t="4119" x="4092575" y="4954588"/>
          <p14:tracePt t="4130" x="4141788" y="4933950"/>
          <p14:tracePt t="4135" x="4227513" y="4854575"/>
          <p14:tracePt t="4147" x="4306888" y="4791075"/>
          <p14:tracePt t="4152" x="4406900" y="4740275"/>
          <p14:tracePt t="4164" x="4541838" y="4654550"/>
          <p14:tracePt t="4169" x="4584700" y="4619625"/>
          <p14:tracePt t="4181" x="4670425" y="4570413"/>
          <p14:tracePt t="4185" x="4733925" y="4519613"/>
          <p14:tracePt t="4197" x="4805363" y="4470400"/>
          <p14:tracePt t="4202" x="4856163" y="4427538"/>
          <p14:tracePt t="4214" x="4883150" y="4419600"/>
          <p14:tracePt t="4218" x="4919663" y="4391025"/>
          <p14:tracePt t="4231" x="4940300" y="4370388"/>
          <p14:tracePt t="4235" x="4968875" y="4356100"/>
          <p14:tracePt t="4247" x="4983163" y="4341813"/>
          <p14:tracePt t="4252" x="4997450" y="4327525"/>
          <p14:tracePt t="4268" x="5005388" y="4319588"/>
          <p14:tracePt t="4285" x="5019675" y="4319588"/>
          <p14:tracePt t="4317" x="5019675" y="4305300"/>
          <p14:tracePt t="4366" x="5019675" y="4291013"/>
          <p14:tracePt t="4374" x="5033963" y="4270375"/>
          <p14:tracePt t="4382" x="5048250" y="4241800"/>
          <p14:tracePt t="4391" x="5054600" y="4219575"/>
          <p14:tracePt t="4399" x="5083175" y="4178300"/>
          <p14:tracePt t="4407" x="5119688" y="4127500"/>
          <p14:tracePt t="4415" x="5168900" y="4070350"/>
          <p14:tracePt t="4423" x="5219700" y="4006850"/>
          <p14:tracePt t="4432" x="5254625" y="3941763"/>
          <p14:tracePt t="4440" x="5318125" y="3863975"/>
          <p14:tracePt t="4448" x="5368925" y="3806825"/>
          <p14:tracePt t="4457" x="5418138" y="3743325"/>
          <p14:tracePt t="4465" x="5483225" y="3678238"/>
          <p14:tracePt t="4473" x="5532438" y="3629025"/>
          <p14:tracePt t="4482" x="5583238" y="3563938"/>
          <p14:tracePt t="4489" x="5632450" y="3529013"/>
          <p14:tracePt t="4498" x="5683250" y="3478213"/>
          <p14:tracePt t="4506" x="5710238" y="3463925"/>
          <p14:tracePt t="4514" x="5732463" y="3443288"/>
          <p14:tracePt t="4522" x="5767388" y="3400425"/>
          <p14:tracePt t="4531" x="5795963" y="3394075"/>
          <p14:tracePt t="4539" x="5810250" y="3379788"/>
          <p14:tracePt t="4547" x="5832475" y="3365500"/>
          <p14:tracePt t="4555" x="5846763" y="3351213"/>
          <p14:tracePt t="4564" x="5861050" y="3343275"/>
          <p14:tracePt t="4588" x="5867400" y="3343275"/>
          <p14:tracePt t="4860" x="5895975" y="3365500"/>
          <p14:tracePt t="4868" x="5932488" y="3400425"/>
          <p14:tracePt t="4878" x="5967413" y="3457575"/>
          <p14:tracePt t="4885" x="6018213" y="3514725"/>
          <p14:tracePt t="4895" x="6096000" y="3614738"/>
          <p14:tracePt t="4901" x="6130925" y="3706813"/>
          <p14:tracePt t="4910" x="6196013" y="3806825"/>
          <p14:tracePt t="4918" x="6230938" y="3913188"/>
          <p14:tracePt t="4927" x="6296025" y="4041775"/>
          <p14:tracePt t="4934" x="6330950" y="4156075"/>
          <p14:tracePt t="4946" x="6359525" y="4219575"/>
          <p14:tracePt t="4951" x="6410325" y="4327525"/>
          <p14:tracePt t="4959" x="6445250" y="4441825"/>
          <p14:tracePt t="4968" x="6473825" y="4519613"/>
          <p14:tracePt t="4976" x="6496050" y="4605338"/>
          <p14:tracePt t="4984" x="6508750" y="4633913"/>
          <p14:tracePt t="4992" x="6523038" y="4683125"/>
          <p14:tracePt t="5001" x="6545263" y="4719638"/>
          <p14:tracePt t="5009" x="6545263" y="4754563"/>
          <p14:tracePt t="5017" x="6559550" y="4783138"/>
          <p14:tracePt t="5025" x="6573838" y="4805363"/>
          <p14:tracePt t="5041" x="6573838" y="4819650"/>
          <p14:tracePt t="5050" x="6573838" y="4833938"/>
          <p14:tracePt t="5058" x="6580188" y="4833938"/>
          <p14:tracePt t="5083" x="6580188" y="4840288"/>
          <p14:tracePt t="5116" x="6580188" y="4854575"/>
          <p14:tracePt t="5165" x="6580188" y="4868863"/>
          <p14:tracePt t="5198" x="6573838" y="4868863"/>
          <p14:tracePt t="5215" x="6559550" y="4883150"/>
          <p14:tracePt t="5223" x="6530975" y="4883150"/>
          <p14:tracePt t="5232" x="6508750" y="4891088"/>
          <p14:tracePt t="5240" x="6473825" y="4905375"/>
          <p14:tracePt t="5248" x="6430963" y="4919663"/>
          <p14:tracePt t="5479" x="6430963" y="4905375"/>
          <p14:tracePt t="5487" x="6410325" y="4883150"/>
          <p14:tracePt t="5496" x="6396038" y="4868863"/>
          <p14:tracePt t="5503" x="6381750" y="4854575"/>
          <p14:tracePt t="5513" x="6345238" y="4833938"/>
          <p14:tracePt t="5520" x="6330950" y="4819650"/>
          <p14:tracePt t="5530" x="6324600" y="4805363"/>
          <p14:tracePt t="5537" x="6296025" y="4783138"/>
          <p14:tracePt t="5546" x="6281738" y="4768850"/>
          <p14:tracePt t="5553" x="6259513" y="4740275"/>
          <p14:tracePt t="5563" x="6230938" y="4733925"/>
          <p14:tracePt t="5569" x="6224588" y="4719638"/>
          <p14:tracePt t="5580" x="6196013" y="4705350"/>
          <p14:tracePt t="5586" x="6181725" y="4683125"/>
          <p14:tracePt t="5596" x="6159500" y="4668838"/>
          <p14:tracePt t="5603" x="6145213" y="4654550"/>
          <p14:tracePt t="5612" x="6124575" y="4640263"/>
          <p14:tracePt t="5619" x="6110288" y="4619625"/>
          <p14:tracePt t="5628" x="6081713" y="4605338"/>
          <p14:tracePt t="5635" x="6067425" y="4583113"/>
          <p14:tracePt t="5643" x="6061075" y="4556125"/>
          <p14:tracePt t="5652" x="6032500" y="4527550"/>
          <p14:tracePt t="5660" x="6018213" y="4505325"/>
          <p14:tracePt t="5668" x="5995988" y="4476750"/>
          <p14:tracePt t="5676" x="5981700" y="4470400"/>
          <p14:tracePt t="5685" x="5967413" y="4441825"/>
          <p14:tracePt t="5693" x="5961063" y="4427538"/>
          <p14:tracePt t="5701" x="5946775" y="4405313"/>
          <p14:tracePt t="5709" x="5932488" y="4391025"/>
          <p14:tracePt t="5718" x="5932488" y="4376738"/>
          <p14:tracePt t="5726" x="5918200" y="4370388"/>
          <p14:tracePt t="5734" x="5910263" y="4356100"/>
          <p14:tracePt t="5742" x="5910263" y="4341813"/>
          <p14:tracePt t="5767" x="5895975" y="4341813"/>
          <p14:tracePt t="5924" x="5910263" y="4341813"/>
          <p14:tracePt t="5956" x="5918200" y="4341813"/>
          <p14:tracePt t="5990" x="5932488" y="4341813"/>
          <p14:tracePt t="6031" x="5946775" y="4341813"/>
          <p14:tracePt t="6080" x="5961063" y="4327525"/>
          <p14:tracePt t="6113" x="5967413" y="4319588"/>
          <p14:tracePt t="6130" x="5981700" y="4305300"/>
          <p14:tracePt t="6138" x="5995988" y="4305300"/>
          <p14:tracePt t="6146" x="6010275" y="4291013"/>
          <p14:tracePt t="6154" x="6018213" y="4291013"/>
          <p14:tracePt t="6163" x="6032500" y="4276725"/>
          <p14:tracePt t="6180" x="6046788" y="4276725"/>
          <p14:tracePt t="6187" x="6061075" y="4270375"/>
          <p14:tracePt t="6196" x="6067425" y="4270375"/>
          <p14:tracePt t="6204" x="6081713" y="4270375"/>
          <p14:tracePt t="6213" x="6096000" y="4270375"/>
          <p14:tracePt t="6229" x="6110288" y="4270375"/>
          <p14:tracePt t="6237" x="6124575" y="4270375"/>
          <p14:tracePt t="6262" x="6130925" y="4270375"/>
          <p14:tracePt t="6295" x="6145213" y="4270375"/>
          <p14:tracePt t="6368" x="6145213" y="4276725"/>
          <p14:tracePt t="6385" x="6145213" y="4291013"/>
          <p14:tracePt t="6412" x="6145213" y="4305300"/>
          <p14:tracePt t="6418" x="6145213" y="4319588"/>
          <p14:tracePt t="6434" x="6159500" y="4327525"/>
          <p14:tracePt t="6443" x="6159500" y="4341813"/>
          <p14:tracePt t="6451" x="6159500" y="4356100"/>
          <p14:tracePt t="6460" x="6173788" y="4370388"/>
          <p14:tracePt t="6468" x="6173788" y="4391025"/>
          <p14:tracePt t="6476" x="6181725" y="4405313"/>
          <p14:tracePt t="6484" x="6196013" y="4419600"/>
          <p14:tracePt t="6493" x="6210300" y="4441825"/>
          <p14:tracePt t="6501" x="6210300" y="4456113"/>
          <p14:tracePt t="6509" x="6224588" y="4476750"/>
          <p14:tracePt t="6517" x="6230938" y="4505325"/>
          <p14:tracePt t="6525" x="6245225" y="4519613"/>
          <p14:tracePt t="6534" x="6259513" y="4541838"/>
          <p14:tracePt t="6542" x="6273800" y="4556125"/>
          <p14:tracePt t="6550" x="6281738" y="4583113"/>
          <p14:tracePt t="6558" x="6296025" y="4605338"/>
          <p14:tracePt t="6567" x="6310313" y="4640263"/>
          <p14:tracePt t="6575" x="6324600" y="4668838"/>
          <p14:tracePt t="6583" x="6330950" y="4705350"/>
          <p14:tracePt t="6591" x="6359525" y="4733925"/>
          <p14:tracePt t="6600" x="6359525" y="4740275"/>
          <p14:tracePt t="6608" x="6381750" y="4791075"/>
          <p14:tracePt t="6616" x="6396038" y="4833938"/>
          <p14:tracePt t="6624" x="6424613" y="4868863"/>
          <p14:tracePt t="6633" x="6430963" y="4905375"/>
          <p14:tracePt t="6641" x="6445250" y="4919663"/>
          <p14:tracePt t="6649" x="6481763" y="4983163"/>
          <p14:tracePt t="6657" x="6481763" y="4989513"/>
          <p14:tracePt t="6665" x="6523038" y="5040313"/>
          <p14:tracePt t="6674" x="6530975" y="5068888"/>
          <p14:tracePt t="6682" x="6573838" y="5118100"/>
          <p14:tracePt t="6690" x="6594475" y="5146675"/>
          <p14:tracePt t="6699" x="6623050" y="5168900"/>
          <p14:tracePt t="6707" x="6645275" y="5203825"/>
          <p14:tracePt t="6715" x="6659563" y="5218113"/>
          <p14:tracePt t="6723" x="6694488" y="5268913"/>
          <p14:tracePt t="6731" x="6737350" y="5297488"/>
          <p14:tracePt t="6740" x="6745288" y="5332413"/>
          <p14:tracePt t="6748" x="6759575" y="5346700"/>
          <p14:tracePt t="6756" x="6794500" y="5367338"/>
          <p14:tracePt t="6764" x="6823075" y="5418138"/>
          <p14:tracePt t="6773" x="6837363" y="5446713"/>
          <p14:tracePt t="6781" x="6845300" y="5467350"/>
          <p14:tracePt t="6789" x="6873875" y="5495925"/>
          <p14:tracePt t="6798" x="6888163" y="5518150"/>
          <p14:tracePt t="6806" x="6908800" y="5553075"/>
          <p14:tracePt t="6814" x="6923088" y="5567363"/>
          <p14:tracePt t="6822" x="6937375" y="5595938"/>
          <p14:tracePt t="6831" x="6943725" y="5618163"/>
          <p14:tracePt t="6838" x="6958013" y="5653088"/>
          <p14:tracePt t="6847" x="6986588" y="5695950"/>
          <p14:tracePt t="6855" x="6994525" y="5716588"/>
          <p14:tracePt t="6863" x="7008813" y="5730875"/>
          <p14:tracePt t="6872" x="7037388" y="5781675"/>
          <p14:tracePt t="6880" x="7037388" y="5795963"/>
          <p14:tracePt t="6888" x="7043738" y="5816600"/>
          <p14:tracePt t="6897" x="7058025" y="5859463"/>
          <p14:tracePt t="6905" x="7058025" y="5867400"/>
          <p14:tracePt t="6913" x="7058025" y="5895975"/>
          <p14:tracePt t="6921" x="7072313" y="5910263"/>
          <p14:tracePt t="6931" x="7072313" y="5916613"/>
          <p14:tracePt t="6938" x="7072313" y="5930900"/>
          <p14:tracePt t="6949" x="7072313" y="5945188"/>
          <p14:tracePt t="6955" x="7072313" y="5959475"/>
          <p14:tracePt t="6963" x="7072313" y="5967413"/>
          <p14:tracePt t="6980" x="7072313" y="5981700"/>
          <p14:tracePt t="6987" x="7058025" y="5995988"/>
          <p14:tracePt t="6996" x="7043738" y="6016625"/>
          <p14:tracePt t="7004" x="7037388" y="6030913"/>
          <p14:tracePt t="7013" x="7023100" y="6059488"/>
          <p14:tracePt t="7020" x="6994525" y="6067425"/>
          <p14:tracePt t="7030" x="6986588" y="6081713"/>
          <p14:tracePt t="7036" x="6972300" y="6096000"/>
          <p14:tracePt t="7046" x="6958013" y="6108700"/>
          <p14:tracePt t="7053" x="6943725" y="6116638"/>
          <p14:tracePt t="7063" x="6937375" y="6116638"/>
          <p14:tracePt t="7069" x="6923088" y="6130925"/>
          <p14:tracePt t="7079" x="6908800" y="6130925"/>
          <p14:tracePt t="7086" x="6894513" y="6130925"/>
          <p14:tracePt t="7102" x="6888163" y="6145213"/>
          <p14:tracePt t="7112" x="6873875" y="6145213"/>
          <p14:tracePt t="7118" x="6859588" y="6145213"/>
          <p14:tracePt t="7135" x="6845300" y="6159500"/>
          <p14:tracePt t="7145" x="6837363" y="6159500"/>
          <p14:tracePt t="7152" x="6823075" y="6159500"/>
          <p14:tracePt t="7162" x="6808788" y="6165850"/>
          <p14:tracePt t="7168" x="6788150" y="6165850"/>
          <p14:tracePt t="7176" x="6773863" y="6180138"/>
          <p14:tracePt t="7185" x="6737350" y="6194425"/>
          <p14:tracePt t="7193" x="6723063" y="6194425"/>
          <p14:tracePt t="7201" x="6694488" y="6208713"/>
          <p14:tracePt t="7210" x="6673850" y="6208713"/>
          <p14:tracePt t="7218" x="6645275" y="6216650"/>
          <p14:tracePt t="7226" x="6630988" y="6216650"/>
          <p14:tracePt t="7234" x="6608763" y="6230938"/>
          <p14:tracePt t="7242" x="6580188" y="6230938"/>
          <p14:tracePt t="7251" x="6573838" y="6230938"/>
          <p14:tracePt t="7259" x="6545263" y="6230938"/>
          <p14:tracePt t="7267" x="6530975" y="6230938"/>
          <p14:tracePt t="7275" x="6508750" y="6230938"/>
          <p14:tracePt t="7284" x="6481763" y="6230938"/>
          <p14:tracePt t="7292" x="6459538" y="6230938"/>
          <p14:tracePt t="7300" x="6424613" y="6230938"/>
          <p14:tracePt t="7308" x="6381750" y="6230938"/>
          <p14:tracePt t="7317" x="6359525" y="6230938"/>
          <p14:tracePt t="7325" x="6324600" y="6208713"/>
          <p14:tracePt t="7333" x="6281738" y="6194425"/>
          <p14:tracePt t="7341" x="6259513" y="6180138"/>
          <p14:tracePt t="7350" x="6224588" y="6159500"/>
          <p14:tracePt t="7358" x="6181725" y="6130925"/>
          <p14:tracePt t="7366" x="6145213" y="6116638"/>
          <p14:tracePt t="7374" x="6110288" y="6081713"/>
          <p14:tracePt t="7383" x="6067425" y="6059488"/>
          <p14:tracePt t="7391" x="6032500" y="6016625"/>
          <p14:tracePt t="7399" x="6010275" y="5995988"/>
          <p14:tracePt t="7407" x="5961063" y="5959475"/>
          <p14:tracePt t="7416" x="5918200" y="5916613"/>
          <p14:tracePt t="7424" x="5881688" y="5881688"/>
          <p14:tracePt t="7432" x="5846763" y="5845175"/>
          <p14:tracePt t="7440" x="5818188" y="5810250"/>
          <p14:tracePt t="7449" x="5781675" y="5759450"/>
          <p14:tracePt t="7457" x="5761038" y="5716588"/>
          <p14:tracePt t="7465" x="5732463" y="5667375"/>
          <p14:tracePt t="7473" x="5710238" y="5618163"/>
          <p14:tracePt t="7482" x="5683250" y="5567363"/>
          <p14:tracePt t="7490" x="5668963" y="5503863"/>
          <p14:tracePt t="7498" x="5646738" y="5432425"/>
          <p14:tracePt t="7506" x="5632450" y="5353050"/>
          <p14:tracePt t="7515" x="5618163" y="5283200"/>
          <p14:tracePt t="7523" x="5611813" y="5203825"/>
          <p14:tracePt t="7531" x="5611813" y="5132388"/>
          <p14:tracePt t="7539" x="5611813" y="5068888"/>
          <p14:tracePt t="7548" x="5611813" y="5018088"/>
          <p14:tracePt t="7556" x="5611813" y="4983163"/>
          <p14:tracePt t="7564" x="5611813" y="4940300"/>
          <p14:tracePt t="7572" x="5611813" y="4905375"/>
          <p14:tracePt t="7581" x="5611813" y="4868863"/>
          <p14:tracePt t="7589" x="5611813" y="4840288"/>
          <p14:tracePt t="7597" x="5611813" y="4833938"/>
          <p14:tracePt t="7605" x="5611813" y="4805363"/>
          <p14:tracePt t="7614" x="5611813" y="4791075"/>
          <p14:tracePt t="7621" x="5611813" y="4783138"/>
          <p14:tracePt t="7630" x="5611813" y="4768850"/>
          <p14:tracePt t="7638" x="5618163" y="4768850"/>
          <p14:tracePt t="7647" x="5618163" y="4754563"/>
          <p14:tracePt t="7671" x="5618163" y="4740275"/>
          <p14:tracePt t="7712" x="5632450" y="4733925"/>
          <p14:tracePt t="7770" x="5646738" y="4719638"/>
          <p14:tracePt t="7787" x="5646738" y="4705350"/>
          <p14:tracePt t="7796" x="5661025" y="4705350"/>
          <p14:tracePt t="7803" x="5661025" y="4691063"/>
          <p14:tracePt t="7813" x="5661025" y="4683125"/>
          <p14:tracePt t="7820" x="5668963" y="4683125"/>
          <p14:tracePt t="7830" x="5683250" y="4668838"/>
          <p14:tracePt t="7836" x="5683250" y="4654550"/>
          <p14:tracePt t="7846" x="5695950" y="4640263"/>
          <p14:tracePt t="7853" x="5695950" y="4619625"/>
          <p14:tracePt t="7862" x="5710238" y="4605338"/>
          <p14:tracePt t="7869" x="5710238" y="4591050"/>
          <p14:tracePt t="7879" x="5718175" y="4583113"/>
          <p14:tracePt t="7885" x="5732463" y="4570413"/>
          <p14:tracePt t="7895" x="5732463" y="4556125"/>
          <p14:tracePt t="7902" x="5746750" y="4527550"/>
          <p14:tracePt t="7912" x="5761038" y="4519613"/>
          <p14:tracePt t="7918" x="5767388" y="4505325"/>
          <p14:tracePt t="7928" x="5810250" y="4476750"/>
          <p14:tracePt t="8157" x="5818188" y="4441825"/>
          <p14:tracePt t="8166" x="5846763" y="4419600"/>
          <p14:tracePt t="8174" x="5867400" y="4370388"/>
          <p14:tracePt t="8182" x="5895975" y="4327525"/>
          <p14:tracePt t="8191" x="5918200" y="4291013"/>
          <p14:tracePt t="8199" x="5967413" y="4205288"/>
          <p14:tracePt t="8207" x="6018213" y="4127500"/>
          <p14:tracePt t="8215" x="6046788" y="4078288"/>
          <p14:tracePt t="8223" x="6110288" y="3992563"/>
          <p14:tracePt t="8232" x="6159500" y="3906838"/>
          <p14:tracePt t="8240" x="6210300" y="3841750"/>
          <p14:tracePt t="8248" x="6273800" y="3763963"/>
          <p14:tracePt t="8257" x="6310313" y="3706813"/>
          <p14:tracePt t="8265" x="6359525" y="3657600"/>
          <p14:tracePt t="8273" x="6410325" y="3606800"/>
          <p14:tracePt t="8281" x="6445250" y="3563938"/>
          <p14:tracePt t="8289" x="6473825" y="3557588"/>
          <p14:tracePt t="8297" x="6496050" y="3529013"/>
          <p14:tracePt t="8306" x="6523038" y="3514725"/>
          <p14:tracePt t="8314" x="6545263" y="3506788"/>
          <p14:tracePt t="8322" x="6573838" y="3478213"/>
          <p14:tracePt t="8330" x="6580188" y="3478213"/>
          <p14:tracePt t="8339" x="6594475" y="3478213"/>
          <p14:tracePt t="8347" x="6608763" y="3463925"/>
          <p14:tracePt t="8363" x="6623050" y="3463925"/>
          <p14:tracePt t="8380" x="6630988" y="3463925"/>
          <p14:tracePt t="8405" x="6645275" y="3463925"/>
          <p14:tracePt t="8430" x="6659563" y="3463925"/>
          <p14:tracePt t="8437" x="6673850" y="3463925"/>
          <p14:tracePt t="8462" x="6688138" y="3463925"/>
          <p14:tracePt t="8470" x="6694488" y="3463925"/>
          <p14:tracePt t="8487" x="6708775" y="3463925"/>
          <p14:tracePt t="8504" x="6723063" y="3463925"/>
          <p14:tracePt t="8537" x="6737350" y="3463925"/>
          <p14:tracePt t="8627" x="6723063" y="3463925"/>
          <p14:tracePt t="8645" x="6708775" y="3463925"/>
          <p14:tracePt t="8660" x="6694488" y="3463925"/>
          <p14:tracePt t="8669" x="6688138" y="3463925"/>
          <p14:tracePt t="8679" x="6673850" y="3463925"/>
          <p14:tracePt t="8685" x="6630988" y="3463925"/>
          <p14:tracePt t="8693" x="6608763" y="3478213"/>
          <p14:tracePt t="8701" x="6594475" y="3478213"/>
          <p14:tracePt t="8710" x="6545263" y="3506788"/>
          <p14:tracePt t="8718" x="6523038" y="3514725"/>
          <p14:tracePt t="8726" x="6508750" y="3514725"/>
          <p14:tracePt t="8734" x="6473825" y="3543300"/>
          <p14:tracePt t="8743" x="6445250" y="3543300"/>
          <p14:tracePt t="8751" x="6424613" y="3557588"/>
          <p14:tracePt t="8759" x="6396038" y="3563938"/>
          <p14:tracePt t="8768" x="6373813" y="3578225"/>
          <p14:tracePt t="8775" x="6345238" y="3592513"/>
          <p14:tracePt t="8784" x="6330950" y="3606800"/>
          <p14:tracePt t="8792" x="6310313" y="3606800"/>
          <p14:tracePt t="8801" x="6281738" y="3614738"/>
          <p14:tracePt t="8808" x="6273800" y="3629025"/>
          <p14:tracePt t="8817" x="6259513" y="3643313"/>
          <p14:tracePt t="8825" x="6230938" y="3643313"/>
          <p14:tracePt t="8834" x="6224588" y="3657600"/>
          <p14:tracePt t="8841" x="6210300" y="3663950"/>
          <p14:tracePt t="8850" x="6181725" y="3663950"/>
          <p14:tracePt t="8858" x="6173788" y="3678238"/>
          <p14:tracePt t="8867" x="6159500" y="3678238"/>
          <p14:tracePt t="8874" x="6145213" y="3692525"/>
          <p14:tracePt t="8883" x="6130925" y="3692525"/>
          <p14:tracePt t="8891" x="6110288" y="3706813"/>
          <p14:tracePt t="8900" x="6096000" y="3706813"/>
          <p14:tracePt t="8908" x="6081713" y="3714750"/>
          <p14:tracePt t="8916" x="6067425" y="3714750"/>
          <p14:tracePt t="8924" x="6046788" y="3729038"/>
          <p14:tracePt t="8933" x="6032500" y="3743325"/>
          <p14:tracePt t="8941" x="6010275" y="3757613"/>
          <p14:tracePt t="8949" x="5981700" y="3757613"/>
          <p14:tracePt t="8957" x="5967413" y="3763963"/>
          <p14:tracePt t="8966" x="5946775" y="3778250"/>
          <p14:tracePt t="8973" x="5918200" y="3792538"/>
          <p14:tracePt t="8982" x="5881688" y="3806825"/>
          <p14:tracePt t="8990" x="5867400" y="3806825"/>
          <p14:tracePt t="8998" x="5846763" y="3813175"/>
          <p14:tracePt t="9006" x="5810250" y="3827463"/>
          <p14:tracePt t="9015" x="5781675" y="3841750"/>
          <p14:tracePt t="9023" x="5761038" y="3856038"/>
          <p14:tracePt t="9031" x="5718175" y="3863975"/>
          <p14:tracePt t="9040" x="5683250" y="3878263"/>
          <p14:tracePt t="9048" x="5661025" y="3892550"/>
          <p14:tracePt t="9056" x="5618163" y="3906838"/>
          <p14:tracePt t="9064" x="5597525" y="3913188"/>
          <p14:tracePt t="9072" x="5546725" y="3927475"/>
          <p14:tracePt t="9081" x="5532438" y="3927475"/>
          <p14:tracePt t="9089" x="5468938" y="3941763"/>
          <p14:tracePt t="9097" x="5432425" y="3956050"/>
          <p14:tracePt t="9106" x="5418138" y="3956050"/>
          <p14:tracePt t="9114" x="5354638" y="3963988"/>
          <p14:tracePt t="9122" x="5318125" y="3978275"/>
          <p14:tracePt t="9131" x="5297488" y="3978275"/>
          <p14:tracePt t="9138" x="5248275" y="3992563"/>
          <p14:tracePt t="9147" x="5219700" y="3992563"/>
          <p14:tracePt t="9155" x="5183188" y="4006850"/>
          <p14:tracePt t="9163" x="5133975" y="4006850"/>
          <p14:tracePt t="9171" x="5105400" y="4021138"/>
          <p14:tracePt t="9180" x="5054600" y="4021138"/>
          <p14:tracePt t="9188" x="5019675" y="4021138"/>
          <p14:tracePt t="9197" x="5005388" y="4021138"/>
          <p14:tracePt t="9204" x="4940300" y="4021138"/>
          <p14:tracePt t="9213" x="4905375" y="4021138"/>
          <p14:tracePt t="9221" x="4870450" y="4021138"/>
          <p14:tracePt t="9230" x="4833938" y="4021138"/>
          <p14:tracePt t="9237" x="4791075" y="4021138"/>
          <p14:tracePt t="9247" x="4756150" y="4021138"/>
          <p14:tracePt t="9254" x="4741863" y="4021138"/>
          <p14:tracePt t="9263" x="4684713" y="4006850"/>
          <p14:tracePt t="9270" x="4670425" y="3992563"/>
          <p14:tracePt t="9280" x="4641850" y="3992563"/>
          <p14:tracePt t="9287" x="4584700" y="3978275"/>
          <p14:tracePt t="9297" x="4556125" y="3956050"/>
          <p14:tracePt t="9304" x="4533900" y="3956050"/>
          <p14:tracePt t="9313" x="4491038" y="3927475"/>
          <p14:tracePt t="9319" x="4484688" y="3927475"/>
          <p14:tracePt t="9330" x="4441825" y="3906838"/>
          <p14:tracePt t="9336" x="4421188" y="3878263"/>
          <p14:tracePt t="9346" x="4406900" y="3863975"/>
          <p14:tracePt t="9353" x="4378325" y="3841750"/>
          <p14:tracePt t="9363" x="4370388" y="3813175"/>
          <p14:tracePt t="9370" x="4341813" y="3792538"/>
          <p14:tracePt t="9380" x="4321175" y="3757613"/>
          <p14:tracePt t="9386" x="4306888" y="3729038"/>
          <p14:tracePt t="9397" x="4292600" y="3678238"/>
          <p14:tracePt t="9402" x="4278313" y="3629025"/>
          <p14:tracePt t="9413" x="4270375" y="3563938"/>
          <p14:tracePt t="9419" x="4256088" y="3506788"/>
          <p14:tracePt t="9430" x="4256088" y="3429000"/>
          <p14:tracePt t="9435" x="4241800" y="3351213"/>
          <p14:tracePt t="9447" x="4241800" y="3279775"/>
          <p14:tracePt t="9452" x="4227513" y="3200400"/>
          <p14:tracePt t="9464" x="4221163" y="3128963"/>
          <p14:tracePt t="9469" x="4221163" y="3065463"/>
          <p14:tracePt t="9480" x="4206875" y="3001963"/>
          <p14:tracePt t="9485" x="4192588" y="2965450"/>
          <p14:tracePt t="9497" x="4192588" y="2901950"/>
          <p14:tracePt t="9501" x="4178300" y="2865438"/>
          <p14:tracePt t="9513" x="4178300" y="2836863"/>
          <p14:tracePt t="9518" x="4170363" y="2779713"/>
          <p14:tracePt t="9530" x="4170363" y="2736850"/>
          <p14:tracePt t="9535" x="4156075" y="2687638"/>
          <p14:tracePt t="9546" x="4156075" y="2652713"/>
          <p14:tracePt t="9563" x="4156075" y="2616200"/>
          <p14:tracePt t="9564" x="4156075" y="2566988"/>
          <p14:tracePt t="9568" x="4156075" y="2516188"/>
          <p14:tracePt t="9580" x="4156075" y="2466975"/>
          <p14:tracePt t="9584" x="4156075" y="2416175"/>
          <p14:tracePt t="9597" x="4156075" y="2366963"/>
          <p14:tracePt t="9600" x="4156075" y="2316163"/>
          <p14:tracePt t="9613" x="4156075" y="2252663"/>
          <p14:tracePt t="9617" x="4170363" y="2203450"/>
          <p14:tracePt t="9631" x="4192588" y="2152650"/>
          <p14:tracePt t="9635" x="4206875" y="2089150"/>
          <p14:tracePt t="9647" x="4227513" y="2024063"/>
          <p14:tracePt t="9651" x="4270375" y="1974850"/>
          <p14:tracePt t="9663" x="4292600" y="1917700"/>
          <p14:tracePt t="9668" x="4327525" y="1854200"/>
          <p14:tracePt t="9680" x="4370388" y="1789113"/>
          <p14:tracePt t="9684" x="4406900" y="1739900"/>
          <p14:tracePt t="9697" x="4456113" y="1689100"/>
          <p14:tracePt t="9700" x="4505325" y="1625600"/>
          <p14:tracePt t="9713" x="4556125" y="1589088"/>
          <p14:tracePt t="9717" x="4605338" y="1539875"/>
          <p14:tracePt t="9730" x="4670425" y="1490663"/>
          <p14:tracePt t="9734" x="4770438" y="1425575"/>
          <p14:tracePt t="9747" x="4870450" y="1376363"/>
          <p14:tracePt t="9748" x="4954588" y="1325563"/>
          <p14:tracePt t="9757" x="5005388" y="1311275"/>
          <p14:tracePt t="9765" x="5105400" y="1276350"/>
          <p14:tracePt t="9773" x="5268913" y="1225550"/>
          <p14:tracePt t="9782" x="5383213" y="1190625"/>
          <p14:tracePt t="9790" x="5497513" y="1162050"/>
          <p14:tracePt t="9798" x="5618163" y="1141413"/>
          <p14:tracePt t="9806" x="5683250" y="1141413"/>
          <p14:tracePt t="9814" x="5867400" y="1112838"/>
          <p14:tracePt t="9822" x="5981700" y="1112838"/>
          <p14:tracePt t="9831" x="6110288" y="1112838"/>
          <p14:tracePt t="9839" x="6230938" y="1098550"/>
          <p14:tracePt t="9847" x="6359525" y="1098550"/>
          <p14:tracePt t="9855" x="6481763" y="1098550"/>
          <p14:tracePt t="9864" x="6623050" y="1098550"/>
          <p14:tracePt t="9872" x="6688138" y="1098550"/>
          <p14:tracePt t="9880" x="6808788" y="1098550"/>
          <p14:tracePt t="9888" x="6923088" y="1112838"/>
          <p14:tracePt t="9897" x="7008813" y="1141413"/>
          <p14:tracePt t="9905" x="7108825" y="1162050"/>
          <p14:tracePt t="9914" x="7194550" y="1190625"/>
          <p14:tracePt t="9921" x="7272338" y="1211263"/>
          <p14:tracePt t="9931" x="7335838" y="1239838"/>
          <p14:tracePt t="9938" x="7400925" y="1276350"/>
          <p14:tracePt t="9949" x="7458075" y="1304925"/>
          <p14:tracePt t="9955" x="7507288" y="1339850"/>
          <p14:tracePt t="9964" x="7558088" y="1376363"/>
          <p14:tracePt t="9971" x="7600950" y="1404938"/>
          <p14:tracePt t="9980" x="7635875" y="1425575"/>
          <p14:tracePt t="9987" x="7672388" y="1462088"/>
          <p14:tracePt t="9997" x="7700963" y="1504950"/>
          <p14:tracePt t="10004" x="7721600" y="1525588"/>
          <p14:tracePt t="10014" x="7721600" y="1539875"/>
          <p14:tracePt t="10020" x="7764463" y="1603375"/>
          <p14:tracePt t="10030" x="7770813" y="1625600"/>
          <p14:tracePt t="10037" x="7785100" y="1660525"/>
          <p14:tracePt t="10047" x="7799388" y="1689100"/>
          <p14:tracePt t="10053" x="7813675" y="1739900"/>
          <p14:tracePt t="10064" x="7821613" y="1774825"/>
          <p14:tracePt t="10070" x="7821613" y="1825625"/>
          <p14:tracePt t="10080" x="7835900" y="1868488"/>
          <p14:tracePt t="10086" x="7835900" y="1903413"/>
          <p14:tracePt t="10097" x="7835900" y="1966913"/>
          <p14:tracePt t="10103" x="7835900" y="2017713"/>
          <p14:tracePt t="10113" x="7821613" y="2074863"/>
          <p14:tracePt t="10119" x="7799388" y="2152650"/>
          <p14:tracePt t="10130" x="7770813" y="2238375"/>
          <p14:tracePt t="10136" x="7707313" y="2381250"/>
          <p14:tracePt t="10146" x="7672388" y="2481263"/>
          <p14:tracePt t="10153" x="7621588" y="2581275"/>
          <p14:tracePt t="10163" x="7558088" y="2687638"/>
          <p14:tracePt t="10169" x="7486650" y="2816225"/>
          <p14:tracePt t="10180" x="7407275" y="2916238"/>
          <p14:tracePt t="10186" x="7335838" y="3016250"/>
          <p14:tracePt t="10197" x="7286625" y="3079750"/>
          <p14:tracePt t="10202" x="7208838" y="3165475"/>
          <p14:tracePt t="10213" x="7072313" y="3314700"/>
          <p14:tracePt t="10218" x="7023100" y="3351213"/>
          <p14:tracePt t="10230" x="6943725" y="3429000"/>
          <p14:tracePt t="10235" x="6859588" y="3492500"/>
          <p14:tracePt t="10247" x="6773863" y="3543300"/>
          <p14:tracePt t="10252" x="6708775" y="3592513"/>
          <p14:tracePt t="10263" x="6623050" y="3643313"/>
          <p14:tracePt t="10268" x="6559550" y="3663950"/>
          <p14:tracePt t="10280" x="6508750" y="3692525"/>
          <p14:tracePt t="10284" x="6445250" y="3706813"/>
          <p14:tracePt t="10297" x="6430963" y="3714750"/>
          <p14:tracePt t="10301" x="6381750" y="3714750"/>
          <p14:tracePt t="10314" x="6330950" y="3729038"/>
          <p14:tracePt t="10318" x="6310313" y="3729038"/>
          <p14:tracePt t="10330" x="6281738" y="3729038"/>
          <p14:tracePt t="10334" x="6245225" y="3729038"/>
          <p14:tracePt t="10346" x="6230938" y="3729038"/>
          <p14:tracePt t="10351" x="6210300" y="3729038"/>
          <p14:tracePt t="10367" x="6196013" y="3729038"/>
          <p14:tracePt t="10380" x="6181725" y="3729038"/>
          <p14:tracePt t="10400" x="6181725" y="3743325"/>
          <p14:tracePt t="10614" x="6196013" y="3743325"/>
          <p14:tracePt t="10622" x="6224588" y="3743325"/>
          <p14:tracePt t="10631" x="6259513" y="3729038"/>
          <p14:tracePt t="10639" x="6310313" y="3714750"/>
          <p14:tracePt t="10648" x="6373813" y="3706813"/>
          <p14:tracePt t="10655" x="6424613" y="3678238"/>
          <p14:tracePt t="10663" x="6496050" y="3657600"/>
          <p14:tracePt t="10672" x="6573838" y="3629025"/>
          <p14:tracePt t="10680" x="6694488" y="3592513"/>
          <p14:tracePt t="10688" x="6788150" y="3563938"/>
          <p14:tracePt t="10696" x="6888163" y="3529013"/>
          <p14:tracePt t="10705" x="6986588" y="3492500"/>
          <p14:tracePt t="10713" x="7037388" y="3478213"/>
          <p14:tracePt t="10721" x="7143750" y="3443288"/>
          <p14:tracePt t="10729" x="7308850" y="3400425"/>
          <p14:tracePt t="10737" x="7358063" y="3394075"/>
          <p14:tracePt t="10746" x="7458075" y="3379788"/>
          <p14:tracePt t="10754" x="7550150" y="3351213"/>
          <p14:tracePt t="10763" x="7621588" y="3343275"/>
          <p14:tracePt t="10771" x="7700963" y="3343275"/>
          <p14:tracePt t="10780" x="7721600" y="3343275"/>
          <p14:tracePt t="10787" x="7813675" y="3343275"/>
          <p14:tracePt t="10796" x="7850188" y="3328988"/>
          <p14:tracePt t="10803" x="7899400" y="3328988"/>
          <p14:tracePt t="10813" x="7950200" y="3328988"/>
          <p14:tracePt t="10820" x="7985125" y="3328988"/>
          <p14:tracePt t="10830" x="8021638" y="3328988"/>
          <p14:tracePt t="10836" x="8070850" y="3328988"/>
          <p14:tracePt t="10847" x="8113713" y="3328988"/>
          <p14:tracePt t="10853" x="8162925" y="3328988"/>
          <p14:tracePt t="10863" x="8213725" y="3328988"/>
          <p14:tracePt t="10869" x="8248650" y="3328988"/>
          <p14:tracePt t="10880" x="8313738" y="3328988"/>
          <p14:tracePt t="10886" x="8348663" y="3314700"/>
          <p14:tracePt t="10895" x="8399463" y="3314700"/>
          <p14:tracePt t="10902" x="8434388" y="3314700"/>
          <p14:tracePt t="10912" x="8462963" y="3300413"/>
          <p14:tracePt t="10919" x="8513763" y="3300413"/>
          <p14:tracePt t="10928" x="8548688" y="3294063"/>
          <p14:tracePt t="10936" x="8577263" y="3279775"/>
          <p14:tracePt t="10946" x="8612188" y="3279775"/>
          <p14:tracePt t="10952" x="8634413" y="3279775"/>
          <p14:tracePt t="10962" x="8648700" y="3265488"/>
          <p14:tracePt t="10968" x="8677275" y="3265488"/>
          <p14:tracePt t="10978" x="8683625" y="3265488"/>
          <p14:tracePt t="10995" x="8697913" y="3265488"/>
          <p14:tracePt t="11076" x="8683625" y="3265488"/>
          <p14:tracePt t="11100" x="8677275" y="3279775"/>
          <p14:tracePt t="11117" x="8677275" y="3294063"/>
          <p14:tracePt t="11133" x="8662988" y="3294063"/>
          <p14:tracePt t="11141" x="8662988" y="3300413"/>
          <p14:tracePt t="11150" x="8648700" y="3300413"/>
          <p14:tracePt t="11158" x="8648700" y="3314700"/>
          <p14:tracePt t="11166" x="8634413" y="3314700"/>
          <p14:tracePt t="11174" x="8626475" y="3328988"/>
          <p14:tracePt t="11191" x="8612188" y="3343275"/>
          <p14:tracePt t="11199" x="8597900" y="3343275"/>
          <p14:tracePt t="11207" x="8583613" y="3343275"/>
          <p14:tracePt t="11216" x="8577263" y="3343275"/>
          <p14:tracePt t="11232" x="8562975" y="3343275"/>
          <p14:tracePt t="11240" x="8548688" y="3343275"/>
          <p14:tracePt t="11249" x="8534400" y="3343275"/>
          <p14:tracePt t="11256" x="8528050" y="3328988"/>
          <p14:tracePt t="11265" x="8513763" y="3314700"/>
          <p14:tracePt t="11273" x="8499475" y="3300413"/>
          <p14:tracePt t="11281" x="8485188" y="3279775"/>
          <p14:tracePt t="11289" x="8477250" y="3265488"/>
          <p14:tracePt t="11298" x="8462963" y="3243263"/>
          <p14:tracePt t="11306" x="8448675" y="3214688"/>
          <p14:tracePt t="11315" x="8434388" y="3194050"/>
          <p14:tracePt t="11323" x="8434388" y="3151188"/>
          <p14:tracePt t="11331" x="8428038" y="3114675"/>
          <p14:tracePt t="11339" x="8428038" y="3065463"/>
          <p14:tracePt t="11347" x="8428038" y="3016250"/>
          <p14:tracePt t="11356" x="8428038" y="2901950"/>
          <p14:tracePt t="11364" x="8428038" y="2851150"/>
          <p14:tracePt t="11372" x="8428038" y="2765425"/>
          <p14:tracePt t="11380" x="8434388" y="2679700"/>
          <p14:tracePt t="11388" x="8462963" y="2587625"/>
          <p14:tracePt t="11397" x="8485188" y="2516188"/>
          <p14:tracePt t="11405" x="8513763" y="2452688"/>
          <p14:tracePt t="11414" x="8534400" y="2387600"/>
          <p14:tracePt t="11422" x="8577263" y="2338388"/>
          <p14:tracePt t="11430" x="8612188" y="2301875"/>
          <p14:tracePt t="11438" x="8634413" y="2266950"/>
          <p14:tracePt t="11447" x="8683625" y="2224088"/>
          <p14:tracePt t="11454" x="8726488" y="2203450"/>
          <p14:tracePt t="11463" x="8777288" y="2174875"/>
          <p14:tracePt t="11471" x="8826500" y="2166938"/>
          <p14:tracePt t="11479" x="8877300" y="2138363"/>
          <p14:tracePt t="11488" x="8926513" y="2124075"/>
          <p14:tracePt t="11496" x="8990013" y="2124075"/>
          <p14:tracePt t="11504" x="9047163" y="2117725"/>
          <p14:tracePt t="11513" x="9097963" y="2117725"/>
          <p14:tracePt t="11520" x="9147175" y="2117725"/>
          <p14:tracePt t="11530" x="9212263" y="2117725"/>
          <p14:tracePt t="11537" x="9247188" y="2117725"/>
          <p14:tracePt t="11546" x="9290050" y="2117725"/>
          <p14:tracePt t="11554" x="9312275" y="2117725"/>
          <p14:tracePt t="11563" x="9340850" y="2124075"/>
          <p14:tracePt t="11570" x="9361488" y="2152650"/>
          <p14:tracePt t="11580" x="9390063" y="2166938"/>
          <p14:tracePt t="11586" x="9396413" y="2174875"/>
          <p14:tracePt t="11596" x="9424988" y="2217738"/>
          <p14:tracePt t="11603" x="9439275" y="2238375"/>
          <p14:tracePt t="11613" x="9439275" y="2274888"/>
          <p14:tracePt t="11619" x="9453563" y="2316163"/>
          <p14:tracePt t="11629" x="9453563" y="2352675"/>
          <p14:tracePt t="11636" x="9453563" y="2401888"/>
          <p14:tracePt t="11646" x="9453563" y="2452688"/>
          <p14:tracePt t="11653" x="9453563" y="2516188"/>
          <p14:tracePt t="11662" x="9453563" y="2587625"/>
          <p14:tracePt t="11669" x="9424988" y="2701925"/>
          <p14:tracePt t="11679" x="9390063" y="2787650"/>
          <p14:tracePt t="11685" x="9347200" y="2879725"/>
          <p14:tracePt t="11695" x="9290050" y="3001963"/>
          <p14:tracePt t="11702" x="9226550" y="3100388"/>
          <p14:tracePt t="11710" x="9147175" y="3214688"/>
          <p14:tracePt t="11718" x="9061450" y="3328988"/>
          <p14:tracePt t="11727" x="8961438" y="3443288"/>
          <p14:tracePt t="11735" x="8863013" y="3543300"/>
          <p14:tracePt t="11743" x="8763000" y="3614738"/>
          <p14:tracePt t="11751" x="8634413" y="3692525"/>
          <p14:tracePt t="11760" x="8528050" y="3743325"/>
          <p14:tracePt t="11768" x="8477250" y="3757613"/>
          <p14:tracePt t="11776" x="8362950" y="3778250"/>
          <p14:tracePt t="11784" x="8248650" y="3792538"/>
          <p14:tracePt t="11792" x="8162925" y="3806825"/>
          <p14:tracePt t="11800" x="8064500" y="3806825"/>
          <p14:tracePt t="11809" x="7970838" y="3806825"/>
          <p14:tracePt t="11817" x="7913688" y="3792538"/>
          <p14:tracePt t="11826" x="7850188" y="3763963"/>
          <p14:tracePt t="11834" x="7785100" y="3729038"/>
          <p14:tracePt t="11842" x="7750175" y="3692525"/>
          <p14:tracePt t="11850" x="7707313" y="3643313"/>
          <p14:tracePt t="11859" x="7672388" y="3606800"/>
          <p14:tracePt t="11867" x="7650163" y="3543300"/>
          <p14:tracePt t="11875" x="7635875" y="3478213"/>
          <p14:tracePt t="11883" x="7621588" y="3414713"/>
          <p14:tracePt t="11892" x="7621588" y="3343275"/>
          <p14:tracePt t="11900" x="7621588" y="3200400"/>
          <p14:tracePt t="11908" x="7621588" y="3151188"/>
          <p14:tracePt t="11916" x="7621588" y="3001963"/>
          <p14:tracePt t="11925" x="7658100" y="2916238"/>
          <p14:tracePt t="11933" x="7721600" y="2816225"/>
          <p14:tracePt t="11941" x="7770813" y="2716213"/>
          <p14:tracePt t="11949" x="7850188" y="2616200"/>
          <p14:tracePt t="11957" x="7921625" y="2516188"/>
          <p14:tracePt t="11966" x="8021638" y="2416175"/>
          <p14:tracePt t="11974" x="8134350" y="2330450"/>
          <p14:tracePt t="11982" x="8234363" y="2238375"/>
          <p14:tracePt t="11991" x="8362950" y="2166938"/>
          <p14:tracePt t="11999" x="8413750" y="2138363"/>
          <p14:tracePt t="12007" x="8528050" y="2074863"/>
          <p14:tracePt t="12015" x="8626475" y="2052638"/>
          <p14:tracePt t="12023" x="8712200" y="2017713"/>
          <p14:tracePt t="12032" x="8783638" y="2003425"/>
          <p14:tracePt t="12040" x="8863013" y="1989138"/>
          <p14:tracePt t="12048" x="8891588" y="1989138"/>
          <p14:tracePt t="12056" x="8940800" y="1989138"/>
          <p14:tracePt t="12065" x="8975725" y="1989138"/>
          <p14:tracePt t="12073" x="9012238" y="1989138"/>
          <p14:tracePt t="12081" x="9026525" y="1989138"/>
          <p14:tracePt t="12089" x="9047163" y="1989138"/>
          <p14:tracePt t="12098" x="9061450" y="2003425"/>
          <p14:tracePt t="12106" x="9075738" y="2024063"/>
          <p14:tracePt t="12114" x="9090025" y="2038350"/>
          <p14:tracePt t="12122" x="9090025" y="2052638"/>
          <p14:tracePt t="12130" x="9090025" y="2066925"/>
          <p14:tracePt t="12139" x="9097963" y="2089150"/>
          <p14:tracePt t="12147" x="9097963" y="2103438"/>
          <p14:tracePt t="12155" x="9097963" y="2117725"/>
          <p14:tracePt t="12164" x="9097963" y="2124075"/>
          <p14:tracePt t="12171" x="9097963" y="2152650"/>
          <p14:tracePt t="12180" x="9097963" y="2166938"/>
          <p14:tracePt t="12188" x="9097963" y="2174875"/>
          <p14:tracePt t="12197" x="9097963" y="2189163"/>
          <p14:tracePt t="12205" x="9112250" y="2217738"/>
          <p14:tracePt t="12213" x="9112250" y="2224088"/>
          <p14:tracePt t="12221" x="9112250" y="2252663"/>
          <p14:tracePt t="12230" x="9112250" y="2266950"/>
          <p14:tracePt t="12238" x="9112250" y="2301875"/>
          <p14:tracePt t="12247" x="9112250" y="2330450"/>
          <p14:tracePt t="12254" x="9112250" y="2352675"/>
          <p14:tracePt t="12263" x="9112250" y="2387600"/>
          <p14:tracePt t="12271" x="9112250" y="2438400"/>
          <p14:tracePt t="12280" x="9112250" y="2452688"/>
          <p14:tracePt t="12287" x="9112250" y="2481263"/>
          <p14:tracePt t="12297" x="9112250" y="2501900"/>
          <p14:tracePt t="12303" x="9112250" y="2530475"/>
          <p14:tracePt t="12313" x="9112250" y="2552700"/>
          <p14:tracePt t="12320" x="9112250" y="2566988"/>
          <p14:tracePt t="12330" x="9097963" y="2587625"/>
          <p14:tracePt t="12336" x="9097963" y="2601913"/>
          <p14:tracePt t="12347" x="9090025" y="2630488"/>
          <p14:tracePt t="12353" x="9090025" y="2638425"/>
          <p14:tracePt t="12363" x="9075738" y="2652713"/>
          <p14:tracePt t="12370" x="9061450" y="2667000"/>
          <p14:tracePt t="12380" x="9047163" y="2679700"/>
          <p14:tracePt t="12386" x="9040813" y="2701925"/>
          <p14:tracePt t="12396" x="9026525" y="2716213"/>
          <p14:tracePt t="12403" x="9012238" y="2736850"/>
          <p14:tracePt t="12413" x="8990013" y="2751138"/>
          <p14:tracePt t="12419" x="8975725" y="2779713"/>
          <p14:tracePt t="12430" x="8947150" y="2787650"/>
          <p14:tracePt t="12436" x="8940800" y="2816225"/>
          <p14:tracePt t="12447" x="8926513" y="2830513"/>
          <p14:tracePt t="12453" x="8897938" y="2836863"/>
          <p14:tracePt t="12463" x="8891588" y="2865438"/>
          <p14:tracePt t="12469" x="8877300" y="2879725"/>
          <p14:tracePt t="12480" x="8848725" y="2901950"/>
          <p14:tracePt t="12485" x="8826500" y="2930525"/>
          <p14:tracePt t="12497" x="8812213" y="2944813"/>
          <p14:tracePt t="12502" x="8783638" y="2965450"/>
          <p14:tracePt t="12513" x="8777288" y="2979738"/>
          <p14:tracePt t="12518" x="8734425" y="3016250"/>
          <p14:tracePt t="12530" x="8726488" y="3030538"/>
          <p14:tracePt t="12535" x="8697913" y="3051175"/>
          <p14:tracePt t="12547" x="8683625" y="3065463"/>
          <p14:tracePt t="12551" x="8662988" y="3094038"/>
          <p14:tracePt t="12563" x="8634413" y="3100388"/>
          <p14:tracePt t="12568" x="8626475" y="3114675"/>
          <p14:tracePt t="12581" x="8597900" y="3128963"/>
          <p14:tracePt t="12585" x="8583613" y="3143250"/>
          <p14:tracePt t="12596" x="8577263" y="3143250"/>
          <p14:tracePt t="12600" x="8562975" y="3151188"/>
          <p14:tracePt t="12613" x="8548688" y="3165475"/>
          <p14:tracePt t="12617" x="8534400" y="3179763"/>
          <p14:tracePt t="12630" x="8528050" y="3179763"/>
          <p14:tracePt t="12634" x="8513763" y="3194050"/>
          <p14:tracePt t="12647" x="8513763" y="3200400"/>
          <p14:tracePt t="12651" x="8499475" y="3200400"/>
          <p14:tracePt t="12663" x="8485188" y="3214688"/>
          <p14:tracePt t="12680" x="8477250" y="3228975"/>
          <p14:tracePt t="12685" x="8462963" y="3228975"/>
          <p14:tracePt t="12697" x="8462963" y="3243263"/>
          <p14:tracePt t="12701" x="8448675" y="3243263"/>
          <p14:tracePt t="12717" x="8434388" y="3243263"/>
          <p14:tracePt t="12730" x="8434388" y="3251200"/>
          <p14:tracePt t="12734" x="8428038" y="3251200"/>
          <p14:tracePt t="12749" x="8413750" y="3265488"/>
          <p14:tracePt t="12780" x="8399463" y="3279775"/>
          <p14:tracePt t="12783" x="8385175" y="3279775"/>
          <p14:tracePt t="12799" x="8377238" y="3294063"/>
          <p14:tracePt t="12815" x="8362950" y="3294063"/>
          <p14:tracePt t="12823" x="8348663" y="3300413"/>
          <p14:tracePt t="12839" x="8334375" y="3314700"/>
          <p14:tracePt t="12847" x="8328025" y="3314700"/>
          <p14:tracePt t="12864" x="8313738" y="3328988"/>
          <p14:tracePt t="12873" x="8299450" y="3328988"/>
          <p14:tracePt t="12881" x="8285163" y="3343275"/>
          <p14:tracePt t="12889" x="8270875" y="3351213"/>
          <p14:tracePt t="12897" x="8262938" y="3351213"/>
          <p14:tracePt t="12905" x="8248650" y="3365500"/>
          <p14:tracePt t="12914" x="8234363" y="3365500"/>
          <p14:tracePt t="12922" x="8234363" y="3379788"/>
          <p14:tracePt t="12930" x="8220075" y="3394075"/>
          <p14:tracePt t="12938" x="8213725" y="3400425"/>
          <p14:tracePt t="12946" x="8199438" y="3400425"/>
          <p14:tracePt t="12955" x="8185150" y="3414713"/>
          <p14:tracePt t="12963" x="8170863" y="3414713"/>
          <p14:tracePt t="12971" x="8162925" y="3414713"/>
          <p14:tracePt t="12980" x="8162925" y="3429000"/>
          <p14:tracePt t="12988" x="8148638" y="3429000"/>
          <p14:tracePt t="12996" x="8134350" y="3443288"/>
          <p14:tracePt t="13004" x="8121650" y="3443288"/>
          <p14:tracePt t="13013" x="8113713" y="3457575"/>
          <p14:tracePt t="13030" x="8099425" y="3457575"/>
          <p14:tracePt t="13037" x="8085138" y="3463925"/>
          <p14:tracePt t="13047" x="8070850" y="3463925"/>
          <p14:tracePt t="13054" x="8064500" y="3463925"/>
          <p14:tracePt t="13063" x="8035925" y="3478213"/>
          <p14:tracePt t="13070" x="8021638" y="3478213"/>
          <p14:tracePt t="13080" x="8021638" y="3492500"/>
          <p14:tracePt t="13087" x="8013700" y="3492500"/>
          <p14:tracePt t="13096" x="7985125" y="3492500"/>
          <p14:tracePt t="13103" x="7970838" y="3506788"/>
          <p14:tracePt t="13113" x="7964488" y="3506788"/>
          <p14:tracePt t="13120" x="7950200" y="3506788"/>
          <p14:tracePt t="13129" x="7935913" y="3514725"/>
          <p14:tracePt t="13136" x="7921625" y="3514725"/>
          <p14:tracePt t="13146" x="7899400" y="3514725"/>
          <p14:tracePt t="13152" x="7885113" y="3514725"/>
          <p14:tracePt t="13162" x="7870825" y="3529013"/>
          <p14:tracePt t="13169" x="7864475" y="3529013"/>
          <p14:tracePt t="13179" x="7850188" y="3529013"/>
          <p14:tracePt t="13185" x="7821613" y="3529013"/>
          <p14:tracePt t="13195" x="7799388" y="3543300"/>
          <p14:tracePt t="13202" x="7785100" y="3543300"/>
          <p14:tracePt t="13212" x="7764463" y="3543300"/>
          <p14:tracePt t="13219" x="7750175" y="3557588"/>
          <p14:tracePt t="13229" x="7721600" y="3557588"/>
          <p14:tracePt t="13235" x="7707313" y="3557588"/>
          <p14:tracePt t="13243" x="7686675" y="3563938"/>
          <p14:tracePt t="13252" x="7658100" y="3563938"/>
          <p14:tracePt t="13259" x="7650163" y="3563938"/>
          <p14:tracePt t="13268" x="7621588" y="3578225"/>
          <p14:tracePt t="13276" x="7600950" y="3578225"/>
          <p14:tracePt t="13284" x="7586663" y="3578225"/>
          <p14:tracePt t="13292" x="7558088" y="3592513"/>
          <p14:tracePt t="13301" x="7535863" y="3592513"/>
          <p14:tracePt t="13309" x="7507288" y="3592513"/>
          <p14:tracePt t="13318" x="7500938" y="3592513"/>
          <p14:tracePt t="13326" x="7458075" y="3606800"/>
          <p14:tracePt t="13334" x="7435850" y="3606800"/>
          <p14:tracePt t="13342" x="7400925" y="3606800"/>
          <p14:tracePt t="13350" x="7386638" y="3614738"/>
          <p14:tracePt t="13359" x="7358063" y="3614738"/>
          <p14:tracePt t="13367" x="7335838" y="3629025"/>
          <p14:tracePt t="13375" x="7300913" y="3629025"/>
          <p14:tracePt t="13383" x="7272338" y="3643313"/>
          <p14:tracePt t="13392" x="7251700" y="3657600"/>
          <p14:tracePt t="13400" x="7194550" y="3663950"/>
          <p14:tracePt t="13408" x="7172325" y="3678238"/>
          <p14:tracePt t="13416" x="7137400" y="3678238"/>
          <p14:tracePt t="13425" x="7123113" y="3692525"/>
          <p14:tracePt t="13433" x="7072313" y="3706813"/>
          <p14:tracePt t="13441" x="7037388" y="3714750"/>
          <p14:tracePt t="13449" x="6994525" y="3729038"/>
          <p14:tracePt t="13457" x="6972300" y="3743325"/>
          <p14:tracePt t="13466" x="6943725" y="3743325"/>
          <p14:tracePt t="13474" x="6894513" y="3763963"/>
          <p14:tracePt t="13482" x="6859588" y="3778250"/>
          <p14:tracePt t="13491" x="6823075" y="3792538"/>
          <p14:tracePt t="13499" x="6788150" y="3806825"/>
          <p14:tracePt t="13507" x="6759575" y="3813175"/>
          <p14:tracePt t="13515" x="6723063" y="3841750"/>
          <p14:tracePt t="13524" x="6688138" y="3856038"/>
          <p14:tracePt t="13532" x="6645275" y="3878263"/>
          <p14:tracePt t="13540" x="6594475" y="3892550"/>
          <p14:tracePt t="13548" x="6559550" y="3913188"/>
          <p14:tracePt t="13556" x="6508750" y="3941763"/>
          <p14:tracePt t="13567" x="6473825" y="3963988"/>
          <p14:tracePt t="13580" x="6424613" y="3992563"/>
          <p14:tracePt t="13581" x="6381750" y="4021138"/>
          <p14:tracePt t="13590" x="6330950" y="4041775"/>
          <p14:tracePt t="13598" x="6296025" y="4070350"/>
          <p14:tracePt t="13606" x="6259513" y="4092575"/>
          <p14:tracePt t="13614" x="6224588" y="4121150"/>
          <p14:tracePt t="13622" x="6181725" y="4141788"/>
          <p14:tracePt t="13631" x="6145213" y="4170363"/>
          <p14:tracePt t="13639" x="6130925" y="4178300"/>
          <p14:tracePt t="13647" x="6110288" y="4191000"/>
          <p14:tracePt t="13655" x="6067425" y="4219575"/>
          <p14:tracePt t="13664" x="6061075" y="4227513"/>
          <p14:tracePt t="13672" x="6032500" y="4256088"/>
          <p14:tracePt t="13681" x="6010275" y="4276725"/>
          <p14:tracePt t="13689" x="5995988" y="4291013"/>
          <p14:tracePt t="13697" x="5967413" y="4305300"/>
          <p14:tracePt t="13705" x="5961063" y="4319588"/>
          <p14:tracePt t="13713" x="5946775" y="4327525"/>
          <p14:tracePt t="13722" x="5932488" y="4341813"/>
          <p14:tracePt t="13730" x="5932488" y="4356100"/>
          <p14:tracePt t="13738" x="5918200" y="4370388"/>
          <p14:tracePt t="13747" x="5918200" y="4376738"/>
          <p14:tracePt t="13763" x="5910263" y="4391025"/>
          <p14:tracePt t="13780" x="5910263" y="4405313"/>
          <p14:tracePt t="13787" x="5895975" y="4405313"/>
          <p14:tracePt t="13796" x="5895975" y="4419600"/>
          <p14:tracePt t="13813" x="5895975" y="4427538"/>
          <p14:tracePt t="13829" x="5895975" y="4441825"/>
          <p14:tracePt t="13846" x="5895975" y="4456113"/>
          <p14:tracePt t="13863" x="5895975" y="4470400"/>
          <p14:tracePt t="13870" x="5895975" y="4476750"/>
          <p14:tracePt t="13886" x="5881688" y="4491038"/>
          <p14:tracePt t="13896" x="5881688" y="4505325"/>
          <p14:tracePt t="13913" x="5881688" y="4519613"/>
          <p14:tracePt t="13928" x="5881688" y="4527550"/>
          <p14:tracePt t="13946" x="5881688" y="4541838"/>
          <p14:tracePt t="13962" x="5881688" y="4556125"/>
          <p14:tracePt t="13993" x="5881688" y="4570413"/>
          <p14:tracePt t="14018" x="5881688" y="4583113"/>
          <p14:tracePt t="14043" x="5881688" y="4591050"/>
          <p14:tracePt t="14076" x="5881688" y="4605338"/>
          <p14:tracePt t="14084" x="5895975" y="4605338"/>
          <p14:tracePt t="14101" x="5895975" y="4619625"/>
          <p14:tracePt t="14117" x="5910263" y="4619625"/>
          <p14:tracePt t="14125" x="5910263" y="4633913"/>
          <p14:tracePt t="14141" x="5910263" y="4640263"/>
          <p14:tracePt t="14158" x="5910263" y="4654550"/>
          <p14:tracePt t="14167" x="5918200" y="4654550"/>
          <p14:tracePt t="14174" x="5918200" y="4668838"/>
          <p14:tracePt t="14199" x="5918200" y="4683125"/>
          <p14:tracePt t="14216" x="5932488" y="4691063"/>
          <p14:tracePt t="14224" x="5932488" y="4705350"/>
          <p14:tracePt t="14240" x="5932488" y="4719638"/>
          <p14:tracePt t="14249" x="5946775" y="4733925"/>
          <p14:tracePt t="14265" x="5946775" y="4740275"/>
          <p14:tracePt t="14282" x="5946775" y="4754563"/>
          <p14:tracePt t="14290" x="5961063" y="4768850"/>
          <p14:tracePt t="14307" x="5961063" y="4783138"/>
          <p14:tracePt t="14315" x="5961063" y="4791075"/>
          <p14:tracePt t="14323" x="5967413" y="4791075"/>
          <p14:tracePt t="14339" x="5967413" y="4805363"/>
          <p14:tracePt t="14348" x="5967413" y="4819650"/>
          <p14:tracePt t="14372" x="5967413" y="4833938"/>
          <p14:tracePt t="14381" x="5981700" y="4840288"/>
          <p14:tracePt t="14397" x="5981700" y="4854575"/>
          <p14:tracePt t="14414" x="5981700" y="4868863"/>
          <p14:tracePt t="14430" x="5981700" y="4883150"/>
          <p14:tracePt t="14439" x="5995988" y="4891088"/>
          <p14:tracePt t="14455" x="5995988" y="4905375"/>
          <p14:tracePt t="14463" x="5995988" y="4919663"/>
          <p14:tracePt t="14488" x="5995988" y="4933950"/>
          <p14:tracePt t="14496" x="5995988" y="4940300"/>
          <p14:tracePt t="14504" x="6010275" y="4940300"/>
          <p14:tracePt t="14521" x="6010275" y="4954588"/>
          <p14:tracePt t="14530" x="6010275" y="4968875"/>
          <p14:tracePt t="14538" x="6018213" y="4968875"/>
          <p14:tracePt t="14546" x="6018213" y="4983163"/>
          <p14:tracePt t="14563" x="6018213" y="4989513"/>
          <p14:tracePt t="14580" x="6018213" y="5003800"/>
          <p14:tracePt t="14596" x="6018213" y="5018088"/>
          <p14:tracePt t="14603" x="6032500" y="5018088"/>
          <p14:tracePt t="14613" x="6032500" y="5032375"/>
          <p14:tracePt t="14630" x="6032500" y="5040313"/>
          <p14:tracePt t="14636" x="6046788" y="5040313"/>
          <p14:tracePt t="14646" x="6046788" y="5054600"/>
          <p14:tracePt t="14653" x="6046788" y="5068888"/>
          <p14:tracePt t="14669" x="6046788" y="5083175"/>
          <p14:tracePt t="14686" x="6061075" y="5089525"/>
          <p14:tracePt t="14702" x="6061075" y="5103813"/>
          <p14:tracePt t="14712" x="6061075" y="5118100"/>
          <p14:tracePt t="14726" x="6067425" y="5132388"/>
          <p14:tracePt t="14735" x="6067425" y="5146675"/>
          <p14:tracePt t="14743" x="6067425" y="5154613"/>
          <p14:tracePt t="14760" x="6081713" y="5168900"/>
          <p14:tracePt t="14768" x="6081713" y="5183188"/>
          <p14:tracePt t="14777" x="6081713" y="5197475"/>
          <p14:tracePt t="14785" x="6096000" y="5203825"/>
          <p14:tracePt t="14793" x="6096000" y="5218113"/>
          <p14:tracePt t="14801" x="6110288" y="5218113"/>
          <p14:tracePt t="14809" x="6110288" y="5232400"/>
          <p14:tracePt t="14818" x="6110288" y="5246688"/>
          <p14:tracePt t="14826" x="6110288" y="5254625"/>
          <p14:tracePt t="14834" x="6124575" y="5254625"/>
          <p14:tracePt t="14851" x="6124575" y="5268913"/>
          <p14:tracePt t="14859" x="6130925" y="5268913"/>
          <p14:tracePt t="14867" x="6130925" y="5283200"/>
          <p14:tracePt t="14891" x="6130925" y="5297488"/>
          <p14:tracePt t="14924" x="6130925" y="5303838"/>
          <p14:tracePt t="14949" x="6145213" y="5318125"/>
          <p14:tracePt t="15312" x="6145213" y="5303838"/>
          <p14:tracePt t="15320" x="6145213" y="5283200"/>
          <p14:tracePt t="15332" x="6145213" y="5218113"/>
          <p14:tracePt t="15337" x="6145213" y="5183188"/>
          <p14:tracePt t="15346" x="6145213" y="5118100"/>
          <p14:tracePt t="15353" x="6145213" y="5040313"/>
          <p14:tracePt t="15364" x="6145213" y="4968875"/>
          <p14:tracePt t="15369" x="6145213" y="4883150"/>
          <p14:tracePt t="15380" x="6145213" y="4791075"/>
          <p14:tracePt t="15386" x="6145213" y="4705350"/>
          <p14:tracePt t="15396" x="6145213" y="4633913"/>
          <p14:tracePt t="15402" x="6145213" y="4556125"/>
          <p14:tracePt t="15412" x="6145213" y="4527550"/>
          <p14:tracePt t="15419" x="6145213" y="4476750"/>
          <p14:tracePt t="15429" x="6145213" y="4427538"/>
          <p14:tracePt t="15435" x="6145213" y="4391025"/>
          <p14:tracePt t="15445" x="6145213" y="4356100"/>
          <p14:tracePt t="15452" x="6145213" y="4305300"/>
          <p14:tracePt t="15462" x="6145213" y="4276725"/>
          <p14:tracePt t="15469" x="6145213" y="4227513"/>
          <p14:tracePt t="15479" x="6159500" y="4191000"/>
          <p14:tracePt t="15485" x="6173788" y="4156075"/>
          <p14:tracePt t="15495" x="6196013" y="4106863"/>
          <p14:tracePt t="15502" x="6210300" y="4070350"/>
          <p14:tracePt t="15510" x="6224588" y="4021138"/>
          <p14:tracePt t="15518" x="6245225" y="3978275"/>
          <p14:tracePt t="15527" x="6259513" y="3941763"/>
          <p14:tracePt t="15535" x="6273800" y="3913188"/>
          <p14:tracePt t="15543" x="6281738" y="3878263"/>
          <p14:tracePt t="15551" x="6310313" y="3827463"/>
          <p14:tracePt t="15559" x="6324600" y="3813175"/>
          <p14:tracePt t="15567" x="6345238" y="3763963"/>
          <p14:tracePt t="15576" x="6359525" y="3757613"/>
          <p14:tracePt t="15585" x="6373813" y="3729038"/>
          <p14:tracePt t="15592" x="6381750" y="3692525"/>
          <p14:tracePt t="15601" x="6396038" y="3663950"/>
          <p14:tracePt t="15609" x="6424613" y="3643313"/>
          <p14:tracePt t="15617" x="6430963" y="3629025"/>
          <p14:tracePt t="15625" x="6445250" y="3606800"/>
          <p14:tracePt t="15634" x="6459538" y="3578225"/>
          <p14:tracePt t="15642" x="6473825" y="3557588"/>
          <p14:tracePt t="15650" x="6481763" y="3543300"/>
          <p14:tracePt t="15658" x="6496050" y="3529013"/>
          <p14:tracePt t="15666" x="6496050" y="3506788"/>
          <p14:tracePt t="15675" x="6508750" y="3492500"/>
          <p14:tracePt t="15683" x="6508750" y="3478213"/>
          <p14:tracePt t="15691" x="6523038" y="3463925"/>
          <p14:tracePt t="15707" x="6530975" y="3457575"/>
          <p14:tracePt t="15716" x="6530975" y="3443288"/>
          <p14:tracePt t="15724" x="6530975" y="3429000"/>
          <p14:tracePt t="15740" x="6545263" y="3429000"/>
          <p14:tracePt t="15749" x="6545263" y="3414713"/>
          <p14:tracePt t="15766" x="6545263" y="3400425"/>
          <p14:tracePt t="15806" x="6545263" y="3394075"/>
          <p14:tracePt t="16086" x="6530975" y="3400425"/>
          <p14:tracePt t="16120" x="6523038" y="3400425"/>
          <p14:tracePt t="16130" x="6523038" y="3414713"/>
          <p14:tracePt t="16153" x="6508750" y="3429000"/>
          <p14:tracePt t="16169" x="6496050" y="3429000"/>
          <p14:tracePt t="16179" x="6496050" y="3443288"/>
          <p14:tracePt t="16186" x="6481763" y="3457575"/>
          <p14:tracePt t="16196" x="6473825" y="3457575"/>
          <p14:tracePt t="16202" x="6459538" y="3463925"/>
          <p14:tracePt t="16212" x="6445250" y="3478213"/>
          <p14:tracePt t="16227" x="6430963" y="3492500"/>
          <p14:tracePt t="16236" x="6410325" y="3506788"/>
          <p14:tracePt t="16243" x="6396038" y="3529013"/>
          <p14:tracePt t="16252" x="6381750" y="3529013"/>
          <p14:tracePt t="16260" x="6373813" y="3543300"/>
          <p14:tracePt t="16268" x="6359525" y="3557588"/>
          <p14:tracePt t="16277" x="6345238" y="3563938"/>
          <p14:tracePt t="16285" x="6324600" y="3578225"/>
          <p14:tracePt t="16293" x="6310313" y="3578225"/>
          <p14:tracePt t="16301" x="6281738" y="3592513"/>
          <p14:tracePt t="16310" x="6273800" y="3606800"/>
          <p14:tracePt t="16318" x="6230938" y="3614738"/>
          <p14:tracePt t="16326" x="6224588" y="3629025"/>
          <p14:tracePt t="16334" x="6181725" y="3657600"/>
          <p14:tracePt t="16343" x="6145213" y="3663950"/>
          <p14:tracePt t="16351" x="6110288" y="3692525"/>
          <p14:tracePt t="16359" x="6067425" y="3706813"/>
          <p14:tracePt t="16367" x="6032500" y="3729038"/>
          <p14:tracePt t="16376" x="5995988" y="3743325"/>
          <p14:tracePt t="16383" x="5967413" y="3757613"/>
          <p14:tracePt t="16392" x="5918200" y="3778250"/>
          <p14:tracePt t="16400" x="5881688" y="3792538"/>
          <p14:tracePt t="16408" x="5832475" y="3806825"/>
          <p14:tracePt t="16416" x="5795963" y="3813175"/>
          <p14:tracePt t="16425" x="5761038" y="3827463"/>
          <p14:tracePt t="16433" x="5718175" y="3827463"/>
          <p14:tracePt t="16441" x="5668963" y="3841750"/>
          <p14:tracePt t="16449" x="5618163" y="3856038"/>
          <p14:tracePt t="16458" x="5583238" y="3863975"/>
          <p14:tracePt t="16466" x="5532438" y="3878263"/>
          <p14:tracePt t="16474" x="5483225" y="3892550"/>
          <p14:tracePt t="16482" x="5432425" y="3906838"/>
          <p14:tracePt t="16491" x="5368925" y="3906838"/>
          <p14:tracePt t="16499" x="5303838" y="3913188"/>
          <p14:tracePt t="16507" x="5233988" y="3913188"/>
          <p14:tracePt t="16515" x="5154613" y="3913188"/>
          <p14:tracePt t="16524" x="5083175" y="3913188"/>
          <p14:tracePt t="16532" x="5005388" y="3913188"/>
          <p14:tracePt t="16540" x="4933950" y="3913188"/>
          <p14:tracePt t="16548" x="4856163" y="3913188"/>
          <p14:tracePt t="16557" x="4791075" y="3892550"/>
          <p14:tracePt t="16565" x="4719638" y="3863975"/>
          <p14:tracePt t="16573" x="4656138" y="3841750"/>
          <p14:tracePt t="16581" x="4591050" y="3813175"/>
          <p14:tracePt t="16590" x="4533900" y="3792538"/>
          <p14:tracePt t="16598" x="4470400" y="3757613"/>
          <p14:tracePt t="16606" x="4392613" y="3706813"/>
          <p14:tracePt t="16614" x="4327525" y="3657600"/>
          <p14:tracePt t="16623" x="4221163" y="3557588"/>
          <p14:tracePt t="16631" x="4156075" y="3478213"/>
          <p14:tracePt t="16639" x="4121150" y="3443288"/>
          <p14:tracePt t="16648" x="4043363" y="3365500"/>
          <p14:tracePt t="16656" x="3978275" y="3300413"/>
          <p14:tracePt t="16664" x="3921125" y="3214688"/>
          <p14:tracePt t="16672" x="3863975" y="3143250"/>
          <p14:tracePt t="16681" x="3829050" y="3094038"/>
          <p14:tracePt t="16689" x="3806825" y="3030538"/>
          <p14:tracePt t="16697" x="3792538" y="2965450"/>
          <p14:tracePt t="16705" x="3778250" y="2916238"/>
          <p14:tracePt t="16714" x="3778250" y="2865438"/>
          <p14:tracePt t="16721" x="3778250" y="2801938"/>
          <p14:tracePt t="16730" x="3778250" y="2701925"/>
          <p14:tracePt t="16738" x="3792538" y="2638425"/>
          <p14:tracePt t="16747" x="3857625" y="2552700"/>
          <p14:tracePt t="16755" x="3921125" y="2452688"/>
          <p14:tracePt t="16764" x="3978275" y="2352675"/>
          <p14:tracePt t="16771" x="4057650" y="2252663"/>
          <p14:tracePt t="16781" x="4156075" y="2138363"/>
          <p14:tracePt t="16788" x="4227513" y="2038350"/>
          <p14:tracePt t="16797" x="4327525" y="1938338"/>
          <p14:tracePt t="16804" x="4456113" y="1839913"/>
          <p14:tracePt t="16814" x="4570413" y="1725613"/>
          <p14:tracePt t="16821" x="4705350" y="1625600"/>
          <p14:tracePt t="16831" x="4841875" y="1525588"/>
          <p14:tracePt t="16837" x="5005388" y="1439863"/>
          <p14:tracePt t="16847" x="5183188" y="1339850"/>
          <p14:tracePt t="16854" x="5368925" y="1254125"/>
          <p14:tracePt t="16864" x="5561013" y="1162050"/>
          <p14:tracePt t="16870" x="5746750" y="1090613"/>
          <p14:tracePt t="16881" x="5932488" y="1027113"/>
          <p14:tracePt t="16887" x="6130925" y="976313"/>
          <p14:tracePt t="16898" x="6310313" y="927100"/>
          <p14:tracePt t="16903" x="6496050" y="898525"/>
          <p14:tracePt t="16914" x="6694488" y="862013"/>
          <p14:tracePt t="16921" x="6873875" y="847725"/>
          <p14:tracePt t="16931" x="7058025" y="827088"/>
          <p14:tracePt t="16936" x="7223125" y="827088"/>
          <p14:tracePt t="16949" x="7372350" y="827088"/>
          <p14:tracePt t="16953" x="7450138" y="827088"/>
          <p14:tracePt t="16963" x="7572375" y="827088"/>
          <p14:tracePt t="16969" x="7686675" y="827088"/>
          <p14:tracePt t="16979" x="7799388" y="827088"/>
          <p14:tracePt t="16986" x="7885113" y="847725"/>
          <p14:tracePt t="16996" x="7964488" y="890588"/>
          <p14:tracePt t="17002" x="8021638" y="912813"/>
          <p14:tracePt t="17013" x="8070850" y="947738"/>
          <p14:tracePt t="17019" x="8121650" y="990600"/>
          <p14:tracePt t="17029" x="8170863" y="1027113"/>
          <p14:tracePt t="17035" x="8213725" y="1062038"/>
          <p14:tracePt t="17043" x="8248650" y="1098550"/>
          <p14:tracePt t="17051" x="8285163" y="1141413"/>
          <p14:tracePt t="17059" x="8313738" y="1190625"/>
          <p14:tracePt t="17068" x="8334375" y="1225550"/>
          <p14:tracePt t="17076" x="8362950" y="1276350"/>
          <p14:tracePt t="17085" x="8385175" y="1325563"/>
          <p14:tracePt t="17093" x="8399463" y="1362075"/>
          <p14:tracePt t="17101" x="8413750" y="1404938"/>
          <p14:tracePt t="17109" x="8428038" y="1454150"/>
          <p14:tracePt t="17117" x="8434388" y="1504950"/>
          <p14:tracePt t="17125" x="8434388" y="1539875"/>
          <p14:tracePt t="17134" x="8448675" y="1589088"/>
          <p14:tracePt t="17142" x="8448675" y="1639888"/>
          <p14:tracePt t="17150" x="8448675" y="1689100"/>
          <p14:tracePt t="17158" x="8448675" y="1754188"/>
          <p14:tracePt t="17167" x="8448675" y="1817688"/>
          <p14:tracePt t="17175" x="8434388" y="1868488"/>
          <p14:tracePt t="17183" x="8413750" y="1924050"/>
          <p14:tracePt t="17192" x="8385175" y="1989138"/>
          <p14:tracePt t="17200" x="8362950" y="2052638"/>
          <p14:tracePt t="17208" x="8328025" y="2138363"/>
          <p14:tracePt t="17216" x="8285163" y="2203450"/>
          <p14:tracePt t="17225" x="8248650" y="2274888"/>
          <p14:tracePt t="17233" x="8199438" y="2366963"/>
          <p14:tracePt t="17241" x="8148638" y="2430463"/>
          <p14:tracePt t="17249" x="8085138" y="2516188"/>
          <p14:tracePt t="17257" x="8021638" y="2581275"/>
          <p14:tracePt t="17266" x="7970838" y="2667000"/>
          <p14:tracePt t="17274" x="7864475" y="2787650"/>
          <p14:tracePt t="17282" x="7813675" y="2836863"/>
          <p14:tracePt t="17290" x="7700963" y="2965450"/>
          <p14:tracePt t="17299" x="7650163" y="3016250"/>
          <p14:tracePt t="17307" x="7572375" y="3094038"/>
          <p14:tracePt t="17315" x="7500938" y="3151188"/>
          <p14:tracePt t="17323" x="7421563" y="3228975"/>
          <p14:tracePt t="17332" x="7272338" y="3343275"/>
          <p14:tracePt t="17339" x="7194550" y="3414713"/>
          <p14:tracePt t="17348" x="7108825" y="3492500"/>
          <p14:tracePt t="17356" x="7058025" y="3514725"/>
          <p14:tracePt t="17364" x="6908800" y="3614738"/>
          <p14:tracePt t="17372" x="6859588" y="3657600"/>
          <p14:tracePt t="17381" x="6694488" y="3743325"/>
          <p14:tracePt t="17389" x="6645275" y="3763963"/>
          <p14:tracePt t="17397" x="6545263" y="3813175"/>
          <p14:tracePt t="17406" x="6459538" y="3856038"/>
          <p14:tracePt t="17414" x="6373813" y="3892550"/>
          <p14:tracePt t="17422" x="6273800" y="3927475"/>
          <p14:tracePt t="17430" x="6196013" y="3941763"/>
          <p14:tracePt t="17439" x="6130925" y="3963988"/>
          <p14:tracePt t="17447" x="6061075" y="3992563"/>
          <p14:tracePt t="17455" x="6010275" y="4006850"/>
          <p14:tracePt t="17464" x="5981700" y="4006850"/>
          <p14:tracePt t="17472" x="5946775" y="4006850"/>
          <p14:tracePt t="17480" x="5910263" y="4021138"/>
          <p14:tracePt t="17488" x="5881688" y="4027488"/>
          <p14:tracePt t="17497" x="5867400" y="4027488"/>
          <p14:tracePt t="17505" x="5861050" y="4027488"/>
          <p14:tracePt t="17513" x="5846763" y="4027488"/>
          <p14:tracePt t="17521" x="5832475" y="4027488"/>
          <p14:tracePt t="17530" x="5832475" y="4041775"/>
          <p14:tracePt t="17603" x="5832475" y="4056063"/>
          <p14:tracePt t="17620" x="5818188" y="4070350"/>
          <p14:tracePt t="17628" x="5818188" y="4078288"/>
          <p14:tracePt t="17636" x="5810250" y="4106863"/>
          <p14:tracePt t="17648" x="5795963" y="4121150"/>
          <p14:tracePt t="17653" x="5781675" y="4127500"/>
          <p14:tracePt t="17664" x="5767388" y="4156075"/>
          <p14:tracePt t="17670" x="5761038" y="4178300"/>
          <p14:tracePt t="17680" x="5746750" y="4191000"/>
          <p14:tracePt t="17686" x="5746750" y="4205288"/>
          <p14:tracePt t="17697" x="5732463" y="4219575"/>
          <p14:tracePt t="17703" x="5718175" y="4219575"/>
          <p14:tracePt t="17713" x="5718175" y="4227513"/>
          <p14:tracePt t="17727" x="5710238" y="4227513"/>
          <p14:tracePt t="17743" x="5710238" y="4241800"/>
          <p14:tracePt t="17776" x="5710238" y="4256088"/>
          <p14:tracePt t="17785" x="5710238" y="4270375"/>
          <p14:tracePt t="17793" x="5695950" y="4276725"/>
          <p14:tracePt t="17801" x="5695950" y="4291013"/>
          <p14:tracePt t="17809" x="5683250" y="4305300"/>
          <p14:tracePt t="17818" x="5668963" y="4327525"/>
          <p14:tracePt t="17826" x="5668963" y="4356100"/>
          <p14:tracePt t="17834" x="5646738" y="4391025"/>
          <p14:tracePt t="17843" x="5632450" y="4419600"/>
          <p14:tracePt t="17850" x="5611813" y="4441825"/>
          <p14:tracePt t="17859" x="5583238" y="4476750"/>
          <p14:tracePt t="17867" x="5546725" y="4519613"/>
          <p14:tracePt t="17875" x="5518150" y="4556125"/>
          <p14:tracePt t="17883" x="5483225" y="4591050"/>
          <p14:tracePt t="17892" x="5446713" y="4633913"/>
          <p14:tracePt t="17900" x="5403850" y="4683125"/>
          <p14:tracePt t="17909" x="5354638" y="4719638"/>
          <p14:tracePt t="17916" x="5318125" y="4754563"/>
          <p14:tracePt t="17925" x="5283200" y="4791075"/>
          <p14:tracePt t="17934" x="5268913" y="4805363"/>
          <p14:tracePt t="17941" x="5233988" y="4833938"/>
          <p14:tracePt t="17950" x="5197475" y="4854575"/>
          <p14:tracePt t="17958" x="5183188" y="4868863"/>
          <p14:tracePt t="17966" x="5154613" y="4883150"/>
          <p14:tracePt t="17974" x="5133975" y="4883150"/>
          <p14:tracePt t="17982" x="5119688" y="4891088"/>
          <p14:tracePt t="17991" x="5105400" y="4891088"/>
          <p14:tracePt t="17999" x="5097463" y="4905375"/>
          <p14:tracePt t="18007" x="5068888" y="4905375"/>
          <p14:tracePt t="18016" x="5054600" y="4905375"/>
          <p14:tracePt t="18024" x="5048250" y="4905375"/>
          <p14:tracePt t="18032" x="5033963" y="4905375"/>
          <p14:tracePt t="18040" x="5019675" y="4905375"/>
          <p14:tracePt t="18048" x="5005388" y="4905375"/>
          <p14:tracePt t="18057" x="4983163" y="4905375"/>
          <p14:tracePt t="18065" x="4968875" y="4905375"/>
          <p14:tracePt t="18073" x="4954588" y="4891088"/>
          <p14:tracePt t="18081" x="4919663" y="4883150"/>
          <p14:tracePt t="18090" x="4891088" y="4868863"/>
          <p14:tracePt t="18106" x="4841875" y="4840288"/>
          <p14:tracePt t="18115" x="4819650" y="4833938"/>
          <p14:tracePt t="18123" x="4805363" y="4805363"/>
          <p14:tracePt t="18131" x="4770438" y="4783138"/>
          <p14:tracePt t="18139" x="4756150" y="4754563"/>
          <p14:tracePt t="18147" x="4733925" y="4733925"/>
          <p14:tracePt t="18155" x="4705350" y="4705350"/>
          <p14:tracePt t="18164" x="4691063" y="4668838"/>
          <p14:tracePt t="18172" x="4684713" y="4633913"/>
          <p14:tracePt t="18181" x="4670425" y="4591050"/>
          <p14:tracePt t="18188" x="4656138" y="4556125"/>
          <p14:tracePt t="18197" x="4641850" y="4527550"/>
          <p14:tracePt t="18205" x="4641850" y="4505325"/>
          <p14:tracePt t="18214" x="4633913" y="4470400"/>
          <p14:tracePt t="18221" x="4619625" y="4441825"/>
          <p14:tracePt t="18230" x="4619625" y="4405313"/>
          <p14:tracePt t="18238" x="4619625" y="4356100"/>
          <p14:tracePt t="18246" x="4619625" y="4341813"/>
          <p14:tracePt t="18255" x="4619625" y="4291013"/>
          <p14:tracePt t="18263" x="4619625" y="4270375"/>
          <p14:tracePt t="18271" x="4633913" y="4227513"/>
          <p14:tracePt t="18280" x="4656138" y="4191000"/>
          <p14:tracePt t="18288" x="4691063" y="4141788"/>
          <p14:tracePt t="18296" x="4741863" y="4078288"/>
          <p14:tracePt t="18304" x="4784725" y="4027488"/>
          <p14:tracePt t="18313" x="4841875" y="3963988"/>
          <p14:tracePt t="18321" x="4905375" y="3906838"/>
          <p14:tracePt t="18330" x="4968875" y="3856038"/>
          <p14:tracePt t="18337" x="5019675" y="3806825"/>
          <p14:tracePt t="18346" x="5068888" y="3763963"/>
          <p14:tracePt t="18353" x="5119688" y="3743325"/>
          <p14:tracePt t="18363" x="5148263" y="3743325"/>
          <p14:tracePt t="18370" x="5219700" y="3706813"/>
          <p14:tracePt t="18380" x="5248275" y="3706813"/>
          <p14:tracePt t="18386" x="5268913" y="3706813"/>
          <p14:tracePt t="18396" x="5318125" y="3706813"/>
          <p14:tracePt t="18403" x="5346700" y="3706813"/>
          <p14:tracePt t="18413" x="5397500" y="3706813"/>
          <p14:tracePt t="18419" x="5403850" y="3706813"/>
          <p14:tracePt t="18429" x="5432425" y="3714750"/>
          <p14:tracePt t="18436" x="5454650" y="3729038"/>
          <p14:tracePt t="18446" x="5468938" y="3743325"/>
          <p14:tracePt t="18453" x="5497513" y="3763963"/>
          <p14:tracePt t="18462" x="5503863" y="3778250"/>
          <p14:tracePt t="18469" x="5518150" y="3792538"/>
          <p14:tracePt t="18479" x="5532438" y="3813175"/>
          <p14:tracePt t="18485" x="5546725" y="3827463"/>
          <p14:tracePt t="18495" x="5561013" y="3863975"/>
          <p14:tracePt t="18502" x="5568950" y="3906838"/>
          <p14:tracePt t="18512" x="5583238" y="3927475"/>
          <p14:tracePt t="18518" x="5597525" y="3978275"/>
          <p14:tracePt t="18526" x="5597525" y="4027488"/>
          <p14:tracePt t="18535" x="5611813" y="4078288"/>
          <p14:tracePt t="18543" x="5611813" y="4156075"/>
          <p14:tracePt t="18551" x="5611813" y="4219575"/>
          <p14:tracePt t="18560" x="5611813" y="4291013"/>
          <p14:tracePt t="18568" x="5611813" y="4370388"/>
          <p14:tracePt t="18576" x="5611813" y="4427538"/>
          <p14:tracePt t="18585" x="5597525" y="4456113"/>
          <p14:tracePt t="18592" x="5583238" y="4519613"/>
          <p14:tracePt t="18601" x="5568950" y="4556125"/>
          <p14:tracePt t="18609" x="5568950" y="4583113"/>
          <p14:tracePt t="18617" x="5561013" y="4605338"/>
          <p14:tracePt t="18625" x="5546725" y="4619625"/>
          <p14:tracePt t="18634" x="5546725" y="4633913"/>
          <p14:tracePt t="18650" x="5546725" y="4640263"/>
          <p14:tracePt t="18700" x="5561013" y="4640263"/>
          <p14:tracePt t="18708" x="5583238" y="4640263"/>
          <p14:tracePt t="18716" x="5618163" y="4640263"/>
          <p14:tracePt t="18724" x="5668963" y="4640263"/>
          <p14:tracePt t="18733" x="5718175" y="4640263"/>
          <p14:tracePt t="18741" x="5795963" y="4640263"/>
          <p14:tracePt t="18749" x="5910263" y="4654550"/>
          <p14:tracePt t="18757" x="5961063" y="4654550"/>
          <p14:tracePt t="18766" x="6032500" y="4683125"/>
          <p14:tracePt t="18774" x="6124575" y="4705350"/>
          <p14:tracePt t="18783" x="6196013" y="4733925"/>
          <p14:tracePt t="18790" x="6281738" y="4768850"/>
          <p14:tracePt t="18799" x="6359525" y="4805363"/>
          <p14:tracePt t="18807" x="6430963" y="4840288"/>
          <p14:tracePt t="18815" x="6508750" y="4883150"/>
          <p14:tracePt t="18823" x="6580188" y="4919663"/>
          <p14:tracePt t="18832" x="6645275" y="4954588"/>
          <p14:tracePt t="18840" x="6708775" y="4989513"/>
          <p14:tracePt t="18848" x="6759575" y="5032375"/>
          <p14:tracePt t="18856" x="6794500" y="5068888"/>
          <p14:tracePt t="18865" x="6837363" y="5089525"/>
          <p14:tracePt t="18873" x="6859588" y="5103813"/>
          <p14:tracePt t="18881" x="6888163" y="5132388"/>
          <p14:tracePt t="18889" x="6923088" y="5154613"/>
          <p14:tracePt t="18897" x="6943725" y="5183188"/>
          <p14:tracePt t="18906" x="6972300" y="5203825"/>
          <p14:tracePt t="18914" x="6986588" y="5218113"/>
          <p14:tracePt t="18922" x="6994525" y="5232400"/>
          <p14:tracePt t="18931" x="7008813" y="5246688"/>
          <p14:tracePt t="18939" x="7023100" y="5254625"/>
          <p14:tracePt t="18963" x="7037388" y="5268913"/>
          <p14:tracePt t="18996" x="7037388" y="5283200"/>
          <p14:tracePt t="19029" x="7037388" y="5297488"/>
          <p14:tracePt t="19054" x="7023100" y="5297488"/>
          <p14:tracePt t="19087" x="7008813" y="5297488"/>
          <p14:tracePt t="19128" x="6994525" y="5303838"/>
          <p14:tracePt t="19146" x="6986588" y="5303838"/>
          <p14:tracePt t="19169" x="6972300" y="5303838"/>
          <p14:tracePt t="19180" x="6958013" y="5303838"/>
          <p14:tracePt t="19186" x="6958013" y="5318125"/>
          <p14:tracePt t="19195" x="6943725" y="5318125"/>
          <p14:tracePt t="19212" x="6937375" y="5318125"/>
          <p14:tracePt t="19228" x="6923088" y="5318125"/>
          <p14:tracePt t="19243" x="6908800" y="5318125"/>
          <p14:tracePt t="19260" x="6894513" y="5318125"/>
          <p14:tracePt t="19276" x="6888163" y="5303838"/>
          <p14:tracePt t="19285" x="6873875" y="5297488"/>
          <p14:tracePt t="19293" x="6859588" y="5268913"/>
          <p14:tracePt t="19301" x="6837363" y="5246688"/>
          <p14:tracePt t="19309" x="6823075" y="5218113"/>
          <p14:tracePt t="19317" x="6808788" y="5197475"/>
          <p14:tracePt t="19326" x="6794500" y="5154613"/>
          <p14:tracePt t="19335" x="6788150" y="5132388"/>
          <p14:tracePt t="19343" x="6759575" y="5083175"/>
          <p14:tracePt t="19351" x="6745288" y="5040313"/>
          <p14:tracePt t="19359" x="6723063" y="4989513"/>
          <p14:tracePt t="19368" x="6708775" y="4954588"/>
          <p14:tracePt t="19376" x="6694488" y="4905375"/>
          <p14:tracePt t="19384" x="6688138" y="4854575"/>
          <p14:tracePt t="19392" x="6673850" y="4805363"/>
          <p14:tracePt t="19400" x="6659563" y="4754563"/>
          <p14:tracePt t="19409" x="6645275" y="4705350"/>
          <p14:tracePt t="19417" x="6645275" y="4654550"/>
          <p14:tracePt t="19425" x="6645275" y="4605338"/>
          <p14:tracePt t="19433" x="6645275" y="4556125"/>
          <p14:tracePt t="19442" x="6645275" y="4491038"/>
          <p14:tracePt t="19450" x="6645275" y="4427538"/>
          <p14:tracePt t="19458" x="6645275" y="4370388"/>
          <p14:tracePt t="19467" x="6673850" y="4291013"/>
          <p14:tracePt t="19475" x="6688138" y="4241800"/>
          <p14:tracePt t="19483" x="6708775" y="4178300"/>
          <p14:tracePt t="19491" x="6723063" y="4121150"/>
          <p14:tracePt t="19499" x="6745288" y="4070350"/>
          <p14:tracePt t="19508" x="6773863" y="4006850"/>
          <p14:tracePt t="19516" x="6794500" y="3963988"/>
          <p14:tracePt t="19524" x="6823075" y="3913188"/>
          <p14:tracePt t="19533" x="6845300" y="3878263"/>
          <p14:tracePt t="19540" x="6873875" y="3841750"/>
          <p14:tracePt t="19549" x="6923088" y="3806825"/>
          <p14:tracePt t="19557" x="6958013" y="3763963"/>
          <p14:tracePt t="19565" x="7008813" y="3729038"/>
          <p14:tracePt t="19574" x="7072313" y="3692525"/>
          <p14:tracePt t="19582" x="7123113" y="3657600"/>
          <p14:tracePt t="19590" x="7194550" y="3614738"/>
          <p14:tracePt t="19598" x="7258050" y="3592513"/>
          <p14:tracePt t="19606" x="7308850" y="3563938"/>
          <p14:tracePt t="19615" x="7372350" y="3543300"/>
          <p14:tracePt t="19623" x="7435850" y="3514725"/>
          <p14:tracePt t="19631" x="7507288" y="3506788"/>
          <p14:tracePt t="19639" x="7558088" y="3478213"/>
          <p14:tracePt t="19648" x="7621588" y="3463925"/>
          <p14:tracePt t="19656" x="7686675" y="3457575"/>
          <p14:tracePt t="19664" x="7735888" y="3457575"/>
          <p14:tracePt t="19672" x="7799388" y="3457575"/>
          <p14:tracePt t="19680" x="7864475" y="3457575"/>
          <p14:tracePt t="19689" x="7899400" y="3457575"/>
          <p14:tracePt t="19697" x="7964488" y="3457575"/>
          <p14:tracePt t="19705" x="7999413" y="3457575"/>
          <p14:tracePt t="19714" x="8021638" y="3457575"/>
          <p14:tracePt t="19722" x="8099425" y="3457575"/>
          <p14:tracePt t="19731" x="8134350" y="3457575"/>
          <p14:tracePt t="19738" x="8162925" y="3457575"/>
          <p14:tracePt t="19747" x="8199438" y="3463925"/>
          <p14:tracePt t="19755" x="8248650" y="3478213"/>
          <p14:tracePt t="19763" x="8270875" y="3478213"/>
          <p14:tracePt t="19771" x="8328025" y="3506788"/>
          <p14:tracePt t="19780" x="8362950" y="3514725"/>
          <p14:tracePt t="19788" x="8399463" y="3529013"/>
          <p14:tracePt t="19797" x="8434388" y="3543300"/>
          <p14:tracePt t="19804" x="8477250" y="3557588"/>
          <p14:tracePt t="19813" x="8513763" y="3563938"/>
          <p14:tracePt t="19821" x="8548688" y="3592513"/>
          <p14:tracePt t="19830" x="8577263" y="3592513"/>
          <p14:tracePt t="19837" x="8597900" y="3606800"/>
          <p14:tracePt t="19847" x="8626475" y="3629025"/>
          <p14:tracePt t="19854" x="8648700" y="3643313"/>
          <p14:tracePt t="19864" x="8677275" y="3657600"/>
          <p14:tracePt t="19870" x="8683625" y="3663950"/>
          <p14:tracePt t="19880" x="8697913" y="3678238"/>
          <p14:tracePt t="19896" x="8712200" y="3692525"/>
          <p14:tracePt t="19903" x="8712200" y="3706813"/>
          <p14:tracePt t="19913" x="8726488" y="3714750"/>
          <p14:tracePt t="19920" x="8726488" y="3729038"/>
          <p14:tracePt t="19930" x="8734425" y="3743325"/>
          <p14:tracePt t="19936" x="8734425" y="3757613"/>
          <p14:tracePt t="19947" x="8734425" y="3763963"/>
          <p14:tracePt t="19953" x="8748713" y="3778250"/>
          <p14:tracePt t="19963" x="8748713" y="3806825"/>
          <p14:tracePt t="19969" x="8748713" y="3827463"/>
          <p14:tracePt t="19979" x="8763000" y="3863975"/>
          <p14:tracePt t="19986" x="8763000" y="3892550"/>
          <p14:tracePt t="19995" x="8763000" y="3913188"/>
          <p14:tracePt t="20002" x="8763000" y="3963988"/>
          <p14:tracePt t="20012" x="8763000" y="4006850"/>
          <p14:tracePt t="20018" x="8763000" y="4056063"/>
          <p14:tracePt t="20028" x="8763000" y="4106863"/>
          <p14:tracePt t="20035" x="8763000" y="4156075"/>
          <p14:tracePt t="20043" x="8763000" y="4219575"/>
          <p14:tracePt t="20052" x="8734425" y="4270375"/>
          <p14:tracePt t="20060" x="8712200" y="4327525"/>
          <p14:tracePt t="20068" x="8677275" y="4405313"/>
          <p14:tracePt t="20076" x="8648700" y="4476750"/>
          <p14:tracePt t="20084" x="8597900" y="4556125"/>
          <p14:tracePt t="20093" x="8528050" y="4683125"/>
          <p14:tracePt t="20101" x="8462963" y="4754563"/>
          <p14:tracePt t="20109" x="8385175" y="4854575"/>
          <p14:tracePt t="20118" x="8299450" y="4954588"/>
          <p14:tracePt t="20125" x="8213725" y="5040313"/>
          <p14:tracePt t="20134" x="8099425" y="5146675"/>
          <p14:tracePt t="20142" x="7985125" y="5254625"/>
          <p14:tracePt t="20151" x="7850188" y="5367338"/>
          <p14:tracePt t="20159" x="7700963" y="5481638"/>
          <p14:tracePt t="20167" x="7558088" y="5595938"/>
          <p14:tracePt t="20175" x="7407275" y="5695950"/>
          <p14:tracePt t="20183" x="7335838" y="5745163"/>
          <p14:tracePt t="20192" x="7208838" y="5816600"/>
          <p14:tracePt t="20200" x="7108825" y="5910263"/>
          <p14:tracePt t="20208" x="7008813" y="5967413"/>
          <p14:tracePt t="20216" x="6923088" y="6016625"/>
          <p14:tracePt t="20224" x="6859588" y="6059488"/>
          <p14:tracePt t="20233" x="6788150" y="6096000"/>
          <p14:tracePt t="20241" x="6773863" y="6096000"/>
          <p14:tracePt t="20250" x="6723063" y="6116638"/>
          <p14:tracePt t="20257" x="6694488" y="6130925"/>
          <p14:tracePt t="20266" x="6659563" y="6130925"/>
          <p14:tracePt t="20274" x="6645275" y="6130925"/>
          <p14:tracePt t="20282" x="6630988" y="6145213"/>
          <p14:tracePt t="20290" x="6623050" y="6145213"/>
          <p14:tracePt t="20307" x="6608763" y="6145213"/>
          <p14:tracePt t="20629" x="6608763" y="6130925"/>
          <p14:tracePt t="20637" x="6608763" y="6116638"/>
          <p14:tracePt t="20647" x="6608763" y="6096000"/>
          <p14:tracePt t="20653" x="6594475" y="6067425"/>
          <p14:tracePt t="20663" x="6580188" y="6016625"/>
          <p14:tracePt t="20670" x="6573838" y="5959475"/>
          <p14:tracePt t="20681" x="6530975" y="5830888"/>
          <p14:tracePt t="20686" x="6530975" y="5745163"/>
          <p14:tracePt t="20696" x="6508750" y="5632450"/>
          <p14:tracePt t="20702" x="6508750" y="5503863"/>
          <p14:tracePt t="20712" x="6508750" y="5381625"/>
          <p14:tracePt t="20719" x="6508750" y="5254625"/>
          <p14:tracePt t="20729" x="6508750" y="5118100"/>
          <p14:tracePt t="20736" x="6508750" y="4989513"/>
          <p14:tracePt t="20745" x="6508750" y="4854575"/>
          <p14:tracePt t="20752" x="6508750" y="4740275"/>
          <p14:tracePt t="20762" x="6523038" y="4668838"/>
          <p14:tracePt t="20769" x="6545263" y="4556125"/>
          <p14:tracePt t="20779" x="6559550" y="4456113"/>
          <p14:tracePt t="20786" x="6580188" y="4370388"/>
          <p14:tracePt t="20795" x="6580188" y="4341813"/>
          <p14:tracePt t="20802" x="6594475" y="4276725"/>
          <p14:tracePt t="20810" x="6623050" y="4227513"/>
          <p14:tracePt t="20818" x="6630988" y="4191000"/>
          <p14:tracePt t="20827" x="6659563" y="4170363"/>
          <p14:tracePt t="20835" x="6673850" y="4141788"/>
          <p14:tracePt t="20843" x="6688138" y="4121150"/>
          <p14:tracePt t="20851" x="6694488" y="4106863"/>
          <p14:tracePt t="20859" x="6708775" y="4092575"/>
          <p14:tracePt t="20868" x="6723063" y="4078288"/>
          <p14:tracePt t="20876" x="6737350" y="4078288"/>
          <p14:tracePt t="20884" x="6745288" y="4070350"/>
          <p14:tracePt t="20892" x="6759575" y="4056063"/>
          <p14:tracePt t="20900" x="6773863" y="4056063"/>
          <p14:tracePt t="20909" x="6773863" y="4041775"/>
          <p14:tracePt t="20917" x="6788150" y="4041775"/>
          <p14:tracePt t="20925" x="6794500" y="4041775"/>
          <p14:tracePt t="20934" x="6808788" y="4027488"/>
          <p14:tracePt t="20950" x="6823075" y="4027488"/>
          <p14:tracePt t="20958" x="6837363" y="4027488"/>
          <p14:tracePt t="20967" x="6845300" y="4021138"/>
          <p14:tracePt t="20983" x="6859588" y="4021138"/>
          <p14:tracePt t="20999" x="6873875" y="4021138"/>
          <p14:tracePt t="21016" x="6888163" y="4021138"/>
          <p14:tracePt t="21032" x="6894513" y="4021138"/>
          <p14:tracePt t="21040" x="6908800" y="4021138"/>
          <p14:tracePt t="21379" x="6908800" y="4006850"/>
          <p14:tracePt t="21387" x="6908800" y="3978275"/>
          <p14:tracePt t="21396" x="6908800" y="3956050"/>
          <p14:tracePt t="21403" x="6908800" y="3941763"/>
          <p14:tracePt t="21414" x="6908800" y="3913188"/>
          <p14:tracePt t="21420" x="6908800" y="3892550"/>
          <p14:tracePt t="21430" x="6908800" y="3863975"/>
          <p14:tracePt t="21436" x="6894513" y="3841750"/>
          <p14:tracePt t="21446" x="6894513" y="3813175"/>
          <p14:tracePt t="21453" x="6888163" y="3778250"/>
          <p14:tracePt t="21463" x="6888163" y="3757613"/>
          <p14:tracePt t="21469" x="6873875" y="3743325"/>
          <p14:tracePt t="21479" x="6859588" y="3714750"/>
          <p14:tracePt t="21486" x="6859588" y="3706813"/>
          <p14:tracePt t="21496" x="6845300" y="3692525"/>
          <p14:tracePt t="21502" x="6845300" y="3678238"/>
          <p14:tracePt t="21512" x="6837363" y="3663950"/>
          <p14:tracePt t="21519" x="6837363" y="3657600"/>
          <p14:tracePt t="21528" x="6823075" y="3643313"/>
          <p14:tracePt t="21536" x="6823075" y="3629025"/>
          <p14:tracePt t="21552" x="6808788" y="3614738"/>
          <p14:tracePt t="21562" x="6808788" y="3606800"/>
          <p14:tracePt t="21576" x="6794500" y="3606800"/>
          <p14:tracePt t="21585" x="6794500" y="3592513"/>
          <p14:tracePt t="21601" x="6788150" y="3578225"/>
          <p14:tracePt t="21618" x="6788150" y="3563938"/>
          <p14:tracePt t="21634" x="6773863" y="3563938"/>
          <p14:tracePt t="21642" x="6773863" y="3557588"/>
          <p14:tracePt t="21659" x="6759575" y="3557588"/>
          <p14:tracePt t="21675" x="6759575" y="3543300"/>
          <p14:tracePt t="21700" x="6745288" y="3529013"/>
          <p14:tracePt t="21758" x="6737350" y="3514725"/>
          <p14:tracePt t="24906" x="6708775" y="3514725"/>
          <p14:tracePt t="24914" x="6688138" y="3514725"/>
          <p14:tracePt t="24922" x="6645275" y="3514725"/>
          <p14:tracePt t="24931" x="6608763" y="3514725"/>
          <p14:tracePt t="24938" x="6580188" y="3514725"/>
          <p14:tracePt t="24951" x="6559550" y="3514725"/>
          <p14:tracePt t="24956" x="6496050" y="3514725"/>
          <p14:tracePt t="24964" x="6424613" y="3514725"/>
          <p14:tracePt t="24971" x="6359525" y="3514725"/>
          <p14:tracePt t="24980" x="6281738" y="3514725"/>
          <p14:tracePt t="24988" x="6224588" y="3492500"/>
          <p14:tracePt t="24997" x="6145213" y="3463925"/>
          <p14:tracePt t="25004" x="6081713" y="3443288"/>
          <p14:tracePt t="25014" x="6018213" y="3414713"/>
          <p14:tracePt t="25021" x="5967413" y="3379788"/>
          <p14:tracePt t="25030" x="5946775" y="3365500"/>
          <p14:tracePt t="25037" x="5910263" y="3351213"/>
          <p14:tracePt t="25047" x="5881688" y="3328988"/>
          <p14:tracePt t="25054" x="5861050" y="3314700"/>
          <p14:tracePt t="25063" x="5846763" y="3314700"/>
          <p14:tracePt t="25070" x="5818188" y="3300413"/>
          <p14:tracePt t="25080" x="5810250" y="3294063"/>
          <p14:tracePt t="25087" x="5795963" y="3294063"/>
          <p14:tracePt t="25097" x="5781675" y="3279775"/>
          <p14:tracePt t="25103" x="5767388" y="3279775"/>
          <p14:tracePt t="25114" x="5746750" y="3265488"/>
          <p14:tracePt t="25120" x="5732463" y="3251200"/>
          <p14:tracePt t="25130" x="5710238" y="3251200"/>
          <p14:tracePt t="25137" x="5683250" y="3228975"/>
          <p14:tracePt t="25147" x="5661025" y="3228975"/>
          <p14:tracePt t="25153" x="5632450" y="3214688"/>
          <p14:tracePt t="25163" x="5618163" y="3214688"/>
          <p14:tracePt t="25169" x="5597525" y="3214688"/>
          <p14:tracePt t="25180" x="5568950" y="3214688"/>
          <p14:tracePt t="25186" x="5561013" y="3200400"/>
          <p14:tracePt t="25197" x="5546725" y="3200400"/>
          <p14:tracePt t="25202" x="5532438" y="3200400"/>
          <p14:tracePt t="25213" x="5518150" y="3200400"/>
          <p14:tracePt t="25235" x="5503863" y="3200400"/>
          <p14:tracePt t="25326" x="5503863" y="3194050"/>
          <p14:tracePt t="25334" x="5503863" y="3179763"/>
          <p14:tracePt t="25343" x="5503863" y="3165475"/>
          <p14:tracePt t="25351" x="5518150" y="3143250"/>
          <p14:tracePt t="25359" x="5532438" y="3100388"/>
          <p14:tracePt t="25367" x="5546725" y="3044825"/>
          <p14:tracePt t="25376" x="5561013" y="2994025"/>
          <p14:tracePt t="25384" x="5583238" y="2930525"/>
          <p14:tracePt t="25392" x="5597525" y="2865438"/>
          <p14:tracePt t="25400" x="5618163" y="2801938"/>
          <p14:tracePt t="25409" x="5632450" y="2736850"/>
          <p14:tracePt t="25417" x="5646738" y="2701925"/>
          <p14:tracePt t="25425" x="5646738" y="2667000"/>
          <p14:tracePt t="25433" x="5661025" y="2638425"/>
          <p14:tracePt t="25442" x="5668963" y="2616200"/>
          <p14:tracePt t="25450" x="5668963" y="2601913"/>
          <p14:tracePt t="25458" x="5668963" y="2587625"/>
          <p14:tracePt t="25466" x="5683250" y="2581275"/>
          <p14:tracePt t="25581" x="5683250" y="2587625"/>
          <p14:tracePt t="25590" x="5683250" y="2601913"/>
          <p14:tracePt t="25606" x="5683250" y="2616200"/>
          <p14:tracePt t="25614" x="5683250" y="2630488"/>
          <p14:tracePt t="25623" x="5683250" y="2638425"/>
          <p14:tracePt t="25631" x="5683250" y="2652713"/>
          <p14:tracePt t="25639" x="5683250" y="2667000"/>
          <p14:tracePt t="25647" x="5683250" y="2679700"/>
          <p14:tracePt t="25656" x="5683250" y="2687638"/>
          <p14:tracePt t="25664" x="5668963" y="2701925"/>
          <p14:tracePt t="25672" x="5668963" y="2716213"/>
          <p14:tracePt t="25681" x="5668963" y="2730500"/>
          <p14:tracePt t="25689" x="5668963" y="2751138"/>
          <p14:tracePt t="25697" x="5661025" y="2787650"/>
          <p14:tracePt t="25705" x="5632450" y="2851150"/>
          <p14:tracePt t="25714" x="5611813" y="2916238"/>
          <p14:tracePt t="25722" x="5583238" y="2965450"/>
          <p14:tracePt t="25730" x="5546725" y="3044825"/>
          <p14:tracePt t="25738" x="5483225" y="3179763"/>
          <p14:tracePt t="25746" x="5454650" y="3228975"/>
          <p14:tracePt t="25754" x="5403850" y="3314700"/>
          <p14:tracePt t="25763" x="5354638" y="3414713"/>
          <p14:tracePt t="25771" x="5303838" y="3506788"/>
          <p14:tracePt t="25779" x="5268913" y="3578225"/>
          <p14:tracePt t="25788" x="5233988" y="3663950"/>
          <p14:tracePt t="25796" x="5197475" y="3743325"/>
          <p14:tracePt t="25804" x="5154613" y="3827463"/>
          <p14:tracePt t="25813" x="5133975" y="3913188"/>
          <p14:tracePt t="25821" x="5105400" y="3992563"/>
          <p14:tracePt t="25830" x="5083175" y="4070350"/>
          <p14:tracePt t="25837" x="5083175" y="4106863"/>
          <p14:tracePt t="25846" x="5068888" y="4156075"/>
          <p14:tracePt t="25854" x="5054600" y="4205288"/>
          <p14:tracePt t="25863" x="5054600" y="4241800"/>
          <p14:tracePt t="25870" x="5054600" y="4270375"/>
          <p14:tracePt t="25880" x="5054600" y="4276725"/>
          <p14:tracePt t="25887" x="5054600" y="4305300"/>
          <p14:tracePt t="25903" x="5054600" y="4319588"/>
          <p14:tracePt t="25969" x="5054600" y="4305300"/>
          <p14:tracePt t="25978" x="5068888" y="4305300"/>
          <p14:tracePt t="25986" x="5068888" y="4291013"/>
          <p14:tracePt t="26002" x="5083175" y="4276725"/>
          <p14:tracePt t="26012" x="5105400" y="4270375"/>
          <p14:tracePt t="26019" x="5133975" y="4256088"/>
          <p14:tracePt t="26029" x="5154613" y="4241800"/>
          <p14:tracePt t="26035" x="5219700" y="4227513"/>
          <p14:tracePt t="26046" x="5268913" y="4219575"/>
          <p14:tracePt t="26052" x="5346700" y="4205288"/>
          <p14:tracePt t="26059" x="5468938" y="4178300"/>
          <p14:tracePt t="26068" x="5568950" y="4170363"/>
          <p14:tracePt t="26076" x="5695950" y="4170363"/>
          <p14:tracePt t="26085" x="5818188" y="4170363"/>
          <p14:tracePt t="26093" x="5946775" y="4170363"/>
          <p14:tracePt t="26101" x="6067425" y="4170363"/>
          <p14:tracePt t="26109" x="6210300" y="4170363"/>
          <p14:tracePt t="26118" x="6273800" y="4170363"/>
          <p14:tracePt t="26125" x="6396038" y="4170363"/>
          <p14:tracePt t="26134" x="6523038" y="4191000"/>
          <p14:tracePt t="26142" x="6608763" y="4205288"/>
          <p14:tracePt t="26150" x="6694488" y="4227513"/>
          <p14:tracePt t="26158" x="6773863" y="4256088"/>
          <p14:tracePt t="26167" x="6837363" y="4276725"/>
          <p14:tracePt t="26175" x="6873875" y="4276725"/>
          <p14:tracePt t="26184" x="6943725" y="4319588"/>
          <p14:tracePt t="26192" x="6972300" y="4327525"/>
          <p14:tracePt t="26200" x="7037388" y="4370388"/>
          <p14:tracePt t="26208" x="7072313" y="4391025"/>
          <p14:tracePt t="26216" x="7108825" y="4405313"/>
          <p14:tracePt t="26224" x="7143750" y="4427538"/>
          <p14:tracePt t="26233" x="7186613" y="4456113"/>
          <p14:tracePt t="26241" x="7223125" y="4491038"/>
          <p14:tracePt t="26249" x="7258050" y="4505325"/>
          <p14:tracePt t="26258" x="7272338" y="4519613"/>
          <p14:tracePt t="26266" x="7308850" y="4541838"/>
          <p14:tracePt t="26274" x="7335838" y="4570413"/>
          <p14:tracePt t="26282" x="7358063" y="4583113"/>
          <p14:tracePt t="26291" x="7372350" y="4591050"/>
          <p14:tracePt t="26299" x="7386638" y="4605338"/>
          <p14:tracePt t="26307" x="7400925" y="4619625"/>
          <p14:tracePt t="26323" x="7407275" y="4619625"/>
          <p14:tracePt t="26332" x="7407275" y="4633913"/>
          <p14:tracePt t="26356" x="7407275" y="4640263"/>
          <p14:tracePt t="26653" x="7407275" y="4654550"/>
          <p14:tracePt t="26664" x="7407275" y="4691063"/>
          <p14:tracePt t="26670" x="7407275" y="4733925"/>
          <p14:tracePt t="26681" x="7407275" y="4768850"/>
          <p14:tracePt t="26686" x="7407275" y="4783138"/>
          <p14:tracePt t="26696" x="7407275" y="4819650"/>
          <p14:tracePt t="26703" x="7421563" y="4854575"/>
          <p14:tracePt t="26713" x="7421563" y="4883150"/>
          <p14:tracePt t="26719" x="7435850" y="4919663"/>
          <p14:tracePt t="26729" x="7435850" y="4933950"/>
          <p14:tracePt t="26735" x="7450138" y="4940300"/>
          <p14:tracePt t="26746" x="7450138" y="4954588"/>
          <p14:tracePt t="26753" x="7458075" y="4968875"/>
          <p14:tracePt t="26768" x="7458075" y="4983163"/>
          <p14:tracePt t="26777" x="7472363" y="4983163"/>
          <p14:tracePt t="26785" x="7472363" y="4989513"/>
          <p14:tracePt t="26818" x="7472363" y="5003800"/>
          <p14:tracePt t="26851" x="7472363" y="5018088"/>
          <p14:tracePt t="26900" x="7458075" y="5032375"/>
          <p14:tracePt t="26909" x="7450138" y="5040313"/>
          <p14:tracePt t="26917" x="7421563" y="5054600"/>
          <p14:tracePt t="26925" x="7400925" y="5089525"/>
          <p14:tracePt t="26934" x="7372350" y="5132388"/>
          <p14:tracePt t="26942" x="7321550" y="5168900"/>
          <p14:tracePt t="26952" x="7272338" y="5203825"/>
          <p14:tracePt t="26958" x="7208838" y="5254625"/>
          <p14:tracePt t="26967" x="7158038" y="5303838"/>
          <p14:tracePt t="26975" x="7086600" y="5353050"/>
          <p14:tracePt t="26983" x="7023100" y="5403850"/>
          <p14:tracePt t="26991" x="6943725" y="5453063"/>
          <p14:tracePt t="26999" x="6888163" y="5503863"/>
          <p14:tracePt t="27008" x="6808788" y="5532438"/>
          <p14:tracePt t="27016" x="6737350" y="5567363"/>
          <p14:tracePt t="27024" x="6659563" y="5595938"/>
          <p14:tracePt t="27032" x="6580188" y="5618163"/>
          <p14:tracePt t="27041" x="6508750" y="5618163"/>
          <p14:tracePt t="27049" x="6424613" y="5632450"/>
          <p14:tracePt t="27057" x="6330950" y="5632450"/>
          <p14:tracePt t="27065" x="6245225" y="5632450"/>
          <p14:tracePt t="27074" x="6173788" y="5632450"/>
          <p14:tracePt t="27082" x="6096000" y="5632450"/>
          <p14:tracePt t="27090" x="6010275" y="5618163"/>
          <p14:tracePt t="27098" x="5918200" y="5595938"/>
          <p14:tracePt t="27106" x="5832475" y="5581650"/>
          <p14:tracePt t="27115" x="5761038" y="5567363"/>
          <p14:tracePt t="27123" x="5695950" y="5546725"/>
          <p14:tracePt t="27131" x="5618163" y="5532438"/>
          <p14:tracePt t="27140" x="5546725" y="5518150"/>
          <p14:tracePt t="27148" x="5468938" y="5503863"/>
          <p14:tracePt t="27156" x="5397500" y="5495925"/>
          <p14:tracePt t="27164" x="5318125" y="5467350"/>
          <p14:tracePt t="27173" x="5248275" y="5453063"/>
          <p14:tracePt t="27181" x="5154613" y="5446713"/>
          <p14:tracePt t="27189" x="5083175" y="5432425"/>
          <p14:tracePt t="27197" x="5005388" y="5403850"/>
          <p14:tracePt t="27205" x="4856163" y="5381625"/>
          <p14:tracePt t="27214" x="4756150" y="5353050"/>
          <p14:tracePt t="27222" x="4705350" y="5353050"/>
          <p14:tracePt t="27231" x="4619625" y="5332413"/>
          <p14:tracePt t="27239" x="4519613" y="5303838"/>
          <p14:tracePt t="27247" x="4421188" y="5283200"/>
          <p14:tracePt t="27255" x="4327525" y="5246688"/>
          <p14:tracePt t="27263" x="4170363" y="5197475"/>
          <p14:tracePt t="27272" x="4078288" y="5146675"/>
          <p14:tracePt t="27280" x="3978275" y="5089525"/>
          <p14:tracePt t="27288" x="3892550" y="5032375"/>
          <p14:tracePt t="27297" x="3806825" y="4968875"/>
          <p14:tracePt t="27304" x="3714750" y="4891088"/>
          <p14:tracePt t="27313" x="3629025" y="4819650"/>
          <p14:tracePt t="27321" x="3557588" y="4733925"/>
          <p14:tracePt t="27330" x="3479800" y="4633913"/>
          <p14:tracePt t="27337" x="3394075" y="4505325"/>
          <p14:tracePt t="27347" x="3314700" y="4405313"/>
          <p14:tracePt t="27354" x="3279775" y="4341813"/>
          <p14:tracePt t="27364" x="3165475" y="4156075"/>
          <p14:tracePt t="27370" x="3101975" y="4027488"/>
          <p14:tracePt t="27380" x="3051175" y="3906838"/>
          <p14:tracePt t="27387" x="3001963" y="3757613"/>
          <p14:tracePt t="27397" x="2951163" y="3614738"/>
          <p14:tracePt t="27403" x="2901950" y="3478213"/>
          <p14:tracePt t="27414" x="2865438" y="3365500"/>
          <p14:tracePt t="27420" x="2816225" y="3214688"/>
          <p14:tracePt t="27431" x="2795588" y="3151188"/>
          <p14:tracePt t="27437" x="2738438" y="2944813"/>
          <p14:tracePt t="27447" x="2730500" y="2879725"/>
          <p14:tracePt t="27453" x="2681288" y="2667000"/>
          <p14:tracePt t="27463" x="2681288" y="2601913"/>
          <p14:tracePt t="27469" x="2681288" y="2401888"/>
          <p14:tracePt t="27480" x="2681288" y="2274888"/>
          <p14:tracePt t="27486" x="2681288" y="2166938"/>
          <p14:tracePt t="27497" x="2730500" y="2017713"/>
          <p14:tracePt t="27503" x="2795588" y="1874838"/>
          <p14:tracePt t="27513" x="2879725" y="1725613"/>
          <p14:tracePt t="27519" x="2994025" y="1560513"/>
          <p14:tracePt t="27530" x="3101975" y="1404938"/>
          <p14:tracePt t="27536" x="3230563" y="1239838"/>
          <p14:tracePt t="27547" x="3357563" y="1098550"/>
          <p14:tracePt t="27552" x="3479800" y="947738"/>
          <p14:tracePt t="27563" x="3608388" y="841375"/>
          <p14:tracePt t="27569" x="3729038" y="727075"/>
          <p14:tracePt t="27580" x="3863975" y="627063"/>
          <p14:tracePt t="27585" x="3992563" y="534988"/>
          <p14:tracePt t="27597" x="4070350" y="512763"/>
          <p14:tracePt t="27602" x="4192588" y="463550"/>
          <p14:tracePt t="27613" x="4392613" y="398463"/>
          <p14:tracePt t="27618" x="4505325" y="377825"/>
          <p14:tracePt t="27630" x="4641850" y="363538"/>
          <p14:tracePt t="27635" x="4770438" y="363538"/>
          <p14:tracePt t="27647" x="4891088" y="363538"/>
          <p14:tracePt t="27651" x="5005388" y="363538"/>
          <p14:tracePt t="27663" x="5133975" y="377825"/>
          <p14:tracePt t="27668" x="5254625" y="412750"/>
          <p14:tracePt t="27680" x="5397500" y="434975"/>
          <p14:tracePt t="27685" x="5518150" y="463550"/>
          <p14:tracePt t="27697" x="5646738" y="498475"/>
          <p14:tracePt t="27701" x="5781675" y="534988"/>
          <p14:tracePt t="27713" x="5910263" y="577850"/>
          <p14:tracePt t="27717" x="6018213" y="598488"/>
          <p14:tracePt t="27730" x="6145213" y="649288"/>
          <p14:tracePt t="27734" x="6259513" y="698500"/>
          <p14:tracePt t="27747" x="6324600" y="712788"/>
          <p14:tracePt t="27751" x="6481763" y="790575"/>
          <p14:tracePt t="27763" x="6545263" y="812800"/>
          <p14:tracePt t="27768" x="6630988" y="847725"/>
          <p14:tracePt t="27780" x="6737350" y="898525"/>
          <p14:tracePt t="27784" x="6823075" y="941388"/>
          <p14:tracePt t="27797" x="6908800" y="990600"/>
          <p14:tracePt t="27800" x="6972300" y="1041400"/>
          <p14:tracePt t="27813" x="7058025" y="1076325"/>
          <p14:tracePt t="27817" x="7123113" y="1127125"/>
          <p14:tracePt t="27830" x="7194550" y="1176338"/>
          <p14:tracePt t="27833" x="7258050" y="1225550"/>
          <p14:tracePt t="27847" x="7321550" y="1290638"/>
          <p14:tracePt t="27850" x="7372350" y="1325563"/>
          <p14:tracePt t="27863" x="7435850" y="1390650"/>
          <p14:tracePt t="27865" x="7472363" y="1439863"/>
          <p14:tracePt t="27873" x="7521575" y="1490663"/>
          <p14:tracePt t="27882" x="7558088" y="1554163"/>
          <p14:tracePt t="27889" x="7600950" y="1603375"/>
          <p14:tracePt t="27898" x="7635875" y="1660525"/>
          <p14:tracePt t="27906" x="7672388" y="1717675"/>
          <p14:tracePt t="27915" x="7707313" y="1789113"/>
          <p14:tracePt t="27923" x="7750175" y="1839913"/>
          <p14:tracePt t="27931" x="7785100" y="1917700"/>
          <p14:tracePt t="27939" x="7821613" y="1989138"/>
          <p14:tracePt t="27949" x="7864475" y="2052638"/>
          <p14:tracePt t="27956" x="7885113" y="2124075"/>
          <p14:tracePt t="27964" x="7921625" y="2217738"/>
          <p14:tracePt t="27972" x="7950200" y="2274888"/>
          <p14:tracePt t="27981" x="7985125" y="2352675"/>
          <p14:tracePt t="27989" x="7999413" y="2430463"/>
          <p14:tracePt t="27997" x="8021638" y="2501900"/>
          <p14:tracePt t="28005" x="8035925" y="2581275"/>
          <p14:tracePt t="28014" x="8050213" y="2652713"/>
          <p14:tracePt t="28022" x="8064500" y="2730500"/>
          <p14:tracePt t="28030" x="8070850" y="2816225"/>
          <p14:tracePt t="28038" x="8070850" y="2894013"/>
          <p14:tracePt t="28047" x="8070850" y="2979738"/>
          <p14:tracePt t="28055" x="8070850" y="3128963"/>
          <p14:tracePt t="28063" x="8064500" y="3243263"/>
          <p14:tracePt t="28071" x="8021638" y="3343275"/>
          <p14:tracePt t="28080" x="7985125" y="3457575"/>
          <p14:tracePt t="28088" x="7935913" y="3563938"/>
          <p14:tracePt t="28097" x="7899400" y="3678238"/>
          <p14:tracePt t="28104" x="7835900" y="3792538"/>
          <p14:tracePt t="28114" x="7770813" y="3913188"/>
          <p14:tracePt t="28121" x="7721600" y="4027488"/>
          <p14:tracePt t="28130" x="7650163" y="4170363"/>
          <p14:tracePt t="28137" x="7607300" y="4227513"/>
          <p14:tracePt t="28147" x="7500938" y="4391025"/>
          <p14:tracePt t="28153" x="7435850" y="4491038"/>
          <p14:tracePt t="28164" x="7358063" y="4591050"/>
          <p14:tracePt t="28170" x="7272338" y="4691063"/>
          <p14:tracePt t="28180" x="7194550" y="4783138"/>
          <p14:tracePt t="28186" x="7158038" y="4819650"/>
          <p14:tracePt t="28197" x="7086600" y="4905375"/>
          <p14:tracePt t="28203" x="7008813" y="4968875"/>
          <p14:tracePt t="28213" x="6937375" y="5032375"/>
          <p14:tracePt t="28220" x="6845300" y="5083175"/>
          <p14:tracePt t="28230" x="6773863" y="5118100"/>
          <p14:tracePt t="28236" x="6694488" y="5154613"/>
          <p14:tracePt t="28247" x="6608763" y="5183188"/>
          <p14:tracePt t="28253" x="6530975" y="5203825"/>
          <p14:tracePt t="28264" x="6396038" y="5246688"/>
          <p14:tracePt t="28269" x="6281738" y="5254625"/>
          <p14:tracePt t="28280" x="6159500" y="5268913"/>
          <p14:tracePt t="28286" x="6046788" y="5283200"/>
          <p14:tracePt t="28297" x="5967413" y="5297488"/>
          <p14:tracePt t="28302" x="5781675" y="5318125"/>
          <p14:tracePt t="28313" x="5646738" y="5318125"/>
          <p14:tracePt t="28318" x="5518150" y="5332413"/>
          <p14:tracePt t="28331" x="5397500" y="5332413"/>
          <p14:tracePt t="28335" x="5332413" y="5332413"/>
          <p14:tracePt t="28347" x="5148263" y="5332413"/>
          <p14:tracePt t="28352" x="5033963" y="5303838"/>
          <p14:tracePt t="28363" x="4905375" y="5254625"/>
          <p14:tracePt t="28368" x="4791075" y="5197475"/>
          <p14:tracePt t="28380" x="4670425" y="5132388"/>
          <p14:tracePt t="28384" x="4541838" y="5040313"/>
          <p14:tracePt t="28397" x="4421188" y="4940300"/>
          <p14:tracePt t="28401" x="4306888" y="4840288"/>
          <p14:tracePt t="28413" x="4206875" y="4733925"/>
          <p14:tracePt t="28418" x="4092575" y="4605338"/>
          <p14:tracePt t="28431" x="4006850" y="4491038"/>
          <p14:tracePt t="28435" x="3929063" y="4356100"/>
          <p14:tracePt t="28447" x="3857625" y="4219575"/>
          <p14:tracePt t="28452" x="3806825" y="4092575"/>
          <p14:tracePt t="28463" x="3763963" y="3941763"/>
          <p14:tracePt t="28469" x="3729038" y="3792538"/>
          <p14:tracePt t="28480" x="3714750" y="3643313"/>
          <p14:tracePt t="28484" x="3692525" y="3492500"/>
          <p14:tracePt t="28497" x="3678238" y="3314700"/>
          <p14:tracePt t="28501" x="3678238" y="3251200"/>
          <p14:tracePt t="28513" x="3678238" y="3100388"/>
          <p14:tracePt t="28517" x="3678238" y="2994025"/>
          <p14:tracePt t="28530" x="3678238" y="2879725"/>
          <p14:tracePt t="28534" x="3678238" y="2779713"/>
          <p14:tracePt t="28547" x="3714750" y="2687638"/>
          <p14:tracePt t="28550" x="3763963" y="2538413"/>
          <p14:tracePt t="28564" x="3829050" y="2466975"/>
          <p14:tracePt t="28565" x="3892550" y="2381250"/>
          <p14:tracePt t="28574" x="3992563" y="2274888"/>
          <p14:tracePt t="28582" x="4092575" y="2189163"/>
          <p14:tracePt t="28590" x="4206875" y="2103438"/>
          <p14:tracePt t="28598" x="4341813" y="2003425"/>
          <p14:tracePt t="28607" x="4484688" y="1903413"/>
          <p14:tracePt t="28615" x="4641850" y="1817688"/>
          <p14:tracePt t="28623" x="4833938" y="1717675"/>
          <p14:tracePt t="28631" x="4997450" y="1639888"/>
          <p14:tracePt t="28640" x="5205413" y="1560513"/>
          <p14:tracePt t="28648" x="5397500" y="1504950"/>
          <p14:tracePt t="28656" x="5597525" y="1439863"/>
          <p14:tracePt t="28665" x="5810250" y="1390650"/>
          <p14:tracePt t="28673" x="6018213" y="1354138"/>
          <p14:tracePt t="28681" x="6245225" y="1325563"/>
          <p14:tracePt t="28689" x="6459538" y="1325563"/>
          <p14:tracePt t="28698" x="6688138" y="1325563"/>
          <p14:tracePt t="28705" x="6894513" y="1325563"/>
          <p14:tracePt t="28714" x="7137400" y="1325563"/>
          <p14:tracePt t="28722" x="7350125" y="1354138"/>
          <p14:tracePt t="28730" x="7558088" y="1404938"/>
          <p14:tracePt t="28739" x="7750175" y="1462088"/>
          <p14:tracePt t="28747" x="7913688" y="1511300"/>
          <p14:tracePt t="28755" x="8085138" y="1589088"/>
          <p14:tracePt t="28764" x="8220075" y="1660525"/>
          <p14:tracePt t="28772" x="8362950" y="1725613"/>
          <p14:tracePt t="28780" x="8499475" y="1817688"/>
          <p14:tracePt t="28788" x="8626475" y="1903413"/>
          <p14:tracePt t="28797" x="8726488" y="1989138"/>
          <p14:tracePt t="28805" x="8783638" y="2024063"/>
          <p14:tracePt t="28813" x="8877300" y="2117725"/>
          <p14:tracePt t="28821" x="9012238" y="2252663"/>
          <p14:tracePt t="28830" x="9061450" y="2301875"/>
          <p14:tracePt t="28837" x="9126538" y="2401888"/>
          <p14:tracePt t="28847" x="9190038" y="2487613"/>
          <p14:tracePt t="28854" x="9275763" y="2638425"/>
          <p14:tracePt t="28863" x="9326563" y="2736850"/>
          <p14:tracePt t="28871" x="9340850" y="2801938"/>
          <p14:tracePt t="28880" x="9390063" y="2965450"/>
          <p14:tracePt t="28887" x="9396413" y="3094038"/>
          <p14:tracePt t="28897" x="9410700" y="3228975"/>
          <p14:tracePt t="28903" x="9410700" y="3343275"/>
          <p14:tracePt t="28913" x="9410700" y="3478213"/>
          <p14:tracePt t="28920" x="9410700" y="3614738"/>
          <p14:tracePt t="28931" x="9375775" y="3757613"/>
          <p14:tracePt t="28937" x="9326563" y="3892550"/>
          <p14:tracePt t="28949" x="9261475" y="4027488"/>
          <p14:tracePt t="28955" x="9190038" y="4170363"/>
          <p14:tracePt t="28964" x="9097963" y="4319588"/>
          <p14:tracePt t="28970" x="8990013" y="4491038"/>
          <p14:tracePt t="28980" x="8863013" y="4654550"/>
          <p14:tracePt t="28986" x="8712200" y="4833938"/>
          <p14:tracePt t="28997" x="8562975" y="4989513"/>
          <p14:tracePt t="29003" x="8399463" y="5132388"/>
          <p14:tracePt t="29013" x="8220075" y="5283200"/>
          <p14:tracePt t="29020" x="8021638" y="5418138"/>
          <p14:tracePt t="29030" x="7821613" y="5546725"/>
          <p14:tracePt t="29036" x="7635875" y="5653088"/>
          <p14:tracePt t="29047" x="7435850" y="5745163"/>
          <p14:tracePt t="29052" x="7237413" y="5830888"/>
          <p14:tracePt t="29063" x="7037388" y="5895975"/>
          <p14:tracePt t="29069" x="6837363" y="5930900"/>
          <p14:tracePt t="29080" x="6645275" y="5967413"/>
          <p14:tracePt t="29085" x="6445250" y="5981700"/>
          <p14:tracePt t="29097" x="6259513" y="5995988"/>
          <p14:tracePt t="29102" x="6081713" y="5995988"/>
          <p14:tracePt t="29113" x="5918200" y="5995988"/>
          <p14:tracePt t="29119" x="5761038" y="5995988"/>
          <p14:tracePt t="29130" x="5583238" y="5995988"/>
          <p14:tracePt t="29135" x="5432425" y="5981700"/>
          <p14:tracePt t="29147" x="5283200" y="5959475"/>
          <p14:tracePt t="29151" x="5148263" y="5930900"/>
          <p14:tracePt t="29163" x="5005388" y="5895975"/>
          <p14:tracePt t="29168" x="4856163" y="5859463"/>
          <p14:tracePt t="29180" x="4719638" y="5816600"/>
          <p14:tracePt t="29185" x="4591050" y="5767388"/>
          <p14:tracePt t="29197" x="4533900" y="5745163"/>
          <p14:tracePt t="29201" x="4327525" y="5646738"/>
          <p14:tracePt t="29213" x="4206875" y="5581650"/>
          <p14:tracePt t="29218" x="4078288" y="5503863"/>
          <p14:tracePt t="29230" x="4029075" y="5467350"/>
          <p14:tracePt t="29234" x="3863975" y="5353050"/>
          <p14:tracePt t="29247" x="3829050" y="5303838"/>
          <p14:tracePt t="29251" x="3757613" y="5232400"/>
          <p14:tracePt t="29263" x="3678238" y="5146675"/>
          <p14:tracePt t="29267" x="3614738" y="5068888"/>
          <p14:tracePt t="29280" x="3565525" y="4983163"/>
          <p14:tracePt t="29284" x="3529013" y="4891088"/>
          <p14:tracePt t="29297" x="3508375" y="4805363"/>
          <p14:tracePt t="29300" x="3465513" y="4719638"/>
          <p14:tracePt t="29313" x="3443288" y="4619625"/>
          <p14:tracePt t="29317" x="3443288" y="4519613"/>
          <p14:tracePt t="29330" x="3429000" y="4419600"/>
          <p14:tracePt t="29333" x="3429000" y="4327525"/>
          <p14:tracePt t="29347" x="3429000" y="4227513"/>
          <p14:tracePt t="29350" x="3429000" y="4127500"/>
          <p14:tracePt t="29363" x="3429000" y="4056063"/>
          <p14:tracePt t="29366" x="3429000" y="3963988"/>
          <p14:tracePt t="29380" x="3443288" y="3892550"/>
          <p14:tracePt t="29383" x="3465513" y="3827463"/>
          <p14:tracePt t="29397" x="3508375" y="3757613"/>
          <p14:tracePt t="29398" x="3543300" y="3692525"/>
          <p14:tracePt t="29407" x="3608388" y="3592513"/>
          <p14:tracePt t="29415" x="3692525" y="3506788"/>
          <p14:tracePt t="29423" x="3792538" y="3443288"/>
          <p14:tracePt t="29431" x="3892550" y="3365500"/>
          <p14:tracePt t="29439" x="4043363" y="3294063"/>
          <p14:tracePt t="29448" x="4192588" y="3214688"/>
          <p14:tracePt t="29456" x="4370388" y="3143250"/>
          <p14:tracePt t="29464" x="4533900" y="3094038"/>
          <p14:tracePt t="29472" x="4691063" y="3044825"/>
          <p14:tracePt t="29481" x="4856163" y="3001963"/>
          <p14:tracePt t="29489" x="5005388" y="2979738"/>
          <p14:tracePt t="29497" x="5183188" y="2951163"/>
          <p14:tracePt t="29505" x="5332413" y="2944813"/>
          <p14:tracePt t="29514" x="5397500" y="2944813"/>
          <p14:tracePt t="29522" x="5611813" y="2944813"/>
          <p14:tracePt t="29530" x="5668963" y="2944813"/>
          <p14:tracePt t="29538" x="5781675" y="2944813"/>
          <p14:tracePt t="29547" x="5881688" y="2944813"/>
          <p14:tracePt t="29555" x="5967413" y="2965450"/>
          <p14:tracePt t="29564" x="6061075" y="2994025"/>
          <p14:tracePt t="29571" x="6130925" y="3016250"/>
          <p14:tracePt t="29580" x="6196013" y="3051175"/>
          <p14:tracePt t="29588" x="6259513" y="3079750"/>
          <p14:tracePt t="29597" x="6310313" y="3114675"/>
          <p14:tracePt t="29604" x="6359525" y="3165475"/>
          <p14:tracePt t="29613" x="6396038" y="3200400"/>
          <p14:tracePt t="29621" x="6430963" y="3243263"/>
          <p14:tracePt t="29630" x="6459538" y="3294063"/>
          <p14:tracePt t="29637" x="6481763" y="3328988"/>
          <p14:tracePt t="29647" x="6508750" y="3379788"/>
          <p14:tracePt t="29653" x="6530975" y="3429000"/>
          <p14:tracePt t="29664" x="6559550" y="3478213"/>
          <p14:tracePt t="29670" x="6573838" y="3543300"/>
          <p14:tracePt t="29680" x="6580188" y="3606800"/>
          <p14:tracePt t="29687" x="6594475" y="3678238"/>
          <p14:tracePt t="29697" x="6608763" y="3757613"/>
          <p14:tracePt t="29703" x="6623050" y="3813175"/>
          <p14:tracePt t="29713" x="6623050" y="3906838"/>
          <p14:tracePt t="29719" x="6623050" y="3992563"/>
          <p14:tracePt t="29730" x="6623050" y="4078288"/>
          <p14:tracePt t="29736" x="6623050" y="4170363"/>
          <p14:tracePt t="29747" x="6623050" y="4241800"/>
          <p14:tracePt t="29752" x="6623050" y="4327525"/>
          <p14:tracePt t="29763" x="6623050" y="4405313"/>
          <p14:tracePt t="29769" x="6608763" y="4456113"/>
          <p14:tracePt t="29780" x="6580188" y="4519613"/>
          <p14:tracePt t="29786" x="6573838" y="4527550"/>
          <p14:tracePt t="29797" x="6559550" y="4583113"/>
          <p14:tracePt t="29802" x="6545263" y="4605338"/>
          <p14:tracePt t="29813" x="6530975" y="4633913"/>
          <p14:tracePt t="29819" x="6523038" y="4654550"/>
          <p14:tracePt t="29830" x="6508750" y="4654550"/>
          <p14:tracePt t="29835" x="6508750" y="4668838"/>
          <p14:tracePt t="29847" x="6496050" y="4668838"/>
          <p14:tracePt t="29868" x="6481763" y="4668838"/>
          <p14:tracePt t="29917" x="6481763" y="4654550"/>
          <p14:tracePt t="30189" x="6445250" y="4633913"/>
          <p14:tracePt t="30198" x="6424613" y="4605338"/>
          <p14:tracePt t="30206" x="6381750" y="4570413"/>
          <p14:tracePt t="30214" x="6359525" y="4519613"/>
          <p14:tracePt t="30222" x="6330950" y="4476750"/>
          <p14:tracePt t="30231" x="6310313" y="4427538"/>
          <p14:tracePt t="30239" x="6281738" y="4391025"/>
          <p14:tracePt t="30247" x="6224588" y="4241800"/>
          <p14:tracePt t="30255" x="6173788" y="4141788"/>
          <p14:tracePt t="30264" x="6159500" y="4092575"/>
          <p14:tracePt t="30272" x="6130925" y="3978275"/>
          <p14:tracePt t="30280" x="6110288" y="3892550"/>
          <p14:tracePt t="30288" x="6081713" y="3778250"/>
          <p14:tracePt t="30297" x="6067425" y="3678238"/>
          <p14:tracePt t="30305" x="6061075" y="3506788"/>
          <p14:tracePt t="30313" x="6061075" y="3379788"/>
          <p14:tracePt t="30321" x="6061075" y="3251200"/>
          <p14:tracePt t="30330" x="6061075" y="3143250"/>
          <p14:tracePt t="30338" x="6061075" y="3001963"/>
          <p14:tracePt t="30346" x="6081713" y="2865438"/>
          <p14:tracePt t="30354" x="6096000" y="2816225"/>
          <p14:tracePt t="30362" x="6124575" y="2701925"/>
          <p14:tracePt t="30371" x="6130925" y="2601913"/>
          <p14:tracePt t="30379" x="6145213" y="2566988"/>
          <p14:tracePt t="30387" x="6159500" y="2516188"/>
          <p14:tracePt t="30396" x="6173788" y="2466975"/>
          <p14:tracePt t="30404" x="6173788" y="2430463"/>
          <p14:tracePt t="30413" x="6181725" y="2401888"/>
          <p14:tracePt t="30420" x="6181725" y="2387600"/>
          <p14:tracePt t="30446" x="6196013" y="2381250"/>
          <p14:tracePt t="30519" x="6196013" y="2387600"/>
          <p14:tracePt t="30552" x="6196013" y="2401888"/>
          <p14:tracePt t="30568" x="6196013" y="2416175"/>
          <p14:tracePt t="30576" x="6196013" y="2430463"/>
          <p14:tracePt t="30585" x="6196013" y="2452688"/>
          <p14:tracePt t="30593" x="6210300" y="2466975"/>
          <p14:tracePt t="30602" x="6224588" y="2487613"/>
          <p14:tracePt t="30609" x="6230938" y="2530475"/>
          <p14:tracePt t="30618" x="6259513" y="2552700"/>
          <p14:tracePt t="30626" x="6273800" y="2581275"/>
          <p14:tracePt t="30635" x="6281738" y="2601913"/>
          <p14:tracePt t="30642" x="6310313" y="2630488"/>
          <p14:tracePt t="30651" x="6324600" y="2679700"/>
          <p14:tracePt t="30659" x="6330950" y="2701925"/>
          <p14:tracePt t="30668" x="6345238" y="2736850"/>
          <p14:tracePt t="30676" x="6345238" y="2765425"/>
          <p14:tracePt t="30684" x="6359525" y="2816225"/>
          <p14:tracePt t="30692" x="6373813" y="2830513"/>
          <p14:tracePt t="30700" x="6373813" y="2865438"/>
          <p14:tracePt t="30708" x="6381750" y="2894013"/>
          <p14:tracePt t="30717" x="6381750" y="2916238"/>
          <p14:tracePt t="30725" x="6381750" y="2944813"/>
          <p14:tracePt t="30733" x="6381750" y="2965450"/>
          <p14:tracePt t="30741" x="6381750" y="2994025"/>
          <p14:tracePt t="30750" x="6381750" y="3030538"/>
          <p14:tracePt t="30758" x="6381750" y="3051175"/>
          <p14:tracePt t="30766" x="6381750" y="3094038"/>
          <p14:tracePt t="30774" x="6381750" y="3114675"/>
          <p14:tracePt t="30783" x="6381750" y="3143250"/>
          <p14:tracePt t="30791" x="6381750" y="3165475"/>
          <p14:tracePt t="30799" x="6381750" y="3200400"/>
          <p14:tracePt t="30807" x="6373813" y="3243263"/>
          <p14:tracePt t="30816" x="6373813" y="3265488"/>
          <p14:tracePt t="30824" x="6373813" y="3294063"/>
          <p14:tracePt t="30833" x="6373813" y="3314700"/>
          <p14:tracePt t="30840" x="6373813" y="3343275"/>
          <p14:tracePt t="30849" x="6373813" y="3365500"/>
          <p14:tracePt t="30857" x="6373813" y="3379788"/>
          <p14:tracePt t="30865" x="6373813" y="3394075"/>
          <p14:tracePt t="30874" x="6373813" y="3400425"/>
          <p14:tracePt t="30882" x="6373813" y="3414713"/>
          <p14:tracePt t="30890" x="6381750" y="3429000"/>
          <p14:tracePt t="30898" x="6381750" y="3443288"/>
          <p14:tracePt t="30906" x="6381750" y="3457575"/>
          <p14:tracePt t="30914" x="6396038" y="3457575"/>
          <p14:tracePt t="30931" x="6396038" y="3463925"/>
          <p14:tracePt t="30948" x="6410325" y="3463925"/>
          <p14:tracePt t="30964" x="6410325" y="3478213"/>
          <p14:tracePt t="30980" x="6424613" y="3478213"/>
          <p14:tracePt t="31013" x="6430963" y="3492500"/>
          <p14:tracePt t="31071" x="6445250" y="3492500"/>
          <p14:tracePt t="31178" x="6430963" y="3492500"/>
          <p14:tracePt t="31187" x="6430963" y="3506788"/>
          <p14:tracePt t="31197" x="6424613" y="3506788"/>
          <p14:tracePt t="31203" x="6410325" y="3506788"/>
          <p14:tracePt t="31213" x="6396038" y="3514725"/>
          <p14:tracePt t="31220" x="6381750" y="3529013"/>
          <p14:tracePt t="31230" x="6373813" y="3529013"/>
          <p14:tracePt t="31236" x="6345238" y="3543300"/>
          <p14:tracePt t="31247" x="6330950" y="3543300"/>
          <p14:tracePt t="31252" x="6324600" y="3557588"/>
          <p14:tracePt t="31263" x="6281738" y="3563938"/>
          <p14:tracePt t="31269" x="6273800" y="3578225"/>
          <p14:tracePt t="31279" x="6245225" y="3592513"/>
          <p14:tracePt t="31286" x="6224588" y="3606800"/>
          <p14:tracePt t="31296" x="6181725" y="3629025"/>
          <p14:tracePt t="31302" x="6159500" y="3657600"/>
          <p14:tracePt t="31312" x="6124575" y="3663950"/>
          <p14:tracePt t="31318" x="6096000" y="3692525"/>
          <p14:tracePt t="31329" x="6081713" y="3692525"/>
          <p14:tracePt t="31335" x="6046788" y="3714750"/>
          <p14:tracePt t="31345" x="6018213" y="3729038"/>
          <p14:tracePt t="31351" x="5981700" y="3743325"/>
          <p14:tracePt t="31360" x="5967413" y="3743325"/>
          <p14:tracePt t="31368" x="5932488" y="3757613"/>
          <p14:tracePt t="31376" x="5910263" y="3763963"/>
          <p14:tracePt t="31385" x="5881688" y="3778250"/>
          <p14:tracePt t="31393" x="5867400" y="3778250"/>
          <p14:tracePt t="31401" x="5846763" y="3792538"/>
          <p14:tracePt t="31409" x="5818188" y="3806825"/>
          <p14:tracePt t="31418" x="5810250" y="3806825"/>
          <p14:tracePt t="31426" x="5781675" y="3813175"/>
          <p14:tracePt t="31434" x="5761038" y="3827463"/>
          <p14:tracePt t="31442" x="5746750" y="3827463"/>
          <p14:tracePt t="31451" x="5718175" y="3841750"/>
          <p14:tracePt t="31459" x="5683250" y="3841750"/>
          <p14:tracePt t="31467" x="5668963" y="3856038"/>
          <p14:tracePt t="31475" x="5646738" y="3856038"/>
          <p14:tracePt t="31484" x="5632450" y="3856038"/>
          <p14:tracePt t="31492" x="5611813" y="3856038"/>
          <p14:tracePt t="31500" x="5597525" y="3856038"/>
          <p14:tracePt t="31508" x="5568950" y="3856038"/>
          <p14:tracePt t="31517" x="5561013" y="3863975"/>
          <p14:tracePt t="31525" x="5532438" y="3863975"/>
          <p14:tracePt t="31533" x="5518150" y="3863975"/>
          <p14:tracePt t="31541" x="5497513" y="3863975"/>
          <p14:tracePt t="31549" x="5483225" y="3863975"/>
          <p14:tracePt t="31558" x="5468938" y="3863975"/>
          <p14:tracePt t="31566" x="5446713" y="3878263"/>
          <p14:tracePt t="31574" x="5418138" y="3878263"/>
          <p14:tracePt t="31583" x="5383213" y="3878263"/>
          <p14:tracePt t="31590" x="5354638" y="3878263"/>
          <p14:tracePt t="31599" x="5332413" y="3878263"/>
          <p14:tracePt t="31607" x="5297488" y="3892550"/>
          <p14:tracePt t="31616" x="5254625" y="3892550"/>
          <p14:tracePt t="31624" x="5219700" y="3892550"/>
          <p14:tracePt t="31632" x="5205413" y="3892550"/>
          <p14:tracePt t="31640" x="5183188" y="3892550"/>
          <p14:tracePt t="31649" x="5148263" y="3892550"/>
          <p14:tracePt t="31657" x="5105400" y="3892550"/>
          <p14:tracePt t="31665" x="5083175" y="3892550"/>
          <p14:tracePt t="31673" x="5033963" y="3892550"/>
          <p14:tracePt t="31681" x="4997450" y="3906838"/>
          <p14:tracePt t="31690" x="4983163" y="3906838"/>
          <p14:tracePt t="31698" x="4933950" y="3906838"/>
          <p14:tracePt t="31706" x="4891088" y="3906838"/>
          <p14:tracePt t="31714" x="4870450" y="3906838"/>
          <p14:tracePt t="31723" x="4833938" y="3913188"/>
          <p14:tracePt t="31731" x="4791075" y="3913188"/>
          <p14:tracePt t="31739" x="4756150" y="3913188"/>
          <p14:tracePt t="31747" x="4733925" y="3913188"/>
          <p14:tracePt t="31756" x="4705350" y="3913188"/>
          <p14:tracePt t="31764" x="4670425" y="3913188"/>
          <p14:tracePt t="31772" x="4641850" y="3913188"/>
          <p14:tracePt t="31781" x="4633913" y="3913188"/>
          <p14:tracePt t="31788" x="4605338" y="3913188"/>
          <p14:tracePt t="31797" x="4584700" y="3913188"/>
          <p14:tracePt t="31805" x="4556125" y="3913188"/>
          <p14:tracePt t="31814" x="4533900" y="3906838"/>
          <p14:tracePt t="31822" x="4519613" y="3906838"/>
          <p14:tracePt t="31830" x="4491038" y="3892550"/>
          <p14:tracePt t="31838" x="4470400" y="3892550"/>
          <p14:tracePt t="31847" x="4427538" y="3863975"/>
          <p14:tracePt t="31854" x="4421188" y="3863975"/>
          <p14:tracePt t="31863" x="4370388" y="3841750"/>
          <p14:tracePt t="31871" x="4341813" y="3813175"/>
          <p14:tracePt t="31880" x="4327525" y="3806825"/>
          <p14:tracePt t="31887" x="4292600" y="3778250"/>
          <p14:tracePt t="31897" x="4256088" y="3757613"/>
          <p14:tracePt t="31904" x="4241800" y="3729038"/>
          <p14:tracePt t="31913" x="4227513" y="3714750"/>
          <p14:tracePt t="31921" x="4206875" y="3692525"/>
          <p14:tracePt t="31931" x="4192588" y="3663950"/>
          <p14:tracePt t="31937" x="4178300" y="3657600"/>
          <p14:tracePt t="31949" x="4156075" y="3629025"/>
          <p14:tracePt t="31954" x="4141788" y="3606800"/>
          <p14:tracePt t="31964" x="4127500" y="3578225"/>
          <p14:tracePt t="31970" x="4127500" y="3563938"/>
          <p14:tracePt t="31980" x="4121150" y="3543300"/>
          <p14:tracePt t="31986" x="4106863" y="3529013"/>
          <p14:tracePt t="31997" x="4092575" y="3492500"/>
          <p14:tracePt t="32003" x="4092575" y="3463925"/>
          <p14:tracePt t="32013" x="4078288" y="3457575"/>
          <p14:tracePt t="32019" x="4070350" y="3400425"/>
          <p14:tracePt t="32030" x="4070350" y="3394075"/>
          <p14:tracePt t="32036" x="4057650" y="3343275"/>
          <p14:tracePt t="32046" x="4043363" y="3314700"/>
          <p14:tracePt t="32053" x="4029075" y="3294063"/>
          <p14:tracePt t="32063" x="4029075" y="3251200"/>
          <p14:tracePt t="32069" x="4021138" y="3200400"/>
          <p14:tracePt t="32080" x="4021138" y="3194050"/>
          <p14:tracePt t="32085" x="4021138" y="3151188"/>
          <p14:tracePt t="32097" x="4021138" y="3100388"/>
          <p14:tracePt t="32102" x="4006850" y="3079750"/>
          <p14:tracePt t="32113" x="4006850" y="3044825"/>
          <p14:tracePt t="32118" x="4006850" y="2994025"/>
          <p14:tracePt t="32130" x="4006850" y="2951163"/>
          <p14:tracePt t="32135" x="4006850" y="2916238"/>
          <p14:tracePt t="32146" x="4006850" y="2865438"/>
          <p14:tracePt t="32152" x="4006850" y="2816225"/>
          <p14:tracePt t="32163" x="4006850" y="2779713"/>
          <p14:tracePt t="32168" x="4006850" y="2751138"/>
          <p14:tracePt t="32180" x="4021138" y="2687638"/>
          <p14:tracePt t="32185" x="4021138" y="2679700"/>
          <p14:tracePt t="32197" x="4029075" y="2638425"/>
          <p14:tracePt t="32202" x="4029075" y="2601913"/>
          <p14:tracePt t="32213" x="4029075" y="2581275"/>
          <p14:tracePt t="32218" x="4029075" y="2552700"/>
          <p14:tracePt t="32230" x="4043363" y="2530475"/>
          <p14:tracePt t="32234" x="4043363" y="2501900"/>
          <p14:tracePt t="32246" x="4043363" y="2481263"/>
          <p14:tracePt t="32250" x="4043363" y="2452688"/>
          <p14:tracePt t="32263" x="4057650" y="2416175"/>
          <p14:tracePt t="32267" x="4057650" y="2401888"/>
          <p14:tracePt t="32280" x="4070350" y="2352675"/>
          <p14:tracePt t="32284" x="4070350" y="2330450"/>
          <p14:tracePt t="32297" x="4078288" y="2287588"/>
          <p14:tracePt t="32301" x="4078288" y="2274888"/>
          <p14:tracePt t="32313" x="4092575" y="2238375"/>
          <p14:tracePt t="32318" x="4106863" y="2203450"/>
          <p14:tracePt t="32330" x="4127500" y="2166938"/>
          <p14:tracePt t="32335" x="4141788" y="2124075"/>
          <p14:tracePt t="32347" x="4156075" y="2089150"/>
          <p14:tracePt t="32350" x="4178300" y="2038350"/>
          <p14:tracePt t="32363" x="4192588" y="2003425"/>
          <p14:tracePt t="32367" x="4221163" y="1966913"/>
          <p14:tracePt t="32380" x="4241800" y="1917700"/>
          <p14:tracePt t="32383" x="4270375" y="1874838"/>
          <p14:tracePt t="32397" x="4306888" y="1825625"/>
          <p14:tracePt t="32400" x="4327525" y="1789113"/>
          <p14:tracePt t="32413" x="4370388" y="1754188"/>
          <p14:tracePt t="32415" x="4406900" y="1717675"/>
          <p14:tracePt t="32424" x="4441825" y="1674813"/>
          <p14:tracePt t="32432" x="4484688" y="1639888"/>
          <p14:tracePt t="32440" x="4505325" y="1603375"/>
          <p14:tracePt t="32448" x="4533900" y="1574800"/>
          <p14:tracePt t="32456" x="4570413" y="1539875"/>
          <p14:tracePt t="32464" x="4584700" y="1525588"/>
          <p14:tracePt t="32473" x="4605338" y="1490663"/>
          <p14:tracePt t="32481" x="4641850" y="1454150"/>
          <p14:tracePt t="32489" x="4656138" y="1439863"/>
          <p14:tracePt t="32498" x="4684713" y="1411288"/>
          <p14:tracePt t="32505" x="4691063" y="1404938"/>
          <p14:tracePt t="32514" x="4719638" y="1376363"/>
          <p14:tracePt t="32522" x="4733925" y="1362075"/>
          <p14:tracePt t="32531" x="4756150" y="1354138"/>
          <p14:tracePt t="32538" x="4784725" y="1339850"/>
          <p14:tracePt t="32547" x="4805363" y="1325563"/>
          <p14:tracePt t="32555" x="4819650" y="1311275"/>
          <p14:tracePt t="32563" x="4841875" y="1304925"/>
          <p14:tracePt t="32571" x="4856163" y="1304925"/>
          <p14:tracePt t="32580" x="4883150" y="1290638"/>
          <p14:tracePt t="32588" x="4891088" y="1290638"/>
          <p14:tracePt t="32597" x="4905375" y="1276350"/>
          <p14:tracePt t="32605" x="4919663" y="1276350"/>
          <p14:tracePt t="32613" x="4933950" y="1276350"/>
          <p14:tracePt t="32621" x="4940300" y="1262063"/>
          <p14:tracePt t="32630" x="4954588" y="1262063"/>
          <p14:tracePt t="32638" x="4968875" y="1262063"/>
          <p14:tracePt t="32647" x="4983163" y="1262063"/>
          <p14:tracePt t="32654" x="5005388" y="1262063"/>
          <p14:tracePt t="32664" x="5019675" y="1262063"/>
          <p14:tracePt t="32670" x="5033963" y="1262063"/>
          <p14:tracePt t="32680" x="5068888" y="1262063"/>
          <p14:tracePt t="32687" x="5083175" y="1262063"/>
          <p14:tracePt t="32697" x="5119688" y="1262063"/>
          <p14:tracePt t="32703" x="5133975" y="1262063"/>
          <p14:tracePt t="32713" x="5183188" y="1262063"/>
          <p14:tracePt t="32720" x="5197475" y="1262063"/>
          <p14:tracePt t="32730" x="5248275" y="1262063"/>
          <p14:tracePt t="32736" x="5268913" y="1262063"/>
          <p14:tracePt t="32747" x="5303838" y="1262063"/>
          <p14:tracePt t="32753" x="5346700" y="1262063"/>
          <p14:tracePt t="32763" x="5383213" y="1262063"/>
          <p14:tracePt t="32769" x="5418138" y="1262063"/>
          <p14:tracePt t="32780" x="5454650" y="1262063"/>
          <p14:tracePt t="32786" x="5497513" y="1262063"/>
          <p14:tracePt t="32797" x="5518150" y="1262063"/>
          <p14:tracePt t="32802" x="5597525" y="1262063"/>
          <p14:tracePt t="32813" x="5646738" y="1262063"/>
          <p14:tracePt t="32819" x="5683250" y="1262063"/>
          <p14:tracePt t="32830" x="5732463" y="1262063"/>
          <p14:tracePt t="32835" x="5781675" y="1262063"/>
          <p14:tracePt t="32847" x="5818188" y="1262063"/>
          <p14:tracePt t="32852" x="5867400" y="1262063"/>
          <p14:tracePt t="32863" x="5932488" y="1254125"/>
          <p14:tracePt t="32869" x="5981700" y="1254125"/>
          <p14:tracePt t="32880" x="6032500" y="1254125"/>
          <p14:tracePt t="32885" x="6096000" y="1254125"/>
          <p14:tracePt t="32897" x="6159500" y="1239838"/>
          <p14:tracePt t="32901" x="6210300" y="1239838"/>
          <p14:tracePt t="32913" x="6259513" y="1239838"/>
          <p14:tracePt t="32918" x="6330950" y="1239838"/>
          <p14:tracePt t="32930" x="6381750" y="1239838"/>
          <p14:tracePt t="32934" x="6445250" y="1239838"/>
          <p14:tracePt t="32949" x="6496050" y="1225550"/>
          <p14:tracePt t="32953" x="6559550" y="1225550"/>
          <p14:tracePt t="32963" x="6594475" y="1225550"/>
          <p14:tracePt t="32968" x="6659563" y="1225550"/>
          <p14:tracePt t="32980" x="6694488" y="1225550"/>
          <p14:tracePt t="32984" x="6745288" y="1211263"/>
          <p14:tracePt t="32997" x="6788150" y="1211263"/>
          <p14:tracePt t="33001" x="6837363" y="1204913"/>
          <p14:tracePt t="33013" x="6888163" y="1204913"/>
          <p14:tracePt t="33018" x="6923088" y="1190625"/>
          <p14:tracePt t="33030" x="6972300" y="1176338"/>
          <p14:tracePt t="33036" x="7023100" y="1176338"/>
          <p14:tracePt t="33047" x="7058025" y="1162050"/>
          <p14:tracePt t="33051" x="7086600" y="1162050"/>
          <p14:tracePt t="33063" x="7143750" y="1162050"/>
          <p14:tracePt t="33067" x="7172325" y="1154113"/>
          <p14:tracePt t="33080" x="7208838" y="1154113"/>
          <p14:tracePt t="33084" x="7237413" y="1154113"/>
          <p14:tracePt t="33097" x="7258050" y="1154113"/>
          <p14:tracePt t="33100" x="7286625" y="1154113"/>
          <p14:tracePt t="33114" x="7321550" y="1154113"/>
          <p14:tracePt t="33115" x="7350125" y="1154113"/>
          <p14:tracePt t="33124" x="7358063" y="1154113"/>
          <p14:tracePt t="33132" x="7386638" y="1154113"/>
          <p14:tracePt t="33140" x="7407275" y="1154113"/>
          <p14:tracePt t="33148" x="7435850" y="1154113"/>
          <p14:tracePt t="33157" x="7458075" y="1154113"/>
          <p14:tracePt t="33165" x="7486650" y="1162050"/>
          <p14:tracePt t="33173" x="7521575" y="1162050"/>
          <p14:tracePt t="33181" x="7535863" y="1176338"/>
          <p14:tracePt t="33190" x="7550150" y="1190625"/>
          <p14:tracePt t="33198" x="7572375" y="1190625"/>
          <p14:tracePt t="33206" x="7600950" y="1211263"/>
          <p14:tracePt t="33214" x="7621588" y="1211263"/>
          <p14:tracePt t="33223" x="7650163" y="1225550"/>
          <p14:tracePt t="33231" x="7672388" y="1254125"/>
          <p14:tracePt t="33239" x="7686675" y="1262063"/>
          <p14:tracePt t="33248" x="7735888" y="1276350"/>
          <p14:tracePt t="33256" x="7750175" y="1290638"/>
          <p14:tracePt t="33264" x="7770813" y="1304925"/>
          <p14:tracePt t="33272" x="7799388" y="1311275"/>
          <p14:tracePt t="33281" x="7821613" y="1325563"/>
          <p14:tracePt t="33289" x="7850188" y="1339850"/>
          <p14:tracePt t="33297" x="7870825" y="1354138"/>
          <p14:tracePt t="33305" x="7885113" y="1362075"/>
          <p14:tracePt t="33314" x="7913688" y="1376363"/>
          <p14:tracePt t="33322" x="7921625" y="1390650"/>
          <p14:tracePt t="33330" x="7950200" y="1404938"/>
          <p14:tracePt t="33338" x="7964488" y="1404938"/>
          <p14:tracePt t="33347" x="7985125" y="1411288"/>
          <p14:tracePt t="33354" x="7999413" y="1425575"/>
          <p14:tracePt t="33364" x="8021638" y="1439863"/>
          <p14:tracePt t="33371" x="8050213" y="1454150"/>
          <p14:tracePt t="33380" x="8064500" y="1462088"/>
          <p14:tracePt t="33388" x="8085138" y="1476375"/>
          <p14:tracePt t="33397" x="8099425" y="1490663"/>
          <p14:tracePt t="33404" x="8121650" y="1504950"/>
          <p14:tracePt t="33413" x="8148638" y="1511300"/>
          <p14:tracePt t="33421" x="8170863" y="1511300"/>
          <p14:tracePt t="33431" x="8185150" y="1525588"/>
          <p14:tracePt t="33437" x="8199438" y="1539875"/>
          <p14:tracePt t="33447" x="8220075" y="1539875"/>
          <p14:tracePt t="33454" x="8248650" y="1554163"/>
          <p14:tracePt t="33464" x="8262938" y="1560513"/>
          <p14:tracePt t="33470" x="8270875" y="1560513"/>
          <p14:tracePt t="33480" x="8285163" y="1574800"/>
          <p14:tracePt t="33486" x="8299450" y="1574800"/>
          <p14:tracePt t="33497" x="8313738" y="1589088"/>
          <p14:tracePt t="33503" x="8328025" y="1603375"/>
          <p14:tracePt t="33513" x="8334375" y="1603375"/>
          <p14:tracePt t="33520" x="8348663" y="1611313"/>
          <p14:tracePt t="33530" x="8362950" y="1611313"/>
          <p14:tracePt t="33536" x="8362950" y="1625600"/>
          <p14:tracePt t="33547" x="8377238" y="1625600"/>
          <p14:tracePt t="33552" x="8385175" y="1639888"/>
          <p14:tracePt t="33563" x="8399463" y="1654175"/>
          <p14:tracePt t="33569" x="8413750" y="1660525"/>
          <p14:tracePt t="33580" x="8428038" y="1674813"/>
          <p14:tracePt t="33586" x="8434388" y="1674813"/>
          <p14:tracePt t="33597" x="8448675" y="1689100"/>
          <p14:tracePt t="33602" x="8462963" y="1703388"/>
          <p14:tracePt t="33613" x="8477250" y="1725613"/>
          <p14:tracePt t="33619" x="8485188" y="1739900"/>
          <p14:tracePt t="33630" x="8499475" y="1754188"/>
          <p14:tracePt t="33635" x="8513763" y="1774825"/>
          <p14:tracePt t="33647" x="8528050" y="1789113"/>
          <p14:tracePt t="33652" x="8534400" y="1803400"/>
          <p14:tracePt t="33663" x="8548688" y="1825625"/>
          <p14:tracePt t="33668" x="8562975" y="1839913"/>
          <p14:tracePt t="33680" x="8577263" y="1854200"/>
          <p14:tracePt t="33685" x="8577263" y="1868488"/>
          <p14:tracePt t="33697" x="8583613" y="1874838"/>
          <p14:tracePt t="33701" x="8583613" y="1889125"/>
          <p14:tracePt t="33713" x="8583613" y="1917700"/>
          <p14:tracePt t="33718" x="8583613" y="1924050"/>
          <p14:tracePt t="33730" x="8583613" y="1938338"/>
          <p14:tracePt t="33734" x="8583613" y="1952625"/>
          <p14:tracePt t="33747" x="8583613" y="1966913"/>
          <p14:tracePt t="33750" x="8583613" y="1989138"/>
          <p14:tracePt t="33763" x="8583613" y="2003425"/>
          <p14:tracePt t="33767" x="8583613" y="2038350"/>
          <p14:tracePt t="33780" x="8583613" y="2052638"/>
          <p14:tracePt t="33784" x="8577263" y="2089150"/>
          <p14:tracePt t="33798" x="8562975" y="2124075"/>
          <p14:tracePt t="33801" x="8548688" y="2152650"/>
          <p14:tracePt t="33813" x="8534400" y="2189163"/>
          <p14:tracePt t="33818" x="8513763" y="2224088"/>
          <p14:tracePt t="33830" x="8499475" y="2274888"/>
          <p14:tracePt t="33835" x="8477250" y="2316163"/>
          <p14:tracePt t="33847" x="8448675" y="2352675"/>
          <p14:tracePt t="33851" x="8428038" y="2387600"/>
          <p14:tracePt t="33864" x="8399463" y="2430463"/>
          <p14:tracePt t="33867" x="8348663" y="2487613"/>
          <p14:tracePt t="33880" x="8328025" y="2530475"/>
          <p14:tracePt t="33884" x="8285163" y="2566988"/>
          <p14:tracePt t="33897" x="8248650" y="2616200"/>
          <p14:tracePt t="33899" x="8199438" y="2667000"/>
          <p14:tracePt t="33907" x="8162925" y="2716213"/>
          <p14:tracePt t="33916" x="8113713" y="2751138"/>
          <p14:tracePt t="33924" x="8070850" y="2787650"/>
          <p14:tracePt t="33931" x="8021638" y="2836863"/>
          <p14:tracePt t="33940" x="7985125" y="2879725"/>
          <p14:tracePt t="33950" x="7935913" y="2916238"/>
          <p14:tracePt t="33957" x="7899400" y="2951163"/>
          <p14:tracePt t="33965" x="7850188" y="2994025"/>
          <p14:tracePt t="33973" x="7813675" y="3016250"/>
          <p14:tracePt t="33981" x="7799388" y="3044825"/>
          <p14:tracePt t="33990" x="7735888" y="3079750"/>
          <p14:tracePt t="33997" x="7721600" y="3094038"/>
          <p14:tracePt t="34006" x="7672388" y="3128963"/>
          <p14:tracePt t="34014" x="7658100" y="3143250"/>
          <p14:tracePt t="34023" x="7635875" y="3165475"/>
          <p14:tracePt t="34031" x="7586663" y="3194050"/>
          <p14:tracePt t="34039" x="7572375" y="3200400"/>
          <p14:tracePt t="34047" x="7535863" y="3214688"/>
          <p14:tracePt t="34055" x="7507288" y="3228975"/>
          <p14:tracePt t="34064" x="7500938" y="3251200"/>
          <p14:tracePt t="34072" x="7450138" y="3279775"/>
          <p14:tracePt t="34081" x="7407275" y="3294063"/>
          <p14:tracePt t="34088" x="7386638" y="3300413"/>
          <p14:tracePt t="34097" x="7358063" y="3314700"/>
          <p14:tracePt t="34105" x="7308850" y="3343275"/>
          <p14:tracePt t="34113" x="7272338" y="3365500"/>
          <p14:tracePt t="34121" x="7237413" y="3394075"/>
          <p14:tracePt t="34130" x="7194550" y="3414713"/>
          <p14:tracePt t="34138" x="7143750" y="3443288"/>
          <p14:tracePt t="34147" x="7108825" y="3457575"/>
          <p14:tracePt t="34154" x="7072313" y="3492500"/>
          <p14:tracePt t="34164" x="7023100" y="3506788"/>
          <p14:tracePt t="34171" x="6972300" y="3529013"/>
          <p14:tracePt t="34180" x="6937375" y="3557588"/>
          <p14:tracePt t="34187" x="6888163" y="3563938"/>
          <p14:tracePt t="34197" x="6837363" y="3592513"/>
          <p14:tracePt t="34203" x="6794500" y="3614738"/>
          <p14:tracePt t="34213" x="6759575" y="3629025"/>
          <p14:tracePt t="34220" x="6708775" y="3657600"/>
          <p14:tracePt t="34230" x="6673850" y="3678238"/>
          <p14:tracePt t="34236" x="6623050" y="3692525"/>
          <p14:tracePt t="34247" x="6608763" y="3706813"/>
          <p14:tracePt t="34253" x="6545263" y="3729038"/>
          <p14:tracePt t="34264" x="6496050" y="3743325"/>
          <p14:tracePt t="34270" x="6481763" y="3757613"/>
          <p14:tracePt t="34280" x="6424613" y="3763963"/>
          <p14:tracePt t="34286" x="6381750" y="3778250"/>
          <p14:tracePt t="34297" x="6345238" y="3792538"/>
          <p14:tracePt t="34303" x="6310313" y="3813175"/>
          <p14:tracePt t="34313" x="6273800" y="3827463"/>
          <p14:tracePt t="34319" x="6245225" y="3841750"/>
          <p14:tracePt t="34330" x="6196013" y="3856038"/>
          <p14:tracePt t="34336" x="6124575" y="3892550"/>
          <p14:tracePt t="34347" x="6067425" y="3927475"/>
          <p14:tracePt t="34699" x="6061075" y="3927475"/>
          <p14:tracePt t="34706" x="6046788" y="3927475"/>
          <p14:tracePt t="34715" x="6032500" y="3927475"/>
          <p14:tracePt t="34723" x="6010275" y="3927475"/>
          <p14:tracePt t="34731" x="5995988" y="3927475"/>
          <p14:tracePt t="34739" x="5961063" y="3927475"/>
          <p14:tracePt t="34748" x="5946775" y="3927475"/>
          <p14:tracePt t="34756" x="5910263" y="3941763"/>
          <p14:tracePt t="34764" x="5867400" y="3956050"/>
          <p14:tracePt t="34773" x="5832475" y="3956050"/>
          <p14:tracePt t="34781" x="5818188" y="3963988"/>
          <p14:tracePt t="34789" x="5781675" y="3978275"/>
          <p14:tracePt t="34797" x="5732463" y="3992563"/>
          <p14:tracePt t="34806" x="5710238" y="3992563"/>
          <p14:tracePt t="34813" x="5668963" y="4006850"/>
          <p14:tracePt t="34822" x="5632450" y="4027488"/>
          <p14:tracePt t="34830" x="5597525" y="4027488"/>
          <p14:tracePt t="34838" x="5568950" y="4041775"/>
          <p14:tracePt t="34847" x="5518150" y="4056063"/>
          <p14:tracePt t="34855" x="5497513" y="4056063"/>
          <p14:tracePt t="34863" x="5454650" y="4056063"/>
          <p14:tracePt t="34872" x="5432425" y="4070350"/>
          <p14:tracePt t="34880" x="5397500" y="4078288"/>
          <p14:tracePt t="34888" x="5368925" y="4078288"/>
          <p14:tracePt t="34896" x="5332413" y="4078288"/>
          <p14:tracePt t="34904" x="5303838" y="4078288"/>
          <p14:tracePt t="34913" x="5254625" y="4078288"/>
          <p14:tracePt t="34921" x="5248275" y="4078288"/>
          <p14:tracePt t="34931" x="5219700" y="4078288"/>
          <p14:tracePt t="34937" x="5197475" y="4078288"/>
          <p14:tracePt t="34947" x="5154613" y="4078288"/>
          <p14:tracePt t="34954" x="5133975" y="4078288"/>
          <p14:tracePt t="34963" x="5105400" y="4078288"/>
          <p14:tracePt t="34970" x="5068888" y="4078288"/>
          <p14:tracePt t="34980" x="5048250" y="4078288"/>
          <p14:tracePt t="34987" x="5019675" y="4078288"/>
          <p14:tracePt t="34997" x="4997450" y="4078288"/>
          <p14:tracePt t="35003" x="4968875" y="4070350"/>
          <p14:tracePt t="35013" x="4940300" y="4070350"/>
          <p14:tracePt t="35020" x="4919663" y="4056063"/>
          <p14:tracePt t="35030" x="4891088" y="4056063"/>
          <p14:tracePt t="35036" x="4883150" y="4041775"/>
          <p14:tracePt t="35046" x="4856163" y="4041775"/>
          <p14:tracePt t="35053" x="4819650" y="4041775"/>
          <p14:tracePt t="35063" x="4805363" y="4027488"/>
          <p14:tracePt t="35069" x="4784725" y="4027488"/>
          <p14:tracePt t="35079" x="4741863" y="4021138"/>
          <p14:tracePt t="35086" x="4719638" y="4006850"/>
          <p14:tracePt t="35096" x="4684713" y="4006850"/>
          <p14:tracePt t="35102" x="4670425" y="3992563"/>
          <p14:tracePt t="35112" x="4619625" y="3963988"/>
          <p14:tracePt t="35119" x="4584700" y="3956050"/>
          <p14:tracePt t="35129" x="4556125" y="3927475"/>
          <p14:tracePt t="35135" x="4519613" y="3913188"/>
          <p14:tracePt t="35143" x="4491038" y="3906838"/>
          <p14:tracePt t="35151" x="4470400" y="3878263"/>
          <p14:tracePt t="35160" x="4441825" y="3863975"/>
          <p14:tracePt t="35168" x="4421188" y="3856038"/>
          <p14:tracePt t="35177" x="4392613" y="3827463"/>
          <p14:tracePt t="35184" x="4370388" y="3813175"/>
          <p14:tracePt t="35193" x="4341813" y="3806825"/>
          <p14:tracePt t="35201" x="4321175" y="3792538"/>
          <p14:tracePt t="35209" x="4292600" y="3763963"/>
          <p14:tracePt t="35217" x="4270375" y="3743325"/>
          <p14:tracePt t="35226" x="4256088" y="3729038"/>
          <p14:tracePt t="35234" x="4221163" y="3706813"/>
          <p14:tracePt t="35242" x="4192588" y="3692525"/>
          <p14:tracePt t="35251" x="4178300" y="3678238"/>
          <p14:tracePt t="35259" x="4156075" y="3643313"/>
          <p14:tracePt t="35267" x="4121150" y="3614738"/>
          <p14:tracePt t="35275" x="4106863" y="3606800"/>
          <p14:tracePt t="35283" x="4078288" y="3592513"/>
          <p14:tracePt t="35292" x="4057650" y="3563938"/>
          <p14:tracePt t="35300" x="4021138" y="3543300"/>
          <p14:tracePt t="35308" x="3992563" y="3514725"/>
          <p14:tracePt t="35316" x="3992563" y="3506788"/>
          <p14:tracePt t="35325" x="3957638" y="3463925"/>
          <p14:tracePt t="35333" x="3929063" y="3443288"/>
          <p14:tracePt t="35341" x="3929063" y="3429000"/>
          <p14:tracePt t="35349" x="3892550" y="3394075"/>
          <p14:tracePt t="35358" x="3878263" y="3365500"/>
          <p14:tracePt t="35366" x="3857625" y="3328988"/>
          <p14:tracePt t="35374" x="3843338" y="3294063"/>
          <p14:tracePt t="35382" x="3829050" y="3251200"/>
          <p14:tracePt t="35390" x="3806825" y="3214688"/>
          <p14:tracePt t="35399" x="3792538" y="3179763"/>
          <p14:tracePt t="35407" x="3778250" y="3143250"/>
          <p14:tracePt t="35416" x="3763963" y="3094038"/>
          <p14:tracePt t="35424" x="3757613" y="3065463"/>
          <p14:tracePt t="35432" x="3743325" y="3016250"/>
          <p14:tracePt t="35440" x="3743325" y="2965450"/>
          <p14:tracePt t="35449" x="3729038" y="2930525"/>
          <p14:tracePt t="35457" x="3729038" y="2879725"/>
          <p14:tracePt t="35465" x="3729038" y="2830513"/>
          <p14:tracePt t="35473" x="3729038" y="2779713"/>
          <p14:tracePt t="35482" x="3729038" y="2730500"/>
          <p14:tracePt t="35490" x="3743325" y="2679700"/>
          <p14:tracePt t="35498" x="3757613" y="2616200"/>
          <p14:tracePt t="35506" x="3778250" y="2566988"/>
          <p14:tracePt t="35514" x="3806825" y="2501900"/>
          <p14:tracePt t="35522" x="3843338" y="2438400"/>
          <p14:tracePt t="35531" x="3863975" y="2381250"/>
          <p14:tracePt t="35539" x="3906838" y="2301875"/>
          <p14:tracePt t="35547" x="3943350" y="2252663"/>
          <p14:tracePt t="35556" x="3978275" y="2189163"/>
          <p14:tracePt t="35564" x="4021138" y="2138363"/>
          <p14:tracePt t="35572" x="4057650" y="2074863"/>
          <p14:tracePt t="35580" x="4092575" y="2017713"/>
          <p14:tracePt t="35589" x="4127500" y="1966913"/>
          <p14:tracePt t="35597" x="4178300" y="1903413"/>
          <p14:tracePt t="35605" x="4241800" y="1839913"/>
          <p14:tracePt t="35614" x="4292600" y="1789113"/>
          <p14:tracePt t="35621" x="4341813" y="1739900"/>
          <p14:tracePt t="35630" x="4406900" y="1674813"/>
          <p14:tracePt t="35638" x="4456113" y="1625600"/>
          <p14:tracePt t="35647" x="4519613" y="1574800"/>
          <p14:tracePt t="35655" x="4570413" y="1539875"/>
          <p14:tracePt t="35663" x="4619625" y="1504950"/>
          <p14:tracePt t="35671" x="4670425" y="1462088"/>
          <p14:tracePt t="35680" x="4705350" y="1425575"/>
          <p14:tracePt t="35687" x="4741863" y="1404938"/>
          <p14:tracePt t="35697" x="4784725" y="1376363"/>
          <p14:tracePt t="35704" x="4833938" y="1354138"/>
          <p14:tracePt t="35713" x="4870450" y="1325563"/>
          <p14:tracePt t="35720" x="4905375" y="1304925"/>
          <p14:tracePt t="35730" x="4940300" y="1290638"/>
          <p14:tracePt t="35737" x="4968875" y="1276350"/>
          <p14:tracePt t="35747" x="5005388" y="1262063"/>
          <p14:tracePt t="35753" x="5048250" y="1239838"/>
          <p14:tracePt t="35764" x="5083175" y="1225550"/>
          <p14:tracePt t="35770" x="5119688" y="1211263"/>
          <p14:tracePt t="35780" x="5154613" y="1204913"/>
          <p14:tracePt t="35787" x="5205413" y="1190625"/>
          <p14:tracePt t="35797" x="5254625" y="1176338"/>
          <p14:tracePt t="35803" x="5303838" y="1162050"/>
          <p14:tracePt t="35813" x="5368925" y="1154113"/>
          <p14:tracePt t="35820" x="5432425" y="1154113"/>
          <p14:tracePt t="35830" x="5497513" y="1141413"/>
          <p14:tracePt t="35836" x="5561013" y="1127125"/>
          <p14:tracePt t="35847" x="5611813" y="1112838"/>
          <p14:tracePt t="35853" x="5668963" y="1112838"/>
          <p14:tracePt t="35863" x="5732463" y="1098550"/>
          <p14:tracePt t="35869" x="5781675" y="1098550"/>
          <p14:tracePt t="35880" x="5846763" y="1098550"/>
          <p14:tracePt t="35885" x="5895975" y="1090613"/>
          <p14:tracePt t="35897" x="5967413" y="1090613"/>
          <p14:tracePt t="35902" x="6018213" y="1090613"/>
          <p14:tracePt t="35913" x="6081713" y="1090613"/>
          <p14:tracePt t="35919" x="6145213" y="1090613"/>
          <p14:tracePt t="35931" x="6224588" y="1090613"/>
          <p14:tracePt t="35935" x="6281738" y="1090613"/>
          <p14:tracePt t="35949" x="6345238" y="1090613"/>
          <p14:tracePt t="35951" x="6424613" y="1090613"/>
          <p14:tracePt t="35959" x="6481763" y="1090613"/>
          <p14:tracePt t="35968" x="6545263" y="1090613"/>
          <p14:tracePt t="35976" x="6608763" y="1090613"/>
          <p14:tracePt t="35984" x="6673850" y="1090613"/>
          <p14:tracePt t="35992" x="6759575" y="1090613"/>
          <p14:tracePt t="36001" x="6837363" y="1090613"/>
          <p14:tracePt t="36009" x="6908800" y="1090613"/>
          <p14:tracePt t="36017" x="6994525" y="1090613"/>
          <p14:tracePt t="36026" x="7072313" y="1090613"/>
          <p14:tracePt t="36034" x="7158038" y="1090613"/>
          <p14:tracePt t="36042" x="7258050" y="1090613"/>
          <p14:tracePt t="36050" x="7350125" y="1090613"/>
          <p14:tracePt t="36059" x="7507288" y="1090613"/>
          <p14:tracePt t="36067" x="7550150" y="1098550"/>
          <p14:tracePt t="36075" x="7650163" y="1098550"/>
          <p14:tracePt t="36083" x="7750175" y="1112838"/>
          <p14:tracePt t="36091" x="7913688" y="1141413"/>
          <p14:tracePt t="36099" x="7964488" y="1154113"/>
          <p14:tracePt t="36108" x="8121650" y="1190625"/>
          <p14:tracePt t="36116" x="8162925" y="1190625"/>
          <p14:tracePt t="36124" x="8262938" y="1211263"/>
          <p14:tracePt t="36133" x="8334375" y="1239838"/>
          <p14:tracePt t="36141" x="8428038" y="1276350"/>
          <p14:tracePt t="36149" x="8499475" y="1304925"/>
          <p14:tracePt t="36157" x="8577263" y="1325563"/>
          <p14:tracePt t="36166" x="8634413" y="1354138"/>
          <p14:tracePt t="36174" x="8683625" y="1376363"/>
          <p14:tracePt t="36182" x="8748713" y="1404938"/>
          <p14:tracePt t="36190" x="8763000" y="1425575"/>
          <p14:tracePt t="36199" x="8812213" y="1439863"/>
          <p14:tracePt t="36207" x="8863013" y="1476375"/>
          <p14:tracePt t="36215" x="8877300" y="1490663"/>
          <p14:tracePt t="36223" x="8897938" y="1511300"/>
          <p14:tracePt t="36231" x="8926513" y="1539875"/>
          <p14:tracePt t="36240" x="8947150" y="1560513"/>
          <p14:tracePt t="36248" x="8961438" y="1574800"/>
          <p14:tracePt t="36256" x="8975725" y="1603375"/>
          <p14:tracePt t="36264" x="8990013" y="1611313"/>
          <p14:tracePt t="36273" x="8997950" y="1625600"/>
          <p14:tracePt t="36281" x="8997950" y="1654175"/>
          <p14:tracePt t="36289" x="9012238" y="1674813"/>
          <p14:tracePt t="36297" x="9012238" y="1689100"/>
          <p14:tracePt t="36305" x="9012238" y="1703388"/>
          <p14:tracePt t="36314" x="9026525" y="1739900"/>
          <p14:tracePt t="36322" x="9026525" y="1768475"/>
          <p14:tracePt t="36331" x="9026525" y="1803400"/>
          <p14:tracePt t="36339" x="9040813" y="1839913"/>
          <p14:tracePt t="36347" x="9040813" y="1868488"/>
          <p14:tracePt t="36355" x="9040813" y="1917700"/>
          <p14:tracePt t="36364" x="9040813" y="1938338"/>
          <p14:tracePt t="36372" x="9040813" y="1989138"/>
          <p14:tracePt t="36380" x="9040813" y="2038350"/>
          <p14:tracePt t="36388" x="9040813" y="2074863"/>
          <p14:tracePt t="36397" x="9040813" y="2124075"/>
          <p14:tracePt t="36404" x="9040813" y="2174875"/>
          <p14:tracePt t="36413" x="9026525" y="2217738"/>
          <p14:tracePt t="36421" x="9012238" y="2266950"/>
          <p14:tracePt t="36431" x="9012238" y="2274888"/>
          <p14:tracePt t="36437" x="8997950" y="2316163"/>
          <p14:tracePt t="36447" x="8990013" y="2352675"/>
          <p14:tracePt t="36454" x="8961438" y="2401888"/>
          <p14:tracePt t="36464" x="8947150" y="2430463"/>
          <p14:tracePt t="36471" x="8940800" y="2466975"/>
          <p14:tracePt t="36480" x="8897938" y="2501900"/>
          <p14:tracePt t="36487" x="8863013" y="2538413"/>
          <p14:tracePt t="36497" x="8826500" y="2587625"/>
          <p14:tracePt t="36504" x="8777288" y="2638425"/>
          <p14:tracePt t="36513" x="8726488" y="2679700"/>
          <p14:tracePt t="36520" x="8662988" y="2736850"/>
          <p14:tracePt t="36531" x="8597900" y="2787650"/>
          <p14:tracePt t="36537" x="8534400" y="2836863"/>
          <p14:tracePt t="36547" x="8462963" y="2894013"/>
          <p14:tracePt t="36553" x="8399463" y="2944813"/>
          <p14:tracePt t="36563" x="8313738" y="3001963"/>
          <p14:tracePt t="36570" x="8234363" y="3051175"/>
          <p14:tracePt t="36580" x="8148638" y="3100388"/>
          <p14:tracePt t="36586" x="8070850" y="3143250"/>
          <p14:tracePt t="36597" x="7999413" y="3194050"/>
          <p14:tracePt t="36603" x="7921625" y="3243263"/>
          <p14:tracePt t="36613" x="7850188" y="3294063"/>
          <p14:tracePt t="36619" x="7785100" y="3328988"/>
          <p14:tracePt t="36630" x="7721600" y="3365500"/>
          <p14:tracePt t="36636" x="7658100" y="3400425"/>
          <p14:tracePt t="36647" x="7600950" y="3443288"/>
          <p14:tracePt t="36652" x="7550150" y="3463925"/>
          <p14:tracePt t="36663" x="7500938" y="3492500"/>
          <p14:tracePt t="36668" x="7435850" y="3529013"/>
          <p14:tracePt t="36680" x="7386638" y="3543300"/>
          <p14:tracePt t="36685" x="7335838" y="3578225"/>
          <p14:tracePt t="36697" x="7272338" y="3606800"/>
          <p14:tracePt t="36701" x="7237413" y="3629025"/>
          <p14:tracePt t="36713" x="7172325" y="3657600"/>
          <p14:tracePt t="36718" x="7123113" y="3692525"/>
          <p14:tracePt t="36730" x="7086600" y="3706813"/>
          <p14:tracePt t="36734" x="7023100" y="3729038"/>
          <p14:tracePt t="36747" x="6986588" y="3757613"/>
          <p14:tracePt t="36751" x="6943725" y="3778250"/>
          <p14:tracePt t="36764" x="6894513" y="3792538"/>
          <p14:tracePt t="36770" x="6859588" y="3813175"/>
          <p14:tracePt t="36780" x="6808788" y="3827463"/>
          <p14:tracePt t="36784" x="6773863" y="3856038"/>
          <p14:tracePt t="36797" x="6737350" y="3863975"/>
          <p14:tracePt t="36801" x="6694488" y="3878263"/>
          <p14:tracePt t="36813" x="6645275" y="3906838"/>
          <p14:tracePt t="36818" x="6594475" y="3913188"/>
          <p14:tracePt t="36830" x="6559550" y="3941763"/>
          <p14:tracePt t="36834" x="6508750" y="3963988"/>
          <p14:tracePt t="36847" x="6459538" y="3978275"/>
          <p14:tracePt t="36851" x="6396038" y="4006850"/>
          <p14:tracePt t="36863" x="6330950" y="4027488"/>
          <p14:tracePt t="36868" x="6273800" y="4056063"/>
          <p14:tracePt t="36880" x="6196013" y="4092575"/>
          <p14:tracePt t="36884" x="6124575" y="4121150"/>
          <p14:tracePt t="36897" x="6061075" y="4141788"/>
          <p14:tracePt t="36901" x="5981700" y="4170363"/>
          <p14:tracePt t="36913" x="5918200" y="4191000"/>
          <p14:tracePt t="36917" x="5846763" y="4219575"/>
          <p14:tracePt t="36931" x="5767388" y="4256088"/>
          <p14:tracePt t="36932" x="5695950" y="4276725"/>
          <p14:tracePt t="36940" x="5632450" y="4291013"/>
          <p14:tracePt t="36950" x="5561013" y="4327525"/>
          <p14:tracePt t="36957" x="5497513" y="4341813"/>
          <p14:tracePt t="36965" x="5418138" y="4370388"/>
          <p14:tracePt t="36974" x="5346700" y="4391025"/>
          <p14:tracePt t="36982" x="5254625" y="4427538"/>
          <p14:tracePt t="36990" x="5197475" y="4456113"/>
          <p14:tracePt t="36998" x="5119688" y="4476750"/>
          <p14:tracePt t="37006" x="5048250" y="4505325"/>
          <p14:tracePt t="37014" x="4968875" y="4527550"/>
          <p14:tracePt t="37023" x="4905375" y="4556125"/>
          <p14:tracePt t="37031" x="4841875" y="4570413"/>
          <p14:tracePt t="37039" x="4784725" y="4583113"/>
          <p14:tracePt t="37047" x="4719638" y="4591050"/>
          <p14:tracePt t="37056" x="4670425" y="4605338"/>
          <p14:tracePt t="37064" x="4633913" y="4605338"/>
          <p14:tracePt t="37072" x="4541838" y="4633913"/>
          <p14:tracePt t="37081" x="4533900" y="4633913"/>
          <p14:tracePt t="37088" x="4484688" y="4633913"/>
          <p14:tracePt t="37097" x="4441825" y="4640263"/>
          <p14:tracePt t="37105" x="4406900" y="4640263"/>
          <p14:tracePt t="37114" x="4370388" y="4640263"/>
          <p14:tracePt t="37121" x="4341813" y="4640263"/>
          <p14:tracePt t="37130" x="4321175" y="4640263"/>
          <p14:tracePt t="37138" x="4278313" y="4640263"/>
          <p14:tracePt t="37146" x="4241800" y="4640263"/>
          <p14:tracePt t="37154" x="4227513" y="4640263"/>
          <p14:tracePt t="37163" x="4178300" y="4633913"/>
          <p14:tracePt t="37171" x="4156075" y="4633913"/>
          <p14:tracePt t="37180" x="4121150" y="4605338"/>
          <p14:tracePt t="37187" x="4092575" y="4591050"/>
          <p14:tracePt t="37197" x="4070350" y="4583113"/>
          <p14:tracePt t="37204" x="4029075" y="4541838"/>
          <p14:tracePt t="37214" x="3992563" y="4519613"/>
          <p14:tracePt t="37220" x="3957638" y="4491038"/>
          <p14:tracePt t="37230" x="3929063" y="4456113"/>
          <p14:tracePt t="37237" x="3892550" y="4427538"/>
          <p14:tracePt t="37247" x="3863975" y="4391025"/>
          <p14:tracePt t="37254" x="3829050" y="4356100"/>
          <p14:tracePt t="37264" x="3806825" y="4319588"/>
          <p14:tracePt t="37270" x="3778250" y="4276725"/>
          <p14:tracePt t="37280" x="3763963" y="4270375"/>
          <p14:tracePt t="37287" x="3757613" y="4227513"/>
          <p14:tracePt t="37297" x="3743325" y="4205288"/>
          <p14:tracePt t="37303" x="3729038" y="4170363"/>
          <p14:tracePt t="37313" x="3714750" y="4141788"/>
          <p14:tracePt t="37319" x="3706813" y="4121150"/>
          <p14:tracePt t="37330" x="3692525" y="4092575"/>
          <p14:tracePt t="37336" x="3692525" y="4070350"/>
          <p14:tracePt t="37346" x="3678238" y="4041775"/>
          <p14:tracePt t="37353" x="3663950" y="4006850"/>
          <p14:tracePt t="37363" x="3657600" y="3978275"/>
          <p14:tracePt t="37369" x="3657600" y="3956050"/>
          <p14:tracePt t="37380" x="3629025" y="3927475"/>
          <p14:tracePt t="37386" x="3629025" y="3906838"/>
          <p14:tracePt t="37397" x="3614738" y="3863975"/>
          <p14:tracePt t="37402" x="3608388" y="3841750"/>
          <p14:tracePt t="37413" x="3579813" y="3792538"/>
          <p14:tracePt t="37418" x="3579813" y="3778250"/>
          <p14:tracePt t="37430" x="3565525" y="3757613"/>
          <p14:tracePt t="37435" x="3557588" y="3729038"/>
          <p14:tracePt t="37447" x="3557588" y="3692525"/>
          <p14:tracePt t="37452" x="3543300" y="3663950"/>
          <p14:tracePt t="37463" x="3529013" y="3643313"/>
          <p14:tracePt t="37468" x="3529013" y="3614738"/>
          <p14:tracePt t="37480" x="3529013" y="3592513"/>
          <p14:tracePt t="37485" x="3529013" y="3563938"/>
          <p14:tracePt t="37497" x="3529013" y="3514725"/>
          <p14:tracePt t="37501" x="3529013" y="3492500"/>
          <p14:tracePt t="37513" x="3529013" y="3457575"/>
          <p14:tracePt t="37518" x="3529013" y="3443288"/>
          <p14:tracePt t="37530" x="3529013" y="3379788"/>
          <p14:tracePt t="37535" x="3529013" y="3343275"/>
          <p14:tracePt t="37547" x="3529013" y="3300413"/>
          <p14:tracePt t="37550" x="3529013" y="3265488"/>
          <p14:tracePt t="37563" x="3529013" y="3228975"/>
          <p14:tracePt t="37567" x="3529013" y="3179763"/>
          <p14:tracePt t="37580" x="3529013" y="3143250"/>
          <p14:tracePt t="37584" x="3543300" y="3128963"/>
          <p14:tracePt t="37597" x="3557588" y="3065463"/>
          <p14:tracePt t="37601" x="3565525" y="3030538"/>
          <p14:tracePt t="37613" x="3565525" y="3001963"/>
          <p14:tracePt t="37617" x="3579813" y="2944813"/>
          <p14:tracePt t="37630" x="3579813" y="2901950"/>
          <p14:tracePt t="37633" x="3594100" y="2879725"/>
          <p14:tracePt t="37647" x="3594100" y="2851150"/>
          <p14:tracePt t="37650" x="3608388" y="2787650"/>
          <p14:tracePt t="37663" x="3614738" y="2751138"/>
          <p14:tracePt t="37667" x="3629025" y="2716213"/>
          <p14:tracePt t="37681" x="3643313" y="2679700"/>
          <p14:tracePt t="37684" x="3657600" y="2638425"/>
          <p14:tracePt t="37697" x="3678238" y="2601913"/>
          <p14:tracePt t="37700" x="3692525" y="2566988"/>
          <p14:tracePt t="37713" x="3714750" y="2516188"/>
          <p14:tracePt t="37716" x="3743325" y="2481263"/>
          <p14:tracePt t="37730" x="3778250" y="2430463"/>
          <p14:tracePt t="37731" x="3806825" y="2381250"/>
          <p14:tracePt t="37740" x="3829050" y="2316163"/>
          <p14:tracePt t="37748" x="3863975" y="2266950"/>
          <p14:tracePt t="37756" x="3892550" y="2217738"/>
          <p14:tracePt t="37764" x="3929063" y="2166938"/>
          <p14:tracePt t="37773" x="3978275" y="2117725"/>
          <p14:tracePt t="37781" x="4021138" y="2066925"/>
          <p14:tracePt t="37789" x="4070350" y="2017713"/>
          <p14:tracePt t="37798" x="4106863" y="1966913"/>
          <p14:tracePt t="37806" x="4156075" y="1924050"/>
          <p14:tracePt t="37814" x="4192588" y="1889125"/>
          <p14:tracePt t="37822" x="4256088" y="1839913"/>
          <p14:tracePt t="37831" x="4292600" y="1803400"/>
          <p14:tracePt t="37839" x="4327525" y="1768475"/>
          <p14:tracePt t="37847" x="4378325" y="1725613"/>
          <p14:tracePt t="37855" x="4406900" y="1689100"/>
          <p14:tracePt t="37863" x="4441825" y="1660525"/>
          <p14:tracePt t="37872" x="4484688" y="1625600"/>
          <p14:tracePt t="37880" x="4519613" y="1603375"/>
          <p14:tracePt t="37888" x="4556125" y="1560513"/>
          <p14:tracePt t="37897" x="4591050" y="1539875"/>
          <p14:tracePt t="37904" x="4619625" y="1504950"/>
          <p14:tracePt t="37913" x="4670425" y="1476375"/>
          <p14:tracePt t="37921" x="4691063" y="1454150"/>
          <p14:tracePt t="37931" x="4733925" y="1425575"/>
          <p14:tracePt t="37938" x="4770438" y="1404938"/>
          <p14:tracePt t="37949" x="4819650" y="1376363"/>
          <p14:tracePt t="37955" x="4870450" y="1339850"/>
          <p14:tracePt t="37964" x="4919663" y="1311275"/>
          <p14:tracePt t="37970" x="4954588" y="1290638"/>
          <p14:tracePt t="37980" x="5019675" y="1262063"/>
          <p14:tracePt t="37987" x="5068888" y="1239838"/>
          <p14:tracePt t="37997" x="5133975" y="1204913"/>
          <p14:tracePt t="38004" x="5168900" y="1176338"/>
          <p14:tracePt t="38013" x="5233988" y="1154113"/>
          <p14:tracePt t="38020" x="5268913" y="1141413"/>
          <p14:tracePt t="38030" x="5332413" y="1112838"/>
          <p14:tracePt t="38037" x="5383213" y="1090613"/>
          <p14:tracePt t="38047" x="5432425" y="1076325"/>
          <p14:tracePt t="38053" x="5497513" y="1047750"/>
          <p14:tracePt t="38064" x="5561013" y="1041400"/>
          <p14:tracePt t="38070" x="5611813" y="1012825"/>
          <p14:tracePt t="38080" x="5668963" y="998538"/>
          <p14:tracePt t="38086" x="5732463" y="990600"/>
          <p14:tracePt t="38097" x="5810250" y="976313"/>
          <p14:tracePt t="38103" x="5881688" y="962025"/>
          <p14:tracePt t="38113" x="5961063" y="947738"/>
          <p14:tracePt t="38119" x="6032500" y="947738"/>
          <p14:tracePt t="38130" x="6124575" y="927100"/>
          <p14:tracePt t="38136" x="6181725" y="912813"/>
          <p14:tracePt t="38147" x="6259513" y="912813"/>
          <p14:tracePt t="38152" x="6345238" y="898525"/>
          <p14:tracePt t="38163" x="6424613" y="890588"/>
          <p14:tracePt t="38169" x="6508750" y="890588"/>
          <p14:tracePt t="38180" x="6594475" y="876300"/>
          <p14:tracePt t="38185" x="6659563" y="876300"/>
          <p14:tracePt t="38197" x="6745288" y="862013"/>
          <p14:tracePt t="38202" x="6823075" y="847725"/>
          <p14:tracePt t="38213" x="6908800" y="847725"/>
          <p14:tracePt t="38218" x="6994525" y="847725"/>
          <p14:tracePt t="38230" x="7072313" y="847725"/>
          <p14:tracePt t="38235" x="7158038" y="847725"/>
          <p14:tracePt t="38246" x="7251700" y="847725"/>
          <p14:tracePt t="38251" x="7321550" y="847725"/>
          <p14:tracePt t="38263" x="7407275" y="847725"/>
          <p14:tracePt t="38268" x="7486650" y="847725"/>
          <p14:tracePt t="38280" x="7572375" y="847725"/>
          <p14:tracePt t="38284" x="7650163" y="862013"/>
          <p14:tracePt t="38297" x="7735888" y="876300"/>
          <p14:tracePt t="38301" x="7813675" y="876300"/>
          <p14:tracePt t="38313" x="7870825" y="890588"/>
          <p14:tracePt t="38318" x="7950200" y="912813"/>
          <p14:tracePt t="38330" x="7999413" y="927100"/>
          <p14:tracePt t="38334" x="8064500" y="941388"/>
          <p14:tracePt t="38347" x="8113713" y="962025"/>
          <p14:tracePt t="38352" x="8162925" y="976313"/>
          <p14:tracePt t="38365" x="8213725" y="998538"/>
          <p14:tracePt t="38366" x="8262938" y="1027113"/>
          <p14:tracePt t="38375" x="8313738" y="1047750"/>
          <p14:tracePt t="38383" x="8348663" y="1076325"/>
          <p14:tracePt t="38391" x="8399463" y="1112838"/>
          <p14:tracePt t="38399" x="8434388" y="1141413"/>
          <p14:tracePt t="38408" x="8462963" y="1176338"/>
          <p14:tracePt t="38416" x="8499475" y="1204913"/>
          <p14:tracePt t="38424" x="8528050" y="1225550"/>
          <p14:tracePt t="38432" x="8534400" y="1254125"/>
          <p14:tracePt t="38440" x="8577263" y="1304925"/>
          <p14:tracePt t="38449" x="8583613" y="1311275"/>
          <p14:tracePt t="38457" x="8612188" y="1354138"/>
          <p14:tracePt t="38465" x="8626475" y="1390650"/>
          <p14:tracePt t="38474" x="8634413" y="1411288"/>
          <p14:tracePt t="38482" x="8648700" y="1454150"/>
          <p14:tracePt t="38490" x="8662988" y="1490663"/>
          <p14:tracePt t="38498" x="8683625" y="1539875"/>
          <p14:tracePt t="38506" x="8683625" y="1574800"/>
          <p14:tracePt t="38515" x="8697913" y="1639888"/>
          <p14:tracePt t="38523" x="8712200" y="1689100"/>
          <p14:tracePt t="38531" x="8726488" y="1768475"/>
          <p14:tracePt t="38539" x="8734425" y="1839913"/>
          <p14:tracePt t="38548" x="8748713" y="1924050"/>
          <p14:tracePt t="38556" x="8748713" y="2017713"/>
          <p14:tracePt t="38564" x="8763000" y="2117725"/>
          <p14:tracePt t="38572" x="8763000" y="2203450"/>
          <p14:tracePt t="38580" x="8763000" y="2301875"/>
          <p14:tracePt t="38589" x="8763000" y="2387600"/>
          <p14:tracePt t="38597" x="8763000" y="2466975"/>
          <p14:tracePt t="38605" x="8763000" y="2552700"/>
          <p14:tracePt t="38614" x="8763000" y="2616200"/>
          <p14:tracePt t="38622" x="8734425" y="2679700"/>
          <p14:tracePt t="38630" x="8726488" y="2736850"/>
          <p14:tracePt t="38639" x="8697913" y="2801938"/>
          <p14:tracePt t="38646" x="8677275" y="2865438"/>
          <p14:tracePt t="38655" x="8634413" y="2916238"/>
          <p14:tracePt t="38664" x="8577263" y="3030538"/>
          <p14:tracePt t="38671" x="8548688" y="3065463"/>
          <p14:tracePt t="38680" x="8462963" y="3179763"/>
          <p14:tracePt t="38688" x="8385175" y="3251200"/>
          <p14:tracePt t="38697" x="8313738" y="3343275"/>
          <p14:tracePt t="38704" x="8220075" y="3429000"/>
          <p14:tracePt t="38714" x="8121650" y="3529013"/>
          <p14:tracePt t="38721" x="8021638" y="3629025"/>
          <p14:tracePt t="38730" x="7913688" y="3729038"/>
          <p14:tracePt t="38737" x="7799388" y="3827463"/>
          <p14:tracePt t="38747" x="7686675" y="3927475"/>
          <p14:tracePt t="38754" x="7558088" y="4021138"/>
          <p14:tracePt t="38763" x="7521575" y="4056063"/>
          <p14:tracePt t="38770" x="7421563" y="4127500"/>
          <p14:tracePt t="38780" x="7335838" y="4178300"/>
          <p14:tracePt t="38786" x="7251700" y="4241800"/>
          <p14:tracePt t="38797" x="7158038" y="4276725"/>
          <p14:tracePt t="38803" x="7086600" y="4319588"/>
          <p14:tracePt t="38813" x="7008813" y="4356100"/>
          <p14:tracePt t="38820" x="6937375" y="4376738"/>
          <p14:tracePt t="38830" x="6873875" y="4391025"/>
          <p14:tracePt t="38836" x="6808788" y="4419600"/>
          <p14:tracePt t="38846" x="6737350" y="4427538"/>
          <p14:tracePt t="38853" x="6673850" y="4441825"/>
          <p14:tracePt t="38863" x="6608763" y="4470400"/>
          <p14:tracePt t="38869" x="6559550" y="4476750"/>
          <p14:tracePt t="38880" x="6496050" y="4491038"/>
          <p14:tracePt t="38886" x="6430963" y="4505325"/>
          <p14:tracePt t="38897" x="6373813" y="4519613"/>
          <p14:tracePt t="38903" x="6324600" y="4527550"/>
          <p14:tracePt t="38913" x="6273800" y="4541838"/>
          <p14:tracePt t="38919" x="6224588" y="4556125"/>
          <p14:tracePt t="38931" x="6159500" y="4570413"/>
          <p14:tracePt t="38935" x="6110288" y="4583113"/>
          <p14:tracePt t="38949" x="6061075" y="4591050"/>
          <p14:tracePt t="38951" x="6018213" y="4591050"/>
          <p14:tracePt t="38960" x="5967413" y="4605338"/>
          <p14:tracePt t="38968" x="5918200" y="4605338"/>
          <p14:tracePt t="38976" x="5881688" y="4605338"/>
          <p14:tracePt t="38985" x="5832475" y="4605338"/>
          <p14:tracePt t="38993" x="5818188" y="4605338"/>
          <p14:tracePt t="39001" x="5781675" y="4605338"/>
          <p14:tracePt t="39009" x="5718175" y="4605338"/>
          <p14:tracePt t="39018" x="5710238" y="4605338"/>
          <p14:tracePt t="39026" x="5646738" y="4605338"/>
          <p14:tracePt t="39034" x="5632450" y="4605338"/>
          <p14:tracePt t="39042" x="5583238" y="4605338"/>
          <p14:tracePt t="39050" x="5546725" y="4605338"/>
          <p14:tracePt t="39059" x="5518150" y="4605338"/>
          <p14:tracePt t="39067" x="5468938" y="4605338"/>
          <p14:tracePt t="39075" x="5432425" y="4591050"/>
          <p14:tracePt t="39083" x="5403850" y="4591050"/>
          <p14:tracePt t="39092" x="5383213" y="4583113"/>
          <p14:tracePt t="39100" x="5318125" y="4570413"/>
          <p14:tracePt t="39108" x="5303838" y="4570413"/>
          <p14:tracePt t="39116" x="5268913" y="4570413"/>
          <p14:tracePt t="39124" x="5219700" y="4556125"/>
          <p14:tracePt t="39133" x="5197475" y="4556125"/>
          <p14:tracePt t="39141" x="5154613" y="4541838"/>
          <p14:tracePt t="39150" x="5133975" y="4527550"/>
          <p14:tracePt t="39158" x="5105400" y="4527550"/>
          <p14:tracePt t="39166" x="5097463" y="4519613"/>
          <p14:tracePt t="39174" x="5068888" y="4505325"/>
          <p14:tracePt t="39183" x="5048250" y="4491038"/>
          <p14:tracePt t="39191" x="5033963" y="4491038"/>
          <p14:tracePt t="39199" x="5019675" y="4491038"/>
          <p14:tracePt t="39207" x="5005388" y="4476750"/>
          <p14:tracePt t="39216" x="4997450" y="4476750"/>
          <p14:tracePt t="39224" x="4983163" y="4470400"/>
          <p14:tracePt t="39240" x="4968875" y="4456113"/>
          <p14:tracePt t="39256" x="4954588" y="4456113"/>
          <p14:tracePt t="39298" x="4954588" y="4441825"/>
          <p14:tracePt t="39578" x="4940300" y="4441825"/>
          <p14:tracePt t="39586" x="4933950" y="4441825"/>
          <p14:tracePt t="39598" x="4905375" y="4441825"/>
          <p14:tracePt t="39603" x="4883150" y="4456113"/>
          <p14:tracePt t="39614" x="4841875" y="4470400"/>
          <p14:tracePt t="39619" x="4791075" y="4491038"/>
          <p14:tracePt t="39629" x="4741863" y="4519613"/>
          <p14:tracePt t="39636" x="4684713" y="4541838"/>
          <p14:tracePt t="39645" x="4633913" y="4570413"/>
          <p14:tracePt t="39652" x="4570413" y="4583113"/>
          <p14:tracePt t="39662" x="4519613" y="4605338"/>
          <p14:tracePt t="39668" x="4491038" y="4619625"/>
          <p14:tracePt t="39678" x="4456113" y="4633913"/>
          <p14:tracePt t="39685" x="4421188" y="4640263"/>
          <p14:tracePt t="39695" x="4392613" y="4654550"/>
          <p14:tracePt t="39702" x="4356100" y="4668838"/>
          <p14:tracePt t="39710" x="4327525" y="4683125"/>
          <p14:tracePt t="39718" x="4321175" y="4691063"/>
          <p14:tracePt t="39727" x="4321175" y="4705350"/>
          <p14:tracePt t="39735" x="4306888" y="4705350"/>
          <p14:tracePt t="39743" x="4292600" y="4719638"/>
          <p14:tracePt t="39759" x="4278313" y="4733925"/>
          <p14:tracePt t="39775" x="4278313" y="4740275"/>
          <p14:tracePt t="39792" x="4278313" y="4754563"/>
          <p14:tracePt t="39809" x="4278313" y="4768850"/>
          <p14:tracePt t="39817" x="4270375" y="4783138"/>
          <p14:tracePt t="39825" x="4270375" y="4819650"/>
          <p14:tracePt t="39834" x="4256088" y="4840288"/>
          <p14:tracePt t="39842" x="4241800" y="4891088"/>
          <p14:tracePt t="39850" x="4221163" y="4940300"/>
          <p14:tracePt t="39858" x="4192588" y="5003800"/>
          <p14:tracePt t="39866" x="4170363" y="5068888"/>
          <p14:tracePt t="39875" x="4141788" y="5118100"/>
          <p14:tracePt t="39883" x="4106863" y="5183188"/>
          <p14:tracePt t="39891" x="4070350" y="5232400"/>
          <p14:tracePt t="39899" x="4029075" y="5254625"/>
          <p14:tracePt t="39908" x="4021138" y="5268913"/>
          <p14:tracePt t="39916" x="3978275" y="5297488"/>
          <p14:tracePt t="39924" x="3957638" y="5303838"/>
          <p14:tracePt t="39932" x="3906838" y="5318125"/>
          <p14:tracePt t="39940" x="3892550" y="5318125"/>
          <p14:tracePt t="39949" x="3863975" y="5318125"/>
          <p14:tracePt t="39957" x="3814763" y="5318125"/>
          <p14:tracePt t="39965" x="3792538" y="5318125"/>
          <p14:tracePt t="39973" x="3757613" y="5318125"/>
          <p14:tracePt t="39982" x="3714750" y="5297488"/>
          <p14:tracePt t="39990" x="3706813" y="5297488"/>
          <p14:tracePt t="39998" x="3657600" y="5268913"/>
          <p14:tracePt t="40007" x="3614738" y="5246688"/>
          <p14:tracePt t="40015" x="3579813" y="5218113"/>
          <p14:tracePt t="40023" x="3543300" y="5197475"/>
          <p14:tracePt t="40031" x="3494088" y="5168900"/>
          <p14:tracePt t="40040" x="3457575" y="5132388"/>
          <p14:tracePt t="40048" x="3414713" y="5089525"/>
          <p14:tracePt t="40056" x="3379788" y="5054600"/>
          <p14:tracePt t="40064" x="3328988" y="5003800"/>
          <p14:tracePt t="40073" x="3279775" y="4968875"/>
          <p14:tracePt t="40081" x="3244850" y="4919663"/>
          <p14:tracePt t="40089" x="3201988" y="4883150"/>
          <p14:tracePt t="40097" x="3165475" y="4833938"/>
          <p14:tracePt t="40105" x="3151188" y="4805363"/>
          <p14:tracePt t="40114" x="3116263" y="4740275"/>
          <p14:tracePt t="40122" x="3116263" y="4733925"/>
          <p14:tracePt t="40131" x="3101975" y="4691063"/>
          <p14:tracePt t="40138" x="3094038" y="4668838"/>
          <p14:tracePt t="40147" x="3094038" y="4640263"/>
          <p14:tracePt t="40155" x="3094038" y="4619625"/>
          <p14:tracePt t="40163" x="3094038" y="4591050"/>
          <p14:tracePt t="40172" x="3094038" y="4583113"/>
          <p14:tracePt t="40181" x="3094038" y="4556125"/>
          <p14:tracePt t="40188" x="3094038" y="4541838"/>
          <p14:tracePt t="40197" x="3094038" y="4519613"/>
          <p14:tracePt t="40204" x="3094038" y="4505325"/>
          <p14:tracePt t="40213" x="3101975" y="4491038"/>
          <p14:tracePt t="40221" x="3130550" y="4470400"/>
          <p14:tracePt t="40230" x="3151188" y="4456113"/>
          <p14:tracePt t="40237" x="3179763" y="4441825"/>
          <p14:tracePt t="40247" x="3216275" y="4419600"/>
          <p14:tracePt t="40254" x="3251200" y="4405313"/>
          <p14:tracePt t="40264" x="3294063" y="4391025"/>
          <p14:tracePt t="40270" x="3343275" y="4376738"/>
          <p14:tracePt t="40280" x="3394075" y="4376738"/>
          <p14:tracePt t="40287" x="3443288" y="4370388"/>
          <p14:tracePt t="40297" x="3479800" y="4356100"/>
          <p14:tracePt t="40303" x="3543300" y="4356100"/>
          <p14:tracePt t="40313" x="3565525" y="4356100"/>
          <p14:tracePt t="40320" x="3608388" y="4341813"/>
          <p14:tracePt t="40330" x="3643313" y="4341813"/>
          <p14:tracePt t="40336" x="3678238" y="4341813"/>
          <p14:tracePt t="40347" x="3706813" y="4341813"/>
          <p14:tracePt t="40353" x="3729038" y="4341813"/>
          <p14:tracePt t="40363" x="3757613" y="4341813"/>
          <p14:tracePt t="40370" x="3763963" y="4341813"/>
          <p14:tracePt t="40380" x="3792538" y="4341813"/>
          <p14:tracePt t="40386" x="3806825" y="4356100"/>
          <p14:tracePt t="40397" x="3814763" y="4356100"/>
          <p14:tracePt t="40402" x="3814763" y="4370388"/>
          <p14:tracePt t="40414" x="3829050" y="4376738"/>
          <p14:tracePt t="40419" x="3843338" y="4391025"/>
          <p14:tracePt t="40435" x="3843338" y="4405313"/>
          <p14:tracePt t="40445" x="3857625" y="4419600"/>
          <p14:tracePt t="40452" x="3863975" y="4427538"/>
          <p14:tracePt t="40460" x="3863975" y="4441825"/>
          <p14:tracePt t="40468" x="3878263" y="4456113"/>
          <p14:tracePt t="40477" x="3878263" y="4476750"/>
          <p14:tracePt t="40485" x="3892550" y="4491038"/>
          <p14:tracePt t="40493" x="3892550" y="4505325"/>
          <p14:tracePt t="40501" x="3906838" y="4527550"/>
          <p14:tracePt t="40510" x="3921125" y="4570413"/>
          <p14:tracePt t="40518" x="3921125" y="4591050"/>
          <p14:tracePt t="40526" x="3921125" y="4619625"/>
          <p14:tracePt t="40534" x="3929063" y="4654550"/>
          <p14:tracePt t="40542" x="3929063" y="4691063"/>
          <p14:tracePt t="40551" x="3943350" y="4733925"/>
          <p14:tracePt t="40559" x="3943350" y="4768850"/>
          <p14:tracePt t="40567" x="3943350" y="4805363"/>
          <p14:tracePt t="40575" x="3943350" y="4833938"/>
          <p14:tracePt t="40584" x="3943350" y="4868863"/>
          <p14:tracePt t="40592" x="3921125" y="4919663"/>
          <p14:tracePt t="40600" x="3921125" y="4933950"/>
          <p14:tracePt t="40608" x="3892550" y="4954588"/>
          <p14:tracePt t="40617" x="3878263" y="4983163"/>
          <p14:tracePt t="40625" x="3863975" y="4989513"/>
          <p14:tracePt t="40633" x="3843338" y="5018088"/>
          <p14:tracePt t="40641" x="3829050" y="5032375"/>
          <p14:tracePt t="40650" x="3806825" y="5040313"/>
          <p14:tracePt t="40658" x="3763963" y="5068888"/>
          <p14:tracePt t="40666" x="3757613" y="5068888"/>
          <p14:tracePt t="40674" x="3706813" y="5068888"/>
          <p14:tracePt t="40682" x="3678238" y="5068888"/>
          <p14:tracePt t="40691" x="3643313" y="5068888"/>
          <p14:tracePt t="40699" x="3608388" y="5068888"/>
          <p14:tracePt t="40707" x="3557588" y="5068888"/>
          <p14:tracePt t="40716" x="3514725" y="5040313"/>
          <p14:tracePt t="40724" x="3479800" y="5018088"/>
          <p14:tracePt t="40733" x="3414713" y="4983163"/>
          <p14:tracePt t="40740" x="3365500" y="4940300"/>
          <p14:tracePt t="40748" x="3314700" y="4905375"/>
          <p14:tracePt t="40756" x="3265488" y="4840288"/>
          <p14:tracePt t="40765" x="3230563" y="4805363"/>
          <p14:tracePt t="40773" x="3179763" y="4754563"/>
          <p14:tracePt t="40781" x="3144838" y="4691063"/>
          <p14:tracePt t="40790" x="3101975" y="4640263"/>
          <p14:tracePt t="40798" x="3079750" y="4591050"/>
          <p14:tracePt t="40806" x="3065463" y="4541838"/>
          <p14:tracePt t="40815" x="3051175" y="4491038"/>
          <p14:tracePt t="40822" x="3044825" y="4456113"/>
          <p14:tracePt t="40831" x="3044825" y="4405313"/>
          <p14:tracePt t="40839" x="3044825" y="4356100"/>
          <p14:tracePt t="40847" x="3051175" y="4305300"/>
          <p14:tracePt t="40855" x="3079750" y="4256088"/>
          <p14:tracePt t="40864" x="3116263" y="4205288"/>
          <p14:tracePt t="40872" x="3151188" y="4156075"/>
          <p14:tracePt t="40881" x="3194050" y="4121150"/>
          <p14:tracePt t="40889" x="3244850" y="4078288"/>
          <p14:tracePt t="40897" x="3294063" y="4041775"/>
          <p14:tracePt t="40905" x="3343275" y="4006850"/>
          <p14:tracePt t="40914" x="3394075" y="3978275"/>
          <p14:tracePt t="40922" x="3457575" y="3963988"/>
          <p14:tracePt t="40931" x="3514725" y="3941763"/>
          <p14:tracePt t="40938" x="3565525" y="3941763"/>
          <p14:tracePt t="40949" x="3614738" y="3941763"/>
          <p14:tracePt t="40955" x="3657600" y="3941763"/>
          <p14:tracePt t="40964" x="3729038" y="3941763"/>
          <p14:tracePt t="40971" x="3757613" y="3941763"/>
          <p14:tracePt t="40980" x="3814763" y="3941763"/>
          <p14:tracePt t="40988" x="3829050" y="3941763"/>
          <p14:tracePt t="40997" x="3857625" y="3941763"/>
          <p14:tracePt t="41004" x="3906838" y="3963988"/>
          <p14:tracePt t="41013" x="3921125" y="3978275"/>
          <p14:tracePt t="41021" x="3943350" y="3992563"/>
          <p14:tracePt t="41030" x="3971925" y="4021138"/>
          <p14:tracePt t="41037" x="3992563" y="4041775"/>
          <p14:tracePt t="41047" x="4006850" y="4056063"/>
          <p14:tracePt t="41053" x="4043363" y="4092575"/>
          <p14:tracePt t="41064" x="4043363" y="4106863"/>
          <p14:tracePt t="41070" x="4057650" y="4127500"/>
          <p14:tracePt t="41080" x="4078288" y="4170363"/>
          <p14:tracePt t="41087" x="4092575" y="4205288"/>
          <p14:tracePt t="41098" x="4092575" y="4241800"/>
          <p14:tracePt t="41103" x="4092575" y="4291013"/>
          <p14:tracePt t="41113" x="4092575" y="4341813"/>
          <p14:tracePt t="41119" x="4092575" y="4376738"/>
          <p14:tracePt t="41130" x="4092575" y="4441825"/>
          <p14:tracePt t="41136" x="4078288" y="4491038"/>
          <p14:tracePt t="41147" x="4043363" y="4556125"/>
          <p14:tracePt t="41153" x="4006850" y="4619625"/>
          <p14:tracePt t="41163" x="3957638" y="4683125"/>
          <p14:tracePt t="41169" x="3892550" y="4740275"/>
          <p14:tracePt t="41180" x="3829050" y="4791075"/>
          <p14:tracePt t="41186" x="3778250" y="4840288"/>
          <p14:tracePt t="41197" x="3706813" y="4883150"/>
          <p14:tracePt t="41202" x="3643313" y="4919663"/>
          <p14:tracePt t="41213" x="3565525" y="4954588"/>
          <p14:tracePt t="41219" x="3508375" y="4968875"/>
          <p14:tracePt t="41230" x="3429000" y="4983163"/>
          <p14:tracePt t="41235" x="3408363" y="4989513"/>
          <p14:tracePt t="41247" x="3357563" y="4989513"/>
          <p14:tracePt t="41252" x="3294063" y="4989513"/>
          <p14:tracePt t="41263" x="3265488" y="4989513"/>
          <p14:tracePt t="41268" x="3244850" y="4989513"/>
          <p14:tracePt t="41280" x="3201988" y="4989513"/>
          <p14:tracePt t="41285" x="3179763" y="4968875"/>
          <p14:tracePt t="41297" x="3165475" y="4968875"/>
          <p14:tracePt t="41301" x="3151188" y="4940300"/>
          <p14:tracePt t="41313" x="3130550" y="4919663"/>
          <p14:tracePt t="41317" x="3116263" y="4891088"/>
          <p14:tracePt t="41331" x="3101975" y="4883150"/>
          <p14:tracePt t="41335" x="3079750" y="4840288"/>
          <p14:tracePt t="41347" x="3065463" y="4805363"/>
          <p14:tracePt t="41351" x="3051175" y="4768850"/>
          <p14:tracePt t="41363" x="3044825" y="4719638"/>
          <p14:tracePt t="41368" x="3030538" y="4668838"/>
          <p14:tracePt t="41380" x="3030538" y="4605338"/>
          <p14:tracePt t="41384" x="3030538" y="4541838"/>
          <p14:tracePt t="41397" x="3030538" y="4427538"/>
          <p14:tracePt t="41401" x="3030538" y="4356100"/>
          <p14:tracePt t="41413" x="3065463" y="4256088"/>
          <p14:tracePt t="41418" x="3144838" y="4156075"/>
          <p14:tracePt t="41431" x="3216275" y="4041775"/>
          <p14:tracePt t="41434" x="3328988" y="3927475"/>
          <p14:tracePt t="41447" x="3457575" y="3813175"/>
          <p14:tracePt t="41451" x="3594100" y="3714750"/>
          <p14:tracePt t="41464" x="3729038" y="3614738"/>
          <p14:tracePt t="41465" x="3863975" y="3557588"/>
          <p14:tracePt t="41474" x="3929063" y="3529013"/>
          <p14:tracePt t="41482" x="4127500" y="3457575"/>
          <p14:tracePt t="41490" x="4192588" y="3443288"/>
          <p14:tracePt t="41499" x="4306888" y="3429000"/>
          <p14:tracePt t="41507" x="4406900" y="3414713"/>
          <p14:tracePt t="41515" x="4484688" y="3414713"/>
          <p14:tracePt t="41523" x="4570413" y="3414713"/>
          <p14:tracePt t="41531" x="4633913" y="3414713"/>
          <p14:tracePt t="41540" x="4691063" y="3414713"/>
          <p14:tracePt t="41548" x="4741863" y="3443288"/>
          <p14:tracePt t="41557" x="4784725" y="3463925"/>
          <p14:tracePt t="41565" x="4833938" y="3478213"/>
          <p14:tracePt t="41573" x="4856163" y="3506788"/>
          <p14:tracePt t="41581" x="4883150" y="3543300"/>
          <p14:tracePt t="41589" x="4905375" y="3578225"/>
          <p14:tracePt t="41598" x="4940300" y="3614738"/>
          <p14:tracePt t="41606" x="4954588" y="3657600"/>
          <p14:tracePt t="41614" x="4983163" y="3692525"/>
          <p14:tracePt t="41622" x="4997450" y="3757613"/>
          <p14:tracePt t="41631" x="5019675" y="3856038"/>
          <p14:tracePt t="41639" x="5033963" y="3927475"/>
          <p14:tracePt t="41647" x="5033963" y="4056063"/>
          <p14:tracePt t="41655" x="5033963" y="4191000"/>
          <p14:tracePt t="41663" x="5033963" y="4341813"/>
          <p14:tracePt t="41672" x="4997450" y="4654550"/>
          <p14:tracePt t="41680" x="4940300" y="4883150"/>
          <p14:tracePt t="41688" x="4905375" y="4989513"/>
          <p14:tracePt t="41697" x="4833938" y="5218113"/>
          <p14:tracePt t="41705" x="4756150" y="5418138"/>
          <p14:tracePt t="41713" x="4705350" y="5481638"/>
          <p14:tracePt t="41721" x="4633913" y="5632450"/>
          <p14:tracePt t="41730" x="4541838" y="5745163"/>
          <p14:tracePt t="41737" x="4392613" y="5910263"/>
          <p14:tracePt t="41747" x="4341813" y="5930900"/>
          <p14:tracePt t="41754" x="4241800" y="5967413"/>
          <p14:tracePt t="41764" x="4092575" y="6030913"/>
          <p14:tracePt t="41771" x="4029075" y="6030913"/>
          <p14:tracePt t="41780" x="3929063" y="6030913"/>
          <p14:tracePt t="41787" x="3829050" y="6030913"/>
          <p14:tracePt t="41797" x="3729038" y="6030913"/>
          <p14:tracePt t="41803" x="3643313" y="6030913"/>
          <p14:tracePt t="41813" x="3557588" y="6010275"/>
          <p14:tracePt t="41820" x="3494088" y="5981700"/>
          <p14:tracePt t="41830" x="3429000" y="5959475"/>
          <p14:tracePt t="41837" x="3365500" y="5930900"/>
          <p14:tracePt t="41847" x="3314700" y="5910263"/>
          <p14:tracePt t="41853" x="3265488" y="5881688"/>
          <p14:tracePt t="41864" x="3230563" y="5867400"/>
          <p14:tracePt t="41869" x="3194050" y="5830888"/>
          <p14:tracePt t="41880" x="3151188" y="5810250"/>
          <p14:tracePt t="41886" x="3116263" y="5795963"/>
          <p14:tracePt t="41897" x="3094038" y="5767388"/>
          <p14:tracePt t="41903" x="3051175" y="5745163"/>
          <p14:tracePt t="41913" x="3044825" y="5730875"/>
          <p14:tracePt t="41919" x="3001963" y="5695950"/>
          <p14:tracePt t="41931" x="2979738" y="5667375"/>
          <p14:tracePt t="41936" x="2965450" y="5632450"/>
          <p14:tracePt t="41949" x="2951163" y="5595938"/>
          <p14:tracePt t="41954" x="2944813" y="5532438"/>
          <p14:tracePt t="41964" x="2944813" y="5481638"/>
          <p14:tracePt t="41969" x="2944813" y="5418138"/>
          <p14:tracePt t="41980" x="2944813" y="5297488"/>
          <p14:tracePt t="41985" x="2951163" y="5203825"/>
          <p14:tracePt t="41997" x="3001963" y="5118100"/>
          <p14:tracePt t="42002" x="3051175" y="5032375"/>
          <p14:tracePt t="42014" x="3094038" y="4983163"/>
          <p14:tracePt t="42018" x="3151188" y="4891088"/>
          <p14:tracePt t="42030" x="3216275" y="4833938"/>
          <p14:tracePt t="42036" x="3265488" y="4768850"/>
          <p14:tracePt t="42047" x="3328988" y="4719638"/>
          <p14:tracePt t="42052" x="3379788" y="4683125"/>
          <p14:tracePt t="42064" x="3408363" y="4668838"/>
          <p14:tracePt t="42068" x="3443288" y="4640263"/>
          <p14:tracePt t="42080" x="3479800" y="4619625"/>
          <p14:tracePt t="42085" x="3514725" y="4605338"/>
          <p14:tracePt t="42097" x="3543300" y="4605338"/>
          <p14:tracePt t="42100" x="3565525" y="4605338"/>
          <p14:tracePt t="42113" x="3594100" y="4605338"/>
          <p14:tracePt t="42117" x="3608388" y="4605338"/>
          <p14:tracePt t="42130" x="3614738" y="4605338"/>
          <p14:tracePt t="42134" x="3629025" y="4605338"/>
          <p14:tracePt t="42166" x="3643313" y="4605338"/>
          <p14:tracePt t="42199" x="3643313" y="4619625"/>
          <p14:tracePt t="42230" x="3643313" y="4633913"/>
          <p14:tracePt t="42248" x="3643313" y="4640263"/>
          <p14:tracePt t="42265" x="3643313" y="4654550"/>
          <p14:tracePt t="42537" x="3643313" y="4668838"/>
          <p14:tracePt t="42549" x="3643313" y="4691063"/>
          <p14:tracePt t="42554" x="3643313" y="4740275"/>
          <p14:tracePt t="42563" x="3643313" y="4791075"/>
          <p14:tracePt t="42570" x="3643313" y="4854575"/>
          <p14:tracePt t="42581" x="3657600" y="4933950"/>
          <p14:tracePt t="42587" x="3657600" y="5003800"/>
          <p14:tracePt t="42597" x="3657600" y="5032375"/>
          <p14:tracePt t="42603" x="3657600" y="5083175"/>
          <p14:tracePt t="42613" x="3657600" y="5118100"/>
          <p14:tracePt t="42620" x="3657600" y="5146675"/>
          <p14:tracePt t="42629" x="3657600" y="5154613"/>
          <p14:tracePt t="42636" x="3657600" y="5168900"/>
          <p14:tracePt t="42646" x="3657600" y="5183188"/>
          <p14:tracePt t="42694" x="3643313" y="5183188"/>
          <p14:tracePt t="42702" x="3614738" y="5183188"/>
          <p14:tracePt t="42710" x="3594100" y="5183188"/>
          <p14:tracePt t="42719" x="3579813" y="5168900"/>
          <p14:tracePt t="42728" x="3543300" y="5154613"/>
          <p14:tracePt t="42735" x="3508375" y="5146675"/>
          <p14:tracePt t="42743" x="3479800" y="5132388"/>
          <p14:tracePt t="42751" x="3429000" y="5103813"/>
          <p14:tracePt t="42760" x="3394075" y="5083175"/>
          <p14:tracePt t="42768" x="3357563" y="5054600"/>
          <p14:tracePt t="42776" x="3300413" y="5018088"/>
          <p14:tracePt t="42784" x="3251200" y="4983163"/>
          <p14:tracePt t="42793" x="3230563" y="4940300"/>
          <p14:tracePt t="42801" x="3194050" y="4905375"/>
          <p14:tracePt t="42809" x="3165475" y="4868863"/>
          <p14:tracePt t="42818" x="3130550" y="4819650"/>
          <p14:tracePt t="42825" x="3101975" y="4768850"/>
          <p14:tracePt t="42834" x="3094038" y="4733925"/>
          <p14:tracePt t="42842" x="3079750" y="4691063"/>
          <p14:tracePt t="42850" x="3065463" y="4640263"/>
          <p14:tracePt t="42858" x="3051175" y="4591050"/>
          <p14:tracePt t="42867" x="3051175" y="4570413"/>
          <p14:tracePt t="42875" x="3044825" y="4527550"/>
          <p14:tracePt t="42883" x="3044825" y="4491038"/>
          <p14:tracePt t="42891" x="3044825" y="4456113"/>
          <p14:tracePt t="42900" x="3044825" y="4427538"/>
          <p14:tracePt t="42908" x="3044825" y="4405313"/>
          <p14:tracePt t="42916" x="3044825" y="4376738"/>
          <p14:tracePt t="42925" x="3044825" y="4370388"/>
          <p14:tracePt t="42932" x="3065463" y="4341813"/>
          <p14:tracePt t="42941" x="3079750" y="4327525"/>
          <p14:tracePt t="42949" x="3101975" y="4319588"/>
          <p14:tracePt t="42958" x="3144838" y="4305300"/>
          <p14:tracePt t="42966" x="3179763" y="4305300"/>
          <p14:tracePt t="42974" x="3230563" y="4291013"/>
          <p14:tracePt t="42982" x="3279775" y="4291013"/>
          <p14:tracePt t="42990" x="3343275" y="4291013"/>
          <p14:tracePt t="42999" x="3408363" y="4291013"/>
          <p14:tracePt t="43007" x="3443288" y="4291013"/>
          <p14:tracePt t="43015" x="3508375" y="4291013"/>
          <p14:tracePt t="43023" x="3557588" y="4291013"/>
          <p14:tracePt t="43032" x="3608388" y="4291013"/>
          <p14:tracePt t="43040" x="3643313" y="4305300"/>
          <p14:tracePt t="43048" x="3692525" y="4319588"/>
          <p14:tracePt t="43056" x="3729038" y="4341813"/>
          <p14:tracePt t="43065" x="3757613" y="4341813"/>
          <p14:tracePt t="43073" x="3814763" y="4370388"/>
          <p14:tracePt t="43081" x="3843338" y="4391025"/>
          <p14:tracePt t="43090" x="3857625" y="4391025"/>
          <p14:tracePt t="43098" x="3878263" y="4419600"/>
          <p14:tracePt t="43106" x="3906838" y="4427538"/>
          <p14:tracePt t="43114" x="3921125" y="4456113"/>
          <p14:tracePt t="43123" x="3943350" y="4476750"/>
          <p14:tracePt t="43131" x="3943350" y="4491038"/>
          <p14:tracePt t="43139" x="3957638" y="4519613"/>
          <p14:tracePt t="43147" x="3957638" y="4527550"/>
          <p14:tracePt t="43155" x="3957638" y="4570413"/>
          <p14:tracePt t="43164" x="3957638" y="4605338"/>
          <p14:tracePt t="43172" x="3957638" y="4633913"/>
          <p14:tracePt t="43181" x="3957638" y="4668838"/>
          <p14:tracePt t="43188" x="3943350" y="4740275"/>
          <p14:tracePt t="43197" x="3906838" y="4791075"/>
          <p14:tracePt t="43204" x="3857625" y="4883150"/>
          <p14:tracePt t="43213" x="3778250" y="4983163"/>
          <p14:tracePt t="43221" x="3706813" y="5083175"/>
          <p14:tracePt t="43230" x="3663950" y="5132388"/>
          <p14:tracePt t="43238" x="3594100" y="5203825"/>
          <p14:tracePt t="43247" x="3508375" y="5297488"/>
          <p14:tracePt t="43254" x="3414713" y="5367338"/>
          <p14:tracePt t="43264" x="3343275" y="5418138"/>
          <p14:tracePt t="43271" x="3265488" y="5481638"/>
          <p14:tracePt t="43280" x="3194050" y="5518150"/>
          <p14:tracePt t="43287" x="3130550" y="5546725"/>
          <p14:tracePt t="43297" x="3065463" y="5567363"/>
          <p14:tracePt t="43304" x="3030538" y="5567363"/>
          <p14:tracePt t="43313" x="2944813" y="5581650"/>
          <p14:tracePt t="43320" x="2901950" y="5581650"/>
          <p14:tracePt t="43330" x="2865438" y="5581650"/>
          <p14:tracePt t="43336" x="2830513" y="5581650"/>
          <p14:tracePt t="43347" x="2816225" y="5581650"/>
          <p14:tracePt t="43353" x="2795588" y="5567363"/>
          <p14:tracePt t="43364" x="2767013" y="5546725"/>
          <p14:tracePt t="43370" x="2738438" y="5518150"/>
          <p14:tracePt t="43381" x="2730500" y="5503863"/>
          <p14:tracePt t="43386" x="2701925" y="5467350"/>
          <p14:tracePt t="43397" x="2687638" y="5446713"/>
          <p14:tracePt t="43403" x="2687638" y="5403850"/>
          <p14:tracePt t="43413" x="2681288" y="5367338"/>
          <p14:tracePt t="43419" x="2667000" y="5318125"/>
          <p14:tracePt t="43430" x="2667000" y="5232400"/>
          <p14:tracePt t="43436" x="2667000" y="5183188"/>
          <p14:tracePt t="43447" x="2667000" y="5054600"/>
          <p14:tracePt t="43452" x="2667000" y="4968875"/>
          <p14:tracePt t="43463" x="2687638" y="4854575"/>
          <p14:tracePt t="43469" x="2738438" y="4733925"/>
          <p14:tracePt t="43480" x="2801938" y="4605338"/>
          <p14:tracePt t="43486" x="2879725" y="4476750"/>
          <p14:tracePt t="43497" x="2951163" y="4376738"/>
          <p14:tracePt t="43502" x="3044825" y="4276725"/>
          <p14:tracePt t="43513" x="3144838" y="4170363"/>
          <p14:tracePt t="43518" x="3251200" y="4092575"/>
          <p14:tracePt t="43530" x="3365500" y="4021138"/>
          <p14:tracePt t="43535" x="3479800" y="3956050"/>
          <p14:tracePt t="43547" x="3594100" y="3906838"/>
          <p14:tracePt t="43551" x="3706813" y="3878263"/>
          <p14:tracePt t="43563" x="3829050" y="3856038"/>
          <p14:tracePt t="43568" x="3878263" y="3841750"/>
          <p14:tracePt t="43580" x="3978275" y="3841750"/>
          <p14:tracePt t="43584" x="4078288" y="3841750"/>
          <p14:tracePt t="43597" x="4170363" y="3841750"/>
          <p14:tracePt t="43601" x="4241800" y="3841750"/>
          <p14:tracePt t="43614" x="4306888" y="3841750"/>
          <p14:tracePt t="43618" x="4370388" y="3841750"/>
          <p14:tracePt t="43630" x="4421188" y="3856038"/>
          <p14:tracePt t="43634" x="4470400" y="3863975"/>
          <p14:tracePt t="43647" x="4491038" y="3878263"/>
          <p14:tracePt t="43651" x="4519613" y="3906838"/>
          <p14:tracePt t="43663" x="4541838" y="3913188"/>
          <p14:tracePt t="43668" x="4570413" y="3941763"/>
          <p14:tracePt t="43680" x="4605338" y="3978275"/>
          <p14:tracePt t="43684" x="4619625" y="4006850"/>
          <p14:tracePt t="43697" x="4633913" y="4041775"/>
          <p14:tracePt t="43701" x="4641850" y="4070350"/>
          <p14:tracePt t="43713" x="4656138" y="4121150"/>
          <p14:tracePt t="43718" x="4670425" y="4178300"/>
          <p14:tracePt t="43730" x="4691063" y="4276725"/>
          <p14:tracePt t="43733" x="4691063" y="4327525"/>
          <p14:tracePt t="43747" x="4691063" y="4419600"/>
          <p14:tracePt t="43750" x="4691063" y="4505325"/>
          <p14:tracePt t="43763" x="4691063" y="4591050"/>
          <p14:tracePt t="43766" x="4691063" y="4668838"/>
          <p14:tracePt t="43780" x="4684713" y="4705350"/>
          <p14:tracePt t="43783" x="4641850" y="4819650"/>
          <p14:tracePt t="43797" x="4619625" y="4868863"/>
          <p14:tracePt t="43798" x="4605338" y="4883150"/>
          <p14:tracePt t="43806" x="4584700" y="4919663"/>
          <p14:tracePt t="43815" x="4541838" y="4983163"/>
          <p14:tracePt t="43823" x="4519613" y="4989513"/>
          <p14:tracePt t="43831" x="4470400" y="5018088"/>
          <p14:tracePt t="43839" x="4427538" y="5040313"/>
          <p14:tracePt t="43848" x="4392613" y="5054600"/>
          <p14:tracePt t="43856" x="4327525" y="5083175"/>
          <p14:tracePt t="43864" x="4278313" y="5089525"/>
          <p14:tracePt t="43872" x="4221163" y="5103813"/>
          <p14:tracePt t="43881" x="4156075" y="5103813"/>
          <p14:tracePt t="43889" x="4092575" y="5118100"/>
          <p14:tracePt t="43897" x="4029075" y="5118100"/>
          <p14:tracePt t="43905" x="3971925" y="5118100"/>
          <p14:tracePt t="43914" x="3906838" y="5118100"/>
          <p14:tracePt t="43922" x="3857625" y="5118100"/>
          <p14:tracePt t="43931" x="3806825" y="5103813"/>
          <p14:tracePt t="43938" x="3763963" y="5083175"/>
          <p14:tracePt t="43949" x="3714750" y="5054600"/>
          <p14:tracePt t="43955" x="3692525" y="5018088"/>
          <p14:tracePt t="43964" x="3657600" y="4989513"/>
          <p14:tracePt t="43971" x="3614738" y="4940300"/>
          <p14:tracePt t="43980" x="3594100" y="4905375"/>
          <p14:tracePt t="43988" x="3565525" y="4868863"/>
          <p14:tracePt t="43997" x="3543300" y="4819650"/>
          <p14:tracePt t="44004" x="3529013" y="4791075"/>
          <p14:tracePt t="44013" x="3514725" y="4740275"/>
          <p14:tracePt t="44021" x="3508375" y="4705350"/>
          <p14:tracePt t="44030" x="3508375" y="4683125"/>
          <p14:tracePt t="44037" x="3508375" y="4640263"/>
          <p14:tracePt t="44047" x="3508375" y="4619625"/>
          <p14:tracePt t="44054" x="3508375" y="4591050"/>
          <p14:tracePt t="44063" x="3508375" y="4570413"/>
          <p14:tracePt t="44070" x="3508375" y="4556125"/>
          <p14:tracePt t="44080" x="3508375" y="4541838"/>
          <p14:tracePt t="44087" x="3514725" y="4527550"/>
          <p14:tracePt t="44318" x="3543300" y="4519613"/>
          <p14:tracePt t="44325" x="3608388" y="4470400"/>
          <p14:tracePt t="44334" x="3678238" y="4391025"/>
          <p14:tracePt t="44342" x="3763963" y="4319588"/>
          <p14:tracePt t="44350" x="3863975" y="4227513"/>
          <p14:tracePt t="44359" x="3992563" y="4106863"/>
          <p14:tracePt t="44367" x="4121150" y="3978275"/>
          <p14:tracePt t="44375" x="4256088" y="3841750"/>
          <p14:tracePt t="44384" x="4392613" y="3692525"/>
          <p14:tracePt t="44391" x="4519613" y="3557588"/>
          <p14:tracePt t="44400" x="4641850" y="3414713"/>
          <p14:tracePt t="44408" x="4770438" y="3279775"/>
          <p14:tracePt t="44417" x="4891088" y="3151188"/>
          <p14:tracePt t="44425" x="4940300" y="3100388"/>
          <p14:tracePt t="44433" x="5048250" y="3016250"/>
          <p14:tracePt t="44441" x="5119688" y="2944813"/>
          <p14:tracePt t="44449" x="5197475" y="2879725"/>
          <p14:tracePt t="44457" x="5219700" y="2851150"/>
          <p14:tracePt t="44466" x="5254625" y="2816225"/>
          <p14:tracePt t="44474" x="5283200" y="2787650"/>
          <p14:tracePt t="44482" x="5303838" y="2779713"/>
          <p14:tracePt t="44490" x="5318125" y="2765425"/>
          <p14:tracePt t="44499" x="5332413" y="2751138"/>
          <p14:tracePt t="44507" x="5346700" y="2751138"/>
          <p14:tracePt t="44515" x="5346700" y="2736850"/>
          <p14:tracePt t="44540" x="5354638" y="2736850"/>
          <p14:tracePt t="44606" x="5368925" y="2730500"/>
          <p14:tracePt t="44614" x="5397500" y="2716213"/>
          <p14:tracePt t="44622" x="5418138" y="2701925"/>
          <p14:tracePt t="44630" x="5497513" y="2667000"/>
          <p14:tracePt t="44647" x="5532438" y="2652713"/>
          <p14:tracePt t="44648" x="5597525" y="2616200"/>
          <p14:tracePt t="44655" x="5668963" y="2581275"/>
          <p14:tracePt t="44664" x="5746750" y="2538413"/>
          <p14:tracePt t="44672" x="5810250" y="2516188"/>
          <p14:tracePt t="44680" x="5881688" y="2487613"/>
          <p14:tracePt t="44688" x="5946775" y="2466975"/>
          <p14:tracePt t="44697" x="6010275" y="2452688"/>
          <p14:tracePt t="44705" x="6032500" y="2452688"/>
          <p14:tracePt t="44713" x="6067425" y="2438400"/>
          <p14:tracePt t="44721" x="6110288" y="2430463"/>
          <p14:tracePt t="44730" x="6130925" y="2430463"/>
          <p14:tracePt t="44738" x="6159500" y="2430463"/>
          <p14:tracePt t="44748" x="6173788" y="2430463"/>
          <p14:tracePt t="44754" x="6181725" y="2430463"/>
          <p14:tracePt t="44763" x="6196013" y="2430463"/>
          <p14:tracePt t="45183" x="6196013" y="2438400"/>
          <p14:tracePt t="45199" x="6210300" y="2452688"/>
          <p14:tracePt t="45207" x="6210300" y="2466975"/>
          <p14:tracePt t="45216" x="6224588" y="2466975"/>
          <p14:tracePt t="45224" x="6224588" y="2481263"/>
          <p14:tracePt t="45240" x="6230938" y="2487613"/>
          <p14:tracePt t="45249" x="6230938" y="2501900"/>
          <p14:tracePt t="45257" x="6230938" y="2516188"/>
          <p14:tracePt t="45273" x="6245225" y="2530475"/>
          <p14:tracePt t="45282" x="6245225" y="2538413"/>
          <p14:tracePt t="45290" x="6259513" y="2552700"/>
          <p14:tracePt t="45298" x="6259513" y="2566988"/>
          <p14:tracePt t="45314" x="6273800" y="2581275"/>
          <p14:tracePt t="45323" x="6273800" y="2587625"/>
          <p14:tracePt t="45331" x="6273800" y="2601913"/>
          <p14:tracePt t="45340" x="6273800" y="2616200"/>
          <p14:tracePt t="45348" x="6273800" y="2630488"/>
          <p14:tracePt t="45364" x="6273800" y="2638425"/>
          <p14:tracePt t="45373" x="6273800" y="2652713"/>
          <p14:tracePt t="45381" x="6273800" y="2667000"/>
          <p14:tracePt t="45397" x="6273800" y="2679700"/>
          <p14:tracePt t="45405" x="6273800" y="2687638"/>
          <p14:tracePt t="45414" x="6273800" y="2701925"/>
          <p14:tracePt t="45422" x="6273800" y="2716213"/>
          <p14:tracePt t="45430" x="6259513" y="2730500"/>
          <p14:tracePt t="45447" x="6259513" y="2736850"/>
          <p14:tracePt t="45455" x="6245225" y="2736850"/>
          <p14:tracePt t="45463" x="6245225" y="2751138"/>
          <p14:tracePt t="45496" x="6230938" y="2765425"/>
          <p14:tracePt t="45553" x="6224588" y="2765425"/>
          <p14:tracePt t="45702" x="6224588" y="2779713"/>
          <p14:tracePt t="45710" x="6210300" y="2779713"/>
          <p14:tracePt t="45751" x="6210300" y="2787650"/>
          <p14:tracePt t="45792" x="6210300" y="2801938"/>
          <p14:tracePt t="45834" x="6210300" y="2816225"/>
          <p14:tracePt t="45859" x="6224588" y="2816225"/>
          <p14:tracePt t="45908" x="6224588" y="2830513"/>
          <p14:tracePt t="45941" x="6230938" y="2830513"/>
          <p14:tracePt t="45957" x="6230938" y="2836863"/>
          <p14:tracePt t="45982" x="6245225" y="2836863"/>
          <p14:tracePt t="45991" x="6245225" y="2851150"/>
          <p14:tracePt t="46015" x="6245225" y="2865438"/>
          <p14:tracePt t="46024" x="6259513" y="2865438"/>
          <p14:tracePt t="46089" x="6259513" y="2879725"/>
          <p14:tracePt t="46172" x="6273800" y="2879725"/>
          <p14:tracePt t="46188" x="6273800" y="2894013"/>
          <p14:tracePt t="46221" x="6281738" y="2894013"/>
          <p14:tracePt t="46254" x="6281738" y="2901950"/>
          <p14:tracePt t="46279" x="6296025" y="2901950"/>
          <p14:tracePt t="46320" x="6296025" y="2916238"/>
          <p14:tracePt t="46330" x="6310313" y="2916238"/>
          <p14:tracePt t="46362" x="6310313" y="2930525"/>
          <p14:tracePt t="46379" x="6324600" y="2930525"/>
          <p14:tracePt t="46411" x="6330950" y="2944813"/>
          <p14:tracePt t="46444" x="6345238" y="2951163"/>
          <p14:tracePt t="46462" x="6359525" y="2951163"/>
          <p14:tracePt t="46477" x="6359525" y="2965450"/>
          <p14:tracePt t="46493" x="6373813" y="2965450"/>
          <p14:tracePt t="46527" x="6373813" y="2979738"/>
          <p14:tracePt t="46559" x="6381750" y="2979738"/>
          <p14:tracePt t="46576" x="6381750" y="2994025"/>
          <p14:tracePt t="46609" x="6396038" y="2994025"/>
          <p14:tracePt t="46617" x="6396038" y="3001963"/>
          <p14:tracePt t="46650" x="6410325" y="3001963"/>
          <p14:tracePt t="46658" x="6410325" y="3016250"/>
          <p14:tracePt t="46691" x="6424613" y="3030538"/>
          <p14:tracePt t="46724" x="6424613" y="3044825"/>
          <p14:tracePt t="46757" x="6424613" y="3051175"/>
          <p14:tracePt t="46814" x="6430963" y="3051175"/>
          <p14:tracePt t="46823" x="6430963" y="3065463"/>
          <p14:tracePt t="46905" x="6430963" y="3079750"/>
          <p14:tracePt t="46946" x="6430963" y="3094038"/>
          <p14:tracePt t="46971" x="6445250" y="3094038"/>
          <p14:tracePt t="46996" x="6445250" y="3100388"/>
          <p14:tracePt t="47062" x="6445250" y="3114675"/>
          <p14:tracePt t="47128" x="6445250" y="3128963"/>
          <p14:tracePt t="47177" x="6459538" y="3128963"/>
          <p14:tracePt t="47202" x="6459538" y="3143250"/>
          <p14:tracePt t="47251" x="6459538" y="3151188"/>
          <p14:tracePt t="47284" x="6473825" y="3151188"/>
          <p14:tracePt t="47318" x="6473825" y="3165475"/>
          <p14:tracePt t="47359" x="6473825" y="3179763"/>
          <p14:tracePt t="47383" x="6473825" y="3194050"/>
          <p14:tracePt t="47391" x="6481763" y="3194050"/>
          <p14:tracePt t="47416" x="6481763" y="3200400"/>
          <p14:tracePt t="47466" x="6481763" y="3214688"/>
          <p14:tracePt t="47507" x="6481763" y="3228975"/>
          <p14:tracePt t="47540" x="6481763" y="3243263"/>
          <p14:tracePt t="47548" x="6481763" y="3251200"/>
          <p14:tracePt t="47556" x="6481763" y="3265488"/>
          <p14:tracePt t="47564" x="6481763" y="3279775"/>
          <p14:tracePt t="47573" x="6481763" y="3294063"/>
          <p14:tracePt t="47581" x="6481763" y="3300413"/>
          <p14:tracePt t="47589" x="6481763" y="3314700"/>
          <p14:tracePt t="47598" x="6496050" y="3343275"/>
          <p14:tracePt t="47606" x="6496050" y="3365500"/>
          <p14:tracePt t="48035" x="6496050" y="3379788"/>
          <p14:tracePt t="48051" x="6496050" y="3394075"/>
          <p14:tracePt t="48068" x="6496050" y="3400425"/>
          <p14:tracePt t="48075" x="6508750" y="3400425"/>
          <p14:tracePt t="48092" x="6508750" y="3414713"/>
          <p14:tracePt t="48117" x="6508750" y="3429000"/>
          <p14:tracePt t="48141" x="6508750" y="3443288"/>
          <p14:tracePt t="48175" x="6508750" y="3457575"/>
          <p14:tracePt t="48199" x="6508750" y="3463925"/>
          <p14:tracePt t="48224" x="6508750" y="3478213"/>
          <p14:tracePt t="48241" x="6523038" y="3492500"/>
          <p14:tracePt t="48265" x="6523038" y="3506788"/>
          <p14:tracePt t="48298" x="6523038" y="3514725"/>
          <p14:tracePt t="48323" x="6530975" y="3529013"/>
          <p14:tracePt t="48339" x="6530975" y="3543300"/>
          <p14:tracePt t="48364" x="6530975" y="3557588"/>
          <p14:tracePt t="48389" x="6530975" y="3563938"/>
          <p14:tracePt t="48405" x="6530975" y="3578225"/>
          <p14:tracePt t="48422" x="6545263" y="3578225"/>
          <p14:tracePt t="48430" x="6545263" y="3592513"/>
          <p14:tracePt t="48455" x="6545263" y="3606800"/>
          <p14:tracePt t="48479" x="6545263" y="3614738"/>
          <p14:tracePt t="48513" x="6559550" y="3629025"/>
          <p14:tracePt t="48925" x="6559550" y="3643313"/>
          <p14:tracePt t="48933" x="6559550" y="3657600"/>
          <p14:tracePt t="48941" x="6559550" y="3678238"/>
          <p14:tracePt t="48950" x="6559550" y="3706813"/>
          <p14:tracePt t="48958" x="6559550" y="3714750"/>
          <p14:tracePt t="48980" x="6573838" y="3763963"/>
          <p14:tracePt t="48984" x="6580188" y="3792538"/>
          <p14:tracePt t="48997" x="6580188" y="3813175"/>
          <p14:tracePt t="48999" x="6580188" y="3827463"/>
          <p14:tracePt t="49007" x="6594475" y="3841750"/>
          <p14:tracePt t="49016" x="6594475" y="3863975"/>
          <p14:tracePt t="49024" x="6594475" y="3878263"/>
          <p14:tracePt t="49032" x="6608763" y="3892550"/>
          <p14:tracePt t="49040" x="6608763" y="3906838"/>
          <p14:tracePt t="49056" x="6608763" y="3913188"/>
          <p14:tracePt t="49065" x="6608763" y="3927475"/>
          <p14:tracePt t="49089" x="6608763" y="3941763"/>
          <p14:tracePt t="49122" x="6608763" y="3956050"/>
          <p14:tracePt t="49163" x="6608763" y="3963988"/>
          <p14:tracePt t="49180" x="6608763" y="3978275"/>
          <p14:tracePt t="49197" x="6608763" y="3992563"/>
          <p14:tracePt t="49205" x="6608763" y="4006850"/>
          <p14:tracePt t="49213" x="6608763" y="4021138"/>
          <p14:tracePt t="49222" x="6608763" y="4027488"/>
          <p14:tracePt t="49230" x="6608763" y="4056063"/>
          <p14:tracePt t="49246" x="6608763" y="4070350"/>
          <p14:tracePt t="49254" x="6608763" y="4078288"/>
          <p14:tracePt t="49263" x="6608763" y="4092575"/>
          <p14:tracePt t="49271" x="6608763" y="4106863"/>
          <p14:tracePt t="49280" x="6608763" y="4121150"/>
          <p14:tracePt t="49287" x="6608763" y="4127500"/>
          <p14:tracePt t="49297" x="6608763" y="4141788"/>
          <p14:tracePt t="49304" x="6608763" y="4156075"/>
          <p14:tracePt t="49313" x="6608763" y="4170363"/>
          <p14:tracePt t="49330" x="6608763" y="4178300"/>
          <p14:tracePt t="49336" x="6608763" y="4191000"/>
          <p14:tracePt t="49346" x="6623050" y="4205288"/>
          <p14:tracePt t="49363" x="6623050" y="4219575"/>
          <p14:tracePt t="49370" x="6623050" y="4227513"/>
          <p14:tracePt t="49386" x="6623050" y="4241800"/>
          <p14:tracePt t="49402" x="6623050" y="4256088"/>
          <p14:tracePt t="49419" x="6630988" y="4270375"/>
          <p14:tracePt t="49429" x="6630988" y="4276725"/>
          <p14:tracePt t="49445" x="6630988" y="4291013"/>
          <p14:tracePt t="49462" x="6630988" y="4305300"/>
          <p14:tracePt t="49477" x="6630988" y="4319588"/>
          <p14:tracePt t="49485" x="6630988" y="4327525"/>
          <p14:tracePt t="49502" x="6630988" y="4341813"/>
          <p14:tracePt t="49518" x="6630988" y="4356100"/>
          <p14:tracePt t="49535" x="6630988" y="4370388"/>
          <p14:tracePt t="49543" x="6630988" y="4376738"/>
          <p14:tracePt t="49559" x="6630988" y="4391025"/>
          <p14:tracePt t="49568" x="6630988" y="4405313"/>
          <p14:tracePt t="49576" x="6630988" y="4419600"/>
          <p14:tracePt t="49584" x="6630988" y="4427538"/>
          <p14:tracePt t="49600" x="6630988" y="4441825"/>
          <p14:tracePt t="49609" x="6630988" y="4456113"/>
          <p14:tracePt t="49617" x="6630988" y="4470400"/>
          <p14:tracePt t="49633" x="6630988" y="4476750"/>
          <p14:tracePt t="49642" x="6630988" y="4491038"/>
          <p14:tracePt t="49650" x="6630988" y="4505325"/>
          <p14:tracePt t="49658" x="6630988" y="4519613"/>
          <p14:tracePt t="49674" x="6630988" y="4527550"/>
          <p14:tracePt t="49683" x="6630988" y="4541838"/>
          <p14:tracePt t="49691" x="6630988" y="4556125"/>
          <p14:tracePt t="49699" x="6630988" y="4570413"/>
          <p14:tracePt t="49707" x="6630988" y="4583113"/>
          <p14:tracePt t="49716" x="6630988" y="4591050"/>
          <p14:tracePt t="49724" x="6630988" y="4605338"/>
          <p14:tracePt t="49732" x="6630988" y="4619625"/>
          <p14:tracePt t="49741" x="6630988" y="4633913"/>
          <p14:tracePt t="49749" x="6630988" y="4654550"/>
          <p14:tracePt t="49757" x="6630988" y="4668838"/>
          <p14:tracePt t="49765" x="6630988" y="4683125"/>
          <p14:tracePt t="49774" x="6630988" y="4705350"/>
          <p14:tracePt t="49782" x="6630988" y="4719638"/>
          <p14:tracePt t="49790" x="6630988" y="4740275"/>
          <p14:tracePt t="49798" x="6623050" y="4740275"/>
          <p14:tracePt t="49807" x="6623050" y="4768850"/>
          <p14:tracePt t="49815" x="6623050" y="4783138"/>
          <p14:tracePt t="49823" x="6608763" y="4805363"/>
          <p14:tracePt t="49831" x="6608763" y="4819650"/>
          <p14:tracePt t="49848" x="6608763" y="4833938"/>
          <p14:tracePt t="49856" x="6594475" y="4840288"/>
          <p14:tracePt t="49864" x="6594475" y="4854575"/>
          <p14:tracePt t="49880" x="6594475" y="4868863"/>
          <p14:tracePt t="49889" x="6594475" y="4883150"/>
          <p14:tracePt t="49897" x="6580188" y="4883150"/>
          <p14:tracePt t="49922" x="6580188" y="4891088"/>
          <p14:tracePt t="49946" x="6573838" y="4891088"/>
          <p14:tracePt t="49955" x="6573838" y="4905375"/>
          <p14:tracePt t="49987" x="6559550" y="4919663"/>
          <p14:tracePt t="50004" x="6559550" y="4933950"/>
          <p14:tracePt t="50029" x="6545263" y="4933950"/>
          <p14:tracePt t="50037" x="6545263" y="4940300"/>
          <p14:tracePt t="50046" x="6530975" y="4940300"/>
          <p14:tracePt t="50063" x="6530975" y="4954588"/>
          <p14:tracePt t="50080" x="6523038" y="4968875"/>
          <p14:tracePt t="50103" x="6523038" y="4983163"/>
          <p14:tracePt t="50120" x="6508750" y="4983163"/>
          <p14:tracePt t="50136" x="6508750" y="4989513"/>
          <p14:tracePt t="50146" x="6496050" y="4989513"/>
          <p14:tracePt t="50178" x="6481763" y="5003800"/>
          <p14:tracePt t="50210" x="6473825" y="5003800"/>
          <p14:tracePt t="50226" x="6473825" y="5018088"/>
          <p14:tracePt t="50243" x="6459538" y="5018088"/>
          <p14:tracePt t="50259" x="6445250" y="5018088"/>
          <p14:tracePt t="50276" x="6445250" y="5032375"/>
          <p14:tracePt t="50293" x="6430963" y="5032375"/>
          <p14:tracePt t="50334" x="6424613" y="5032375"/>
          <p14:tracePt t="50375" x="6424613" y="5040313"/>
          <p14:tracePt t="50408" x="6410325" y="5040313"/>
          <p14:tracePt t="50424" x="6410325" y="5054600"/>
          <p14:tracePt t="50433" x="6396038" y="5054600"/>
          <p14:tracePt t="50441" x="6381750" y="5054600"/>
          <p14:tracePt t="50449" x="6381750" y="5068888"/>
          <p14:tracePt t="50457" x="6373813" y="5068888"/>
          <p14:tracePt t="50466" x="6359525" y="5083175"/>
          <p14:tracePt t="50474" x="6345238" y="5083175"/>
          <p14:tracePt t="50483" x="6330950" y="5089525"/>
          <p14:tracePt t="50490" x="6324600" y="5103813"/>
          <p14:tracePt t="50500" x="6310313" y="5118100"/>
          <p14:tracePt t="50507" x="6296025" y="5132388"/>
          <p14:tracePt t="50516" x="6281738" y="5132388"/>
          <p14:tracePt t="50523" x="6273800" y="5146675"/>
          <p14:tracePt t="50532" x="6259513" y="5154613"/>
          <p14:tracePt t="50540" x="6245225" y="5168900"/>
          <p14:tracePt t="50548" x="6230938" y="5183188"/>
          <p14:tracePt t="50556" x="6224588" y="5183188"/>
          <p14:tracePt t="50565" x="6210300" y="5197475"/>
          <p14:tracePt t="50573" x="6196013" y="5197475"/>
          <p14:tracePt t="50581" x="6181725" y="5203825"/>
          <p14:tracePt t="50598" x="6173788" y="5203825"/>
          <p14:tracePt t="50614" x="6159500" y="5218113"/>
          <p14:tracePt t="50623" x="6145213" y="5218113"/>
          <p14:tracePt t="50647" x="6130925" y="5218113"/>
          <p14:tracePt t="50664" x="6124575" y="5218113"/>
          <p14:tracePt t="50680" x="6110288" y="5232400"/>
          <p14:tracePt t="50705" x="6096000" y="5232400"/>
          <p14:tracePt t="50729" x="6081713" y="5232400"/>
          <p14:tracePt t="50837" x="6081713" y="5218113"/>
          <p14:tracePt t="50853" x="6081713" y="5203825"/>
          <p14:tracePt t="50878" x="6081713" y="5197475"/>
          <p14:tracePt t="50886" x="6096000" y="5197475"/>
          <p14:tracePt t="50897" x="6096000" y="5183188"/>
          <p14:tracePt t="50903" x="6110288" y="5183188"/>
          <p14:tracePt t="50912" x="6110288" y="5168900"/>
          <p14:tracePt t="50919" x="6124575" y="5154613"/>
          <p14:tracePt t="50929" x="6130925" y="5154613"/>
          <p14:tracePt t="50936" x="6159500" y="5146675"/>
          <p14:tracePt t="50946" x="6173788" y="5146675"/>
          <p14:tracePt t="50952" x="6196013" y="5132388"/>
          <p14:tracePt t="50962" x="6210300" y="5132388"/>
          <p14:tracePt t="50977" x="6230938" y="5118100"/>
          <p14:tracePt t="50993" x="6245225" y="5118100"/>
          <p14:tracePt t="51001" x="6259513" y="5118100"/>
          <p14:tracePt t="51026" x="6273800" y="5118100"/>
          <p14:tracePt t="51059" x="6281738" y="5118100"/>
          <p14:tracePt t="51092" x="6296025" y="5118100"/>
          <p14:tracePt t="51109" x="6296025" y="5103813"/>
          <p14:tracePt t="51150" x="6310313" y="5089525"/>
          <p14:tracePt t="51199" x="6310313" y="5083175"/>
          <p14:tracePt t="51233" x="6324600" y="5083175"/>
          <p14:tracePt t="51257" x="6324600" y="5068888"/>
          <p14:tracePt t="51273" x="6330950" y="5068888"/>
          <p14:tracePt t="51290" x="6345238" y="5068888"/>
          <p14:tracePt t="51299" x="6359525" y="5068888"/>
          <p14:tracePt t="51315" x="6373813" y="5068888"/>
          <p14:tracePt t="51339" x="6381750" y="5068888"/>
          <p14:tracePt t="51447" x="6381750" y="5083175"/>
          <p14:tracePt t="51471" x="6381750" y="5089525"/>
          <p14:tracePt t="51504" x="6381750" y="5103813"/>
          <p14:tracePt t="51562" x="6381750" y="5118100"/>
          <p14:tracePt t="51661" x="6381750" y="5132388"/>
          <p14:tracePt t="51908" x="6373813" y="5132388"/>
          <p14:tracePt t="51925" x="6373813" y="5118100"/>
          <p14:tracePt t="51941" x="6373813" y="5103813"/>
          <p14:tracePt t="51957" x="6359525" y="5089525"/>
          <p14:tracePt t="51974" x="6359525" y="5083175"/>
          <p14:tracePt t="51990" x="6359525" y="5068888"/>
          <p14:tracePt t="52015" x="6345238" y="5054600"/>
          <p14:tracePt t="52032" x="6345238" y="5040313"/>
          <p14:tracePt t="52065" x="6345238" y="5032375"/>
          <p14:tracePt t="52073" x="6330950" y="5032375"/>
          <p14:tracePt t="52106" x="6330950" y="5018088"/>
          <p14:tracePt t="52139" x="6330950" y="5003800"/>
          <p14:tracePt t="52180" x="6330950" y="4989513"/>
          <p14:tracePt t="52197" x="6345238" y="4989513"/>
          <p14:tracePt t="52254" x="6359525" y="4989513"/>
          <p14:tracePt t="52295" x="6373813" y="4989513"/>
          <p14:tracePt t="52346" x="6381750" y="4989513"/>
          <p14:tracePt t="52394" x="6396038" y="5003800"/>
          <p14:tracePt t="52428" x="6410325" y="5003800"/>
          <p14:tracePt t="52445" x="6424613" y="5018088"/>
          <p14:tracePt t="52476" x="6430963" y="5032375"/>
          <p14:tracePt t="52502" x="6445250" y="5040313"/>
          <p14:tracePt t="52518" x="6459538" y="5054600"/>
          <p14:tracePt t="52535" x="6459538" y="5068888"/>
          <p14:tracePt t="52542" x="6473825" y="5083175"/>
          <p14:tracePt t="52551" x="6473825" y="5089525"/>
          <p14:tracePt t="52567" x="6481763" y="5103813"/>
          <p14:tracePt t="52576" x="6481763" y="5118100"/>
          <p14:tracePt t="52584" x="6481763" y="5132388"/>
          <p14:tracePt t="52592" x="6496050" y="5132388"/>
          <p14:tracePt t="52608" x="6496050" y="5146675"/>
          <p14:tracePt t="52633" x="6496050" y="5154613"/>
          <p14:tracePt t="52658" x="6496050" y="5168900"/>
          <p14:tracePt t="52699" x="6496050" y="5183188"/>
          <p14:tracePt t="52707" x="6481763" y="5183188"/>
          <p14:tracePt t="52724" x="6473825" y="5183188"/>
          <p14:tracePt t="52740" x="6459538" y="5183188"/>
          <p14:tracePt t="52749" x="6445250" y="5183188"/>
          <p14:tracePt t="52766" x="6430963" y="5183188"/>
          <p14:tracePt t="52773" x="6424613" y="5183188"/>
          <p14:tracePt t="52782" x="6410325" y="5183188"/>
          <p14:tracePt t="52790" x="6396038" y="5183188"/>
          <p14:tracePt t="52798" x="6381750" y="5168900"/>
          <p14:tracePt t="52807" x="6373813" y="5154613"/>
          <p14:tracePt t="52815" x="6359525" y="5154613"/>
          <p14:tracePt t="52823" x="6345238" y="5146675"/>
          <p14:tracePt t="52831" x="6330950" y="5132388"/>
          <p14:tracePt t="52839" x="6324600" y="5118100"/>
          <p14:tracePt t="52848" x="6296025" y="5103813"/>
          <p14:tracePt t="52856" x="6281738" y="5089525"/>
          <p14:tracePt t="52864" x="6273800" y="5083175"/>
          <p14:tracePt t="52873" x="6259513" y="5068888"/>
          <p14:tracePt t="52881" x="6245225" y="5054600"/>
          <p14:tracePt t="52889" x="6230938" y="5040313"/>
          <p14:tracePt t="52897" x="6224588" y="5032375"/>
          <p14:tracePt t="52905" x="6224588" y="5018088"/>
          <p14:tracePt t="52914" x="6224588" y="5003800"/>
          <p14:tracePt t="52922" x="6224588" y="4989513"/>
          <p14:tracePt t="52938" x="6224588" y="4983163"/>
          <p14:tracePt t="52946" x="6224588" y="4968875"/>
          <p14:tracePt t="52971" x="6230938" y="4954588"/>
          <p14:tracePt t="52979" x="6245225" y="4954588"/>
          <p14:tracePt t="52988" x="6259513" y="4940300"/>
          <p14:tracePt t="52996" x="6273800" y="4940300"/>
          <p14:tracePt t="53004" x="6281738" y="4933950"/>
          <p14:tracePt t="53013" x="6296025" y="4933950"/>
          <p14:tracePt t="53021" x="6310313" y="4933950"/>
          <p14:tracePt t="53030" x="6324600" y="4933950"/>
          <p14:tracePt t="53037" x="6330950" y="4933950"/>
          <p14:tracePt t="53054" x="6345238" y="4933950"/>
          <p14:tracePt t="53079" x="6359525" y="4933950"/>
          <p14:tracePt t="53103" x="6359525" y="4940300"/>
          <p14:tracePt t="53113" x="6373813" y="4940300"/>
          <p14:tracePt t="53130" x="6373813" y="4954588"/>
          <p14:tracePt t="53146" x="6373813" y="4968875"/>
          <p14:tracePt t="53163" x="6373813" y="4983163"/>
          <p14:tracePt t="53169" x="6381750" y="4983163"/>
          <p14:tracePt t="53179" x="6381750" y="4989513"/>
          <p14:tracePt t="53186" x="6381750" y="5003800"/>
          <p14:tracePt t="53195" x="6396038" y="5018088"/>
          <p14:tracePt t="53202" x="6396038" y="5032375"/>
          <p14:tracePt t="53212" x="6396038" y="5040313"/>
          <p14:tracePt t="53218" x="6410325" y="5040313"/>
          <p14:tracePt t="53229" x="6410325" y="5054600"/>
          <p14:tracePt t="53235" x="6410325" y="5068888"/>
          <p14:tracePt t="53252" x="6410325" y="5083175"/>
          <p14:tracePt t="53260" x="6424613" y="5083175"/>
          <p14:tracePt t="53268" x="6424613" y="5089525"/>
          <p14:tracePt t="53284" x="6424613" y="5103813"/>
          <p14:tracePt t="53301" x="6424613" y="5118100"/>
          <p14:tracePt t="53334" x="6410325" y="5132388"/>
          <p14:tracePt t="53342" x="6396038" y="5132388"/>
          <p14:tracePt t="53358" x="6381750" y="5132388"/>
          <p14:tracePt t="53367" x="6373813" y="5132388"/>
          <p14:tracePt t="53383" x="6359525" y="5132388"/>
          <p14:tracePt t="53391" x="6345238" y="5132388"/>
          <p14:tracePt t="53400" x="6330950" y="5132388"/>
          <p14:tracePt t="53416" x="6324600" y="5132388"/>
          <p14:tracePt t="53433" x="6310313" y="5132388"/>
          <p14:tracePt t="53441" x="6310313" y="5118100"/>
          <p14:tracePt t="53450" x="6296025" y="5118100"/>
          <p14:tracePt t="53457" x="6296025" y="5103813"/>
          <p14:tracePt t="53474" x="6296025" y="5089525"/>
          <p14:tracePt t="53483" x="6296025" y="5083175"/>
          <p14:tracePt t="53499" x="6296025" y="5068888"/>
          <p14:tracePt t="53507" x="6296025" y="5054600"/>
          <p14:tracePt t="53516" x="6296025" y="5040313"/>
          <p14:tracePt t="53532" x="6296025" y="5032375"/>
          <p14:tracePt t="53540" x="6296025" y="5018088"/>
          <p14:tracePt t="53565" x="6310313" y="5003800"/>
          <p14:tracePt t="53598" x="6324600" y="5003800"/>
          <p14:tracePt t="53622" x="6330950" y="5003800"/>
          <p14:tracePt t="53639" x="6345238" y="5003800"/>
          <p14:tracePt t="53655" x="6359525" y="5003800"/>
          <p14:tracePt t="53672" x="6373813" y="5018088"/>
          <p14:tracePt t="53688" x="6373813" y="5032375"/>
          <p14:tracePt t="53697" x="6381750" y="5032375"/>
          <p14:tracePt t="53705" x="6381750" y="5040313"/>
          <p14:tracePt t="53721" x="6396038" y="5054600"/>
          <p14:tracePt t="53730" x="6396038" y="5068888"/>
          <p14:tracePt t="53746" x="6396038" y="5083175"/>
          <p14:tracePt t="53763" x="6396038" y="5089525"/>
          <p14:tracePt t="53780" x="6396038" y="5103813"/>
          <p14:tracePt t="53812" x="6396038" y="5118100"/>
          <p14:tracePt t="53837" x="6381750" y="5118100"/>
          <p14:tracePt t="53862" x="6373813" y="5118100"/>
          <p14:tracePt t="53886" x="6359525" y="5103813"/>
          <p14:tracePt t="53903" x="6359525" y="5089525"/>
          <p14:tracePt t="53913" x="6359525" y="5083175"/>
          <p14:tracePt t="53919" x="6345238" y="5083175"/>
          <p14:tracePt t="53929" x="6345238" y="5068888"/>
          <p14:tracePt t="53936" x="6345238" y="5054600"/>
          <p14:tracePt t="53946" x="6345238" y="5040313"/>
          <p14:tracePt t="53960" x="6345238" y="5032375"/>
          <p14:tracePt t="53969" x="6345238" y="5018088"/>
          <p14:tracePt t="53985" x="6345238" y="5003800"/>
          <p14:tracePt t="54010" x="6345238" y="4989513"/>
          <p14:tracePt t="54026" x="6359525" y="4989513"/>
          <p14:tracePt t="54051" x="6373813" y="4989513"/>
          <p14:tracePt t="54084" x="6381750" y="4989513"/>
          <p14:tracePt t="54141" x="6381750" y="5003800"/>
          <p14:tracePt t="54150" x="6381750" y="5018088"/>
          <p14:tracePt t="54166" x="6381750" y="5032375"/>
          <p14:tracePt t="54175" x="6381750" y="5040313"/>
          <p14:tracePt t="54191" x="6381750" y="5054600"/>
          <p14:tracePt t="54207" x="6381750" y="5068888"/>
          <p14:tracePt t="54216" x="6373813" y="5068888"/>
          <p14:tracePt t="54232" x="6359525" y="5068888"/>
          <p14:tracePt t="54241" x="6359525" y="5083175"/>
          <p14:tracePt t="54249" x="6345238" y="5083175"/>
          <p14:tracePt t="54265" x="6330950" y="5083175"/>
          <p14:tracePt t="54282" x="6324600" y="5083175"/>
          <p14:tracePt t="54290" x="6310313" y="5068888"/>
          <p14:tracePt t="54307" x="6296025" y="5054600"/>
          <p14:tracePt t="54315" x="6296025" y="5040313"/>
          <p14:tracePt t="54323" x="6296025" y="5032375"/>
          <p14:tracePt t="54331" x="6296025" y="5018088"/>
          <p14:tracePt t="54339" x="6281738" y="5003800"/>
          <p14:tracePt t="54348" x="6281738" y="4989513"/>
          <p14:tracePt t="54364" x="6281738" y="4983163"/>
          <p14:tracePt t="54380" x="6281738" y="4968875"/>
          <p14:tracePt t="54447" x="6296025" y="4968875"/>
          <p14:tracePt t="54471" x="6310313" y="4983163"/>
          <p14:tracePt t="54488" x="6310313" y="4989513"/>
          <p14:tracePt t="54497" x="6324600" y="4989513"/>
          <p14:tracePt t="54504" x="6324600" y="5003800"/>
          <p14:tracePt t="54514" x="6324600" y="5018088"/>
          <p14:tracePt t="54530" x="6324600" y="5032375"/>
          <p14:tracePt t="54546" x="6324600" y="5040313"/>
          <p14:tracePt t="54554" x="6324600" y="5054600"/>
          <p14:tracePt t="54570" x="6324600" y="5068888"/>
          <p14:tracePt t="54587" x="6324600" y="5083175"/>
          <p14:tracePt t="54603" x="6324600" y="5089525"/>
          <p14:tracePt t="54686" x="6324600" y="5083175"/>
          <p14:tracePt t="54695" x="6324600" y="5068888"/>
          <p14:tracePt t="54702" x="6324600" y="5054600"/>
          <p14:tracePt t="54719" x="6324600" y="5040313"/>
          <p14:tracePt t="54729" x="6324600" y="5032375"/>
          <p14:tracePt t="54760" x="6324600" y="5018088"/>
          <p14:tracePt t="54818" x="6324600" y="5032375"/>
          <p14:tracePt t="54826" x="6330950" y="5040313"/>
          <p14:tracePt t="54842" x="6330950" y="5054600"/>
          <p14:tracePt t="54859" x="6330950" y="5068888"/>
          <p14:tracePt t="54875" x="6330950" y="5083175"/>
          <p14:tracePt t="54900" x="6330950" y="5089525"/>
          <p14:tracePt t="54916" x="6330950" y="5103813"/>
          <p14:tracePt t="54925" x="6324600" y="5103813"/>
          <p14:tracePt t="54945" x="6310313" y="5103813"/>
          <p14:tracePt t="54958" x="6296025" y="5103813"/>
          <p14:tracePt t="54974" x="6296025" y="5089525"/>
          <p14:tracePt t="54990" x="6296025" y="5083175"/>
          <p14:tracePt t="54999" x="6296025" y="5068888"/>
          <p14:tracePt t="55007" x="6296025" y="5054600"/>
          <p14:tracePt t="55015" x="6296025" y="5040313"/>
          <p14:tracePt t="55032" x="6296025" y="5032375"/>
          <p14:tracePt t="55040" x="6296025" y="5018088"/>
          <p14:tracePt t="55057" x="6310313" y="5003800"/>
          <p14:tracePt t="55089" x="6324600" y="5003800"/>
          <p14:tracePt t="55114" x="6330950" y="5018088"/>
          <p14:tracePt t="55122" x="6330950" y="5032375"/>
          <p14:tracePt t="55139" x="6330950" y="5040313"/>
          <p14:tracePt t="55147" x="6330950" y="5054600"/>
          <p14:tracePt t="55155" x="6330950" y="5068888"/>
          <p14:tracePt t="55172" x="6330950" y="5083175"/>
          <p14:tracePt t="55188" x="6330950" y="5089525"/>
          <p14:tracePt t="55230" x="6324600" y="5089525"/>
          <p14:tracePt t="55247" x="6310313" y="5089525"/>
          <p14:tracePt t="55279" x="6310313" y="5083175"/>
          <p14:tracePt t="55287" x="6310313" y="5068888"/>
          <p14:tracePt t="55297" x="6310313" y="5054600"/>
          <p14:tracePt t="55313" x="6310313" y="5040313"/>
          <p14:tracePt t="55320" x="6310313" y="5032375"/>
          <p14:tracePt t="55346" x="6310313" y="5018088"/>
          <p14:tracePt t="55363" x="6324600" y="5018088"/>
          <p14:tracePt t="55403" x="6324600" y="5032375"/>
          <p14:tracePt t="55419" x="6324600" y="5040313"/>
          <p14:tracePt t="55429" x="6324600" y="5054600"/>
          <p14:tracePt t="55445" x="6324600" y="5068888"/>
          <p14:tracePt t="55462" x="6310313" y="5068888"/>
          <p14:tracePt t="55469" x="6310313" y="5083175"/>
          <p14:tracePt t="55502" x="6296025" y="5083175"/>
          <p14:tracePt t="55543" x="6296025" y="5068888"/>
          <p14:tracePt t="55559" x="6296025" y="5054600"/>
          <p14:tracePt t="55576" x="6296025" y="5040313"/>
          <p14:tracePt t="55601" x="6296025" y="5032375"/>
          <p14:tracePt t="55699" x="6296025" y="5018088"/>
          <p14:tracePt t="55716" x="6296025" y="5003800"/>
          <p14:tracePt t="55724" x="6310313" y="4989513"/>
          <p14:tracePt t="55733" x="6310313" y="4954588"/>
          <p14:tracePt t="55741" x="6324600" y="4891088"/>
          <p14:tracePt t="55749" x="6330950" y="4840288"/>
          <p14:tracePt t="55757" x="6345238" y="4768850"/>
          <p14:tracePt t="55766" x="6345238" y="4683125"/>
          <p14:tracePt t="55774" x="6359525" y="4591050"/>
          <p14:tracePt t="55782" x="6359525" y="4505325"/>
          <p14:tracePt t="55790" x="6373813" y="4405313"/>
          <p14:tracePt t="55799" x="6381750" y="4305300"/>
          <p14:tracePt t="55807" x="6381750" y="4227513"/>
          <p14:tracePt t="55815" x="6396038" y="4156075"/>
          <p14:tracePt t="55823" x="6396038" y="4078288"/>
          <p14:tracePt t="55831" x="6396038" y="4021138"/>
          <p14:tracePt t="55840" x="6410325" y="3956050"/>
          <p14:tracePt t="55848" x="6410325" y="3927475"/>
          <p14:tracePt t="55856" x="6410325" y="3906838"/>
          <p14:tracePt t="55865" x="6410325" y="3856038"/>
          <p14:tracePt t="55873" x="6410325" y="3813175"/>
          <p14:tracePt t="55881" x="6410325" y="3763963"/>
          <p14:tracePt t="55889" x="6410325" y="3757613"/>
          <p14:tracePt t="55897" x="6410325" y="3714750"/>
          <p14:tracePt t="55906" x="6410325" y="3678238"/>
          <p14:tracePt t="55914" x="6410325" y="3643313"/>
          <p14:tracePt t="55922" x="6410325" y="3614738"/>
          <p14:tracePt t="55930" x="6410325" y="3578225"/>
          <p14:tracePt t="55938" x="6396038" y="3543300"/>
          <p14:tracePt t="55950" x="6381750" y="3529013"/>
          <p14:tracePt t="55955" x="6359525" y="3492500"/>
          <p14:tracePt t="55963" x="6345238" y="3463925"/>
          <p14:tracePt t="55971" x="6310313" y="3429000"/>
          <p14:tracePt t="55980" x="6281738" y="3400425"/>
          <p14:tracePt t="55988" x="6259513" y="3365500"/>
          <p14:tracePt t="55996" x="6224588" y="3328988"/>
          <p14:tracePt t="56005" x="6181725" y="3294063"/>
          <p14:tracePt t="56013" x="6130925" y="3251200"/>
          <p14:tracePt t="56021" x="6096000" y="3200400"/>
          <p14:tracePt t="56030" x="6032500" y="3165475"/>
          <p14:tracePt t="56038" x="5981700" y="3114675"/>
          <p14:tracePt t="56047" x="5946775" y="3079750"/>
          <p14:tracePt t="56054" x="5895975" y="3030538"/>
          <p14:tracePt t="56064" x="5861050" y="2994025"/>
          <p14:tracePt t="56071" x="5810250" y="2951163"/>
          <p14:tracePt t="56081" x="5781675" y="2916238"/>
          <p14:tracePt t="56087" x="5761038" y="2901950"/>
          <p14:tracePt t="56097" x="5732463" y="2879725"/>
          <p14:tracePt t="56104" x="5718175" y="2851150"/>
          <p14:tracePt t="56113" x="5695950" y="2830513"/>
          <p14:tracePt t="56120" x="5695950" y="2816225"/>
          <p14:tracePt t="56130" x="5683250" y="2816225"/>
          <p14:tracePt t="56136" x="5683250" y="2801938"/>
          <p14:tracePt t="56178" x="5695950" y="2816225"/>
          <p14:tracePt t="56186" x="5718175" y="2851150"/>
          <p14:tracePt t="56196" x="5761038" y="2894013"/>
          <p14:tracePt t="56203" x="5818188" y="2965450"/>
          <p14:tracePt t="56212" x="5867400" y="3030538"/>
          <p14:tracePt t="56219" x="5910263" y="3065463"/>
          <p14:tracePt t="56229" x="5961063" y="3143250"/>
          <p14:tracePt t="56235" x="6010275" y="3228975"/>
          <p14:tracePt t="56245" x="6061075" y="3300413"/>
          <p14:tracePt t="56252" x="6110288" y="3394075"/>
          <p14:tracePt t="56260" x="6130925" y="3478213"/>
          <p14:tracePt t="56268" x="6173788" y="3563938"/>
          <p14:tracePt t="56277" x="6196013" y="3643313"/>
          <p14:tracePt t="56285" x="6224588" y="3706813"/>
          <p14:tracePt t="56293" x="6245225" y="3763963"/>
          <p14:tracePt t="56301" x="6273800" y="3841750"/>
          <p14:tracePt t="56310" x="6281738" y="3913188"/>
          <p14:tracePt t="56318" x="6296025" y="3978275"/>
          <p14:tracePt t="56326" x="6324600" y="4056063"/>
          <p14:tracePt t="56334" x="6330950" y="4127500"/>
          <p14:tracePt t="56342" x="6345238" y="4205288"/>
          <p14:tracePt t="56351" x="6373813" y="4291013"/>
          <p14:tracePt t="56359" x="6381750" y="4376738"/>
          <p14:tracePt t="56367" x="6396038" y="4470400"/>
          <p14:tracePt t="56375" x="6410325" y="4527550"/>
          <p14:tracePt t="56384" x="6424613" y="4591050"/>
          <p14:tracePt t="56392" x="6424613" y="4619625"/>
          <p14:tracePt t="56400" x="6424613" y="4683125"/>
          <p14:tracePt t="56409" x="6430963" y="4719638"/>
          <p14:tracePt t="56416" x="6430963" y="4740275"/>
          <p14:tracePt t="56425" x="6430963" y="4768850"/>
          <p14:tracePt t="56433" x="6430963" y="4783138"/>
          <p14:tracePt t="56441" x="6430963" y="4791075"/>
          <p14:tracePt t="56450" x="6430963" y="4805363"/>
          <p14:tracePt t="56466" x="6430963" y="4819650"/>
          <p14:tracePt t="56490" x="6430963" y="4833938"/>
          <p14:tracePt t="56524" x="6430963" y="4840288"/>
          <p14:tracePt t="56540" x="6430963" y="4854575"/>
          <p14:tracePt t="56557" x="6430963" y="4868863"/>
          <p14:tracePt t="56565" x="6430963" y="4883150"/>
          <p14:tracePt t="56573" x="6430963" y="4891088"/>
          <p14:tracePt t="56582" x="6430963" y="4905375"/>
          <p14:tracePt t="56590" x="6430963" y="4919663"/>
          <p14:tracePt t="56598" x="6430963" y="4933950"/>
          <p14:tracePt t="56606" x="6430963" y="4940300"/>
          <p14:tracePt t="56615" x="6430963" y="4954588"/>
          <p14:tracePt t="56623" x="6430963" y="4968875"/>
          <p14:tracePt t="56631" x="6430963" y="4983163"/>
          <p14:tracePt t="56639" x="6430963" y="4989513"/>
          <p14:tracePt t="56647" x="6430963" y="5003800"/>
          <p14:tracePt t="56656" x="6430963" y="5018088"/>
          <p14:tracePt t="56672" x="6430963" y="5032375"/>
          <p14:tracePt t="56697" x="6445250" y="5032375"/>
          <p14:tracePt t="56755" x="6459538" y="5032375"/>
          <p14:tracePt t="56763" x="6459538" y="5018088"/>
          <p14:tracePt t="56796" x="6459538" y="5003800"/>
          <p14:tracePt t="56813" x="6459538" y="4989513"/>
          <p14:tracePt t="56845" x="6459538" y="4983163"/>
          <p14:tracePt t="56853" x="6473825" y="4983163"/>
          <p14:tracePt t="56870" x="6473825" y="4968875"/>
          <p14:tracePt t="56886" x="6473825" y="4954588"/>
          <p14:tracePt t="56919" x="6473825" y="4940300"/>
          <p14:tracePt t="56962" x="6473825" y="4933950"/>
          <p14:tracePt t="57018" x="6473825" y="4919663"/>
          <p14:tracePt t="57068" x="6473825" y="4905375"/>
          <p14:tracePt t="57150" x="6473825" y="4891088"/>
          <p14:tracePt t="57200" x="6473825" y="4883150"/>
          <p14:tracePt t="57233" x="6473825" y="4868863"/>
          <p14:tracePt t="57249" x="6473825" y="4854575"/>
          <p14:tracePt t="57274" x="6473825" y="4840288"/>
          <p14:tracePt t="57290" x="6473825" y="4833938"/>
          <p14:tracePt t="57307" x="6473825" y="4819650"/>
          <p14:tracePt t="57323" x="6473825" y="4805363"/>
          <p14:tracePt t="57332" x="6473825" y="4791075"/>
          <p14:tracePt t="57340" x="6473825" y="4783138"/>
          <p14:tracePt t="57356" x="6473825" y="4768850"/>
          <p14:tracePt t="57364" x="6473825" y="4754563"/>
          <p14:tracePt t="57381" x="6473825" y="4740275"/>
          <p14:tracePt t="57397" x="6473825" y="4733925"/>
          <p14:tracePt t="57414" x="6473825" y="4719638"/>
          <p14:tracePt t="57431" x="6473825" y="4705350"/>
          <p14:tracePt t="57447" x="6473825" y="4691063"/>
          <p14:tracePt t="57464" x="6473825" y="4683125"/>
          <p14:tracePt t="57480" x="6473825" y="4668838"/>
          <p14:tracePt t="57497" x="6473825" y="4654550"/>
          <p14:tracePt t="57505" x="6473825" y="4640263"/>
          <p14:tracePt t="57521" x="6473825" y="4633913"/>
          <p14:tracePt t="57530" x="6473825" y="4619625"/>
          <p14:tracePt t="57546" x="6473825" y="4605338"/>
          <p14:tracePt t="57563" x="6473825" y="4591050"/>
          <p14:tracePt t="57587" x="6473825" y="4583113"/>
          <p14:tracePt t="57597" x="6481763" y="4570413"/>
          <p14:tracePt t="57620" x="6481763" y="4556125"/>
          <p14:tracePt t="57630" x="6481763" y="4541838"/>
          <p14:tracePt t="57653" x="6481763" y="4527550"/>
          <p14:tracePt t="57670" x="6481763" y="4519613"/>
          <p14:tracePt t="57686" x="6481763" y="4505325"/>
          <p14:tracePt t="57696" x="6481763" y="4491038"/>
          <p14:tracePt t="57712" x="6481763" y="4476750"/>
          <p14:tracePt t="57719" x="6481763" y="4470400"/>
          <p14:tracePt t="57729" x="6481763" y="4456113"/>
          <p14:tracePt t="57745" x="6481763" y="4441825"/>
          <p14:tracePt t="57752" x="6481763" y="4427538"/>
          <p14:tracePt t="57760" x="6481763" y="4419600"/>
          <p14:tracePt t="57769" x="6481763" y="4405313"/>
          <p14:tracePt t="57778" x="6481763" y="4391025"/>
          <p14:tracePt t="57785" x="6481763" y="4376738"/>
          <p14:tracePt t="57793" x="6481763" y="4370388"/>
          <p14:tracePt t="57802" x="6481763" y="4356100"/>
          <p14:tracePt t="57810" x="6481763" y="4341813"/>
          <p14:tracePt t="57818" x="6481763" y="4327525"/>
          <p14:tracePt t="57834" x="6481763" y="4319588"/>
          <p14:tracePt t="57843" x="6481763" y="4305300"/>
          <p14:tracePt t="57851" x="6481763" y="4291013"/>
          <p14:tracePt t="57867" x="6481763" y="4276725"/>
          <p14:tracePt t="57876" x="6481763" y="4270375"/>
          <p14:tracePt t="57884" x="6473825" y="4256088"/>
          <p14:tracePt t="57901" x="6473825" y="4241800"/>
          <p14:tracePt t="57917" x="6473825" y="4227513"/>
          <p14:tracePt t="57933" x="6473825" y="4219575"/>
          <p14:tracePt t="57941" x="6473825" y="4205288"/>
          <p14:tracePt t="57966" x="6473825" y="4191000"/>
          <p14:tracePt t="57975" x="6459538" y="4191000"/>
          <p14:tracePt t="57983" x="6459538" y="4178300"/>
          <p14:tracePt t="58007" x="6459538" y="4170363"/>
          <p14:tracePt t="58032" x="6459538" y="4156075"/>
          <p14:tracePt t="58049" x="6459538" y="4141788"/>
          <p14:tracePt t="58065" x="6459538" y="4127500"/>
          <p14:tracePt t="58073" x="6445250" y="4127500"/>
          <p14:tracePt t="58082" x="6445250" y="4121150"/>
          <p14:tracePt t="58106" x="6445250" y="4106863"/>
          <p14:tracePt t="58131" x="6445250" y="4092575"/>
          <p14:tracePt t="58148" x="6445250" y="4078288"/>
          <p14:tracePt t="58172" x="6445250" y="4070350"/>
          <p14:tracePt t="58189" x="6430963" y="4056063"/>
          <p14:tracePt t="58205" x="6430963" y="4041775"/>
          <p14:tracePt t="58222" x="6430963" y="4027488"/>
          <p14:tracePt t="58246" x="6424613" y="4021138"/>
          <p14:tracePt t="58263" x="6424613" y="4006850"/>
          <p14:tracePt t="58280" x="6424613" y="3992563"/>
          <p14:tracePt t="58304" x="6424613" y="3978275"/>
          <p14:tracePt t="58313" x="6410325" y="3963988"/>
          <p14:tracePt t="58330" x="6410325" y="3956050"/>
          <p14:tracePt t="58346" x="6396038" y="3941763"/>
          <p14:tracePt t="58363" x="6396038" y="3927475"/>
          <p14:tracePt t="58380" x="6396038" y="3913188"/>
          <p14:tracePt t="58396" x="6381750" y="3906838"/>
          <p14:tracePt t="58413" x="6381750" y="3892550"/>
          <p14:tracePt t="58419" x="6373813" y="3892550"/>
          <p14:tracePt t="58436" x="6373813" y="3878263"/>
          <p14:tracePt t="58446" x="6373813" y="3863975"/>
          <p14:tracePt t="58452" x="6359525" y="3863975"/>
          <p14:tracePt t="58463" x="6359525" y="3856038"/>
          <p14:tracePt t="58479" x="6345238" y="3841750"/>
          <p14:tracePt t="58495" x="6345238" y="3827463"/>
          <p14:tracePt t="58502" x="6330950" y="3827463"/>
          <p14:tracePt t="58512" x="6330950" y="3813175"/>
          <p14:tracePt t="58519" x="6324600" y="3813175"/>
          <p14:tracePt t="58527" x="6324600" y="3806825"/>
          <p14:tracePt t="58535" x="6324600" y="3792538"/>
          <p14:tracePt t="58545" x="6310313" y="3792538"/>
          <p14:tracePt t="58552" x="6310313" y="3778250"/>
          <p14:tracePt t="58568" x="6296025" y="3778250"/>
          <p14:tracePt t="58576" x="6296025" y="3763963"/>
          <p14:tracePt t="58585" x="6281738" y="3763963"/>
          <p14:tracePt t="58593" x="6281738" y="3757613"/>
          <p14:tracePt t="58601" x="6273800" y="3757613"/>
          <p14:tracePt t="58609" x="6273800" y="3743325"/>
          <p14:tracePt t="58617" x="6259513" y="3729038"/>
          <p14:tracePt t="58634" x="6245225" y="3714750"/>
          <p14:tracePt t="58651" x="6245225" y="3706813"/>
          <p14:tracePt t="58659" x="6230938" y="3706813"/>
          <p14:tracePt t="58667" x="6230938" y="3692525"/>
          <p14:tracePt t="58675" x="6224588" y="3692525"/>
          <p14:tracePt t="58684" x="6224588" y="3678238"/>
          <p14:tracePt t="58700" x="6224588" y="3663950"/>
          <p14:tracePt t="58708" x="6210300" y="3663950"/>
          <p14:tracePt t="58725" x="6196013" y="3663950"/>
          <p14:tracePt t="58733" x="6196013" y="3657600"/>
          <p14:tracePt t="58757" x="6181725" y="3657600"/>
          <p14:tracePt t="58783" x="6173788" y="3657600"/>
          <p14:tracePt t="58791" x="6173788" y="3643313"/>
          <p14:tracePt t="58807" x="6159500" y="3643313"/>
          <p14:tracePt t="58823" x="6145213" y="3643313"/>
          <p14:tracePt t="58840" x="6130925" y="3643313"/>
          <p14:tracePt t="58856" x="6124575" y="3643313"/>
          <p14:tracePt t="58873" x="6110288" y="3629025"/>
          <p14:tracePt t="58882" x="6096000" y="3629025"/>
          <p14:tracePt t="58890" x="6081713" y="3629025"/>
          <p14:tracePt t="58906" x="6067425" y="3629025"/>
          <p14:tracePt t="58914" x="6061075" y="3629025"/>
          <p14:tracePt t="58931" x="6046788" y="3614738"/>
          <p14:tracePt t="58939" x="6032500" y="3614738"/>
          <p14:tracePt t="58956" x="6018213" y="3614738"/>
          <p14:tracePt t="58972" x="6010275" y="3614738"/>
          <p14:tracePt t="58980" x="5995988" y="3614738"/>
          <p14:tracePt t="58997" x="5981700" y="3614738"/>
          <p14:tracePt t="59013" x="5967413" y="3614738"/>
          <p14:tracePt t="59030" x="5961063" y="3614738"/>
          <p14:tracePt t="59046" x="5946775" y="3614738"/>
          <p14:tracePt t="59071" x="5932488" y="3614738"/>
          <p14:tracePt t="59087" x="5918200" y="3614738"/>
          <p14:tracePt t="59112" x="5910263" y="3614738"/>
          <p14:tracePt t="59137" x="5895975" y="3614738"/>
          <p14:tracePt t="59162" x="5881688" y="3614738"/>
          <p14:tracePt t="59180" x="5881688" y="3629025"/>
          <p14:tracePt t="59196" x="5867400" y="3629025"/>
          <p14:tracePt t="59219" x="5867400" y="3643313"/>
          <p14:tracePt t="59261" x="5867400" y="3657600"/>
          <p14:tracePt t="59268" x="5861050" y="3657600"/>
          <p14:tracePt t="59302" x="5861050" y="3663950"/>
          <p14:tracePt t="59351" x="5861050" y="3678238"/>
          <p14:tracePt t="59392" x="5867400" y="3678238"/>
          <p14:tracePt t="59409" x="5867400" y="3692525"/>
          <p14:tracePt t="59458" x="5867400" y="3706813"/>
          <p14:tracePt t="59532" x="5867400" y="3714750"/>
          <p14:tracePt t="59598" x="5867400" y="3729038"/>
          <p14:tracePt t="59648" x="5881688" y="3743325"/>
          <p14:tracePt t="59697" x="5881688" y="3757613"/>
          <p14:tracePt t="59738" x="5881688" y="3763963"/>
          <p14:tracePt t="59771" x="5881688" y="3778250"/>
          <p14:tracePt t="59796" x="5881688" y="3792538"/>
          <p14:tracePt t="59813" x="5881688" y="3806825"/>
          <p14:tracePt t="59837" x="5881688" y="3813175"/>
          <p14:tracePt t="59854" x="5881688" y="3827463"/>
          <p14:tracePt t="59870" x="5881688" y="3841750"/>
          <p14:tracePt t="59896" x="5881688" y="3856038"/>
          <p14:tracePt t="59904" x="5867400" y="3856038"/>
          <p14:tracePt t="59913" x="5867400" y="3863975"/>
          <p14:tracePt t="59936" x="5867400" y="3878263"/>
          <p14:tracePt t="59962" x="5861050" y="3878263"/>
          <p14:tracePt t="59970" x="5861050" y="3892550"/>
          <p14:tracePt t="60002" x="5861050" y="3906838"/>
          <p14:tracePt t="60060" x="5861050" y="3913188"/>
          <p14:tracePt t="60068" x="5846763" y="3913188"/>
          <p14:tracePt t="60109" x="5846763" y="3927475"/>
          <p14:tracePt t="60167" x="5832475" y="3941763"/>
          <p14:tracePt t="60192" x="5818188" y="3941763"/>
          <p14:tracePt t="60208" x="5818188" y="3956050"/>
          <p14:tracePt t="60216" x="5810250" y="3956050"/>
          <p14:tracePt t="60233" x="5810250" y="3963988"/>
          <p14:tracePt t="60241" x="5795963" y="3963988"/>
          <p14:tracePt t="60258" x="5781675" y="3963988"/>
          <p14:tracePt t="60274" x="5781675" y="3978275"/>
          <p14:tracePt t="60283" x="5767388" y="3978275"/>
          <p14:tracePt t="60299" x="5761038" y="3978275"/>
          <p14:tracePt t="60323" x="5746750" y="3992563"/>
          <p14:tracePt t="60357" x="5732463" y="3992563"/>
          <p14:tracePt t="60373" x="5732463" y="4006850"/>
          <p14:tracePt t="60389" x="5718175" y="4006850"/>
          <p14:tracePt t="60398" x="5718175" y="4021138"/>
          <p14:tracePt t="60406" x="5710238" y="4021138"/>
          <p14:tracePt t="60431" x="5695950" y="4027488"/>
          <p14:tracePt t="60448" x="5683250" y="4027488"/>
          <p14:tracePt t="60455" x="5683250" y="4041775"/>
          <p14:tracePt t="60464" x="5668963" y="4041775"/>
          <p14:tracePt t="60488" x="5668963" y="4056063"/>
          <p14:tracePt t="60497" x="5661025" y="4056063"/>
          <p14:tracePt t="60513" x="5661025" y="4070350"/>
          <p14:tracePt t="60571" x="5646738" y="4070350"/>
          <p14:tracePt t="60580" x="5646738" y="4078288"/>
          <p14:tracePt t="60628" x="5646738" y="4092575"/>
          <p14:tracePt t="60653" x="5632450" y="4092575"/>
          <p14:tracePt t="60663" x="5632450" y="4106863"/>
          <p14:tracePt t="60686" x="5632450" y="4121150"/>
          <p14:tracePt t="60696" x="5618163" y="4121150"/>
          <p14:tracePt t="60703" x="5618163" y="4127500"/>
          <p14:tracePt t="60719" x="5618163" y="4141788"/>
          <p14:tracePt t="60729" x="5611813" y="4141788"/>
          <p14:tracePt t="60736" x="5611813" y="4156075"/>
          <p14:tracePt t="60752" x="5597525" y="4170363"/>
          <p14:tracePt t="60769" x="5597525" y="4178300"/>
          <p14:tracePt t="60785" x="5597525" y="4191000"/>
          <p14:tracePt t="60802" x="5583238" y="4205288"/>
          <p14:tracePt t="60827" x="5583238" y="4219575"/>
          <p14:tracePt t="60843" x="5568950" y="4219575"/>
          <p14:tracePt t="60851" x="5568950" y="4227513"/>
          <p14:tracePt t="60868" x="5568950" y="4241800"/>
          <p14:tracePt t="60884" x="5568950" y="4256088"/>
          <p14:tracePt t="60909" x="5568950" y="4270375"/>
          <p14:tracePt t="60917" x="5561013" y="4270375"/>
          <p14:tracePt t="60934" x="5561013" y="4276725"/>
          <p14:tracePt t="60958" x="5561013" y="4291013"/>
          <p14:tracePt t="60983" x="5561013" y="4305300"/>
          <p14:tracePt t="61000" x="5561013" y="4319588"/>
          <p14:tracePt t="61008" x="5561013" y="4327525"/>
          <p14:tracePt t="61016" x="5546725" y="4341813"/>
          <p14:tracePt t="61033" x="5546725" y="4356100"/>
          <p14:tracePt t="61041" x="5546725" y="4370388"/>
          <p14:tracePt t="61066" x="5546725" y="4376738"/>
          <p14:tracePt t="61074" x="5546725" y="4391025"/>
          <p14:tracePt t="61090" x="5546725" y="4405313"/>
          <p14:tracePt t="61107" x="5546725" y="4419600"/>
          <p14:tracePt t="61123" x="5546725" y="4427538"/>
          <p14:tracePt t="61139" x="5546725" y="4441825"/>
          <p14:tracePt t="61156" x="5546725" y="4456113"/>
          <p14:tracePt t="61165" x="5546725" y="4470400"/>
          <p14:tracePt t="61182" x="5546725" y="4476750"/>
          <p14:tracePt t="61197" x="5546725" y="4491038"/>
          <p14:tracePt t="61206" x="5546725" y="4505325"/>
          <p14:tracePt t="61214" x="5532438" y="4505325"/>
          <p14:tracePt t="61222" x="5532438" y="4519613"/>
          <p14:tracePt t="61239" x="5532438" y="4527550"/>
          <p14:tracePt t="61255" x="5532438" y="4541838"/>
          <p14:tracePt t="61272" x="5518150" y="4556125"/>
          <p14:tracePt t="61280" x="5518150" y="4570413"/>
          <p14:tracePt t="61297" x="5518150" y="4583113"/>
          <p14:tracePt t="61304" x="5503863" y="4583113"/>
          <p14:tracePt t="61313" x="5503863" y="4591050"/>
          <p14:tracePt t="61321" x="5503863" y="4605338"/>
          <p14:tracePt t="61330" x="5497513" y="4605338"/>
          <p14:tracePt t="61338" x="5497513" y="4619625"/>
          <p14:tracePt t="61346" x="5497513" y="4633913"/>
          <p14:tracePt t="61354" x="5483225" y="4633913"/>
          <p14:tracePt t="61363" x="5483225" y="4640263"/>
          <p14:tracePt t="61371" x="5468938" y="4654550"/>
          <p14:tracePt t="61380" x="5468938" y="4668838"/>
          <p14:tracePt t="61396" x="5454650" y="4683125"/>
          <p14:tracePt t="61404" x="5454650" y="4691063"/>
          <p14:tracePt t="61413" x="5446713" y="4691063"/>
          <p14:tracePt t="61420" x="5446713" y="4705350"/>
          <p14:tracePt t="61430" x="5432425" y="4705350"/>
          <p14:tracePt t="61436" x="5432425" y="4719638"/>
          <p14:tracePt t="61447" x="5432425" y="4733925"/>
          <p14:tracePt t="61453" x="5418138" y="4733925"/>
          <p14:tracePt t="61463" x="5418138" y="4740275"/>
          <p14:tracePt t="61470" x="5403850" y="4754563"/>
          <p14:tracePt t="61486" x="5397500" y="4768850"/>
          <p14:tracePt t="61496" x="5383213" y="4768850"/>
          <p14:tracePt t="61502" x="5383213" y="4783138"/>
          <p14:tracePt t="61512" x="5368925" y="4783138"/>
          <p14:tracePt t="61519" x="5354638" y="4791075"/>
          <p14:tracePt t="61529" x="5346700" y="4791075"/>
          <p14:tracePt t="61536" x="5346700" y="4805363"/>
          <p14:tracePt t="61545" x="5332413" y="4805363"/>
          <p14:tracePt t="61552" x="5318125" y="4819650"/>
          <p14:tracePt t="61562" x="5303838" y="4819650"/>
          <p14:tracePt t="61568" x="5297488" y="4833938"/>
          <p14:tracePt t="61577" x="5283200" y="4833938"/>
          <p14:tracePt t="61585" x="5268913" y="4840288"/>
          <p14:tracePt t="61602" x="5254625" y="4840288"/>
          <p14:tracePt t="61610" x="5248275" y="4854575"/>
          <p14:tracePt t="61618" x="5233988" y="4854575"/>
          <p14:tracePt t="61626" x="5205413" y="4854575"/>
          <p14:tracePt t="61635" x="5197475" y="4868863"/>
          <p14:tracePt t="61643" x="5183188" y="4868863"/>
          <p14:tracePt t="61651" x="5168900" y="4868863"/>
          <p14:tracePt t="61659" x="5168900" y="4883150"/>
          <p14:tracePt t="61668" x="5154613" y="4883150"/>
          <p14:tracePt t="61675" x="5148263" y="4883150"/>
          <p14:tracePt t="61692" x="5133975" y="4891088"/>
          <p14:tracePt t="61708" x="5119688" y="4891088"/>
          <p14:tracePt t="61725" x="5105400" y="4891088"/>
          <p14:tracePt t="61733" x="5105400" y="4905375"/>
          <p14:tracePt t="61742" x="5097463" y="4905375"/>
          <p14:tracePt t="61783" x="5083175" y="4905375"/>
          <p14:tracePt t="61824" x="5068888" y="4905375"/>
          <p14:tracePt t="61849" x="5068888" y="4891088"/>
          <p14:tracePt t="62418" x="5054600" y="4891088"/>
          <p14:tracePt t="62426" x="5048250" y="4891088"/>
          <p14:tracePt t="62434" x="5005388" y="4891088"/>
          <p14:tracePt t="62442" x="4983163" y="4891088"/>
          <p14:tracePt t="62450" x="4940300" y="4891088"/>
          <p14:tracePt t="62459" x="4905375" y="4891088"/>
          <p14:tracePt t="62467" x="4870450" y="4891088"/>
          <p14:tracePt t="62475" x="4833938" y="4891088"/>
          <p14:tracePt t="62484" x="4791075" y="4891088"/>
          <p14:tracePt t="62492" x="4756150" y="4883150"/>
          <p14:tracePt t="62500" x="4719638" y="4854575"/>
          <p14:tracePt t="62508" x="4684713" y="4833938"/>
          <p14:tracePt t="62516" x="4633913" y="4805363"/>
          <p14:tracePt t="62525" x="4619625" y="4791075"/>
          <p14:tracePt t="62533" x="4584700" y="4783138"/>
          <p14:tracePt t="62541" x="4541838" y="4754563"/>
          <p14:tracePt t="62549" x="4519613" y="4733925"/>
          <p14:tracePt t="62558" x="4491038" y="4719638"/>
          <p14:tracePt t="62566" x="4484688" y="4705350"/>
          <p14:tracePt t="62574" x="4456113" y="4683125"/>
          <p14:tracePt t="62582" x="4427538" y="4640263"/>
          <p14:tracePt t="62590" x="4421188" y="4633913"/>
          <p14:tracePt t="62599" x="4406900" y="4605338"/>
          <p14:tracePt t="62607" x="4392613" y="4583113"/>
          <p14:tracePt t="62615" x="4378325" y="4541838"/>
          <p14:tracePt t="62623" x="4370388" y="4527550"/>
          <p14:tracePt t="62632" x="4341813" y="4491038"/>
          <p14:tracePt t="62640" x="4327525" y="4456113"/>
          <p14:tracePt t="62648" x="4327525" y="4441825"/>
          <p14:tracePt t="62656" x="4321175" y="4419600"/>
          <p14:tracePt t="62665" x="4321175" y="4391025"/>
          <p14:tracePt t="62673" x="4321175" y="4370388"/>
          <p14:tracePt t="62681" x="4321175" y="4341813"/>
          <p14:tracePt t="62689" x="4321175" y="4319588"/>
          <p14:tracePt t="62698" x="4321175" y="4276725"/>
          <p14:tracePt t="62706" x="4321175" y="4256088"/>
          <p14:tracePt t="62715" x="4341813" y="4227513"/>
          <p14:tracePt t="62723" x="4356100" y="4219575"/>
          <p14:tracePt t="62731" x="4378325" y="4191000"/>
          <p14:tracePt t="62739" x="4392613" y="4170363"/>
          <p14:tracePt t="62747" x="4406900" y="4141788"/>
          <p14:tracePt t="62756" x="4421188" y="4127500"/>
          <p14:tracePt t="62764" x="4427538" y="4106863"/>
          <p14:tracePt t="62772" x="4441825" y="4092575"/>
          <p14:tracePt t="62780" x="4456113" y="4078288"/>
          <p14:tracePt t="62797" x="4470400" y="4070350"/>
          <p14:tracePt t="62821" x="4484688" y="4056063"/>
          <p14:tracePt t="62837" x="4491038" y="4056063"/>
          <p14:tracePt t="62847" x="4491038" y="4041775"/>
          <p14:tracePt t="62854" x="4505325" y="4041775"/>
          <p14:tracePt t="62863" x="4505325" y="4027488"/>
          <p14:tracePt t="62871" x="4519613" y="4027488"/>
          <p14:tracePt t="62880" x="4533900" y="4021138"/>
          <p14:tracePt t="62888" x="4533900" y="4006850"/>
          <p14:tracePt t="62896" x="4541838" y="4006850"/>
          <p14:tracePt t="62904" x="4570413" y="3992563"/>
          <p14:tracePt t="62913" x="4584700" y="3978275"/>
          <p14:tracePt t="62920" x="4591050" y="3956050"/>
          <p14:tracePt t="62930" x="4619625" y="3941763"/>
          <p14:tracePt t="62937" x="4633913" y="3927475"/>
          <p14:tracePt t="62947" x="4656138" y="3906838"/>
          <p14:tracePt t="62953" x="4670425" y="3892550"/>
          <p14:tracePt t="62963" x="4691063" y="3878263"/>
          <p14:tracePt t="62970" x="4705350" y="3863975"/>
          <p14:tracePt t="62980" x="4733925" y="3856038"/>
          <p14:tracePt t="62986" x="4741863" y="3841750"/>
          <p14:tracePt t="62996" x="4770438" y="3827463"/>
          <p14:tracePt t="63003" x="4784725" y="3813175"/>
          <p14:tracePt t="63012" x="4805363" y="3806825"/>
          <p14:tracePt t="63019" x="4833938" y="3792538"/>
          <p14:tracePt t="63029" x="4856163" y="3778250"/>
          <p14:tracePt t="63036" x="4883150" y="3778250"/>
          <p14:tracePt t="63046" x="4905375" y="3763963"/>
          <p14:tracePt t="63052" x="4919663" y="3763963"/>
          <p14:tracePt t="63062" x="4940300" y="3757613"/>
          <p14:tracePt t="63069" x="4968875" y="3757613"/>
          <p14:tracePt t="63079" x="4983163" y="3743325"/>
          <p14:tracePt t="63085" x="4997450" y="3743325"/>
          <p14:tracePt t="63095" x="5005388" y="3743325"/>
          <p14:tracePt t="63102" x="5019675" y="3743325"/>
          <p14:tracePt t="63118" x="5033963" y="3743325"/>
          <p14:tracePt t="63142" x="5048250" y="3743325"/>
          <p14:tracePt t="63175" x="5054600" y="3743325"/>
          <p14:tracePt t="63192" x="5054600" y="3757613"/>
          <p14:tracePt t="63201" x="5068888" y="3757613"/>
          <p14:tracePt t="63209" x="5068888" y="3763963"/>
          <p14:tracePt t="63217" x="5083175" y="3763963"/>
          <p14:tracePt t="63234" x="5097463" y="3763963"/>
          <p14:tracePt t="63242" x="5105400" y="3778250"/>
          <p14:tracePt t="63250" x="5119688" y="3778250"/>
          <p14:tracePt t="63258" x="5133975" y="3778250"/>
          <p14:tracePt t="63266" x="5148263" y="3778250"/>
          <p14:tracePt t="63274" x="5168900" y="3778250"/>
          <p14:tracePt t="63283" x="5183188" y="3778250"/>
          <p14:tracePt t="63300" x="5197475" y="3778250"/>
          <p14:tracePt t="63316" x="5205413" y="3778250"/>
          <p14:tracePt t="63341" x="5219700" y="3792538"/>
          <p14:tracePt t="63382" x="5219700" y="3806825"/>
          <p14:tracePt t="63390" x="5233988" y="3806825"/>
          <p14:tracePt t="63423" x="5233988" y="3813175"/>
          <p14:tracePt t="63472" x="5233988" y="3827463"/>
          <p14:tracePt t="63489" x="5248275" y="3827463"/>
          <p14:tracePt t="63522" x="5248275" y="3841750"/>
          <p14:tracePt t="63530" x="5254625" y="3841750"/>
          <p14:tracePt t="63555" x="5254625" y="3856038"/>
          <p14:tracePt t="63571" x="5254625" y="3863975"/>
          <p14:tracePt t="63580" x="5254625" y="3878263"/>
          <p14:tracePt t="63596" x="5254625" y="3892550"/>
          <p14:tracePt t="63605" x="5254625" y="3913188"/>
          <p14:tracePt t="63613" x="5254625" y="3941763"/>
          <p14:tracePt t="63621" x="5254625" y="3963988"/>
          <p14:tracePt t="63630" x="5254625" y="3992563"/>
          <p14:tracePt t="63637" x="5248275" y="4027488"/>
          <p14:tracePt t="63647" x="5248275" y="4056063"/>
          <p14:tracePt t="63654" x="5233988" y="4106863"/>
          <p14:tracePt t="63663" x="5219700" y="4141788"/>
          <p14:tracePt t="63670" x="5205413" y="4191000"/>
          <p14:tracePt t="63680" x="5197475" y="4227513"/>
          <p14:tracePt t="63687" x="5183188" y="4256088"/>
          <p14:tracePt t="63697" x="5154613" y="4305300"/>
          <p14:tracePt t="63703" x="5148263" y="4356100"/>
          <p14:tracePt t="63713" x="5105400" y="4405313"/>
          <p14:tracePt t="63719" x="5068888" y="4456113"/>
          <p14:tracePt t="63730" x="5033963" y="4505325"/>
          <p14:tracePt t="63736" x="4983163" y="4556125"/>
          <p14:tracePt t="63746" x="4968875" y="4583113"/>
          <p14:tracePt t="63753" x="4933950" y="4619625"/>
          <p14:tracePt t="63762" x="4891088" y="4654550"/>
          <p14:tracePt t="63769" x="4870450" y="4683125"/>
          <p14:tracePt t="63779" x="4856163" y="4691063"/>
          <p14:tracePt t="63786" x="4833938" y="4705350"/>
          <p14:tracePt t="63795" x="4819650" y="4705350"/>
          <p14:tracePt t="63802" x="4805363" y="4719638"/>
          <p14:tracePt t="63826" x="4791075" y="4719638"/>
          <p14:tracePt t="63860" x="4791075" y="4705350"/>
          <p14:tracePt t="63868" x="4791075" y="4691063"/>
          <p14:tracePt t="63893" x="4791075" y="4683125"/>
          <p14:tracePt t="63901" x="4784725" y="4668838"/>
          <p14:tracePt t="63918" x="4770438" y="4654550"/>
          <p14:tracePt t="63934" x="4756150" y="4640263"/>
          <p14:tracePt t="63946" x="4741863" y="4633913"/>
          <p14:tracePt t="63959" x="4733925" y="4633913"/>
          <p14:tracePt t="63967" x="4733925" y="4619625"/>
          <p14:tracePt t="63976" x="4719638" y="4619625"/>
          <p14:tracePt t="64000" x="4705350" y="4619625"/>
          <p14:tracePt t="64009" x="4705350" y="4605338"/>
          <p14:tracePt t="64066" x="4705350" y="4591050"/>
          <p14:tracePt t="64082" x="4705350" y="4583113"/>
          <p14:tracePt t="64091" x="4705350" y="4570413"/>
          <p14:tracePt t="64099" x="4719638" y="4556125"/>
          <p14:tracePt t="64107" x="4741863" y="4527550"/>
          <p14:tracePt t="64116" x="4791075" y="4470400"/>
          <p14:tracePt t="64124" x="4833938" y="4405313"/>
          <p14:tracePt t="64132" x="4905375" y="4327525"/>
          <p14:tracePt t="64140" x="4983163" y="4241800"/>
          <p14:tracePt t="64148" x="5068888" y="4141788"/>
          <p14:tracePt t="64157" x="5197475" y="4041775"/>
          <p14:tracePt t="64165" x="5318125" y="3927475"/>
          <p14:tracePt t="64173" x="5432425" y="3813175"/>
          <p14:tracePt t="64181" x="5561013" y="3729038"/>
          <p14:tracePt t="64190" x="5695950" y="3643313"/>
          <p14:tracePt t="64198" x="5746750" y="3606800"/>
          <p14:tracePt t="64206" x="5861050" y="3543300"/>
          <p14:tracePt t="64215" x="5961063" y="3492500"/>
          <p14:tracePt t="64223" x="6046788" y="3443288"/>
          <p14:tracePt t="64231" x="6124575" y="3414713"/>
          <p14:tracePt t="64239" x="6145213" y="3400425"/>
          <p14:tracePt t="64248" x="6196013" y="3379788"/>
          <p14:tracePt t="64256" x="6230938" y="3365500"/>
          <p14:tracePt t="64264" x="6259513" y="3351213"/>
          <p14:tracePt t="64272" x="6273800" y="3343275"/>
          <p14:tracePt t="64281" x="6296025" y="3343275"/>
          <p14:tracePt t="64297" x="6310313" y="3343275"/>
          <p14:tracePt t="64412" x="6310313" y="3351213"/>
          <p14:tracePt t="64569" x="6296025" y="3351213"/>
          <p14:tracePt t="64618" x="6281738" y="3351213"/>
          <p14:tracePt t="64643" x="6273800" y="3351213"/>
          <p14:tracePt t="64651" x="6259513" y="3365500"/>
          <p14:tracePt t="64659" x="6245225" y="3379788"/>
          <p14:tracePt t="64668" x="6224588" y="3394075"/>
          <p14:tracePt t="64676" x="6196013" y="3400425"/>
          <p14:tracePt t="64685" x="6173788" y="3414713"/>
          <p14:tracePt t="64693" x="6130925" y="3429000"/>
          <p14:tracePt t="64701" x="6096000" y="3457575"/>
          <p14:tracePt t="64709" x="6046788" y="3478213"/>
          <p14:tracePt t="64717" x="6018213" y="3492500"/>
          <p14:tracePt t="64725" x="5981700" y="3506788"/>
          <p14:tracePt t="64734" x="5961063" y="3529013"/>
          <p14:tracePt t="64742" x="5918200" y="3543300"/>
          <p14:tracePt t="64750" x="5910263" y="3557588"/>
          <p14:tracePt t="64758" x="5881688" y="3563938"/>
          <p14:tracePt t="64767" x="5867400" y="3563938"/>
          <p14:tracePt t="64775" x="5861050" y="3563938"/>
          <p14:tracePt t="64783" x="5846763" y="3578225"/>
          <p14:tracePt t="64816" x="5832475" y="3578225"/>
          <p14:tracePt t="64882" x="5846763" y="3578225"/>
          <p14:tracePt t="64907" x="5861050" y="3578225"/>
          <p14:tracePt t="64923" x="5867400" y="3578225"/>
          <p14:tracePt t="64932" x="5881688" y="3578225"/>
          <p14:tracePt t="64940" x="5881688" y="3563938"/>
          <p14:tracePt t="64948" x="5895975" y="3563938"/>
          <p14:tracePt t="64956" x="5910263" y="3563938"/>
          <p14:tracePt t="64965" x="5918200" y="3563938"/>
          <p14:tracePt t="64981" x="5932488" y="3563938"/>
          <p14:tracePt t="64989" x="5946775" y="3563938"/>
          <p14:tracePt t="64998" x="5961063" y="3563938"/>
          <p14:tracePt t="65006" x="5967413" y="3563938"/>
          <p14:tracePt t="65014" x="5981700" y="3563938"/>
          <p14:tracePt t="65022" x="6010275" y="3563938"/>
          <p14:tracePt t="65031" x="6018213" y="3563938"/>
          <p14:tracePt t="65039" x="6032500" y="3563938"/>
          <p14:tracePt t="65047" x="6061075" y="3563938"/>
          <p14:tracePt t="65055" x="6067425" y="3563938"/>
          <p14:tracePt t="65063" x="6096000" y="3563938"/>
          <p14:tracePt t="65071" x="6110288" y="3563938"/>
          <p14:tracePt t="65080" x="6124575" y="3563938"/>
          <p14:tracePt t="65088" x="6145213" y="3563938"/>
          <p14:tracePt t="65096" x="6159500" y="3578225"/>
          <p14:tracePt t="65105" x="6173788" y="3578225"/>
          <p14:tracePt t="65113" x="6181725" y="3578225"/>
          <p14:tracePt t="65121" x="6196013" y="3578225"/>
          <p14:tracePt t="65130" x="6210300" y="3592513"/>
          <p14:tracePt t="65138" x="6224588" y="3592513"/>
          <p14:tracePt t="65146" x="6230938" y="3592513"/>
          <p14:tracePt t="65154" x="6230938" y="3606800"/>
          <p14:tracePt t="65163" x="6245225" y="3606800"/>
          <p14:tracePt t="65171" x="6245225" y="3614738"/>
          <p14:tracePt t="65187" x="6259513" y="3629025"/>
          <p14:tracePt t="65204" x="6259513" y="3643313"/>
          <p14:tracePt t="65213" x="6273800" y="3643313"/>
          <p14:tracePt t="65220" x="6273800" y="3657600"/>
          <p14:tracePt t="65230" x="6281738" y="3663950"/>
          <p14:tracePt t="65247" x="6296025" y="3678238"/>
          <p14:tracePt t="65253" x="6310313" y="3692525"/>
          <p14:tracePt t="65263" x="6324600" y="3706813"/>
          <p14:tracePt t="65270" x="6330950" y="3714750"/>
          <p14:tracePt t="65279" x="6345238" y="3729038"/>
          <p14:tracePt t="65286" x="6359525" y="3743325"/>
          <p14:tracePt t="65296" x="6373813" y="3757613"/>
          <p14:tracePt t="65302" x="6381750" y="3763963"/>
          <p14:tracePt t="65313" x="6396038" y="3778250"/>
          <p14:tracePt t="65320" x="6396038" y="3792538"/>
          <p14:tracePt t="65329" x="6410325" y="3806825"/>
          <p14:tracePt t="65345" x="6410325" y="3813175"/>
          <p14:tracePt t="65352" x="6410325" y="3827463"/>
          <p14:tracePt t="65360" x="6424613" y="3841750"/>
          <p14:tracePt t="65377" x="6424613" y="3856038"/>
          <p14:tracePt t="65385" x="6424613" y="3863975"/>
          <p14:tracePt t="65393" x="6424613" y="3878263"/>
          <p14:tracePt t="65401" x="6424613" y="3892550"/>
          <p14:tracePt t="65410" x="6424613" y="3906838"/>
          <p14:tracePt t="65418" x="6424613" y="3913188"/>
          <p14:tracePt t="65426" x="6424613" y="3927475"/>
          <p14:tracePt t="65435" x="6424613" y="3941763"/>
          <p14:tracePt t="65442" x="6424613" y="3956050"/>
          <p14:tracePt t="65451" x="6424613" y="3963988"/>
          <p14:tracePt t="65468" x="6424613" y="3978275"/>
          <p14:tracePt t="65476" x="6424613" y="3992563"/>
          <p14:tracePt t="65484" x="6424613" y="4006850"/>
          <p14:tracePt t="65492" x="6424613" y="4021138"/>
          <p14:tracePt t="65500" x="6424613" y="4027488"/>
          <p14:tracePt t="65508" x="6424613" y="4056063"/>
          <p14:tracePt t="65517" x="6410325" y="4070350"/>
          <p14:tracePt t="65525" x="6410325" y="4092575"/>
          <p14:tracePt t="65534" x="6410325" y="4121150"/>
          <p14:tracePt t="65541" x="6410325" y="4127500"/>
          <p14:tracePt t="65550" x="6396038" y="4156075"/>
          <p14:tracePt t="65558" x="6396038" y="4178300"/>
          <p14:tracePt t="65566" x="6396038" y="4205288"/>
          <p14:tracePt t="65575" x="6396038" y="4227513"/>
          <p14:tracePt t="65583" x="6396038" y="4256088"/>
          <p14:tracePt t="65591" x="6396038" y="4276725"/>
          <p14:tracePt t="65600" x="6396038" y="4305300"/>
          <p14:tracePt t="65608" x="6381750" y="4341813"/>
          <p14:tracePt t="65616" x="6381750" y="4356100"/>
          <p14:tracePt t="65624" x="6381750" y="4376738"/>
          <p14:tracePt t="65632" x="6381750" y="4419600"/>
          <p14:tracePt t="65640" x="6381750" y="4427538"/>
          <p14:tracePt t="65649" x="6381750" y="4456113"/>
          <p14:tracePt t="65657" x="6381750" y="4491038"/>
          <p14:tracePt t="65665" x="6381750" y="4505325"/>
          <p14:tracePt t="65674" x="6373813" y="4527550"/>
          <p14:tracePt t="65682" x="6373813" y="4556125"/>
          <p14:tracePt t="65690" x="6373813" y="4570413"/>
          <p14:tracePt t="65698" x="6373813" y="4591050"/>
          <p14:tracePt t="65706" x="6373813" y="4605338"/>
          <p14:tracePt t="65715" x="6359525" y="4633913"/>
          <p14:tracePt t="65723" x="6359525" y="4640263"/>
          <p14:tracePt t="65731" x="6359525" y="4654550"/>
          <p14:tracePt t="65740" x="6359525" y="4668838"/>
          <p14:tracePt t="65748" x="6345238" y="4683125"/>
          <p14:tracePt t="65756" x="6345238" y="4691063"/>
          <p14:tracePt t="65772" x="6330950" y="4705350"/>
          <p14:tracePt t="65780" x="6330950" y="4719638"/>
          <p14:tracePt t="65789" x="6330950" y="4733925"/>
          <p14:tracePt t="65797" x="6324600" y="4740275"/>
          <p14:tracePt t="65805" x="6324600" y="4754563"/>
          <p14:tracePt t="65813" x="6310313" y="4768850"/>
          <p14:tracePt t="65822" x="6310313" y="4783138"/>
          <p14:tracePt t="65830" x="6296025" y="4791075"/>
          <p14:tracePt t="65838" x="6296025" y="4805363"/>
          <p14:tracePt t="65847" x="6281738" y="4819650"/>
          <p14:tracePt t="65855" x="6281738" y="4840288"/>
          <p14:tracePt t="65863" x="6273800" y="4854575"/>
          <p14:tracePt t="65871" x="6259513" y="4883150"/>
          <p14:tracePt t="65880" x="6259513" y="4891088"/>
          <p14:tracePt t="65888" x="6245225" y="4905375"/>
          <p14:tracePt t="65896" x="6245225" y="4919663"/>
          <p14:tracePt t="65905" x="6230938" y="4940300"/>
          <p14:tracePt t="65912" x="6224588" y="4954588"/>
          <p14:tracePt t="65930" x="6210300" y="4968875"/>
          <p14:tracePt t="65937" x="6210300" y="4983163"/>
          <p14:tracePt t="65947" x="6196013" y="4989513"/>
          <p14:tracePt t="65953" x="6181725" y="5003800"/>
          <p14:tracePt t="65970" x="6173788" y="5018088"/>
          <p14:tracePt t="65987" x="6159500" y="5032375"/>
          <p14:tracePt t="66003" x="6145213" y="5032375"/>
          <p14:tracePt t="66013" x="6145213" y="5040313"/>
          <p14:tracePt t="66020" x="6130925" y="5040313"/>
          <p14:tracePt t="66045" x="6130925" y="5054600"/>
          <p14:tracePt t="66053" x="6124575" y="5054600"/>
          <p14:tracePt t="66094" x="6110288" y="5054600"/>
          <p14:tracePt t="66102" x="6110288" y="5068888"/>
          <p14:tracePt t="66547" x="6096000" y="5083175"/>
          <p14:tracePt t="66555" x="6081713" y="5103813"/>
          <p14:tracePt t="66564" x="6067425" y="5118100"/>
          <p14:tracePt t="66572" x="6046788" y="5132388"/>
          <p14:tracePt t="66580" x="6032500" y="5146675"/>
          <p14:tracePt t="66589" x="6018213" y="5154613"/>
          <p14:tracePt t="66597" x="6018213" y="5168900"/>
          <p14:tracePt t="66605" x="6010275" y="5168900"/>
          <p14:tracePt t="66613" x="5995988" y="5183188"/>
          <p14:tracePt t="66622" x="5981700" y="5183188"/>
          <p14:tracePt t="66630" x="5981700" y="5197475"/>
          <p14:tracePt t="66638" x="5967413" y="5197475"/>
          <p14:tracePt t="66654" x="5961063" y="5203825"/>
          <p14:tracePt t="66679" x="5946775" y="5203825"/>
          <p14:tracePt t="66745" x="5946775" y="5197475"/>
          <p14:tracePt t="66753" x="5946775" y="5183188"/>
          <p14:tracePt t="66778" x="5946775" y="5168900"/>
          <p14:tracePt t="66786" x="5946775" y="5154613"/>
          <p14:tracePt t="66819" x="5946775" y="5146675"/>
          <p14:tracePt t="66852" x="5946775" y="5132388"/>
          <p14:tracePt t="66868" x="5961063" y="5132388"/>
          <p14:tracePt t="66910" x="5967413" y="5132388"/>
          <p14:tracePt t="66926" x="5967413" y="5118100"/>
          <p14:tracePt t="66946" x="5981700" y="5118100"/>
          <p14:tracePt t="66952" x="5995988" y="5118100"/>
          <p14:tracePt t="66968" x="6010275" y="5118100"/>
          <p14:tracePt t="66984" x="6018213" y="5118100"/>
          <p14:tracePt t="66992" x="6032500" y="5118100"/>
          <p14:tracePt t="67001" x="6046788" y="5118100"/>
          <p14:tracePt t="67009" x="6061075" y="5118100"/>
          <p14:tracePt t="67017" x="6067425" y="5118100"/>
          <p14:tracePt t="67025" x="6081713" y="5118100"/>
          <p14:tracePt t="67034" x="6110288" y="5118100"/>
          <p14:tracePt t="67042" x="6130925" y="5118100"/>
          <p14:tracePt t="67050" x="6145213" y="5118100"/>
          <p14:tracePt t="67059" x="6173788" y="5118100"/>
          <p14:tracePt t="67067" x="6181725" y="5118100"/>
          <p14:tracePt t="67075" x="6196013" y="5118100"/>
          <p14:tracePt t="67083" x="6210300" y="5118100"/>
          <p14:tracePt t="67091" x="6224588" y="5118100"/>
          <p14:tracePt t="67124" x="6230938" y="5118100"/>
          <p14:tracePt t="67215" x="6224588" y="5103813"/>
          <p14:tracePt t="67256" x="6210300" y="5103813"/>
          <p14:tracePt t="67264" x="6210300" y="5089525"/>
          <p14:tracePt t="67273" x="6196013" y="5089525"/>
          <p14:tracePt t="67306" x="6181725" y="5089525"/>
          <p14:tracePt t="67347" x="6173788" y="5089525"/>
          <p14:tracePt t="67454" x="6173788" y="5103813"/>
          <p14:tracePt t="67487" x="6173788" y="5118100"/>
          <p14:tracePt t="67520" x="6173788" y="5132388"/>
          <p14:tracePt t="67553" x="6173788" y="5146675"/>
          <p14:tracePt t="67569" x="6173788" y="5154613"/>
          <p14:tracePt t="67602" x="6173788" y="5168900"/>
          <p14:tracePt t="67701" x="6159500" y="5168900"/>
          <p14:tracePt t="67734" x="6145213" y="5168900"/>
          <p14:tracePt t="67775" x="6145213" y="5154613"/>
          <p14:tracePt t="68204" x="6130925" y="5168900"/>
          <p14:tracePt t="68213" x="6124575" y="5168900"/>
          <p14:tracePt t="68220" x="6110288" y="5183188"/>
          <p14:tracePt t="68230" x="6096000" y="5197475"/>
          <p14:tracePt t="68237" x="6081713" y="5197475"/>
          <p14:tracePt t="68246" x="6067425" y="5203825"/>
          <p14:tracePt t="68253" x="6061075" y="5203825"/>
          <p14:tracePt t="68264" x="6046788" y="5218113"/>
          <p14:tracePt t="68280" x="6032500" y="5218113"/>
          <p14:tracePt t="68296" x="6018213" y="5218113"/>
          <p14:tracePt t="68336" x="6010275" y="5218113"/>
          <p14:tracePt t="68346" x="6010275" y="5203825"/>
          <p14:tracePt t="68369" x="6010275" y="5197475"/>
          <p14:tracePt t="68402" x="6010275" y="5183188"/>
          <p14:tracePt t="68427" x="5995988" y="5183188"/>
          <p14:tracePt t="68468" x="5995988" y="5168900"/>
          <p14:tracePt t="68509" x="6010275" y="5168900"/>
          <p14:tracePt t="68534" x="6018213" y="5168900"/>
          <p14:tracePt t="68550" x="6032500" y="5154613"/>
          <p14:tracePt t="68559" x="6046788" y="5154613"/>
          <p14:tracePt t="68567" x="6067425" y="5154613"/>
          <p14:tracePt t="68575" x="6081713" y="5154613"/>
          <p14:tracePt t="68584" x="6096000" y="5154613"/>
          <p14:tracePt t="68592" x="6130925" y="5154613"/>
          <p14:tracePt t="68600" x="6159500" y="5146675"/>
          <p14:tracePt t="68608" x="6196013" y="5146675"/>
          <p14:tracePt t="68616" x="6224588" y="5146675"/>
          <p14:tracePt t="68624" x="6245225" y="5146675"/>
          <p14:tracePt t="68633" x="6273800" y="5146675"/>
          <p14:tracePt t="68641" x="6296025" y="5146675"/>
          <p14:tracePt t="68649" x="6324600" y="5146675"/>
          <p14:tracePt t="68658" x="6345238" y="5146675"/>
          <p14:tracePt t="68665" x="6373813" y="5146675"/>
          <p14:tracePt t="68674" x="6381750" y="5146675"/>
          <p14:tracePt t="68683" x="6396038" y="5146675"/>
          <p14:tracePt t="68691" x="6410325" y="5146675"/>
          <p14:tracePt t="68707" x="6424613" y="5146675"/>
          <p14:tracePt t="68731" x="6430963" y="5146675"/>
          <p14:tracePt t="68806" x="6430963" y="5154613"/>
          <p14:tracePt t="68822" x="6445250" y="5154613"/>
          <p14:tracePt t="68831" x="6459538" y="5154613"/>
          <p14:tracePt t="69177" x="6459538" y="5146675"/>
          <p14:tracePt t="69193" x="6473825" y="5146675"/>
          <p14:tracePt t="69210" x="6473825" y="5132388"/>
          <p14:tracePt t="69284" x="6473825" y="5118100"/>
          <p14:tracePt t="69317" x="6481763" y="5118100"/>
          <p14:tracePt t="69325" x="6496050" y="5118100"/>
          <p14:tracePt t="69350" x="6508750" y="5118100"/>
          <p14:tracePt t="69358" x="6523038" y="5118100"/>
          <p14:tracePt t="69432" x="6523038" y="5103813"/>
          <p14:tracePt t="69490" x="6508750" y="5103813"/>
          <p14:tracePt t="69514" x="6508750" y="5089525"/>
          <p14:tracePt t="69531" x="6496050" y="5089525"/>
          <p14:tracePt t="69540" x="6481763" y="5089525"/>
          <p14:tracePt t="69556" x="6473825" y="5089525"/>
          <p14:tracePt t="69565" x="6459538" y="5089525"/>
          <p14:tracePt t="69573" x="6445250" y="5083175"/>
          <p14:tracePt t="69581" x="6430963" y="5083175"/>
          <p14:tracePt t="69589" x="6424613" y="5068888"/>
          <p14:tracePt t="69598" x="6410325" y="5068888"/>
          <p14:tracePt t="69605" x="6396038" y="5054600"/>
          <p14:tracePt t="69614" x="6381750" y="5054600"/>
          <p14:tracePt t="69622" x="6373813" y="5040313"/>
          <p14:tracePt t="69630" x="6373813" y="5032375"/>
          <p14:tracePt t="69639" x="6359525" y="5032375"/>
          <p14:tracePt t="69655" x="6345238" y="5018088"/>
          <p14:tracePt t="69671" x="6330950" y="5003800"/>
          <p14:tracePt t="69688" x="6330950" y="4989513"/>
          <p14:tracePt t="69696" x="6330950" y="4983163"/>
          <p14:tracePt t="69705" x="6330950" y="4954588"/>
          <p14:tracePt t="69713" x="6330950" y="4905375"/>
          <p14:tracePt t="69721" x="6330950" y="4833938"/>
          <p14:tracePt t="69730" x="6373813" y="4740275"/>
          <p14:tracePt t="69737" x="6410325" y="4640263"/>
          <p14:tracePt t="69747" x="6459538" y="4505325"/>
          <p14:tracePt t="69754" x="6508750" y="4376738"/>
          <p14:tracePt t="69763" x="6559550" y="4241800"/>
          <p14:tracePt t="69770" x="6608763" y="4092575"/>
          <p14:tracePt t="69780" x="6630988" y="4027488"/>
          <p14:tracePt t="69787" x="6673850" y="3906838"/>
          <p14:tracePt t="69797" x="6694488" y="3813175"/>
          <p14:tracePt t="69804" x="6737350" y="3729038"/>
          <p14:tracePt t="69814" x="6745288" y="3657600"/>
          <p14:tracePt t="69820" x="6759575" y="3629025"/>
          <p14:tracePt t="69830" x="6773863" y="3578225"/>
          <p14:tracePt t="69836" x="6773863" y="3543300"/>
          <p14:tracePt t="69846" x="6773863" y="3514725"/>
          <p14:tracePt t="69853" x="6788150" y="3506788"/>
          <p14:tracePt t="69863" x="6788150" y="3492500"/>
          <p14:tracePt t="69869" x="6788150" y="3478213"/>
          <p14:tracePt t="69886" x="6788150" y="3463925"/>
          <p14:tracePt t="69927" x="6773863" y="3463925"/>
          <p14:tracePt t="69968" x="6759575" y="3463925"/>
          <p14:tracePt t="69993" x="6759575" y="3478213"/>
          <p14:tracePt t="70001" x="6745288" y="3478213"/>
          <p14:tracePt t="70026" x="6745288" y="3492500"/>
          <p14:tracePt t="70034" x="6737350" y="3492500"/>
          <p14:tracePt t="70059" x="6737350" y="3506788"/>
          <p14:tracePt t="70067" x="6723063" y="3506788"/>
          <p14:tracePt t="70084" x="6708775" y="3514725"/>
          <p14:tracePt t="70117" x="6694488" y="3529013"/>
          <p14:tracePt t="70133" x="6688138" y="3543300"/>
          <p14:tracePt t="70141" x="6673850" y="3557588"/>
          <p14:tracePt t="70149" x="6659563" y="3563938"/>
          <p14:tracePt t="70158" x="6645275" y="3563938"/>
          <p14:tracePt t="70166" x="6630988" y="3578225"/>
          <p14:tracePt t="70175" x="6608763" y="3592513"/>
          <p14:tracePt t="70183" x="6608763" y="3606800"/>
          <p14:tracePt t="70191" x="6580188" y="3606800"/>
          <p14:tracePt t="70199" x="6573838" y="3614738"/>
          <p14:tracePt t="70215" x="6559550" y="3614738"/>
          <p14:tracePt t="70224" x="6545263" y="3629025"/>
          <p14:tracePt t="70248" x="6530975" y="3629025"/>
          <p14:tracePt t="70256" x="6530975" y="3643313"/>
          <p14:tracePt t="70282" x="6523038" y="3643313"/>
          <p14:tracePt t="70314" x="6508750" y="3643313"/>
          <p14:tracePt t="70331" x="6508750" y="3657600"/>
          <p14:tracePt t="70388" x="6496050" y="3657600"/>
          <p14:tracePt t="70413" x="6481763" y="3657600"/>
          <p14:tracePt t="70422" x="6473825" y="3663950"/>
          <p14:tracePt t="70430" x="6459538" y="3663950"/>
          <p14:tracePt t="70438" x="6445250" y="3663950"/>
          <p14:tracePt t="70447" x="6410325" y="3678238"/>
          <p14:tracePt t="70454" x="6396038" y="3678238"/>
          <p14:tracePt t="70463" x="6381750" y="3692525"/>
          <p14:tracePt t="70471" x="6359525" y="3692525"/>
          <p14:tracePt t="70480" x="6324600" y="3706813"/>
          <p14:tracePt t="70487" x="6296025" y="3706813"/>
          <p14:tracePt t="70497" x="6273800" y="3706813"/>
          <p14:tracePt t="70504" x="6245225" y="3714750"/>
          <p14:tracePt t="70514" x="6210300" y="3714750"/>
          <p14:tracePt t="70521" x="6181725" y="3729038"/>
          <p14:tracePt t="70530" x="6159500" y="3729038"/>
          <p14:tracePt t="70537" x="6130925" y="3729038"/>
          <p14:tracePt t="70547" x="6124575" y="3729038"/>
          <p14:tracePt t="70554" x="6096000" y="3729038"/>
          <p14:tracePt t="70563" x="6081713" y="3729038"/>
          <p14:tracePt t="70570" x="6067425" y="3729038"/>
          <p14:tracePt t="70580" x="6061075" y="3729038"/>
          <p14:tracePt t="70603" x="6046788" y="3729038"/>
          <p14:tracePt t="70652" x="6061075" y="3729038"/>
          <p14:tracePt t="70669" x="6067425" y="3729038"/>
          <p14:tracePt t="70679" x="6081713" y="3729038"/>
          <p14:tracePt t="70686" x="6096000" y="3729038"/>
          <p14:tracePt t="70695" x="6110288" y="3729038"/>
          <p14:tracePt t="70702" x="6130925" y="3729038"/>
          <p14:tracePt t="70710" x="6159500" y="3729038"/>
          <p14:tracePt t="70718" x="6181725" y="3729038"/>
          <p14:tracePt t="70727" x="6196013" y="3729038"/>
          <p14:tracePt t="70735" x="6230938" y="3729038"/>
          <p14:tracePt t="70743" x="6259513" y="3729038"/>
          <p14:tracePt t="70751" x="6281738" y="3743325"/>
          <p14:tracePt t="70760" x="6296025" y="3743325"/>
          <p14:tracePt t="70768" x="6324600" y="3743325"/>
          <p14:tracePt t="70776" x="6330950" y="3757613"/>
          <p14:tracePt t="70784" x="6345238" y="3757613"/>
          <p14:tracePt t="70793" x="6359525" y="3763963"/>
          <p14:tracePt t="70801" x="6373813" y="3763963"/>
          <p14:tracePt t="70809" x="6381750" y="3778250"/>
          <p14:tracePt t="70825" x="6396038" y="3792538"/>
          <p14:tracePt t="70834" x="6410325" y="3792538"/>
          <p14:tracePt t="70851" x="6424613" y="3792538"/>
          <p14:tracePt t="70858" x="6424613" y="3806825"/>
          <p14:tracePt t="70867" x="6430963" y="3806825"/>
          <p14:tracePt t="70875" x="6430963" y="3813175"/>
          <p14:tracePt t="70891" x="6445250" y="3827463"/>
          <p14:tracePt t="70900" x="6459538" y="3827463"/>
          <p14:tracePt t="70908" x="6459538" y="3841750"/>
          <p14:tracePt t="70916" x="6473825" y="3841750"/>
          <p14:tracePt t="70925" x="6473825" y="3856038"/>
          <p14:tracePt t="70933" x="6481763" y="3863975"/>
          <p14:tracePt t="70941" x="6496050" y="3863975"/>
          <p14:tracePt t="70950" x="6496050" y="3878263"/>
          <p14:tracePt t="70957" x="6508750" y="3892550"/>
          <p14:tracePt t="70966" x="6508750" y="3906838"/>
          <p14:tracePt t="70974" x="6523038" y="3906838"/>
          <p14:tracePt t="70982" x="6523038" y="3913188"/>
          <p14:tracePt t="70990" x="6530975" y="3927475"/>
          <p14:tracePt t="70999" x="6530975" y="3941763"/>
          <p14:tracePt t="71015" x="6530975" y="3956050"/>
          <p14:tracePt t="71023" x="6545263" y="3963988"/>
          <p14:tracePt t="71039" x="6545263" y="3978275"/>
          <p14:tracePt t="71048" x="6545263" y="3992563"/>
          <p14:tracePt t="71065" x="6545263" y="4006850"/>
          <p14:tracePt t="71073" x="6545263" y="4021138"/>
          <p14:tracePt t="71081" x="6545263" y="4027488"/>
          <p14:tracePt t="71089" x="6545263" y="4041775"/>
          <p14:tracePt t="71098" x="6545263" y="4056063"/>
          <p14:tracePt t="71106" x="6545263" y="4070350"/>
          <p14:tracePt t="71114" x="6545263" y="4078288"/>
          <p14:tracePt t="71122" x="6545263" y="4092575"/>
          <p14:tracePt t="71131" x="6545263" y="4106863"/>
          <p14:tracePt t="71139" x="6545263" y="4127500"/>
          <p14:tracePt t="71147" x="6545263" y="4141788"/>
          <p14:tracePt t="71155" x="6545263" y="4156075"/>
          <p14:tracePt t="71163" x="6545263" y="4178300"/>
          <p14:tracePt t="71171" x="6545263" y="4191000"/>
          <p14:tracePt t="71180" x="6545263" y="4219575"/>
          <p14:tracePt t="71188" x="6545263" y="4241800"/>
          <p14:tracePt t="71197" x="6545263" y="4270375"/>
          <p14:tracePt t="71205" x="6545263" y="4276725"/>
          <p14:tracePt t="71213" x="6545263" y="4305300"/>
          <p14:tracePt t="71221" x="6545263" y="4327525"/>
          <p14:tracePt t="71230" x="6545263" y="4356100"/>
          <p14:tracePt t="71237" x="6545263" y="4376738"/>
          <p14:tracePt t="71247" x="6545263" y="4405313"/>
          <p14:tracePt t="71254" x="6545263" y="4419600"/>
          <p14:tracePt t="71263" x="6545263" y="4441825"/>
          <p14:tracePt t="71270" x="6545263" y="4456113"/>
          <p14:tracePt t="71280" x="6545263" y="4476750"/>
          <p14:tracePt t="71287" x="6545263" y="4491038"/>
          <p14:tracePt t="71296" x="6545263" y="4505325"/>
          <p14:tracePt t="71303" x="6545263" y="4519613"/>
          <p14:tracePt t="71313" x="6545263" y="4527550"/>
          <p14:tracePt t="71320" x="6545263" y="4541838"/>
          <p14:tracePt t="71330" x="6545263" y="4556125"/>
          <p14:tracePt t="71336" x="6545263" y="4570413"/>
          <p14:tracePt t="71347" x="6530975" y="4583113"/>
          <p14:tracePt t="71353" x="6530975" y="4591050"/>
          <p14:tracePt t="71363" x="6530975" y="4619625"/>
          <p14:tracePt t="71370" x="6530975" y="4633913"/>
          <p14:tracePt t="71380" x="6523038" y="4640263"/>
          <p14:tracePt t="71386" x="6523038" y="4654550"/>
          <p14:tracePt t="71395" x="6523038" y="4683125"/>
          <p14:tracePt t="71403" x="6523038" y="4691063"/>
          <p14:tracePt t="71413" x="6508750" y="4705350"/>
          <p14:tracePt t="71419" x="6508750" y="4719638"/>
          <p14:tracePt t="71429" x="6496050" y="4733925"/>
          <p14:tracePt t="71436" x="6496050" y="4754563"/>
          <p14:tracePt t="71445" x="6481763" y="4768850"/>
          <p14:tracePt t="71453" x="6481763" y="4783138"/>
          <p14:tracePt t="71460" x="6473825" y="4805363"/>
          <p14:tracePt t="71468" x="6473825" y="4819650"/>
          <p14:tracePt t="71477" x="6459538" y="4840288"/>
          <p14:tracePt t="71485" x="6459538" y="4854575"/>
          <p14:tracePt t="71493" x="6445250" y="4868863"/>
          <p14:tracePt t="71501" x="6445250" y="4883150"/>
          <p14:tracePt t="71510" x="6430963" y="4891088"/>
          <p14:tracePt t="71518" x="6430963" y="4905375"/>
          <p14:tracePt t="71526" x="6424613" y="4919663"/>
          <p14:tracePt t="71534" x="6410325" y="4919663"/>
          <p14:tracePt t="71542" x="6410325" y="4933950"/>
          <p14:tracePt t="71567" x="6410325" y="4940300"/>
          <p14:tracePt t="71897" x="6396038" y="4954588"/>
          <p14:tracePt t="71906" x="6381750" y="4968875"/>
          <p14:tracePt t="71914" x="6373813" y="4983163"/>
          <p14:tracePt t="71922" x="6359525" y="4989513"/>
          <p14:tracePt t="71938" x="6359525" y="5003800"/>
          <p14:tracePt t="71948" x="6345238" y="5018088"/>
          <p14:tracePt t="71955" x="6330950" y="5032375"/>
          <p14:tracePt t="71971" x="6324600" y="5040313"/>
          <p14:tracePt t="71979" x="6324600" y="5054600"/>
          <p14:tracePt t="71988" x="6310313" y="5068888"/>
          <p14:tracePt t="71996" x="6296025" y="5083175"/>
          <p14:tracePt t="72004" x="6281738" y="5089525"/>
          <p14:tracePt t="72013" x="6281738" y="5103813"/>
          <p14:tracePt t="72021" x="6273800" y="5118100"/>
          <p14:tracePt t="72030" x="6259513" y="5132388"/>
          <p14:tracePt t="72037" x="6245225" y="5132388"/>
          <p14:tracePt t="72047" x="6245225" y="5146675"/>
          <p14:tracePt t="72063" x="6230938" y="5146675"/>
          <p14:tracePt t="72080" x="6230938" y="5154613"/>
          <p14:tracePt t="72144" x="6224588" y="5168900"/>
          <p14:tracePt t="72178" x="6224588" y="5183188"/>
          <p14:tracePt t="72186" x="6210300" y="5183188"/>
          <p14:tracePt t="72202" x="6210300" y="5197475"/>
          <p14:tracePt t="72227" x="6210300" y="5203825"/>
          <p14:tracePt t="72243" x="6196013" y="5218113"/>
          <p14:tracePt t="72260" x="6196013" y="5232400"/>
          <p14:tracePt t="72268" x="6196013" y="5246688"/>
          <p14:tracePt t="72276" x="6181725" y="5246688"/>
          <p14:tracePt t="72285" x="6181725" y="5254625"/>
          <p14:tracePt t="72293" x="6181725" y="5268913"/>
          <p14:tracePt t="72317" x="6181725" y="5283200"/>
          <p14:tracePt t="72326" x="6173788" y="5283200"/>
          <p14:tracePt t="72350" x="6173788" y="5297488"/>
          <p14:tracePt t="72392" x="6173788" y="5303838"/>
          <p14:tracePt t="72424" x="6159500" y="5318125"/>
          <p14:tracePt t="72441" x="6159500" y="5332413"/>
          <p14:tracePt t="72474" x="6145213" y="5332413"/>
          <p14:tracePt t="72548" x="6145213" y="5318125"/>
          <p14:tracePt t="72565" x="6145213" y="5303838"/>
          <p14:tracePt t="72581" x="6145213" y="5297488"/>
          <p14:tracePt t="72598" x="6145213" y="5283200"/>
          <p14:tracePt t="72623" x="6145213" y="5268913"/>
          <p14:tracePt t="72647" x="6145213" y="5254625"/>
          <p14:tracePt t="72664" x="6145213" y="5246688"/>
          <p14:tracePt t="72688" x="6145213" y="5232400"/>
          <p14:tracePt t="72697" x="6145213" y="5218113"/>
          <p14:tracePt t="72721" x="6145213" y="5203825"/>
          <p14:tracePt t="72762" x="6159500" y="5203825"/>
          <p14:tracePt t="72771" x="6159500" y="5197475"/>
          <p14:tracePt t="72952" x="6173788" y="5197475"/>
          <p14:tracePt t="73208" x="6173788" y="5203825"/>
          <p14:tracePt t="73290" x="6173788" y="5218113"/>
          <p14:tracePt t="73414" x="6173788" y="5232400"/>
          <p14:tracePt t="73463" x="6173788" y="5246688"/>
          <p14:tracePt t="73603" x="6181725" y="5246688"/>
          <p14:tracePt t="73711" x="6196013" y="5246688"/>
          <p14:tracePt t="73743" x="6210300" y="5246688"/>
          <p14:tracePt t="73793" x="6224588" y="5246688"/>
          <p14:tracePt t="73826" x="6230938" y="5246688"/>
          <p14:tracePt t="73851" x="6245225" y="5246688"/>
          <p14:tracePt t="73867" x="6245225" y="5232400"/>
          <p14:tracePt t="73876" x="6259513" y="5232400"/>
          <p14:tracePt t="73900" x="6273800" y="5218113"/>
          <p14:tracePt t="73925" x="6281738" y="5203825"/>
          <p14:tracePt t="73941" x="6296025" y="5203825"/>
          <p14:tracePt t="73950" x="6296025" y="5197475"/>
          <p14:tracePt t="73966" x="6310313" y="5183188"/>
          <p14:tracePt t="73974" x="6324600" y="5183188"/>
          <p14:tracePt t="73983" x="6324600" y="5168900"/>
          <p14:tracePt t="73999" x="6330950" y="5154613"/>
          <p14:tracePt t="74024" x="6345238" y="5146675"/>
          <p14:tracePt t="74048" x="6345238" y="5132388"/>
          <p14:tracePt t="74057" x="6359525" y="5132388"/>
          <p14:tracePt t="74073" x="6359525" y="5118100"/>
          <p14:tracePt t="74090" x="6373813" y="5103813"/>
          <p14:tracePt t="74114" x="6381750" y="5089525"/>
          <p14:tracePt t="74123" x="6381750" y="5083175"/>
          <p14:tracePt t="74131" x="6396038" y="5083175"/>
          <p14:tracePt t="74139" x="6410325" y="5068888"/>
          <p14:tracePt t="74147" x="6424613" y="5068888"/>
          <p14:tracePt t="74156" x="6430963" y="5054600"/>
          <p14:tracePt t="74164" x="6445250" y="5054600"/>
          <p14:tracePt t="74172" x="6459538" y="5040313"/>
          <p14:tracePt t="74180" x="6473825" y="5040313"/>
          <p14:tracePt t="74189" x="6481763" y="5032375"/>
          <p14:tracePt t="74197" x="6496050" y="5032375"/>
          <p14:tracePt t="74205" x="6496050" y="5018088"/>
          <p14:tracePt t="74214" x="6508750" y="5018088"/>
          <p14:tracePt t="74230" x="6523038" y="5018088"/>
          <p14:tracePt t="74238" x="6523038" y="5003800"/>
          <p14:tracePt t="74247" x="6530975" y="5003800"/>
          <p14:tracePt t="74254" x="6530975" y="4989513"/>
          <p14:tracePt t="74263" x="6545263" y="4989513"/>
          <p14:tracePt t="74280" x="6559550" y="4989513"/>
          <p14:tracePt t="74288" x="6559550" y="4983163"/>
          <p14:tracePt t="74297" x="6573838" y="4983163"/>
          <p14:tracePt t="74304" x="6573838" y="4968875"/>
          <p14:tracePt t="74321" x="6580188" y="4968875"/>
          <p14:tracePt t="74337" x="6580188" y="4954588"/>
          <p14:tracePt t="74347" x="6594475" y="4954588"/>
          <p14:tracePt t="74363" x="6594475" y="4940300"/>
          <p14:tracePt t="74370" x="6608763" y="4940300"/>
          <p14:tracePt t="74380" x="6623050" y="4940300"/>
          <p14:tracePt t="74386" x="6623050" y="4933950"/>
          <p14:tracePt t="74397" x="6630988" y="4933950"/>
          <p14:tracePt t="74403" x="6645275" y="4919663"/>
          <p14:tracePt t="74413" x="6659563" y="4919663"/>
          <p14:tracePt t="74420" x="6659563" y="4905375"/>
          <p14:tracePt t="74429" x="6673850" y="4891088"/>
          <p14:tracePt t="74436" x="6688138" y="4891088"/>
          <p14:tracePt t="74446" x="6694488" y="4883150"/>
          <p14:tracePt t="74453" x="6708775" y="4868863"/>
          <p14:tracePt t="74462" x="6723063" y="4868863"/>
          <p14:tracePt t="74469" x="6737350" y="4868863"/>
          <p14:tracePt t="74479" x="6737350" y="4854575"/>
          <p14:tracePt t="74485" x="6745288" y="4854575"/>
          <p14:tracePt t="74510" x="6759575" y="4840288"/>
          <p14:tracePt t="74650" x="6759575" y="4854575"/>
          <p14:tracePt t="74667" x="6745288" y="4854575"/>
          <p14:tracePt t="74683" x="6745288" y="4868863"/>
          <p14:tracePt t="74692" x="6737350" y="4868863"/>
          <p14:tracePt t="74700" x="6723063" y="4868863"/>
          <p14:tracePt t="74708" x="6723063" y="4883150"/>
          <p14:tracePt t="74716" x="6708775" y="4883150"/>
          <p14:tracePt t="74724" x="6708775" y="4891088"/>
          <p14:tracePt t="74733" x="6694488" y="4905375"/>
          <p14:tracePt t="74741" x="6688138" y="4905375"/>
          <p14:tracePt t="74749" x="6673850" y="4919663"/>
          <p14:tracePt t="74758" x="6659563" y="4933950"/>
          <p14:tracePt t="74766" x="6645275" y="4940300"/>
          <p14:tracePt t="74774" x="6630988" y="4954588"/>
          <p14:tracePt t="74782" x="6623050" y="4983163"/>
          <p14:tracePt t="74791" x="6594475" y="4989513"/>
          <p14:tracePt t="74799" x="6580188" y="5018088"/>
          <p14:tracePt t="74807" x="6573838" y="5032375"/>
          <p14:tracePt t="74815" x="6545263" y="5040313"/>
          <p14:tracePt t="74823" x="6523038" y="5068888"/>
          <p14:tracePt t="74832" x="6508750" y="5083175"/>
          <p14:tracePt t="74840" x="6481763" y="5103813"/>
          <p14:tracePt t="74848" x="6473825" y="5118100"/>
          <p14:tracePt t="74857" x="6445250" y="5132388"/>
          <p14:tracePt t="74865" x="6430963" y="5146675"/>
          <p14:tracePt t="74873" x="6430963" y="5154613"/>
          <p14:tracePt t="74881" x="6424613" y="5154613"/>
          <p14:tracePt t="74889" x="6424613" y="5168900"/>
          <p14:tracePt t="74897" x="6410325" y="5168900"/>
          <p14:tracePt t="74906" x="6396038" y="5183188"/>
          <p14:tracePt t="74922" x="6396038" y="5197475"/>
          <p14:tracePt t="74939" x="6381750" y="5197475"/>
          <p14:tracePt t="74955" x="6381750" y="5203825"/>
          <p14:tracePt t="74980" x="6373813" y="5203825"/>
          <p14:tracePt t="74988" x="6373813" y="5218113"/>
          <p14:tracePt t="75079" x="6373813" y="5203825"/>
          <p14:tracePt t="75097" x="6381750" y="5197475"/>
          <p14:tracePt t="75104" x="6381750" y="5183188"/>
          <p14:tracePt t="75113" x="6396038" y="5168900"/>
          <p14:tracePt t="75120" x="6410325" y="5154613"/>
          <p14:tracePt t="75130" x="6424613" y="5146675"/>
          <p14:tracePt t="75136" x="6430963" y="5118100"/>
          <p14:tracePt t="75147" x="6445250" y="5103813"/>
          <p14:tracePt t="75153" x="6473825" y="5083175"/>
          <p14:tracePt t="75163" x="6481763" y="5068888"/>
          <p14:tracePt t="75170" x="6508750" y="5040313"/>
          <p14:tracePt t="75179" x="6545263" y="5018088"/>
          <p14:tracePt t="75186" x="6573838" y="4983163"/>
          <p14:tracePt t="75195" x="6608763" y="4954588"/>
          <p14:tracePt t="75203" x="6659563" y="4905375"/>
          <p14:tracePt t="75213" x="6708775" y="4868863"/>
          <p14:tracePt t="75219" x="6773863" y="4819650"/>
          <p14:tracePt t="75229" x="6837363" y="4768850"/>
          <p14:tracePt t="75235" x="6894513" y="4733925"/>
          <p14:tracePt t="75246" x="6958013" y="4683125"/>
          <p14:tracePt t="75252" x="7023100" y="4633913"/>
          <p14:tracePt t="75262" x="7072313" y="4591050"/>
          <p14:tracePt t="75268" x="7123113" y="4570413"/>
          <p14:tracePt t="75279" x="7172325" y="4527550"/>
          <p14:tracePt t="75285" x="7223125" y="4505325"/>
          <p14:tracePt t="75294" x="7237413" y="4491038"/>
          <p14:tracePt t="75301" x="7272338" y="4476750"/>
          <p14:tracePt t="75310" x="7300913" y="4470400"/>
          <p14:tracePt t="75318" x="7308850" y="4470400"/>
          <p14:tracePt t="75326" x="7321550" y="4456113"/>
          <p14:tracePt t="75334" x="7335838" y="4456113"/>
          <p14:tracePt t="75343" x="7350125" y="4456113"/>
          <p14:tracePt t="75351" x="7358063" y="4456113"/>
          <p14:tracePt t="75375" x="7372350" y="4456113"/>
          <p14:tracePt t="75417" x="7372350" y="4470400"/>
          <p14:tracePt t="75425" x="7386638" y="4476750"/>
          <p14:tracePt t="75434" x="7386638" y="4505325"/>
          <p14:tracePt t="75442" x="7400925" y="4519613"/>
          <p14:tracePt t="75450" x="7407275" y="4527550"/>
          <p14:tracePt t="75458" x="7421563" y="4556125"/>
          <p14:tracePt t="75467" x="7421563" y="4570413"/>
          <p14:tracePt t="75474" x="7450138" y="4583113"/>
          <p14:tracePt t="75483" x="7450138" y="4605338"/>
          <p14:tracePt t="75491" x="7458075" y="4619625"/>
          <p14:tracePt t="75499" x="7472363" y="4633913"/>
          <p14:tracePt t="75508" x="7472363" y="4640263"/>
          <p14:tracePt t="75524" x="7486650" y="4654550"/>
          <p14:tracePt t="75532" x="7486650" y="4668838"/>
          <p14:tracePt t="75541" x="7486650" y="4683125"/>
          <p14:tracePt t="75549" x="7500938" y="4691063"/>
          <p14:tracePt t="75557" x="7500938" y="4705350"/>
          <p14:tracePt t="75565" x="7500938" y="4719638"/>
          <p14:tracePt t="75573" x="7500938" y="4733925"/>
          <p14:tracePt t="75582" x="7500938" y="4740275"/>
          <p14:tracePt t="75590" x="7500938" y="4754563"/>
          <p14:tracePt t="75606" x="7500938" y="4768850"/>
          <p14:tracePt t="75615" x="7500938" y="4791075"/>
          <p14:tracePt t="75623" x="7500938" y="4805363"/>
          <p14:tracePt t="75632" x="7500938" y="4819650"/>
          <p14:tracePt t="75640" x="7486650" y="4833938"/>
          <p14:tracePt t="75648" x="7486650" y="4854575"/>
          <p14:tracePt t="75656" x="7472363" y="4883150"/>
          <p14:tracePt t="75665" x="7472363" y="4891088"/>
          <p14:tracePt t="75673" x="7472363" y="4905375"/>
          <p14:tracePt t="75681" x="7472363" y="4919663"/>
          <p14:tracePt t="75689" x="7458075" y="4933950"/>
          <p14:tracePt t="75698" x="7458075" y="4940300"/>
          <p14:tracePt t="75705" x="7458075" y="4968875"/>
          <p14:tracePt t="75722" x="7458075" y="4983163"/>
          <p14:tracePt t="75730" x="7450138" y="4989513"/>
          <p14:tracePt t="75739" x="7450138" y="5018088"/>
          <p14:tracePt t="75746" x="7450138" y="5032375"/>
          <p14:tracePt t="75755" x="7435850" y="5054600"/>
          <p14:tracePt t="75763" x="7435850" y="5068888"/>
          <p14:tracePt t="75772" x="7421563" y="5089525"/>
          <p14:tracePt t="75780" x="7407275" y="5132388"/>
          <p14:tracePt t="75788" x="7407275" y="5154613"/>
          <p14:tracePt t="75796" x="7386638" y="5183188"/>
          <p14:tracePt t="75805" x="7372350" y="5218113"/>
          <p14:tracePt t="75813" x="7350125" y="5246688"/>
          <p14:tracePt t="75821" x="7335838" y="5283200"/>
          <p14:tracePt t="75829" x="7308850" y="5318125"/>
          <p14:tracePt t="75837" x="7300913" y="5332413"/>
          <p14:tracePt t="75847" x="7272338" y="5353050"/>
          <p14:tracePt t="75854" x="7251700" y="5381625"/>
          <p14:tracePt t="75863" x="7223125" y="5403850"/>
          <p14:tracePt t="75870" x="7208838" y="5432425"/>
          <p14:tracePt t="75880" x="7186613" y="5446713"/>
          <p14:tracePt t="75887" x="7172325" y="5453063"/>
          <p14:tracePt t="75897" x="7158038" y="5467350"/>
          <p14:tracePt t="75903" x="7143750" y="5467350"/>
          <p14:tracePt t="75913" x="7137400" y="5481638"/>
          <p14:tracePt t="75920" x="7123113" y="5481638"/>
          <p14:tracePt t="75930" x="7123113" y="5495925"/>
          <p14:tracePt t="75936" x="7108825" y="5495925"/>
          <p14:tracePt t="75953" x="7094538" y="5495925"/>
          <p14:tracePt t="75969" x="7086600" y="5495925"/>
          <p14:tracePt t="75979" x="7072313" y="5495925"/>
          <p14:tracePt t="75995" x="7058025" y="5495925"/>
          <p14:tracePt t="76010" x="7043738" y="5495925"/>
          <p14:tracePt t="76019" x="7037388" y="5495925"/>
          <p14:tracePt t="76027" x="7023100" y="5495925"/>
          <p14:tracePt t="76035" x="7008813" y="5495925"/>
          <p14:tracePt t="76045" x="6994525" y="5495925"/>
          <p14:tracePt t="76052" x="6986588" y="5495925"/>
          <p14:tracePt t="76060" x="6972300" y="5481638"/>
          <p14:tracePt t="76068" x="6958013" y="5467350"/>
          <p14:tracePt t="76076" x="6943725" y="5453063"/>
          <p14:tracePt t="76085" x="6937375" y="5446713"/>
          <p14:tracePt t="76093" x="6937375" y="5432425"/>
          <p14:tracePt t="76101" x="6923088" y="5418138"/>
          <p14:tracePt t="76117" x="6908800" y="5403850"/>
          <p14:tracePt t="76126" x="6908800" y="5395913"/>
          <p14:tracePt t="76134" x="6894513" y="5381625"/>
          <p14:tracePt t="76142" x="6888163" y="5367338"/>
          <p14:tracePt t="76151" x="6888163" y="5353050"/>
          <p14:tracePt t="76159" x="6873875" y="5332413"/>
          <p14:tracePt t="76167" x="6859588" y="5332413"/>
          <p14:tracePt t="76175" x="6859588" y="5303838"/>
          <p14:tracePt t="76183" x="6845300" y="5297488"/>
          <p14:tracePt t="76192" x="6823075" y="5254625"/>
          <p14:tracePt t="76200" x="6823075" y="5246688"/>
          <p14:tracePt t="76208" x="6794500" y="5218113"/>
          <p14:tracePt t="76217" x="6788150" y="5183188"/>
          <p14:tracePt t="76224" x="6773863" y="5168900"/>
          <p14:tracePt t="76233" x="6745288" y="5132388"/>
          <p14:tracePt t="76241" x="6737350" y="5118100"/>
          <p14:tracePt t="76250" x="6723063" y="5089525"/>
          <p14:tracePt t="76258" x="6708775" y="5083175"/>
          <p14:tracePt t="76266" x="6694488" y="5054600"/>
          <p14:tracePt t="76274" x="6688138" y="5032375"/>
          <p14:tracePt t="76283" x="6673850" y="5018088"/>
          <p14:tracePt t="76291" x="6673850" y="5003800"/>
          <p14:tracePt t="76299" x="6659563" y="4989513"/>
          <p14:tracePt t="76307" x="6645275" y="4983163"/>
          <p14:tracePt t="76315" x="6645275" y="4954588"/>
          <p14:tracePt t="76324" x="6630988" y="4940300"/>
          <p14:tracePt t="76332" x="6623050" y="4919663"/>
          <p14:tracePt t="76340" x="6608763" y="4891088"/>
          <p14:tracePt t="76349" x="6608763" y="4883150"/>
          <p14:tracePt t="76357" x="6594475" y="4854575"/>
          <p14:tracePt t="76365" x="6594475" y="4833938"/>
          <p14:tracePt t="76373" x="6580188" y="4791075"/>
          <p14:tracePt t="76382" x="6580188" y="4783138"/>
          <p14:tracePt t="76390" x="6573838" y="4754563"/>
          <p14:tracePt t="76398" x="6573838" y="4719638"/>
          <p14:tracePt t="76406" x="6573838" y="4691063"/>
          <p14:tracePt t="76414" x="6573838" y="4668838"/>
          <p14:tracePt t="76423" x="6573838" y="4640263"/>
          <p14:tracePt t="76431" x="6573838" y="4619625"/>
          <p14:tracePt t="76439" x="6573838" y="4591050"/>
          <p14:tracePt t="76448" x="6573838" y="4570413"/>
          <p14:tracePt t="76455" x="6573838" y="4541838"/>
          <p14:tracePt t="76464" x="6573838" y="4519613"/>
          <p14:tracePt t="76472" x="6573838" y="4491038"/>
          <p14:tracePt t="76481" x="6573838" y="4470400"/>
          <p14:tracePt t="76489" x="6573838" y="4441825"/>
          <p14:tracePt t="76497" x="6573838" y="4405313"/>
          <p14:tracePt t="76505" x="6573838" y="4391025"/>
          <p14:tracePt t="76514" x="6573838" y="4341813"/>
          <p14:tracePt t="76522" x="6580188" y="4327525"/>
          <p14:tracePt t="76530" x="6594475" y="4305300"/>
          <p14:tracePt t="76538" x="6608763" y="4276725"/>
          <p14:tracePt t="76547" x="6623050" y="4256088"/>
          <p14:tracePt t="76555" x="6630988" y="4219575"/>
          <p14:tracePt t="76563" x="6645275" y="4205288"/>
          <p14:tracePt t="76571" x="6673850" y="4170363"/>
          <p14:tracePt t="76580" x="6694488" y="4141788"/>
          <p14:tracePt t="76587" x="6708775" y="4121150"/>
          <p14:tracePt t="76597" x="6737350" y="4092575"/>
          <p14:tracePt t="76604" x="6759575" y="4070350"/>
          <p14:tracePt t="76614" x="6794500" y="4041775"/>
          <p14:tracePt t="76620" x="6823075" y="4006850"/>
          <p14:tracePt t="76630" x="6859588" y="3978275"/>
          <p14:tracePt t="76637" x="6894513" y="3956050"/>
          <p14:tracePt t="76648" x="6943725" y="3913188"/>
          <p14:tracePt t="76654" x="6994525" y="3892550"/>
          <p14:tracePt t="76664" x="7037388" y="3856038"/>
          <p14:tracePt t="76670" x="7086600" y="3841750"/>
          <p14:tracePt t="76681" x="7123113" y="3813175"/>
          <p14:tracePt t="76686" x="7158038" y="3792538"/>
          <p14:tracePt t="76698" x="7208838" y="3778250"/>
          <p14:tracePt t="76703" x="7251700" y="3763963"/>
          <p14:tracePt t="76714" x="7300913" y="3757613"/>
          <p14:tracePt t="76719" x="7335838" y="3743325"/>
          <p14:tracePt t="76730" x="7400925" y="3729038"/>
          <p14:tracePt t="76736" x="7450138" y="3729038"/>
          <p14:tracePt t="76747" x="7507288" y="3714750"/>
          <p14:tracePt t="76753" x="7572375" y="3714750"/>
          <p14:tracePt t="76763" x="7650163" y="3692525"/>
          <p14:tracePt t="76769" x="7707313" y="3692525"/>
          <p14:tracePt t="76781" x="7785100" y="3678238"/>
          <p14:tracePt t="76786" x="7850188" y="3663950"/>
          <p14:tracePt t="76797" x="7921625" y="3657600"/>
          <p14:tracePt t="76802" x="7999413" y="3643313"/>
          <p14:tracePt t="76814" x="8064500" y="3643313"/>
          <p14:tracePt t="76819" x="8121650" y="3629025"/>
          <p14:tracePt t="76830" x="8185150" y="3629025"/>
          <p14:tracePt t="76835" x="8234363" y="3614738"/>
          <p14:tracePt t="76847" x="8285163" y="3614738"/>
          <p14:tracePt t="76852" x="8334375" y="3614738"/>
          <p14:tracePt t="76864" x="8385175" y="3614738"/>
          <p14:tracePt t="76868" x="8434388" y="3614738"/>
          <p14:tracePt t="76880" x="8477250" y="3614738"/>
          <p14:tracePt t="76885" x="8528050" y="3614738"/>
          <p14:tracePt t="76897" x="8548688" y="3614738"/>
          <p14:tracePt t="76901" x="8583613" y="3614738"/>
          <p14:tracePt t="76913" x="8626475" y="3614738"/>
          <p14:tracePt t="76918" x="8648700" y="3614738"/>
          <p14:tracePt t="76931" x="8677275" y="3614738"/>
          <p14:tracePt t="76934" x="8697913" y="3614738"/>
          <p14:tracePt t="76949" x="8726488" y="3614738"/>
          <p14:tracePt t="76951" x="8734425" y="3614738"/>
          <p14:tracePt t="76958" x="8748713" y="3614738"/>
          <p14:tracePt t="76967" x="8763000" y="3614738"/>
          <p14:tracePt t="76975" x="8783638" y="3614738"/>
          <p14:tracePt t="76991" x="8797925" y="3614738"/>
          <p14:tracePt t="76999" x="8812213" y="3614738"/>
          <p14:tracePt t="77008" x="8812213" y="3629025"/>
          <p14:tracePt t="77016" x="8826500" y="3629025"/>
          <p14:tracePt t="77024" x="8826500" y="3643313"/>
          <p14:tracePt t="77032" x="8834438" y="3643313"/>
          <p14:tracePt t="77041" x="8834438" y="3657600"/>
          <p14:tracePt t="77049" x="8848725" y="3657600"/>
          <p14:tracePt t="77057" x="8848725" y="3663950"/>
          <p14:tracePt t="77073" x="8863013" y="3678238"/>
          <p14:tracePt t="77090" x="8863013" y="3692525"/>
          <p14:tracePt t="77099" x="8877300" y="3706813"/>
          <p14:tracePt t="77106" x="8877300" y="3714750"/>
          <p14:tracePt t="77115" x="8877300" y="3743325"/>
          <p14:tracePt t="77123" x="8877300" y="3757613"/>
          <p14:tracePt t="77131" x="8877300" y="3763963"/>
          <p14:tracePt t="77140" x="8877300" y="3778250"/>
          <p14:tracePt t="77148" x="8877300" y="3792538"/>
          <p14:tracePt t="77156" x="8877300" y="3813175"/>
          <p14:tracePt t="77164" x="8877300" y="3827463"/>
          <p14:tracePt t="77173" x="8877300" y="3841750"/>
          <p14:tracePt t="77181" x="8877300" y="3856038"/>
          <p14:tracePt t="77189" x="8877300" y="3878263"/>
          <p14:tracePt t="77197" x="8877300" y="3892550"/>
          <p14:tracePt t="77205" x="8877300" y="3906838"/>
          <p14:tracePt t="77214" x="8877300" y="3927475"/>
          <p14:tracePt t="77222" x="8863013" y="3956050"/>
          <p14:tracePt t="77230" x="8863013" y="3978275"/>
          <p14:tracePt t="77238" x="8848725" y="3992563"/>
          <p14:tracePt t="77247" x="8848725" y="4021138"/>
          <p14:tracePt t="77255" x="8834438" y="4041775"/>
          <p14:tracePt t="77263" x="8834438" y="4070350"/>
          <p14:tracePt t="77271" x="8812213" y="4106863"/>
          <p14:tracePt t="77280" x="8812213" y="4127500"/>
          <p14:tracePt t="77288" x="8783638" y="4170363"/>
          <p14:tracePt t="77296" x="8783638" y="4178300"/>
          <p14:tracePt t="77304" x="8777288" y="4219575"/>
          <p14:tracePt t="77313" x="8748713" y="4256088"/>
          <p14:tracePt t="77321" x="8726488" y="4276725"/>
          <p14:tracePt t="77330" x="8712200" y="4305300"/>
          <p14:tracePt t="77337" x="8683625" y="4341813"/>
          <p14:tracePt t="77347" x="8683625" y="4356100"/>
          <p14:tracePt t="77354" x="8648700" y="4391025"/>
          <p14:tracePt t="77363" x="8634413" y="4405313"/>
          <p14:tracePt t="77370" x="8597900" y="4441825"/>
          <p14:tracePt t="77380" x="8583613" y="4456113"/>
          <p14:tracePt t="77387" x="8562975" y="4476750"/>
          <p14:tracePt t="77397" x="8528050" y="4505325"/>
          <p14:tracePt t="77403" x="8513763" y="4519613"/>
          <p14:tracePt t="77413" x="8485188" y="4527550"/>
          <p14:tracePt t="77420" x="8462963" y="4541838"/>
          <p14:tracePt t="77430" x="8428038" y="4570413"/>
          <p14:tracePt t="77436" x="8385175" y="4583113"/>
          <p14:tracePt t="77446" x="8377238" y="4591050"/>
          <p14:tracePt t="77453" x="8328025" y="4619625"/>
          <p14:tracePt t="77463" x="8299450" y="4633913"/>
          <p14:tracePt t="77469" x="8262938" y="4640263"/>
          <p14:tracePt t="77479" x="8220075" y="4668838"/>
          <p14:tracePt t="77486" x="8185150" y="4683125"/>
          <p14:tracePt t="77495" x="8148638" y="4705350"/>
          <p14:tracePt t="77502" x="8134350" y="4705350"/>
          <p14:tracePt t="77512" x="8113713" y="4719638"/>
          <p14:tracePt t="77519" x="8050213" y="4740275"/>
          <p14:tracePt t="77529" x="8035925" y="4754563"/>
          <p14:tracePt t="77535" x="7999413" y="4768850"/>
          <p14:tracePt t="77545" x="7970838" y="4783138"/>
          <p14:tracePt t="77552" x="7935913" y="4783138"/>
          <p14:tracePt t="77560" x="7913688" y="4791075"/>
          <p14:tracePt t="77568" x="7885113" y="4791075"/>
          <p14:tracePt t="77579" x="7864475" y="4805363"/>
          <p14:tracePt t="77585" x="7835900" y="4805363"/>
          <p14:tracePt t="77593" x="7821613" y="4819650"/>
          <p14:tracePt t="77601" x="7799388" y="4819650"/>
          <p14:tracePt t="77609" x="7785100" y="4819650"/>
          <p14:tracePt t="77618" x="7770813" y="4819650"/>
          <p14:tracePt t="77626" x="7750175" y="4833938"/>
          <p14:tracePt t="77635" x="7735888" y="4833938"/>
          <p14:tracePt t="77643" x="7721600" y="4833938"/>
          <p14:tracePt t="77651" x="7707313" y="4833938"/>
          <p14:tracePt t="77659" x="7700963" y="4833938"/>
          <p14:tracePt t="77667" x="7700963" y="4840288"/>
          <p14:tracePt t="77676" x="7686675" y="4840288"/>
          <p14:tracePt t="77684" x="7672388" y="4840288"/>
          <p14:tracePt t="77692" x="7658100" y="4840288"/>
          <p14:tracePt t="77700" x="7658100" y="4854575"/>
          <p14:tracePt t="77708" x="7650163" y="4854575"/>
          <p14:tracePt t="77725" x="7635875" y="4854575"/>
          <p14:tracePt t="77749" x="7621588" y="4854575"/>
          <p14:tracePt t="77758" x="7621588" y="4868863"/>
          <p14:tracePt t="77816" x="7607300" y="4883150"/>
          <p14:tracePt t="77840" x="7607300" y="4891088"/>
          <p14:tracePt t="77873" x="7607300" y="4905375"/>
          <p14:tracePt t="77898" x="7607300" y="4919663"/>
          <p14:tracePt t="77906" x="7607300" y="4933950"/>
          <p14:tracePt t="77923" x="7607300" y="4940300"/>
          <p14:tracePt t="77939" x="7607300" y="4954588"/>
          <p14:tracePt t="77955" x="7607300" y="4968875"/>
          <p14:tracePt t="77964" x="7607300" y="4983163"/>
          <p14:tracePt t="77972" x="7607300" y="4989513"/>
          <p14:tracePt t="77981" x="7607300" y="5003800"/>
          <p14:tracePt t="77997" x="7607300" y="5018088"/>
          <p14:tracePt t="78005" x="7607300" y="5032375"/>
          <p14:tracePt t="78013" x="7607300" y="5040313"/>
          <p14:tracePt t="78022" x="7607300" y="5054600"/>
          <p14:tracePt t="78030" x="7607300" y="5068888"/>
          <p14:tracePt t="78038" x="7607300" y="5083175"/>
          <p14:tracePt t="78046" x="7607300" y="5089525"/>
          <p14:tracePt t="78055" x="7607300" y="5103813"/>
          <p14:tracePt t="78064" x="7607300" y="5132388"/>
          <p14:tracePt t="78071" x="7607300" y="5146675"/>
          <p14:tracePt t="78080" x="7607300" y="5154613"/>
          <p14:tracePt t="78087" x="7607300" y="5168900"/>
          <p14:tracePt t="78097" x="7607300" y="5183188"/>
          <p14:tracePt t="78104" x="7600950" y="5197475"/>
          <p14:tracePt t="78113" x="7600950" y="5203825"/>
          <p14:tracePt t="78120" x="7600950" y="5218113"/>
          <p14:tracePt t="78130" x="7586663" y="5232400"/>
          <p14:tracePt t="78137" x="7586663" y="5246688"/>
          <p14:tracePt t="78146" x="7572375" y="5254625"/>
          <p14:tracePt t="78154" x="7558088" y="5268913"/>
          <p14:tracePt t="78163" x="7550150" y="5297488"/>
          <p14:tracePt t="78170" x="7535863" y="5303838"/>
          <p14:tracePt t="78180" x="7521575" y="5332413"/>
          <p14:tracePt t="78187" x="7486650" y="5353050"/>
          <p14:tracePt t="78197" x="7472363" y="5367338"/>
          <p14:tracePt t="78203" x="7458075" y="5395913"/>
          <p14:tracePt t="78213" x="7435850" y="5403850"/>
          <p14:tracePt t="78220" x="7407275" y="5418138"/>
          <p14:tracePt t="78229" x="7386638" y="5432425"/>
          <p14:tracePt t="78236" x="7372350" y="5453063"/>
          <p14:tracePt t="78245" x="7350125" y="5467350"/>
          <p14:tracePt t="78252" x="7321550" y="5467350"/>
          <p14:tracePt t="78262" x="7300913" y="5481638"/>
          <p14:tracePt t="78269" x="7286625" y="5481638"/>
          <p14:tracePt t="78278" x="7258050" y="5495925"/>
          <p14:tracePt t="78286" x="7251700" y="5495925"/>
          <p14:tracePt t="78295" x="7223125" y="5503863"/>
          <p14:tracePt t="78302" x="7208838" y="5503863"/>
          <p14:tracePt t="78310" x="7194550" y="5503863"/>
          <p14:tracePt t="78319" x="7172325" y="5503863"/>
          <p14:tracePt t="78326" x="7143750" y="5503863"/>
          <p14:tracePt t="78335" x="7137400" y="5503863"/>
          <p14:tracePt t="78343" x="7108825" y="5503863"/>
          <p14:tracePt t="78351" x="7094538" y="5503863"/>
          <p14:tracePt t="78359" x="7072313" y="5503863"/>
          <p14:tracePt t="78368" x="7043738" y="5503863"/>
          <p14:tracePt t="78376" x="7037388" y="5503863"/>
          <p14:tracePt t="78384" x="7008813" y="5503863"/>
          <p14:tracePt t="78392" x="6986588" y="5495925"/>
          <p14:tracePt t="78401" x="6958013" y="5495925"/>
          <p14:tracePt t="78409" x="6943725" y="5481638"/>
          <p14:tracePt t="78418" x="6923088" y="5481638"/>
          <p14:tracePt t="78426" x="6894513" y="5467350"/>
          <p14:tracePt t="78434" x="6888163" y="5467350"/>
          <p14:tracePt t="78442" x="6859588" y="5453063"/>
          <p14:tracePt t="78451" x="6845300" y="5446713"/>
          <p14:tracePt t="78458" x="6823075" y="5432425"/>
          <p14:tracePt t="78467" x="6808788" y="5418138"/>
          <p14:tracePt t="78475" x="6794500" y="5403850"/>
          <p14:tracePt t="78483" x="6788150" y="5381625"/>
          <p14:tracePt t="78492" x="6788150" y="5367338"/>
          <p14:tracePt t="78499" x="6759575" y="5346700"/>
          <p14:tracePt t="78508" x="6759575" y="5332413"/>
          <p14:tracePt t="78516" x="6737350" y="5297488"/>
          <p14:tracePt t="78525" x="6723063" y="5283200"/>
          <p14:tracePt t="78533" x="6723063" y="5254625"/>
          <p14:tracePt t="78541" x="6708775" y="5232400"/>
          <p14:tracePt t="78549" x="6673850" y="5203825"/>
          <p14:tracePt t="78557" x="6673850" y="5197475"/>
          <p14:tracePt t="78566" x="6659563" y="5168900"/>
          <p14:tracePt t="78574" x="6630988" y="5154613"/>
          <p14:tracePt t="78582" x="6623050" y="5132388"/>
          <p14:tracePt t="78591" x="6608763" y="5118100"/>
          <p14:tracePt t="78599" x="6594475" y="5103813"/>
          <p14:tracePt t="78607" x="6594475" y="5083175"/>
          <p14:tracePt t="78615" x="6580188" y="5054600"/>
          <p14:tracePt t="78624" x="6573838" y="5040313"/>
          <p14:tracePt t="78632" x="6573838" y="5032375"/>
          <p14:tracePt t="78640" x="6559550" y="4989513"/>
          <p14:tracePt t="78648" x="6545263" y="4983163"/>
          <p14:tracePt t="78656" x="6530975" y="4968875"/>
          <p14:tracePt t="78665" x="6523038" y="4933950"/>
          <p14:tracePt t="78673" x="6523038" y="4905375"/>
          <p14:tracePt t="78681" x="6508750" y="4883150"/>
          <p14:tracePt t="78689" x="6496050" y="4868863"/>
          <p14:tracePt t="78698" x="6481763" y="4840288"/>
          <p14:tracePt t="78706" x="6473825" y="4819650"/>
          <p14:tracePt t="78714" x="6473825" y="4791075"/>
          <p14:tracePt t="78722" x="6459538" y="4783138"/>
          <p14:tracePt t="78731" x="6459538" y="4768850"/>
          <p14:tracePt t="78739" x="6445250" y="4754563"/>
          <p14:tracePt t="78755" x="6445250" y="4740275"/>
          <p14:tracePt t="78764" x="6445250" y="4733925"/>
          <p14:tracePt t="78772" x="6430963" y="4733925"/>
          <p14:tracePt t="78780" x="6430963" y="4719638"/>
          <p14:tracePt t="78788" x="6430963" y="4705350"/>
          <p14:tracePt t="78797" x="6430963" y="4691063"/>
          <p14:tracePt t="78805" x="6430963" y="4683125"/>
          <p14:tracePt t="78821" x="6430963" y="4668838"/>
          <p14:tracePt t="78831" x="6430963" y="4654550"/>
          <p14:tracePt t="78838" x="6430963" y="4640263"/>
          <p14:tracePt t="78847" x="6430963" y="4619625"/>
          <p14:tracePt t="78854" x="6430963" y="4591050"/>
          <p14:tracePt t="78864" x="6445250" y="4583113"/>
          <p14:tracePt t="78871" x="6459538" y="4541838"/>
          <p14:tracePt t="78880" x="6473825" y="4527550"/>
          <p14:tracePt t="78887" x="6481763" y="4505325"/>
          <p14:tracePt t="78897" x="6496050" y="4476750"/>
          <p14:tracePt t="78904" x="6496050" y="4470400"/>
          <p14:tracePt t="78914" x="6508750" y="4456113"/>
          <p14:tracePt t="78920" x="6523038" y="4441825"/>
          <p14:tracePt t="78931" x="6523038" y="4419600"/>
          <p14:tracePt t="78936" x="6530975" y="4405313"/>
          <p14:tracePt t="78949" x="6545263" y="4391025"/>
          <p14:tracePt t="78955" x="6573838" y="4370388"/>
          <p14:tracePt t="78964" x="6580188" y="4341813"/>
          <p14:tracePt t="78970" x="6608763" y="4327525"/>
          <p14:tracePt t="78982" x="6630988" y="4291013"/>
          <p14:tracePt t="78986" x="6673850" y="4270375"/>
          <p14:tracePt t="78997" x="6708775" y="4227513"/>
          <p14:tracePt t="79003" x="6759575" y="4178300"/>
          <p14:tracePt t="79013" x="6808788" y="4127500"/>
          <p14:tracePt t="79019" x="6873875" y="4078288"/>
          <p14:tracePt t="79030" x="6937375" y="4027488"/>
          <p14:tracePt t="79036" x="6994525" y="3963988"/>
          <p14:tracePt t="79047" x="7072313" y="3913188"/>
          <p14:tracePt t="79053" x="7137400" y="3863975"/>
          <p14:tracePt t="79063" x="7194550" y="3827463"/>
          <p14:tracePt t="79069" x="7258050" y="3778250"/>
          <p14:tracePt t="79081" x="7308850" y="3757613"/>
          <p14:tracePt t="79085" x="7358063" y="3714750"/>
          <p14:tracePt t="79097" x="7407275" y="3706813"/>
          <p14:tracePt t="79102" x="7458075" y="3692525"/>
          <p14:tracePt t="79113" x="7507288" y="3663950"/>
          <p14:tracePt t="79118" x="7558088" y="3657600"/>
          <p14:tracePt t="79130" x="7600950" y="3657600"/>
          <p14:tracePt t="79135" x="7658100" y="3643313"/>
          <p14:tracePt t="79147" x="7700963" y="3643313"/>
          <p14:tracePt t="79151" x="7721600" y="3629025"/>
          <p14:tracePt t="79164" x="7785100" y="3629025"/>
          <p14:tracePt t="79167" x="7835900" y="3614738"/>
          <p14:tracePt t="79180" x="7870825" y="3614738"/>
          <p14:tracePt t="79184" x="7913688" y="3606800"/>
          <p14:tracePt t="79197" x="7950200" y="3606800"/>
          <p14:tracePt t="79201" x="7999413" y="3606800"/>
          <p14:tracePt t="79214" x="8050213" y="3592513"/>
          <p14:tracePt t="79218" x="8085138" y="3592513"/>
          <p14:tracePt t="79230" x="8134350" y="3592513"/>
          <p14:tracePt t="79234" x="8185150" y="3578225"/>
          <p14:tracePt t="79247" x="8234363" y="3578225"/>
          <p14:tracePt t="79250" x="8270875" y="3563938"/>
          <p14:tracePt t="79263" x="8328025" y="3563938"/>
          <p14:tracePt t="79267" x="8377238" y="3557588"/>
          <p14:tracePt t="79280" x="8413750" y="3543300"/>
          <p14:tracePt t="79284" x="8462963" y="3543300"/>
          <p14:tracePt t="79297" x="8499475" y="3543300"/>
          <p14:tracePt t="79301" x="8548688" y="3543300"/>
          <p14:tracePt t="79314" x="8597900" y="3543300"/>
          <p14:tracePt t="79317" x="8626475" y="3543300"/>
          <p14:tracePt t="79330" x="8648700" y="3543300"/>
          <p14:tracePt t="79334" x="8726488" y="3543300"/>
          <p14:tracePt t="79347" x="8734425" y="3543300"/>
          <p14:tracePt t="79350" x="8763000" y="3543300"/>
          <p14:tracePt t="79363" x="8826500" y="3543300"/>
          <p14:tracePt t="79366" x="8834438" y="3543300"/>
          <p14:tracePt t="79380" x="8891588" y="3543300"/>
          <p14:tracePt t="79383" x="8897938" y="3557588"/>
          <p14:tracePt t="79397" x="8940800" y="3557588"/>
          <p14:tracePt t="79398" x="8947150" y="3563938"/>
          <p14:tracePt t="79407" x="8975725" y="3578225"/>
          <p14:tracePt t="79415" x="8990013" y="3592513"/>
          <p14:tracePt t="79423" x="9012238" y="3606800"/>
          <p14:tracePt t="79431" x="9026525" y="3614738"/>
          <p14:tracePt t="79440" x="9040813" y="3643313"/>
          <p14:tracePt t="79448" x="9047163" y="3657600"/>
          <p14:tracePt t="79456" x="9061450" y="3663950"/>
          <p14:tracePt t="79464" x="9061450" y="3678238"/>
          <p14:tracePt t="79472" x="9075738" y="3706813"/>
          <p14:tracePt t="79481" x="9075738" y="3714750"/>
          <p14:tracePt t="79489" x="9075738" y="3743325"/>
          <p14:tracePt t="79497" x="9090025" y="3763963"/>
          <p14:tracePt t="79505" x="9090025" y="3792538"/>
          <p14:tracePt t="79514" x="9090025" y="3806825"/>
          <p14:tracePt t="79522" x="9090025" y="3827463"/>
          <p14:tracePt t="79530" x="9090025" y="3856038"/>
          <p14:tracePt t="79538" x="9090025" y="3892550"/>
          <p14:tracePt t="79547" x="9090025" y="3913188"/>
          <p14:tracePt t="79555" x="9090025" y="3956050"/>
          <p14:tracePt t="79564" x="9090025" y="3978275"/>
          <p14:tracePt t="79571" x="9075738" y="4021138"/>
          <p14:tracePt t="79580" x="9061450" y="4056063"/>
          <p14:tracePt t="79588" x="9040813" y="4092575"/>
          <p14:tracePt t="79597" x="9012238" y="4141788"/>
          <p14:tracePt t="79604" x="8990013" y="4178300"/>
          <p14:tracePt t="79614" x="8947150" y="4227513"/>
          <p14:tracePt t="79621" x="8912225" y="4276725"/>
          <p14:tracePt t="79630" x="8877300" y="4327525"/>
          <p14:tracePt t="79637" x="8834438" y="4370388"/>
          <p14:tracePt t="79647" x="8783638" y="4419600"/>
          <p14:tracePt t="79653" x="8748713" y="4456113"/>
          <p14:tracePt t="79664" x="8697913" y="4505325"/>
          <p14:tracePt t="79671" x="8677275" y="4527550"/>
          <p14:tracePt t="79681" x="8626475" y="4570413"/>
          <p14:tracePt t="79687" x="8583613" y="4591050"/>
          <p14:tracePt t="79698" x="8562975" y="4619625"/>
          <p14:tracePt t="79704" x="8513763" y="4640263"/>
          <p14:tracePt t="79714" x="8477250" y="4668838"/>
          <p14:tracePt t="79720" x="8448675" y="4683125"/>
          <p14:tracePt t="79731" x="8413750" y="4691063"/>
          <p14:tracePt t="79737" x="8377238" y="4705350"/>
          <p14:tracePt t="79747" x="8328025" y="4719638"/>
          <p14:tracePt t="79753" x="8285163" y="4733925"/>
          <p14:tracePt t="79764" x="8248650" y="4740275"/>
          <p14:tracePt t="79770" x="8213725" y="4740275"/>
          <p14:tracePt t="79780" x="8162925" y="4754563"/>
          <p14:tracePt t="79786" x="8121650" y="4768850"/>
          <p14:tracePt t="79798" x="8113713" y="4768850"/>
          <p14:tracePt t="79803" x="8070850" y="4768850"/>
          <p14:tracePt t="79814" x="8035925" y="4783138"/>
          <p14:tracePt t="79820" x="8013700" y="4783138"/>
          <p14:tracePt t="79830" x="7985125" y="4783138"/>
          <p14:tracePt t="79835" x="7964488" y="4783138"/>
          <p14:tracePt t="79847" x="7935913" y="4783138"/>
          <p14:tracePt t="79852" x="7921625" y="4783138"/>
          <p14:tracePt t="79863" x="7899400" y="4783138"/>
          <p14:tracePt t="79868" x="7870825" y="4783138"/>
          <p14:tracePt t="79880" x="7864475" y="4783138"/>
          <p14:tracePt t="79885" x="7835900" y="4783138"/>
          <p14:tracePt t="79898" x="7821613" y="4783138"/>
          <p14:tracePt t="79903" x="7799388" y="4783138"/>
          <p14:tracePt t="79913" x="7785100" y="4783138"/>
          <p14:tracePt t="79918" x="7764463" y="4783138"/>
          <p14:tracePt t="79931" x="7750175" y="4783138"/>
          <p14:tracePt t="79935" x="7721600" y="4783138"/>
          <p14:tracePt t="79949" x="7700963" y="4791075"/>
          <p14:tracePt t="79954" x="7672388" y="4791075"/>
          <p14:tracePt t="79964" x="7650163" y="4805363"/>
          <p14:tracePt t="79968" x="7635875" y="4805363"/>
          <p14:tracePt t="79980" x="7607300" y="4819650"/>
          <p14:tracePt t="79984" x="7586663" y="4833938"/>
          <p14:tracePt t="79997" x="7572375" y="4840288"/>
          <p14:tracePt t="80001" x="7550150" y="4854575"/>
          <p14:tracePt t="80013" x="7535863" y="4868863"/>
          <p14:tracePt t="80017" x="7521575" y="4883150"/>
          <p14:tracePt t="80030" x="7500938" y="4891088"/>
          <p14:tracePt t="80035" x="7500938" y="4905375"/>
          <p14:tracePt t="80047" x="7486650" y="4919663"/>
          <p14:tracePt t="80052" x="7472363" y="4933950"/>
          <p14:tracePt t="80064" x="7458075" y="4940300"/>
          <p14:tracePt t="80067" x="7450138" y="4954588"/>
          <p14:tracePt t="80080" x="7450138" y="4968875"/>
          <p14:tracePt t="80084" x="7435850" y="4983163"/>
          <p14:tracePt t="80097" x="7435850" y="4989513"/>
          <p14:tracePt t="80100" x="7435850" y="5003800"/>
          <p14:tracePt t="80113" x="7421563" y="5003800"/>
          <p14:tracePt t="80117" x="7421563" y="5018088"/>
          <p14:tracePt t="80131" x="7421563" y="5032375"/>
          <p14:tracePt t="80133" x="7421563" y="5040313"/>
          <p14:tracePt t="80140" x="7407275" y="5054600"/>
          <p14:tracePt t="80148" x="7407275" y="5068888"/>
          <p14:tracePt t="80157" x="7407275" y="5083175"/>
          <p14:tracePt t="80165" x="7407275" y="5089525"/>
          <p14:tracePt t="80173" x="7400925" y="5118100"/>
          <p14:tracePt t="80181" x="7400925" y="5146675"/>
          <p14:tracePt t="80190" x="7400925" y="5154613"/>
          <p14:tracePt t="80198" x="7386638" y="5183188"/>
          <p14:tracePt t="80206" x="7386638" y="5203825"/>
          <p14:tracePt t="80214" x="7372350" y="5218113"/>
          <p14:tracePt t="80222" x="7372350" y="5246688"/>
          <p14:tracePt t="80231" x="7372350" y="5268913"/>
          <p14:tracePt t="80239" x="7358063" y="5283200"/>
          <p14:tracePt t="80247" x="7358063" y="5297488"/>
          <p14:tracePt t="80256" x="7358063" y="5303838"/>
          <p14:tracePt t="80264" x="7358063" y="5318125"/>
          <p14:tracePt t="80280" x="7358063" y="5332413"/>
          <p14:tracePt t="80313" x="7358063" y="5346700"/>
          <p14:tracePt t="80354" x="7372350" y="5346700"/>
          <p14:tracePt t="80429" x="7372350" y="5353050"/>
          <p14:tracePt t="80437" x="7358063" y="5367338"/>
          <p14:tracePt t="80448" x="7321550" y="5418138"/>
          <p14:tracePt t="80454" x="7272338" y="5467350"/>
          <p14:tracePt t="80465" x="7208838" y="5518150"/>
          <p14:tracePt t="80470" x="7186613" y="5553075"/>
          <p14:tracePt t="80480" x="7123113" y="5618163"/>
          <p14:tracePt t="80487" x="7058025" y="5653088"/>
          <p14:tracePt t="80496" x="7037388" y="5681663"/>
          <p14:tracePt t="80503" x="6994525" y="5703888"/>
          <p14:tracePt t="80513" x="6958013" y="5730875"/>
          <p14:tracePt t="80519" x="6937375" y="5745163"/>
          <p14:tracePt t="80529" x="6908800" y="5745163"/>
          <p14:tracePt t="80536" x="6894513" y="5759450"/>
          <p14:tracePt t="80545" x="6888163" y="5759450"/>
          <p14:tracePt t="80562" x="6873875" y="5745163"/>
          <p14:tracePt t="80577" x="6873875" y="5716588"/>
          <p14:tracePt t="80593" x="6873875" y="5695950"/>
          <p14:tracePt t="80602" x="6873875" y="5681663"/>
          <p14:tracePt t="80610" x="6873875" y="5667375"/>
          <p14:tracePt t="80618" x="6873875" y="5653088"/>
          <p14:tracePt t="80626" x="6873875" y="5646738"/>
          <p14:tracePt t="80635" x="6873875" y="5618163"/>
          <p14:tracePt t="80643" x="6873875" y="5603875"/>
          <p14:tracePt t="80651" x="6873875" y="5595938"/>
          <p14:tracePt t="80659" x="6888163" y="5567363"/>
          <p14:tracePt t="80667" x="6908800" y="5532438"/>
          <p14:tracePt t="80676" x="6943725" y="5467350"/>
          <p14:tracePt t="80684" x="6972300" y="5432425"/>
          <p14:tracePt t="80692" x="7037388" y="5346700"/>
          <p14:tracePt t="80701" x="7072313" y="5297488"/>
          <p14:tracePt t="80709" x="7172325" y="5183188"/>
          <p14:tracePt t="80718" x="7208838" y="5132388"/>
          <p14:tracePt t="80725" x="7272338" y="5054600"/>
          <p14:tracePt t="80733" x="7350125" y="4968875"/>
          <p14:tracePt t="80742" x="7407275" y="4891088"/>
          <p14:tracePt t="80750" x="7458075" y="4840288"/>
          <p14:tracePt t="80758" x="7500938" y="4783138"/>
          <p14:tracePt t="80766" x="7550150" y="4733925"/>
          <p14:tracePt t="80775" x="7572375" y="4683125"/>
          <p14:tracePt t="80783" x="7607300" y="4633913"/>
          <p14:tracePt t="80791" x="7635875" y="4591050"/>
          <p14:tracePt t="80799" x="7650163" y="4583113"/>
          <p14:tracePt t="80808" x="7658100" y="4541838"/>
          <p14:tracePt t="80816" x="7686675" y="4505325"/>
          <p14:tracePt t="80824" x="7700963" y="4476750"/>
          <p14:tracePt t="80832" x="7707313" y="4456113"/>
          <p14:tracePt t="80841" x="7721600" y="4427538"/>
          <p14:tracePt t="80849" x="7735888" y="4405313"/>
          <p14:tracePt t="80857" x="7750175" y="4376738"/>
          <p14:tracePt t="80865" x="7750175" y="4370388"/>
          <p14:tracePt t="80874" x="7764463" y="4370388"/>
          <p14:tracePt t="80882" x="7764463" y="4356100"/>
          <p14:tracePt t="80890" x="7764463" y="4341813"/>
          <p14:tracePt t="80899" x="7764463" y="4327525"/>
          <p14:tracePt t="80923" x="7764463" y="4319588"/>
          <p14:tracePt t="80956" x="7764463" y="4305300"/>
          <p14:tracePt t="81079" x="7750175" y="4305300"/>
          <p14:tracePt t="81097" x="7735888" y="4305300"/>
          <p14:tracePt t="81104" x="7735888" y="4319588"/>
          <p14:tracePt t="81121" x="7721600" y="4327525"/>
          <p14:tracePt t="81130" x="7707313" y="4327525"/>
          <p14:tracePt t="81137" x="7707313" y="4341813"/>
          <p14:tracePt t="81154" x="7700963" y="4356100"/>
          <p14:tracePt t="81170" x="7686675" y="4370388"/>
          <p14:tracePt t="81187" x="7672388" y="4376738"/>
          <p14:tracePt t="81196" x="7658100" y="4376738"/>
          <p14:tracePt t="81203" x="7658100" y="4391025"/>
          <p14:tracePt t="81213" x="7650163" y="4391025"/>
          <p14:tracePt t="81220" x="7650163" y="4405313"/>
          <p14:tracePt t="81230" x="7635875" y="4405313"/>
          <p14:tracePt t="81236" x="7621588" y="4405313"/>
          <p14:tracePt t="81246" x="7621588" y="4419600"/>
          <p14:tracePt t="81253" x="7607300" y="4419600"/>
          <p14:tracePt t="81263" x="7600950" y="4419600"/>
          <p14:tracePt t="81269" x="7586663" y="4427538"/>
          <p14:tracePt t="81286" x="7572375" y="4441825"/>
          <p14:tracePt t="81296" x="7558088" y="4441825"/>
          <p14:tracePt t="81302" x="7550150" y="4456113"/>
          <p14:tracePt t="81312" x="7535863" y="4456113"/>
          <p14:tracePt t="81319" x="7521575" y="4470400"/>
          <p14:tracePt t="81329" x="7507288" y="4470400"/>
          <p14:tracePt t="81335" x="7486650" y="4476750"/>
          <p14:tracePt t="81343" x="7472363" y="4491038"/>
          <p14:tracePt t="81352" x="7458075" y="4505325"/>
          <p14:tracePt t="81360" x="7435850" y="4505325"/>
          <p14:tracePt t="81368" x="7421563" y="4519613"/>
          <p14:tracePt t="81377" x="7407275" y="4527550"/>
          <p14:tracePt t="81385" x="7400925" y="4527550"/>
          <p14:tracePt t="81393" x="7372350" y="4541838"/>
          <p14:tracePt t="81401" x="7358063" y="4541838"/>
          <p14:tracePt t="81409" x="7350125" y="4556125"/>
          <p14:tracePt t="81418" x="7335838" y="4556125"/>
          <p14:tracePt t="81426" x="7321550" y="4570413"/>
          <p14:tracePt t="81434" x="7308850" y="4570413"/>
          <p14:tracePt t="81443" x="7300913" y="4583113"/>
          <p14:tracePt t="81451" x="7286625" y="4583113"/>
          <p14:tracePt t="81459" x="7272338" y="4583113"/>
          <p14:tracePt t="81467" x="7258050" y="4591050"/>
          <p14:tracePt t="81476" x="7251700" y="4605338"/>
          <p14:tracePt t="81484" x="7223125" y="4605338"/>
          <p14:tracePt t="81492" x="7194550" y="4633913"/>
          <p14:tracePt t="81500" x="7186613" y="4633913"/>
          <p14:tracePt t="81508" x="7172325" y="4640263"/>
          <p14:tracePt t="81516" x="7143750" y="4654550"/>
          <p14:tracePt t="81525" x="7123113" y="4654550"/>
          <p14:tracePt t="81533" x="7094538" y="4668838"/>
          <p14:tracePt t="81542" x="7086600" y="4683125"/>
          <p14:tracePt t="81550" x="7058025" y="4691063"/>
          <p14:tracePt t="81558" x="7043738" y="4705350"/>
          <p14:tracePt t="81566" x="7023100" y="4719638"/>
          <p14:tracePt t="81574" x="6986588" y="4733925"/>
          <p14:tracePt t="81583" x="6958013" y="4754563"/>
          <p14:tracePt t="81591" x="6937375" y="4768850"/>
          <p14:tracePt t="81599" x="6923088" y="4783138"/>
          <p14:tracePt t="81607" x="6894513" y="4805363"/>
          <p14:tracePt t="81615" x="6873875" y="4819650"/>
          <p14:tracePt t="81624" x="6845300" y="4833938"/>
          <p14:tracePt t="81632" x="6823075" y="4840288"/>
          <p14:tracePt t="81640" x="6794500" y="4854575"/>
          <p14:tracePt t="81648" x="6773863" y="4883150"/>
          <p14:tracePt t="81657" x="6759575" y="4891088"/>
          <p14:tracePt t="81665" x="6737350" y="4905375"/>
          <p14:tracePt t="81673" x="6708775" y="4905375"/>
          <p14:tracePt t="81682" x="6694488" y="4919663"/>
          <p14:tracePt t="81690" x="6688138" y="4933950"/>
          <p14:tracePt t="81698" x="6673850" y="4933950"/>
          <p14:tracePt t="81706" x="6659563" y="4940300"/>
          <p14:tracePt t="81715" x="6630988" y="4954588"/>
          <p14:tracePt t="81723" x="6623050" y="4954588"/>
          <p14:tracePt t="81731" x="6623050" y="4968875"/>
          <p14:tracePt t="81739" x="6608763" y="4968875"/>
          <p14:tracePt t="81748" x="6580188" y="4983163"/>
          <p14:tracePt t="81756" x="6573838" y="4989513"/>
          <p14:tracePt t="81764" x="6559550" y="4989513"/>
          <p14:tracePt t="81772" x="6545263" y="5003800"/>
          <p14:tracePt t="81781" x="6530975" y="5018088"/>
          <p14:tracePt t="81789" x="6508750" y="5018088"/>
          <p14:tracePt t="81797" x="6496050" y="5032375"/>
          <p14:tracePt t="81805" x="6481763" y="5040313"/>
          <p14:tracePt t="81814" x="6473825" y="5040313"/>
          <p14:tracePt t="81821" x="6459538" y="5054600"/>
          <p14:tracePt t="81830" x="6445250" y="5054600"/>
          <p14:tracePt t="81838" x="6430963" y="5054600"/>
          <p14:tracePt t="81847" x="6430963" y="5068888"/>
          <p14:tracePt t="81854" x="6424613" y="5068888"/>
          <p14:tracePt t="81863" x="6410325" y="5068888"/>
          <p14:tracePt t="81871" x="6396038" y="5083175"/>
          <p14:tracePt t="81887" x="6381750" y="5083175"/>
          <p14:tracePt t="81904" x="6373813" y="5089525"/>
          <p14:tracePt t="81921" x="6359525" y="5103813"/>
          <p14:tracePt t="81931" x="6345238" y="5103813"/>
          <p14:tracePt t="81947" x="6330950" y="5103813"/>
          <p14:tracePt t="81953" x="6330950" y="5118100"/>
          <p14:tracePt t="81964" x="6324600" y="5118100"/>
          <p14:tracePt t="81980" x="6324600" y="5132388"/>
          <p14:tracePt t="82020" x="6310313" y="5146675"/>
          <p14:tracePt t="82052" x="6310313" y="5154613"/>
          <p14:tracePt t="82085" x="6310313" y="5168900"/>
          <p14:tracePt t="82110" x="6296025" y="5168900"/>
          <p14:tracePt t="82127" x="6296025" y="5183188"/>
          <p14:tracePt t="82151" x="6281738" y="5183188"/>
          <p14:tracePt t="82159" x="6281738" y="5197475"/>
          <p14:tracePt t="82168" x="6273800" y="5203825"/>
          <p14:tracePt t="82193" x="6259513" y="5218113"/>
          <p14:tracePt t="82217" x="6245225" y="5218113"/>
          <p14:tracePt t="82226" x="6245225" y="5232400"/>
          <p14:tracePt t="82250" x="6230938" y="5232400"/>
          <p14:tracePt t="82267" x="6230938" y="5246688"/>
          <p14:tracePt t="82877" x="6224588" y="5246688"/>
          <p14:tracePt t="82893" x="6210300" y="5246688"/>
          <p14:tracePt t="82901" x="6196013" y="5246688"/>
          <p14:tracePt t="82910" x="6181725" y="5246688"/>
          <p14:tracePt t="82918" x="6173788" y="5246688"/>
          <p14:tracePt t="82926" x="6159500" y="5246688"/>
          <p14:tracePt t="82934" x="6124575" y="5232400"/>
          <p14:tracePt t="82946" x="6110288" y="5218113"/>
          <p14:tracePt t="82951" x="6067425" y="5218113"/>
          <p14:tracePt t="82959" x="6061075" y="5203825"/>
          <p14:tracePt t="82967" x="6010275" y="5197475"/>
          <p14:tracePt t="82975" x="5995988" y="5197475"/>
          <p14:tracePt t="82984" x="5946775" y="5168900"/>
          <p14:tracePt t="82992" x="5932488" y="5168900"/>
          <p14:tracePt t="83000" x="5910263" y="5154613"/>
          <p14:tracePt t="83009" x="5881688" y="5146675"/>
          <p14:tracePt t="83017" x="5846763" y="5132388"/>
          <p14:tracePt t="83025" x="5832475" y="5132388"/>
          <p14:tracePt t="83033" x="5810250" y="5118100"/>
          <p14:tracePt t="83041" x="5795963" y="5118100"/>
          <p14:tracePt t="83050" x="5767388" y="5103813"/>
          <p14:tracePt t="83058" x="5761038" y="5103813"/>
          <p14:tracePt t="83066" x="5746750" y="5103813"/>
          <p14:tracePt t="83075" x="5732463" y="5089525"/>
          <p14:tracePt t="83083" x="5718175" y="5089525"/>
          <p14:tracePt t="83091" x="5710238" y="5089525"/>
          <p14:tracePt t="83099" x="5695950" y="5089525"/>
          <p14:tracePt t="83108" x="5695950" y="5083175"/>
          <p14:tracePt t="83116" x="5683250" y="5083175"/>
          <p14:tracePt t="83874" x="5695950" y="5083175"/>
          <p14:tracePt t="83882" x="5718175" y="5068888"/>
          <p14:tracePt t="83891" x="5767388" y="5032375"/>
          <p14:tracePt t="83898" x="5810250" y="5003800"/>
          <p14:tracePt t="83907" x="5867400" y="4968875"/>
          <p14:tracePt t="83915" x="5981700" y="4905375"/>
          <p14:tracePt t="83923" x="6032500" y="4883150"/>
          <p14:tracePt t="83932" x="6110288" y="4840288"/>
          <p14:tracePt t="83940" x="6196013" y="4791075"/>
          <p14:tracePt t="83950" x="6296025" y="4754563"/>
          <p14:tracePt t="83956" x="6373813" y="4705350"/>
          <p14:tracePt t="83965" x="6430963" y="4683125"/>
          <p14:tracePt t="83973" x="6496050" y="4654550"/>
          <p14:tracePt t="83981" x="6559550" y="4633913"/>
          <p14:tracePt t="83990" x="6623050" y="4605338"/>
          <p14:tracePt t="83998" x="6630988" y="4591050"/>
          <p14:tracePt t="84006" x="6708775" y="4570413"/>
          <p14:tracePt t="84014" x="6759575" y="4556125"/>
          <p14:tracePt t="84022" x="6794500" y="4541838"/>
          <p14:tracePt t="84031" x="6845300" y="4527550"/>
          <p14:tracePt t="84039" x="6859588" y="4527550"/>
          <p14:tracePt t="84047" x="6894513" y="4519613"/>
          <p14:tracePt t="84055" x="6923088" y="4519613"/>
          <p14:tracePt t="84064" x="6958013" y="4505325"/>
          <p14:tracePt t="84072" x="6986588" y="4505325"/>
          <p14:tracePt t="84080" x="7008813" y="4505325"/>
          <p14:tracePt t="84088" x="7023100" y="4505325"/>
          <p14:tracePt t="84097" x="7037388" y="4505325"/>
          <p14:tracePt t="84105" x="7043738" y="4505325"/>
          <p14:tracePt t="84113" x="7058025" y="4505325"/>
          <p14:tracePt t="84121" x="7072313" y="4505325"/>
          <p14:tracePt t="84130" x="7086600" y="4505325"/>
          <p14:tracePt t="84137" x="7094538" y="4505325"/>
          <p14:tracePt t="84657" x="7108825" y="4519613"/>
          <p14:tracePt t="84665" x="7137400" y="4541838"/>
          <p14:tracePt t="84674" x="7158038" y="4570413"/>
          <p14:tracePt t="84682" x="7186613" y="4605338"/>
          <p14:tracePt t="84690" x="7208838" y="4633913"/>
          <p14:tracePt t="84698" x="7251700" y="4668838"/>
          <p14:tracePt t="84706" x="7272338" y="4705350"/>
          <p14:tracePt t="84715" x="7286625" y="4733925"/>
          <p14:tracePt t="84723" x="7308850" y="4754563"/>
          <p14:tracePt t="84732" x="7335838" y="4783138"/>
          <p14:tracePt t="84740" x="7350125" y="4805363"/>
          <p14:tracePt t="84748" x="7358063" y="4833938"/>
          <p14:tracePt t="84756" x="7372350" y="4840288"/>
          <p14:tracePt t="84764" x="7372350" y="4854575"/>
          <p14:tracePt t="84773" x="7386638" y="4854575"/>
          <p14:tracePt t="84789" x="7386638" y="4868863"/>
          <p14:tracePt t="84805" x="7400925" y="4868863"/>
          <p14:tracePt t="84863" x="7400925" y="4883150"/>
          <p14:tracePt t="84929" x="7386638" y="4883150"/>
          <p14:tracePt t="84954" x="7386638" y="4891088"/>
          <p14:tracePt t="84979" x="7386638" y="4905375"/>
          <p14:tracePt t="84987" x="7386638" y="4919663"/>
          <p14:tracePt t="84996" x="7386638" y="4933950"/>
          <p14:tracePt t="85003" x="7400925" y="4954588"/>
          <p14:tracePt t="85013" x="7407275" y="4989513"/>
          <p14:tracePt t="85020" x="7435850" y="5018088"/>
          <p14:tracePt t="85030" x="7435850" y="5040313"/>
          <p14:tracePt t="85036" x="7458075" y="5068888"/>
          <p14:tracePt t="85046" x="7472363" y="5089525"/>
          <p14:tracePt t="85052" x="7486650" y="5118100"/>
          <p14:tracePt t="85062" x="7486650" y="5146675"/>
          <p14:tracePt t="85069" x="7500938" y="5146675"/>
          <p14:tracePt t="85079" x="7500938" y="5154613"/>
          <p14:tracePt t="85086" x="7507288" y="5168900"/>
          <p14:tracePt t="85102" x="7507288" y="5183188"/>
          <p14:tracePt t="85143" x="7507288" y="5197475"/>
          <p14:tracePt t="85185" x="7500938" y="5203825"/>
          <p14:tracePt t="85193" x="7472363" y="5218113"/>
          <p14:tracePt t="85201" x="7435850" y="5232400"/>
          <p14:tracePt t="85209" x="7407275" y="5246688"/>
          <p14:tracePt t="85217" x="7386638" y="5254625"/>
          <p14:tracePt t="85226" x="7350125" y="5268913"/>
          <p14:tracePt t="85234" x="7308850" y="5283200"/>
          <p14:tracePt t="85242" x="7286625" y="5297488"/>
          <p14:tracePt t="85250" x="7223125" y="5303838"/>
          <p14:tracePt t="85259" x="7186613" y="5318125"/>
          <p14:tracePt t="85267" x="7143750" y="5318125"/>
          <p14:tracePt t="85275" x="7108825" y="5318125"/>
          <p14:tracePt t="85283" x="7072313" y="5332413"/>
          <p14:tracePt t="85292" x="7023100" y="5332413"/>
          <p14:tracePt t="85300" x="6986588" y="5346700"/>
          <p14:tracePt t="85308" x="6943725" y="5346700"/>
          <p14:tracePt t="85316" x="6894513" y="5346700"/>
          <p14:tracePt t="85325" x="6873875" y="5346700"/>
          <p14:tracePt t="85333" x="6837363" y="5346700"/>
          <p14:tracePt t="85341" x="6794500" y="5346700"/>
          <p14:tracePt t="85350" x="6737350" y="5346700"/>
          <p14:tracePt t="85358" x="6723063" y="5346700"/>
          <p14:tracePt t="85366" x="6659563" y="5346700"/>
          <p14:tracePt t="85374" x="6630988" y="5332413"/>
          <p14:tracePt t="85383" x="6608763" y="5318125"/>
          <p14:tracePt t="85391" x="6573838" y="5297488"/>
          <p14:tracePt t="85399" x="6530975" y="5283200"/>
          <p14:tracePt t="85407" x="6523038" y="5268913"/>
          <p14:tracePt t="85415" x="6473825" y="5232400"/>
          <p14:tracePt t="85424" x="6445250" y="5218113"/>
          <p14:tracePt t="85432" x="6424613" y="5203825"/>
          <p14:tracePt t="85440" x="6396038" y="5183188"/>
          <p14:tracePt t="85448" x="6381750" y="5168900"/>
          <p14:tracePt t="85456" x="6373813" y="5146675"/>
          <p14:tracePt t="85465" x="6345238" y="5132388"/>
          <p14:tracePt t="85473" x="6330950" y="5118100"/>
          <p14:tracePt t="85481" x="6324600" y="5089525"/>
          <p14:tracePt t="85490" x="6310313" y="5083175"/>
          <p14:tracePt t="85498" x="6296025" y="5068888"/>
          <p14:tracePt t="85506" x="6281738" y="5040313"/>
          <p14:tracePt t="85515" x="6273800" y="5032375"/>
          <p14:tracePt t="85523" x="6259513" y="5003800"/>
          <p14:tracePt t="85531" x="6245225" y="4983163"/>
          <p14:tracePt t="85539" x="6230938" y="4954588"/>
          <p14:tracePt t="85548" x="6224588" y="4933950"/>
          <p14:tracePt t="85556" x="6210300" y="4905375"/>
          <p14:tracePt t="85564" x="6196013" y="4883150"/>
          <p14:tracePt t="85572" x="6181725" y="4854575"/>
          <p14:tracePt t="85580" x="6173788" y="4833938"/>
          <p14:tracePt t="85589" x="6173788" y="4805363"/>
          <p14:tracePt t="85597" x="6159500" y="4768850"/>
          <p14:tracePt t="85605" x="6145213" y="4754563"/>
          <p14:tracePt t="85614" x="6145213" y="4733925"/>
          <p14:tracePt t="85622" x="6145213" y="4705350"/>
          <p14:tracePt t="85630" x="6145213" y="4683125"/>
          <p14:tracePt t="85638" x="6145213" y="4654550"/>
          <p14:tracePt t="85647" x="6145213" y="4640263"/>
          <p14:tracePt t="85654" x="6145213" y="4619625"/>
          <p14:tracePt t="85664" x="6145213" y="4605338"/>
          <p14:tracePt t="85671" x="6145213" y="4591050"/>
          <p14:tracePt t="85681" x="6145213" y="4583113"/>
          <p14:tracePt t="85687" x="6145213" y="4570413"/>
          <p14:tracePt t="85704" x="6145213" y="4556125"/>
          <p14:tracePt t="85730" x="6145213" y="4541838"/>
          <p14:tracePt t="85761" x="6145213" y="4527550"/>
          <p14:tracePt t="85780" x="6145213" y="4519613"/>
          <p14:tracePt t="85786" x="6159500" y="4519613"/>
          <p14:tracePt t="85797" x="6159500" y="4505325"/>
          <p14:tracePt t="85803" x="6173788" y="4491038"/>
          <p14:tracePt t="85813" x="6181725" y="4470400"/>
          <p14:tracePt t="85819" x="6196013" y="4456113"/>
          <p14:tracePt t="85829" x="6210300" y="4427538"/>
          <p14:tracePt t="85836" x="6224588" y="4419600"/>
          <p14:tracePt t="85845" x="6230938" y="4391025"/>
          <p14:tracePt t="85852" x="6245225" y="4376738"/>
          <p14:tracePt t="85862" x="6273800" y="4356100"/>
          <p14:tracePt t="85869" x="6281738" y="4341813"/>
          <p14:tracePt t="85879" x="6296025" y="4327525"/>
          <p14:tracePt t="85886" x="6310313" y="4319588"/>
          <p14:tracePt t="85895" x="6324600" y="4305300"/>
          <p14:tracePt t="85902" x="6330950" y="4291013"/>
          <p14:tracePt t="85912" x="6345238" y="4276725"/>
          <p14:tracePt t="85918" x="6359525" y="4270375"/>
          <p14:tracePt t="85934" x="6373813" y="4270375"/>
          <p14:tracePt t="85935" x="6381750" y="4241800"/>
          <p14:tracePt t="85947" x="6410325" y="4227513"/>
          <p14:tracePt t="85952" x="6424613" y="4219575"/>
          <p14:tracePt t="85959" x="6445250" y="4205288"/>
          <p14:tracePt t="85968" x="6459538" y="4191000"/>
          <p14:tracePt t="85976" x="6473825" y="4178300"/>
          <p14:tracePt t="85984" x="6496050" y="4170363"/>
          <p14:tracePt t="85993" x="6508750" y="4156075"/>
          <p14:tracePt t="86001" x="6523038" y="4141788"/>
          <p14:tracePt t="86009" x="6530975" y="4127500"/>
          <p14:tracePt t="86017" x="6545263" y="4121150"/>
          <p14:tracePt t="86026" x="6559550" y="4106863"/>
          <p14:tracePt t="86034" x="6573838" y="4092575"/>
          <p14:tracePt t="86042" x="6594475" y="4078288"/>
          <p14:tracePt t="86051" x="6608763" y="4070350"/>
          <p14:tracePt t="86058" x="6630988" y="4056063"/>
          <p14:tracePt t="86067" x="6659563" y="4027488"/>
          <p14:tracePt t="86075" x="6688138" y="4021138"/>
          <p14:tracePt t="86083" x="6723063" y="4006850"/>
          <p14:tracePt t="86092" x="6759575" y="3978275"/>
          <p14:tracePt t="86100" x="6794500" y="3963988"/>
          <p14:tracePt t="86108" x="6845300" y="3941763"/>
          <p14:tracePt t="86116" x="6888163" y="3913188"/>
          <p14:tracePt t="86124" x="6937375" y="3906838"/>
          <p14:tracePt t="86133" x="6986588" y="3878263"/>
          <p14:tracePt t="86141" x="7043738" y="3856038"/>
          <p14:tracePt t="86149" x="7108825" y="3827463"/>
          <p14:tracePt t="86158" x="7172325" y="3813175"/>
          <p14:tracePt t="86165" x="7251700" y="3778250"/>
          <p14:tracePt t="86174" x="7335838" y="3763963"/>
          <p14:tracePt t="86182" x="7400925" y="3743325"/>
          <p14:tracePt t="86190" x="7500938" y="3714750"/>
          <p14:tracePt t="86199" x="7586663" y="3692525"/>
          <p14:tracePt t="86207" x="7735888" y="3657600"/>
          <p14:tracePt t="86215" x="7785100" y="3643313"/>
          <p14:tracePt t="86223" x="7885113" y="3629025"/>
          <p14:tracePt t="86232" x="7999413" y="3606800"/>
          <p14:tracePt t="86240" x="8085138" y="3592513"/>
          <p14:tracePt t="86248" x="8262938" y="3557588"/>
          <p14:tracePt t="86256" x="8362950" y="3543300"/>
          <p14:tracePt t="86265" x="8428038" y="3529013"/>
          <p14:tracePt t="86272" x="8534400" y="3514725"/>
          <p14:tracePt t="86281" x="8634413" y="3506788"/>
          <p14:tracePt t="86289" x="8726488" y="3478213"/>
          <p14:tracePt t="86297" x="8826500" y="3478213"/>
          <p14:tracePt t="86306" x="8912225" y="3463925"/>
          <p14:tracePt t="86314" x="8997950" y="3463925"/>
          <p14:tracePt t="86322" x="9075738" y="3457575"/>
          <p14:tracePt t="86330" x="9126538" y="3457575"/>
          <p14:tracePt t="86338" x="9147175" y="3457575"/>
          <p14:tracePt t="86348" x="9190038" y="3457575"/>
          <p14:tracePt t="86355" x="9226550" y="3457575"/>
          <p14:tracePt t="86364" x="9247188" y="3457575"/>
          <p14:tracePt t="86371" x="9261475" y="3457575"/>
          <p14:tracePt t="86380" x="9290050" y="3463925"/>
          <p14:tracePt t="86388" x="9297988" y="3478213"/>
          <p14:tracePt t="86405" x="9312275" y="3492500"/>
          <p14:tracePt t="86413" x="9326563" y="3506788"/>
          <p14:tracePt t="86421" x="9326563" y="3514725"/>
          <p14:tracePt t="86431" x="9326563" y="3529013"/>
          <p14:tracePt t="86438" x="9340850" y="3543300"/>
          <p14:tracePt t="86447" x="9340850" y="3557588"/>
          <p14:tracePt t="86454" x="9340850" y="3563938"/>
          <p14:tracePt t="86463" x="9340850" y="3578225"/>
          <p14:tracePt t="86471" x="9340850" y="3592513"/>
          <p14:tracePt t="86481" x="9340850" y="3606800"/>
          <p14:tracePt t="86496" x="9340850" y="3614738"/>
          <p14:tracePt t="86503" x="9340850" y="3629025"/>
          <p14:tracePt t="86520" x="9340850" y="3643313"/>
          <p14:tracePt t="86530" x="9340850" y="3657600"/>
          <p14:tracePt t="86536" x="9326563" y="3663950"/>
          <p14:tracePt t="86547" x="9326563" y="3678238"/>
          <p14:tracePt t="86553" x="9312275" y="3692525"/>
          <p14:tracePt t="86563" x="9290050" y="3714750"/>
          <p14:tracePt t="86569" x="9261475" y="3743325"/>
          <p14:tracePt t="86579" x="9240838" y="3763963"/>
          <p14:tracePt t="86586" x="9197975" y="3806825"/>
          <p14:tracePt t="86596" x="9147175" y="3841750"/>
          <p14:tracePt t="86602" x="9061450" y="3913188"/>
          <p14:tracePt t="86612" x="8990013" y="3963988"/>
          <p14:tracePt t="86619" x="8897938" y="4021138"/>
          <p14:tracePt t="86629" x="8797925" y="4078288"/>
          <p14:tracePt t="86635" x="8677275" y="4156075"/>
          <p14:tracePt t="86644" x="8528050" y="4227513"/>
          <p14:tracePt t="86652" x="8385175" y="4305300"/>
          <p14:tracePt t="86662" x="8234363" y="4391025"/>
          <p14:tracePt t="86668" x="8085138" y="4470400"/>
          <p14:tracePt t="86678" x="7913688" y="4541838"/>
          <p14:tracePt t="86685" x="7770813" y="4605338"/>
          <p14:tracePt t="86693" x="7607300" y="4654550"/>
          <p14:tracePt t="86701" x="7550150" y="4683125"/>
          <p14:tracePt t="86710" x="7435850" y="4719638"/>
          <p14:tracePt t="86718" x="7321550" y="4754563"/>
          <p14:tracePt t="86726" x="7223125" y="4791075"/>
          <p14:tracePt t="86734" x="7137400" y="4819650"/>
          <p14:tracePt t="86743" x="7058025" y="4840288"/>
          <p14:tracePt t="86751" x="6994525" y="4868863"/>
          <p14:tracePt t="86759" x="6937375" y="4891088"/>
          <p14:tracePt t="86767" x="6888163" y="4905375"/>
          <p14:tracePt t="86776" x="6859588" y="4919663"/>
          <p14:tracePt t="86784" x="6823075" y="4940300"/>
          <p14:tracePt t="86792" x="6788150" y="4968875"/>
          <p14:tracePt t="86800" x="6759575" y="4983163"/>
          <p14:tracePt t="86809" x="6745288" y="4989513"/>
          <p14:tracePt t="86817" x="6737350" y="5003800"/>
          <p14:tracePt t="86825" x="6723063" y="5018088"/>
          <p14:tracePt t="86833" x="6723063" y="5032375"/>
          <p14:tracePt t="86842" x="6708775" y="5032375"/>
          <p14:tracePt t="87550" x="6737350" y="5032375"/>
          <p14:tracePt t="87558" x="6759575" y="5032375"/>
          <p14:tracePt t="87567" x="6788150" y="5032375"/>
          <p14:tracePt t="87575" x="6794500" y="5032375"/>
          <p14:tracePt t="87583" x="6823075" y="5032375"/>
          <p14:tracePt t="87592" x="6845300" y="5032375"/>
          <p14:tracePt t="87600" x="6873875" y="5032375"/>
          <p14:tracePt t="87608" x="6894513" y="5032375"/>
          <p14:tracePt t="87616" x="6908800" y="5040313"/>
          <p14:tracePt t="87624" x="6923088" y="5040313"/>
          <p14:tracePt t="87633" x="6937375" y="5040313"/>
          <p14:tracePt t="87641" x="6943725" y="5054600"/>
          <p14:tracePt t="87657" x="6958013" y="5068888"/>
          <p14:tracePt t="87674" x="6972300" y="5083175"/>
          <p14:tracePt t="87690" x="6986588" y="5089525"/>
          <p14:tracePt t="87699" x="6986588" y="5103813"/>
          <p14:tracePt t="87707" x="6994525" y="5118100"/>
          <p14:tracePt t="87715" x="7008813" y="5118100"/>
          <p14:tracePt t="87724" x="7008813" y="5132388"/>
          <p14:tracePt t="87732" x="7023100" y="5146675"/>
          <p14:tracePt t="87748" x="7037388" y="5154613"/>
          <p14:tracePt t="87765" x="7043738" y="5168900"/>
          <p14:tracePt t="87781" x="7043738" y="5183188"/>
          <p14:tracePt t="87789" x="7043738" y="5197475"/>
          <p14:tracePt t="87798" x="7058025" y="5203825"/>
          <p14:tracePt t="87806" x="7058025" y="5218113"/>
          <p14:tracePt t="87822" x="7058025" y="5232400"/>
          <p14:tracePt t="87840" x="7058025" y="5246688"/>
          <p14:tracePt t="87855" x="7058025" y="5254625"/>
          <p14:tracePt t="87872" x="7058025" y="5268913"/>
          <p14:tracePt t="87888" x="7058025" y="5283200"/>
          <p14:tracePt t="87905" x="7043738" y="5283200"/>
          <p14:tracePt t="87913" x="7037388" y="5283200"/>
          <p14:tracePt t="87922" x="7023100" y="5297488"/>
          <p14:tracePt t="87930" x="7008813" y="5297488"/>
          <p14:tracePt t="87938" x="6994525" y="5303838"/>
          <p14:tracePt t="87946" x="6972300" y="5303838"/>
          <p14:tracePt t="87954" x="6943725" y="5303838"/>
          <p14:tracePt t="87964" x="6937375" y="5318125"/>
          <p14:tracePt t="87971" x="6908800" y="5318125"/>
          <p14:tracePt t="87980" x="6888163" y="5318125"/>
          <p14:tracePt t="87987" x="6859588" y="5318125"/>
          <p14:tracePt t="87997" x="6837363" y="5318125"/>
          <p14:tracePt t="88004" x="6808788" y="5318125"/>
          <p14:tracePt t="88013" x="6794500" y="5303838"/>
          <p14:tracePt t="88020" x="6759575" y="5283200"/>
          <p14:tracePt t="88030" x="6737350" y="5268913"/>
          <p14:tracePt t="88037" x="6708775" y="5246688"/>
          <p14:tracePt t="88047" x="6694488" y="5218113"/>
          <p14:tracePt t="88053" x="6659563" y="5197475"/>
          <p14:tracePt t="88063" x="6630988" y="5154613"/>
          <p14:tracePt t="88070" x="6608763" y="5118100"/>
          <p14:tracePt t="88080" x="6580188" y="5068888"/>
          <p14:tracePt t="88086" x="6559550" y="5003800"/>
          <p14:tracePt t="88096" x="6530975" y="4954588"/>
          <p14:tracePt t="88103" x="6508750" y="4891088"/>
          <p14:tracePt t="88113" x="6496050" y="4833938"/>
          <p14:tracePt t="88120" x="6473825" y="4754563"/>
          <p14:tracePt t="88129" x="6459538" y="4691063"/>
          <p14:tracePt t="88136" x="6445250" y="4633913"/>
          <p14:tracePt t="88146" x="6445250" y="4591050"/>
          <p14:tracePt t="88152" x="6430963" y="4505325"/>
          <p14:tracePt t="88162" x="6430963" y="4476750"/>
          <p14:tracePt t="88168" x="6430963" y="4441825"/>
          <p14:tracePt t="88179" x="6430963" y="4405313"/>
          <p14:tracePt t="88185" x="6430963" y="4376738"/>
          <p14:tracePt t="88193" x="6430963" y="4356100"/>
          <p14:tracePt t="88202" x="6430963" y="4327525"/>
          <p14:tracePt t="88210" x="6430963" y="4305300"/>
          <p14:tracePt t="88218" x="6445250" y="4291013"/>
          <p14:tracePt t="88226" x="6473825" y="4270375"/>
          <p14:tracePt t="88235" x="6496050" y="4256088"/>
          <p14:tracePt t="88243" x="6508750" y="4241800"/>
          <p14:tracePt t="88251" x="6530975" y="4227513"/>
          <p14:tracePt t="88260" x="6559550" y="4219575"/>
          <p14:tracePt t="88267" x="6573838" y="4219575"/>
          <p14:tracePt t="88275" x="6594475" y="4205288"/>
          <p14:tracePt t="88284" x="6623050" y="4205288"/>
          <p14:tracePt t="88301" x="6645275" y="4205288"/>
          <p14:tracePt t="88309" x="6659563" y="4205288"/>
          <p14:tracePt t="88317" x="6673850" y="4205288"/>
          <p14:tracePt t="88325" x="6688138" y="4205288"/>
          <p14:tracePt t="88334" x="6694488" y="4205288"/>
          <p14:tracePt t="88342" x="6708775" y="4205288"/>
          <p14:tracePt t="88350" x="6723063" y="4219575"/>
          <p14:tracePt t="88359" x="6737350" y="4227513"/>
          <p14:tracePt t="88367" x="6745288" y="4227513"/>
          <p14:tracePt t="88375" x="6759575" y="4241800"/>
          <p14:tracePt t="88383" x="6773863" y="4256088"/>
          <p14:tracePt t="88391" x="6773863" y="4270375"/>
          <p14:tracePt t="88399" x="6788150" y="4276725"/>
          <p14:tracePt t="88408" x="6788150" y="4291013"/>
          <p14:tracePt t="88416" x="6788150" y="4305300"/>
          <p14:tracePt t="88424" x="6794500" y="4319588"/>
          <p14:tracePt t="88433" x="6794500" y="4341813"/>
          <p14:tracePt t="88449" x="6808788" y="4370388"/>
          <p14:tracePt t="88457" x="6808788" y="4376738"/>
          <p14:tracePt t="88466" x="6808788" y="4419600"/>
          <p14:tracePt t="88474" x="6823075" y="4441825"/>
          <p14:tracePt t="88482" x="6823075" y="4470400"/>
          <p14:tracePt t="88490" x="6823075" y="4505325"/>
          <p14:tracePt t="88498" x="6837363" y="4527550"/>
          <p14:tracePt t="88507" x="6837363" y="4583113"/>
          <p14:tracePt t="88515" x="6845300" y="4591050"/>
          <p14:tracePt t="88523" x="6845300" y="4633913"/>
          <p14:tracePt t="88532" x="6845300" y="4654550"/>
          <p14:tracePt t="88540" x="6845300" y="4683125"/>
          <p14:tracePt t="88548" x="6845300" y="4705350"/>
          <p14:tracePt t="88556" x="6845300" y="4719638"/>
          <p14:tracePt t="88565" x="6845300" y="4733925"/>
          <p14:tracePt t="88572" x="6845300" y="4754563"/>
          <p14:tracePt t="88589" x="6845300" y="4768850"/>
          <p14:tracePt t="88597" x="6845300" y="4783138"/>
          <p14:tracePt t="88606" x="6845300" y="4791075"/>
          <p14:tracePt t="88614" x="6837363" y="4791075"/>
          <p14:tracePt t="88622" x="6823075" y="4805363"/>
          <p14:tracePt t="88631" x="6808788" y="4833938"/>
          <p14:tracePt t="88639" x="6794500" y="4840288"/>
          <p14:tracePt t="88647" x="6788150" y="4854575"/>
          <p14:tracePt t="88655" x="6759575" y="4868863"/>
          <p14:tracePt t="88663" x="6745288" y="4883150"/>
          <p14:tracePt t="88671" x="6723063" y="4905375"/>
          <p14:tracePt t="88680" x="6694488" y="4919663"/>
          <p14:tracePt t="88688" x="6688138" y="4933950"/>
          <p14:tracePt t="88697" x="6659563" y="4954588"/>
          <p14:tracePt t="88704" x="6645275" y="4968875"/>
          <p14:tracePt t="88713" x="6630988" y="4968875"/>
          <p14:tracePt t="88721" x="6623050" y="4983163"/>
          <p14:tracePt t="88730" x="6608763" y="4983163"/>
          <p14:tracePt t="88747" x="6594475" y="4983163"/>
          <p14:tracePt t="88754" x="6580188" y="4983163"/>
          <p14:tracePt t="88779" x="6573838" y="4983163"/>
          <p14:tracePt t="88820" x="6559550" y="4983163"/>
          <p14:tracePt t="88836" x="6559550" y="4968875"/>
          <p14:tracePt t="88846" x="6545263" y="4968875"/>
          <p14:tracePt t="88935" x="6545263" y="4954588"/>
          <p14:tracePt t="88968" x="6559550" y="4954588"/>
          <p14:tracePt t="88993" x="6559550" y="4940300"/>
          <p14:tracePt t="89001" x="6573838" y="4940300"/>
          <p14:tracePt t="89042" x="6573838" y="4933950"/>
          <p14:tracePt t="89108" x="6573838" y="4919663"/>
          <p14:tracePt t="89207" x="6559550" y="4919663"/>
          <p14:tracePt t="89224" x="6545263" y="4919663"/>
          <p14:tracePt t="89232" x="6530975" y="4919663"/>
          <p14:tracePt t="89240" x="6523038" y="4919663"/>
          <p14:tracePt t="89249" x="6508750" y="4919663"/>
          <p14:tracePt t="89257" x="6481763" y="4919663"/>
          <p14:tracePt t="89265" x="6459538" y="4919663"/>
          <p14:tracePt t="89273" x="6430963" y="4919663"/>
          <p14:tracePt t="89282" x="6396038" y="4933950"/>
          <p14:tracePt t="89290" x="6359525" y="4933950"/>
          <p14:tracePt t="89298" x="6324600" y="4940300"/>
          <p14:tracePt t="89306" x="6296025" y="4940300"/>
          <p14:tracePt t="89315" x="6259513" y="4940300"/>
          <p14:tracePt t="89323" x="6230938" y="4940300"/>
          <p14:tracePt t="89331" x="6210300" y="4940300"/>
          <p14:tracePt t="89339" x="6181725" y="4940300"/>
          <p14:tracePt t="89347" x="6159500" y="4940300"/>
          <p14:tracePt t="89355" x="6145213" y="4940300"/>
          <p14:tracePt t="89364" x="6124575" y="4940300"/>
          <p14:tracePt t="89372" x="6110288" y="4940300"/>
          <p14:tracePt t="89380" x="6096000" y="4940300"/>
          <p14:tracePt t="89397" x="6081713" y="4933950"/>
          <p14:tracePt t="89413" x="6067425" y="4933950"/>
          <p14:tracePt t="89430" x="6061075" y="4933950"/>
          <p14:tracePt t="89447" x="6046788" y="4933950"/>
          <p14:tracePt t="89463" x="6032500" y="4919663"/>
          <p14:tracePt t="89480" x="6018213" y="4919663"/>
          <p14:tracePt t="89504" x="6010275" y="4919663"/>
          <p14:tracePt t="89521" x="6010275" y="4905375"/>
          <p14:tracePt t="89611" x="6010275" y="4919663"/>
          <p14:tracePt t="89636" x="6010275" y="4933950"/>
          <p14:tracePt t="89653" x="6018213" y="4940300"/>
          <p14:tracePt t="89669" x="6046788" y="4968875"/>
          <p14:tracePt t="89679" x="6061075" y="4983163"/>
          <p14:tracePt t="89686" x="6067425" y="4989513"/>
          <p14:tracePt t="89695" x="6081713" y="5003800"/>
          <p14:tracePt t="89702" x="6096000" y="5032375"/>
          <p14:tracePt t="89710" x="6124575" y="5054600"/>
          <p14:tracePt t="89718" x="6130925" y="5068888"/>
          <p14:tracePt t="89727" x="6159500" y="5089525"/>
          <p14:tracePt t="89735" x="6173788" y="5103813"/>
          <p14:tracePt t="89743" x="6181725" y="5132388"/>
          <p14:tracePt t="89752" x="6196013" y="5146675"/>
          <p14:tracePt t="89760" x="6210300" y="5154613"/>
          <p14:tracePt t="89768" x="6224588" y="5168900"/>
          <p14:tracePt t="89776" x="6245225" y="5197475"/>
          <p14:tracePt t="89784" x="6245225" y="5203825"/>
          <p14:tracePt t="89792" x="6259513" y="5218113"/>
          <p14:tracePt t="89801" x="6273800" y="5232400"/>
          <p14:tracePt t="89809" x="6281738" y="5268913"/>
          <p14:tracePt t="89817" x="6296025" y="5283200"/>
          <p14:tracePt t="89826" x="6296025" y="5297488"/>
          <p14:tracePt t="89834" x="6324600" y="5318125"/>
          <p14:tracePt t="89842" x="6324600" y="5346700"/>
          <p14:tracePt t="89851" x="6330950" y="5367338"/>
          <p14:tracePt t="89859" x="6345238" y="5395913"/>
          <p14:tracePt t="89867" x="6359525" y="5403850"/>
          <p14:tracePt t="89875" x="6373813" y="5432425"/>
          <p14:tracePt t="89883" x="6381750" y="5453063"/>
          <p14:tracePt t="89892" x="6381750" y="5467350"/>
          <p14:tracePt t="89900" x="6396038" y="5495925"/>
          <p14:tracePt t="89908" x="6396038" y="5503863"/>
          <p14:tracePt t="89916" x="6410325" y="5518150"/>
          <p14:tracePt t="89924" x="6410325" y="5546725"/>
          <p14:tracePt t="89933" x="6424613" y="5553075"/>
          <p14:tracePt t="89941" x="6424613" y="5567363"/>
          <p14:tracePt t="89949" x="6430963" y="5581650"/>
          <p14:tracePt t="89958" x="6430963" y="5595938"/>
          <p14:tracePt t="89966" x="6430963" y="5603875"/>
          <p14:tracePt t="89974" x="6445250" y="5618163"/>
          <p14:tracePt t="89982" x="6445250" y="5632450"/>
          <p14:tracePt t="89998" x="6445250" y="5646738"/>
          <p14:tracePt t="90031" x="6445250" y="5653088"/>
          <p14:tracePt t="90073" x="6445250" y="5667375"/>
          <p14:tracePt t="90130" x="6430963" y="5667375"/>
          <p14:tracePt t="90163" x="6430963" y="5681663"/>
          <p14:tracePt t="90213" x="6424613" y="5681663"/>
          <p14:tracePt t="90238" x="6424613" y="5695950"/>
          <p14:tracePt t="90270" x="6424613" y="5703888"/>
          <p14:tracePt t="90312" x="6410325" y="5716588"/>
          <p14:tracePt t="90353" x="6396038" y="5716588"/>
          <p14:tracePt t="90378" x="6381750" y="5716588"/>
          <p14:tracePt t="90395" x="6373813" y="5716588"/>
          <p14:tracePt t="90403" x="6359525" y="5716588"/>
          <p14:tracePt t="90419" x="6345238" y="5716588"/>
          <p14:tracePt t="90428" x="6324600" y="5716588"/>
          <p14:tracePt t="90436" x="6296025" y="5716588"/>
          <p14:tracePt t="90445" x="6273800" y="5703888"/>
          <p14:tracePt t="90452" x="6259513" y="5695950"/>
          <p14:tracePt t="90462" x="6230938" y="5681663"/>
          <p14:tracePt t="90469" x="6224588" y="5667375"/>
          <p14:tracePt t="90479" x="6196013" y="5653088"/>
          <p14:tracePt t="90485" x="6173788" y="5646738"/>
          <p14:tracePt t="90494" x="6145213" y="5618163"/>
          <p14:tracePt t="90501" x="6124575" y="5595938"/>
          <p14:tracePt t="90510" x="6110288" y="5567363"/>
          <p14:tracePt t="90518" x="6096000" y="5546725"/>
          <p14:tracePt t="90527" x="6067425" y="5518150"/>
          <p14:tracePt t="90535" x="6061075" y="5495925"/>
          <p14:tracePt t="90543" x="6032500" y="5453063"/>
          <p14:tracePt t="90551" x="6010275" y="5432425"/>
          <p14:tracePt t="90559" x="5981700" y="5395913"/>
          <p14:tracePt t="90567" x="5961063" y="5353050"/>
          <p14:tracePt t="90576" x="5932488" y="5318125"/>
          <p14:tracePt t="90584" x="5910263" y="5283200"/>
          <p14:tracePt t="90592" x="5881688" y="5246688"/>
          <p14:tracePt t="90600" x="5867400" y="5232400"/>
          <p14:tracePt t="90609" x="5846763" y="5183188"/>
          <p14:tracePt t="90617" x="5832475" y="5154613"/>
          <p14:tracePt t="90625" x="5818188" y="5132388"/>
          <p14:tracePt t="90633" x="5818188" y="5103813"/>
          <p14:tracePt t="90641" x="5810250" y="5083175"/>
          <p14:tracePt t="90650" x="5810250" y="5068888"/>
          <p14:tracePt t="90658" x="5810250" y="5054600"/>
          <p14:tracePt t="90667" x="5810250" y="5040313"/>
          <p14:tracePt t="90675" x="5810250" y="5032375"/>
          <p14:tracePt t="90683" x="5810250" y="5018088"/>
          <p14:tracePt t="90691" x="5810250" y="5003800"/>
          <p14:tracePt t="90699" x="5810250" y="4989513"/>
          <p14:tracePt t="90716" x="5810250" y="4983163"/>
          <p14:tracePt t="90732" x="5818188" y="4983163"/>
          <p14:tracePt t="90749" x="5832475" y="4968875"/>
          <p14:tracePt t="90757" x="5846763" y="4968875"/>
          <p14:tracePt t="90765" x="5861050" y="4968875"/>
          <p14:tracePt t="90773" x="5881688" y="4954588"/>
          <p14:tracePt t="90782" x="5895975" y="4954588"/>
          <p14:tracePt t="90790" x="5918200" y="4954588"/>
          <p14:tracePt t="90799" x="5932488" y="4954588"/>
          <p14:tracePt t="90806" x="5946775" y="4940300"/>
          <p14:tracePt t="90815" x="5967413" y="4940300"/>
          <p14:tracePt t="90823" x="5981700" y="4940300"/>
          <p14:tracePt t="90831" x="5995988" y="4940300"/>
          <p14:tracePt t="90839" x="6010275" y="4940300"/>
          <p14:tracePt t="90848" x="6018213" y="4940300"/>
          <p14:tracePt t="90856" x="6046788" y="4940300"/>
          <p14:tracePt t="90864" x="6061075" y="4940300"/>
          <p14:tracePt t="90872" x="6081713" y="4940300"/>
          <p14:tracePt t="90881" x="6096000" y="4940300"/>
          <p14:tracePt t="90889" x="6130925" y="4940300"/>
          <p14:tracePt t="90897" x="6145213" y="4940300"/>
          <p14:tracePt t="90905" x="6173788" y="4940300"/>
          <p14:tracePt t="90914" x="6196013" y="4954588"/>
          <p14:tracePt t="90922" x="6224588" y="4954588"/>
          <p14:tracePt t="90930" x="6230938" y="4954588"/>
          <p14:tracePt t="90938" x="6245225" y="4968875"/>
          <p14:tracePt t="90947" x="6259513" y="4968875"/>
          <p14:tracePt t="90955" x="6273800" y="4983163"/>
          <p14:tracePt t="90963" x="6281738" y="4983163"/>
          <p14:tracePt t="90971" x="6296025" y="4989513"/>
          <p14:tracePt t="90980" x="6296025" y="5003800"/>
          <p14:tracePt t="90988" x="6310313" y="5003800"/>
          <p14:tracePt t="90997" x="6310313" y="5018088"/>
          <p14:tracePt t="91004" x="6324600" y="5032375"/>
          <p14:tracePt t="91014" x="6324600" y="5040313"/>
          <p14:tracePt t="91021" x="6330950" y="5054600"/>
          <p14:tracePt t="91030" x="6330950" y="5083175"/>
          <p14:tracePt t="91037" x="6345238" y="5103813"/>
          <p14:tracePt t="91047" x="6359525" y="5146675"/>
          <p14:tracePt t="91054" x="6373813" y="5168900"/>
          <p14:tracePt t="91063" x="6381750" y="5197475"/>
          <p14:tracePt t="91070" x="6396038" y="5232400"/>
          <p14:tracePt t="91080" x="6410325" y="5254625"/>
          <p14:tracePt t="91087" x="6424613" y="5303838"/>
          <p14:tracePt t="91097" x="6430963" y="5346700"/>
          <p14:tracePt t="91103" x="6430963" y="5395913"/>
          <p14:tracePt t="91113" x="6445250" y="5432425"/>
          <p14:tracePt t="91120" x="6445250" y="5446713"/>
          <p14:tracePt t="91129" x="6459538" y="5503863"/>
          <p14:tracePt t="91136" x="6459538" y="5546725"/>
          <p14:tracePt t="91147" x="6459538" y="5581650"/>
          <p14:tracePt t="91153" x="6459538" y="5618163"/>
          <p14:tracePt t="91163" x="6459538" y="5653088"/>
          <p14:tracePt t="91169" x="6459538" y="5681663"/>
          <p14:tracePt t="91179" x="6459538" y="5716588"/>
          <p14:tracePt t="91186" x="6459538" y="5759450"/>
          <p14:tracePt t="91195" x="6459538" y="5781675"/>
          <p14:tracePt t="91202" x="6445250" y="5810250"/>
          <p14:tracePt t="91212" x="6430963" y="5830888"/>
          <p14:tracePt t="91219" x="6424613" y="5845175"/>
          <p14:tracePt t="91228" x="6410325" y="5867400"/>
          <p14:tracePt t="91235" x="6396038" y="5881688"/>
          <p14:tracePt t="91244" x="6381750" y="5895975"/>
          <p14:tracePt t="91251" x="6373813" y="5910263"/>
          <p14:tracePt t="91260" x="6359525" y="5910263"/>
          <p14:tracePt t="91268" x="6345238" y="5916613"/>
          <p14:tracePt t="91277" x="6330950" y="5916613"/>
          <p14:tracePt t="91285" x="6324600" y="5916613"/>
          <p14:tracePt t="91293" x="6296025" y="5916613"/>
          <p14:tracePt t="91301" x="6273800" y="5916613"/>
          <p14:tracePt t="91318" x="6245225" y="5916613"/>
          <p14:tracePt t="91326" x="6224588" y="5916613"/>
          <p14:tracePt t="91334" x="6210300" y="5910263"/>
          <p14:tracePt t="91342" x="6181725" y="5895975"/>
          <p14:tracePt t="91351" x="6159500" y="5881688"/>
          <p14:tracePt t="91359" x="6130925" y="5859463"/>
          <p14:tracePt t="91367" x="6110288" y="5845175"/>
          <p14:tracePt t="91375" x="6081713" y="5816600"/>
          <p14:tracePt t="91383" x="6046788" y="5781675"/>
          <p14:tracePt t="91392" x="6010275" y="5745163"/>
          <p14:tracePt t="91400" x="5967413" y="5695950"/>
          <p14:tracePt t="91408" x="5918200" y="5646738"/>
          <p14:tracePt t="91417" x="5881688" y="5595938"/>
          <p14:tracePt t="91425" x="5861050" y="5532438"/>
          <p14:tracePt t="91433" x="5818188" y="5467350"/>
          <p14:tracePt t="91441" x="5781675" y="5395913"/>
          <p14:tracePt t="91449" x="5746750" y="5332413"/>
          <p14:tracePt t="91458" x="5718175" y="5268913"/>
          <p14:tracePt t="91466" x="5695950" y="5203825"/>
          <p14:tracePt t="91474" x="5683250" y="5146675"/>
          <p14:tracePt t="91483" x="5661025" y="5089525"/>
          <p14:tracePt t="91490" x="5646738" y="5040313"/>
          <p14:tracePt t="91499" x="5646738" y="5018088"/>
          <p14:tracePt t="91507" x="5646738" y="4983163"/>
          <p14:tracePt t="91515" x="5632450" y="4940300"/>
          <p14:tracePt t="91524" x="5632450" y="4905375"/>
          <p14:tracePt t="91532" x="5632450" y="4883150"/>
          <p14:tracePt t="91540" x="5632450" y="4854575"/>
          <p14:tracePt t="91548" x="5632450" y="4819650"/>
          <p14:tracePt t="91557" x="5646738" y="4805363"/>
          <p14:tracePt t="91565" x="5668963" y="4783138"/>
          <p14:tracePt t="91573" x="5695950" y="4768850"/>
          <p14:tracePt t="91581" x="5710238" y="4754563"/>
          <p14:tracePt t="91590" x="5732463" y="4740275"/>
          <p14:tracePt t="91598" x="5761038" y="4733925"/>
          <p14:tracePt t="91606" x="5781675" y="4719638"/>
          <p14:tracePt t="91615" x="5810250" y="4705350"/>
          <p14:tracePt t="91622" x="5846763" y="4705350"/>
          <p14:tracePt t="91631" x="5861050" y="4705350"/>
          <p14:tracePt t="91639" x="5881688" y="4705350"/>
          <p14:tracePt t="91647" x="5918200" y="4705350"/>
          <p14:tracePt t="91656" x="5946775" y="4705350"/>
          <p14:tracePt t="91664" x="5981700" y="4705350"/>
          <p14:tracePt t="91672" x="6010275" y="4705350"/>
          <p14:tracePt t="91680" x="6046788" y="4719638"/>
          <p14:tracePt t="91689" x="6067425" y="4719638"/>
          <p14:tracePt t="91698" x="6110288" y="4740275"/>
          <p14:tracePt t="91705" x="6124575" y="4740275"/>
          <p14:tracePt t="91714" x="6159500" y="4768850"/>
          <p14:tracePt t="91722" x="6181725" y="4783138"/>
          <p14:tracePt t="91730" x="6210300" y="4791075"/>
          <p14:tracePt t="91738" x="6230938" y="4819650"/>
          <p14:tracePt t="91747" x="6259513" y="4833938"/>
          <p14:tracePt t="91754" x="6296025" y="4854575"/>
          <p14:tracePt t="91764" x="6310313" y="4868863"/>
          <p14:tracePt t="91771" x="6330950" y="4883150"/>
          <p14:tracePt t="91781" x="6345238" y="4905375"/>
          <p14:tracePt t="91787" x="6359525" y="4933950"/>
          <p14:tracePt t="91797" x="6381750" y="4968875"/>
          <p14:tracePt t="91804" x="6396038" y="4983163"/>
          <p14:tracePt t="91814" x="6424613" y="5018088"/>
          <p14:tracePt t="91820" x="6430963" y="5032375"/>
          <p14:tracePt t="91830" x="6445250" y="5054600"/>
          <p14:tracePt t="91837" x="6459538" y="5089525"/>
          <p14:tracePt t="91847" x="6473825" y="5118100"/>
          <p14:tracePt t="91853" x="6473825" y="5146675"/>
          <p14:tracePt t="91864" x="6481763" y="5168900"/>
          <p14:tracePt t="91870" x="6481763" y="5197475"/>
          <p14:tracePt t="91881" x="6496050" y="5218113"/>
          <p14:tracePt t="91887" x="6496050" y="5246688"/>
          <p14:tracePt t="91897" x="6496050" y="5268913"/>
          <p14:tracePt t="91903" x="6496050" y="5283200"/>
          <p14:tracePt t="91914" x="6496050" y="5303838"/>
          <p14:tracePt t="91920" x="6496050" y="5332413"/>
          <p14:tracePt t="91931" x="6496050" y="5353050"/>
          <p14:tracePt t="91936" x="6496050" y="5381625"/>
          <p14:tracePt t="91949" x="6481763" y="5403850"/>
          <p14:tracePt t="91954" x="6481763" y="5432425"/>
          <p14:tracePt t="91964" x="6459538" y="5453063"/>
          <p14:tracePt t="91969" x="6459538" y="5467350"/>
          <p14:tracePt t="91980" x="6445250" y="5495925"/>
          <p14:tracePt t="91986" x="6430963" y="5503863"/>
          <p14:tracePt t="91997" x="6424613" y="5532438"/>
          <p14:tracePt t="92002" x="6396038" y="5546725"/>
          <p14:tracePt t="92013" x="6381750" y="5567363"/>
          <p14:tracePt t="92018" x="6373813" y="5581650"/>
          <p14:tracePt t="92030" x="6330950" y="5603875"/>
          <p14:tracePt t="92035" x="6310313" y="5618163"/>
          <p14:tracePt t="92047" x="6296025" y="5632450"/>
          <p14:tracePt t="92052" x="6259513" y="5646738"/>
          <p14:tracePt t="92064" x="6230938" y="5653088"/>
          <p14:tracePt t="92068" x="6210300" y="5667375"/>
          <p14:tracePt t="92080" x="6181725" y="5681663"/>
          <p14:tracePt t="92084" x="6159500" y="5695950"/>
          <p14:tracePt t="92097" x="6124575" y="5695950"/>
          <p14:tracePt t="92101" x="6096000" y="5703888"/>
          <p14:tracePt t="92114" x="6067425" y="5703888"/>
          <p14:tracePt t="92117" x="6046788" y="5703888"/>
          <p14:tracePt t="92130" x="6018213" y="5703888"/>
          <p14:tracePt t="92135" x="5995988" y="5703888"/>
          <p14:tracePt t="92147" x="5981700" y="5695950"/>
          <p14:tracePt t="92152" x="5946775" y="5667375"/>
          <p14:tracePt t="92164" x="5918200" y="5646738"/>
          <p14:tracePt t="92167" x="5910263" y="5618163"/>
          <p14:tracePt t="92180" x="5881688" y="5581650"/>
          <p14:tracePt t="92185" x="5861050" y="5546725"/>
          <p14:tracePt t="92197" x="5846763" y="5503863"/>
          <p14:tracePt t="92201" x="5832475" y="5467350"/>
          <p14:tracePt t="92213" x="5810250" y="5403850"/>
          <p14:tracePt t="92217" x="5795963" y="5353050"/>
          <p14:tracePt t="92231" x="5781675" y="5303838"/>
          <p14:tracePt t="92234" x="5781675" y="5246688"/>
          <p14:tracePt t="92247" x="5767388" y="5183188"/>
          <p14:tracePt t="92250" x="5761038" y="5118100"/>
          <p14:tracePt t="92263" x="5761038" y="5054600"/>
          <p14:tracePt t="92267" x="5761038" y="5003800"/>
          <p14:tracePt t="92280" x="5761038" y="4968875"/>
          <p14:tracePt t="92283" x="5761038" y="4933950"/>
          <p14:tracePt t="92297" x="5761038" y="4891088"/>
          <p14:tracePt t="92298" x="5761038" y="4854575"/>
          <p14:tracePt t="92306" x="5761038" y="4791075"/>
          <p14:tracePt t="92315" x="5767388" y="4768850"/>
          <p14:tracePt t="92323" x="5781675" y="4740275"/>
          <p14:tracePt t="92331" x="5810250" y="4705350"/>
          <p14:tracePt t="92339" x="5846763" y="4668838"/>
          <p14:tracePt t="92348" x="5895975" y="4633913"/>
          <p14:tracePt t="92356" x="5946775" y="4591050"/>
          <p14:tracePt t="92365" x="5981700" y="4556125"/>
          <p14:tracePt t="92372" x="6032500" y="4527550"/>
          <p14:tracePt t="92381" x="6067425" y="4505325"/>
          <p14:tracePt t="92389" x="6096000" y="4491038"/>
          <p14:tracePt t="92397" x="6130925" y="4476750"/>
          <p14:tracePt t="92405" x="6173788" y="4470400"/>
          <p14:tracePt t="92414" x="6196013" y="4470400"/>
          <p14:tracePt t="92422" x="6224588" y="4470400"/>
          <p14:tracePt t="92431" x="6245225" y="4470400"/>
          <p14:tracePt t="92439" x="6281738" y="4470400"/>
          <p14:tracePt t="92447" x="6310313" y="4470400"/>
          <p14:tracePt t="92455" x="6330950" y="4476750"/>
          <p14:tracePt t="92464" x="6359525" y="4491038"/>
          <p14:tracePt t="92471" x="6396038" y="4527550"/>
          <p14:tracePt t="92480" x="6424613" y="4541838"/>
          <p14:tracePt t="92488" x="6459538" y="4583113"/>
          <p14:tracePt t="92497" x="6496050" y="4619625"/>
          <p14:tracePt t="92505" x="6530975" y="4654550"/>
          <p14:tracePt t="92514" x="6573838" y="4705350"/>
          <p14:tracePt t="92521" x="6623050" y="4754563"/>
          <p14:tracePt t="92530" x="6708775" y="4840288"/>
          <p14:tracePt t="92537" x="6737350" y="4868863"/>
          <p14:tracePt t="92547" x="6794500" y="4933950"/>
          <p14:tracePt t="92554" x="6845300" y="5003800"/>
          <p14:tracePt t="92564" x="6894513" y="5068888"/>
          <p14:tracePt t="92571" x="6943725" y="5132388"/>
          <p14:tracePt t="92581" x="6986588" y="5183188"/>
          <p14:tracePt t="92587" x="7023100" y="5246688"/>
          <p14:tracePt t="92597" x="7058025" y="5297488"/>
          <p14:tracePt t="92603" x="7072313" y="5318125"/>
          <p14:tracePt t="92614" x="7086600" y="5353050"/>
          <p14:tracePt t="92620" x="7108825" y="5395913"/>
          <p14:tracePt t="92630" x="7123113" y="5432425"/>
          <p14:tracePt t="92637" x="7123113" y="5467350"/>
          <p14:tracePt t="92647" x="7123113" y="5481638"/>
          <p14:tracePt t="92653" x="7137400" y="5518150"/>
          <p14:tracePt t="92663" x="7137400" y="5546725"/>
          <p14:tracePt t="92669" x="7137400" y="5553075"/>
          <p14:tracePt t="92681" x="7137400" y="5581650"/>
          <p14:tracePt t="92686" x="7123113" y="5618163"/>
          <p14:tracePt t="92697" x="7108825" y="5646738"/>
          <p14:tracePt t="92703" x="7086600" y="5681663"/>
          <p14:tracePt t="92714" x="7043738" y="5730875"/>
          <p14:tracePt t="92719" x="6986588" y="5816600"/>
          <p14:tracePt t="92730" x="6937375" y="5881688"/>
          <p14:tracePt t="92735" x="6894513" y="5916613"/>
          <p14:tracePt t="92747" x="6837363" y="5995988"/>
          <p14:tracePt t="92752" x="6759575" y="6059488"/>
          <p14:tracePt t="92764" x="6688138" y="6130925"/>
          <p14:tracePt t="92769" x="6608763" y="6180138"/>
          <p14:tracePt t="92780" x="6530975" y="6230938"/>
          <p14:tracePt t="92785" x="6459538" y="6280150"/>
          <p14:tracePt t="92797" x="6381750" y="6308725"/>
          <p14:tracePt t="92801" x="6310313" y="6330950"/>
          <p14:tracePt t="92813" x="6230938" y="6345238"/>
          <p14:tracePt t="92818" x="6159500" y="6345238"/>
          <p14:tracePt t="92830" x="6081713" y="6345238"/>
          <p14:tracePt t="92835" x="6010275" y="6345238"/>
          <p14:tracePt t="92848" x="5946775" y="6345238"/>
          <p14:tracePt t="92852" x="5895975" y="6323013"/>
          <p14:tracePt t="92863" x="5832475" y="6280150"/>
          <p14:tracePt t="92868" x="5781675" y="6245225"/>
          <p14:tracePt t="92880" x="5746750" y="6208713"/>
          <p14:tracePt t="92885" x="5695950" y="6159500"/>
          <p14:tracePt t="92897" x="5661025" y="6108700"/>
          <p14:tracePt t="92901" x="5611813" y="6045200"/>
          <p14:tracePt t="92913" x="5568950" y="5995988"/>
          <p14:tracePt t="92918" x="5532438" y="5930900"/>
          <p14:tracePt t="92930" x="5497513" y="5867400"/>
          <p14:tracePt t="92935" x="5454650" y="5810250"/>
          <p14:tracePt t="92949" x="5403850" y="5730875"/>
          <p14:tracePt t="92952" x="5383213" y="5646738"/>
          <p14:tracePt t="92958" x="5332413" y="5518150"/>
          <p14:tracePt t="92966" x="5318125" y="5432425"/>
          <p14:tracePt t="92974" x="5303838" y="5318125"/>
          <p14:tracePt t="92982" x="5303838" y="5203825"/>
          <p14:tracePt t="92991" x="5303838" y="5068888"/>
          <p14:tracePt t="92999" x="5303838" y="4940300"/>
          <p14:tracePt t="93007" x="5303838" y="4805363"/>
          <p14:tracePt t="93015" x="5346700" y="4683125"/>
          <p14:tracePt t="93024" x="5354638" y="4619625"/>
          <p14:tracePt t="93032" x="5397500" y="4491038"/>
          <p14:tracePt t="93040" x="5418138" y="4391025"/>
          <p14:tracePt t="93049" x="5454650" y="4305300"/>
          <p14:tracePt t="93057" x="5468938" y="4270375"/>
          <p14:tracePt t="93065" x="5503863" y="4205288"/>
          <p14:tracePt t="93073" x="5518150" y="4156075"/>
          <p14:tracePt t="93082" x="5546725" y="4121150"/>
          <p14:tracePt t="93090" x="5568950" y="4092575"/>
          <p14:tracePt t="93098" x="5583238" y="4078288"/>
          <p14:tracePt t="93106" x="5597525" y="4070350"/>
          <p14:tracePt t="93114" x="5618163" y="4056063"/>
          <p14:tracePt t="93122" x="5632450" y="4056063"/>
          <p14:tracePt t="93131" x="5668963" y="4056063"/>
          <p14:tracePt t="93139" x="5695950" y="4056063"/>
          <p14:tracePt t="93148" x="5718175" y="4056063"/>
          <p14:tracePt t="93155" x="5761038" y="4056063"/>
          <p14:tracePt t="93164" x="5781675" y="4056063"/>
          <p14:tracePt t="93172" x="5810250" y="4070350"/>
          <p14:tracePt t="93180" x="5861050" y="4078288"/>
          <p14:tracePt t="93189" x="5895975" y="4092575"/>
          <p14:tracePt t="93197" x="5932488" y="4121150"/>
          <p14:tracePt t="93205" x="5961063" y="4127500"/>
          <p14:tracePt t="93214" x="5995988" y="4156075"/>
          <p14:tracePt t="93221" x="6032500" y="4170363"/>
          <p14:tracePt t="93230" x="6067425" y="4205288"/>
          <p14:tracePt t="93238" x="6110288" y="4227513"/>
          <p14:tracePt t="93247" x="6145213" y="4256088"/>
          <p14:tracePt t="93255" x="6181725" y="4276725"/>
          <p14:tracePt t="93264" x="6224588" y="4319588"/>
          <p14:tracePt t="93271" x="6245225" y="4341813"/>
          <p14:tracePt t="93281" x="6281738" y="4376738"/>
          <p14:tracePt t="93288" x="6324600" y="4419600"/>
          <p14:tracePt t="93297" x="6345238" y="4441825"/>
          <p14:tracePt t="93304" x="6359525" y="4470400"/>
          <p14:tracePt t="93314" x="6396038" y="4519613"/>
          <p14:tracePt t="93321" x="6424613" y="4541838"/>
          <p14:tracePt t="93331" x="6430963" y="4583113"/>
          <p14:tracePt t="93337" x="6445250" y="4591050"/>
          <p14:tracePt t="93347" x="6473825" y="4640263"/>
          <p14:tracePt t="93353" x="6481763" y="4668838"/>
          <p14:tracePt t="93364" x="6508750" y="4705350"/>
          <p14:tracePt t="93370" x="6523038" y="4740275"/>
          <p14:tracePt t="93381" x="6530975" y="4783138"/>
          <p14:tracePt t="93387" x="6545263" y="4805363"/>
          <p14:tracePt t="93398" x="6573838" y="4854575"/>
          <p14:tracePt t="93403" x="6580188" y="4883150"/>
          <p14:tracePt t="93414" x="6594475" y="4905375"/>
          <p14:tracePt t="93420" x="6594475" y="4940300"/>
          <p14:tracePt t="93431" x="6608763" y="4968875"/>
          <p14:tracePt t="93436" x="6623050" y="4989513"/>
          <p14:tracePt t="93447" x="6630988" y="5018088"/>
          <p14:tracePt t="93453" x="6630988" y="5040313"/>
          <p14:tracePt t="93463" x="6630988" y="5054600"/>
          <p14:tracePt t="93469" x="6645275" y="5083175"/>
          <p14:tracePt t="93480" x="6645275" y="5118100"/>
          <p14:tracePt t="93485" x="6645275" y="5154613"/>
          <p14:tracePt t="93497" x="6645275" y="5203825"/>
          <p14:tracePt t="93502" x="6645275" y="5297488"/>
          <p14:tracePt t="93513" x="6645275" y="5353050"/>
          <p14:tracePt t="93518" x="6645275" y="5453063"/>
          <p14:tracePt t="93530" x="6645275" y="5503863"/>
          <p14:tracePt t="93535" x="6630988" y="5618163"/>
          <p14:tracePt t="93547" x="6608763" y="5716588"/>
          <p14:tracePt t="93551" x="6580188" y="5810250"/>
          <p14:tracePt t="93563" x="6559550" y="5881688"/>
          <p14:tracePt t="93568" x="6530975" y="5959475"/>
          <p14:tracePt t="93580" x="6523038" y="5995988"/>
          <p14:tracePt t="93585" x="6481763" y="6081713"/>
          <p14:tracePt t="93597" x="6473825" y="6096000"/>
          <p14:tracePt t="93601" x="6459538" y="6130925"/>
          <p14:tracePt t="93613" x="6430963" y="6159500"/>
          <p14:tracePt t="93617" x="6424613" y="6165850"/>
          <p14:tracePt t="93630" x="6396038" y="6180138"/>
          <p14:tracePt t="93634" x="6381750" y="6194425"/>
          <p14:tracePt t="93647" x="6373813" y="6194425"/>
          <p14:tracePt t="93651" x="6345238" y="6208713"/>
          <p14:tracePt t="93664" x="6324600" y="6208713"/>
          <p14:tracePt t="93667" x="6310313" y="6208713"/>
          <p14:tracePt t="93680" x="6296025" y="6208713"/>
          <p14:tracePt t="93684" x="6273800" y="6208713"/>
          <p14:tracePt t="93697" x="6245225" y="6208713"/>
          <p14:tracePt t="93701" x="6230938" y="6194425"/>
          <p14:tracePt t="93714" x="6196013" y="6180138"/>
          <p14:tracePt t="93718" x="6173788" y="6165850"/>
          <p14:tracePt t="93730" x="6130925" y="6159500"/>
          <p14:tracePt t="93734" x="6096000" y="6130925"/>
          <p14:tracePt t="93747" x="6061075" y="6108700"/>
          <p14:tracePt t="93750" x="5967413" y="6059488"/>
          <p14:tracePt t="93764" x="5932488" y="6016625"/>
          <p14:tracePt t="93765" x="5867400" y="5967413"/>
          <p14:tracePt t="93774" x="5810250" y="5910263"/>
          <p14:tracePt t="93782" x="5695950" y="5795963"/>
          <p14:tracePt t="93790" x="5668963" y="5759450"/>
          <p14:tracePt t="93799" x="5611813" y="5653088"/>
          <p14:tracePt t="93807" x="5568950" y="5581650"/>
          <p14:tracePt t="93815" x="5518150" y="5495925"/>
          <p14:tracePt t="93823" x="5497513" y="5418138"/>
          <p14:tracePt t="93832" x="5468938" y="5346700"/>
          <p14:tracePt t="93840" x="5454650" y="5268913"/>
          <p14:tracePt t="93848" x="5454650" y="5197475"/>
          <p14:tracePt t="93856" x="5454650" y="5132388"/>
          <p14:tracePt t="93864" x="5454650" y="5054600"/>
          <p14:tracePt t="93873" x="5454650" y="4989513"/>
          <p14:tracePt t="93881" x="5454650" y="4933950"/>
          <p14:tracePt t="93889" x="5483225" y="4868863"/>
          <p14:tracePt t="93897" x="5518150" y="4805363"/>
          <p14:tracePt t="93906" x="5561013" y="4740275"/>
          <p14:tracePt t="93914" x="5597525" y="4691063"/>
          <p14:tracePt t="93922" x="5632450" y="4654550"/>
          <p14:tracePt t="93931" x="5668963" y="4605338"/>
          <p14:tracePt t="93939" x="5718175" y="4583113"/>
          <p14:tracePt t="93949" x="5761038" y="4556125"/>
          <p14:tracePt t="93955" x="5810250" y="4541838"/>
          <p14:tracePt t="93964" x="5846763" y="4527550"/>
          <p14:tracePt t="93972" x="5895975" y="4527550"/>
          <p14:tracePt t="93981" x="5946775" y="4527550"/>
          <p14:tracePt t="93988" x="5995988" y="4527550"/>
          <p14:tracePt t="93997" x="6046788" y="4527550"/>
          <p14:tracePt t="94004" x="6081713" y="4527550"/>
          <p14:tracePt t="94014" x="6145213" y="4541838"/>
          <p14:tracePt t="94021" x="6181725" y="4556125"/>
          <p14:tracePt t="94030" x="6230938" y="4583113"/>
          <p14:tracePt t="94038" x="6273800" y="4605338"/>
          <p14:tracePt t="94047" x="6310313" y="4640263"/>
          <p14:tracePt t="94054" x="6345238" y="4668838"/>
          <p14:tracePt t="94064" x="6381750" y="4705350"/>
          <p14:tracePt t="94071" x="6410325" y="4733925"/>
          <p14:tracePt t="94080" x="6430963" y="4768850"/>
          <p14:tracePt t="94087" x="6473825" y="4819650"/>
          <p14:tracePt t="94097" x="6508750" y="4868863"/>
          <p14:tracePt t="94104" x="6530975" y="4919663"/>
          <p14:tracePt t="94114" x="6559550" y="4983163"/>
          <p14:tracePt t="94120" x="6580188" y="5040313"/>
          <p14:tracePt t="94130" x="6608763" y="5103813"/>
          <p14:tracePt t="94137" x="6623050" y="5183188"/>
          <p14:tracePt t="94147" x="6630988" y="5246688"/>
          <p14:tracePt t="94153" x="6645275" y="5318125"/>
          <p14:tracePt t="94164" x="6659563" y="5395913"/>
          <p14:tracePt t="94170" x="6659563" y="5453063"/>
          <p14:tracePt t="94181" x="6659563" y="5518150"/>
          <p14:tracePt t="94186" x="6659563" y="5581650"/>
          <p14:tracePt t="94197" x="6659563" y="5646738"/>
          <p14:tracePt t="94202" x="6659563" y="5695950"/>
          <p14:tracePt t="94213" x="6659563" y="5745163"/>
          <p14:tracePt t="94219" x="6659563" y="5767388"/>
          <p14:tracePt t="94231" x="6659563" y="5810250"/>
          <p14:tracePt t="94236" x="6645275" y="5845175"/>
          <p14:tracePt t="94247" x="6630988" y="5881688"/>
          <p14:tracePt t="94252" x="6623050" y="5895975"/>
          <p14:tracePt t="94263" x="6608763" y="5930900"/>
          <p14:tracePt t="94269" x="6608763" y="5945188"/>
          <p14:tracePt t="94280" x="6594475" y="5967413"/>
          <p14:tracePt t="94285" x="6580188" y="5981700"/>
          <p14:tracePt t="94297" x="6559550" y="6010275"/>
          <p14:tracePt t="94301" x="6545263" y="6016625"/>
          <p14:tracePt t="94314" x="6530975" y="6030913"/>
          <p14:tracePt t="94318" x="6523038" y="6045200"/>
          <p14:tracePt t="94331" x="6496050" y="6059488"/>
          <p14:tracePt t="94335" x="6481763" y="6067425"/>
          <p14:tracePt t="94347" x="6473825" y="6081713"/>
          <p14:tracePt t="94351" x="6445250" y="6096000"/>
          <p14:tracePt t="94363" x="6424613" y="6108700"/>
          <p14:tracePt t="94368" x="6396038" y="6108700"/>
          <p14:tracePt t="94380" x="6381750" y="6108700"/>
          <p14:tracePt t="94384" x="6373813" y="6116638"/>
          <p14:tracePt t="94397" x="6345238" y="6116638"/>
          <p14:tracePt t="94402" x="6330950" y="6116638"/>
          <p14:tracePt t="94413" x="6324600" y="6116638"/>
          <p14:tracePt t="94430" x="6310313" y="6116638"/>
          <p14:tracePt t="94730" x="6296025" y="6116638"/>
          <p14:tracePt t="94738" x="6273800" y="6108700"/>
          <p14:tracePt t="94749" x="6259513" y="6081713"/>
          <p14:tracePt t="94755" x="6230938" y="6059488"/>
          <p14:tracePt t="94763" x="6224588" y="6045200"/>
          <p14:tracePt t="94771" x="6196013" y="6010275"/>
          <p14:tracePt t="94781" x="6159500" y="5967413"/>
          <p14:tracePt t="94787" x="6145213" y="5916613"/>
          <p14:tracePt t="94797" x="6130925" y="5910263"/>
          <p14:tracePt t="94804" x="6096000" y="5845175"/>
          <p14:tracePt t="94814" x="6081713" y="5816600"/>
          <p14:tracePt t="94820" x="6081713" y="5781675"/>
          <p14:tracePt t="94830" x="6061075" y="5759450"/>
          <p14:tracePt t="94837" x="6061075" y="5730875"/>
          <p14:tracePt t="94847" x="6046788" y="5703888"/>
          <p14:tracePt t="94853" x="6046788" y="5681663"/>
          <p14:tracePt t="94863" x="6032500" y="5653088"/>
          <p14:tracePt t="94870" x="6032500" y="5646738"/>
          <p14:tracePt t="94880" x="6018213" y="5632450"/>
          <p14:tracePt t="94886" x="6018213" y="5618163"/>
          <p14:tracePt t="94896" x="6018213" y="5603875"/>
          <p14:tracePt t="94912" x="6018213" y="5595938"/>
          <p14:tracePt t="94936" x="6018213" y="5581650"/>
          <p14:tracePt t="94962" x="6032500" y="5567363"/>
          <p14:tracePt t="94969" x="6046788" y="5567363"/>
          <p14:tracePt t="94979" x="6061075" y="5553075"/>
          <p14:tracePt t="94985" x="6081713" y="5553075"/>
          <p14:tracePt t="94995" x="6124575" y="5546725"/>
          <p14:tracePt t="95002" x="6145213" y="5546725"/>
          <p14:tracePt t="95012" x="6196013" y="5532438"/>
          <p14:tracePt t="95018" x="6230938" y="5532438"/>
          <p14:tracePt t="95026" x="6273800" y="5518150"/>
          <p14:tracePt t="95035" x="6296025" y="5518150"/>
          <p14:tracePt t="95043" x="6359525" y="5518150"/>
          <p14:tracePt t="95051" x="6381750" y="5518150"/>
          <p14:tracePt t="95059" x="6410325" y="5518150"/>
          <p14:tracePt t="95068" x="6445250" y="5518150"/>
          <p14:tracePt t="95076" x="6473825" y="5518150"/>
          <p14:tracePt t="95084" x="6496050" y="5532438"/>
          <p14:tracePt t="95093" x="6508750" y="5532438"/>
          <p14:tracePt t="95101" x="6523038" y="5546725"/>
          <p14:tracePt t="95109" x="6530975" y="5567363"/>
          <p14:tracePt t="95118" x="6545263" y="5581650"/>
          <p14:tracePt t="95126" x="6545263" y="5595938"/>
          <p14:tracePt t="95134" x="6559550" y="5603875"/>
          <p14:tracePt t="95142" x="6559550" y="5632450"/>
          <p14:tracePt t="95150" x="6559550" y="5653088"/>
          <p14:tracePt t="95159" x="6559550" y="5681663"/>
          <p14:tracePt t="95167" x="6559550" y="5716588"/>
          <p14:tracePt t="95175" x="6559550" y="5759450"/>
          <p14:tracePt t="95183" x="6559550" y="5810250"/>
          <p14:tracePt t="95191" x="6530975" y="5881688"/>
          <p14:tracePt t="95200" x="6508750" y="5930900"/>
          <p14:tracePt t="95208" x="6481763" y="5995988"/>
          <p14:tracePt t="95216" x="6445250" y="6059488"/>
          <p14:tracePt t="95225" x="6410325" y="6108700"/>
          <p14:tracePt t="95232" x="6396038" y="6116638"/>
          <p14:tracePt t="95241" x="6330950" y="6165850"/>
          <p14:tracePt t="95249" x="6296025" y="6194425"/>
          <p14:tracePt t="95257" x="6259513" y="6208713"/>
          <p14:tracePt t="95266" x="6230938" y="6208713"/>
          <p14:tracePt t="95274" x="6196013" y="6216650"/>
          <p14:tracePt t="95282" x="6159500" y="6216650"/>
          <p14:tracePt t="95290" x="6124575" y="6216650"/>
          <p14:tracePt t="95299" x="6081713" y="6208713"/>
          <p14:tracePt t="95307" x="6046788" y="6180138"/>
          <p14:tracePt t="95315" x="6018213" y="6159500"/>
          <p14:tracePt t="95323" x="6010275" y="6145213"/>
          <p14:tracePt t="95331" x="5961063" y="6108700"/>
          <p14:tracePt t="95340" x="5932488" y="6067425"/>
          <p14:tracePt t="95348" x="5910263" y="6045200"/>
          <p14:tracePt t="95356" x="5895975" y="6010275"/>
          <p14:tracePt t="95365" x="5867400" y="5959475"/>
          <p14:tracePt t="95373" x="5861050" y="5916613"/>
          <p14:tracePt t="95381" x="5846763" y="5859463"/>
          <p14:tracePt t="95389" x="5832475" y="5810250"/>
          <p14:tracePt t="95398" x="5818188" y="5730875"/>
          <p14:tracePt t="95406" x="5818188" y="5653088"/>
          <p14:tracePt t="95414" x="5818188" y="5581650"/>
          <p14:tracePt t="95422" x="5818188" y="5503863"/>
          <p14:tracePt t="95431" x="5818188" y="5418138"/>
          <p14:tracePt t="95439" x="5818188" y="5332413"/>
          <p14:tracePt t="95447" x="5832475" y="5254625"/>
          <p14:tracePt t="95455" x="5846763" y="5183188"/>
          <p14:tracePt t="95464" x="5867400" y="5103813"/>
          <p14:tracePt t="95472" x="5895975" y="5054600"/>
          <p14:tracePt t="95481" x="5932488" y="5003800"/>
          <p14:tracePt t="95488" x="5961063" y="4954588"/>
          <p14:tracePt t="95497" x="5995988" y="4933950"/>
          <p14:tracePt t="95504" x="6018213" y="4905375"/>
          <p14:tracePt t="95514" x="6046788" y="4891088"/>
          <p14:tracePt t="95521" x="6096000" y="4854575"/>
          <p14:tracePt t="95530" x="6130925" y="4840288"/>
          <p14:tracePt t="95537" x="6173788" y="4840288"/>
          <p14:tracePt t="95547" x="6196013" y="4840288"/>
          <p14:tracePt t="95554" x="6245225" y="4840288"/>
          <p14:tracePt t="95564" x="6273800" y="4840288"/>
          <p14:tracePt t="95571" x="6310313" y="4840288"/>
          <p14:tracePt t="95581" x="6345238" y="4840288"/>
          <p14:tracePt t="95587" x="6373813" y="4840288"/>
          <p14:tracePt t="95597" x="6396038" y="4840288"/>
          <p14:tracePt t="95603" x="6424613" y="4854575"/>
          <p14:tracePt t="95614" x="6445250" y="4868863"/>
          <p14:tracePt t="95620" x="6473825" y="4891088"/>
          <p14:tracePt t="95631" x="6508750" y="4919663"/>
          <p14:tracePt t="95637" x="6523038" y="4933950"/>
          <p14:tracePt t="95647" x="6545263" y="4954588"/>
          <p14:tracePt t="95653" x="6559550" y="4968875"/>
          <p14:tracePt t="95664" x="6580188" y="5003800"/>
          <p14:tracePt t="95670" x="6594475" y="5032375"/>
          <p14:tracePt t="95680" x="6608763" y="5040313"/>
          <p14:tracePt t="95686" x="6623050" y="5089525"/>
          <p14:tracePt t="95697" x="6630988" y="5118100"/>
          <p14:tracePt t="95703" x="6645275" y="5146675"/>
          <p14:tracePt t="95713" x="6659563" y="5197475"/>
          <p14:tracePt t="95719" x="6659563" y="5232400"/>
          <p14:tracePt t="95731" x="6673850" y="5254625"/>
          <p14:tracePt t="95735" x="6673850" y="5297488"/>
          <p14:tracePt t="95747" x="6688138" y="5318125"/>
          <p14:tracePt t="95753" x="6688138" y="5353050"/>
          <p14:tracePt t="95764" x="6688138" y="5381625"/>
          <p14:tracePt t="95769" x="6688138" y="5403850"/>
          <p14:tracePt t="95780" x="6688138" y="5418138"/>
          <p14:tracePt t="95785" x="6688138" y="5432425"/>
          <p14:tracePt t="95797" x="6688138" y="5446713"/>
          <p14:tracePt t="95802" x="6688138" y="5453063"/>
          <p14:tracePt t="95814" x="6688138" y="5467350"/>
          <p14:tracePt t="95818" x="6673850" y="5467350"/>
          <p14:tracePt t="95835" x="6673850" y="5481638"/>
          <p14:tracePt t="95851" x="6659563" y="5481638"/>
          <p14:tracePt t="95867" x="6645275" y="5495925"/>
          <p14:tracePt t="95892" x="6630988" y="5503863"/>
          <p14:tracePt t="95900" x="6623050" y="5503863"/>
          <p14:tracePt t="95925" x="6608763" y="5503863"/>
          <p14:tracePt t="95934" x="6608763" y="5518150"/>
          <p14:tracePt t="95946" x="6594475" y="5518150"/>
          <p14:tracePt t="95952" x="6580188" y="5518150"/>
          <p14:tracePt t="95967" x="6573838" y="5518150"/>
          <p14:tracePt t="95983" x="6559550" y="5518150"/>
          <p14:tracePt t="95991" x="6545263" y="5503863"/>
          <p14:tracePt t="95999" x="6523038" y="5481638"/>
          <p14:tracePt t="96007" x="6508750" y="5467350"/>
          <p14:tracePt t="96016" x="6481763" y="5446713"/>
          <p14:tracePt t="96024" x="6445250" y="5418138"/>
          <p14:tracePt t="96032" x="6424613" y="5395913"/>
          <p14:tracePt t="96040" x="6381750" y="5353050"/>
          <p14:tracePt t="96049" x="6330950" y="5318125"/>
          <p14:tracePt t="96057" x="6310313" y="5283200"/>
          <p14:tracePt t="96065" x="6259513" y="5246688"/>
          <p14:tracePt t="96073" x="6224588" y="5203825"/>
          <p14:tracePt t="96082" x="6173788" y="5118100"/>
          <p14:tracePt t="96378" x="6173788" y="5089525"/>
          <p14:tracePt t="96386" x="6173788" y="5083175"/>
          <p14:tracePt t="96398" x="6159500" y="5054600"/>
          <p14:tracePt t="96403" x="6159500" y="5018088"/>
          <p14:tracePt t="96415" x="6159500" y="4983163"/>
          <p14:tracePt t="96420" x="6159500" y="4954588"/>
          <p14:tracePt t="96430" x="6145213" y="4891088"/>
          <p14:tracePt t="96436" x="6145213" y="4840288"/>
          <p14:tracePt t="96446" x="6130925" y="4783138"/>
          <p14:tracePt t="96453" x="6130925" y="4733925"/>
          <p14:tracePt t="96463" x="6130925" y="4705350"/>
          <p14:tracePt t="96469" x="6124575" y="4633913"/>
          <p14:tracePt t="96479" x="6110288" y="4619625"/>
          <p14:tracePt t="96485" x="6110288" y="4583113"/>
          <p14:tracePt t="96496" x="6096000" y="4541838"/>
          <p14:tracePt t="96502" x="6081713" y="4527550"/>
          <p14:tracePt t="96512" x="6081713" y="4505325"/>
          <p14:tracePt t="96519" x="6067425" y="4476750"/>
          <p14:tracePt t="96529" x="6061075" y="4470400"/>
          <p14:tracePt t="96535" x="6046788" y="4441825"/>
          <p14:tracePt t="96544" x="6046788" y="4427538"/>
          <p14:tracePt t="96552" x="6032500" y="4405313"/>
          <p14:tracePt t="96568" x="6018213" y="4391025"/>
          <p14:tracePt t="96576" x="6018213" y="4376738"/>
          <p14:tracePt t="96584" x="6018213" y="4370388"/>
          <p14:tracePt t="96593" x="6010275" y="4356100"/>
          <p14:tracePt t="96609" x="6010275" y="4341813"/>
          <p14:tracePt t="96618" x="6010275" y="4327525"/>
          <p14:tracePt t="96626" x="6010275" y="4319588"/>
          <p14:tracePt t="96634" x="5995988" y="4319588"/>
          <p14:tracePt t="96642" x="5995988" y="4305300"/>
          <p14:tracePt t="96650" x="5995988" y="4291013"/>
          <p14:tracePt t="96658" x="5995988" y="4276725"/>
          <p14:tracePt t="96667" x="5981700" y="4270375"/>
          <p14:tracePt t="96683" x="5981700" y="4256088"/>
          <p14:tracePt t="96692" x="5967413" y="4241800"/>
          <p14:tracePt t="96700" x="5967413" y="4227513"/>
          <p14:tracePt t="96716" x="5967413" y="4219575"/>
          <p14:tracePt t="96733" x="5961063" y="4219575"/>
          <p14:tracePt t="100595" x="5946775" y="4219575"/>
          <p14:tracePt t="100605" x="5932488" y="4205288"/>
          <p14:tracePt t="100613" x="5910263" y="4191000"/>
          <p14:tracePt t="100620" x="5881688" y="4178300"/>
          <p14:tracePt t="100633" x="5846763" y="4156075"/>
          <p14:tracePt t="100638" x="5818188" y="4141788"/>
          <p14:tracePt t="100647" x="5781675" y="4121150"/>
          <p14:tracePt t="100653" x="5746750" y="4106863"/>
          <p14:tracePt t="100664" x="5695950" y="4078288"/>
          <p14:tracePt t="100669" x="5668963" y="4056063"/>
          <p14:tracePt t="100680" x="5611813" y="4006850"/>
          <p14:tracePt t="100686" x="5546725" y="3963988"/>
          <p14:tracePt t="100698" x="5483225" y="3906838"/>
          <p14:tracePt t="100702" x="5418138" y="3856038"/>
          <p14:tracePt t="100713" x="5354638" y="3806825"/>
          <p14:tracePt t="100719" x="5303838" y="3757613"/>
          <p14:tracePt t="100730" x="5248275" y="3714750"/>
          <p14:tracePt t="100735" x="5197475" y="3678238"/>
          <p14:tracePt t="100747" x="5148263" y="3643313"/>
          <p14:tracePt t="100752" x="5105400" y="3606800"/>
          <p14:tracePt t="100764" x="5068888" y="3578225"/>
          <p14:tracePt t="100768" x="5048250" y="3563938"/>
          <p14:tracePt t="100780" x="5005388" y="3557588"/>
          <p14:tracePt t="100785" x="4983163" y="3529013"/>
          <p14:tracePt t="100797" x="4954588" y="3514725"/>
          <p14:tracePt t="100801" x="4933950" y="3506788"/>
          <p14:tracePt t="100813" x="4919663" y="3492500"/>
          <p14:tracePt t="100818" x="4891088" y="3492500"/>
          <p14:tracePt t="100830" x="4883150" y="3478213"/>
          <p14:tracePt t="100850" x="4870450" y="3478213"/>
          <p14:tracePt t="101197" x="4883150" y="3478213"/>
          <p14:tracePt t="101205" x="4919663" y="3478213"/>
          <p14:tracePt t="101213" x="4954588" y="3478213"/>
          <p14:tracePt t="101221" x="4997450" y="3478213"/>
          <p14:tracePt t="101231" x="5005388" y="3478213"/>
          <p14:tracePt t="101237" x="5048250" y="3463925"/>
          <p14:tracePt t="101247" x="5068888" y="3463925"/>
          <p14:tracePt t="101254" x="5097463" y="3463925"/>
          <p14:tracePt t="101264" x="5105400" y="3463925"/>
          <p14:tracePt t="101271" x="5133975" y="3463925"/>
          <p14:tracePt t="101280" x="5148263" y="3463925"/>
          <p14:tracePt t="101297" x="5154613" y="3463925"/>
          <p14:tracePt t="101313" x="5168900" y="3463925"/>
          <p14:tracePt t="101320" x="5183188" y="3463925"/>
          <p14:tracePt t="101330" x="5197475" y="3463925"/>
          <p14:tracePt t="101337" x="5205413" y="3463925"/>
          <p14:tracePt t="101347" x="5219700" y="3463925"/>
          <p14:tracePt t="101353" x="5248275" y="3463925"/>
          <p14:tracePt t="101363" x="5254625" y="3463925"/>
          <p14:tracePt t="101369" x="5268913" y="3463925"/>
          <p14:tracePt t="101379" x="5283200" y="3463925"/>
          <p14:tracePt t="101386" x="5297488" y="3463925"/>
          <p14:tracePt t="101411" x="5303838" y="3478213"/>
          <p14:tracePt t="101427" x="5318125" y="3478213"/>
          <p14:tracePt t="102013" x="5332413" y="3478213"/>
          <p14:tracePt t="102021" x="5354638" y="3478213"/>
          <p14:tracePt t="102031" x="5383213" y="3478213"/>
          <p14:tracePt t="102037" x="5418138" y="3478213"/>
          <p14:tracePt t="102046" x="5432425" y="3478213"/>
          <p14:tracePt t="102064" x="5497513" y="3492500"/>
          <p14:tracePt t="102071" x="5532438" y="3506788"/>
          <p14:tracePt t="102081" x="5561013" y="3506788"/>
          <p14:tracePt t="102087" x="5568950" y="3506788"/>
          <p14:tracePt t="102098" x="5597525" y="3506788"/>
          <p14:tracePt t="102103" x="5611813" y="3506788"/>
          <p14:tracePt t="102119" x="5618163" y="3506788"/>
          <p14:tracePt t="102146" x="5632450" y="3506788"/>
          <p14:tracePt t="102334" x="5646738" y="3506788"/>
          <p14:tracePt t="102425" x="5646738" y="3492500"/>
          <p14:tracePt t="102457" x="5632450" y="3492500"/>
          <p14:tracePt t="102466" x="5618163" y="3478213"/>
          <p14:tracePt t="102474" x="5611813" y="3478213"/>
          <p14:tracePt t="102483" x="5597525" y="3463925"/>
          <p14:tracePt t="102491" x="5583238" y="3463925"/>
          <p14:tracePt t="102499" x="5568950" y="3457575"/>
          <p14:tracePt t="102507" x="5546725" y="3457575"/>
          <p14:tracePt t="102515" x="5518150" y="3443288"/>
          <p14:tracePt t="102524" x="5497513" y="3429000"/>
          <p14:tracePt t="102532" x="5483225" y="3429000"/>
          <p14:tracePt t="102540" x="5454650" y="3414713"/>
          <p14:tracePt t="102548" x="5446713" y="3414713"/>
          <p14:tracePt t="102557" x="5432425" y="3400425"/>
          <p14:tracePt t="102565" x="5418138" y="3400425"/>
          <p14:tracePt t="102573" x="5403850" y="3400425"/>
          <p14:tracePt t="102582" x="5397500" y="3400425"/>
          <p14:tracePt t="102606" x="5383213" y="3400425"/>
          <p14:tracePt t="102631" x="5368925" y="3400425"/>
          <p14:tracePt t="102664" x="5354638" y="3400425"/>
          <p14:tracePt t="102680" x="5346700" y="3400425"/>
          <p14:tracePt t="102697" x="5332413" y="3400425"/>
          <p14:tracePt t="102705" x="5318125" y="3400425"/>
          <p14:tracePt t="102714" x="5303838" y="3400425"/>
          <p14:tracePt t="102722" x="5297488" y="3400425"/>
          <p14:tracePt t="102730" x="5268913" y="3400425"/>
          <p14:tracePt t="102738" x="5248275" y="3400425"/>
          <p14:tracePt t="102747" x="5219700" y="3400425"/>
          <p14:tracePt t="102755" x="5205413" y="3400425"/>
          <p14:tracePt t="102763" x="5183188" y="3400425"/>
          <p14:tracePt t="102771" x="5154613" y="3400425"/>
          <p14:tracePt t="102780" x="5133975" y="3414713"/>
          <p14:tracePt t="102788" x="5105400" y="3414713"/>
          <p14:tracePt t="102797" x="5083175" y="3414713"/>
          <p14:tracePt t="102804" x="5054600" y="3429000"/>
          <p14:tracePt t="102813" x="5033963" y="3429000"/>
          <p14:tracePt t="102821" x="5005388" y="3443288"/>
          <p14:tracePt t="102830" x="4983163" y="3443288"/>
          <p14:tracePt t="102837" x="4968875" y="3457575"/>
          <p14:tracePt t="102847" x="4940300" y="3457575"/>
          <p14:tracePt t="102853" x="4919663" y="3463925"/>
          <p14:tracePt t="102864" x="4905375" y="3478213"/>
          <p14:tracePt t="102870" x="4883150" y="3492500"/>
          <p14:tracePt t="102880" x="4870450" y="3506788"/>
          <p14:tracePt t="102887" x="4856163" y="3514725"/>
          <p14:tracePt t="102896" x="4841875" y="3514725"/>
          <p14:tracePt t="102903" x="4833938" y="3529013"/>
          <p14:tracePt t="102913" x="4805363" y="3543300"/>
          <p14:tracePt t="102919" x="4791075" y="3557588"/>
          <p14:tracePt t="102929" x="4784725" y="3563938"/>
          <p14:tracePt t="102936" x="4770438" y="3578225"/>
          <p14:tracePt t="102946" x="4756150" y="3592513"/>
          <p14:tracePt t="102952" x="4741863" y="3614738"/>
          <p14:tracePt t="102962" x="4733925" y="3629025"/>
          <p14:tracePt t="102969" x="4719638" y="3629025"/>
          <p14:tracePt t="102979" x="4705350" y="3643313"/>
          <p14:tracePt t="102985" x="4691063" y="3643313"/>
          <p14:tracePt t="102996" x="4684713" y="3657600"/>
          <p14:tracePt t="103002" x="4670425" y="3663950"/>
          <p14:tracePt t="103012" x="4656138" y="3663950"/>
          <p14:tracePt t="103018" x="4656138" y="3678238"/>
          <p14:tracePt t="103027" x="4641850" y="3692525"/>
          <p14:tracePt t="103035" x="4633913" y="3692525"/>
          <p14:tracePt t="103043" x="4619625" y="3706813"/>
          <p14:tracePt t="103052" x="4605338" y="3729038"/>
          <p14:tracePt t="103060" x="4591050" y="3757613"/>
          <p14:tracePt t="103068" x="4584700" y="3757613"/>
          <p14:tracePt t="103076" x="4541838" y="3792538"/>
          <p14:tracePt t="103084" x="4533900" y="3806825"/>
          <p14:tracePt t="103093" x="4519613" y="3813175"/>
          <p14:tracePt t="103101" x="4491038" y="3841750"/>
          <p14:tracePt t="103109" x="4470400" y="3856038"/>
          <p14:tracePt t="103118" x="4456113" y="3863975"/>
          <p14:tracePt t="103125" x="4441825" y="3892550"/>
          <p14:tracePt t="103134" x="4421188" y="3906838"/>
          <p14:tracePt t="103142" x="4406900" y="3913188"/>
          <p14:tracePt t="103151" x="4392613" y="3927475"/>
          <p14:tracePt t="103158" x="4378325" y="3941763"/>
          <p14:tracePt t="103167" x="4378325" y="3956050"/>
          <p14:tracePt t="103175" x="4370388" y="3978275"/>
          <p14:tracePt t="103184" x="4356100" y="4006850"/>
          <p14:tracePt t="103191" x="4356100" y="4021138"/>
          <p14:tracePt t="103200" x="4341813" y="4056063"/>
          <p14:tracePt t="103208" x="4341813" y="4092575"/>
          <p14:tracePt t="103216" x="4327525" y="4127500"/>
          <p14:tracePt t="103225" x="4321175" y="4170363"/>
          <p14:tracePt t="103233" x="4321175" y="4191000"/>
          <p14:tracePt t="103241" x="4306888" y="4219575"/>
          <p14:tracePt t="103249" x="4306888" y="4256088"/>
          <p14:tracePt t="103258" x="4292600" y="4276725"/>
          <p14:tracePt t="103266" x="4292600" y="4319588"/>
          <p14:tracePt t="103274" x="4292600" y="4341813"/>
          <p14:tracePt t="103282" x="4292600" y="4370388"/>
          <p14:tracePt t="103290" x="4278313" y="4391025"/>
          <p14:tracePt t="103299" x="4278313" y="4419600"/>
          <p14:tracePt t="103307" x="4270375" y="4427538"/>
          <p14:tracePt t="103315" x="4270375" y="4456113"/>
          <p14:tracePt t="103323" x="4270375" y="4476750"/>
          <p14:tracePt t="103332" x="4270375" y="4491038"/>
          <p14:tracePt t="103340" x="4270375" y="4519613"/>
          <p14:tracePt t="103348" x="4270375" y="4541838"/>
          <p14:tracePt t="103357" x="4270375" y="4570413"/>
          <p14:tracePt t="103365" x="4270375" y="4591050"/>
          <p14:tracePt t="103373" x="4270375" y="4619625"/>
          <p14:tracePt t="103381" x="4270375" y="4640263"/>
          <p14:tracePt t="103389" x="4270375" y="4654550"/>
          <p14:tracePt t="103398" x="4270375" y="4683125"/>
          <p14:tracePt t="103406" x="4270375" y="4705350"/>
          <p14:tracePt t="103414" x="4270375" y="4719638"/>
          <p14:tracePt t="103422" x="4270375" y="4733925"/>
          <p14:tracePt t="103431" x="4278313" y="4754563"/>
          <p14:tracePt t="103439" x="4292600" y="4768850"/>
          <p14:tracePt t="103447" x="4292600" y="4783138"/>
          <p14:tracePt t="103455" x="4321175" y="4791075"/>
          <p14:tracePt t="103464" x="4327525" y="4805363"/>
          <p14:tracePt t="103472" x="4341813" y="4833938"/>
          <p14:tracePt t="103480" x="4356100" y="4840288"/>
          <p14:tracePt t="103488" x="4370388" y="4854575"/>
          <p14:tracePt t="103497" x="4378325" y="4868863"/>
          <p14:tracePt t="103505" x="4406900" y="4891088"/>
          <p14:tracePt t="103514" x="4427538" y="4919663"/>
          <p14:tracePt t="103521" x="4441825" y="4919663"/>
          <p14:tracePt t="103530" x="4484688" y="4940300"/>
          <p14:tracePt t="103538" x="4491038" y="4954588"/>
          <p14:tracePt t="103547" x="4519613" y="4968875"/>
          <p14:tracePt t="103554" x="4541838" y="4968875"/>
          <p14:tracePt t="103565" x="4591050" y="4983163"/>
          <p14:tracePt t="103571" x="4619625" y="4989513"/>
          <p14:tracePt t="103580" x="4633913" y="4989513"/>
          <p14:tracePt t="103587" x="4670425" y="5003800"/>
          <p14:tracePt t="103598" x="4705350" y="5003800"/>
          <p14:tracePt t="103604" x="4733925" y="5003800"/>
          <p14:tracePt t="103614" x="4770438" y="5003800"/>
          <p14:tracePt t="103620" x="4784725" y="5003800"/>
          <p14:tracePt t="103630" x="4819650" y="5003800"/>
          <p14:tracePt t="103636" x="4841875" y="5003800"/>
          <p14:tracePt t="103647" x="4870450" y="5003800"/>
          <p14:tracePt t="103653" x="4891088" y="5003800"/>
          <p14:tracePt t="103664" x="4919663" y="5003800"/>
          <p14:tracePt t="103670" x="4933950" y="5003800"/>
          <p14:tracePt t="103680" x="4954588" y="4989513"/>
          <p14:tracePt t="103686" x="4983163" y="4983163"/>
          <p14:tracePt t="103698" x="5005388" y="4983163"/>
          <p14:tracePt t="103703" x="5019675" y="4968875"/>
          <p14:tracePt t="103714" x="5048250" y="4954588"/>
          <p14:tracePt t="103719" x="5054600" y="4940300"/>
          <p14:tracePt t="103731" x="5068888" y="4940300"/>
          <p14:tracePt t="103736" x="5083175" y="4933950"/>
          <p14:tracePt t="103747" x="5097463" y="4919663"/>
          <p14:tracePt t="103753" x="5105400" y="4905375"/>
          <p14:tracePt t="103764" x="5119688" y="4883150"/>
          <p14:tracePt t="103769" x="5148263" y="4868863"/>
          <p14:tracePt t="103780" x="5154613" y="4854575"/>
          <p14:tracePt t="103785" x="5183188" y="4819650"/>
          <p14:tracePt t="103798" x="5205413" y="4791075"/>
          <p14:tracePt t="103802" x="5233988" y="4768850"/>
          <p14:tracePt t="103813" x="5254625" y="4740275"/>
          <p14:tracePt t="103818" x="5283200" y="4705350"/>
          <p14:tracePt t="103830" x="5318125" y="4668838"/>
          <p14:tracePt t="103835" x="5346700" y="4633913"/>
          <p14:tracePt t="103847" x="5354638" y="4619625"/>
          <p14:tracePt t="103851" x="5383213" y="4583113"/>
          <p14:tracePt t="103864" x="5403850" y="4541838"/>
          <p14:tracePt t="103867" x="5418138" y="4519613"/>
          <p14:tracePt t="103880" x="5432425" y="4491038"/>
          <p14:tracePt t="103884" x="5446713" y="4476750"/>
          <p14:tracePt t="103897" x="5454650" y="4470400"/>
          <p14:tracePt t="103901" x="5454650" y="4456113"/>
          <p14:tracePt t="103918" x="5468938" y="4456113"/>
          <p14:tracePt t="103930" x="5468938" y="4441825"/>
          <p14:tracePt t="104041" x="5468938" y="4456113"/>
          <p14:tracePt t="104066" x="5454650" y="4456113"/>
          <p14:tracePt t="104148" x="5446713" y="4456113"/>
          <p14:tracePt t="104156" x="5446713" y="4470400"/>
          <p14:tracePt t="104181" x="5432425" y="4470400"/>
          <p14:tracePt t="104197" x="5432425" y="4476750"/>
          <p14:tracePt t="104214" x="5418138" y="4476750"/>
          <p14:tracePt t="104231" x="5403850" y="4491038"/>
          <p14:tracePt t="104255" x="5397500" y="4505325"/>
          <p14:tracePt t="104271" x="5397500" y="4519613"/>
          <p14:tracePt t="104280" x="5383213" y="4519613"/>
          <p14:tracePt t="104288" x="5383213" y="4527550"/>
          <p14:tracePt t="104297" x="5368925" y="4541838"/>
          <p14:tracePt t="104305" x="5368925" y="4556125"/>
          <p14:tracePt t="104314" x="5354638" y="4583113"/>
          <p14:tracePt t="104321" x="5354638" y="4591050"/>
          <p14:tracePt t="104330" x="5346700" y="4619625"/>
          <p14:tracePt t="104337" x="5332413" y="4654550"/>
          <p14:tracePt t="104347" x="5332413" y="4668838"/>
          <p14:tracePt t="104354" x="5303838" y="4705350"/>
          <p14:tracePt t="104363" x="5303838" y="4740275"/>
          <p14:tracePt t="104370" x="5297488" y="4754563"/>
          <p14:tracePt t="104380" x="5283200" y="4805363"/>
          <p14:tracePt t="104387" x="5268913" y="4819650"/>
          <p14:tracePt t="104396" x="5254625" y="4854575"/>
          <p14:tracePt t="104403" x="5254625" y="4868863"/>
          <p14:tracePt t="104413" x="5248275" y="4891088"/>
          <p14:tracePt t="104420" x="5233988" y="4919663"/>
          <p14:tracePt t="104430" x="5219700" y="4933950"/>
          <p14:tracePt t="104436" x="5205413" y="4940300"/>
          <p14:tracePt t="104446" x="5205413" y="4954588"/>
          <p14:tracePt t="104453" x="5197475" y="4954588"/>
          <p14:tracePt t="104462" x="5183188" y="4954588"/>
          <p14:tracePt t="104469" x="5168900" y="4968875"/>
          <p14:tracePt t="104486" x="5154613" y="4983163"/>
          <p14:tracePt t="104495" x="5148263" y="4983163"/>
          <p14:tracePt t="104502" x="5133975" y="4983163"/>
          <p14:tracePt t="104512" x="5119688" y="4989513"/>
          <p14:tracePt t="104519" x="5105400" y="4989513"/>
          <p14:tracePt t="104528" x="5083175" y="5003800"/>
          <p14:tracePt t="104535" x="5068888" y="5003800"/>
          <p14:tracePt t="104543" x="5054600" y="5003800"/>
          <p14:tracePt t="104552" x="5033963" y="5003800"/>
          <p14:tracePt t="104560" x="5005388" y="5003800"/>
          <p14:tracePt t="104568" x="4997450" y="5003800"/>
          <p14:tracePt t="104576" x="4968875" y="5003800"/>
          <p14:tracePt t="104585" x="4954588" y="5003800"/>
          <p14:tracePt t="104593" x="4933950" y="5003800"/>
          <p14:tracePt t="104601" x="4919663" y="5003800"/>
          <p14:tracePt t="104610" x="4905375" y="5003800"/>
          <p14:tracePt t="104618" x="4891088" y="5003800"/>
          <p14:tracePt t="104626" x="4883150" y="5003800"/>
          <p14:tracePt t="104634" x="4870450" y="4989513"/>
          <p14:tracePt t="104643" x="4856163" y="4983163"/>
          <p14:tracePt t="104651" x="4833938" y="4968875"/>
          <p14:tracePt t="104659" x="4805363" y="4954588"/>
          <p14:tracePt t="104668" x="4791075" y="4933950"/>
          <p14:tracePt t="104675" x="4770438" y="4919663"/>
          <p14:tracePt t="104684" x="4741863" y="4891088"/>
          <p14:tracePt t="104692" x="4705350" y="4868863"/>
          <p14:tracePt t="104700" x="4684713" y="4833938"/>
          <p14:tracePt t="104708" x="4656138" y="4791075"/>
          <p14:tracePt t="104717" x="4619625" y="4768850"/>
          <p14:tracePt t="104725" x="4584700" y="4733925"/>
          <p14:tracePt t="104733" x="4541838" y="4691063"/>
          <p14:tracePt t="104741" x="4519613" y="4654550"/>
          <p14:tracePt t="104750" x="4484688" y="4619625"/>
          <p14:tracePt t="104758" x="4470400" y="4605338"/>
          <p14:tracePt t="104766" x="4441825" y="4570413"/>
          <p14:tracePt t="104775" x="4406900" y="4519613"/>
          <p14:tracePt t="104782" x="4378325" y="4491038"/>
          <p14:tracePt t="104791" x="4370388" y="4470400"/>
          <p14:tracePt t="104799" x="4341813" y="4427538"/>
          <p14:tracePt t="104807" x="4321175" y="4391025"/>
          <p14:tracePt t="104815" x="4321175" y="4376738"/>
          <p14:tracePt t="104824" x="4306888" y="4327525"/>
          <p14:tracePt t="104832" x="4292600" y="4305300"/>
          <p14:tracePt t="104841" x="4292600" y="4270375"/>
          <p14:tracePt t="104848" x="4292600" y="4219575"/>
          <p14:tracePt t="104857" x="4292600" y="4191000"/>
          <p14:tracePt t="104865" x="4292600" y="4156075"/>
          <p14:tracePt t="104874" x="4292600" y="4092575"/>
          <p14:tracePt t="104881" x="4292600" y="4078288"/>
          <p14:tracePt t="104890" x="4292600" y="4021138"/>
          <p14:tracePt t="104898" x="4292600" y="3978275"/>
          <p14:tracePt t="104906" x="4292600" y="3956050"/>
          <p14:tracePt t="104915" x="4292600" y="3906838"/>
          <p14:tracePt t="104923" x="4321175" y="3863975"/>
          <p14:tracePt t="104931" x="4341813" y="3827463"/>
          <p14:tracePt t="104939" x="4370388" y="3792538"/>
          <p14:tracePt t="104950" x="4406900" y="3743325"/>
          <p14:tracePt t="104956" x="4470400" y="3678238"/>
          <p14:tracePt t="104965" x="4519613" y="3629025"/>
          <p14:tracePt t="104972" x="4584700" y="3578225"/>
          <p14:tracePt t="104981" x="4656138" y="3506788"/>
          <p14:tracePt t="104989" x="4719638" y="3463925"/>
          <p14:tracePt t="104997" x="4784725" y="3414713"/>
          <p14:tracePt t="105005" x="4841875" y="3365500"/>
          <p14:tracePt t="105014" x="4905375" y="3328988"/>
          <p14:tracePt t="105022" x="4954588" y="3300413"/>
          <p14:tracePt t="105030" x="4997450" y="3294063"/>
          <p14:tracePt t="105038" x="5033963" y="3279775"/>
          <p14:tracePt t="105047" x="5068888" y="3265488"/>
          <p14:tracePt t="105054" x="5105400" y="3251200"/>
          <p14:tracePt t="105064" x="5133975" y="3251200"/>
          <p14:tracePt t="105071" x="5154613" y="3251200"/>
          <p14:tracePt t="105081" x="5183188" y="3251200"/>
          <p14:tracePt t="105088" x="5197475" y="3251200"/>
          <p14:tracePt t="105097" x="5205413" y="3251200"/>
          <p14:tracePt t="105104" x="5219700" y="3251200"/>
          <p14:tracePt t="105114" x="5233988" y="3251200"/>
          <p14:tracePt t="105120" x="5248275" y="3251200"/>
          <p14:tracePt t="105131" x="5268913" y="3251200"/>
          <p14:tracePt t="105137" x="5283200" y="3265488"/>
          <p14:tracePt t="105147" x="5297488" y="3279775"/>
          <p14:tracePt t="105153" x="5303838" y="3294063"/>
          <p14:tracePt t="105164" x="5318125" y="3300413"/>
          <p14:tracePt t="105170" x="5332413" y="3314700"/>
          <p14:tracePt t="105181" x="5354638" y="3343275"/>
          <p14:tracePt t="105187" x="5383213" y="3351213"/>
          <p14:tracePt t="105197" x="5403850" y="3379788"/>
          <p14:tracePt t="105203" x="5432425" y="3414713"/>
          <p14:tracePt t="105214" x="5454650" y="3443288"/>
          <p14:tracePt t="105220" x="5483225" y="3492500"/>
          <p14:tracePt t="105231" x="5503863" y="3529013"/>
          <p14:tracePt t="105236" x="5532438" y="3563938"/>
          <p14:tracePt t="105247" x="5561013" y="3614738"/>
          <p14:tracePt t="105252" x="5568950" y="3663950"/>
          <p14:tracePt t="105264" x="5583238" y="3714750"/>
          <p14:tracePt t="105269" x="5597525" y="3757613"/>
          <p14:tracePt t="105280" x="5611813" y="3778250"/>
          <p14:tracePt t="105286" x="5618163" y="3827463"/>
          <p14:tracePt t="105297" x="5618163" y="3863975"/>
          <p14:tracePt t="105302" x="5618163" y="3892550"/>
          <p14:tracePt t="105313" x="5632450" y="3927475"/>
          <p14:tracePt t="105318" x="5632450" y="3956050"/>
          <p14:tracePt t="105330" x="5632450" y="3978275"/>
          <p14:tracePt t="105335" x="5632450" y="4021138"/>
          <p14:tracePt t="105347" x="5632450" y="4056063"/>
          <p14:tracePt t="105352" x="5632450" y="4092575"/>
          <p14:tracePt t="105363" x="5618163" y="4127500"/>
          <p14:tracePt t="105368" x="5611813" y="4170363"/>
          <p14:tracePt t="105380" x="5583238" y="4205288"/>
          <p14:tracePt t="105385" x="5561013" y="4256088"/>
          <p14:tracePt t="105397" x="5532438" y="4276725"/>
          <p14:tracePt t="105402" x="5503863" y="4319588"/>
          <p14:tracePt t="105413" x="5497513" y="4327525"/>
          <p14:tracePt t="105417" x="5468938" y="4356100"/>
          <p14:tracePt t="105431" x="5454650" y="4370388"/>
          <p14:tracePt t="105436" x="5432425" y="4391025"/>
          <p14:tracePt t="105447" x="5403850" y="4405313"/>
          <p14:tracePt t="105452" x="5383213" y="4419600"/>
          <p14:tracePt t="105463" x="5368925" y="4419600"/>
          <p14:tracePt t="105467" x="5346700" y="4419600"/>
          <p14:tracePt t="105480" x="5332413" y="4427538"/>
          <p14:tracePt t="105484" x="5318125" y="4427538"/>
          <p14:tracePt t="105497" x="5303838" y="4427538"/>
          <p14:tracePt t="105500" x="5297488" y="4427538"/>
          <p14:tracePt t="105513" x="5283200" y="4441825"/>
          <p14:tracePt t="105517" x="5268913" y="4441825"/>
          <p14:tracePt t="105530" x="5254625" y="4441825"/>
          <p14:tracePt t="105534" x="5248275" y="4441825"/>
          <p14:tracePt t="106176" x="5254625" y="4427538"/>
          <p14:tracePt t="106184" x="5283200" y="4405313"/>
          <p14:tracePt t="106192" x="5346700" y="4370388"/>
          <p14:tracePt t="106201" x="5368925" y="4327525"/>
          <p14:tracePt t="106209" x="5432425" y="4291013"/>
          <p14:tracePt t="106217" x="5497513" y="4241800"/>
          <p14:tracePt t="106225" x="5561013" y="4205288"/>
          <p14:tracePt t="106233" x="5632450" y="4156075"/>
          <p14:tracePt t="106242" x="5695950" y="4106863"/>
          <p14:tracePt t="106250" x="5761038" y="4070350"/>
          <p14:tracePt t="106258" x="5810250" y="4027488"/>
          <p14:tracePt t="106266" x="5832475" y="4021138"/>
          <p14:tracePt t="106275" x="5867400" y="3992563"/>
          <p14:tracePt t="106283" x="5910263" y="3978275"/>
          <p14:tracePt t="106291" x="5932488" y="3956050"/>
          <p14:tracePt t="106299" x="5961063" y="3956050"/>
          <p14:tracePt t="106308" x="5967413" y="3941763"/>
          <p14:tracePt t="106316" x="5981700" y="3941763"/>
          <p14:tracePt t="106324" x="5995988" y="3927475"/>
          <p14:tracePt t="106357" x="6010275" y="3927475"/>
          <p14:tracePt t="106423" x="5995988" y="3927475"/>
          <p14:tracePt t="106448" x="5981700" y="3927475"/>
          <p14:tracePt t="106464" x="5981700" y="3941763"/>
          <p14:tracePt t="106481" x="5967413" y="3941763"/>
          <p14:tracePt t="106513" x="5961063" y="3941763"/>
          <p14:tracePt t="106555" x="5946775" y="3941763"/>
          <p14:tracePt t="108955" x="5910263" y="3941763"/>
          <p14:tracePt t="108965" x="5881688" y="3941763"/>
          <p14:tracePt t="108972" x="5846763" y="3941763"/>
          <p14:tracePt t="108980" x="5818188" y="3941763"/>
          <p14:tracePt t="108988" x="5795963" y="3941763"/>
          <p14:tracePt t="108999" x="5781675" y="3941763"/>
          <p14:tracePt t="109005" x="5761038" y="3941763"/>
          <p14:tracePt t="109014" x="5718175" y="3941763"/>
          <p14:tracePt t="109021" x="5710238" y="3941763"/>
          <p14:tracePt t="109031" x="5668963" y="3941763"/>
          <p14:tracePt t="109037" x="5632450" y="3941763"/>
          <p14:tracePt t="109047" x="5568950" y="3941763"/>
          <p14:tracePt t="109054" x="5503863" y="3941763"/>
          <p14:tracePt t="109064" x="5446713" y="3941763"/>
          <p14:tracePt t="109071" x="5368925" y="3956050"/>
          <p14:tracePt t="109081" x="5297488" y="3978275"/>
          <p14:tracePt t="109087" x="5219700" y="4006850"/>
          <p14:tracePt t="109097" x="5148263" y="4041775"/>
          <p14:tracePt t="109103" x="5083175" y="4070350"/>
          <p14:tracePt t="109114" x="5019675" y="4092575"/>
          <p14:tracePt t="109120" x="4997450" y="4106863"/>
          <p14:tracePt t="109131" x="4954588" y="4127500"/>
          <p14:tracePt t="109137" x="4919663" y="4141788"/>
          <p14:tracePt t="109147" x="4891088" y="4156075"/>
          <p14:tracePt t="109153" x="4870450" y="4156075"/>
          <p14:tracePt t="109164" x="4856163" y="4156075"/>
          <p14:tracePt t="109170" x="4841875" y="4170363"/>
          <p14:tracePt t="109252" x="4870450" y="4170363"/>
          <p14:tracePt t="109260" x="4883150" y="4170363"/>
          <p14:tracePt t="109268" x="4905375" y="4170363"/>
          <p14:tracePt t="109277" x="4940300" y="4170363"/>
          <p14:tracePt t="109297" x="5033963" y="4170363"/>
          <p14:tracePt t="109302" x="5068888" y="4170363"/>
          <p14:tracePt t="109314" x="5097463" y="4170363"/>
          <p14:tracePt t="109318" x="5168900" y="4170363"/>
          <p14:tracePt t="109330" x="5183188" y="4170363"/>
          <p14:tracePt t="109335" x="5254625" y="4170363"/>
          <p14:tracePt t="109347" x="5268913" y="4170363"/>
          <p14:tracePt t="109351" x="5332413" y="4170363"/>
          <p14:tracePt t="109364" x="5368925" y="4170363"/>
          <p14:tracePt t="109368" x="5383213" y="4170363"/>
          <p14:tracePt t="109380" x="5403850" y="4170363"/>
          <p14:tracePt t="109384" x="5432425" y="4178300"/>
          <p14:tracePt t="109397" x="5454650" y="4191000"/>
          <p14:tracePt t="109402" x="5468938" y="4205288"/>
          <p14:tracePt t="109413" x="5483225" y="4219575"/>
          <p14:tracePt t="109418" x="5497513" y="4227513"/>
          <p14:tracePt t="109431" x="5497513" y="4256088"/>
          <p14:tracePt t="109435" x="5503863" y="4276725"/>
          <p14:tracePt t="109447" x="5503863" y="4305300"/>
          <p14:tracePt t="109451" x="5503863" y="4356100"/>
          <p14:tracePt t="109463" x="5503863" y="4441825"/>
          <p14:tracePt t="109468" x="5468938" y="4527550"/>
          <p14:tracePt t="109480" x="5418138" y="4633913"/>
          <p14:tracePt t="109485" x="5346700" y="4768850"/>
          <p14:tracePt t="109497" x="5254625" y="4883150"/>
          <p14:tracePt t="109500" x="5205413" y="4940300"/>
          <p14:tracePt t="109513" x="5119688" y="5040313"/>
          <p14:tracePt t="109518" x="5019675" y="5146675"/>
          <p14:tracePt t="109530" x="4940300" y="5197475"/>
          <p14:tracePt t="109534" x="4870450" y="5246688"/>
          <p14:tracePt t="109547" x="4805363" y="5268913"/>
          <p14:tracePt t="109550" x="4784725" y="5268913"/>
          <p14:tracePt t="109563" x="4741863" y="5268913"/>
          <p14:tracePt t="109566" x="4705350" y="5283200"/>
          <p14:tracePt t="109580" x="4670425" y="5283200"/>
          <p14:tracePt t="109581" x="4656138" y="5283200"/>
          <p14:tracePt t="109590" x="4633913" y="5283200"/>
          <p14:tracePt t="109598" x="4619625" y="5268913"/>
          <p14:tracePt t="109606" x="4605338" y="5254625"/>
          <p14:tracePt t="109615" x="4605338" y="5246688"/>
          <p14:tracePt t="109623" x="4591050" y="5232400"/>
          <p14:tracePt t="109631" x="4591050" y="5218113"/>
          <p14:tracePt t="109639" x="4584700" y="5203825"/>
          <p14:tracePt t="109655" x="4584700" y="5183188"/>
          <p14:tracePt t="109664" x="4584700" y="5146675"/>
          <p14:tracePt t="109672" x="4584700" y="5103813"/>
          <p14:tracePt t="109680" x="4584700" y="5068888"/>
          <p14:tracePt t="109689" x="4584700" y="5003800"/>
          <p14:tracePt t="109697" x="4591050" y="4940300"/>
          <p14:tracePt t="109705" x="4605338" y="4868863"/>
          <p14:tracePt t="109714" x="4641850" y="4783138"/>
          <p14:tracePt t="109722" x="4670425" y="4705350"/>
          <p14:tracePt t="109730" x="4719638" y="4633913"/>
          <p14:tracePt t="109738" x="4756150" y="4556125"/>
          <p14:tracePt t="109747" x="4791075" y="4505325"/>
          <p14:tracePt t="109754" x="4841875" y="4441825"/>
          <p14:tracePt t="109764" x="4883150" y="4391025"/>
          <p14:tracePt t="109771" x="4919663" y="4356100"/>
          <p14:tracePt t="109780" x="4968875" y="4327525"/>
          <p14:tracePt t="109788" x="4997450" y="4305300"/>
          <p14:tracePt t="109797" x="5033963" y="4276725"/>
          <p14:tracePt t="109804" x="5054600" y="4276725"/>
          <p14:tracePt t="109813" x="5097463" y="4270375"/>
          <p14:tracePt t="109821" x="5119688" y="4256088"/>
          <p14:tracePt t="109830" x="5168900" y="4241800"/>
          <p14:tracePt t="109837" x="5197475" y="4227513"/>
          <p14:tracePt t="109847" x="5248275" y="4227513"/>
          <p14:tracePt t="109854" x="5283200" y="4227513"/>
          <p14:tracePt t="109864" x="5297488" y="4219575"/>
          <p14:tracePt t="109870" x="5332413" y="4219575"/>
          <p14:tracePt t="109880" x="5354638" y="4205288"/>
          <p14:tracePt t="109887" x="5383213" y="4205288"/>
          <p14:tracePt t="109897" x="5403850" y="4191000"/>
          <p14:tracePt t="109903" x="5418138" y="4191000"/>
          <p14:tracePt t="109913" x="5446713" y="4191000"/>
          <p14:tracePt t="109919" x="5454650" y="4191000"/>
          <p14:tracePt t="109929" x="5468938" y="4178300"/>
          <p14:tracePt t="109946" x="5483225" y="4178300"/>
          <p14:tracePt t="109963" x="5483225" y="4170363"/>
          <p14:tracePt t="109969" x="5497513" y="4170363"/>
          <p14:tracePt t="110018" x="5497513" y="4156075"/>
          <p14:tracePt t="110043" x="5497513" y="4141788"/>
          <p14:tracePt t="110052" x="5468938" y="4141788"/>
          <p14:tracePt t="110060" x="5454650" y="4127500"/>
          <p14:tracePt t="110068" x="5432425" y="4106863"/>
          <p14:tracePt t="110076" x="5397500" y="4092575"/>
          <p14:tracePt t="110084" x="5368925" y="4070350"/>
          <p14:tracePt t="110093" x="5332413" y="4041775"/>
          <p14:tracePt t="110101" x="5303838" y="4041775"/>
          <p14:tracePt t="110109" x="5283200" y="4021138"/>
          <p14:tracePt t="110118" x="5254625" y="4006850"/>
          <p14:tracePt t="110126" x="5233988" y="3992563"/>
          <p14:tracePt t="110134" x="5219700" y="3978275"/>
          <p14:tracePt t="110142" x="5219700" y="3963988"/>
          <p14:tracePt t="110151" x="5205413" y="3963988"/>
          <p14:tracePt t="110158" x="5205413" y="3956050"/>
          <p14:tracePt t="110191" x="5205413" y="3941763"/>
          <p14:tracePt t="110224" x="5219700" y="3941763"/>
          <p14:tracePt t="110233" x="5233988" y="3941763"/>
          <p14:tracePt t="110241" x="5254625" y="3927475"/>
          <p14:tracePt t="110249" x="5297488" y="3927475"/>
          <p14:tracePt t="110258" x="5332413" y="3913188"/>
          <p14:tracePt t="110266" x="5368925" y="3906838"/>
          <p14:tracePt t="110274" x="5418138" y="3892550"/>
          <p14:tracePt t="110282" x="5468938" y="3878263"/>
          <p14:tracePt t="110291" x="5532438" y="3863975"/>
          <p14:tracePt t="110299" x="5611813" y="3841750"/>
          <p14:tracePt t="110307" x="5683250" y="3827463"/>
          <p14:tracePt t="110315" x="5761038" y="3806825"/>
          <p14:tracePt t="110324" x="5818188" y="3792538"/>
          <p14:tracePt t="110332" x="5895975" y="3778250"/>
          <p14:tracePt t="110340" x="5961063" y="3763963"/>
          <p14:tracePt t="110348" x="6018213" y="3757613"/>
          <p14:tracePt t="110357" x="6081713" y="3743325"/>
          <p14:tracePt t="110365" x="6145213" y="3729038"/>
          <p14:tracePt t="110373" x="6196013" y="3714750"/>
          <p14:tracePt t="110381" x="6245225" y="3714750"/>
          <p14:tracePt t="110389" x="6273800" y="3706813"/>
          <p14:tracePt t="110398" x="6324600" y="3706813"/>
          <p14:tracePt t="110406" x="6345238" y="3706813"/>
          <p14:tracePt t="110415" x="6373813" y="3706813"/>
          <p14:tracePt t="110422" x="6396038" y="3706813"/>
          <p14:tracePt t="110431" x="6410325" y="3706813"/>
          <p14:tracePt t="110439" x="6424613" y="3706813"/>
          <p14:tracePt t="110448" x="6430963" y="3706813"/>
          <p14:tracePt t="110464" x="6445250" y="3706813"/>
          <p14:tracePt t="110596" x="6445250" y="3714750"/>
          <p14:tracePt t="110975" x="6459538" y="3714750"/>
          <p14:tracePt t="110991" x="6473825" y="3729038"/>
          <p14:tracePt t="111000" x="6473825" y="3743325"/>
          <p14:tracePt t="111016" x="6481763" y="3757613"/>
          <p14:tracePt t="111040" x="6496050" y="3763963"/>
          <p14:tracePt t="111065" x="6496050" y="3778250"/>
          <p14:tracePt t="111106" x="6508750" y="3792538"/>
          <p14:tracePt t="111139" x="6508750" y="3806825"/>
          <p14:tracePt t="111164" x="6523038" y="3806825"/>
          <p14:tracePt t="111172" x="6523038" y="3813175"/>
          <p14:tracePt t="111205" x="6523038" y="3827463"/>
          <p14:tracePt t="111222" x="6523038" y="3841750"/>
          <p14:tracePt t="111239" x="6523038" y="3856038"/>
          <p14:tracePt t="111247" x="6523038" y="3863975"/>
          <p14:tracePt t="111255" x="6523038" y="3878263"/>
          <p14:tracePt t="111263" x="6523038" y="3892550"/>
          <p14:tracePt t="111271" x="6530975" y="3913188"/>
          <p14:tracePt t="111280" x="6530975" y="3927475"/>
          <p14:tracePt t="111288" x="6530975" y="3941763"/>
          <p14:tracePt t="111297" x="6545263" y="3963988"/>
          <p14:tracePt t="111304" x="6545263" y="3978275"/>
          <p14:tracePt t="111313" x="6545263" y="3992563"/>
          <p14:tracePt t="111321" x="6559550" y="4006850"/>
          <p14:tracePt t="111330" x="6559550" y="4021138"/>
          <p14:tracePt t="111337" x="6559550" y="4027488"/>
          <p14:tracePt t="111347" x="6573838" y="4041775"/>
          <p14:tracePt t="111354" x="6573838" y="4056063"/>
          <p14:tracePt t="111363" x="6573838" y="4070350"/>
          <p14:tracePt t="111370" x="6580188" y="4078288"/>
          <p14:tracePt t="111380" x="6580188" y="4092575"/>
          <p14:tracePt t="111387" x="6580188" y="4121150"/>
          <p14:tracePt t="111397" x="6594475" y="4141788"/>
          <p14:tracePt t="111403" x="6594475" y="4170363"/>
          <p14:tracePt t="111413" x="6608763" y="4191000"/>
          <p14:tracePt t="111420" x="6608763" y="4205288"/>
          <p14:tracePt t="111430" x="6608763" y="4227513"/>
          <p14:tracePt t="111436" x="6608763" y="4270375"/>
          <p14:tracePt t="111447" x="6608763" y="4291013"/>
          <p14:tracePt t="111453" x="6608763" y="4305300"/>
          <p14:tracePt t="111463" x="6608763" y="4327525"/>
          <p14:tracePt t="111469" x="6608763" y="4356100"/>
          <p14:tracePt t="111479" x="6608763" y="4376738"/>
          <p14:tracePt t="111486" x="6608763" y="4405313"/>
          <p14:tracePt t="111495" x="6608763" y="4441825"/>
          <p14:tracePt t="111502" x="6608763" y="4476750"/>
          <p14:tracePt t="111510" x="6608763" y="4519613"/>
          <p14:tracePt t="111519" x="6608763" y="4556125"/>
          <p14:tracePt t="111529" x="6608763" y="4591050"/>
          <p14:tracePt t="111535" x="6608763" y="4633913"/>
          <p14:tracePt t="111544" x="6608763" y="4668838"/>
          <p14:tracePt t="111552" x="6608763" y="4719638"/>
          <p14:tracePt t="111560" x="6608763" y="4740275"/>
          <p14:tracePt t="111568" x="6608763" y="4805363"/>
          <p14:tracePt t="111576" x="6608763" y="4833938"/>
          <p14:tracePt t="111585" x="6608763" y="4868863"/>
          <p14:tracePt t="111593" x="6594475" y="4905375"/>
          <p14:tracePt t="111601" x="6580188" y="4933950"/>
          <p14:tracePt t="111609" x="6573838" y="4968875"/>
          <p14:tracePt t="111618" x="6573838" y="4989513"/>
          <p14:tracePt t="111626" x="6559550" y="5003800"/>
          <p14:tracePt t="111634" x="6545263" y="5018088"/>
          <p14:tracePt t="111643" x="6545263" y="5032375"/>
          <p14:tracePt t="111650" x="6530975" y="5040313"/>
          <p14:tracePt t="111659" x="6523038" y="5054600"/>
          <p14:tracePt t="111667" x="6523038" y="5068888"/>
          <p14:tracePt t="111684" x="6508750" y="5083175"/>
          <p14:tracePt t="111700" x="6496050" y="5103813"/>
          <p14:tracePt t="112038" x="6481763" y="5103813"/>
          <p14:tracePt t="112046" x="6445250" y="5118100"/>
          <p14:tracePt t="112055" x="6424613" y="5132388"/>
          <p14:tracePt t="112064" x="6381750" y="5154613"/>
          <p14:tracePt t="112071" x="6359525" y="5168900"/>
          <p14:tracePt t="112080" x="6345238" y="5183188"/>
          <p14:tracePt t="112088" x="6330950" y="5197475"/>
          <p14:tracePt t="112097" x="6310313" y="5203825"/>
          <p14:tracePt t="112104" x="6296025" y="5218113"/>
          <p14:tracePt t="112114" x="6273800" y="5232400"/>
          <p14:tracePt t="112120" x="6259513" y="5246688"/>
          <p14:tracePt t="112130" x="6245225" y="5246688"/>
          <p14:tracePt t="112137" x="6245225" y="5254625"/>
          <p14:tracePt t="112153" x="6230938" y="5254625"/>
          <p14:tracePt t="112244" x="6245225" y="5254625"/>
          <p14:tracePt t="112252" x="6245225" y="5246688"/>
          <p14:tracePt t="112269" x="6259513" y="5246688"/>
          <p14:tracePt t="112279" x="6259513" y="5232400"/>
          <p14:tracePt t="112293" x="6273800" y="5232400"/>
          <p14:tracePt t="112302" x="6281738" y="5218113"/>
          <p14:tracePt t="112310" x="6296025" y="5218113"/>
          <p14:tracePt t="112318" x="6310313" y="5218113"/>
          <p14:tracePt t="112327" x="6324600" y="5203825"/>
          <p14:tracePt t="112335" x="6345238" y="5203825"/>
          <p14:tracePt t="112343" x="6359525" y="5203825"/>
          <p14:tracePt t="112352" x="6396038" y="5203825"/>
          <p14:tracePt t="112359" x="6410325" y="5203825"/>
          <p14:tracePt t="112368" x="6430963" y="5197475"/>
          <p14:tracePt t="112376" x="6459538" y="5197475"/>
          <p14:tracePt t="112384" x="6473825" y="5197475"/>
          <p14:tracePt t="112392" x="6496050" y="5197475"/>
          <p14:tracePt t="112401" x="6508750" y="5197475"/>
          <p14:tracePt t="112409" x="6523038" y="5197475"/>
          <p14:tracePt t="112418" x="6530975" y="5197475"/>
          <p14:tracePt t="112434" x="6545263" y="5197475"/>
          <p14:tracePt t="112557" x="6530975" y="5197475"/>
          <p14:tracePt t="112582" x="6523038" y="5197475"/>
          <p14:tracePt t="112599" x="6508750" y="5203825"/>
          <p14:tracePt t="113134" x="6481763" y="5203825"/>
          <p14:tracePt t="113142" x="6459538" y="5203825"/>
          <p14:tracePt t="113151" x="6445250" y="5203825"/>
          <p14:tracePt t="113159" x="6430963" y="5203825"/>
          <p14:tracePt t="113167" x="6424613" y="5203825"/>
          <p14:tracePt t="113176" x="6410325" y="5203825"/>
          <p14:tracePt t="113192" x="6396038" y="5197475"/>
          <p14:tracePt t="113200" x="6381750" y="5197475"/>
          <p14:tracePt t="113209" x="6373813" y="5197475"/>
          <p14:tracePt t="113225" x="6373813" y="5183188"/>
          <p14:tracePt t="113233" x="6359525" y="5183188"/>
          <p14:tracePt t="113250" x="6359525" y="5168900"/>
          <p14:tracePt t="113290" x="6359525" y="5154613"/>
          <p14:tracePt t="113422" x="6373813" y="5154613"/>
          <p14:tracePt t="113447" x="6381750" y="5154613"/>
          <p14:tracePt t="113455" x="6396038" y="5154613"/>
          <p14:tracePt t="113464" x="6410325" y="5154613"/>
          <p14:tracePt t="113472" x="6410325" y="5146675"/>
          <p14:tracePt t="113480" x="6430963" y="5132388"/>
          <p14:tracePt t="113489" x="6459538" y="5118100"/>
          <p14:tracePt t="113497" x="6473825" y="5103813"/>
          <p14:tracePt t="113505" x="6496050" y="5083175"/>
          <p14:tracePt t="113514" x="6523038" y="5068888"/>
          <p14:tracePt t="113522" x="6530975" y="5040313"/>
          <p14:tracePt t="113530" x="6545263" y="5032375"/>
          <p14:tracePt t="113538" x="6573838" y="5003800"/>
          <p14:tracePt t="113546" x="6580188" y="4983163"/>
          <p14:tracePt t="113555" x="6594475" y="4940300"/>
          <p14:tracePt t="113563" x="6623050" y="4905375"/>
          <p14:tracePt t="113571" x="6630988" y="4868863"/>
          <p14:tracePt t="113580" x="6630988" y="4840288"/>
          <p14:tracePt t="113587" x="6645275" y="4805363"/>
          <p14:tracePt t="113596" x="6645275" y="4768850"/>
          <p14:tracePt t="113604" x="6645275" y="4719638"/>
          <p14:tracePt t="113613" x="6645275" y="4683125"/>
          <p14:tracePt t="113620" x="6645275" y="4654550"/>
          <p14:tracePt t="113630" x="6645275" y="4591050"/>
          <p14:tracePt t="113637" x="6645275" y="4570413"/>
          <p14:tracePt t="113647" x="6645275" y="4505325"/>
          <p14:tracePt t="113653" x="6645275" y="4470400"/>
          <p14:tracePt t="113663" x="6645275" y="4441825"/>
          <p14:tracePt t="113670" x="6630988" y="4376738"/>
          <p14:tracePt t="113679" x="6630988" y="4370388"/>
          <p14:tracePt t="113686" x="6623050" y="4319588"/>
          <p14:tracePt t="113696" x="6623050" y="4276725"/>
          <p14:tracePt t="113703" x="6608763" y="4241800"/>
          <p14:tracePt t="113712" x="6608763" y="4191000"/>
          <p14:tracePt t="113719" x="6608763" y="4178300"/>
          <p14:tracePt t="113729" x="6594475" y="4121150"/>
          <p14:tracePt t="113736" x="6580188" y="4092575"/>
          <p14:tracePt t="113745" x="6580188" y="4070350"/>
          <p14:tracePt t="113752" x="6573838" y="4041775"/>
          <p14:tracePt t="113760" x="6559550" y="4021138"/>
          <p14:tracePt t="113769" x="6559550" y="3992563"/>
          <p14:tracePt t="113778" x="6545263" y="3963988"/>
          <p14:tracePt t="113785" x="6530975" y="3956050"/>
          <p14:tracePt t="113793" x="6523038" y="3927475"/>
          <p14:tracePt t="113802" x="6508750" y="3913188"/>
          <p14:tracePt t="113810" x="6496050" y="3892550"/>
          <p14:tracePt t="113818" x="6481763" y="3878263"/>
          <p14:tracePt t="113827" x="6473825" y="3863975"/>
          <p14:tracePt t="113835" x="6459538" y="3841750"/>
          <p14:tracePt t="113843" x="6445250" y="3841750"/>
          <p14:tracePt t="113851" x="6430963" y="3827463"/>
          <p14:tracePt t="113859" x="6424613" y="3813175"/>
          <p14:tracePt t="113868" x="6424613" y="3806825"/>
          <p14:tracePt t="113876" x="6410325" y="3792538"/>
          <p14:tracePt t="113884" x="6396038" y="3778250"/>
          <p14:tracePt t="113892" x="6373813" y="3778250"/>
          <p14:tracePt t="113901" x="6359525" y="3763963"/>
          <p14:tracePt t="113909" x="6345238" y="3763963"/>
          <p14:tracePt t="113917" x="6310313" y="3743325"/>
          <p14:tracePt t="113926" x="6281738" y="3743325"/>
          <p14:tracePt t="113933" x="6259513" y="3729038"/>
          <p14:tracePt t="113945" x="6230938" y="3714750"/>
          <p14:tracePt t="113951" x="6196013" y="3706813"/>
          <p14:tracePt t="113958" x="6173788" y="3706813"/>
          <p14:tracePt t="113966" x="6124575" y="3692525"/>
          <p14:tracePt t="113975" x="6081713" y="3678238"/>
          <p14:tracePt t="113983" x="6046788" y="3678238"/>
          <p14:tracePt t="113991" x="6010275" y="3678238"/>
          <p14:tracePt t="113999" x="5961063" y="3663950"/>
          <p14:tracePt t="114008" x="5910263" y="3663950"/>
          <p14:tracePt t="114016" x="5867400" y="3663950"/>
          <p14:tracePt t="114024" x="5810250" y="3663950"/>
          <p14:tracePt t="114032" x="5767388" y="3663950"/>
          <p14:tracePt t="114041" x="5710238" y="3663950"/>
          <p14:tracePt t="114049" x="5661025" y="3663950"/>
          <p14:tracePt t="114057" x="5611813" y="3663950"/>
          <p14:tracePt t="114065" x="5561013" y="3663950"/>
          <p14:tracePt t="114074" x="5497513" y="3663950"/>
          <p14:tracePt t="114082" x="5446713" y="3692525"/>
          <p14:tracePt t="114090" x="5383213" y="3706813"/>
          <p14:tracePt t="114099" x="5318125" y="3714750"/>
          <p14:tracePt t="114107" x="5254625" y="3743325"/>
          <p14:tracePt t="114115" x="5205413" y="3757613"/>
          <p14:tracePt t="114123" x="5154613" y="3763963"/>
          <p14:tracePt t="114132" x="5097463" y="3792538"/>
          <p14:tracePt t="114140" x="5054600" y="3806825"/>
          <p14:tracePt t="114148" x="5005388" y="3813175"/>
          <p14:tracePt t="114156" x="4954588" y="3841750"/>
          <p14:tracePt t="114164" x="4919663" y="3856038"/>
          <p14:tracePt t="114173" x="4883150" y="3863975"/>
          <p14:tracePt t="114181" x="4833938" y="3892550"/>
          <p14:tracePt t="114189" x="4791075" y="3906838"/>
          <p14:tracePt t="114197" x="4756150" y="3927475"/>
          <p14:tracePt t="114205" x="4733925" y="3927475"/>
          <p14:tracePt t="114214" x="4705350" y="3956050"/>
          <p14:tracePt t="114222" x="4670425" y="3956050"/>
          <p14:tracePt t="114230" x="4656138" y="3963988"/>
          <p14:tracePt t="114238" x="4633913" y="3978275"/>
          <p14:tracePt t="114247" x="4619625" y="3992563"/>
          <p14:tracePt t="114255" x="4605338" y="3992563"/>
          <p14:tracePt t="114264" x="4591050" y="3992563"/>
          <p14:tracePt t="114271" x="4591050" y="4006850"/>
          <p14:tracePt t="114280" x="4584700" y="4006850"/>
          <p14:tracePt t="114288" x="4584700" y="4021138"/>
          <p14:tracePt t="114321" x="4584700" y="4027488"/>
          <p14:tracePt t="114420" x="4591050" y="4027488"/>
          <p14:tracePt t="114430" x="4605338" y="4021138"/>
          <p14:tracePt t="114445" x="4619625" y="4006850"/>
          <p14:tracePt t="114453" x="4619625" y="3992563"/>
          <p14:tracePt t="114464" x="4633913" y="3978275"/>
          <p14:tracePt t="114470" x="4641850" y="3963988"/>
          <p14:tracePt t="114479" x="4656138" y="3956050"/>
          <p14:tracePt t="114486" x="4684713" y="3927475"/>
          <p14:tracePt t="114496" x="4705350" y="3913188"/>
          <p14:tracePt t="114503" x="4741863" y="3892550"/>
          <p14:tracePt t="114512" x="4784725" y="3863975"/>
          <p14:tracePt t="114519" x="4833938" y="3841750"/>
          <p14:tracePt t="114529" x="4891088" y="3806825"/>
          <p14:tracePt t="114535" x="4940300" y="3778250"/>
          <p14:tracePt t="114545" x="5019675" y="3743325"/>
          <p14:tracePt t="114552" x="5083175" y="3706813"/>
          <p14:tracePt t="114560" x="5148263" y="3678238"/>
          <p14:tracePt t="114568" x="5219700" y="3629025"/>
          <p14:tracePt t="114577" x="5268913" y="3606800"/>
          <p14:tracePt t="114585" x="5332413" y="3578225"/>
          <p14:tracePt t="114593" x="5383213" y="3557588"/>
          <p14:tracePt t="114601" x="5432425" y="3529013"/>
          <p14:tracePt t="114609" x="5446713" y="3514725"/>
          <p14:tracePt t="114618" x="5518150" y="3492500"/>
          <p14:tracePt t="114626" x="5561013" y="3478213"/>
          <p14:tracePt t="114634" x="5597525" y="3463925"/>
          <p14:tracePt t="114643" x="5632450" y="3457575"/>
          <p14:tracePt t="114651" x="5668963" y="3443288"/>
          <p14:tracePt t="114659" x="5718175" y="3443288"/>
          <p14:tracePt t="114667" x="5746750" y="3443288"/>
          <p14:tracePt t="114675" x="5795963" y="3429000"/>
          <p14:tracePt t="114684" x="5818188" y="3429000"/>
          <p14:tracePt t="114692" x="5846763" y="3429000"/>
          <p14:tracePt t="114700" x="5881688" y="3414713"/>
          <p14:tracePt t="114708" x="5918200" y="3414713"/>
          <p14:tracePt t="114717" x="5946775" y="3414713"/>
          <p14:tracePt t="114725" x="5967413" y="3414713"/>
          <p14:tracePt t="114733" x="5995988" y="3414713"/>
          <p14:tracePt t="114741" x="6010275" y="3414713"/>
          <p14:tracePt t="114750" x="6032500" y="3414713"/>
          <p14:tracePt t="114758" x="6061075" y="3414713"/>
          <p14:tracePt t="114766" x="6067425" y="3429000"/>
          <p14:tracePt t="114774" x="6096000" y="3429000"/>
          <p14:tracePt t="114783" x="6124575" y="3443288"/>
          <p14:tracePt t="114791" x="6130925" y="3443288"/>
          <p14:tracePt t="114799" x="6145213" y="3457575"/>
          <p14:tracePt t="114807" x="6173788" y="3463925"/>
          <p14:tracePt t="114816" x="6181725" y="3463925"/>
          <p14:tracePt t="114824" x="6196013" y="3478213"/>
          <p14:tracePt t="114832" x="6210300" y="3492500"/>
          <p14:tracePt t="114840" x="6224588" y="3492500"/>
          <p14:tracePt t="114848" x="6230938" y="3506788"/>
          <p14:tracePt t="114865" x="6245225" y="3506788"/>
          <p14:tracePt t="114873" x="6259513" y="3514725"/>
          <p14:tracePt t="114889" x="6259513" y="3529013"/>
          <p14:tracePt t="114898" x="6273800" y="3529013"/>
          <p14:tracePt t="114906" x="6273800" y="3543300"/>
          <p14:tracePt t="114923" x="6281738" y="3557588"/>
          <p14:tracePt t="114939" x="6281738" y="3563938"/>
          <p14:tracePt t="114948" x="6281738" y="3578225"/>
          <p14:tracePt t="114964" x="6281738" y="3592513"/>
          <p14:tracePt t="114972" x="6296025" y="3606800"/>
          <p14:tracePt t="114981" x="6296025" y="3614738"/>
          <p14:tracePt t="114989" x="6296025" y="3629025"/>
          <p14:tracePt t="114997" x="6296025" y="3643313"/>
          <p14:tracePt t="115005" x="6310313" y="3657600"/>
          <p14:tracePt t="115014" x="6310313" y="3663950"/>
          <p14:tracePt t="115021" x="6324600" y="3663950"/>
          <p14:tracePt t="115030" x="6324600" y="3678238"/>
          <p14:tracePt t="115038" x="6324600" y="3692525"/>
          <p14:tracePt t="115046" x="6330950" y="3706813"/>
          <p14:tracePt t="115063" x="6345238" y="3714750"/>
          <p14:tracePt t="115071" x="6345238" y="3729038"/>
          <p14:tracePt t="115080" x="6359525" y="3743325"/>
          <p14:tracePt t="115088" x="6359525" y="3757613"/>
          <p14:tracePt t="115096" x="6373813" y="3763963"/>
          <p14:tracePt t="115104" x="6373813" y="3778250"/>
          <p14:tracePt t="115113" x="6381750" y="3792538"/>
          <p14:tracePt t="115120" x="6381750" y="3806825"/>
          <p14:tracePt t="115130" x="6396038" y="3827463"/>
          <p14:tracePt t="115137" x="6396038" y="3841750"/>
          <p14:tracePt t="115147" x="6410325" y="3856038"/>
          <p14:tracePt t="115154" x="6410325" y="3878263"/>
          <p14:tracePt t="115163" x="6410325" y="3892550"/>
          <p14:tracePt t="115170" x="6424613" y="3913188"/>
          <p14:tracePt t="115180" x="6424613" y="3927475"/>
          <p14:tracePt t="115186" x="6424613" y="3956050"/>
          <p14:tracePt t="115196" x="6424613" y="3963988"/>
          <p14:tracePt t="115203" x="6424613" y="3992563"/>
          <p14:tracePt t="115212" x="6424613" y="4021138"/>
          <p14:tracePt t="115220" x="6424613" y="4027488"/>
          <p14:tracePt t="115229" x="6424613" y="4056063"/>
          <p14:tracePt t="115236" x="6424613" y="4078288"/>
          <p14:tracePt t="115245" x="6424613" y="4106863"/>
          <p14:tracePt t="115252" x="6424613" y="4121150"/>
          <p14:tracePt t="115262" x="6424613" y="4141788"/>
          <p14:tracePt t="115269" x="6424613" y="4170363"/>
          <p14:tracePt t="115278" x="6424613" y="4178300"/>
          <p14:tracePt t="115285" x="6424613" y="4205288"/>
          <p14:tracePt t="115295" x="6424613" y="4227513"/>
          <p14:tracePt t="115302" x="6424613" y="4241800"/>
          <p14:tracePt t="115310" x="6410325" y="4256088"/>
          <p14:tracePt t="115318" x="6410325" y="4276725"/>
          <p14:tracePt t="115326" x="6410325" y="4291013"/>
          <p14:tracePt t="115335" x="6396038" y="4305300"/>
          <p14:tracePt t="115343" x="6396038" y="4327525"/>
          <p14:tracePt t="115352" x="6396038" y="4341813"/>
          <p14:tracePt t="115359" x="6396038" y="4356100"/>
          <p14:tracePt t="115368" x="6396038" y="4370388"/>
          <p14:tracePt t="115376" x="6396038" y="4376738"/>
          <p14:tracePt t="115384" x="6396038" y="4405313"/>
          <p14:tracePt t="115392" x="6396038" y="4419600"/>
          <p14:tracePt t="115401" x="6396038" y="4427538"/>
          <p14:tracePt t="115409" x="6396038" y="4441825"/>
          <p14:tracePt t="115417" x="6396038" y="4470400"/>
          <p14:tracePt t="115425" x="6410325" y="4476750"/>
          <p14:tracePt t="115434" x="6410325" y="4491038"/>
          <p14:tracePt t="115442" x="6410325" y="4505325"/>
          <p14:tracePt t="115450" x="6424613" y="4519613"/>
          <p14:tracePt t="115475" x="6424613" y="4527550"/>
          <p14:tracePt t="115483" x="6430963" y="4527550"/>
          <p14:tracePt t="115508" x="6445250" y="4527550"/>
          <p14:tracePt t="115524" x="6473825" y="4527550"/>
          <p14:tracePt t="115532" x="6481763" y="4505325"/>
          <p14:tracePt t="115541" x="6508750" y="4491038"/>
          <p14:tracePt t="115549" x="6530975" y="4470400"/>
          <p14:tracePt t="115557" x="6545263" y="4456113"/>
          <p14:tracePt t="115566" x="6573838" y="4441825"/>
          <p14:tracePt t="115574" x="6580188" y="4419600"/>
          <p14:tracePt t="115582" x="6594475" y="4405313"/>
          <p14:tracePt t="115590" x="6608763" y="4376738"/>
          <p14:tracePt t="115599" x="6623050" y="4370388"/>
          <p14:tracePt t="115607" x="6623050" y="4356100"/>
          <p14:tracePt t="115615" x="6630988" y="4327525"/>
          <p14:tracePt t="115624" x="6630988" y="4319588"/>
          <p14:tracePt t="115631" x="6630988" y="4291013"/>
          <p14:tracePt t="115640" x="6630988" y="4276725"/>
          <p14:tracePt t="115648" x="6608763" y="4241800"/>
          <p14:tracePt t="115656" x="6580188" y="4219575"/>
          <p14:tracePt t="115665" x="6530975" y="4141788"/>
          <p14:tracePt t="115673" x="6508750" y="4121150"/>
          <p14:tracePt t="115681" x="6445250" y="4070350"/>
          <p14:tracePt t="115689" x="6396038" y="4006850"/>
          <p14:tracePt t="115697" x="6330950" y="3941763"/>
          <p14:tracePt t="115706" x="6281738" y="3906838"/>
          <p14:tracePt t="115714" x="6224588" y="3856038"/>
          <p14:tracePt t="115722" x="6173788" y="3806825"/>
          <p14:tracePt t="115731" x="6124575" y="3763963"/>
          <p14:tracePt t="115739" x="6081713" y="3729038"/>
          <p14:tracePt t="115747" x="6046788" y="3692525"/>
          <p14:tracePt t="115755" x="5995988" y="3663950"/>
          <p14:tracePt t="115764" x="5981700" y="3657600"/>
          <p14:tracePt t="115772" x="5946775" y="3629025"/>
          <p14:tracePt t="115780" x="5918200" y="3606800"/>
          <p14:tracePt t="115788" x="5895975" y="3592513"/>
          <p14:tracePt t="115797" x="5881688" y="3578225"/>
          <p14:tracePt t="115805" x="5867400" y="3578225"/>
          <p14:tracePt t="115813" x="5861050" y="3563938"/>
          <p14:tracePt t="115821" x="5846763" y="3563938"/>
          <p14:tracePt t="115837" x="5832475" y="3563938"/>
          <p14:tracePt t="115870" x="5818188" y="3563938"/>
          <p14:tracePt t="115953" x="5818188" y="3578225"/>
          <p14:tracePt t="116324" x="5818188" y="3592513"/>
          <p14:tracePt t="116340" x="5810250" y="3606800"/>
          <p14:tracePt t="116349" x="5810250" y="3614738"/>
          <p14:tracePt t="116357" x="5795963" y="3629025"/>
          <p14:tracePt t="116365" x="5795963" y="3643313"/>
          <p14:tracePt t="116374" x="5795963" y="3657600"/>
          <p14:tracePt t="116382" x="5781675" y="3657600"/>
          <p14:tracePt t="116390" x="5781675" y="3663950"/>
          <p14:tracePt t="116398" x="5767388" y="3663950"/>
          <p14:tracePt t="116423" x="5767388" y="3678238"/>
          <p14:tracePt t="116431" x="5761038" y="3678238"/>
          <p14:tracePt t="116448" x="5761038" y="3692525"/>
          <p14:tracePt t="116489" x="5746750" y="3706813"/>
          <p14:tracePt t="116514" x="5746750" y="3714750"/>
          <p14:tracePt t="116522" x="5732463" y="3714750"/>
          <p14:tracePt t="116538" x="5732463" y="3729038"/>
          <p14:tracePt t="116563" x="5732463" y="3743325"/>
          <p14:tracePt t="116596" x="5732463" y="3757613"/>
          <p14:tracePt t="116629" x="5732463" y="3763963"/>
          <p14:tracePt t="116654" x="5732463" y="3778250"/>
          <p14:tracePt t="116664" x="5732463" y="3792538"/>
          <p14:tracePt t="116680" x="5732463" y="3806825"/>
          <p14:tracePt t="116687" x="5746750" y="3813175"/>
          <p14:tracePt t="116697" x="5746750" y="3827463"/>
          <p14:tracePt t="116703" x="5746750" y="3856038"/>
          <p14:tracePt t="116714" x="5746750" y="3863975"/>
          <p14:tracePt t="116720" x="5761038" y="3878263"/>
          <p14:tracePt t="116730" x="5761038" y="3906838"/>
          <p14:tracePt t="116736" x="5761038" y="3927475"/>
          <p14:tracePt t="116746" x="5761038" y="3941763"/>
          <p14:tracePt t="116753" x="5761038" y="3963988"/>
          <p14:tracePt t="116762" x="5761038" y="3992563"/>
          <p14:tracePt t="116769" x="5761038" y="4006850"/>
          <p14:tracePt t="116779" x="5761038" y="4021138"/>
          <p14:tracePt t="116786" x="5761038" y="4027488"/>
          <p14:tracePt t="116796" x="5761038" y="4041775"/>
          <p14:tracePt t="116810" x="5761038" y="4056063"/>
          <p14:tracePt t="116835" x="5746750" y="4070350"/>
          <p14:tracePt t="116868" x="5732463" y="4078288"/>
          <p14:tracePt t="116884" x="5718175" y="4078288"/>
          <p14:tracePt t="116901" x="5710238" y="4078288"/>
          <p14:tracePt t="116910" x="5695950" y="4092575"/>
          <p14:tracePt t="116926" x="5683250" y="4092575"/>
          <p14:tracePt t="116934" x="5668963" y="4092575"/>
          <p14:tracePt t="116946" x="5661025" y="4092575"/>
          <p14:tracePt t="116951" x="5661025" y="4106863"/>
          <p14:tracePt t="116959" x="5646738" y="4106863"/>
          <p14:tracePt t="116975" x="5632450" y="4106863"/>
          <p14:tracePt t="117000" x="5618163" y="4106863"/>
          <p14:tracePt t="117050" x="5611813" y="4106863"/>
          <p14:tracePt t="117074" x="5611813" y="4121150"/>
          <p14:tracePt t="117090" x="5597525" y="4127500"/>
          <p14:tracePt t="117099" x="5597525" y="4141788"/>
          <p14:tracePt t="117107" x="5583238" y="4156075"/>
          <p14:tracePt t="117116" x="5583238" y="4170363"/>
          <p14:tracePt t="117124" x="5568950" y="4178300"/>
          <p14:tracePt t="117132" x="5568950" y="4191000"/>
          <p14:tracePt t="117140" x="5561013" y="4205288"/>
          <p14:tracePt t="117149" x="5561013" y="4219575"/>
          <p14:tracePt t="117157" x="5546725" y="4241800"/>
          <p14:tracePt t="117165" x="5546725" y="4256088"/>
          <p14:tracePt t="117173" x="5532438" y="4276725"/>
          <p14:tracePt t="117181" x="5532438" y="4291013"/>
          <p14:tracePt t="117190" x="5532438" y="4305300"/>
          <p14:tracePt t="117198" x="5518150" y="4319588"/>
          <p14:tracePt t="117206" x="5518150" y="4327525"/>
          <p14:tracePt t="117214" x="5518150" y="4341813"/>
          <p14:tracePt t="117222" x="5518150" y="4356100"/>
          <p14:tracePt t="117231" x="5503863" y="4370388"/>
          <p14:tracePt t="117239" x="5503863" y="4376738"/>
          <p14:tracePt t="117256" x="5503863" y="4391025"/>
          <p14:tracePt t="117264" x="5503863" y="4405313"/>
          <p14:tracePt t="117272" x="5503863" y="4419600"/>
          <p14:tracePt t="117280" x="5503863" y="4441825"/>
          <p14:tracePt t="117289" x="5503863" y="4470400"/>
          <p14:tracePt t="117577" x="5497513" y="4476750"/>
          <p14:tracePt t="117585" x="5483225" y="4505325"/>
          <p14:tracePt t="117593" x="5468938" y="4527550"/>
          <p14:tracePt t="117602" x="5454650" y="4556125"/>
          <p14:tracePt t="117610" x="5446713" y="4591050"/>
          <p14:tracePt t="117618" x="5418138" y="4633913"/>
          <p14:tracePt t="117626" x="5403850" y="4668838"/>
          <p14:tracePt t="117635" x="5383213" y="4705350"/>
          <p14:tracePt t="117643" x="5368925" y="4740275"/>
          <p14:tracePt t="117651" x="5354638" y="4783138"/>
          <p14:tracePt t="117660" x="5346700" y="4805363"/>
          <p14:tracePt t="117668" x="5332413" y="4840288"/>
          <p14:tracePt t="117676" x="5318125" y="4868863"/>
          <p14:tracePt t="117684" x="5297488" y="4905375"/>
          <p14:tracePt t="117692" x="5283200" y="4919663"/>
          <p14:tracePt t="117701" x="5268913" y="4940300"/>
          <p14:tracePt t="117709" x="5248275" y="4968875"/>
          <p14:tracePt t="117717" x="5233988" y="4983163"/>
          <p14:tracePt t="117726" x="5205413" y="5018088"/>
          <p14:tracePt t="117734" x="5197475" y="5032375"/>
          <p14:tracePt t="117742" x="5168900" y="5054600"/>
          <p14:tracePt t="117750" x="5154613" y="5068888"/>
          <p14:tracePt t="117758" x="5119688" y="5103813"/>
          <p14:tracePt t="117767" x="5105400" y="5118100"/>
          <p14:tracePt t="117775" x="5068888" y="5146675"/>
          <p14:tracePt t="117783" x="5054600" y="5154613"/>
          <p14:tracePt t="117792" x="5033963" y="5168900"/>
          <p14:tracePt t="117800" x="5019675" y="5197475"/>
          <p14:tracePt t="117808" x="4997450" y="5197475"/>
          <p14:tracePt t="117816" x="4968875" y="5203825"/>
          <p14:tracePt t="117824" x="4954588" y="5203825"/>
          <p14:tracePt t="117833" x="4940300" y="5218113"/>
          <p14:tracePt t="117841" x="4933950" y="5218113"/>
          <p14:tracePt t="117857" x="4919663" y="5218113"/>
          <p14:tracePt t="117866" x="4905375" y="5218113"/>
          <p14:tracePt t="117874" x="4891088" y="5218113"/>
          <p14:tracePt t="117882" x="4883150" y="5218113"/>
          <p14:tracePt t="117890" x="4870450" y="5218113"/>
          <p14:tracePt t="117899" x="4856163" y="5203825"/>
          <p14:tracePt t="117907" x="4841875" y="5203825"/>
          <p14:tracePt t="117915" x="4833938" y="5197475"/>
          <p14:tracePt t="117923" x="4805363" y="5183188"/>
          <p14:tracePt t="117932" x="4770438" y="5168900"/>
          <p14:tracePt t="117940" x="4741863" y="5154613"/>
          <p14:tracePt t="117949" x="4719638" y="5146675"/>
          <p14:tracePt t="117956" x="4691063" y="5132388"/>
          <p14:tracePt t="117965" x="4656138" y="5118100"/>
          <p14:tracePt t="117973" x="4633913" y="5089525"/>
          <p14:tracePt t="117981" x="4605338" y="5083175"/>
          <p14:tracePt t="117989" x="4556125" y="5054600"/>
          <p14:tracePt t="117997" x="4541838" y="5040313"/>
          <p14:tracePt t="118006" x="4519613" y="5032375"/>
          <p14:tracePt t="118014" x="4491038" y="5018088"/>
          <p14:tracePt t="118022" x="4470400" y="4989513"/>
          <p14:tracePt t="118030" x="4456113" y="4983163"/>
          <p14:tracePt t="118039" x="4427538" y="4968875"/>
          <p14:tracePt t="118047" x="4421188" y="4954588"/>
          <p14:tracePt t="118055" x="4378325" y="4933950"/>
          <p14:tracePt t="118064" x="4370388" y="4933950"/>
          <p14:tracePt t="118072" x="4356100" y="4905375"/>
          <p14:tracePt t="118080" x="4327525" y="4891088"/>
          <p14:tracePt t="118088" x="4321175" y="4883150"/>
          <p14:tracePt t="118097" x="4306888" y="4854575"/>
          <p14:tracePt t="118105" x="4292600" y="4840288"/>
          <p14:tracePt t="118114" x="4278313" y="4819650"/>
          <p14:tracePt t="118121" x="4256088" y="4783138"/>
          <p14:tracePt t="118131" x="4241800" y="4754563"/>
          <p14:tracePt t="118137" x="4227513" y="4719638"/>
          <p14:tracePt t="118147" x="4221163" y="4683125"/>
          <p14:tracePt t="118154" x="4206875" y="4633913"/>
          <p14:tracePt t="118163" x="4206875" y="4591050"/>
          <p14:tracePt t="118170" x="4192588" y="4541838"/>
          <p14:tracePt t="118180" x="4178300" y="4491038"/>
          <p14:tracePt t="118187" x="4178300" y="4427538"/>
          <p14:tracePt t="118197" x="4170363" y="4376738"/>
          <p14:tracePt t="118203" x="4170363" y="4327525"/>
          <p14:tracePt t="118214" x="4170363" y="4305300"/>
          <p14:tracePt t="118220" x="4170363" y="4227513"/>
          <p14:tracePt t="118230" x="4170363" y="4191000"/>
          <p14:tracePt t="118236" x="4170363" y="4170363"/>
          <p14:tracePt t="118246" x="4170363" y="4121150"/>
          <p14:tracePt t="118253" x="4170363" y="4078288"/>
          <p14:tracePt t="118263" x="4178300" y="4056063"/>
          <p14:tracePt t="118270" x="4206875" y="4021138"/>
          <p14:tracePt t="118279" x="4221163" y="4006850"/>
          <p14:tracePt t="118286" x="4227513" y="3978275"/>
          <p14:tracePt t="118296" x="4256088" y="3963988"/>
          <p14:tracePt t="118303" x="4270375" y="3941763"/>
          <p14:tracePt t="118313" x="4278313" y="3927475"/>
          <p14:tracePt t="118319" x="4292600" y="3906838"/>
          <p14:tracePt t="118329" x="4321175" y="3892550"/>
          <p14:tracePt t="118336" x="4327525" y="3878263"/>
          <p14:tracePt t="118345" x="4356100" y="3856038"/>
          <p14:tracePt t="118352" x="4370388" y="3841750"/>
          <p14:tracePt t="118360" x="4406900" y="3827463"/>
          <p14:tracePt t="118369" x="4427538" y="3813175"/>
          <p14:tracePt t="118377" x="4456113" y="3806825"/>
          <p14:tracePt t="118385" x="4491038" y="3792538"/>
          <p14:tracePt t="118393" x="4519613" y="3778250"/>
          <p14:tracePt t="118401" x="4541838" y="3763963"/>
          <p14:tracePt t="118410" x="4584700" y="3763963"/>
          <p14:tracePt t="118418" x="4605338" y="3757613"/>
          <p14:tracePt t="118426" x="4641850" y="3743325"/>
          <p14:tracePt t="118435" x="4691063" y="3729038"/>
          <p14:tracePt t="118443" x="4719638" y="3729038"/>
          <p14:tracePt t="118451" x="4756150" y="3729038"/>
          <p14:tracePt t="118459" x="4791075" y="3714750"/>
          <p14:tracePt t="118467" x="4841875" y="3714750"/>
          <p14:tracePt t="118475" x="4891088" y="3714750"/>
          <p14:tracePt t="118484" x="4954588" y="3706813"/>
          <p14:tracePt t="118492" x="5019675" y="3706813"/>
          <p14:tracePt t="118500" x="5083175" y="3692525"/>
          <p14:tracePt t="118509" x="5148263" y="3692525"/>
          <p14:tracePt t="118517" x="5205413" y="3678238"/>
          <p14:tracePt t="118525" x="5254625" y="3678238"/>
          <p14:tracePt t="118533" x="5303838" y="3663950"/>
          <p14:tracePt t="118542" x="5332413" y="3663950"/>
          <p14:tracePt t="118550" x="5368925" y="3657600"/>
          <p14:tracePt t="118558" x="5403850" y="3657600"/>
          <p14:tracePt t="118566" x="5446713" y="3657600"/>
          <p14:tracePt t="118575" x="5468938" y="3657600"/>
          <p14:tracePt t="118583" x="5483225" y="3657600"/>
          <p14:tracePt t="118591" x="5503863" y="3657600"/>
          <p14:tracePt t="118600" x="5518150" y="3657600"/>
          <p14:tracePt t="118607" x="5532438" y="3657600"/>
          <p14:tracePt t="118623" x="5546725" y="3657600"/>
          <p14:tracePt t="118789" x="5532438" y="3643313"/>
          <p14:tracePt t="118797" x="5518150" y="3643313"/>
          <p14:tracePt t="118805" x="5503863" y="3643313"/>
          <p14:tracePt t="118815" x="5497513" y="3629025"/>
          <p14:tracePt t="118822" x="5468938" y="3629025"/>
          <p14:tracePt t="118830" x="5454650" y="3614738"/>
          <p14:tracePt t="118838" x="5432425" y="3614738"/>
          <p14:tracePt t="118847" x="5403850" y="3592513"/>
          <p14:tracePt t="118855" x="5383213" y="3592513"/>
          <p14:tracePt t="118863" x="5346700" y="3578225"/>
          <p14:tracePt t="118871" x="5332413" y="3578225"/>
          <p14:tracePt t="118880" x="5297488" y="3563938"/>
          <p14:tracePt t="118888" x="5254625" y="3563938"/>
          <p14:tracePt t="118897" x="5219700" y="3563938"/>
          <p14:tracePt t="118904" x="5183188" y="3563938"/>
          <p14:tracePt t="118914" x="5148263" y="3563938"/>
          <p14:tracePt t="118921" x="5105400" y="3563938"/>
          <p14:tracePt t="118930" x="5097463" y="3563938"/>
          <p14:tracePt t="118937" x="5068888" y="3563938"/>
          <p14:tracePt t="118947" x="5033963" y="3563938"/>
          <p14:tracePt t="118954" x="5005388" y="3563938"/>
          <p14:tracePt t="118964" x="4983163" y="3563938"/>
          <p14:tracePt t="118970" x="4954588" y="3578225"/>
          <p14:tracePt t="118980" x="4940300" y="3592513"/>
          <p14:tracePt t="118986" x="4919663" y="3606800"/>
          <p14:tracePt t="118997" x="4905375" y="3614738"/>
          <p14:tracePt t="119003" x="4891088" y="3629025"/>
          <p14:tracePt t="119012" x="4883150" y="3643313"/>
          <p14:tracePt t="119020" x="4870450" y="3657600"/>
          <p14:tracePt t="119029" x="4856163" y="3663950"/>
          <p14:tracePt t="119046" x="4841875" y="3678238"/>
          <p14:tracePt t="119052" x="4841875" y="3692525"/>
          <p14:tracePt t="119062" x="4833938" y="3692525"/>
          <p14:tracePt t="119069" x="4833938" y="3706813"/>
          <p14:tracePt t="119077" x="4833938" y="3714750"/>
          <p14:tracePt t="119085" x="4819650" y="3743325"/>
          <p14:tracePt t="119095" x="4805363" y="3763963"/>
          <p14:tracePt t="119102" x="4791075" y="3806825"/>
          <p14:tracePt t="119110" x="4784725" y="3856038"/>
          <p14:tracePt t="119118" x="4756150" y="3906838"/>
          <p14:tracePt t="119127" x="4741863" y="3978275"/>
          <p14:tracePt t="119135" x="4719638" y="4041775"/>
          <p14:tracePt t="119143" x="4691063" y="4121150"/>
          <p14:tracePt t="119151" x="4670425" y="4178300"/>
          <p14:tracePt t="119160" x="4656138" y="4219575"/>
          <p14:tracePt t="119168" x="4641850" y="4256088"/>
          <p14:tracePt t="119176" x="4619625" y="4305300"/>
          <p14:tracePt t="119184" x="4619625" y="4327525"/>
          <p14:tracePt t="119193" x="4605338" y="4356100"/>
          <p14:tracePt t="119201" x="4591050" y="4376738"/>
          <p14:tracePt t="119209" x="4591050" y="4391025"/>
          <p14:tracePt t="119217" x="4591050" y="4405313"/>
          <p14:tracePt t="119226" x="4584700" y="4419600"/>
          <p14:tracePt t="119242" x="4584700" y="4427538"/>
          <p14:tracePt t="119251" x="4584700" y="4441825"/>
          <p14:tracePt t="119258" x="4584700" y="4456113"/>
          <p14:tracePt t="119267" x="4584700" y="4470400"/>
          <p14:tracePt t="119275" x="4584700" y="4491038"/>
          <p14:tracePt t="119283" x="4584700" y="4527550"/>
          <p14:tracePt t="119292" x="4591050" y="4570413"/>
          <p14:tracePt t="119300" x="4605338" y="4605338"/>
          <p14:tracePt t="119308" x="4619625" y="4640263"/>
          <p14:tracePt t="119316" x="4633913" y="4654550"/>
          <p14:tracePt t="119325" x="4641850" y="4691063"/>
          <p14:tracePt t="119333" x="4656138" y="4719638"/>
          <p14:tracePt t="119341" x="4670425" y="4754563"/>
          <p14:tracePt t="119349" x="4684713" y="4768850"/>
          <p14:tracePt t="119358" x="4691063" y="4791075"/>
          <p14:tracePt t="119366" x="4705350" y="4805363"/>
          <p14:tracePt t="119374" x="4719638" y="4819650"/>
          <p14:tracePt t="119382" x="4719638" y="4833938"/>
          <p14:tracePt t="119391" x="4733925" y="4840288"/>
          <p14:tracePt t="119399" x="4741863" y="4854575"/>
          <p14:tracePt t="119407" x="4756150" y="4868863"/>
          <p14:tracePt t="119415" x="4770438" y="4883150"/>
          <p14:tracePt t="119424" x="4784725" y="4883150"/>
          <p14:tracePt t="119432" x="4791075" y="4891088"/>
          <p14:tracePt t="119440" x="4819650" y="4905375"/>
          <p14:tracePt t="119456" x="4841875" y="4919663"/>
          <p14:tracePt t="119465" x="4856163" y="4933950"/>
          <p14:tracePt t="119473" x="4883150" y="4933950"/>
          <p14:tracePt t="119481" x="4891088" y="4940300"/>
          <p14:tracePt t="119490" x="4919663" y="4954588"/>
          <p14:tracePt t="119498" x="4940300" y="4968875"/>
          <p14:tracePt t="119506" x="4983163" y="4968875"/>
          <p14:tracePt t="119514" x="5005388" y="4983163"/>
          <p14:tracePt t="119523" x="5048250" y="4983163"/>
          <p14:tracePt t="119530" x="5054600" y="4983163"/>
          <p14:tracePt t="119539" x="5105400" y="4983163"/>
          <p14:tracePt t="119547" x="5133975" y="4983163"/>
          <p14:tracePt t="119555" x="5154613" y="4983163"/>
          <p14:tracePt t="119564" x="5205413" y="4983163"/>
          <p14:tracePt t="119572" x="5219700" y="4983163"/>
          <p14:tracePt t="119580" x="5268913" y="4983163"/>
          <p14:tracePt t="119588" x="5303838" y="4968875"/>
          <p14:tracePt t="119597" x="5346700" y="4954588"/>
          <p14:tracePt t="119605" x="5383213" y="4940300"/>
          <p14:tracePt t="119613" x="5418138" y="4933950"/>
          <p14:tracePt t="119621" x="5468938" y="4905375"/>
          <p14:tracePt t="119630" x="5532438" y="4883150"/>
          <p14:tracePt t="119637" x="5568950" y="4840288"/>
          <p14:tracePt t="119647" x="5618163" y="4819650"/>
          <p14:tracePt t="119654" x="5668963" y="4783138"/>
          <p14:tracePt t="119663" x="5718175" y="4740275"/>
          <p14:tracePt t="119670" x="5767388" y="4691063"/>
          <p14:tracePt t="119680" x="5810250" y="4654550"/>
          <p14:tracePt t="119687" x="5846763" y="4619625"/>
          <p14:tracePt t="119697" x="5895975" y="4570413"/>
          <p14:tracePt t="119704" x="5932488" y="4527550"/>
          <p14:tracePt t="119713" x="5967413" y="4491038"/>
          <p14:tracePt t="119720" x="6010275" y="4427538"/>
          <p14:tracePt t="119730" x="6032500" y="4391025"/>
          <p14:tracePt t="119737" x="6061075" y="4341813"/>
          <p14:tracePt t="119747" x="6096000" y="4291013"/>
          <p14:tracePt t="119753" x="6110288" y="4270375"/>
          <p14:tracePt t="119763" x="6124575" y="4227513"/>
          <p14:tracePt t="119769" x="6145213" y="4205288"/>
          <p14:tracePt t="119779" x="6159500" y="4178300"/>
          <p14:tracePt t="119786" x="6159500" y="4156075"/>
          <p14:tracePt t="119795" x="6173788" y="4127500"/>
          <p14:tracePt t="119810" x="6173788" y="4121150"/>
          <p14:tracePt t="119819" x="6181725" y="4106863"/>
          <p14:tracePt t="119828" x="6181725" y="4092575"/>
          <p14:tracePt t="119893" x="6181725" y="4078288"/>
          <p14:tracePt t="119976" x="6173788" y="4078288"/>
          <p14:tracePt t="119992" x="6173788" y="4092575"/>
          <p14:tracePt t="120288" x="6145213" y="4121150"/>
          <p14:tracePt t="120297" x="6124575" y="4141788"/>
          <p14:tracePt t="120305" x="6096000" y="4178300"/>
          <p14:tracePt t="120313" x="6061075" y="4205288"/>
          <p14:tracePt t="120322" x="6018213" y="4256088"/>
          <p14:tracePt t="120330" x="5981700" y="4305300"/>
          <p14:tracePt t="120338" x="5946775" y="4370388"/>
          <p14:tracePt t="120347" x="5895975" y="4419600"/>
          <p14:tracePt t="120355" x="5846763" y="4476750"/>
          <p14:tracePt t="120363" x="5810250" y="4527550"/>
          <p14:tracePt t="120371" x="5761038" y="4570413"/>
          <p14:tracePt t="120380" x="5718175" y="4619625"/>
          <p14:tracePt t="120387" x="5683250" y="4640263"/>
          <p14:tracePt t="120396" x="5668963" y="4654550"/>
          <p14:tracePt t="120404" x="5632450" y="4683125"/>
          <p14:tracePt t="120413" x="5611813" y="4691063"/>
          <p14:tracePt t="120420" x="5597525" y="4705350"/>
          <p14:tracePt t="120430" x="5568950" y="4705350"/>
          <p14:tracePt t="120437" x="5561013" y="4719638"/>
          <p14:tracePt t="120447" x="5546725" y="4719638"/>
          <p14:tracePt t="120453" x="5532438" y="4719638"/>
          <p14:tracePt t="120470" x="5518150" y="4719638"/>
          <p14:tracePt t="120536" x="5518150" y="4705350"/>
          <p14:tracePt t="120561" x="5518150" y="4691063"/>
          <p14:tracePt t="120990" x="5518150" y="4705350"/>
          <p14:tracePt t="120997" x="5518150" y="4719638"/>
          <p14:tracePt t="121006" x="5503863" y="4719638"/>
          <p14:tracePt t="121014" x="5503863" y="4733925"/>
          <p14:tracePt t="121022" x="5503863" y="4740275"/>
          <p14:tracePt t="121031" x="5497513" y="4768850"/>
          <p14:tracePt t="121039" x="5483225" y="4783138"/>
          <p14:tracePt t="121047" x="5483225" y="4791075"/>
          <p14:tracePt t="121055" x="5468938" y="4819650"/>
          <p14:tracePt t="121064" x="5454650" y="4833938"/>
          <p14:tracePt t="121072" x="5446713" y="4868863"/>
          <p14:tracePt t="121080" x="5432425" y="4905375"/>
          <p14:tracePt t="121088" x="5418138" y="4940300"/>
          <p14:tracePt t="121097" x="5403850" y="4983163"/>
          <p14:tracePt t="121105" x="5383213" y="5032375"/>
          <p14:tracePt t="121113" x="5368925" y="5083175"/>
          <p14:tracePt t="121121" x="5346700" y="5146675"/>
          <p14:tracePt t="121130" x="5332413" y="5183188"/>
          <p14:tracePt t="121138" x="5318125" y="5232400"/>
          <p14:tracePt t="121147" x="5303838" y="5254625"/>
          <p14:tracePt t="121154" x="5297488" y="5297488"/>
          <p14:tracePt t="121163" x="5283200" y="5332413"/>
          <p14:tracePt t="121171" x="5268913" y="5367338"/>
          <p14:tracePt t="121180" x="5254625" y="5395913"/>
          <p14:tracePt t="121187" x="5248275" y="5418138"/>
          <p14:tracePt t="121196" x="5219700" y="5446713"/>
          <p14:tracePt t="121204" x="5197475" y="5481638"/>
          <p14:tracePt t="121213" x="5183188" y="5495925"/>
          <p14:tracePt t="121220" x="5148263" y="5532438"/>
          <p14:tracePt t="121229" x="5068888" y="5632450"/>
          <p14:tracePt t="122300" x="5068888" y="5595938"/>
          <p14:tracePt t="122308" x="5083175" y="5553075"/>
          <p14:tracePt t="122317" x="5105400" y="5518150"/>
          <p14:tracePt t="122325" x="5133975" y="5453063"/>
          <p14:tracePt t="122349" x="5168900" y="5353050"/>
          <p14:tracePt t="122350" x="5183188" y="5346700"/>
          <p14:tracePt t="122358" x="5205413" y="5303838"/>
          <p14:tracePt t="122366" x="5219700" y="5268913"/>
          <p14:tracePt t="122374" x="5248275" y="5232400"/>
          <p14:tracePt t="122382" x="5254625" y="5203825"/>
          <p14:tracePt t="122390" x="5268913" y="5183188"/>
          <p14:tracePt t="122399" x="5283200" y="5154613"/>
          <p14:tracePt t="122407" x="5297488" y="5132388"/>
          <p14:tracePt t="122415" x="5318125" y="5089525"/>
          <p14:tracePt t="122424" x="5318125" y="5083175"/>
          <p14:tracePt t="122432" x="5346700" y="5032375"/>
          <p14:tracePt t="122440" x="5346700" y="5018088"/>
          <p14:tracePt t="122449" x="5354638" y="4989513"/>
          <p14:tracePt t="122456" x="5368925" y="4954588"/>
          <p14:tracePt t="122465" x="5368925" y="4933950"/>
          <p14:tracePt t="122473" x="5383213" y="4905375"/>
          <p14:tracePt t="122481" x="5383213" y="4883150"/>
          <p14:tracePt t="122489" x="5397500" y="4868863"/>
          <p14:tracePt t="122498" x="5403850" y="4840288"/>
          <p14:tracePt t="122506" x="5403850" y="4833938"/>
          <p14:tracePt t="122515" x="5403850" y="4819650"/>
          <p14:tracePt t="122523" x="5418138" y="4805363"/>
          <p14:tracePt t="122531" x="5418138" y="4791075"/>
          <p14:tracePt t="122539" x="5418138" y="4783138"/>
          <p14:tracePt t="122547" x="5432425" y="4768850"/>
          <p14:tracePt t="122556" x="5432425" y="4754563"/>
          <p14:tracePt t="122565" x="5432425" y="4740275"/>
          <p14:tracePt t="122572" x="5432425" y="4733925"/>
          <p14:tracePt t="122581" x="5432425" y="4719638"/>
          <p14:tracePt t="122588" x="5432425" y="4705350"/>
          <p14:tracePt t="122597" x="5446713" y="4691063"/>
          <p14:tracePt t="122605" x="5446713" y="4683125"/>
          <p14:tracePt t="122613" x="5446713" y="4668838"/>
          <p14:tracePt t="122621" x="5446713" y="4654550"/>
          <p14:tracePt t="122631" x="5446713" y="4640263"/>
          <p14:tracePt t="122647" x="5454650" y="4619625"/>
          <p14:tracePt t="122655" x="5454650" y="4605338"/>
          <p14:tracePt t="122663" x="5454650" y="4591050"/>
          <p14:tracePt t="122671" x="5468938" y="4570413"/>
          <p14:tracePt t="122680" x="5468938" y="4541838"/>
          <p14:tracePt t="122688" x="5468938" y="4527550"/>
          <p14:tracePt t="122697" x="5468938" y="4505325"/>
          <p14:tracePt t="122704" x="5483225" y="4476750"/>
          <p14:tracePt t="122713" x="5483225" y="4456113"/>
          <p14:tracePt t="122720" x="5497513" y="4427538"/>
          <p14:tracePt t="122736" x="5497513" y="4419600"/>
          <p14:tracePt t="122747" x="5497513" y="4405313"/>
          <p14:tracePt t="123289" x="5497513" y="4419600"/>
          <p14:tracePt t="123305" x="5497513" y="4427538"/>
          <p14:tracePt t="123314" x="5497513" y="4441825"/>
          <p14:tracePt t="123322" x="5483225" y="4441825"/>
          <p14:tracePt t="123331" x="5483225" y="4456113"/>
          <p14:tracePt t="123355" x="5483225" y="4470400"/>
          <p14:tracePt t="123371" x="5483225" y="4476750"/>
          <p14:tracePt t="123396" x="5483225" y="4491038"/>
          <p14:tracePt t="123413" x="5468938" y="4491038"/>
          <p14:tracePt t="123421" x="5468938" y="4505325"/>
          <p14:tracePt t="123437" x="5468938" y="4519613"/>
          <p14:tracePt t="123454" x="5468938" y="4527550"/>
          <p14:tracePt t="123464" x="5468938" y="4541838"/>
          <p14:tracePt t="123470" x="5454650" y="4556125"/>
          <p14:tracePt t="123487" x="5454650" y="4570413"/>
          <p14:tracePt t="123497" x="5454650" y="4583113"/>
          <p14:tracePt t="123503" x="5446713" y="4591050"/>
          <p14:tracePt t="123513" x="5446713" y="4605338"/>
          <p14:tracePt t="123519" x="5446713" y="4619625"/>
          <p14:tracePt t="123530" x="5432425" y="4633913"/>
          <p14:tracePt t="123546" x="5418138" y="4640263"/>
          <p14:tracePt t="123562" x="5403850" y="4654550"/>
          <p14:tracePt t="123569" x="5403850" y="4668838"/>
          <p14:tracePt t="123578" x="5397500" y="4683125"/>
          <p14:tracePt t="123586" x="5368925" y="4705350"/>
          <p14:tracePt t="123596" x="5354638" y="4719638"/>
          <p14:tracePt t="123602" x="5346700" y="4740275"/>
          <p14:tracePt t="123612" x="5332413" y="4754563"/>
          <p14:tracePt t="123618" x="5303838" y="4791075"/>
          <p14:tracePt t="123627" x="5297488" y="4805363"/>
          <p14:tracePt t="123635" x="5268913" y="4854575"/>
          <p14:tracePt t="123643" x="5254625" y="4868863"/>
          <p14:tracePt t="123652" x="5233988" y="4891088"/>
          <p14:tracePt t="123660" x="5219700" y="4905375"/>
          <p14:tracePt t="123668" x="5197475" y="4919663"/>
          <p14:tracePt t="123677" x="5183188" y="4933950"/>
          <p14:tracePt t="123685" x="5154613" y="4940300"/>
          <p14:tracePt t="123693" x="5148263" y="4954588"/>
          <p14:tracePt t="123701" x="5133975" y="4968875"/>
          <p14:tracePt t="123710" x="5105400" y="4968875"/>
          <p14:tracePt t="123718" x="5097463" y="4983163"/>
          <p14:tracePt t="123726" x="5083175" y="4989513"/>
          <p14:tracePt t="123734" x="5054600" y="5003800"/>
          <p14:tracePt t="123743" x="5033963" y="5018088"/>
          <p14:tracePt t="123751" x="5019675" y="5018088"/>
          <p14:tracePt t="123759" x="4983163" y="5032375"/>
          <p14:tracePt t="123767" x="4954588" y="5040313"/>
          <p14:tracePt t="123775" x="4933950" y="5054600"/>
          <p14:tracePt t="123784" x="4919663" y="5054600"/>
          <p14:tracePt t="123792" x="4883150" y="5083175"/>
          <p14:tracePt t="123800" x="4819650" y="5089525"/>
          <p14:tracePt t="124064" x="4784725" y="5089525"/>
          <p14:tracePt t="124072" x="4741863" y="5089525"/>
          <p14:tracePt t="124081" x="4705350" y="5089525"/>
          <p14:tracePt t="124089" x="4670425" y="5089525"/>
          <p14:tracePt t="124097" x="4633913" y="5089525"/>
          <p14:tracePt t="124105" x="4584700" y="5089525"/>
          <p14:tracePt t="124114" x="4533900" y="5089525"/>
          <p14:tracePt t="124121" x="4491038" y="5083175"/>
          <p14:tracePt t="124130" x="4470400" y="5068888"/>
          <p14:tracePt t="124138" x="4406900" y="5054600"/>
          <p14:tracePt t="124146" x="4378325" y="5040313"/>
          <p14:tracePt t="124155" x="4356100" y="5032375"/>
          <p14:tracePt t="124163" x="4327525" y="5018088"/>
          <p14:tracePt t="124171" x="4306888" y="4989513"/>
          <p14:tracePt t="124180" x="4278313" y="4983163"/>
          <p14:tracePt t="124187" x="4256088" y="4954588"/>
          <p14:tracePt t="124197" x="4241800" y="4933950"/>
          <p14:tracePt t="124204" x="4227513" y="4905375"/>
          <p14:tracePt t="124213" x="4206875" y="4868863"/>
          <p14:tracePt t="124220" x="4192588" y="4833938"/>
          <p14:tracePt t="124230" x="4170363" y="4791075"/>
          <p14:tracePt t="124237" x="4170363" y="4754563"/>
          <p14:tracePt t="124247" x="4156075" y="4705350"/>
          <p14:tracePt t="124253" x="4141788" y="4654550"/>
          <p14:tracePt t="124263" x="4141788" y="4591050"/>
          <p14:tracePt t="124270" x="4127500" y="4519613"/>
          <p14:tracePt t="124280" x="4127500" y="4456113"/>
          <p14:tracePt t="124286" x="4127500" y="4376738"/>
          <p14:tracePt t="124296" x="4127500" y="4319588"/>
          <p14:tracePt t="124303" x="4127500" y="4241800"/>
          <p14:tracePt t="124313" x="4127500" y="4170363"/>
          <p14:tracePt t="124319" x="4127500" y="4106863"/>
          <p14:tracePt t="124329" x="4127500" y="4041775"/>
          <p14:tracePt t="124336" x="4141788" y="3978275"/>
          <p14:tracePt t="124346" x="4170363" y="3913188"/>
          <p14:tracePt t="124352" x="4170363" y="3892550"/>
          <p14:tracePt t="124362" x="4192588" y="3813175"/>
          <p14:tracePt t="124369" x="4221163" y="3778250"/>
          <p14:tracePt t="124379" x="4241800" y="3757613"/>
          <p14:tracePt t="124385" x="4270375" y="3714750"/>
          <p14:tracePt t="124395" x="4292600" y="3692525"/>
          <p14:tracePt t="124402" x="4327525" y="3657600"/>
          <p14:tracePt t="124410" x="4356100" y="3629025"/>
          <p14:tracePt t="124418" x="4392613" y="3592513"/>
          <p14:tracePt t="124427" x="4427538" y="3563938"/>
          <p14:tracePt t="124434" x="4470400" y="3543300"/>
          <p14:tracePt t="124443" x="4505325" y="3506788"/>
          <p14:tracePt t="124451" x="4541838" y="3478213"/>
          <p14:tracePt t="124459" x="4591050" y="3457575"/>
          <p14:tracePt t="124468" x="4633913" y="3429000"/>
          <p14:tracePt t="124476" x="4670425" y="3400425"/>
          <p14:tracePt t="124484" x="4705350" y="3379788"/>
          <p14:tracePt t="124492" x="4756150" y="3351213"/>
          <p14:tracePt t="124500" x="4791075" y="3328988"/>
          <p14:tracePt t="124509" x="4841875" y="3314700"/>
          <p14:tracePt t="124517" x="4891088" y="3294063"/>
          <p14:tracePt t="124526" x="4940300" y="3279775"/>
          <p14:tracePt t="124533" x="5005388" y="3265488"/>
          <p14:tracePt t="124542" x="5068888" y="3251200"/>
          <p14:tracePt t="124551" x="5133975" y="3251200"/>
          <p14:tracePt t="124558" x="5183188" y="3243263"/>
          <p14:tracePt t="124567" x="5233988" y="3243263"/>
          <p14:tracePt t="124575" x="5254625" y="3243263"/>
          <p14:tracePt t="124583" x="5283200" y="3243263"/>
          <p14:tracePt t="124591" x="5318125" y="3243263"/>
          <p14:tracePt t="124600" x="5354638" y="3243263"/>
          <p14:tracePt t="124608" x="5383213" y="3251200"/>
          <p14:tracePt t="124616" x="5403850" y="3265488"/>
          <p14:tracePt t="124624" x="5432425" y="3294063"/>
          <p14:tracePt t="124632" x="5454650" y="3314700"/>
          <p14:tracePt t="124641" x="5468938" y="3314700"/>
          <p14:tracePt t="124649" x="5518150" y="3351213"/>
          <p14:tracePt t="124658" x="5532438" y="3365500"/>
          <p14:tracePt t="124665" x="5546725" y="3379788"/>
          <p14:tracePt t="124674" x="5568950" y="3400425"/>
          <p14:tracePt t="124682" x="5597525" y="3414713"/>
          <p14:tracePt t="124690" x="5611813" y="3429000"/>
          <p14:tracePt t="124699" x="5618163" y="3457575"/>
          <p14:tracePt t="124707" x="5646738" y="3463925"/>
          <p14:tracePt t="124715" x="5661025" y="3492500"/>
          <p14:tracePt t="124723" x="5668963" y="3506788"/>
          <p14:tracePt t="124731" x="5695950" y="3557588"/>
          <p14:tracePt t="124740" x="5695950" y="3563938"/>
          <p14:tracePt t="124748" x="5710238" y="3606800"/>
          <p14:tracePt t="124756" x="5718175" y="3629025"/>
          <p14:tracePt t="124765" x="5732463" y="3663950"/>
          <p14:tracePt t="124773" x="5732463" y="3714750"/>
          <p14:tracePt t="124781" x="5746750" y="3757613"/>
          <p14:tracePt t="124789" x="5746750" y="3806825"/>
          <p14:tracePt t="124798" x="5761038" y="3863975"/>
          <p14:tracePt t="124805" x="5761038" y="3913188"/>
          <p14:tracePt t="124814" x="5761038" y="3992563"/>
          <p14:tracePt t="124822" x="5761038" y="4041775"/>
          <p14:tracePt t="124831" x="5761038" y="4106863"/>
          <p14:tracePt t="124838" x="5761038" y="4156075"/>
          <p14:tracePt t="124847" x="5761038" y="4219575"/>
          <p14:tracePt t="124855" x="5761038" y="4256088"/>
          <p14:tracePt t="124864" x="5761038" y="4319588"/>
          <p14:tracePt t="124872" x="5746750" y="4370388"/>
          <p14:tracePt t="124880" x="5732463" y="4419600"/>
          <p14:tracePt t="124888" x="5710238" y="4476750"/>
          <p14:tracePt t="124897" x="5683250" y="4541838"/>
          <p14:tracePt t="124905" x="5646738" y="4619625"/>
          <p14:tracePt t="124914" x="5611813" y="4691063"/>
          <p14:tracePt t="124921" x="5568950" y="4754563"/>
          <p14:tracePt t="124931" x="5518150" y="4840288"/>
          <p14:tracePt t="124938" x="5454650" y="4905375"/>
          <p14:tracePt t="124949" x="5403850" y="4983163"/>
          <p14:tracePt t="124955" x="5332413" y="5054600"/>
          <p14:tracePt t="124964" x="5254625" y="5118100"/>
          <p14:tracePt t="124971" x="5197475" y="5183188"/>
          <p14:tracePt t="124981" x="5133975" y="5232400"/>
          <p14:tracePt t="124987" x="5054600" y="5283200"/>
          <p14:tracePt t="124997" x="4997450" y="5332413"/>
          <p14:tracePt t="125003" x="4919663" y="5353050"/>
          <p14:tracePt t="125014" x="4856163" y="5381625"/>
          <p14:tracePt t="125020" x="4791075" y="5403850"/>
          <p14:tracePt t="125030" x="4719638" y="5418138"/>
          <p14:tracePt t="125036" x="4641850" y="5418138"/>
          <p14:tracePt t="125047" x="4570413" y="5432425"/>
          <p14:tracePt t="125053" x="4505325" y="5432425"/>
          <p14:tracePt t="125064" x="4456113" y="5432425"/>
          <p14:tracePt t="125069" x="4406900" y="5432425"/>
          <p14:tracePt t="125080" x="4356100" y="5418138"/>
          <p14:tracePt t="125086" x="4306888" y="5395913"/>
          <p14:tracePt t="125097" x="4278313" y="5367338"/>
          <p14:tracePt t="125102" x="4241800" y="5346700"/>
          <p14:tracePt t="125114" x="4221163" y="5303838"/>
          <p14:tracePt t="125119" x="4192588" y="5268913"/>
          <p14:tracePt t="125130" x="4170363" y="5232400"/>
          <p14:tracePt t="125135" x="4141788" y="5183188"/>
          <p14:tracePt t="125147" x="4121150" y="5118100"/>
          <p14:tracePt t="125152" x="4092575" y="5054600"/>
          <p14:tracePt t="125164" x="4057650" y="4919663"/>
          <p14:tracePt t="125169" x="4029075" y="4805363"/>
          <p14:tracePt t="125180" x="4021138" y="4705350"/>
          <p14:tracePt t="125185" x="4021138" y="4583113"/>
          <p14:tracePt t="125197" x="4021138" y="4456113"/>
          <p14:tracePt t="125202" x="4021138" y="4319588"/>
          <p14:tracePt t="125213" x="4021138" y="4178300"/>
          <p14:tracePt t="125218" x="4070350" y="4056063"/>
          <p14:tracePt t="125230" x="4141788" y="3913188"/>
          <p14:tracePt t="125235" x="4227513" y="3792538"/>
          <p14:tracePt t="125247" x="4341813" y="3657600"/>
          <p14:tracePt t="125251" x="4484688" y="3514725"/>
          <p14:tracePt t="125264" x="4619625" y="3400425"/>
          <p14:tracePt t="125268" x="4784725" y="3300413"/>
          <p14:tracePt t="125280" x="4933950" y="3200400"/>
          <p14:tracePt t="125284" x="5083175" y="3143250"/>
          <p14:tracePt t="125297" x="5233988" y="3079750"/>
          <p14:tracePt t="125302" x="5297488" y="3065463"/>
          <p14:tracePt t="125313" x="5418138" y="3044825"/>
          <p14:tracePt t="125318" x="5532438" y="3030538"/>
          <p14:tracePt t="125330" x="5618163" y="3030538"/>
          <p14:tracePt t="125334" x="5710238" y="3030538"/>
          <p14:tracePt t="125347" x="5781675" y="3030538"/>
          <p14:tracePt t="125351" x="5832475" y="3030538"/>
          <p14:tracePt t="125364" x="5895975" y="3051175"/>
          <p14:tracePt t="125368" x="5946775" y="3094038"/>
          <p14:tracePt t="125380" x="5995988" y="3128963"/>
          <p14:tracePt t="125384" x="6032500" y="3151188"/>
          <p14:tracePt t="125397" x="6067425" y="3194050"/>
          <p14:tracePt t="125400" x="6110288" y="3243263"/>
          <p14:tracePt t="125414" x="6145213" y="3294063"/>
          <p14:tracePt t="125417" x="6181725" y="3343275"/>
          <p14:tracePt t="125431" x="6245225" y="3443288"/>
          <p14:tracePt t="125432" x="6281738" y="3529013"/>
          <p14:tracePt t="125440" x="6324600" y="3643313"/>
          <p14:tracePt t="125449" x="6359525" y="3763963"/>
          <p14:tracePt t="125457" x="6381750" y="3913188"/>
          <p14:tracePt t="125466" x="6396038" y="4078288"/>
          <p14:tracePt t="125473" x="6410325" y="4270375"/>
          <p14:tracePt t="125482" x="6410325" y="4441825"/>
          <p14:tracePt t="125490" x="6410325" y="4619625"/>
          <p14:tracePt t="125498" x="6410325" y="4768850"/>
          <p14:tracePt t="125506" x="6373813" y="4840288"/>
          <p14:tracePt t="125515" x="6345238" y="4968875"/>
          <p14:tracePt t="125523" x="6324600" y="5003800"/>
          <p14:tracePt t="125531" x="6296025" y="5068888"/>
          <p14:tracePt t="125539" x="6259513" y="5132388"/>
          <p14:tracePt t="125547" x="6230938" y="5168900"/>
          <p14:tracePt t="125556" x="6210300" y="5197475"/>
          <p14:tracePt t="125564" x="6173788" y="5232400"/>
          <p14:tracePt t="125572" x="6145213" y="5246688"/>
          <p14:tracePt t="125581" x="6110288" y="5246688"/>
          <p14:tracePt t="125589" x="6061075" y="5254625"/>
          <p14:tracePt t="125597" x="5995988" y="5254625"/>
          <p14:tracePt t="125605" x="5932488" y="5268913"/>
          <p14:tracePt t="125614" x="5861050" y="5268913"/>
          <p14:tracePt t="125621" x="5718175" y="5268913"/>
          <p14:tracePt t="125630" x="5632450" y="5268913"/>
          <p14:tracePt t="125638" x="5518150" y="5268913"/>
          <p14:tracePt t="125647" x="5403850" y="5268913"/>
          <p14:tracePt t="125654" x="5354638" y="5268913"/>
          <p14:tracePt t="125664" x="5154613" y="5268913"/>
          <p14:tracePt t="125671" x="5054600" y="5268913"/>
          <p14:tracePt t="125681" x="4933950" y="5246688"/>
          <p14:tracePt t="125688" x="4883150" y="5246688"/>
          <p14:tracePt t="125697" x="4784725" y="5218113"/>
          <p14:tracePt t="125704" x="4684713" y="5197475"/>
          <p14:tracePt t="125714" x="4605338" y="5168900"/>
          <p14:tracePt t="125720" x="4541838" y="5118100"/>
          <p14:tracePt t="125731" x="4484688" y="5089525"/>
          <p14:tracePt t="125737" x="4427538" y="5040313"/>
          <p14:tracePt t="125747" x="4392613" y="5003800"/>
          <p14:tracePt t="125753" x="4356100" y="4968875"/>
          <p14:tracePt t="125764" x="4327525" y="4919663"/>
          <p14:tracePt t="125770" x="4306888" y="4854575"/>
          <p14:tracePt t="125781" x="4278313" y="4805363"/>
          <p14:tracePt t="125787" x="4256088" y="4740275"/>
          <p14:tracePt t="125798" x="4241800" y="4668838"/>
          <p14:tracePt t="125804" x="4227513" y="4583113"/>
          <p14:tracePt t="125814" x="4221163" y="4427538"/>
          <p14:tracePt t="125820" x="4221163" y="4327525"/>
          <p14:tracePt t="125830" x="4221163" y="4191000"/>
          <p14:tracePt t="125836" x="4221163" y="4041775"/>
          <p14:tracePt t="125847" x="4241800" y="3892550"/>
          <p14:tracePt t="125852" x="4321175" y="3714750"/>
          <p14:tracePt t="125864" x="4378325" y="3529013"/>
          <p14:tracePt t="125869" x="4470400" y="3351213"/>
          <p14:tracePt t="125880" x="4570413" y="3151188"/>
          <p14:tracePt t="125885" x="4670425" y="2994025"/>
          <p14:tracePt t="125898" x="4784725" y="2836863"/>
          <p14:tracePt t="125902" x="4819650" y="2779713"/>
          <p14:tracePt t="125914" x="4919663" y="2667000"/>
          <p14:tracePt t="125919" x="4997450" y="2581275"/>
          <p14:tracePt t="125931" x="5083175" y="2501900"/>
          <p14:tracePt t="125935" x="5148263" y="2466975"/>
          <p14:tracePt t="125949" x="5205413" y="2430463"/>
          <p14:tracePt t="125954" x="5268913" y="2401888"/>
          <p14:tracePt t="125964" x="5332413" y="2387600"/>
          <p14:tracePt t="125969" x="5383213" y="2387600"/>
          <p14:tracePt t="125980" x="5446713" y="2387600"/>
          <p14:tracePt t="125985" x="5497513" y="2387600"/>
          <p14:tracePt t="125997" x="5546725" y="2387600"/>
          <p14:tracePt t="126001" x="5611813" y="2416175"/>
          <p14:tracePt t="126014" x="5668963" y="2438400"/>
          <p14:tracePt t="126018" x="5732463" y="2481263"/>
          <p14:tracePt t="126030" x="5795963" y="2516188"/>
          <p14:tracePt t="126034" x="5861050" y="2566988"/>
          <p14:tracePt t="126047" x="5918200" y="2601913"/>
          <p14:tracePt t="126051" x="5981700" y="2652713"/>
          <p14:tracePt t="126064" x="6032500" y="2716213"/>
          <p14:tracePt t="126068" x="6081713" y="2765425"/>
          <p14:tracePt t="126080" x="6130925" y="2830513"/>
          <p14:tracePt t="126085" x="6173788" y="2879725"/>
          <p14:tracePt t="126097" x="6210300" y="2930525"/>
          <p14:tracePt t="126101" x="6224588" y="2979738"/>
          <p14:tracePt t="126114" x="6245225" y="3030538"/>
          <p14:tracePt t="126118" x="6259513" y="3094038"/>
          <p14:tracePt t="126130" x="6273800" y="3151188"/>
          <p14:tracePt t="126134" x="6296025" y="3251200"/>
          <p14:tracePt t="126147" x="6296025" y="3300413"/>
          <p14:tracePt t="126150" x="6310313" y="3457575"/>
          <p14:tracePt t="126164" x="6310313" y="3506788"/>
          <p14:tracePt t="126167" x="6310313" y="3606800"/>
          <p14:tracePt t="126180" x="6310313" y="3714750"/>
          <p14:tracePt t="126183" x="6281738" y="3878263"/>
          <p14:tracePt t="126197" x="6259513" y="3927475"/>
          <p14:tracePt t="126200" x="6230938" y="4041775"/>
          <p14:tracePt t="126215" x="6181725" y="4141788"/>
          <p14:tracePt t="126216" x="6110288" y="4291013"/>
          <p14:tracePt t="126224" x="6046788" y="4405313"/>
          <p14:tracePt t="126231" x="5967413" y="4505325"/>
          <p14:tracePt t="126240" x="5881688" y="4633913"/>
          <p14:tracePt t="126248" x="5795963" y="4740275"/>
          <p14:tracePt t="126257" x="5695950" y="4854575"/>
          <p14:tracePt t="126265" x="5597525" y="4954588"/>
          <p14:tracePt t="126273" x="5532438" y="5018088"/>
          <p14:tracePt t="126281" x="5446713" y="5103813"/>
          <p14:tracePt t="126289" x="5346700" y="5183188"/>
          <p14:tracePt t="126298" x="5268913" y="5254625"/>
          <p14:tracePt t="126306" x="5197475" y="5303838"/>
          <p14:tracePt t="126314" x="5105400" y="5367338"/>
          <p14:tracePt t="126322" x="5048250" y="5395913"/>
          <p14:tracePt t="126331" x="4968875" y="5418138"/>
          <p14:tracePt t="126339" x="4891088" y="5432425"/>
          <p14:tracePt t="126347" x="4819650" y="5453063"/>
          <p14:tracePt t="126355" x="4741863" y="5453063"/>
          <p14:tracePt t="126364" x="4684713" y="5453063"/>
          <p14:tracePt t="126372" x="4605338" y="5453063"/>
          <p14:tracePt t="126380" x="4541838" y="5453063"/>
          <p14:tracePt t="126388" x="4470400" y="5446713"/>
          <p14:tracePt t="126397" x="4392613" y="5403850"/>
          <p14:tracePt t="126405" x="4321175" y="5381625"/>
          <p14:tracePt t="126414" x="4241800" y="5346700"/>
          <p14:tracePt t="126421" x="4178300" y="5303838"/>
          <p14:tracePt t="126431" x="4092575" y="5246688"/>
          <p14:tracePt t="126438" x="4029075" y="5197475"/>
          <p14:tracePt t="126447" x="3971925" y="5146675"/>
          <p14:tracePt t="126454" x="3906838" y="5083175"/>
          <p14:tracePt t="126464" x="3843338" y="5018088"/>
          <p14:tracePt t="126471" x="3792538" y="4940300"/>
          <p14:tracePt t="126480" x="3757613" y="4868863"/>
          <p14:tracePt t="126487" x="3706813" y="4740275"/>
          <p14:tracePt t="126498" x="3678238" y="4640263"/>
          <p14:tracePt t="126504" x="3678238" y="4527550"/>
          <p14:tracePt t="126514" x="3678238" y="4405313"/>
          <p14:tracePt t="126520" x="3678238" y="4270375"/>
          <p14:tracePt t="126530" x="3778250" y="3978275"/>
          <p14:tracePt t="126536" x="3878263" y="3778250"/>
          <p14:tracePt t="126547" x="4006850" y="3563938"/>
          <p14:tracePt t="126553" x="4156075" y="3379788"/>
          <p14:tracePt t="126564" x="4241800" y="3294063"/>
          <p14:tracePt t="126569" x="4421188" y="3143250"/>
          <p14:tracePt t="126580" x="4584700" y="3001963"/>
          <p14:tracePt t="126586" x="4756150" y="2901950"/>
          <p14:tracePt t="126597" x="4919663" y="2816225"/>
          <p14:tracePt t="126603" x="5068888" y="2751138"/>
          <p14:tracePt t="126613" x="5148263" y="2751138"/>
          <p14:tracePt t="126619" x="5354638" y="2701925"/>
          <p14:tracePt t="126630" x="5418138" y="2701925"/>
          <p14:tracePt t="126635" x="5532438" y="2701925"/>
          <p14:tracePt t="126647" x="5632450" y="2701925"/>
          <p14:tracePt t="126652" x="5718175" y="2730500"/>
          <p14:tracePt t="126664" x="5795963" y="2751138"/>
          <p14:tracePt t="126669" x="5846763" y="2787650"/>
          <p14:tracePt t="126680" x="5895975" y="2816225"/>
          <p14:tracePt t="126686" x="5932488" y="2865438"/>
          <p14:tracePt t="126697" x="5967413" y="2901950"/>
          <p14:tracePt t="126702" x="6010275" y="2951163"/>
          <p14:tracePt t="126714" x="6061075" y="3065463"/>
          <p14:tracePt t="126718" x="6081713" y="3143250"/>
          <p14:tracePt t="126730" x="6096000" y="3228975"/>
          <p14:tracePt t="126735" x="6124575" y="3351213"/>
          <p14:tracePt t="126747" x="6145213" y="3478213"/>
          <p14:tracePt t="126751" x="6159500" y="3606800"/>
          <p14:tracePt t="126764" x="6173788" y="3757613"/>
          <p14:tracePt t="126768" x="6181725" y="3813175"/>
          <p14:tracePt t="126780" x="6196013" y="4056063"/>
          <p14:tracePt t="126785" x="6196013" y="4121150"/>
          <p14:tracePt t="126797" x="6196013" y="4241800"/>
          <p14:tracePt t="126801" x="6196013" y="4341813"/>
          <p14:tracePt t="126813" x="6196013" y="4441825"/>
          <p14:tracePt t="126818" x="6196013" y="4527550"/>
          <p14:tracePt t="126830" x="6181725" y="4605338"/>
          <p14:tracePt t="126835" x="6173788" y="4633913"/>
          <p14:tracePt t="126847" x="6159500" y="4683125"/>
          <p14:tracePt t="126852" x="6145213" y="4719638"/>
          <p14:tracePt t="126864" x="6124575" y="4740275"/>
          <p14:tracePt t="126868" x="6096000" y="4783138"/>
          <p14:tracePt t="126880" x="6067425" y="4805363"/>
          <p14:tracePt t="126885" x="6032500" y="4833938"/>
          <p14:tracePt t="126897" x="5995988" y="4854575"/>
          <p14:tracePt t="126900" x="5932488" y="4868863"/>
          <p14:tracePt t="126914" x="5832475" y="4905375"/>
          <p14:tracePt t="126917" x="5732463" y="4940300"/>
          <p14:tracePt t="126931" x="5632450" y="4983163"/>
          <p14:tracePt t="126933" x="5483225" y="5032375"/>
          <p14:tracePt t="126940" x="5318125" y="5083175"/>
          <p14:tracePt t="126950" x="5148263" y="5132388"/>
          <p14:tracePt t="126957" x="4968875" y="5168900"/>
          <p14:tracePt t="126965" x="4770438" y="5183188"/>
          <p14:tracePt t="126974" x="4605338" y="5197475"/>
          <p14:tracePt t="126982" x="4427538" y="5197475"/>
          <p14:tracePt t="126990" x="4370388" y="5197475"/>
          <p14:tracePt t="126998" x="4256088" y="5168900"/>
          <p14:tracePt t="127007" x="4156075" y="5118100"/>
          <p14:tracePt t="127015" x="4070350" y="5068888"/>
          <p14:tracePt t="127023" x="4006850" y="5003800"/>
          <p14:tracePt t="127031" x="3957638" y="4940300"/>
          <p14:tracePt t="127039" x="3906838" y="4883150"/>
          <p14:tracePt t="127048" x="3878263" y="4805363"/>
          <p14:tracePt t="127056" x="3829050" y="4683125"/>
          <p14:tracePt t="127064" x="3829050" y="4583113"/>
          <p14:tracePt t="127072" x="3829050" y="4491038"/>
          <p14:tracePt t="127081" x="3829050" y="4376738"/>
          <p14:tracePt t="127089" x="3878263" y="4256088"/>
          <p14:tracePt t="127097" x="3943350" y="4121150"/>
          <p14:tracePt t="127105" x="4029075" y="3978275"/>
          <p14:tracePt t="127114" x="4127500" y="3856038"/>
          <p14:tracePt t="127122" x="4256088" y="3743325"/>
          <p14:tracePt t="127131" x="4370388" y="3629025"/>
          <p14:tracePt t="127138" x="4427538" y="3592513"/>
          <p14:tracePt t="127147" x="4519613" y="3514725"/>
          <p14:tracePt t="127155" x="4605338" y="3463925"/>
          <p14:tracePt t="127164" x="4691063" y="3429000"/>
          <p14:tracePt t="127171" x="4719638" y="3414713"/>
          <p14:tracePt t="127180" x="4819650" y="3400425"/>
          <p14:tracePt t="127187" x="4833938" y="3400425"/>
          <p14:tracePt t="127197" x="4883150" y="3400425"/>
          <p14:tracePt t="127204" x="4905375" y="3400425"/>
          <p14:tracePt t="127214" x="4933950" y="3400425"/>
          <p14:tracePt t="127221" x="4954588" y="3400425"/>
          <p14:tracePt t="127231" x="4968875" y="3429000"/>
          <p14:tracePt t="127237" x="5005388" y="3457575"/>
          <p14:tracePt t="127247" x="5019675" y="3478213"/>
          <p14:tracePt t="127253" x="5033963" y="3506788"/>
          <p14:tracePt t="127264" x="5048250" y="3543300"/>
          <p14:tracePt t="127270" x="5054600" y="3592513"/>
          <p14:tracePt t="127281" x="5068888" y="3643313"/>
          <p14:tracePt t="127287" x="5083175" y="3706813"/>
          <p14:tracePt t="127298" x="5083175" y="3778250"/>
          <p14:tracePt t="127303" x="5097463" y="3906838"/>
          <p14:tracePt t="127314" x="5097463" y="4021138"/>
          <p14:tracePt t="127320" x="5097463" y="4121150"/>
          <p14:tracePt t="127332" x="5068888" y="4227513"/>
          <p14:tracePt t="127336" x="5048250" y="4276725"/>
          <p14:tracePt t="127347" x="4983163" y="4376738"/>
          <p14:tracePt t="127353" x="4933950" y="4476750"/>
          <p14:tracePt t="127364" x="4883150" y="4556125"/>
          <p14:tracePt t="127370" x="4819650" y="4619625"/>
          <p14:tracePt t="127380" x="4770438" y="4668838"/>
          <p14:tracePt t="127386" x="4719638" y="4705350"/>
          <p14:tracePt t="127398" x="4670425" y="4733925"/>
          <p14:tracePt t="127403" x="4619625" y="4740275"/>
          <p14:tracePt t="127414" x="4570413" y="4740275"/>
          <p14:tracePt t="127419" x="4519613" y="4740275"/>
          <p14:tracePt t="127431" x="4470400" y="4740275"/>
          <p14:tracePt t="127435" x="4421188" y="4740275"/>
          <p14:tracePt t="127447" x="4370388" y="4733925"/>
          <p14:tracePt t="127452" x="4327525" y="4705350"/>
          <p14:tracePt t="127464" x="4278313" y="4683125"/>
          <p14:tracePt t="127468" x="4241800" y="4640263"/>
          <p14:tracePt t="127480" x="4206875" y="4605338"/>
          <p14:tracePt t="127485" x="4156075" y="4556125"/>
          <p14:tracePt t="127497" x="4121150" y="4491038"/>
          <p14:tracePt t="127502" x="4057650" y="4376738"/>
          <p14:tracePt t="127514" x="4043363" y="4291013"/>
          <p14:tracePt t="127519" x="4021138" y="4178300"/>
          <p14:tracePt t="127530" x="4021138" y="4070350"/>
          <p14:tracePt t="127535" x="4021138" y="3913188"/>
          <p14:tracePt t="127547" x="4021138" y="3743325"/>
          <p14:tracePt t="127551" x="4078288" y="3563938"/>
          <p14:tracePt t="127564" x="4156075" y="3394075"/>
          <p14:tracePt t="127567" x="4256088" y="3214688"/>
          <p14:tracePt t="127580" x="4370388" y="3051175"/>
          <p14:tracePt t="127584" x="4484688" y="2944813"/>
          <p14:tracePt t="127597" x="4533900" y="2901950"/>
          <p14:tracePt t="127601" x="4641850" y="2830513"/>
          <p14:tracePt t="127613" x="4756150" y="2779713"/>
          <p14:tracePt t="127617" x="4856163" y="2765425"/>
          <p14:tracePt t="127630" x="5019675" y="2730500"/>
          <p14:tracePt t="127634" x="5068888" y="2730500"/>
          <p14:tracePt t="127647" x="5154613" y="2730500"/>
          <p14:tracePt t="127651" x="5248275" y="2736850"/>
          <p14:tracePt t="127664" x="5318125" y="2765425"/>
          <p14:tracePt t="127667" x="5397500" y="2801938"/>
          <p14:tracePt t="127680" x="5454650" y="2836863"/>
          <p14:tracePt t="127684" x="5518150" y="2879725"/>
          <p14:tracePt t="127697" x="5568950" y="2916238"/>
          <p14:tracePt t="127700" x="5618163" y="2965450"/>
          <p14:tracePt t="127714" x="5661025" y="3001963"/>
          <p14:tracePt t="127717" x="5695950" y="3065463"/>
          <p14:tracePt t="127730" x="5767388" y="3165475"/>
          <p14:tracePt t="127732" x="5810250" y="3251200"/>
          <p14:tracePt t="127740" x="5846763" y="3365500"/>
          <p14:tracePt t="127748" x="5867400" y="3492500"/>
          <p14:tracePt t="127756" x="5895975" y="3643313"/>
          <p14:tracePt t="127764" x="5910263" y="3792538"/>
          <p14:tracePt t="127773" x="5918200" y="3956050"/>
          <p14:tracePt t="127781" x="5918200" y="4027488"/>
          <p14:tracePt t="127790" x="5918200" y="4170363"/>
          <p14:tracePt t="127798" x="5918200" y="4276725"/>
          <p14:tracePt t="127806" x="5895975" y="4376738"/>
          <p14:tracePt t="127814" x="5895975" y="4419600"/>
          <p14:tracePt t="127822" x="5867400" y="4476750"/>
          <p14:tracePt t="127831" x="5861050" y="4527550"/>
          <p14:tracePt t="127839" x="5832475" y="4570413"/>
          <p14:tracePt t="127848" x="5795963" y="4619625"/>
          <p14:tracePt t="127855" x="5767388" y="4640263"/>
          <p14:tracePt t="127864" x="5746750" y="4668838"/>
          <p14:tracePt t="127872" x="5718175" y="4691063"/>
          <p14:tracePt t="127880" x="5683250" y="4705350"/>
          <p14:tracePt t="127888" x="5632450" y="4719638"/>
          <p14:tracePt t="127897" x="5583238" y="4740275"/>
          <p14:tracePt t="127905" x="5532438" y="4754563"/>
          <p14:tracePt t="127914" x="5483225" y="4754563"/>
          <p14:tracePt t="127921" x="5418138" y="4768850"/>
          <p14:tracePt t="127931" x="5368925" y="4768850"/>
          <p14:tracePt t="127938" x="5332413" y="4768850"/>
          <p14:tracePt t="127949" x="5283200" y="4768850"/>
          <p14:tracePt t="127955" x="5233988" y="4754563"/>
          <p14:tracePt t="127965" x="5197475" y="4740275"/>
          <p14:tracePt t="127971" x="5154613" y="4733925"/>
          <p14:tracePt t="127981" x="5119688" y="4719638"/>
          <p14:tracePt t="127987" x="5068888" y="4691063"/>
          <p14:tracePt t="127998" x="5019675" y="4668838"/>
          <p14:tracePt t="128004" x="4983163" y="4640263"/>
          <p14:tracePt t="128014" x="4933950" y="4605338"/>
          <p14:tracePt t="128020" x="4883150" y="4556125"/>
          <p14:tracePt t="128030" x="4841875" y="4505325"/>
          <p14:tracePt t="128036" x="4770438" y="4405313"/>
          <p14:tracePt t="128048" x="4733925" y="4327525"/>
          <p14:tracePt t="128053" x="4691063" y="4241800"/>
          <p14:tracePt t="128064" x="4670425" y="4127500"/>
          <p14:tracePt t="128070" x="4656138" y="3992563"/>
          <p14:tracePt t="128081" x="4641850" y="3841750"/>
          <p14:tracePt t="128086" x="4641850" y="3692525"/>
          <p14:tracePt t="128097" x="4641850" y="3543300"/>
          <p14:tracePt t="128103" x="4656138" y="3400425"/>
          <p14:tracePt t="128113" x="4684713" y="3351213"/>
          <p14:tracePt t="128119" x="4756150" y="3228975"/>
          <p14:tracePt t="128130" x="4805363" y="3151188"/>
          <p14:tracePt t="128136" x="4891088" y="3079750"/>
          <p14:tracePt t="128147" x="4954588" y="3016250"/>
          <p14:tracePt t="128152" x="5019675" y="2979738"/>
          <p14:tracePt t="128164" x="5083175" y="2951163"/>
          <p14:tracePt t="128169" x="5148263" y="2944813"/>
          <p14:tracePt t="128180" x="5168900" y="2930525"/>
          <p14:tracePt t="128185" x="5205413" y="2930525"/>
          <p14:tracePt t="128198" x="5254625" y="2930525"/>
          <p14:tracePt t="128202" x="5283200" y="2930525"/>
          <p14:tracePt t="128213" x="5318125" y="2930525"/>
          <p14:tracePt t="128219" x="5346700" y="2930525"/>
          <p14:tracePt t="128230" x="5368925" y="2930525"/>
          <p14:tracePt t="128235" x="5397500" y="2944813"/>
          <p14:tracePt t="128247" x="5418138" y="2965450"/>
          <p14:tracePt t="128251" x="5446713" y="2994025"/>
          <p14:tracePt t="128264" x="5468938" y="3016250"/>
          <p14:tracePt t="128268" x="5483225" y="3051175"/>
          <p14:tracePt t="128280" x="5518150" y="3143250"/>
          <p14:tracePt t="128284" x="5546725" y="3200400"/>
          <p14:tracePt t="128297" x="5561013" y="3251200"/>
          <p14:tracePt t="128302" x="5583238" y="3394075"/>
          <p14:tracePt t="128313" x="5611813" y="3514725"/>
          <p14:tracePt t="128318" x="5611813" y="3614738"/>
          <p14:tracePt t="128330" x="5618163" y="3757613"/>
          <p14:tracePt t="128335" x="5618163" y="3892550"/>
          <p14:tracePt t="128347" x="5618163" y="4021138"/>
          <p14:tracePt t="128351" x="5611813" y="4156075"/>
          <p14:tracePt t="128365" x="5568950" y="4276725"/>
          <p14:tracePt t="128368" x="5503863" y="4427538"/>
          <p14:tracePt t="128381" x="5418138" y="4583113"/>
          <p14:tracePt t="128384" x="5332413" y="4733925"/>
          <p14:tracePt t="128398" x="5219700" y="4905375"/>
          <p14:tracePt t="128401" x="5097463" y="5054600"/>
          <p14:tracePt t="128414" x="4933950" y="5246688"/>
          <p14:tracePt t="128417" x="4784725" y="5403850"/>
          <p14:tracePt t="128431" x="4633913" y="5546725"/>
          <p14:tracePt t="128432" x="4491038" y="5667375"/>
          <p14:tracePt t="128441" x="4421188" y="5695950"/>
          <p14:tracePt t="128449" x="4306888" y="5767388"/>
          <p14:tracePt t="128457" x="4206875" y="5816600"/>
          <p14:tracePt t="128465" x="4121150" y="5845175"/>
          <p14:tracePt t="128474" x="4043363" y="5859463"/>
          <p14:tracePt t="128482" x="3992563" y="5859463"/>
          <p14:tracePt t="128490" x="3943350" y="5859463"/>
          <p14:tracePt t="128498" x="3906838" y="5859463"/>
          <p14:tracePt t="128506" x="3863975" y="5830888"/>
          <p14:tracePt t="128515" x="3857625" y="5795963"/>
          <p14:tracePt t="128523" x="3829050" y="5759450"/>
          <p14:tracePt t="128531" x="3814763" y="5667375"/>
          <p14:tracePt t="128539" x="3814763" y="5553075"/>
          <p14:tracePt t="128547" x="3814763" y="5332413"/>
          <p14:tracePt t="128556" x="3843338" y="5103813"/>
          <p14:tracePt t="128565" x="3929063" y="4854575"/>
          <p14:tracePt t="128573" x="4057650" y="4556125"/>
          <p14:tracePt t="128581" x="4206875" y="4219575"/>
          <p14:tracePt t="128589" x="4392613" y="3856038"/>
          <p14:tracePt t="128597" x="4570413" y="3543300"/>
          <p14:tracePt t="128605" x="4656138" y="3414713"/>
          <p14:tracePt t="128614" x="4733925" y="3314700"/>
          <p14:tracePt t="128622" x="4870450" y="3143250"/>
          <p14:tracePt t="128630" x="4983163" y="3001963"/>
          <p14:tracePt t="128639" x="5097463" y="2901950"/>
          <p14:tracePt t="128647" x="5268913" y="2765425"/>
          <p14:tracePt t="128655" x="5383213" y="2716213"/>
          <p14:tracePt t="128664" x="5432425" y="2716213"/>
          <p14:tracePt t="128671" x="5611813" y="2679700"/>
          <p14:tracePt t="128681" x="5661025" y="2679700"/>
          <p14:tracePt t="128688" x="5746750" y="2679700"/>
          <p14:tracePt t="128697" x="5895975" y="2701925"/>
          <p14:tracePt t="128704" x="5981700" y="2736850"/>
          <p14:tracePt t="128714" x="6018213" y="2779713"/>
          <p14:tracePt t="128721" x="6096000" y="2836863"/>
          <p14:tracePt t="128731" x="6159500" y="2894013"/>
          <p14:tracePt t="128738" x="6210300" y="2951163"/>
          <p14:tracePt t="128747" x="6224588" y="2979738"/>
          <p14:tracePt t="128754" x="6259513" y="3030538"/>
          <p14:tracePt t="128765" x="6281738" y="3065463"/>
          <p14:tracePt t="128771" x="6296025" y="3100388"/>
          <p14:tracePt t="128780" x="6310313" y="3128963"/>
          <p14:tracePt t="128787" x="6324600" y="3151188"/>
          <p14:tracePt t="128798" x="6324600" y="3165475"/>
          <p14:tracePt t="128803" x="6330950" y="3194050"/>
          <p14:tracePt t="128814" x="6330950" y="3200400"/>
          <p14:tracePt t="128820" x="6330950" y="3243263"/>
          <p14:tracePt t="128830" x="6330950" y="3265488"/>
          <p14:tracePt t="128836" x="6324600" y="3300413"/>
          <p14:tracePt t="128847" x="6281738" y="3379788"/>
          <p14:tracePt t="128853" x="6230938" y="3443288"/>
          <p14:tracePt t="128864" x="6181725" y="3514725"/>
          <p14:tracePt t="128870" x="6110288" y="3592513"/>
          <p14:tracePt t="128880" x="6032500" y="3692525"/>
          <p14:tracePt t="128886" x="5981700" y="3729038"/>
          <p14:tracePt t="128898" x="5895975" y="3827463"/>
          <p14:tracePt t="128903" x="5795963" y="3892550"/>
          <p14:tracePt t="128913" x="5718175" y="3956050"/>
          <p14:tracePt t="128919" x="5632450" y="4006850"/>
          <p14:tracePt t="128931" x="5546725" y="4056063"/>
          <p14:tracePt t="128936" x="5468938" y="4078288"/>
          <p14:tracePt t="128949" x="5383213" y="4106863"/>
          <p14:tracePt t="128954" x="5303838" y="4121150"/>
          <p14:tracePt t="128964" x="5219700" y="4127500"/>
          <p14:tracePt t="128969" x="5148263" y="4141788"/>
          <p14:tracePt t="128980" x="5083175" y="4156075"/>
          <p14:tracePt t="128985" x="5005388" y="4156075"/>
          <p14:tracePt t="128998" x="4940300" y="4156075"/>
          <p14:tracePt t="129002" x="4883150" y="4156075"/>
          <p14:tracePt t="129014" x="4833938" y="4127500"/>
          <p14:tracePt t="129018" x="4784725" y="4106863"/>
          <p14:tracePt t="129030" x="4741863" y="4070350"/>
          <p14:tracePt t="129035" x="4705350" y="4041775"/>
          <p14:tracePt t="129047" x="4670425" y="4006850"/>
          <p14:tracePt t="129051" x="4670425" y="3992563"/>
          <p14:tracePt t="129064" x="4641850" y="3956050"/>
          <p14:tracePt t="129068" x="4633913" y="3927475"/>
          <p14:tracePt t="129081" x="4619625" y="3892550"/>
          <p14:tracePt t="129085" x="4605338" y="3863975"/>
          <p14:tracePt t="129098" x="4591050" y="3841750"/>
          <p14:tracePt t="129102" x="4591050" y="3813175"/>
          <p14:tracePt t="129114" x="4591050" y="3792538"/>
          <p14:tracePt t="129118" x="4591050" y="3763963"/>
          <p14:tracePt t="129130" x="4591050" y="3757613"/>
          <p14:tracePt t="129135" x="4591050" y="3729038"/>
          <p14:tracePt t="129147" x="4591050" y="3714750"/>
          <p14:tracePt t="129151" x="4591050" y="3692525"/>
          <p14:tracePt t="129164" x="4591050" y="3678238"/>
          <p14:tracePt t="129167" x="4591050" y="3643313"/>
          <p14:tracePt t="129180" x="4605338" y="3614738"/>
          <p14:tracePt t="129184" x="4605338" y="3606800"/>
          <p14:tracePt t="129197" x="4633913" y="3563938"/>
          <p14:tracePt t="129200" x="4641850" y="3557588"/>
          <p14:tracePt t="129214" x="4670425" y="3543300"/>
          <p14:tracePt t="129215" x="4705350" y="3506788"/>
          <p14:tracePt t="129224" x="4733925" y="3478213"/>
          <p14:tracePt t="129232" x="4756150" y="3463925"/>
          <p14:tracePt t="129240" x="4791075" y="3443288"/>
          <p14:tracePt t="129249" x="4833938" y="3429000"/>
          <p14:tracePt t="129256" x="4870450" y="3414713"/>
          <p14:tracePt t="129265" x="4905375" y="3400425"/>
          <p14:tracePt t="129273" x="4940300" y="3394075"/>
          <p14:tracePt t="129281" x="4997450" y="3379788"/>
          <p14:tracePt t="129290" x="5048250" y="3379788"/>
          <p14:tracePt t="129298" x="5097463" y="3365500"/>
          <p14:tracePt t="129306" x="5148263" y="3365500"/>
          <p14:tracePt t="129315" x="5205413" y="3365500"/>
          <p14:tracePt t="129322" x="5268913" y="3365500"/>
          <p14:tracePt t="129331" x="5332413" y="3365500"/>
          <p14:tracePt t="129339" x="5397500" y="3365500"/>
          <p14:tracePt t="129347" x="5446713" y="3379788"/>
          <p14:tracePt t="129356" x="5503863" y="3394075"/>
          <p14:tracePt t="129364" x="5561013" y="3414713"/>
          <p14:tracePt t="129372" x="5597525" y="3443288"/>
          <p14:tracePt t="129381" x="5646738" y="3457575"/>
          <p14:tracePt t="129388" x="5683250" y="3492500"/>
          <p14:tracePt t="129397" x="5718175" y="3529013"/>
          <p14:tracePt t="129405" x="5761038" y="3563938"/>
          <p14:tracePt t="129414" x="5781675" y="3592513"/>
          <p14:tracePt t="129422" x="5795963" y="3614738"/>
          <p14:tracePt t="129431" x="5818188" y="3678238"/>
          <p14:tracePt t="129438" x="5846763" y="3714750"/>
          <p14:tracePt t="129447" x="5846763" y="3757613"/>
          <p14:tracePt t="129454" x="5861050" y="3806825"/>
          <p14:tracePt t="129464" x="5861050" y="3841750"/>
          <p14:tracePt t="129471" x="5867400" y="3906838"/>
          <p14:tracePt t="129480" x="5867400" y="3978275"/>
          <p14:tracePt t="129487" x="5867400" y="4041775"/>
          <p14:tracePt t="129498" x="5867400" y="4121150"/>
          <p14:tracePt t="129504" x="5861050" y="4191000"/>
          <p14:tracePt t="129514" x="5846763" y="4270375"/>
          <p14:tracePt t="129521" x="5810250" y="4356100"/>
          <p14:tracePt t="129530" x="5781675" y="4427538"/>
          <p14:tracePt t="129537" x="5746750" y="4505325"/>
          <p14:tracePt t="129548" x="5710238" y="4570413"/>
          <p14:tracePt t="129553" x="5668963" y="4633913"/>
          <p14:tracePt t="129564" x="5632450" y="4683125"/>
          <p14:tracePt t="129570" x="5597525" y="4719638"/>
          <p14:tracePt t="129580" x="5546725" y="4754563"/>
          <p14:tracePt t="129586" x="5483225" y="4791075"/>
          <p14:tracePt t="129597" x="5418138" y="4819650"/>
          <p14:tracePt t="129603" x="5368925" y="4840288"/>
          <p14:tracePt t="129614" x="5318125" y="4854575"/>
          <p14:tracePt t="129620" x="5268913" y="4868863"/>
          <p14:tracePt t="129630" x="5219700" y="4883150"/>
          <p14:tracePt t="129636" x="5197475" y="4891088"/>
          <p14:tracePt t="129647" x="5148263" y="4891088"/>
          <p14:tracePt t="129652" x="5105400" y="4891088"/>
          <p14:tracePt t="129664" x="5068888" y="4891088"/>
          <p14:tracePt t="129669" x="5019675" y="4891088"/>
          <p14:tracePt t="129680" x="4968875" y="4891088"/>
          <p14:tracePt t="131597" x="4954588" y="4891088"/>
          <p14:tracePt t="131606" x="4933950" y="4891088"/>
          <p14:tracePt t="131614" x="4905375" y="4891088"/>
          <p14:tracePt t="131622" x="4883150" y="4891088"/>
          <p14:tracePt t="131632" x="4841875" y="4891088"/>
          <p14:tracePt t="131638" x="4805363" y="4891088"/>
          <p14:tracePt t="131647" x="4770438" y="4891088"/>
          <p14:tracePt t="131655" x="4719638" y="4891088"/>
          <p14:tracePt t="131664" x="4684713" y="4883150"/>
          <p14:tracePt t="131672" x="4633913" y="4854575"/>
          <p14:tracePt t="131680" x="4591050" y="4840288"/>
          <p14:tracePt t="131688" x="4541838" y="4819650"/>
          <p14:tracePt t="131697" x="4505325" y="4805363"/>
          <p14:tracePt t="131705" x="4470400" y="4783138"/>
          <p14:tracePt t="131714" x="4427538" y="4754563"/>
          <p14:tracePt t="131721" x="4392613" y="4740275"/>
          <p14:tracePt t="131731" x="4356100" y="4719638"/>
          <p14:tracePt t="131737" x="4321175" y="4691063"/>
          <p14:tracePt t="131747" x="4292600" y="4668838"/>
          <p14:tracePt t="131754" x="4256088" y="4633913"/>
          <p14:tracePt t="131764" x="4227513" y="4605338"/>
          <p14:tracePt t="131770" x="4192588" y="4570413"/>
          <p14:tracePt t="131781" x="4170363" y="4519613"/>
          <p14:tracePt t="131787" x="4141788" y="4476750"/>
          <p14:tracePt t="131797" x="4121150" y="4419600"/>
          <p14:tracePt t="131803" x="4106863" y="4370388"/>
          <p14:tracePt t="131814" x="4092575" y="4291013"/>
          <p14:tracePt t="131821" x="4092575" y="4227513"/>
          <p14:tracePt t="131831" x="4092575" y="4156075"/>
          <p14:tracePt t="131836" x="4092575" y="4078288"/>
          <p14:tracePt t="131847" x="4092575" y="3992563"/>
          <p14:tracePt t="131853" x="4092575" y="3927475"/>
          <p14:tracePt t="131864" x="4121150" y="3856038"/>
          <p14:tracePt t="131870" x="4141788" y="3778250"/>
          <p14:tracePt t="131880" x="4170363" y="3714750"/>
          <p14:tracePt t="131886" x="4206875" y="3663950"/>
          <p14:tracePt t="131897" x="4227513" y="3606800"/>
          <p14:tracePt t="131903" x="4270375" y="3563938"/>
          <p14:tracePt t="131913" x="4278313" y="3543300"/>
          <p14:tracePt t="131919" x="4306888" y="3514725"/>
          <p14:tracePt t="131931" x="4327525" y="3492500"/>
          <p14:tracePt t="131936" x="4356100" y="3463925"/>
          <p14:tracePt t="131949" x="4370388" y="3457575"/>
          <p14:tracePt t="131952" x="4406900" y="3443288"/>
          <p14:tracePt t="131960" x="4441825" y="3429000"/>
          <p14:tracePt t="131968" x="4470400" y="3414713"/>
          <p14:tracePt t="131977" x="4519613" y="3414713"/>
          <p14:tracePt t="131985" x="4570413" y="3400425"/>
          <p14:tracePt t="131993" x="4619625" y="3400425"/>
          <p14:tracePt t="132002" x="4684713" y="3400425"/>
          <p14:tracePt t="132010" x="4756150" y="3400425"/>
          <p14:tracePt t="132018" x="4833938" y="3400425"/>
          <p14:tracePt t="132026" x="4905375" y="3400425"/>
          <p14:tracePt t="132035" x="4983163" y="3400425"/>
          <p14:tracePt t="132043" x="5048250" y="3400425"/>
          <p14:tracePt t="132051" x="5119688" y="3400425"/>
          <p14:tracePt t="132059" x="5183188" y="3400425"/>
          <p14:tracePt t="132067" x="5233988" y="3400425"/>
          <p14:tracePt t="132076" x="5303838" y="3400425"/>
          <p14:tracePt t="132084" x="5346700" y="3414713"/>
          <p14:tracePt t="132092" x="5397500" y="3429000"/>
          <p14:tracePt t="132100" x="5446713" y="3443288"/>
          <p14:tracePt t="132109" x="5497513" y="3457575"/>
          <p14:tracePt t="132117" x="5503863" y="3463925"/>
          <p14:tracePt t="132125" x="5561013" y="3492500"/>
          <p14:tracePt t="132133" x="5583238" y="3492500"/>
          <p14:tracePt t="132142" x="5632450" y="3529013"/>
          <p14:tracePt t="132150" x="5646738" y="3543300"/>
          <p14:tracePt t="132158" x="5661025" y="3557588"/>
          <p14:tracePt t="132166" x="5683250" y="3578225"/>
          <p14:tracePt t="132175" x="5695950" y="3606800"/>
          <p14:tracePt t="132183" x="5710238" y="3614738"/>
          <p14:tracePt t="132191" x="5732463" y="3663950"/>
          <p14:tracePt t="132199" x="5732463" y="3678238"/>
          <p14:tracePt t="132207" x="5746750" y="3706813"/>
          <p14:tracePt t="132216" x="5761038" y="3729038"/>
          <p14:tracePt t="132224" x="5767388" y="3778250"/>
          <p14:tracePt t="132232" x="5781675" y="3806825"/>
          <p14:tracePt t="132241" x="5795963" y="3841750"/>
          <p14:tracePt t="132249" x="5795963" y="3878263"/>
          <p14:tracePt t="132257" x="5810250" y="3927475"/>
          <p14:tracePt t="132265" x="5810250" y="3963988"/>
          <p14:tracePt t="132274" x="5810250" y="4027488"/>
          <p14:tracePt t="132282" x="5810250" y="4078288"/>
          <p14:tracePt t="132290" x="5810250" y="4127500"/>
          <p14:tracePt t="132298" x="5810250" y="4191000"/>
          <p14:tracePt t="132306" x="5810250" y="4256088"/>
          <p14:tracePt t="132315" x="5810250" y="4319588"/>
          <p14:tracePt t="132323" x="5795963" y="4376738"/>
          <p14:tracePt t="132331" x="5767388" y="4470400"/>
          <p14:tracePt t="132340" x="5732463" y="4583113"/>
          <p14:tracePt t="132348" x="5710238" y="4640263"/>
          <p14:tracePt t="132356" x="5646738" y="4791075"/>
          <p14:tracePt t="132364" x="5597525" y="4905375"/>
          <p14:tracePt t="132372" x="5561013" y="5003800"/>
          <p14:tracePt t="132381" x="5497513" y="5103813"/>
          <p14:tracePt t="132389" x="5454650" y="5154613"/>
          <p14:tracePt t="132397" x="5368925" y="5303838"/>
          <p14:tracePt t="132405" x="5332413" y="5353050"/>
          <p14:tracePt t="132414" x="5254625" y="5418138"/>
          <p14:tracePt t="132422" x="5183188" y="5467350"/>
          <p14:tracePt t="132431" x="5097463" y="5532438"/>
          <p14:tracePt t="132438" x="5005388" y="5553075"/>
          <p14:tracePt t="132447" x="4883150" y="5603875"/>
          <p14:tracePt t="132454" x="4784725" y="5618163"/>
          <p14:tracePt t="132464" x="4670425" y="5632450"/>
          <p14:tracePt t="132471" x="4605338" y="5632450"/>
          <p14:tracePt t="132480" x="4505325" y="5632450"/>
          <p14:tracePt t="132488" x="4421188" y="5632450"/>
          <p14:tracePt t="132498" x="4321175" y="5632450"/>
          <p14:tracePt t="132504" x="4227513" y="5632450"/>
          <p14:tracePt t="132514" x="4141788" y="5595938"/>
          <p14:tracePt t="132520" x="4078288" y="5567363"/>
          <p14:tracePt t="132531" x="3978275" y="5532438"/>
          <p14:tracePt t="132537" x="3906838" y="5495925"/>
          <p14:tracePt t="132547" x="3778250" y="5403850"/>
          <p14:tracePt t="132553" x="3692525" y="5346700"/>
          <p14:tracePt t="132564" x="3594100" y="5254625"/>
          <p14:tracePt t="132570" x="3494088" y="5183188"/>
          <p14:tracePt t="132580" x="3394075" y="5083175"/>
          <p14:tracePt t="132586" x="3294063" y="4954588"/>
          <p14:tracePt t="132598" x="3201988" y="4833938"/>
          <p14:tracePt t="132604" x="3101975" y="4691063"/>
          <p14:tracePt t="132614" x="3044825" y="4556125"/>
          <p14:tracePt t="132619" x="3016250" y="4491038"/>
          <p14:tracePt t="132631" x="2965450" y="4370388"/>
          <p14:tracePt t="132636" x="2916238" y="4241800"/>
          <p14:tracePt t="132647" x="2894013" y="4127500"/>
          <p14:tracePt t="132653" x="2879725" y="4027488"/>
          <p14:tracePt t="132664" x="2879725" y="3963988"/>
          <p14:tracePt t="132669" x="2879725" y="3927475"/>
          <p14:tracePt t="132680" x="2879725" y="3863975"/>
          <p14:tracePt t="132685" x="2879725" y="3778250"/>
          <p14:tracePt t="132697" x="2879725" y="3757613"/>
          <p14:tracePt t="132702" x="2879725" y="3706813"/>
          <p14:tracePt t="132714" x="2916238" y="3657600"/>
          <p14:tracePt t="132718" x="2965450" y="3578225"/>
          <p14:tracePt t="132730" x="3030538" y="3514725"/>
          <p14:tracePt t="132735" x="3116263" y="3443288"/>
          <p14:tracePt t="132747" x="3216275" y="3365500"/>
          <p14:tracePt t="132752" x="3343275" y="3279775"/>
          <p14:tracePt t="132764" x="3465513" y="3200400"/>
          <p14:tracePt t="132768" x="3629025" y="3128963"/>
          <p14:tracePt t="132780" x="3806825" y="3051175"/>
          <p14:tracePt t="132785" x="3971925" y="2994025"/>
          <p14:tracePt t="132797" x="4127500" y="2944813"/>
          <p14:tracePt t="132801" x="4306888" y="2916238"/>
          <p14:tracePt t="132814" x="4456113" y="2901950"/>
          <p14:tracePt t="132819" x="4519613" y="2901950"/>
          <p14:tracePt t="132830" x="4656138" y="2901950"/>
          <p14:tracePt t="132834" x="4756150" y="2901950"/>
          <p14:tracePt t="132847" x="4856163" y="2901950"/>
          <p14:tracePt t="132851" x="4940300" y="2916238"/>
          <p14:tracePt t="132864" x="5033963" y="2951163"/>
          <p14:tracePt t="132868" x="5105400" y="2994025"/>
          <p14:tracePt t="132880" x="5168900" y="3030538"/>
          <p14:tracePt t="132885" x="5248275" y="3079750"/>
          <p14:tracePt t="132897" x="5297488" y="3143250"/>
          <p14:tracePt t="132901" x="5354638" y="3194050"/>
          <p14:tracePt t="132914" x="5403850" y="3265488"/>
          <p14:tracePt t="132918" x="5454650" y="3314700"/>
          <p14:tracePt t="132931" x="5497513" y="3394075"/>
          <p14:tracePt t="132933" x="5532438" y="3463925"/>
          <p14:tracePt t="132941" x="5568950" y="3543300"/>
          <p14:tracePt t="132950" x="5611813" y="3629025"/>
          <p14:tracePt t="132957" x="5632450" y="3706813"/>
          <p14:tracePt t="132966" x="5668963" y="3792538"/>
          <p14:tracePt t="132974" x="5683250" y="3878263"/>
          <p14:tracePt t="132982" x="5710238" y="3956050"/>
          <p14:tracePt t="132990" x="5718175" y="4021138"/>
          <p14:tracePt t="132999" x="5718175" y="4041775"/>
          <p14:tracePt t="133007" x="5732463" y="4092575"/>
          <p14:tracePt t="133015" x="5732463" y="4127500"/>
          <p14:tracePt t="133024" x="5732463" y="4170363"/>
          <p14:tracePt t="133032" x="5732463" y="4191000"/>
          <p14:tracePt t="133040" x="5732463" y="4205288"/>
          <p14:tracePt t="133048" x="5732463" y="4219575"/>
          <p14:tracePt t="133056" x="5732463" y="4227513"/>
          <p14:tracePt t="133073" x="5732463" y="4241800"/>
          <p14:tracePt t="133081" x="5718175" y="4256088"/>
          <p14:tracePt t="133089" x="5695950" y="4256088"/>
          <p14:tracePt t="133098" x="5632450" y="4276725"/>
          <p14:tracePt t="133106" x="5568950" y="4305300"/>
          <p14:tracePt t="133114" x="5497513" y="4356100"/>
          <p14:tracePt t="133123" x="5383213" y="4405313"/>
          <p14:tracePt t="133130" x="5254625" y="4456113"/>
          <p14:tracePt t="133139" x="5119688" y="4527550"/>
          <p14:tracePt t="133147" x="4954588" y="4605338"/>
          <p14:tracePt t="133156" x="4791075" y="4683125"/>
          <p14:tracePt t="133163" x="4619625" y="4754563"/>
          <p14:tracePt t="133172" x="4541838" y="4783138"/>
          <p14:tracePt t="133180" x="4406900" y="4833938"/>
          <p14:tracePt t="133189" x="4278313" y="4883150"/>
          <p14:tracePt t="133197" x="4170363" y="4919663"/>
          <p14:tracePt t="133205" x="4057650" y="4933950"/>
          <p14:tracePt t="133213" x="3971925" y="4940300"/>
          <p14:tracePt t="133221" x="3892550" y="4940300"/>
          <p14:tracePt t="133230" x="3829050" y="4940300"/>
          <p14:tracePt t="133238" x="3757613" y="4940300"/>
          <p14:tracePt t="133247" x="3692525" y="4919663"/>
          <p14:tracePt t="133254" x="3643313" y="4891088"/>
          <p14:tracePt t="133264" x="3594100" y="4840288"/>
          <p14:tracePt t="133271" x="3543300" y="4791075"/>
          <p14:tracePt t="133724" x="3543300" y="4768850"/>
          <p14:tracePt t="133732" x="3543300" y="4719638"/>
          <p14:tracePt t="133741" x="3543300" y="4683125"/>
          <p14:tracePt t="133749" x="3565525" y="4633913"/>
          <p14:tracePt t="133757" x="3594100" y="4570413"/>
          <p14:tracePt t="133765" x="3614738" y="4491038"/>
          <p14:tracePt t="133773" x="3657600" y="4419600"/>
          <p14:tracePt t="133782" x="3729038" y="4270375"/>
          <p14:tracePt t="133790" x="3743325" y="4227513"/>
          <p14:tracePt t="133798" x="3792538" y="4141788"/>
          <p14:tracePt t="133806" x="3857625" y="4070350"/>
          <p14:tracePt t="133815" x="3957638" y="3927475"/>
          <p14:tracePt t="133823" x="3978275" y="3878263"/>
          <p14:tracePt t="133831" x="4057650" y="3792538"/>
          <p14:tracePt t="133840" x="4121150" y="3714750"/>
          <p14:tracePt t="133848" x="4192588" y="3643313"/>
          <p14:tracePt t="133856" x="4256088" y="3578225"/>
          <p14:tracePt t="133864" x="4341813" y="3514725"/>
          <p14:tracePt t="133873" x="4421188" y="3457575"/>
          <p14:tracePt t="133880" x="4505325" y="3394075"/>
          <p14:tracePt t="133889" x="4591050" y="3351213"/>
          <p14:tracePt t="133897" x="4670425" y="3300413"/>
          <p14:tracePt t="133905" x="4756150" y="3265488"/>
          <p14:tracePt t="133914" x="4841875" y="3243263"/>
          <p14:tracePt t="133922" x="4933950" y="3200400"/>
          <p14:tracePt t="133930" x="4997450" y="3194050"/>
          <p14:tracePt t="133938" x="5083175" y="3165475"/>
          <p14:tracePt t="133947" x="5154613" y="3151188"/>
          <p14:tracePt t="133955" x="5219700" y="3151188"/>
          <p14:tracePt t="133963" x="5283200" y="3143250"/>
          <p14:tracePt t="133971" x="5346700" y="3143250"/>
          <p14:tracePt t="133980" x="5403850" y="3143250"/>
          <p14:tracePt t="133988" x="5468938" y="3143250"/>
          <p14:tracePt t="133997" x="5518150" y="3151188"/>
          <p14:tracePt t="134004" x="5583238" y="3179763"/>
          <p14:tracePt t="134014" x="5646738" y="3214688"/>
          <p14:tracePt t="134021" x="5695950" y="3251200"/>
          <p14:tracePt t="134030" x="5761038" y="3300413"/>
          <p14:tracePt t="134037" x="5818188" y="3343275"/>
          <p14:tracePt t="134047" x="5867400" y="3400425"/>
          <p14:tracePt t="134054" x="5932488" y="3463925"/>
          <p14:tracePt t="134064" x="5995988" y="3543300"/>
          <p14:tracePt t="134070" x="6046788" y="3606800"/>
          <p14:tracePt t="134080" x="6081713" y="3678238"/>
          <p14:tracePt t="134086" x="6124575" y="3757613"/>
          <p14:tracePt t="134097" x="6159500" y="3813175"/>
          <p14:tracePt t="134103" x="6196013" y="3892550"/>
          <p14:tracePt t="134113" x="6210300" y="3956050"/>
          <p14:tracePt t="134120" x="6230938" y="4021138"/>
          <p14:tracePt t="134129" x="6245225" y="4078288"/>
          <p14:tracePt t="134136" x="6245225" y="4141788"/>
          <p14:tracePt t="134146" x="6245225" y="4205288"/>
          <p14:tracePt t="134152" x="6245225" y="4256088"/>
          <p14:tracePt t="134162" x="6245225" y="4327525"/>
          <p14:tracePt t="134169" x="6230938" y="4456113"/>
          <p14:tracePt t="134179" x="6196013" y="4556125"/>
          <p14:tracePt t="134186" x="6145213" y="4683125"/>
          <p14:tracePt t="134195" x="6067425" y="4805363"/>
          <p14:tracePt t="134202" x="5995988" y="4954588"/>
          <p14:tracePt t="134212" x="5818188" y="5218113"/>
          <p14:tracePt t="134219" x="5683250" y="5403850"/>
          <p14:tracePt t="134227" x="5546725" y="5603875"/>
          <p14:tracePt t="134235" x="5468938" y="5681663"/>
          <p14:tracePt t="134244" x="5318125" y="5867400"/>
          <p14:tracePt t="134251" x="5154613" y="6030913"/>
          <p14:tracePt t="134260" x="4983163" y="6180138"/>
          <p14:tracePt t="134268" x="4819650" y="6323013"/>
          <p14:tracePt t="134276" x="4656138" y="6423025"/>
          <p14:tracePt t="134284" x="4491038" y="6494463"/>
          <p14:tracePt t="134293" x="4427538" y="6523038"/>
          <p14:tracePt t="134301" x="4192588" y="6594475"/>
          <p14:tracePt t="134309" x="4057650" y="6608763"/>
          <p14:tracePt t="134318" x="3943350" y="6608763"/>
          <p14:tracePt t="134326" x="3863975" y="6608763"/>
          <p14:tracePt t="134334" x="3692525" y="6580188"/>
          <p14:tracePt t="134343" x="3643313" y="6557963"/>
          <p14:tracePt t="134350" x="3479800" y="6473825"/>
          <p14:tracePt t="134359" x="3394075" y="6408738"/>
          <p14:tracePt t="134367" x="3300413" y="6330950"/>
          <p14:tracePt t="134375" x="3230563" y="6245225"/>
          <p14:tracePt t="134384" x="3151188" y="6145213"/>
          <p14:tracePt t="134392" x="3094038" y="6030913"/>
          <p14:tracePt t="134400" x="3065463" y="5981700"/>
          <p14:tracePt t="134408" x="2965450" y="5795963"/>
          <p14:tracePt t="134417" x="2930525" y="5667375"/>
          <p14:tracePt t="134425" x="2894013" y="5532438"/>
          <p14:tracePt t="134433" x="2865438" y="5395913"/>
          <p14:tracePt t="134441" x="2851150" y="5318125"/>
          <p14:tracePt t="134449" x="2830513" y="5089525"/>
          <p14:tracePt t="134458" x="2801938" y="4954588"/>
          <p14:tracePt t="134466" x="2801938" y="4891088"/>
          <p14:tracePt t="134474" x="2795588" y="4768850"/>
          <p14:tracePt t="134483" x="2795588" y="4654550"/>
          <p14:tracePt t="134490" x="2795588" y="4583113"/>
          <p14:tracePt t="134499" x="2795588" y="4491038"/>
          <p14:tracePt t="134507" x="2795588" y="4427538"/>
          <p14:tracePt t="134515" x="2816225" y="4370388"/>
          <p14:tracePt t="134524" x="2879725" y="4256088"/>
          <p14:tracePt t="134532" x="2944813" y="4191000"/>
          <p14:tracePt t="134540" x="3016250" y="4121150"/>
          <p14:tracePt t="134548" x="3116263" y="4041775"/>
          <p14:tracePt t="134557" x="3244850" y="3941763"/>
          <p14:tracePt t="134565" x="3394075" y="3841750"/>
          <p14:tracePt t="134573" x="3663950" y="3678238"/>
          <p14:tracePt t="134581" x="3878263" y="3557588"/>
          <p14:tracePt t="134589" x="4106863" y="3443288"/>
          <p14:tracePt t="134597" x="4356100" y="3314700"/>
          <p14:tracePt t="134606" x="4633913" y="3194050"/>
          <p14:tracePt t="134615" x="4919663" y="3051175"/>
          <p14:tracePt t="134623" x="5205413" y="2944813"/>
          <p14:tracePt t="134631" x="5497513" y="2801938"/>
          <p14:tracePt t="134639" x="5618163" y="2751138"/>
          <p14:tracePt t="134648" x="5881688" y="2652713"/>
          <p14:tracePt t="134655" x="6124575" y="2552700"/>
          <p14:tracePt t="134664" x="6330950" y="2452688"/>
          <p14:tracePt t="134672" x="6545263" y="2352675"/>
          <p14:tracePt t="134680" x="6759575" y="2266950"/>
          <p14:tracePt t="134689" x="7094538" y="2089150"/>
          <p14:tracePt t="134697" x="7308850" y="1974850"/>
          <p14:tracePt t="134705" x="7535863" y="1854200"/>
          <p14:tracePt t="134714" x="7770813" y="1717675"/>
          <p14:tracePt t="134721" x="8013700" y="1560513"/>
          <p14:tracePt t="134730" x="8121650" y="1504950"/>
          <p14:tracePt t="134738" x="8348663" y="1376363"/>
          <p14:tracePt t="134747" x="8528050" y="1262063"/>
          <p14:tracePt t="134754" x="8597900" y="1211263"/>
          <p14:tracePt t="134764" x="8748713" y="1127125"/>
          <p14:tracePt t="134771" x="8848725" y="1047750"/>
          <p14:tracePt t="134780" x="8891588" y="1041400"/>
          <p14:tracePt t="134787" x="8940800" y="990600"/>
          <p14:tracePt t="134797" x="8975725" y="947738"/>
          <p14:tracePt t="134804" x="8997950" y="941388"/>
          <p14:tracePt t="134814" x="9012238" y="912813"/>
          <p14:tracePt t="134820" x="9012238" y="898525"/>
          <p14:tracePt t="134831" x="9012238" y="890588"/>
          <p14:tracePt t="134837" x="9012238" y="876300"/>
          <p14:tracePt t="134848" x="9012238" y="847725"/>
          <p14:tracePt t="134853" x="9012238" y="841375"/>
          <p14:tracePt t="134864" x="8997950" y="827088"/>
          <p14:tracePt t="134870" x="8990013" y="798513"/>
          <p14:tracePt t="134881" x="8961438" y="790575"/>
          <p14:tracePt t="134887" x="8947150" y="762000"/>
          <p14:tracePt t="134897" x="8940800" y="749300"/>
          <p14:tracePt t="134903" x="8926513" y="727075"/>
          <p14:tracePt t="134914" x="8912225" y="712788"/>
          <p14:tracePt t="134919" x="8897938" y="677863"/>
          <p14:tracePt t="134931" x="8897938" y="641350"/>
          <p14:tracePt t="134936" x="8897938" y="598488"/>
          <p14:tracePt t="134949" x="8897938" y="563563"/>
          <p14:tracePt t="134953" x="8897938" y="512763"/>
          <p14:tracePt t="134964" x="8897938" y="449263"/>
          <p14:tracePt t="134969" x="8897938" y="377825"/>
          <p14:tracePt t="134980" x="8912225" y="300038"/>
          <p14:tracePt t="134986" x="8947150" y="214313"/>
          <p14:tracePt t="134997" x="8997950" y="77788"/>
          <p14:tracePt t="135802" x="9661525" y="498475"/>
          <p14:tracePt t="135802" x="9375775" y="1112838"/>
          <p14:tracePt t="135802" x="9240838" y="1425575"/>
          <p14:tracePt t="135802" x="9097963" y="1739900"/>
          <p14:tracePt t="135802" x="9040813" y="1868488"/>
          <p14:tracePt t="135802" x="8891588" y="2152650"/>
          <p14:tracePt t="135802" x="8677275" y="2601913"/>
          <p14:tracePt t="135802" x="8548688" y="2894013"/>
          <p14:tracePt t="135802" x="8577263" y="2816225"/>
          <p14:tracePt t="135802" x="8626475" y="2716213"/>
          <p14:tracePt t="135802" x="8677275" y="2630488"/>
          <p14:tracePt t="135802" x="8697913" y="2552700"/>
          <p14:tracePt t="135802" x="8734425" y="2487613"/>
          <p14:tracePt t="135802" x="8763000" y="2430463"/>
          <p14:tracePt t="135802" x="8783638" y="2352675"/>
          <p14:tracePt t="135802" x="8812213" y="2287588"/>
          <p14:tracePt t="135802" x="8834438" y="2224088"/>
          <p14:tracePt t="135802" x="8891588" y="2103438"/>
          <p14:tracePt t="135802" x="8926513" y="1966913"/>
          <p14:tracePt t="135802" x="8975725" y="1839913"/>
          <p14:tracePt t="135802" x="9026525" y="1689100"/>
          <p14:tracePt t="135802" x="9090025" y="1554163"/>
          <p14:tracePt t="135802" x="9140825" y="1411288"/>
          <p14:tracePt t="135802" x="9190038" y="1262063"/>
          <p14:tracePt t="135802" x="9226550" y="1211263"/>
          <p14:tracePt t="135802" x="9275763" y="1098550"/>
          <p14:tracePt t="135802" x="9312275" y="1012825"/>
          <p14:tracePt t="135802" x="9326563" y="976313"/>
          <p14:tracePt t="135802" x="9347200" y="927100"/>
          <p14:tracePt t="135802" x="9375775" y="890588"/>
          <p14:tracePt t="135802" x="9396413" y="862013"/>
          <p14:tracePt t="135802" x="9439275" y="812800"/>
          <p14:tracePt t="135802" x="9439275" y="727075"/>
          <p14:tracePt t="135802" x="9490075" y="612775"/>
          <p14:tracePt t="135802" x="9539288" y="498475"/>
          <p14:tracePt t="135802" x="9590088" y="384175"/>
          <p14:tracePt t="135802" x="9639300" y="277813"/>
          <p14:tracePt t="135802" x="9690100" y="185738"/>
          <p14:tracePt t="135802" x="9739313" y="85725"/>
          <p14:tracePt t="136462" x="9759950" y="177800"/>
          <p14:tracePt t="136473" x="9704388" y="300038"/>
          <p14:tracePt t="136482" x="9625013" y="434975"/>
          <p14:tracePt t="136488" x="9561513" y="598488"/>
          <p14:tracePt t="136498" x="9510713" y="727075"/>
          <p14:tracePt t="136503" x="9453563" y="862013"/>
          <p14:tracePt t="136516" x="9424988" y="927100"/>
          <p14:tracePt t="136520" x="9347200" y="1127125"/>
          <p14:tracePt t="136532" x="9326563" y="1190625"/>
          <p14:tracePt t="136536" x="9275763" y="1304925"/>
          <p14:tracePt t="136548" x="9226550" y="1404938"/>
          <p14:tracePt t="136553" x="9175750" y="1504950"/>
          <p14:tracePt t="136565" x="9147175" y="1589088"/>
          <p14:tracePt t="136569" x="9097963" y="1660525"/>
          <p14:tracePt t="136582" x="9061450" y="1754188"/>
          <p14:tracePt t="136587" x="9040813" y="1817688"/>
          <p14:tracePt t="136600" x="9026525" y="1839913"/>
          <p14:tracePt t="136604" x="8997950" y="1874838"/>
          <p14:tracePt t="136616" x="8975725" y="1917700"/>
          <p14:tracePt t="136620" x="8961438" y="1938338"/>
          <p14:tracePt t="136632" x="8947150" y="1952625"/>
          <p14:tracePt t="136636" x="8947150" y="1966913"/>
          <p14:tracePt t="136648" x="8940800" y="1966913"/>
          <p14:tracePt t="136931" x="8926513" y="1938338"/>
          <p14:tracePt t="136940" x="8897938" y="1917700"/>
          <p14:tracePt t="136948" x="8877300" y="1889125"/>
          <p14:tracePt t="136956" x="8848725" y="1868488"/>
          <p14:tracePt t="136965" x="8797925" y="1825625"/>
          <p14:tracePt t="136973" x="8763000" y="1789113"/>
          <p14:tracePt t="136981" x="8712200" y="1739900"/>
          <p14:tracePt t="136989" x="8662988" y="1703388"/>
          <p14:tracePt t="136997" x="8612188" y="1639888"/>
          <p14:tracePt t="137006" x="8548688" y="1603375"/>
          <p14:tracePt t="137014" x="8485188" y="1539875"/>
          <p14:tracePt t="137022" x="8434388" y="1504950"/>
          <p14:tracePt t="137031" x="8385175" y="1439863"/>
          <p14:tracePt t="137039" x="8348663" y="1404938"/>
          <p14:tracePt t="137047" x="8299450" y="1362075"/>
          <p14:tracePt t="137055" x="8262938" y="1325563"/>
          <p14:tracePt t="137064" x="8220075" y="1276350"/>
          <p14:tracePt t="137072" x="8213725" y="1262063"/>
          <p14:tracePt t="137081" x="8185150" y="1239838"/>
          <p14:tracePt t="137089" x="8162925" y="1211263"/>
          <p14:tracePt t="137098" x="8148638" y="1190625"/>
          <p14:tracePt t="137105" x="8134350" y="1162050"/>
          <p14:tracePt t="137114" x="8121650" y="1154113"/>
          <p14:tracePt t="137121" x="8121650" y="1127125"/>
          <p14:tracePt t="137131" x="8113713" y="1112838"/>
          <p14:tracePt t="137138" x="8113713" y="1090613"/>
          <p14:tracePt t="137147" x="8099425" y="1076325"/>
          <p14:tracePt t="137154" x="8099425" y="1062038"/>
          <p14:tracePt t="137164" x="8099425" y="1047750"/>
          <p14:tracePt t="137170" x="8099425" y="1041400"/>
          <p14:tracePt t="137181" x="8099425" y="1027113"/>
          <p14:tracePt t="137187" x="8099425" y="1012825"/>
          <p14:tracePt t="137197" x="8099425" y="998538"/>
          <p14:tracePt t="137203" x="8113713" y="976313"/>
          <p14:tracePt t="137213" x="8134350" y="962025"/>
          <p14:tracePt t="137220" x="8162925" y="941388"/>
          <p14:tracePt t="137230" x="8199438" y="927100"/>
          <p14:tracePt t="137237" x="8248650" y="890588"/>
          <p14:tracePt t="137247" x="8285163" y="862013"/>
          <p14:tracePt t="137253" x="8348663" y="841375"/>
          <p14:tracePt t="137263" x="8413750" y="812800"/>
          <p14:tracePt t="137270" x="8477250" y="790575"/>
          <p14:tracePt t="137279" x="8534400" y="762000"/>
          <p14:tracePt t="137286" x="8597900" y="749300"/>
          <p14:tracePt t="137294" x="8662988" y="741363"/>
          <p14:tracePt t="137302" x="8677275" y="727075"/>
          <p14:tracePt t="137311" x="8726488" y="727075"/>
          <p14:tracePt t="137319" x="8763000" y="712788"/>
          <p14:tracePt t="137328" x="8783638" y="712788"/>
          <p14:tracePt t="137336" x="8812213" y="712788"/>
          <p14:tracePt t="137344" x="8826500" y="712788"/>
          <p14:tracePt t="137352" x="8834438" y="712788"/>
          <p14:tracePt t="137361" x="8848725" y="712788"/>
          <p14:tracePt t="137368" x="8863013" y="712788"/>
          <p14:tracePt t="137385" x="8863013" y="727075"/>
          <p14:tracePt t="137401" x="8877300" y="727075"/>
          <p14:tracePt t="137410" x="8877300" y="741363"/>
          <p14:tracePt t="137435" x="8877300" y="749300"/>
          <p14:tracePt t="137451" x="8877300" y="762000"/>
          <p14:tracePt t="137476" x="8877300" y="776288"/>
          <p14:tracePt t="137484" x="8877300" y="790575"/>
          <p14:tracePt t="137501" x="8877300" y="798513"/>
          <p14:tracePt t="137517" x="8863013" y="812800"/>
          <p14:tracePt t="137525" x="8863013" y="827088"/>
          <p14:tracePt t="137542" x="8863013" y="841375"/>
          <p14:tracePt t="137550" x="8863013" y="847725"/>
          <p14:tracePt t="137558" x="8863013" y="876300"/>
          <p14:tracePt t="137567" x="8863013" y="890588"/>
          <p14:tracePt t="137575" x="8863013" y="898525"/>
          <p14:tracePt t="137583" x="8848725" y="927100"/>
          <p14:tracePt t="137591" x="8848725" y="941388"/>
          <p14:tracePt t="137600" x="8848725" y="962025"/>
          <p14:tracePt t="137608" x="8848725" y="976313"/>
          <p14:tracePt t="137616" x="8848725" y="998538"/>
          <p14:tracePt t="137624" x="8848725" y="1012825"/>
          <p14:tracePt t="137633" x="8848725" y="1041400"/>
          <p14:tracePt t="137641" x="8848725" y="1047750"/>
          <p14:tracePt t="137649" x="8848725" y="1076325"/>
          <p14:tracePt t="137657" x="8848725" y="1098550"/>
          <p14:tracePt t="137665" x="8848725" y="1112838"/>
          <p14:tracePt t="137673" x="8848725" y="1154113"/>
          <p14:tracePt t="137682" x="8848725" y="1176338"/>
          <p14:tracePt t="137690" x="8848725" y="1211263"/>
          <p14:tracePt t="137698" x="8848725" y="1239838"/>
          <p14:tracePt t="137706" x="8848725" y="1254125"/>
          <p14:tracePt t="137715" x="8848725" y="1290638"/>
          <p14:tracePt t="137723" x="8834438" y="1325563"/>
          <p14:tracePt t="137732" x="8834438" y="1362075"/>
          <p14:tracePt t="137740" x="8826500" y="1404938"/>
          <p14:tracePt t="137748" x="8826500" y="1411288"/>
          <p14:tracePt t="137756" x="8812213" y="1454150"/>
          <p14:tracePt t="137764" x="8812213" y="1476375"/>
          <p14:tracePt t="137772" x="8812213" y="1511300"/>
          <p14:tracePt t="137781" x="8797925" y="1539875"/>
          <p14:tracePt t="137789" x="8783638" y="1574800"/>
          <p14:tracePt t="137798" x="8777288" y="1589088"/>
          <p14:tracePt t="137806" x="8777288" y="1611313"/>
          <p14:tracePt t="137814" x="8763000" y="1639888"/>
          <p14:tracePt t="137822" x="8748713" y="1660525"/>
          <p14:tracePt t="137832" x="8748713" y="1674813"/>
          <p14:tracePt t="137839" x="8734425" y="1689100"/>
          <p14:tracePt t="137848" x="8734425" y="1717675"/>
          <p14:tracePt t="137855" x="8726488" y="1725613"/>
          <p14:tracePt t="137865" x="8726488" y="1739900"/>
          <p14:tracePt t="137871" x="8712200" y="1754188"/>
          <p14:tracePt t="137881" x="8712200" y="1768475"/>
          <p14:tracePt t="137888" x="8712200" y="1774825"/>
          <p14:tracePt t="137898" x="8697913" y="1789113"/>
          <p14:tracePt t="137904" x="8697913" y="1803400"/>
          <p14:tracePt t="137915" x="8683625" y="1817688"/>
          <p14:tracePt t="137921" x="8683625" y="1825625"/>
          <p14:tracePt t="137932" x="8677275" y="1854200"/>
          <p14:tracePt t="137938" x="8662988" y="1874838"/>
          <p14:tracePt t="137948" x="8648700" y="1903413"/>
          <p14:tracePt t="138185" x="8634413" y="1903413"/>
          <p14:tracePt t="138193" x="8612188" y="1889125"/>
          <p14:tracePt t="138201" x="8562975" y="1889125"/>
          <p14:tracePt t="138210" x="8499475" y="1868488"/>
          <p14:tracePt t="138217" x="8413750" y="1825625"/>
          <p14:tracePt t="138226" x="8328025" y="1774825"/>
          <p14:tracePt t="138234" x="8270875" y="1754188"/>
          <p14:tracePt t="138243" x="8185150" y="1703388"/>
          <p14:tracePt t="138251" x="8099425" y="1654175"/>
          <p14:tracePt t="138259" x="8021638" y="1611313"/>
          <p14:tracePt t="138267" x="7935913" y="1554163"/>
          <p14:tracePt t="138276" x="7864475" y="1504950"/>
          <p14:tracePt t="138284" x="7799388" y="1454150"/>
          <p14:tracePt t="138292" x="7735888" y="1411288"/>
          <p14:tracePt t="138300" x="7686675" y="1362075"/>
          <p14:tracePt t="138308" x="7635875" y="1325563"/>
          <p14:tracePt t="138317" x="7586663" y="1290638"/>
          <p14:tracePt t="138325" x="7535863" y="1254125"/>
          <p14:tracePt t="138333" x="7486650" y="1211263"/>
          <p14:tracePt t="138341" x="7450138" y="1190625"/>
          <p14:tracePt t="138350" x="7421563" y="1162050"/>
          <p14:tracePt t="138358" x="7400925" y="1141413"/>
          <p14:tracePt t="138366" x="7372350" y="1127125"/>
          <p14:tracePt t="138374" x="7350125" y="1098550"/>
          <p14:tracePt t="138383" x="7321550" y="1076325"/>
          <p14:tracePt t="138391" x="7308850" y="1047750"/>
          <p14:tracePt t="138399" x="7300913" y="1041400"/>
          <p14:tracePt t="138407" x="7272338" y="1012825"/>
          <p14:tracePt t="138415" x="7258050" y="990600"/>
          <p14:tracePt t="138424" x="7251700" y="962025"/>
          <p14:tracePt t="138432" x="7237413" y="947738"/>
          <p14:tracePt t="138440" x="7223125" y="927100"/>
          <p14:tracePt t="138448" x="7208838" y="898525"/>
          <p14:tracePt t="138457" x="7194550" y="890588"/>
          <p14:tracePt t="138465" x="7186613" y="862013"/>
          <p14:tracePt t="138473" x="7172325" y="841375"/>
          <p14:tracePt t="138482" x="7158038" y="812800"/>
          <p14:tracePt t="138489" x="7143750" y="798513"/>
          <p14:tracePt t="138498" x="7137400" y="776288"/>
          <p14:tracePt t="138506" x="7123113" y="762000"/>
          <p14:tracePt t="138514" x="7108825" y="749300"/>
          <p14:tracePt t="138523" x="7094538" y="727075"/>
          <p14:tracePt t="138532" x="7086600" y="712788"/>
          <p14:tracePt t="138539" x="7072313" y="712788"/>
          <p14:tracePt t="138548" x="7072313" y="698500"/>
          <p14:tracePt t="138556" x="7058025" y="692150"/>
          <p14:tracePt t="138572" x="7043738" y="677863"/>
          <p14:tracePt t="138582" x="7037388" y="663575"/>
          <p14:tracePt t="138605" x="7037388" y="649288"/>
          <p14:tracePt t="138614" x="7023100" y="649288"/>
          <p14:tracePt t="138704" x="7037388" y="649288"/>
          <p14:tracePt t="138720" x="7043738" y="649288"/>
          <p14:tracePt t="138737" x="7058025" y="649288"/>
          <p14:tracePt t="138747" x="7072313" y="649288"/>
          <p14:tracePt t="138753" x="7094538" y="663575"/>
          <p14:tracePt t="138764" x="7108825" y="663575"/>
          <p14:tracePt t="138770" x="7123113" y="663575"/>
          <p14:tracePt t="138779" x="7143750" y="677863"/>
          <p14:tracePt t="138786" x="7172325" y="692150"/>
          <p14:tracePt t="138794" x="7208838" y="692150"/>
          <p14:tracePt t="138803" x="7237413" y="712788"/>
          <p14:tracePt t="138811" x="7272338" y="712788"/>
          <p14:tracePt t="138820" x="7300913" y="741363"/>
          <p14:tracePt t="138827" x="7308850" y="741363"/>
          <p14:tracePt t="138836" x="7335838" y="749300"/>
          <p14:tracePt t="138844" x="7358063" y="762000"/>
          <p14:tracePt t="138852" x="7400925" y="790575"/>
          <p14:tracePt t="138860" x="7407275" y="798513"/>
          <p14:tracePt t="138869" x="7435850" y="812800"/>
          <p14:tracePt t="138877" x="7458075" y="827088"/>
          <p14:tracePt t="138885" x="7486650" y="847725"/>
          <p14:tracePt t="138894" x="7500938" y="862013"/>
          <p14:tracePt t="138902" x="7535863" y="890588"/>
          <p14:tracePt t="138910" x="7550150" y="898525"/>
          <p14:tracePt t="138918" x="7558088" y="927100"/>
          <p14:tracePt t="138927" x="7572375" y="941388"/>
          <p14:tracePt t="138935" x="7600950" y="962025"/>
          <p14:tracePt t="138943" x="7607300" y="990600"/>
          <p14:tracePt t="138951" x="7621588" y="998538"/>
          <p14:tracePt t="138959" x="7650163" y="1041400"/>
          <p14:tracePt t="138968" x="7658100" y="1041400"/>
          <p14:tracePt t="138976" x="7686675" y="1090613"/>
          <p14:tracePt t="138985" x="7707313" y="1112838"/>
          <p14:tracePt t="138992" x="7721600" y="1141413"/>
          <p14:tracePt t="139001" x="7764463" y="1176338"/>
          <p14:tracePt t="139009" x="7785100" y="1204913"/>
          <p14:tracePt t="139017" x="7813675" y="1239838"/>
          <p14:tracePt t="139026" x="7835900" y="1290638"/>
          <p14:tracePt t="139034" x="7870825" y="1325563"/>
          <p14:tracePt t="139042" x="7913688" y="1390650"/>
          <p14:tracePt t="139050" x="7935913" y="1439863"/>
          <p14:tracePt t="139059" x="7970838" y="1504950"/>
          <p14:tracePt t="139067" x="8021638" y="1560513"/>
          <p14:tracePt t="139075" x="8064500" y="1625600"/>
          <p14:tracePt t="139083" x="8099425" y="1689100"/>
          <p14:tracePt t="139092" x="8134350" y="1754188"/>
          <p14:tracePt t="139100" x="8170863" y="1817688"/>
          <p14:tracePt t="139108" x="8213725" y="1868488"/>
          <p14:tracePt t="139117" x="8234363" y="1938338"/>
          <p14:tracePt t="139124" x="8270875" y="1989138"/>
          <p14:tracePt t="139133" x="8299450" y="2052638"/>
          <p14:tracePt t="139141" x="8328025" y="2117725"/>
          <p14:tracePt t="139149" x="8348663" y="2166938"/>
          <p14:tracePt t="139157" x="8377238" y="2238375"/>
          <p14:tracePt t="139165" x="8399463" y="2301875"/>
          <p14:tracePt t="139174" x="8428038" y="2352675"/>
          <p14:tracePt t="139182" x="8434388" y="2416175"/>
          <p14:tracePt t="139190" x="8462963" y="2466975"/>
          <p14:tracePt t="139199" x="8477250" y="2530475"/>
          <p14:tracePt t="139207" x="8485188" y="2587625"/>
          <p14:tracePt t="139215" x="8499475" y="2630488"/>
          <p14:tracePt t="139223" x="8499475" y="2667000"/>
          <p14:tracePt t="139232" x="8499475" y="2701925"/>
          <p14:tracePt t="139240" x="8513763" y="2736850"/>
          <p14:tracePt t="139248" x="8513763" y="2779713"/>
          <p14:tracePt t="139256" x="8528050" y="2801938"/>
          <p14:tracePt t="139264" x="8528050" y="2816225"/>
          <p14:tracePt t="139273" x="8528050" y="2836863"/>
          <p14:tracePt t="139281" x="8528050" y="2865438"/>
          <p14:tracePt t="139289" x="8528050" y="2879725"/>
          <p14:tracePt t="139298" x="8528050" y="2894013"/>
          <p14:tracePt t="139305" x="8513763" y="2930525"/>
          <p14:tracePt t="139314" x="8499475" y="2951163"/>
          <p14:tracePt t="139322" x="8477250" y="2994025"/>
          <p14:tracePt t="139331" x="8448675" y="3030538"/>
          <p14:tracePt t="139338" x="8428038" y="3079750"/>
          <p14:tracePt t="139348" x="8385175" y="3143250"/>
          <p14:tracePt t="139355" x="8348663" y="3194050"/>
          <p14:tracePt t="139365" x="8313738" y="3251200"/>
          <p14:tracePt t="139372" x="8262938" y="3294063"/>
          <p14:tracePt t="139381" x="8220075" y="3343275"/>
          <p14:tracePt t="139388" x="8213725" y="3351213"/>
          <p14:tracePt t="139398" x="8185150" y="3394075"/>
          <p14:tracePt t="139405" x="8148638" y="3429000"/>
          <p14:tracePt t="139415" x="8134350" y="3443288"/>
          <p14:tracePt t="139421" x="8113713" y="3463925"/>
          <p14:tracePt t="139431" x="8085138" y="3478213"/>
          <p14:tracePt t="139437" x="8064500" y="3492500"/>
          <p14:tracePt t="139448" x="8050213" y="3506788"/>
          <p14:tracePt t="139454" x="8021638" y="3506788"/>
          <p14:tracePt t="139465" x="7999413" y="3514725"/>
          <p14:tracePt t="139471" x="7970838" y="3514725"/>
          <p14:tracePt t="139481" x="7950200" y="3529013"/>
          <p14:tracePt t="139487" x="7935913" y="3529013"/>
          <p14:tracePt t="139498" x="7913688" y="3529013"/>
          <p14:tracePt t="139503" x="7885113" y="3529013"/>
          <p14:tracePt t="139514" x="7864475" y="3529013"/>
          <p14:tracePt t="139520" x="7835900" y="3529013"/>
          <p14:tracePt t="139532" x="7813675" y="3529013"/>
          <p14:tracePt t="139537" x="7785100" y="3529013"/>
          <p14:tracePt t="139548" x="7735888" y="3529013"/>
          <p14:tracePt t="139553" x="7707313" y="3529013"/>
          <p14:tracePt t="139565" x="7672388" y="3529013"/>
          <p14:tracePt t="139570" x="7621588" y="3529013"/>
          <p14:tracePt t="139582" x="7572375" y="3529013"/>
          <p14:tracePt t="139586" x="7535863" y="3529013"/>
          <p14:tracePt t="139600" x="7472363" y="3529013"/>
          <p14:tracePt t="139602" x="7421563" y="3529013"/>
          <p14:tracePt t="139611" x="7372350" y="3529013"/>
          <p14:tracePt t="139619" x="7308850" y="3529013"/>
          <p14:tracePt t="139627" x="7251700" y="3529013"/>
          <p14:tracePt t="139636" x="7186613" y="3529013"/>
          <p14:tracePt t="139644" x="7123113" y="3529013"/>
          <p14:tracePt t="139652" x="7043738" y="3529013"/>
          <p14:tracePt t="139660" x="6986588" y="3529013"/>
          <p14:tracePt t="139669" x="6908800" y="3529013"/>
          <p14:tracePt t="139676" x="6845300" y="3529013"/>
          <p14:tracePt t="139685" x="6788150" y="3529013"/>
          <p14:tracePt t="139693" x="6723063" y="3529013"/>
          <p14:tracePt t="139701" x="6659563" y="3529013"/>
          <p14:tracePt t="139710" x="6608763" y="3529013"/>
          <p14:tracePt t="139718" x="6545263" y="3529013"/>
          <p14:tracePt t="139726" x="6496050" y="3529013"/>
          <p14:tracePt t="139734" x="6445250" y="3529013"/>
          <p14:tracePt t="139742" x="6396038" y="3529013"/>
          <p14:tracePt t="139751" x="6345238" y="3529013"/>
          <p14:tracePt t="139759" x="6324600" y="3529013"/>
          <p14:tracePt t="139767" x="6259513" y="3529013"/>
          <p14:tracePt t="139776" x="6245225" y="3529013"/>
          <p14:tracePt t="139784" x="6210300" y="3529013"/>
          <p14:tracePt t="139792" x="6181725" y="3543300"/>
          <p14:tracePt t="139800" x="6145213" y="3543300"/>
          <p14:tracePt t="139808" x="6124575" y="3543300"/>
          <p14:tracePt t="139817" x="6110288" y="3557588"/>
          <p14:tracePt t="139825" x="6081713" y="3563938"/>
          <p14:tracePt t="139833" x="6067425" y="3563938"/>
          <p14:tracePt t="139841" x="6061075" y="3578225"/>
          <p14:tracePt t="139850" x="6046788" y="3592513"/>
          <p14:tracePt t="139858" x="6032500" y="3606800"/>
          <p14:tracePt t="139866" x="6018213" y="3614738"/>
          <p14:tracePt t="139874" x="6010275" y="3643313"/>
          <p14:tracePt t="139883" x="6010275" y="3657600"/>
          <p14:tracePt t="139891" x="5995988" y="3678238"/>
          <p14:tracePt t="139899" x="5981700" y="3706813"/>
          <p14:tracePt t="139908" x="5967413" y="3729038"/>
          <p14:tracePt t="139916" x="5961063" y="3763963"/>
          <p14:tracePt t="139924" x="5946775" y="3806825"/>
          <p14:tracePt t="139932" x="5932488" y="3841750"/>
          <p14:tracePt t="139941" x="5910263" y="3892550"/>
          <p14:tracePt t="139948" x="5910263" y="3906838"/>
          <p14:tracePt t="139957" x="5881688" y="3941763"/>
          <p14:tracePt t="139965" x="5881688" y="3963988"/>
          <p14:tracePt t="139973" x="5867400" y="4006850"/>
          <p14:tracePt t="139982" x="5861050" y="4027488"/>
          <p14:tracePt t="139990" x="5846763" y="4041775"/>
          <p14:tracePt t="139999" x="5846763" y="4070350"/>
          <p14:tracePt t="140006" x="5846763" y="4078288"/>
          <p14:tracePt t="140015" x="5846763" y="4092575"/>
          <p14:tracePt t="140023" x="5832475" y="4092575"/>
          <p14:tracePt t="140031" x="5832475" y="4106863"/>
          <p14:tracePt t="140039" x="5832475" y="4121150"/>
          <p14:tracePt t="140055" x="5832475" y="4127500"/>
          <p14:tracePt t="140072" x="5832475" y="4141788"/>
          <p14:tracePt t="140082" x="5832475" y="4156075"/>
          <p14:tracePt t="140089" x="5832475" y="4170363"/>
          <p14:tracePt t="140098" x="5832475" y="4178300"/>
          <p14:tracePt t="140105" x="5832475" y="4191000"/>
          <p14:tracePt t="140114" x="5832475" y="4219575"/>
          <p14:tracePt t="140122" x="5832475" y="4227513"/>
          <p14:tracePt t="140131" x="5832475" y="4241800"/>
          <p14:tracePt t="140138" x="5832475" y="4270375"/>
          <p14:tracePt t="140148" x="5832475" y="4276725"/>
          <p14:tracePt t="140155" x="5846763" y="4291013"/>
          <p14:tracePt t="140165" x="5846763" y="4319588"/>
          <p14:tracePt t="140171" x="5846763" y="4341813"/>
          <p14:tracePt t="140181" x="5861050" y="4356100"/>
          <p14:tracePt t="140188" x="5861050" y="4376738"/>
          <p14:tracePt t="140198" x="5867400" y="4391025"/>
          <p14:tracePt t="140204" x="5867400" y="4419600"/>
          <p14:tracePt t="140216" x="5867400" y="4427538"/>
          <p14:tracePt t="140221" x="5881688" y="4456113"/>
          <p14:tracePt t="140231" x="5881688" y="4476750"/>
          <p14:tracePt t="140237" x="5895975" y="4491038"/>
          <p14:tracePt t="140249" x="5895975" y="4505325"/>
          <p14:tracePt t="140254" x="5910263" y="4527550"/>
          <p14:tracePt t="140265" x="5910263" y="4541838"/>
          <p14:tracePt t="140270" x="5910263" y="4556125"/>
          <p14:tracePt t="140281" x="5918200" y="4570413"/>
          <p14:tracePt t="140287" x="5918200" y="4583113"/>
          <p14:tracePt t="140298" x="5932488" y="4583113"/>
          <p14:tracePt t="140303" x="5932488" y="4591050"/>
          <p14:tracePt t="140314" x="5932488" y="4605338"/>
          <p14:tracePt t="140327" x="5946775" y="4619625"/>
          <p14:tracePt t="140344" x="5946775" y="4633913"/>
          <p14:tracePt t="140361" x="5946775" y="4640263"/>
          <p14:tracePt t="140377" x="5961063" y="4654550"/>
          <p14:tracePt t="140386" x="5961063" y="4668838"/>
          <p14:tracePt t="140394" x="5961063" y="4683125"/>
          <p14:tracePt t="140402" x="5967413" y="4691063"/>
          <p14:tracePt t="140411" x="5967413" y="4705350"/>
          <p14:tracePt t="140419" x="5967413" y="4719638"/>
          <p14:tracePt t="140427" x="5981700" y="4740275"/>
          <p14:tracePt t="140435" x="5995988" y="4783138"/>
          <p14:tracePt t="140443" x="5995988" y="4791075"/>
          <p14:tracePt t="140451" x="5995988" y="4819650"/>
          <p14:tracePt t="140459" x="6010275" y="4840288"/>
          <p14:tracePt t="140468" x="6010275" y="4868863"/>
          <p14:tracePt t="140476" x="6018213" y="4891088"/>
          <p14:tracePt t="140485" x="6018213" y="4905375"/>
          <p14:tracePt t="140493" x="6018213" y="4933950"/>
          <p14:tracePt t="140501" x="6032500" y="4940300"/>
          <p14:tracePt t="140509" x="6032500" y="4954588"/>
          <p14:tracePt t="140517" x="6032500" y="4968875"/>
          <p14:tracePt t="140525" x="6046788" y="4983163"/>
          <p14:tracePt t="140534" x="6046788" y="4989513"/>
          <p14:tracePt t="140542" x="6061075" y="4989513"/>
          <p14:tracePt t="140550" x="6061075" y="5003800"/>
          <p14:tracePt t="140567" x="6067425" y="5018088"/>
          <p14:tracePt t="140584" x="6081713" y="5032375"/>
          <p14:tracePt t="140608" x="6096000" y="5032375"/>
          <p14:tracePt t="140617" x="6096000" y="5040313"/>
          <p14:tracePt t="140641" x="6110288" y="5040313"/>
          <p14:tracePt t="140649" x="6110288" y="5054600"/>
          <p14:tracePt t="140666" x="6124575" y="5054600"/>
          <p14:tracePt t="140690" x="6130925" y="5054600"/>
          <p14:tracePt t="140732" x="6145213" y="5054600"/>
          <p14:tracePt t="140773" x="6159500" y="5054600"/>
          <p14:tracePt t="140806" x="6173788" y="5054600"/>
          <p14:tracePt t="140838" x="6181725" y="5054600"/>
          <p14:tracePt t="140864" x="6196013" y="5054600"/>
          <p14:tracePt t="140880" x="6210300" y="5054600"/>
          <p14:tracePt t="140904" x="6224588" y="5054600"/>
          <p14:tracePt t="140954" x="6230938" y="5054600"/>
          <p14:tracePt t="141309" x="6230938" y="5068888"/>
          <p14:tracePt t="141317" x="6230938" y="5083175"/>
          <p14:tracePt t="141325" x="6230938" y="5089525"/>
          <p14:tracePt t="141333" x="6230938" y="5103813"/>
          <p14:tracePt t="141342" x="6230938" y="5118100"/>
          <p14:tracePt t="141350" x="6230938" y="5132388"/>
          <p14:tracePt t="141358" x="6230938" y="5168900"/>
          <p14:tracePt t="141367" x="6230938" y="5197475"/>
          <p14:tracePt t="141375" x="6230938" y="5232400"/>
          <p14:tracePt t="141383" x="6230938" y="5246688"/>
          <p14:tracePt t="141391" x="6230938" y="5297488"/>
          <p14:tracePt t="141400" x="6230938" y="5332413"/>
          <p14:tracePt t="141408" x="6230938" y="5353050"/>
          <p14:tracePt t="141416" x="6230938" y="5381625"/>
          <p14:tracePt t="141424" x="6230938" y="5418138"/>
          <p14:tracePt t="141433" x="6230938" y="5446713"/>
          <p14:tracePt t="141441" x="6230938" y="5467350"/>
          <p14:tracePt t="141449" x="6230938" y="5481638"/>
          <p14:tracePt t="141457" x="6230938" y="5495925"/>
          <p14:tracePt t="141473" x="6230938" y="5503863"/>
          <p14:tracePt t="141531" x="6245225" y="5495925"/>
          <p14:tracePt t="141548" x="6245225" y="5481638"/>
          <p14:tracePt t="141564" x="6245225" y="5467350"/>
          <p14:tracePt t="141581" x="6245225" y="5453063"/>
          <p14:tracePt t="141606" x="6259513" y="5446713"/>
          <p14:tracePt t="141622" x="6259513" y="5432425"/>
          <p14:tracePt t="141647" x="6273800" y="5418138"/>
          <p14:tracePt t="141664" x="6273800" y="5403850"/>
          <p14:tracePt t="141696" x="6273800" y="5395913"/>
          <p14:tracePt t="141704" x="6281738" y="5395913"/>
          <p14:tracePt t="141721" x="6281738" y="5381625"/>
          <p14:tracePt t="141737" x="6281738" y="5367338"/>
          <p14:tracePt t="141762" x="6281738" y="5353050"/>
          <p14:tracePt t="141796" x="6281738" y="5346700"/>
          <p14:tracePt t="141828" x="6281738" y="5332413"/>
          <p14:tracePt t="141852" x="6281738" y="5318125"/>
          <p14:tracePt t="141869" x="6296025" y="5303838"/>
          <p14:tracePt t="141886" x="6296025" y="5297488"/>
          <p14:tracePt t="141894" x="6310313" y="5283200"/>
          <p14:tracePt t="141910" x="6310313" y="5268913"/>
          <p14:tracePt t="141919" x="6310313" y="5254625"/>
          <p14:tracePt t="141935" x="6310313" y="5246688"/>
          <p14:tracePt t="141943" x="6310313" y="5232400"/>
          <p14:tracePt t="141952" x="6324600" y="5218113"/>
          <p14:tracePt t="141968" x="6324600" y="5203825"/>
          <p14:tracePt t="141977" x="6324600" y="5197475"/>
          <p14:tracePt t="141985" x="6324600" y="5183188"/>
          <p14:tracePt t="142001" x="6324600" y="5168900"/>
          <p14:tracePt t="142009" x="6324600" y="5154613"/>
          <p14:tracePt t="142026" x="6324600" y="5146675"/>
          <p14:tracePt t="142042" x="6324600" y="5132388"/>
          <p14:tracePt t="142050" x="6324600" y="5118100"/>
          <p14:tracePt t="142067" x="6324600" y="5103813"/>
          <p14:tracePt t="142076" x="6324600" y="5089525"/>
          <p14:tracePt t="142100" x="6324600" y="5083175"/>
          <p14:tracePt t="142108" x="6324600" y="5068888"/>
          <p14:tracePt t="142133" x="6324600" y="5054600"/>
          <p14:tracePt t="142158" x="6324600" y="5040313"/>
          <p14:tracePt t="142174" x="6330950" y="5032375"/>
          <p14:tracePt t="142199" x="6330950" y="5018088"/>
          <p14:tracePt t="142216" x="6330950" y="5003800"/>
          <p14:tracePt t="142248" x="6345238" y="5003800"/>
          <p14:tracePt t="142256" x="6345238" y="4989513"/>
          <p14:tracePt t="142298" x="6359525" y="4989513"/>
          <p14:tracePt t="142306" x="6359525" y="4983163"/>
          <p14:tracePt t="142331" x="6373813" y="4983163"/>
          <p14:tracePt t="142339" x="6373813" y="4968875"/>
          <p14:tracePt t="142364" x="6381750" y="4968875"/>
          <p14:tracePt t="142372" x="6381750" y="4954588"/>
          <p14:tracePt t="142389" x="6396038" y="4940300"/>
          <p14:tracePt t="142405" x="6396038" y="4933950"/>
          <p14:tracePt t="142421" x="6410325" y="4919663"/>
          <p14:tracePt t="142438" x="6410325" y="4905375"/>
          <p14:tracePt t="142454" x="6410325" y="4891088"/>
          <p14:tracePt t="142471" x="6410325" y="4883150"/>
          <p14:tracePt t="142481" x="6424613" y="4883150"/>
          <p14:tracePt t="142488" x="6424613" y="4868863"/>
          <p14:tracePt t="142513" x="6424613" y="4854575"/>
          <p14:tracePt t="142537" x="6424613" y="4840288"/>
          <p14:tracePt t="142553" x="6424613" y="4833938"/>
          <p14:tracePt t="142563" x="6430963" y="4833938"/>
          <p14:tracePt t="142570" x="6430963" y="4819650"/>
          <p14:tracePt t="142580" x="6430963" y="4805363"/>
          <p14:tracePt t="142586" x="6430963" y="4791075"/>
          <p14:tracePt t="142603" x="6430963" y="4783138"/>
          <p14:tracePt t="142611" x="6430963" y="4768850"/>
          <p14:tracePt t="142619" x="6445250" y="4754563"/>
          <p14:tracePt t="142636" x="6445250" y="4740275"/>
          <p14:tracePt t="142644" x="6445250" y="4733925"/>
          <p14:tracePt t="142652" x="6459538" y="4719638"/>
          <p14:tracePt t="142661" x="6459538" y="4705350"/>
          <p14:tracePt t="142677" x="6459538" y="4691063"/>
          <p14:tracePt t="142686" x="6459538" y="4683125"/>
          <p14:tracePt t="142694" x="6459538" y="4668838"/>
          <p14:tracePt t="142702" x="6459538" y="4654550"/>
          <p14:tracePt t="142710" x="6459538" y="4640263"/>
          <p14:tracePt t="142718" x="6459538" y="4633913"/>
          <p14:tracePt t="142727" x="6459538" y="4619625"/>
          <p14:tracePt t="142735" x="6459538" y="4605338"/>
          <p14:tracePt t="142743" x="6459538" y="4591050"/>
          <p14:tracePt t="142751" x="6459538" y="4583113"/>
          <p14:tracePt t="142768" x="6459538" y="4570413"/>
          <p14:tracePt t="142784" x="6459538" y="4556125"/>
          <p14:tracePt t="142801" x="6459538" y="4541838"/>
          <p14:tracePt t="142817" x="6459538" y="4527550"/>
          <p14:tracePt t="142833" x="6459538" y="4519613"/>
          <p14:tracePt t="142850" x="6459538" y="4505325"/>
          <p14:tracePt t="142875" x="6459538" y="4491038"/>
          <p14:tracePt t="142900" x="6459538" y="4476750"/>
          <p14:tracePt t="142908" x="6459538" y="4470400"/>
          <p14:tracePt t="142933" x="6459538" y="4456113"/>
          <p14:tracePt t="142949" x="6459538" y="4441825"/>
          <p14:tracePt t="142974" x="6459538" y="4427538"/>
          <p14:tracePt t="142982" x="6459538" y="4419600"/>
          <p14:tracePt t="142998" x="6459538" y="4405313"/>
          <p14:tracePt t="143007" x="6459538" y="4391025"/>
          <p14:tracePt t="143015" x="6459538" y="4370388"/>
          <p14:tracePt t="143023" x="6459538" y="4356100"/>
          <p14:tracePt t="143032" x="6459538" y="4341813"/>
          <p14:tracePt t="143040" x="6459538" y="4327525"/>
          <p14:tracePt t="143048" x="6459538" y="4305300"/>
          <p14:tracePt t="143056" x="6459538" y="4276725"/>
          <p14:tracePt t="143065" x="6459538" y="4270375"/>
          <p14:tracePt t="143073" x="6459538" y="4241800"/>
          <p14:tracePt t="143081" x="6459538" y="4219575"/>
          <p14:tracePt t="143089" x="6459538" y="4191000"/>
          <p14:tracePt t="143097" x="6459538" y="4178300"/>
          <p14:tracePt t="143106" x="6459538" y="4141788"/>
          <p14:tracePt t="143114" x="6459538" y="4121150"/>
          <p14:tracePt t="143122" x="6459538" y="4092575"/>
          <p14:tracePt t="143131" x="6445250" y="4070350"/>
          <p14:tracePt t="143139" x="6445250" y="4041775"/>
          <p14:tracePt t="143147" x="6445250" y="4021138"/>
          <p14:tracePt t="143155" x="6445250" y="4006850"/>
          <p14:tracePt t="143164" x="6445250" y="3978275"/>
          <p14:tracePt t="143172" x="6445250" y="3956050"/>
          <p14:tracePt t="143181" x="6430963" y="3927475"/>
          <p14:tracePt t="143188" x="6430963" y="3913188"/>
          <p14:tracePt t="143198" x="6430963" y="3892550"/>
          <p14:tracePt t="143205" x="6424613" y="3863975"/>
          <p14:tracePt t="143214" x="6424613" y="3856038"/>
          <p14:tracePt t="143221" x="6424613" y="3841750"/>
          <p14:tracePt t="143231" x="6424613" y="3813175"/>
          <p14:tracePt t="143237" x="6424613" y="3806825"/>
          <p14:tracePt t="143247" x="6410325" y="3792538"/>
          <p14:tracePt t="143254" x="6410325" y="3763963"/>
          <p14:tracePt t="143264" x="6410325" y="3757613"/>
          <p14:tracePt t="143271" x="6396038" y="3743325"/>
          <p14:tracePt t="143280" x="6396038" y="3729038"/>
          <p14:tracePt t="143287" x="6396038" y="3714750"/>
          <p14:tracePt t="143297" x="6396038" y="3706813"/>
          <p14:tracePt t="143303" x="6381750" y="3692525"/>
          <p14:tracePt t="143313" x="6381750" y="3678238"/>
          <p14:tracePt t="143330" x="6381750" y="3663950"/>
          <p14:tracePt t="143336" x="6381750" y="3657600"/>
          <p14:tracePt t="143353" x="6381750" y="3643313"/>
          <p14:tracePt t="143370" x="6381750" y="3629025"/>
          <p14:tracePt t="143394" x="6381750" y="3614738"/>
          <p14:tracePt t="143410" x="6381750" y="3606800"/>
          <p14:tracePt t="143790" x="6396038" y="3606800"/>
          <p14:tracePt t="143806" x="6410325" y="3592513"/>
          <p14:tracePt t="143815" x="6410325" y="3578225"/>
          <p14:tracePt t="143823" x="6424613" y="3578225"/>
          <p14:tracePt t="143831" x="6424613" y="3563938"/>
          <p14:tracePt t="143839" x="6430963" y="3557588"/>
          <p14:tracePt t="143848" x="6430963" y="3543300"/>
          <p14:tracePt t="143855" x="6430963" y="3514725"/>
          <p14:tracePt t="143864" x="6430963" y="3492500"/>
          <p14:tracePt t="143872" x="6430963" y="3463925"/>
          <p14:tracePt t="143881" x="6430963" y="3429000"/>
          <p14:tracePt t="143888" x="6430963" y="3379788"/>
          <p14:tracePt t="143897" x="6430963" y="3328988"/>
          <p14:tracePt t="143905" x="6430963" y="3294063"/>
          <p14:tracePt t="143914" x="6424613" y="3243263"/>
          <p14:tracePt t="143922" x="6410325" y="3194050"/>
          <p14:tracePt t="143931" x="6396038" y="3151188"/>
          <p14:tracePt t="143938" x="6381750" y="3100388"/>
          <p14:tracePt t="143948" x="6381750" y="3065463"/>
          <p14:tracePt t="143954" x="6381750" y="3044825"/>
          <p14:tracePt t="143964" x="6373813" y="3016250"/>
          <p14:tracePt t="143971" x="6373813" y="2994025"/>
          <p14:tracePt t="143981" x="6359525" y="2951163"/>
          <p14:tracePt t="143988" x="6359525" y="2930525"/>
          <p14:tracePt t="143997" x="6345238" y="2916238"/>
          <p14:tracePt t="144004" x="6345238" y="2894013"/>
          <p14:tracePt t="144014" x="6345238" y="2879725"/>
          <p14:tracePt t="144020" x="6330950" y="2865438"/>
          <p14:tracePt t="144030" x="6330950" y="2851150"/>
          <p14:tracePt t="144037" x="6324600" y="2836863"/>
          <p14:tracePt t="144047" x="6310313" y="2830513"/>
          <p14:tracePt t="144054" x="6310313" y="2816225"/>
          <p14:tracePt t="144063" x="6296025" y="2816225"/>
          <p14:tracePt t="144070" x="6296025" y="2801938"/>
          <p14:tracePt t="144080" x="6281738" y="2787650"/>
          <p14:tracePt t="144087" x="6273800" y="2779713"/>
          <p14:tracePt t="144096" x="6259513" y="2765425"/>
          <p14:tracePt t="144111" x="6245225" y="2751138"/>
          <p14:tracePt t="144119" x="6230938" y="2751138"/>
          <p14:tracePt t="144129" x="6224588" y="2736850"/>
          <p14:tracePt t="144136" x="6210300" y="2730500"/>
          <p14:tracePt t="144144" x="6196013" y="2730500"/>
          <p14:tracePt t="144152" x="6196013" y="2716213"/>
          <p14:tracePt t="144161" x="6181725" y="2716213"/>
          <p14:tracePt t="144169" x="6173788" y="2716213"/>
          <p14:tracePt t="144177" x="6159500" y="2701925"/>
          <p14:tracePt t="144194" x="6145213" y="2701925"/>
          <p14:tracePt t="144202" x="6130925" y="2687638"/>
          <p14:tracePt t="144210" x="6124575" y="2687638"/>
          <p14:tracePt t="144219" x="6110288" y="2679700"/>
          <p14:tracePt t="144227" x="6096000" y="2679700"/>
          <p14:tracePt t="144235" x="6067425" y="2667000"/>
          <p14:tracePt t="144243" x="6046788" y="2667000"/>
          <p14:tracePt t="144251" x="6018213" y="2652713"/>
          <p14:tracePt t="144260" x="6010275" y="2652713"/>
          <p14:tracePt t="144268" x="5981700" y="2638425"/>
          <p14:tracePt t="144276" x="5961063" y="2630488"/>
          <p14:tracePt t="144284" x="5932488" y="2630488"/>
          <p14:tracePt t="144293" x="5910263" y="2616200"/>
          <p14:tracePt t="144301" x="5881688" y="2601913"/>
          <p14:tracePt t="144309" x="5861050" y="2601913"/>
          <p14:tracePt t="144317" x="5832475" y="2601913"/>
          <p14:tracePt t="144326" x="5810250" y="2587625"/>
          <p14:tracePt t="144334" x="5767388" y="2581275"/>
          <p14:tracePt t="144342" x="5761038" y="2581275"/>
          <p14:tracePt t="144350" x="5732463" y="2581275"/>
          <p14:tracePt t="144359" x="5710238" y="2566988"/>
          <p14:tracePt t="144367" x="5683250" y="2566988"/>
          <p14:tracePt t="144375" x="5668963" y="2566988"/>
          <p14:tracePt t="144383" x="5646738" y="2552700"/>
          <p14:tracePt t="144391" x="5632450" y="2552700"/>
          <p14:tracePt t="144399" x="5618163" y="2552700"/>
          <p14:tracePt t="144408" x="5597525" y="2552700"/>
          <p14:tracePt t="144416" x="5583238" y="2552700"/>
          <p14:tracePt t="144424" x="5568950" y="2552700"/>
          <p14:tracePt t="144433" x="5561013" y="2552700"/>
          <p14:tracePt t="144441" x="5546725" y="2552700"/>
          <p14:tracePt t="144449" x="5532438" y="2552700"/>
          <p14:tracePt t="144458" x="5518150" y="2552700"/>
          <p14:tracePt t="144465" x="5503863" y="2552700"/>
          <p14:tracePt t="144482" x="5497513" y="2552700"/>
          <p14:tracePt t="144499" x="5497513" y="2538413"/>
          <p14:tracePt t="144507" x="5483225" y="2538413"/>
          <p14:tracePt t="144606" x="5497513" y="2538413"/>
          <p14:tracePt t="144622" x="5503863" y="2538413"/>
          <p14:tracePt t="144639" x="5518150" y="2538413"/>
          <p14:tracePt t="144648" x="5532438" y="2538413"/>
          <p14:tracePt t="144655" x="5546725" y="2538413"/>
          <p14:tracePt t="144664" x="5561013" y="2552700"/>
          <p14:tracePt t="144672" x="5568950" y="2552700"/>
          <p14:tracePt t="144681" x="5597525" y="2566988"/>
          <p14:tracePt t="144688" x="5618163" y="2581275"/>
          <p14:tracePt t="144698" x="5632450" y="2587625"/>
          <p14:tracePt t="144705" x="5668963" y="2601913"/>
          <p14:tracePt t="144714" x="5695950" y="2616200"/>
          <p14:tracePt t="144721" x="5732463" y="2638425"/>
          <p14:tracePt t="144731" x="5746750" y="2638425"/>
          <p14:tracePt t="144738" x="5795963" y="2667000"/>
          <p14:tracePt t="144747" x="5810250" y="2679700"/>
          <p14:tracePt t="144754" x="5832475" y="2687638"/>
          <p14:tracePt t="144764" x="5861050" y="2701925"/>
          <p14:tracePt t="144770" x="5881688" y="2730500"/>
          <p14:tracePt t="144780" x="5910263" y="2736850"/>
          <p14:tracePt t="144787" x="5932488" y="2765425"/>
          <p14:tracePt t="144797" x="5967413" y="2801938"/>
          <p14:tracePt t="144804" x="5981700" y="2816225"/>
          <p14:tracePt t="144813" x="6010275" y="2836863"/>
          <p14:tracePt t="144820" x="6032500" y="2865438"/>
          <p14:tracePt t="144830" x="6046788" y="2879725"/>
          <p14:tracePt t="144836" x="6067425" y="2916238"/>
          <p14:tracePt t="144846" x="6081713" y="2930525"/>
          <p14:tracePt t="144853" x="6096000" y="2944813"/>
          <p14:tracePt t="144861" x="6124575" y="2965450"/>
          <p14:tracePt t="144870" x="6145213" y="3001963"/>
          <p14:tracePt t="144878" x="6173788" y="3030538"/>
          <p14:tracePt t="144886" x="6181725" y="3051175"/>
          <p14:tracePt t="144894" x="6196013" y="3079750"/>
          <p14:tracePt t="144903" x="6210300" y="3100388"/>
          <p14:tracePt t="144911" x="6230938" y="3128963"/>
          <p14:tracePt t="144919" x="6259513" y="3165475"/>
          <p14:tracePt t="144927" x="6273800" y="3179763"/>
          <p14:tracePt t="144936" x="6281738" y="3200400"/>
          <p14:tracePt t="144944" x="6296025" y="3228975"/>
          <p14:tracePt t="144952" x="6324600" y="3265488"/>
          <p14:tracePt t="144960" x="6324600" y="3279775"/>
          <p14:tracePt t="144968" x="6345238" y="3314700"/>
          <p14:tracePt t="144977" x="6359525" y="3351213"/>
          <p14:tracePt t="144985" x="6373813" y="3394075"/>
          <p14:tracePt t="144993" x="6381750" y="3429000"/>
          <p14:tracePt t="145001" x="6410325" y="3457575"/>
          <p14:tracePt t="145010" x="6410325" y="3478213"/>
          <p14:tracePt t="145018" x="6430963" y="3529013"/>
          <p14:tracePt t="145027" x="6445250" y="3557588"/>
          <p14:tracePt t="145034" x="6459538" y="3606800"/>
          <p14:tracePt t="145042" x="6473825" y="3643313"/>
          <p14:tracePt t="145051" x="6481763" y="3663950"/>
          <p14:tracePt t="145059" x="6496050" y="3692525"/>
          <p14:tracePt t="145067" x="6508750" y="3729038"/>
          <p14:tracePt t="145076" x="6523038" y="3763963"/>
          <p14:tracePt t="145084" x="6523038" y="3792538"/>
          <p14:tracePt t="145092" x="6530975" y="3841750"/>
          <p14:tracePt t="145100" x="6545263" y="3878263"/>
          <p14:tracePt t="145108" x="6559550" y="3913188"/>
          <p14:tracePt t="145117" x="6559550" y="3956050"/>
          <p14:tracePt t="145125" x="6573838" y="3978275"/>
          <p14:tracePt t="145133" x="6580188" y="4027488"/>
          <p14:tracePt t="145142" x="6594475" y="4070350"/>
          <p14:tracePt t="145150" x="6594475" y="4078288"/>
          <p14:tracePt t="145158" x="6594475" y="4121150"/>
          <p14:tracePt t="145166" x="6608763" y="4156075"/>
          <p14:tracePt t="145175" x="6608763" y="4178300"/>
          <p14:tracePt t="145183" x="6608763" y="4205288"/>
          <p14:tracePt t="145191" x="6623050" y="4227513"/>
          <p14:tracePt t="145199" x="6623050" y="4256088"/>
          <p14:tracePt t="145207" x="6623050" y="4276725"/>
          <p14:tracePt t="145215" x="6623050" y="4305300"/>
          <p14:tracePt t="145224" x="6623050" y="4327525"/>
          <p14:tracePt t="145232" x="6623050" y="4356100"/>
          <p14:tracePt t="145241" x="6623050" y="4376738"/>
          <p14:tracePt t="145249" x="6623050" y="4405313"/>
          <p14:tracePt t="145257" x="6623050" y="4419600"/>
          <p14:tracePt t="145265" x="6623050" y="4441825"/>
          <p14:tracePt t="145273" x="6623050" y="4470400"/>
          <p14:tracePt t="145282" x="6623050" y="4476750"/>
          <p14:tracePt t="145290" x="6623050" y="4505325"/>
          <p14:tracePt t="145298" x="6608763" y="4519613"/>
          <p14:tracePt t="145307" x="6608763" y="4541838"/>
          <p14:tracePt t="145315" x="6594475" y="4556125"/>
          <p14:tracePt t="145323" x="6580188" y="4570413"/>
          <p14:tracePt t="145331" x="6580188" y="4583113"/>
          <p14:tracePt t="145339" x="6573838" y="4591050"/>
          <p14:tracePt t="145348" x="6559550" y="4619625"/>
          <p14:tracePt t="145356" x="6545263" y="4633913"/>
          <p14:tracePt t="145365" x="6530975" y="4668838"/>
          <p14:tracePt t="145372" x="6523038" y="4683125"/>
          <p14:tracePt t="145381" x="6508750" y="4705350"/>
          <p14:tracePt t="145389" x="6481763" y="4740275"/>
          <p14:tracePt t="145398" x="6473825" y="4768850"/>
          <p14:tracePt t="145405" x="6459538" y="4805363"/>
          <p14:tracePt t="145415" x="6430963" y="4840288"/>
          <p14:tracePt t="145421" x="6410325" y="4883150"/>
          <p14:tracePt t="145431" x="6396038" y="4933950"/>
          <p14:tracePt t="145438" x="6373813" y="4968875"/>
          <p14:tracePt t="145448" x="6345238" y="5018088"/>
          <p14:tracePt t="145455" x="6324600" y="5054600"/>
          <p14:tracePt t="145466" x="6296025" y="5103813"/>
          <p14:tracePt t="145472" x="6273800" y="5154613"/>
          <p14:tracePt t="145481" x="6245225" y="5197475"/>
          <p14:tracePt t="145488" x="6210300" y="5232400"/>
          <p14:tracePt t="145498" x="6173788" y="5268913"/>
          <p14:tracePt t="145504" x="6145213" y="5318125"/>
          <p14:tracePt t="145515" x="6110288" y="5353050"/>
          <p14:tracePt t="145521" x="6081713" y="5381625"/>
          <p14:tracePt t="145531" x="6061075" y="5403850"/>
          <p14:tracePt t="145538" x="6032500" y="5432425"/>
          <p14:tracePt t="145548" x="6010275" y="5453063"/>
          <p14:tracePt t="145554" x="5995988" y="5481638"/>
          <p14:tracePt t="145565" x="5967413" y="5495925"/>
          <p14:tracePt t="145570" x="5967413" y="5503863"/>
          <p14:tracePt t="145582" x="5961063" y="5503863"/>
          <p14:tracePt t="145587" x="5946775" y="5503863"/>
          <p14:tracePt t="145600" x="5946775" y="5518150"/>
          <p14:tracePt t="145685" x="5946775" y="5503863"/>
          <p14:tracePt t="145983" x="5961063" y="5503863"/>
          <p14:tracePt t="145990" x="5967413" y="5495925"/>
          <p14:tracePt t="145999" x="5995988" y="5495925"/>
          <p14:tracePt t="146007" x="6018213" y="5495925"/>
          <p14:tracePt t="146015" x="6032500" y="5481638"/>
          <p14:tracePt t="146024" x="6061075" y="5481638"/>
          <p14:tracePt t="146032" x="6067425" y="5481638"/>
          <p14:tracePt t="146040" x="6096000" y="5481638"/>
          <p14:tracePt t="146048" x="6110288" y="5467350"/>
          <p14:tracePt t="146056" x="6124575" y="5467350"/>
          <p14:tracePt t="146065" x="6130925" y="5467350"/>
          <p14:tracePt t="146073" x="6145213" y="5467350"/>
          <p14:tracePt t="146089" x="6159500" y="5467350"/>
          <p14:tracePt t="146106" x="6173788" y="5467350"/>
          <p14:tracePt t="146139" x="6181725" y="5481638"/>
          <p14:tracePt t="146270" x="6196013" y="5481638"/>
          <p14:tracePt t="146296" x="6210300" y="5481638"/>
          <p14:tracePt t="146313" x="6224588" y="5481638"/>
          <p14:tracePt t="146320" x="6230938" y="5481638"/>
          <p14:tracePt t="146330" x="6245225" y="5495925"/>
          <p14:tracePt t="146336" x="6259513" y="5495925"/>
          <p14:tracePt t="146353" x="6273800" y="5495925"/>
          <p14:tracePt t="146361" x="6273800" y="5503863"/>
          <p14:tracePt t="146369" x="6281738" y="5503863"/>
          <p14:tracePt t="146386" x="6296025" y="5518150"/>
          <p14:tracePt t="146518" x="6281738" y="5503863"/>
          <p14:tracePt t="146534" x="6281738" y="5495925"/>
          <p14:tracePt t="146543" x="6273800" y="5495925"/>
          <p14:tracePt t="146551" x="6273800" y="5481638"/>
          <p14:tracePt t="146559" x="6259513" y="5467350"/>
          <p14:tracePt t="146567" x="6245225" y="5446713"/>
          <p14:tracePt t="146575" x="6230938" y="5432425"/>
          <p14:tracePt t="146584" x="6230938" y="5418138"/>
          <p14:tracePt t="146592" x="6224588" y="5395913"/>
          <p14:tracePt t="146601" x="6210300" y="5381625"/>
          <p14:tracePt t="146609" x="6196013" y="5353050"/>
          <p14:tracePt t="146617" x="6196013" y="5332413"/>
          <p14:tracePt t="146625" x="6181725" y="5318125"/>
          <p14:tracePt t="146633" x="6173788" y="5297488"/>
          <p14:tracePt t="146642" x="6159500" y="5268913"/>
          <p14:tracePt t="146650" x="6159500" y="5254625"/>
          <p14:tracePt t="146658" x="6145213" y="5218113"/>
          <p14:tracePt t="146666" x="6130925" y="5197475"/>
          <p14:tracePt t="146675" x="6124575" y="5168900"/>
          <p14:tracePt t="146683" x="6110288" y="5132388"/>
          <p14:tracePt t="146691" x="6081713" y="5103813"/>
          <p14:tracePt t="146700" x="6067425" y="5068888"/>
          <p14:tracePt t="146707" x="6046788" y="5032375"/>
          <p14:tracePt t="146716" x="6018213" y="5003800"/>
          <p14:tracePt t="146724" x="5995988" y="4954588"/>
          <p14:tracePt t="146732" x="5995988" y="4940300"/>
          <p14:tracePt t="146740" x="5967413" y="4905375"/>
          <p14:tracePt t="146749" x="5961063" y="4868863"/>
          <p14:tracePt t="146757" x="5932488" y="4840288"/>
          <p14:tracePt t="146765" x="5918200" y="4819650"/>
          <p14:tracePt t="146774" x="5910263" y="4791075"/>
          <p14:tracePt t="146782" x="5895975" y="4768850"/>
          <p14:tracePt t="146790" x="5895975" y="4740275"/>
          <p14:tracePt t="146798" x="5881688" y="4733925"/>
          <p14:tracePt t="146806" x="5881688" y="4719638"/>
          <p14:tracePt t="146815" x="5867400" y="4705350"/>
          <p14:tracePt t="146824" x="5867400" y="4683125"/>
          <p14:tracePt t="146831" x="5867400" y="4668838"/>
          <p14:tracePt t="146840" x="5861050" y="4654550"/>
          <p14:tracePt t="146848" x="5861050" y="4640263"/>
          <p14:tracePt t="146856" x="5861050" y="4619625"/>
          <p14:tracePt t="146864" x="5846763" y="4605338"/>
          <p14:tracePt t="146873" x="5846763" y="4583113"/>
          <p14:tracePt t="146881" x="5846763" y="4556125"/>
          <p14:tracePt t="146889" x="5846763" y="4519613"/>
          <p14:tracePt t="146898" x="5846763" y="4505325"/>
          <p14:tracePt t="146905" x="5846763" y="4456113"/>
          <p14:tracePt t="146915" x="5846763" y="4441825"/>
          <p14:tracePt t="146922" x="5846763" y="4391025"/>
          <p14:tracePt t="146931" x="5846763" y="4376738"/>
          <p14:tracePt t="146938" x="5846763" y="4319588"/>
          <p14:tracePt t="146948" x="5861050" y="4291013"/>
          <p14:tracePt t="146955" x="5861050" y="4276725"/>
          <p14:tracePt t="146965" x="5861050" y="4241800"/>
          <p14:tracePt t="146971" x="5867400" y="4178300"/>
          <p14:tracePt t="146981" x="5881688" y="4156075"/>
          <p14:tracePt t="146988" x="5881688" y="4127500"/>
          <p14:tracePt t="146998" x="5895975" y="4078288"/>
          <p14:tracePt t="147004" x="5910263" y="4070350"/>
          <p14:tracePt t="147015" x="5910263" y="4027488"/>
          <p14:tracePt t="147020" x="5918200" y="4006850"/>
          <p14:tracePt t="147031" x="5932488" y="3978275"/>
          <p14:tracePt t="147037" x="5946775" y="3941763"/>
          <p14:tracePt t="147048" x="5961063" y="3913188"/>
          <p14:tracePt t="147054" x="5961063" y="3892550"/>
          <p14:tracePt t="147064" x="5967413" y="3863975"/>
          <p14:tracePt t="147070" x="5981700" y="3856038"/>
          <p14:tracePt t="147082" x="5995988" y="3827463"/>
          <p14:tracePt t="147087" x="6010275" y="3813175"/>
          <p14:tracePt t="147098" x="6010275" y="3806825"/>
          <p14:tracePt t="147103" x="6018213" y="3778250"/>
          <p14:tracePt t="147115" x="6032500" y="3763963"/>
          <p14:tracePt t="147120" x="6032500" y="3757613"/>
          <p14:tracePt t="147136" x="6046788" y="3743325"/>
          <p14:tracePt t="147148" x="6061075" y="3729038"/>
          <p14:tracePt t="147161" x="6067425" y="3714750"/>
          <p14:tracePt t="147169" x="6067425" y="3706813"/>
          <p14:tracePt t="147178" x="6081713" y="3706813"/>
          <p14:tracePt t="147202" x="6081713" y="3692525"/>
          <p14:tracePt t="147211" x="6096000" y="3692525"/>
          <p14:tracePt t="147293" x="6081713" y="3706813"/>
          <p14:tracePt t="147688" x="6081713" y="3714750"/>
          <p14:tracePt t="147697" x="6081713" y="3729038"/>
          <p14:tracePt t="147705" x="6081713" y="3743325"/>
          <p14:tracePt t="147716" x="6081713" y="3757613"/>
          <p14:tracePt t="147721" x="6081713" y="3792538"/>
          <p14:tracePt t="147731" x="6081713" y="3827463"/>
          <p14:tracePt t="147738" x="6081713" y="3863975"/>
          <p14:tracePt t="147748" x="6081713" y="3906838"/>
          <p14:tracePt t="147755" x="6081713" y="3956050"/>
          <p14:tracePt t="147764" x="6081713" y="4006850"/>
          <p14:tracePt t="147771" x="6081713" y="4070350"/>
          <p14:tracePt t="147781" x="6081713" y="4121150"/>
          <p14:tracePt t="147787" x="6081713" y="4170363"/>
          <p14:tracePt t="147797" x="6081713" y="4227513"/>
          <p14:tracePt t="147804" x="6081713" y="4241800"/>
          <p14:tracePt t="147814" x="6081713" y="4291013"/>
          <p14:tracePt t="147820" x="6081713" y="4341813"/>
          <p14:tracePt t="147830" x="6081713" y="4370388"/>
          <p14:tracePt t="147837" x="6081713" y="4391025"/>
          <p14:tracePt t="147847" x="6081713" y="4427538"/>
          <p14:tracePt t="147853" x="6081713" y="4456113"/>
          <p14:tracePt t="147863" x="6081713" y="4491038"/>
          <p14:tracePt t="147870" x="6081713" y="4527550"/>
          <p14:tracePt t="147880" x="6081713" y="4570413"/>
          <p14:tracePt t="147886" x="6081713" y="4605338"/>
          <p14:tracePt t="147894" x="6130925" y="4683125"/>
          <p14:tracePt t="148175" x="6145213" y="4683125"/>
          <p14:tracePt t="148183" x="6173788" y="4683125"/>
          <p14:tracePt t="148191" x="6210300" y="4683125"/>
          <p14:tracePt t="148199" x="6245225" y="4683125"/>
          <p14:tracePt t="148208" x="6310313" y="4683125"/>
          <p14:tracePt t="148216" x="6381750" y="4683125"/>
          <p14:tracePt t="148224" x="6459538" y="4683125"/>
          <p14:tracePt t="148233" x="6545263" y="4683125"/>
          <p14:tracePt t="148241" x="6645275" y="4683125"/>
          <p14:tracePt t="148249" x="6737350" y="4691063"/>
          <p14:tracePt t="148257" x="6808788" y="4705350"/>
          <p14:tracePt t="148266" x="6888163" y="4719638"/>
          <p14:tracePt t="148274" x="6943725" y="4740275"/>
          <p14:tracePt t="148282" x="6986588" y="4740275"/>
          <p14:tracePt t="148290" x="7058025" y="4783138"/>
          <p14:tracePt t="148298" x="7072313" y="4791075"/>
          <p14:tracePt t="148307" x="7108825" y="4805363"/>
          <p14:tracePt t="148315" x="7123113" y="4819650"/>
          <p14:tracePt t="148323" x="7137400" y="4833938"/>
          <p14:tracePt t="148331" x="7143750" y="4840288"/>
          <p14:tracePt t="148339" x="7158038" y="4840288"/>
          <p14:tracePt t="148348" x="7158038" y="4854575"/>
          <p14:tracePt t="148364" x="7158038" y="4868863"/>
          <p14:tracePt t="148381" x="7158038" y="4883150"/>
          <p14:tracePt t="148389" x="7158038" y="4891088"/>
          <p14:tracePt t="148398" x="7137400" y="4919663"/>
          <p14:tracePt t="148406" x="7094538" y="4968875"/>
          <p14:tracePt t="148414" x="7037388" y="5032375"/>
          <p14:tracePt t="148422" x="6994525" y="5083175"/>
          <p14:tracePt t="148431" x="6943725" y="5146675"/>
          <p14:tracePt t="148439" x="6823075" y="5268913"/>
          <p14:tracePt t="148447" x="6737350" y="5353050"/>
          <p14:tracePt t="148455" x="6688138" y="5403850"/>
          <p14:tracePt t="148464" x="6530975" y="5567363"/>
          <p14:tracePt t="148471" x="6496050" y="5603875"/>
          <p14:tracePt t="148481" x="6410325" y="5681663"/>
          <p14:tracePt t="148488" x="6330950" y="5745163"/>
          <p14:tracePt t="148497" x="6259513" y="5795963"/>
          <p14:tracePt t="148505" x="6181725" y="5845175"/>
          <p14:tracePt t="148514" x="6110288" y="5881688"/>
          <p14:tracePt t="148521" x="6032500" y="5916613"/>
          <p14:tracePt t="148531" x="5981700" y="5945188"/>
          <p14:tracePt t="148538" x="5918200" y="5967413"/>
          <p14:tracePt t="148547" x="5861050" y="5981700"/>
          <p14:tracePt t="148554" x="5795963" y="5981700"/>
          <p14:tracePt t="148564" x="5732463" y="5995988"/>
          <p14:tracePt t="148571" x="5668963" y="5995988"/>
          <p14:tracePt t="148580" x="5611813" y="5995988"/>
          <p14:tracePt t="148587" x="5532438" y="5995988"/>
          <p14:tracePt t="148597" x="5468938" y="5981700"/>
          <p14:tracePt t="148604" x="5403850" y="5959475"/>
          <p14:tracePt t="148613" x="5346700" y="5930900"/>
          <p14:tracePt t="148620" x="5283200" y="5895975"/>
          <p14:tracePt t="148630" x="5219700" y="5859463"/>
          <p14:tracePt t="148637" x="5168900" y="5816600"/>
          <p14:tracePt t="148646" x="5105400" y="5767388"/>
          <p14:tracePt t="148653" x="5048250" y="5716588"/>
          <p14:tracePt t="148664" x="4997450" y="5653088"/>
          <p14:tracePt t="148670" x="4933950" y="5603875"/>
          <p14:tracePt t="148681" x="4870450" y="5546725"/>
          <p14:tracePt t="148686" x="4805363" y="5481638"/>
          <p14:tracePt t="148698" x="4756150" y="5418138"/>
          <p14:tracePt t="148703" x="4691063" y="5353050"/>
          <p14:tracePt t="148714" x="4641850" y="5297488"/>
          <p14:tracePt t="148719" x="4591050" y="5232400"/>
          <p14:tracePt t="148731" x="4541838" y="5168900"/>
          <p14:tracePt t="148736" x="4491038" y="5103813"/>
          <p14:tracePt t="148748" x="4441825" y="5040313"/>
          <p14:tracePt t="148752" x="4392613" y="4968875"/>
          <p14:tracePt t="148765" x="4327525" y="4905375"/>
          <p14:tracePt t="148770" x="4292600" y="4840288"/>
          <p14:tracePt t="148781" x="4241800" y="4768850"/>
          <p14:tracePt t="148785" x="4206875" y="4683125"/>
          <p14:tracePt t="148798" x="4170363" y="4605338"/>
          <p14:tracePt t="148802" x="4141788" y="4519613"/>
          <p14:tracePt t="148814" x="4127500" y="4441825"/>
          <p14:tracePt t="148819" x="4106863" y="4356100"/>
          <p14:tracePt t="148831" x="4106863" y="4256088"/>
          <p14:tracePt t="148835" x="4106863" y="4170363"/>
          <p14:tracePt t="148848" x="4106863" y="4078288"/>
          <p14:tracePt t="148852" x="4106863" y="3992563"/>
          <p14:tracePt t="148865" x="4106863" y="3906838"/>
          <p14:tracePt t="148868" x="4106863" y="3827463"/>
          <p14:tracePt t="148881" x="4127500" y="3757613"/>
          <p14:tracePt t="148886" x="4156075" y="3678238"/>
          <p14:tracePt t="148898" x="4178300" y="3606800"/>
          <p14:tracePt t="148901" x="4221163" y="3543300"/>
          <p14:tracePt t="148914" x="4270375" y="3463925"/>
          <p14:tracePt t="148918" x="4341813" y="3365500"/>
          <p14:tracePt t="148931" x="4421188" y="3294063"/>
          <p14:tracePt t="148935" x="4491038" y="3228975"/>
          <p14:tracePt t="148948" x="4605338" y="3143250"/>
          <p14:tracePt t="148951" x="4705350" y="3079750"/>
          <p14:tracePt t="148964" x="4841875" y="2994025"/>
          <p14:tracePt t="148966" x="4968875" y="2930525"/>
          <p14:tracePt t="148975" x="5105400" y="2851150"/>
          <p14:tracePt t="148982" x="5248275" y="2787650"/>
          <p14:tracePt t="148991" x="5383213" y="2736850"/>
          <p14:tracePt t="148999" x="5518150" y="2687638"/>
          <p14:tracePt t="149007" x="5661025" y="2652713"/>
          <p14:tracePt t="149016" x="5718175" y="2638425"/>
          <p14:tracePt t="149024" x="5846763" y="2630488"/>
          <p14:tracePt t="149032" x="5961063" y="2616200"/>
          <p14:tracePt t="149040" x="6046788" y="2616200"/>
          <p14:tracePt t="149048" x="6130925" y="2616200"/>
          <p14:tracePt t="149057" x="6224588" y="2616200"/>
          <p14:tracePt t="149065" x="6296025" y="2616200"/>
          <p14:tracePt t="149073" x="6373813" y="2652713"/>
          <p14:tracePt t="149082" x="6430963" y="2679700"/>
          <p14:tracePt t="149090" x="6481763" y="2701925"/>
          <p14:tracePt t="149099" x="6559550" y="2736850"/>
          <p14:tracePt t="149106" x="6608763" y="2779713"/>
          <p14:tracePt t="149115" x="6688138" y="2830513"/>
          <p14:tracePt t="149123" x="6745288" y="2865438"/>
          <p14:tracePt t="149131" x="6823075" y="2916238"/>
          <p14:tracePt t="149139" x="6888163" y="2951163"/>
          <p14:tracePt t="149148" x="6943725" y="3001963"/>
          <p14:tracePt t="149156" x="6994525" y="3051175"/>
          <p14:tracePt t="149165" x="7043738" y="3100388"/>
          <p14:tracePt t="149172" x="7108825" y="3151188"/>
          <p14:tracePt t="149182" x="7143750" y="3194050"/>
          <p14:tracePt t="149189" x="7186613" y="3243263"/>
          <p14:tracePt t="149198" x="7208838" y="3279775"/>
          <p14:tracePt t="149205" x="7251700" y="3328988"/>
          <p14:tracePt t="149215" x="7258050" y="3365500"/>
          <p14:tracePt t="149221" x="7286625" y="3414713"/>
          <p14:tracePt t="149231" x="7300913" y="3457575"/>
          <p14:tracePt t="149238" x="7308850" y="3506788"/>
          <p14:tracePt t="149248" x="7321550" y="3557588"/>
          <p14:tracePt t="149255" x="7335838" y="3629025"/>
          <p14:tracePt t="149265" x="7335838" y="3692525"/>
          <p14:tracePt t="149271" x="7350125" y="3813175"/>
          <p14:tracePt t="149281" x="7350125" y="3913188"/>
          <p14:tracePt t="149287" x="7350125" y="4041775"/>
          <p14:tracePt t="149298" x="7350125" y="4156075"/>
          <p14:tracePt t="149304" x="7350125" y="4291013"/>
          <p14:tracePt t="149314" x="7350125" y="4427538"/>
          <p14:tracePt t="149320" x="7350125" y="4570413"/>
          <p14:tracePt t="149332" x="7350125" y="4705350"/>
          <p14:tracePt t="149337" x="7350125" y="4768850"/>
          <p14:tracePt t="149348" x="7335838" y="4868863"/>
          <p14:tracePt t="149354" x="7321550" y="4968875"/>
          <p14:tracePt t="149365" x="7300913" y="5054600"/>
          <p14:tracePt t="149370" x="7286625" y="5083175"/>
          <p14:tracePt t="149381" x="7272338" y="5132388"/>
          <p14:tracePt t="149387" x="7258050" y="5183188"/>
          <p14:tracePt t="149398" x="7237413" y="5218113"/>
          <p14:tracePt t="149403" x="7223125" y="5246688"/>
          <p14:tracePt t="149415" x="7208838" y="5268913"/>
          <p14:tracePt t="149420" x="7186613" y="5303838"/>
          <p14:tracePt t="149431" x="7158038" y="5318125"/>
          <p14:tracePt t="149436" x="7123113" y="5353050"/>
          <p14:tracePt t="149448" x="7086600" y="5381625"/>
          <p14:tracePt t="149453" x="7023100" y="5432425"/>
          <p14:tracePt t="149465" x="6972300" y="5467350"/>
          <p14:tracePt t="149469" x="6873875" y="5532438"/>
          <p14:tracePt t="149481" x="6773863" y="5595938"/>
          <p14:tracePt t="149486" x="6688138" y="5667375"/>
          <p14:tracePt t="149498" x="6573838" y="5730875"/>
          <p14:tracePt t="149502" x="6459538" y="5810250"/>
          <p14:tracePt t="149514" x="6324600" y="5881688"/>
          <p14:tracePt t="149519" x="6210300" y="5959475"/>
          <p14:tracePt t="149531" x="6067425" y="6016625"/>
          <p14:tracePt t="149536" x="5932488" y="6096000"/>
          <p14:tracePt t="149549" x="5767388" y="6145213"/>
          <p14:tracePt t="149553" x="5618163" y="6208713"/>
          <p14:tracePt t="149565" x="5454650" y="6230938"/>
          <p14:tracePt t="149569" x="5297488" y="6259513"/>
          <p14:tracePt t="149582" x="5105400" y="6265863"/>
          <p14:tracePt t="149587" x="4933950" y="6265863"/>
          <p14:tracePt t="149600" x="4770438" y="6245225"/>
          <p14:tracePt t="149602" x="4605338" y="6180138"/>
          <p14:tracePt t="149609" x="4470400" y="6116638"/>
          <p14:tracePt t="149617" x="4327525" y="6010275"/>
          <p14:tracePt t="149626" x="4206875" y="5895975"/>
          <p14:tracePt t="149634" x="4092575" y="5767388"/>
          <p14:tracePt t="149642" x="4006850" y="5632450"/>
          <p14:tracePt t="149650" x="3943350" y="5481638"/>
          <p14:tracePt t="149659" x="3878263" y="5318125"/>
          <p14:tracePt t="149667" x="3843338" y="5146675"/>
          <p14:tracePt t="149675" x="3829050" y="4954588"/>
          <p14:tracePt t="149684" x="3829050" y="4768850"/>
          <p14:tracePt t="149691" x="3829050" y="4570413"/>
          <p14:tracePt t="149700" x="3829050" y="4370388"/>
          <p14:tracePt t="149708" x="3878263" y="4156075"/>
          <p14:tracePt t="149716" x="3971925" y="3941763"/>
          <p14:tracePt t="149724" x="4057650" y="3743325"/>
          <p14:tracePt t="149732" x="4170363" y="3529013"/>
          <p14:tracePt t="149741" x="4292600" y="3343275"/>
          <p14:tracePt t="149749" x="4427538" y="3151188"/>
          <p14:tracePt t="149758" x="4584700" y="2994025"/>
          <p14:tracePt t="149765" x="4741863" y="2836863"/>
          <p14:tracePt t="149781" x="4919663" y="2701925"/>
          <p14:tracePt t="149782" x="5105400" y="2587625"/>
          <p14:tracePt t="149790" x="5297488" y="2487613"/>
          <p14:tracePt t="149799" x="5483225" y="2416175"/>
          <p14:tracePt t="149807" x="5683250" y="2352675"/>
          <p14:tracePt t="149815" x="5881688" y="2301875"/>
          <p14:tracePt t="149824" x="6067425" y="2274888"/>
          <p14:tracePt t="149832" x="6296025" y="2266950"/>
          <p14:tracePt t="149840" x="6481763" y="2266950"/>
          <p14:tracePt t="149848" x="6688138" y="2266950"/>
          <p14:tracePt t="149856" x="6888163" y="2266950"/>
          <p14:tracePt t="149864" x="7058025" y="2287588"/>
          <p14:tracePt t="149873" x="7258050" y="2338388"/>
          <p14:tracePt t="149881" x="7421563" y="2387600"/>
          <p14:tracePt t="149889" x="7607300" y="2452688"/>
          <p14:tracePt t="149898" x="7770813" y="2516188"/>
          <p14:tracePt t="149906" x="7935913" y="2601913"/>
          <p14:tracePt t="149914" x="8070850" y="2687638"/>
          <p14:tracePt t="149922" x="8220075" y="2779713"/>
          <p14:tracePt t="149931" x="8348663" y="2879725"/>
          <p14:tracePt t="149939" x="8462963" y="2979738"/>
          <p14:tracePt t="149948" x="8562975" y="3094038"/>
          <p14:tracePt t="149955" x="8597900" y="3143250"/>
          <p14:tracePt t="149965" x="8677275" y="3243263"/>
          <p14:tracePt t="149972" x="8726488" y="3343275"/>
          <p14:tracePt t="149981" x="8812213" y="3514725"/>
          <p14:tracePt t="149988" x="8826500" y="3563938"/>
          <p14:tracePt t="149998" x="8863013" y="3663950"/>
          <p14:tracePt t="150005" x="8877300" y="3763963"/>
          <p14:tracePt t="150014" x="8891588" y="3863975"/>
          <p14:tracePt t="150021" x="8891588" y="3941763"/>
          <p14:tracePt t="150032" x="8891588" y="4027488"/>
          <p14:tracePt t="150037" x="8891588" y="4092575"/>
          <p14:tracePt t="150048" x="8891588" y="4121150"/>
          <p14:tracePt t="150054" x="8891588" y="4170363"/>
          <p14:tracePt t="150065" x="8877300" y="4205288"/>
          <p14:tracePt t="150071" x="8848725" y="4256088"/>
          <p14:tracePt t="150082" x="8826500" y="4276725"/>
          <p14:tracePt t="150087" x="8783638" y="4319588"/>
          <p14:tracePt t="150098" x="8726488" y="4370388"/>
          <p14:tracePt t="150104" x="8648700" y="4419600"/>
          <p14:tracePt t="150114" x="8577263" y="4476750"/>
          <p14:tracePt t="150121" x="8477250" y="4541838"/>
          <p14:tracePt t="150131" x="8348663" y="4633913"/>
          <p14:tracePt t="150137" x="8213725" y="4705350"/>
          <p14:tracePt t="150148" x="8064500" y="4819650"/>
          <p14:tracePt t="150153" x="7899400" y="4905375"/>
          <p14:tracePt t="150165" x="7735888" y="4989513"/>
          <p14:tracePt t="150170" x="7558088" y="5083175"/>
          <p14:tracePt t="150181" x="7400925" y="5154613"/>
          <p14:tracePt t="150187" x="7251700" y="5218113"/>
          <p14:tracePt t="150198" x="7094538" y="5283200"/>
          <p14:tracePt t="150202" x="6937375" y="5332413"/>
          <p14:tracePt t="150214" x="6794500" y="5367338"/>
          <p14:tracePt t="150220" x="6737350" y="5381625"/>
          <p14:tracePt t="150232" x="6608763" y="5395913"/>
          <p14:tracePt t="150236" x="6496050" y="5403850"/>
          <p14:tracePt t="150248" x="6310313" y="5403850"/>
          <p14:tracePt t="150252" x="6196013" y="5403850"/>
          <p14:tracePt t="150265" x="6067425" y="5403850"/>
          <p14:tracePt t="150269" x="6010275" y="5395913"/>
          <p14:tracePt t="150281" x="5918200" y="5353050"/>
          <p14:tracePt t="150286" x="5818188" y="5332413"/>
          <p14:tracePt t="150298" x="5732463" y="5297488"/>
          <p14:tracePt t="150302" x="5632450" y="5246688"/>
          <p14:tracePt t="150314" x="5561013" y="5197475"/>
          <p14:tracePt t="150319" x="5468938" y="5146675"/>
          <p14:tracePt t="150331" x="5397500" y="5089525"/>
          <p14:tracePt t="150336" x="5332413" y="5054600"/>
          <p14:tracePt t="150348" x="5268913" y="5003800"/>
          <p14:tracePt t="150352" x="5205413" y="4954588"/>
          <p14:tracePt t="150365" x="5154613" y="4905375"/>
          <p14:tracePt t="150369" x="5119688" y="4854575"/>
          <p14:tracePt t="150381" x="5068888" y="4791075"/>
          <p14:tracePt t="150385" x="5033963" y="4733925"/>
          <p14:tracePt t="150398" x="5005388" y="4668838"/>
          <p14:tracePt t="150402" x="4968875" y="4591050"/>
          <p14:tracePt t="150414" x="4954588" y="4527550"/>
          <p14:tracePt t="150418" x="4940300" y="4470400"/>
          <p14:tracePt t="150431" x="4933950" y="4405313"/>
          <p14:tracePt t="150434" x="4933950" y="4341813"/>
          <p14:tracePt t="150447" x="4933950" y="4276725"/>
          <p14:tracePt t="150451" x="4933950" y="4227513"/>
          <p14:tracePt t="150465" x="4933950" y="4170363"/>
          <p14:tracePt t="150466" x="4933950" y="4121150"/>
          <p14:tracePt t="150475" x="4954588" y="4056063"/>
          <p14:tracePt t="150483" x="4968875" y="4006850"/>
          <p14:tracePt t="150491" x="4997450" y="3956050"/>
          <p14:tracePt t="150499" x="5033963" y="3892550"/>
          <p14:tracePt t="150507" x="5054600" y="3827463"/>
          <p14:tracePt t="150515" x="5105400" y="3757613"/>
          <p14:tracePt t="150524" x="5148263" y="3706813"/>
          <p14:tracePt t="150532" x="5197475" y="3629025"/>
          <p14:tracePt t="150541" x="5248275" y="3563938"/>
          <p14:tracePt t="150548" x="5297488" y="3492500"/>
          <p14:tracePt t="150557" x="5354638" y="3443288"/>
          <p14:tracePt t="150565" x="5403850" y="3394075"/>
          <p14:tracePt t="150573" x="5468938" y="3343275"/>
          <p14:tracePt t="150582" x="5532438" y="3300413"/>
          <p14:tracePt t="150590" x="5611813" y="3251200"/>
          <p14:tracePt t="150601" x="5732463" y="3200400"/>
          <p14:tracePt t="150607" x="5818188" y="3194050"/>
          <p14:tracePt t="150615" x="5918200" y="3165475"/>
          <p14:tracePt t="150623" x="5981700" y="3165475"/>
          <p14:tracePt t="150631" x="6145213" y="3143250"/>
          <p14:tracePt t="150640" x="6196013" y="3143250"/>
          <p14:tracePt t="150648" x="6396038" y="3143250"/>
          <p14:tracePt t="150656" x="6508750" y="3143250"/>
          <p14:tracePt t="150665" x="6559550" y="3143250"/>
          <p14:tracePt t="150672" x="6688138" y="3179763"/>
          <p14:tracePt t="150681" x="6845300" y="3228975"/>
          <p14:tracePt t="150689" x="6894513" y="3243263"/>
          <p14:tracePt t="150698" x="6994525" y="3294063"/>
          <p14:tracePt t="150705" x="7094538" y="3328988"/>
          <p14:tracePt t="150715" x="7186613" y="3379788"/>
          <p14:tracePt t="150722" x="7272338" y="3414713"/>
          <p14:tracePt t="150732" x="7358063" y="3478213"/>
          <p14:tracePt t="150738" x="7435850" y="3529013"/>
          <p14:tracePt t="150748" x="7500938" y="3578225"/>
          <p14:tracePt t="150754" x="7558088" y="3643313"/>
          <p14:tracePt t="150765" x="7650163" y="3743325"/>
          <p14:tracePt t="150771" x="7707313" y="3827463"/>
          <p14:tracePt t="150781" x="7764463" y="3927475"/>
          <p14:tracePt t="150787" x="7821613" y="4027488"/>
          <p14:tracePt t="150798" x="7864475" y="4156075"/>
          <p14:tracePt t="150804" x="7899400" y="4276725"/>
          <p14:tracePt t="150814" x="7921625" y="4427538"/>
          <p14:tracePt t="150821" x="7950200" y="4583113"/>
          <p14:tracePt t="150832" x="7964488" y="4733925"/>
          <p14:tracePt t="150838" x="7970838" y="4883150"/>
          <p14:tracePt t="150848" x="7970838" y="4954588"/>
          <p14:tracePt t="150853" x="7970838" y="5089525"/>
          <p14:tracePt t="150865" x="7970838" y="5203825"/>
          <p14:tracePt t="150870" x="7970838" y="5297488"/>
          <p14:tracePt t="150881" x="7964488" y="5332413"/>
          <p14:tracePt t="150887" x="7950200" y="5395913"/>
          <p14:tracePt t="150898" x="7913688" y="5481638"/>
          <p14:tracePt t="150903" x="7870825" y="5532438"/>
          <p14:tracePt t="150915" x="7835900" y="5567363"/>
          <p14:tracePt t="150920" x="7785100" y="5618163"/>
          <p14:tracePt t="150931" x="7700963" y="5681663"/>
          <p14:tracePt t="150936" x="7607300" y="5745163"/>
          <p14:tracePt t="150948" x="7507288" y="5810250"/>
          <p14:tracePt t="150953" x="7400925" y="5859463"/>
          <p14:tracePt t="150965" x="7258050" y="5930900"/>
          <p14:tracePt t="150969" x="7094538" y="6010275"/>
          <p14:tracePt t="150981" x="6923088" y="6081713"/>
          <p14:tracePt t="150986" x="6737350" y="6159500"/>
          <p14:tracePt t="150998" x="6573838" y="6216650"/>
          <p14:tracePt t="151002" x="6373813" y="6265863"/>
          <p14:tracePt t="151014" x="6196013" y="6323013"/>
          <p14:tracePt t="151018" x="5995988" y="6345238"/>
          <p14:tracePt t="151031" x="5818188" y="6380163"/>
          <p14:tracePt t="151035" x="5646738" y="6380163"/>
          <p14:tracePt t="151048" x="5468938" y="6380163"/>
          <p14:tracePt t="151052" x="5303838" y="6380163"/>
          <p14:tracePt t="151066" x="5154613" y="6373813"/>
          <p14:tracePt t="151070" x="5019675" y="6323013"/>
          <p14:tracePt t="151083" x="4883150" y="6245225"/>
          <p14:tracePt t="151086" x="4784725" y="6165850"/>
          <p14:tracePt t="151098" x="4670425" y="6081713"/>
          <p14:tracePt t="151104" x="4591050" y="5981700"/>
          <p14:tracePt t="151114" x="4505325" y="5867400"/>
          <p14:tracePt t="151119" x="4441825" y="5759450"/>
          <p14:tracePt t="151131" x="4378325" y="5646738"/>
          <p14:tracePt t="151136" x="4327525" y="5518150"/>
          <p14:tracePt t="151150" x="4278313" y="5381625"/>
          <p14:tracePt t="151151" x="4270375" y="5318125"/>
          <p14:tracePt t="151159" x="4241800" y="5203825"/>
          <p14:tracePt t="151167" x="4192588" y="5003800"/>
          <p14:tracePt t="151175" x="4192588" y="4954588"/>
          <p14:tracePt t="151183" x="4178300" y="4754563"/>
          <p14:tracePt t="151191" x="4178300" y="4640263"/>
          <p14:tracePt t="151200" x="4178300" y="4519613"/>
          <p14:tracePt t="151208" x="4221163" y="4405313"/>
          <p14:tracePt t="151216" x="4278313" y="4270375"/>
          <p14:tracePt t="151225" x="4370388" y="4127500"/>
          <p14:tracePt t="151232" x="4470400" y="3992563"/>
          <p14:tracePt t="151241" x="4684713" y="3757613"/>
          <p14:tracePt t="151249" x="4770438" y="3678238"/>
          <p14:tracePt t="151257" x="4933950" y="3543300"/>
          <p14:tracePt t="151265" x="5105400" y="3414713"/>
          <p14:tracePt t="151274" x="5268913" y="3314700"/>
          <p14:tracePt t="151282" x="5432425" y="3243263"/>
          <p14:tracePt t="151291" x="5583238" y="3179763"/>
          <p14:tracePt t="151299" x="5746750" y="3143250"/>
          <p14:tracePt t="151307" x="5810250" y="3128963"/>
          <p14:tracePt t="151315" x="6061075" y="3094038"/>
          <p14:tracePt t="151323" x="6196013" y="3094038"/>
          <p14:tracePt t="151332" x="6345238" y="3094038"/>
          <p14:tracePt t="151340" x="6481763" y="3094038"/>
          <p14:tracePt t="151348" x="6623050" y="3128963"/>
          <p14:tracePt t="151356" x="6745288" y="3165475"/>
          <p14:tracePt t="151365" x="6859588" y="3214688"/>
          <p14:tracePt t="151373" x="6958013" y="3294063"/>
          <p14:tracePt t="151381" x="7008813" y="3328988"/>
          <p14:tracePt t="151389" x="7108825" y="3394075"/>
          <p14:tracePt t="151398" x="7194550" y="3478213"/>
          <p14:tracePt t="151406" x="7258050" y="3543300"/>
          <p14:tracePt t="151415" x="7308850" y="3606800"/>
          <p14:tracePt t="151422" x="7358063" y="3692525"/>
          <p14:tracePt t="151431" x="7400925" y="3757613"/>
          <p14:tracePt t="151439" x="7421563" y="3813175"/>
          <p14:tracePt t="151448" x="7450138" y="3941763"/>
          <p14:tracePt t="151455" x="7458075" y="4027488"/>
          <p14:tracePt t="151465" x="7458075" y="4121150"/>
          <p14:tracePt t="151472" x="7458075" y="4227513"/>
          <p14:tracePt t="151481" x="7407275" y="4356100"/>
          <p14:tracePt t="151488" x="7300913" y="4591050"/>
          <p14:tracePt t="151499" x="7186613" y="4768850"/>
          <p14:tracePt t="151505" x="7043738" y="4983163"/>
          <p14:tracePt t="151514" x="6873875" y="5183188"/>
          <p14:tracePt t="151521" x="6694488" y="5381625"/>
          <p14:tracePt t="151531" x="6481763" y="5581650"/>
          <p14:tracePt t="151537" x="6245225" y="5795963"/>
          <p14:tracePt t="151548" x="6130925" y="5867400"/>
          <p14:tracePt t="151554" x="5881688" y="6030913"/>
          <p14:tracePt t="151565" x="5661025" y="6145213"/>
          <p14:tracePt t="151571" x="5432425" y="6230938"/>
          <p14:tracePt t="151582" x="5219700" y="6280150"/>
          <p14:tracePt t="151587" x="5005388" y="6323013"/>
          <p14:tracePt t="151600" x="4805363" y="6323013"/>
          <p14:tracePt t="151606" x="4641850" y="6323013"/>
          <p14:tracePt t="151615" x="4491038" y="6294438"/>
          <p14:tracePt t="151620" x="4427538" y="6259513"/>
          <p14:tracePt t="151631" x="4241800" y="6145213"/>
          <p14:tracePt t="151637" x="4141788" y="6045200"/>
          <p14:tracePt t="151648" x="4057650" y="5930900"/>
          <p14:tracePt t="151653" x="3978275" y="5810250"/>
          <p14:tracePt t="151665" x="3929063" y="5646738"/>
          <p14:tracePt t="151670" x="3857625" y="5353050"/>
          <p14:tracePt t="151681" x="3857625" y="5083175"/>
          <p14:tracePt t="151686" x="3857625" y="4791075"/>
          <p14:tracePt t="151698" x="3857625" y="4476750"/>
          <p14:tracePt t="151703" x="3906838" y="4127500"/>
          <p14:tracePt t="151715" x="3971925" y="3978275"/>
          <p14:tracePt t="151719" x="4043363" y="3692525"/>
          <p14:tracePt t="151731" x="4141788" y="3457575"/>
          <p14:tracePt t="151735" x="4256088" y="3265488"/>
          <p14:tracePt t="151748" x="4392613" y="3094038"/>
          <p14:tracePt t="151753" x="4533900" y="2979738"/>
          <p14:tracePt t="151765" x="4691063" y="2865438"/>
          <p14:tracePt t="151770" x="4997450" y="2736850"/>
          <p14:tracePt t="151781" x="5105400" y="2730500"/>
          <p14:tracePt t="151785" x="5318125" y="2716213"/>
          <p14:tracePt t="151798" x="5718175" y="2716213"/>
          <p14:tracePt t="151802" x="5832475" y="2716213"/>
          <p14:tracePt t="151814" x="6067425" y="2751138"/>
          <p14:tracePt t="151818" x="6281738" y="2830513"/>
          <p14:tracePt t="151832" x="6496050" y="2894013"/>
          <p14:tracePt t="151835" x="6688138" y="2979738"/>
          <p14:tracePt t="151848" x="6837363" y="3051175"/>
          <p14:tracePt t="151852" x="6908800" y="3079750"/>
          <p14:tracePt t="151865" x="7023100" y="3151188"/>
          <p14:tracePt t="151869" x="7123113" y="3214688"/>
          <p14:tracePt t="151881" x="7194550" y="3279775"/>
          <p14:tracePt t="151886" x="7258050" y="3343275"/>
          <p14:tracePt t="151898" x="7300913" y="3394075"/>
          <p14:tracePt t="151901" x="7335838" y="3463925"/>
          <p14:tracePt t="151914" x="7358063" y="3529013"/>
          <p14:tracePt t="151918" x="7372350" y="3657600"/>
          <p14:tracePt t="151931" x="7386638" y="3757613"/>
          <p14:tracePt t="151935" x="7386638" y="3963988"/>
          <p14:tracePt t="151947" x="7335838" y="4170363"/>
          <p14:tracePt t="151951" x="7223125" y="4441825"/>
          <p14:tracePt t="151965" x="7072313" y="4740275"/>
          <p14:tracePt t="151968" x="6745288" y="5353050"/>
          <p14:tracePt t="151981" x="6608763" y="5581650"/>
          <p14:tracePt t="151984" x="6330950" y="5967413"/>
          <p14:tracePt t="151999" x="6046788" y="6323013"/>
          <p14:tracePt t="152000" x="5781675" y="6629400"/>
          <p14:tracePt t="152140" x="3328988" y="6529388"/>
          <p14:tracePt t="152152" x="3328988" y="6308725"/>
          <p14:tracePt t="152156" x="3328988" y="6059488"/>
          <p14:tracePt t="152166" x="3408363" y="5745163"/>
          <p14:tracePt t="152173" x="3494088" y="5418138"/>
          <p14:tracePt t="152181" x="3643313" y="5089525"/>
          <p14:tracePt t="152189" x="3806825" y="4768850"/>
          <p14:tracePt t="152198" x="3978275" y="4491038"/>
          <p14:tracePt t="152205" x="4078288" y="4370388"/>
          <p14:tracePt t="152214" x="4278313" y="4156075"/>
          <p14:tracePt t="152222" x="4633913" y="3856038"/>
          <p14:tracePt t="152231" x="4870450" y="3729038"/>
          <p14:tracePt t="152238" x="5119688" y="3643313"/>
          <p14:tracePt t="152248" x="5368925" y="3578225"/>
          <p14:tracePt t="152255" x="5668963" y="3557588"/>
          <p14:tracePt t="152264" x="5810250" y="3557588"/>
          <p14:tracePt t="152271" x="6067425" y="3557588"/>
          <p14:tracePt t="152281" x="6324600" y="3578225"/>
          <p14:tracePt t="152288" x="6573838" y="3629025"/>
          <p14:tracePt t="152298" x="6788150" y="3706813"/>
          <p14:tracePt t="152304" x="6972300" y="3778250"/>
          <p14:tracePt t="152314" x="7137400" y="3863975"/>
          <p14:tracePt t="152321" x="7186613" y="3906838"/>
          <p14:tracePt t="152331" x="7300913" y="3992563"/>
          <p14:tracePt t="152337" x="7400925" y="4070350"/>
          <p14:tracePt t="152347" x="7472363" y="4156075"/>
          <p14:tracePt t="152354" x="7521575" y="4241800"/>
          <p14:tracePt t="152363" x="7558088" y="4319588"/>
          <p14:tracePt t="152370" x="7586663" y="4391025"/>
          <p14:tracePt t="152380" x="7600950" y="4470400"/>
          <p14:tracePt t="152387" x="7607300" y="4541838"/>
          <p14:tracePt t="152397" x="7607300" y="4619625"/>
          <p14:tracePt t="152403" x="7607300" y="4683125"/>
          <p14:tracePt t="152413" x="7586663" y="4754563"/>
          <p14:tracePt t="152419" x="7521575" y="4891088"/>
          <p14:tracePt t="152428" x="7472363" y="4968875"/>
          <p14:tracePt t="152436" x="7400925" y="5054600"/>
          <p14:tracePt t="152446" x="7308850" y="5146675"/>
          <p14:tracePt t="152452" x="7208838" y="5218113"/>
          <p14:tracePt t="152461" x="7158038" y="5268913"/>
          <p14:tracePt t="152469" x="7058025" y="5332413"/>
          <p14:tracePt t="152477" x="6958013" y="5381625"/>
          <p14:tracePt t="152485" x="6794500" y="5446713"/>
          <p14:tracePt t="152494" x="6673850" y="5467350"/>
          <p14:tracePt t="152502" x="6559550" y="5481638"/>
          <p14:tracePt t="152510" x="6430963" y="5481638"/>
          <p14:tracePt t="152519" x="6310313" y="5481638"/>
          <p14:tracePt t="152527" x="6181725" y="5453063"/>
          <p14:tracePt t="152535" x="6046788" y="5395913"/>
          <p14:tracePt t="152543" x="5910263" y="5318125"/>
          <p14:tracePt t="152552" x="5767388" y="5232400"/>
          <p14:tracePt t="152560" x="5618163" y="5118100"/>
          <p14:tracePt t="152568" x="5503863" y="5003800"/>
          <p14:tracePt t="152577" x="5403850" y="4891088"/>
          <p14:tracePt t="152584" x="5303838" y="4768850"/>
          <p14:tracePt t="152597" x="5219700" y="4654550"/>
          <p14:tracePt t="152602" x="5148263" y="4541838"/>
          <p14:tracePt t="152609" x="5105400" y="4476750"/>
          <p14:tracePt t="152617" x="5054600" y="4376738"/>
          <p14:tracePt t="152626" x="4997450" y="4191000"/>
          <p14:tracePt t="152634" x="4954588" y="4092575"/>
          <p14:tracePt t="152642" x="4940300" y="3978275"/>
          <p14:tracePt t="152650" x="4940300" y="3856038"/>
          <p14:tracePt t="152659" x="4940300" y="3743325"/>
          <p14:tracePt t="152667" x="4940300" y="3614738"/>
          <p14:tracePt t="152675" x="4968875" y="3492500"/>
          <p14:tracePt t="152683" x="4997450" y="3429000"/>
          <p14:tracePt t="152692" x="5048250" y="3314700"/>
          <p14:tracePt t="152700" x="5083175" y="3214688"/>
          <p14:tracePt t="152708" x="5133975" y="3128963"/>
          <p14:tracePt t="152717" x="5183188" y="3044825"/>
          <p14:tracePt t="152725" x="5233988" y="2979738"/>
          <p14:tracePt t="152733" x="5268913" y="2916238"/>
          <p14:tracePt t="152742" x="5318125" y="2865438"/>
          <p14:tracePt t="152750" x="5368925" y="2816225"/>
          <p14:tracePt t="152758" x="5403850" y="2765425"/>
          <p14:tracePt t="152766" x="5454650" y="2730500"/>
          <p14:tracePt t="152774" x="5503863" y="2687638"/>
          <p14:tracePt t="152783" x="5568950" y="2638425"/>
          <p14:tracePt t="152791" x="5646738" y="2587625"/>
          <p14:tracePt t="152799" x="5710238" y="2538413"/>
          <p14:tracePt t="152807" x="5832475" y="2452688"/>
          <p14:tracePt t="152816" x="5932488" y="2387600"/>
          <p14:tracePt t="152824" x="6018213" y="2338388"/>
          <p14:tracePt t="152832" x="6067425" y="2301875"/>
          <p14:tracePt t="152840" x="6173788" y="2252663"/>
          <p14:tracePt t="152848" x="6259513" y="2217738"/>
          <p14:tracePt t="152857" x="6430963" y="2138363"/>
          <p14:tracePt t="152865" x="6481763" y="2124075"/>
          <p14:tracePt t="152873" x="6580188" y="2103438"/>
          <p14:tracePt t="152882" x="6673850" y="2089150"/>
          <p14:tracePt t="152889" x="6788150" y="2089150"/>
          <p14:tracePt t="152898" x="6888163" y="2089150"/>
          <p14:tracePt t="152906" x="7043738" y="2089150"/>
          <p14:tracePt t="152915" x="7143750" y="2117725"/>
          <p14:tracePt t="152923" x="7237413" y="2152650"/>
          <p14:tracePt t="152931" x="7300913" y="2166938"/>
          <p14:tracePt t="152939" x="7400925" y="2224088"/>
          <p14:tracePt t="152948" x="7486650" y="2274888"/>
          <p14:tracePt t="152955" x="7572375" y="2330450"/>
          <p14:tracePt t="152965" x="7658100" y="2381250"/>
          <p14:tracePt t="152972" x="7735888" y="2438400"/>
          <p14:tracePt t="152981" x="7813675" y="2487613"/>
          <p14:tracePt t="152988" x="7870825" y="2538413"/>
          <p14:tracePt t="152998" x="7935913" y="2601913"/>
          <p14:tracePt t="153005" x="7999413" y="2667000"/>
          <p14:tracePt t="153014" x="8035925" y="2716213"/>
          <p14:tracePt t="153021" x="8070850" y="2765425"/>
          <p14:tracePt t="153032" x="8113713" y="2830513"/>
          <p14:tracePt t="153038" x="8134350" y="2894013"/>
          <p14:tracePt t="153048" x="8162925" y="2951163"/>
          <p14:tracePt t="153054" x="8170863" y="3016250"/>
          <p14:tracePt t="153065" x="8185150" y="3100388"/>
          <p14:tracePt t="153071" x="8213725" y="3228975"/>
          <p14:tracePt t="153082" x="8220075" y="3279775"/>
          <p14:tracePt t="153088" x="8220075" y="3365500"/>
          <p14:tracePt t="153098" x="8220075" y="3457575"/>
          <p14:tracePt t="153104" x="8220075" y="3529013"/>
          <p14:tracePt t="153114" x="8220075" y="3614738"/>
          <p14:tracePt t="153120" x="8220075" y="3692525"/>
          <p14:tracePt t="153132" x="8213725" y="3763963"/>
          <p14:tracePt t="153137" x="8213725" y="3827463"/>
          <p14:tracePt t="153148" x="8199438" y="3892550"/>
          <p14:tracePt t="153154" x="8185150" y="3956050"/>
          <p14:tracePt t="153165" x="8170863" y="4006850"/>
          <p14:tracePt t="153170" x="8162925" y="4070350"/>
          <p14:tracePt t="153181" x="8134350" y="4127500"/>
          <p14:tracePt t="153187" x="8121650" y="4191000"/>
          <p14:tracePt t="153199" x="8099425" y="4256088"/>
          <p14:tracePt t="153203" x="8085138" y="4319588"/>
          <p14:tracePt t="153214" x="8064500" y="4370388"/>
          <p14:tracePt t="153220" x="8035925" y="4427538"/>
          <p14:tracePt t="153231" x="8021638" y="4456113"/>
          <p14:tracePt t="153236" x="7999413" y="4491038"/>
          <p14:tracePt t="153248" x="7970838" y="4570413"/>
          <p14:tracePt t="153252" x="7950200" y="4605338"/>
          <p14:tracePt t="153265" x="7921625" y="4640263"/>
          <p14:tracePt t="153270" x="7899400" y="4691063"/>
          <p14:tracePt t="153281" x="7850188" y="4768850"/>
          <p14:tracePt t="153286" x="7799388" y="4840288"/>
          <p14:tracePt t="153298" x="7764463" y="4940300"/>
          <p14:tracePt t="153303" x="7700963" y="5054600"/>
          <p14:tracePt t="153315" x="7621588" y="5183188"/>
          <p14:tracePt t="153319" x="7500938" y="5453063"/>
          <p14:tracePt t="153331" x="7421563" y="5653088"/>
          <p14:tracePt t="153335" x="7372350" y="5781675"/>
          <p14:tracePt t="153348" x="7208838" y="6159500"/>
          <p14:tracePt t="153352" x="7094538" y="6445250"/>
          <p14:tracePt t="153365" x="6972300" y="6757988"/>
          <p14:tracePt t="153765" x="6873875" y="6829425"/>
          <p14:tracePt t="153784" x="6859588" y="6823075"/>
          <p14:tracePt t="153789" x="6845300" y="6823075"/>
          <p14:tracePt t="153800" x="6845300" y="6808788"/>
          <p14:tracePt t="153805" x="6837363" y="6794500"/>
          <p14:tracePt t="153816" x="6823075" y="6794500"/>
          <p14:tracePt t="153821" x="6808788" y="6780213"/>
          <p14:tracePt t="153837" x="6794500" y="6772275"/>
          <p14:tracePt t="153848" x="6794500" y="6757988"/>
          <p14:tracePt t="153854" x="6788150" y="6757988"/>
          <p14:tracePt t="153870" x="6788150" y="6743700"/>
          <p14:tracePt t="153887" x="6788150" y="6729413"/>
          <p14:tracePt t="153911" x="6788150" y="6723063"/>
          <p14:tracePt t="153928" x="6788150" y="6708775"/>
          <p14:tracePt t="153961" x="6788150" y="6694488"/>
          <p14:tracePt t="154019" x="6794500" y="6680200"/>
          <p14:tracePt t="154060" x="6808788" y="6680200"/>
          <p14:tracePt t="154069" x="6837363" y="6657975"/>
          <p14:tracePt t="154076" x="6888163" y="6629400"/>
          <p14:tracePt t="154085" x="6937375" y="6594475"/>
          <p14:tracePt t="154093" x="6986588" y="6580188"/>
          <p14:tracePt t="154101" x="7058025" y="6543675"/>
          <p14:tracePt t="154110" x="7143750" y="6508750"/>
          <p14:tracePt t="154118" x="7300913" y="6430963"/>
          <p14:tracePt t="154126" x="7400925" y="6394450"/>
          <p14:tracePt t="154134" x="7507288" y="6345238"/>
          <p14:tracePt t="154142" x="7572375" y="6323013"/>
          <p14:tracePt t="154151" x="7672388" y="6280150"/>
          <p14:tracePt t="154159" x="7770813" y="6245225"/>
          <p14:tracePt t="154167" x="7870825" y="6208713"/>
          <p14:tracePt t="154175" x="7970838" y="6165850"/>
          <p14:tracePt t="154184" x="8064500" y="6130925"/>
          <p14:tracePt t="154192" x="8148638" y="6096000"/>
          <p14:tracePt t="154200" x="8234363" y="6067425"/>
          <p14:tracePt t="154209" x="8299450" y="6045200"/>
          <p14:tracePt t="154217" x="8362950" y="6016625"/>
          <p14:tracePt t="154225" x="8413750" y="6010275"/>
          <p14:tracePt t="154233" x="8477250" y="5995988"/>
          <p14:tracePt t="154241" x="8528050" y="5967413"/>
          <p14:tracePt t="154250" x="8577263" y="5959475"/>
          <p14:tracePt t="154258" x="8634413" y="5930900"/>
          <p14:tracePt t="154266" x="8677275" y="5916613"/>
          <p14:tracePt t="154275" x="8734425" y="5910263"/>
          <p14:tracePt t="154282" x="8797925" y="5895975"/>
          <p14:tracePt t="154291" x="8863013" y="5881688"/>
          <p14:tracePt t="154299" x="8940800" y="5881688"/>
          <p14:tracePt t="154307" x="9047163" y="5867400"/>
          <p14:tracePt t="154316" x="9161463" y="58674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449C-BE5F-0FEE-0341-B593A2D9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53C99682-2B8A-CEB7-B0CC-672E967A3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E6721C-7FAD-A5D7-E4B1-006DA51E3968}"/>
              </a:ext>
            </a:extLst>
          </p:cNvPr>
          <p:cNvSpPr txBox="1"/>
          <p:nvPr/>
        </p:nvSpPr>
        <p:spPr>
          <a:xfrm>
            <a:off x="770788" y="1642569"/>
            <a:ext cx="1121973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</a:t>
            </a:r>
            <a:r>
              <a:rPr lang="ja-JP" altLang="en-US" sz="2000" b="1" i="0" strike="sngStrike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十二指腸、空腸、盲腸の３部分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に分かれる→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十二指腸・空腸・回腸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DAF9BF-7147-2126-A046-87C517A5E25C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099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89"/>
    </mc:Choice>
    <mc:Fallback>
      <p:transition spd="slow" advTm="4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5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917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76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1" x="9026525" y="5845175"/>
          <p14:tracePt t="527" x="8940800" y="5816600"/>
          <p14:tracePt t="529" x="8848725" y="5810250"/>
          <p14:tracePt t="542" x="8763000" y="5781675"/>
          <p14:tracePt t="544" x="8677275" y="5767388"/>
          <p14:tracePt t="560" x="8583613" y="5745163"/>
          <p14:tracePt t="561" x="8485188" y="5716588"/>
          <p14:tracePt t="576" x="8385175" y="5703888"/>
          <p14:tracePt t="577" x="8213725" y="5667375"/>
          <p14:tracePt t="594" x="7864475" y="5595938"/>
          <p14:tracePt t="611" x="7535863" y="5532438"/>
          <p14:tracePt t="628" x="7208838" y="5467350"/>
          <p14:tracePt t="644" x="6908800" y="5395913"/>
          <p14:tracePt t="660" x="6608763" y="5318125"/>
          <p14:tracePt t="677" x="6310313" y="5232400"/>
          <p14:tracePt t="694" x="6124575" y="5168900"/>
          <p14:tracePt t="711" x="5895975" y="5083175"/>
          <p14:tracePt t="728" x="5732463" y="5003800"/>
          <p14:tracePt t="743" x="5611813" y="4933950"/>
          <p14:tracePt t="759" x="5518150" y="4868863"/>
          <p14:tracePt t="776" x="5446713" y="4805363"/>
          <p14:tracePt t="794" x="5397500" y="4740275"/>
          <p14:tracePt t="808" x="5354638" y="4705350"/>
          <p14:tracePt t="825" x="5303838" y="4654550"/>
          <p14:tracePt t="842" x="5233988" y="4605338"/>
          <p14:tracePt t="860" x="5154613" y="4570413"/>
          <p14:tracePt t="875" x="5054600" y="4541838"/>
          <p14:tracePt t="894" x="4940300" y="4519613"/>
          <p14:tracePt t="909" x="4733925" y="4505325"/>
          <p14:tracePt t="1362" x="4719638" y="4505325"/>
          <p14:tracePt t="1380" x="4533900" y="4519613"/>
          <p14:tracePt t="1392" x="4441825" y="4527550"/>
          <p14:tracePt t="1393" x="4370388" y="4556125"/>
          <p14:tracePt t="1410" x="4178300" y="4591050"/>
          <p14:tracePt t="1426" x="3921125" y="4640263"/>
          <p14:tracePt t="1445" x="3608388" y="4733925"/>
          <p14:tracePt t="1459" x="3408363" y="4783138"/>
          <p14:tracePt t="1476" x="3165475" y="4840288"/>
          <p14:tracePt t="1492" x="2994025" y="4905375"/>
          <p14:tracePt t="1509" x="2879725" y="4933950"/>
          <p14:tracePt t="1526" x="2781300" y="4954588"/>
          <p14:tracePt t="1543" x="2701925" y="4989513"/>
          <p14:tracePt t="1559" x="2667000" y="5003800"/>
          <p14:tracePt t="1576" x="2638425" y="5003800"/>
          <p14:tracePt t="1592" x="2630488" y="5018088"/>
          <p14:tracePt t="2158" x="2616200" y="5018088"/>
          <p14:tracePt t="2176" x="2601913" y="5018088"/>
          <p14:tracePt t="2192" x="2581275" y="5003800"/>
          <p14:tracePt t="2209" x="2566988" y="5003800"/>
          <p14:tracePt t="2225" x="2552700" y="4989513"/>
          <p14:tracePt t="2242" x="2538413" y="4989513"/>
          <p14:tracePt t="2258" x="2530475" y="4989513"/>
          <p14:tracePt t="2292" x="2516188" y="4989513"/>
          <p14:tracePt t="2342" x="2501900" y="4989513"/>
          <p14:tracePt t="2360" x="2487613" y="4989513"/>
          <p14:tracePt t="2376" x="2481263" y="5003800"/>
          <p14:tracePt t="2408" x="2466975" y="5018088"/>
          <p14:tracePt t="2425" x="2452688" y="5032375"/>
          <p14:tracePt t="2442" x="2438400" y="5032375"/>
          <p14:tracePt t="2457" x="2432050" y="5054600"/>
          <p14:tracePt t="2474" x="2403475" y="5083175"/>
          <p14:tracePt t="2492" x="2366963" y="5132388"/>
          <p14:tracePt t="2497" x="2338388" y="5168900"/>
          <p14:tracePt t="2509" x="2317750" y="5203825"/>
          <p14:tracePt t="2514" x="2281238" y="5246688"/>
          <p14:tracePt t="2525" x="2252663" y="5283200"/>
          <p14:tracePt t="2530" x="2217738" y="5332413"/>
          <p14:tracePt t="2542" x="2174875" y="5367338"/>
          <p14:tracePt t="2546" x="2138363" y="5418138"/>
          <p14:tracePt t="2558" x="2103438" y="5446713"/>
          <p14:tracePt t="2563" x="2066925" y="5481638"/>
          <p14:tracePt t="2574" x="2025650" y="5503863"/>
          <p14:tracePt t="3225" x="2052638" y="5532438"/>
          <p14:tracePt t="3230" x="2074863" y="5553075"/>
          <p14:tracePt t="3242" x="2103438" y="5567363"/>
          <p14:tracePt t="3258" x="2152650" y="5603875"/>
          <p14:tracePt t="3275" x="2189163" y="5646738"/>
          <p14:tracePt t="3291" x="2232025" y="5667375"/>
          <p14:tracePt t="3296" x="2238375" y="5667375"/>
          <p14:tracePt t="3310" x="2252663" y="5681663"/>
          <p14:tracePt t="3324" x="2266950" y="5695950"/>
          <p14:tracePt t="3326" x="2281238" y="5695950"/>
          <p14:tracePt t="3331" x="2289175" y="5703888"/>
          <p14:tracePt t="3346" x="2303463" y="5716588"/>
          <p14:tracePt t="3360" x="2317750" y="5716588"/>
          <p14:tracePt t="3361" x="2332038" y="5730875"/>
          <p14:tracePt t="3378" x="2338388" y="5745163"/>
          <p14:tracePt t="3381" x="2352675" y="5745163"/>
          <p14:tracePt t="3392" x="2352675" y="5759450"/>
          <p14:tracePt t="3396" x="2366963" y="5759450"/>
          <p14:tracePt t="3412" x="2381250" y="5759450"/>
          <p14:tracePt t="3425" x="2381250" y="5767388"/>
          <p14:tracePt t="3441" x="2389188" y="5767388"/>
          <p14:tracePt t="3495" x="2389188" y="5781675"/>
          <p14:tracePt t="3524" x="2381250" y="5781675"/>
          <p14:tracePt t="3528" x="2352675" y="5810250"/>
          <p14:tracePt t="3544" x="2332038" y="5816600"/>
          <p14:tracePt t="3545" x="2303463" y="5830888"/>
          <p14:tracePt t="3942" x="2303463" y="5845175"/>
          <p14:tracePt t="3959" x="2332038" y="5859463"/>
          <p14:tracePt t="3976" x="2352675" y="5881688"/>
          <p14:tracePt t="3992" x="2389188" y="5916613"/>
          <p14:tracePt t="3996" x="2403475" y="5930900"/>
          <p14:tracePt t="4010" x="2432050" y="5945188"/>
          <p14:tracePt t="4025" x="2452688" y="5959475"/>
          <p14:tracePt t="4041" x="2481263" y="5967413"/>
          <p14:tracePt t="4058" x="2501900" y="5981700"/>
          <p14:tracePt t="4063" x="2516188" y="5995988"/>
          <p14:tracePt t="4075" x="2530475" y="5995988"/>
          <p14:tracePt t="4079" x="2566988" y="5995988"/>
          <p14:tracePt t="4091" x="2581275" y="6010275"/>
          <p14:tracePt t="4095" x="2616200" y="6010275"/>
          <p14:tracePt t="4108" x="2630488" y="6010275"/>
          <p14:tracePt t="4112" x="2652713" y="6016625"/>
          <p14:tracePt t="4125" x="2687638" y="6016625"/>
          <p14:tracePt t="4129" x="2716213" y="6016625"/>
          <p14:tracePt t="4141" x="2738438" y="6030913"/>
          <p14:tracePt t="4145" x="2767013" y="6030913"/>
          <p14:tracePt t="4158" x="2795588" y="6030913"/>
          <p14:tracePt t="4162" x="2816225" y="6030913"/>
          <p14:tracePt t="4176" x="2830513" y="6030913"/>
          <p14:tracePt t="4179" x="2851150" y="6030913"/>
          <p14:tracePt t="4192" x="2865438" y="6030913"/>
          <p14:tracePt t="4195" x="2894013" y="6030913"/>
          <p14:tracePt t="4208" x="2916238" y="6030913"/>
          <p14:tracePt t="4211" x="2944813" y="6030913"/>
          <p14:tracePt t="4227" x="2951163" y="6030913"/>
          <p14:tracePt t="4228" x="2979738" y="6045200"/>
          <p14:tracePt t="4244" x="3001963" y="6045200"/>
          <p14:tracePt t="4245" x="3030538" y="6045200"/>
          <p14:tracePt t="4258" x="3051175" y="6059488"/>
          <p14:tracePt t="4262" x="3079750" y="6059488"/>
          <p14:tracePt t="4275" x="3101975" y="6059488"/>
          <p14:tracePt t="4277" x="3130550" y="6067425"/>
          <p14:tracePt t="4292" x="3151188" y="6081713"/>
          <p14:tracePt t="4294" x="3201988" y="6081713"/>
          <p14:tracePt t="4309" x="3216275" y="6081713"/>
          <p14:tracePt t="4311" x="3251200" y="6096000"/>
          <p14:tracePt t="4325" x="3294063" y="6096000"/>
          <p14:tracePt t="4327" x="3328988" y="6096000"/>
          <p14:tracePt t="4342" x="3379788" y="6108700"/>
          <p14:tracePt t="4343" x="3429000" y="6108700"/>
          <p14:tracePt t="4360" x="3465513" y="6108700"/>
          <p14:tracePt t="4362" x="3529013" y="6108700"/>
          <p14:tracePt t="4379" x="3579813" y="6116638"/>
          <p14:tracePt t="4381" x="3629025" y="6116638"/>
          <p14:tracePt t="4391" x="3678238" y="6116638"/>
          <p14:tracePt t="4393" x="3743325" y="6130925"/>
          <p14:tracePt t="4408" x="3857625" y="6145213"/>
          <p14:tracePt t="4425" x="3971925" y="6145213"/>
          <p14:tracePt t="4442" x="4070350" y="6159500"/>
          <p14:tracePt t="4460" x="4170363" y="6159500"/>
          <p14:tracePt t="4478" x="4270375" y="6159500"/>
          <p14:tracePt t="4492" x="4370388" y="6159500"/>
          <p14:tracePt t="4509" x="4427538" y="6159500"/>
          <p14:tracePt t="4525" x="4505325" y="6159500"/>
          <p14:tracePt t="4542" x="4570413" y="6159500"/>
          <p14:tracePt t="4558" x="4605338" y="6159500"/>
          <p14:tracePt t="4575" x="4656138" y="6159500"/>
          <p14:tracePt t="4590" x="4684713" y="6165850"/>
          <p14:tracePt t="4607" x="4719638" y="6165850"/>
          <p14:tracePt t="4624" x="4741863" y="6165850"/>
          <p14:tracePt t="4642" x="4756150" y="6165850"/>
          <p14:tracePt t="4658" x="4784725" y="6165850"/>
          <p14:tracePt t="4676" x="4791075" y="6165850"/>
          <p14:tracePt t="4692" x="4805363" y="6165850"/>
          <p14:tracePt t="4710" x="4819650" y="6165850"/>
          <p14:tracePt t="4725" x="4841875" y="6165850"/>
          <p14:tracePt t="4741" x="4856163" y="6165850"/>
          <p14:tracePt t="4775" x="4870450" y="6165850"/>
          <p14:tracePt t="4859" x="4870450" y="6159500"/>
          <p14:tracePt t="4893" x="4856163" y="6159500"/>
          <p14:tracePt t="4911" x="4841875" y="6159500"/>
          <p14:tracePt t="4943" x="4833938" y="6159500"/>
          <p14:tracePt t="4958" x="4819650" y="6159500"/>
          <p14:tracePt t="4975" x="4805363" y="6159500"/>
          <p14:tracePt t="4992" x="4791075" y="6159500"/>
          <p14:tracePt t="5009" x="4784725" y="6159500"/>
          <p14:tracePt t="5010" x="4770438" y="6165850"/>
          <p14:tracePt t="5025" x="4741863" y="6165850"/>
          <p14:tracePt t="5028" x="4733925" y="6165850"/>
          <p14:tracePt t="5042" x="4705350" y="6165850"/>
          <p14:tracePt t="5043" x="4691063" y="6165850"/>
          <p14:tracePt t="5058" x="4656138" y="6180138"/>
          <p14:tracePt t="5060" x="4619625" y="6180138"/>
          <p14:tracePt t="5075" x="4605338" y="6194425"/>
          <p14:tracePt t="5076" x="4556125" y="6194425"/>
          <p14:tracePt t="5092" x="4519613" y="6208713"/>
          <p14:tracePt t="5093" x="4484688" y="6216650"/>
          <p14:tracePt t="5109" x="4441825" y="6230938"/>
          <p14:tracePt t="5110" x="4406900" y="6245225"/>
          <p14:tracePt t="5125" x="4356100" y="6259513"/>
          <p14:tracePt t="5127" x="4321175" y="6265863"/>
          <p14:tracePt t="5142" x="4221163" y="6294438"/>
          <p14:tracePt t="5158" x="4121150" y="6308725"/>
          <p14:tracePt t="5177" x="4006850" y="6330950"/>
          <p14:tracePt t="5192" x="3878263" y="6359525"/>
          <p14:tracePt t="5208" x="3757613" y="6380163"/>
          <p14:tracePt t="5225" x="3657600" y="6394450"/>
          <p14:tracePt t="5242" x="3543300" y="6408738"/>
          <p14:tracePt t="5259" x="3443288" y="6423025"/>
          <p14:tracePt t="5275" x="3343275" y="6423025"/>
          <p14:tracePt t="5292" x="3294063" y="6423025"/>
          <p14:tracePt t="5309" x="3216275" y="6423025"/>
          <p14:tracePt t="5325" x="3144838" y="6423025"/>
          <p14:tracePt t="5342" x="3065463" y="6423025"/>
          <p14:tracePt t="5360" x="3016250" y="6408738"/>
          <p14:tracePt t="5379" x="2951163" y="6408738"/>
          <p14:tracePt t="5391" x="2930525" y="6394450"/>
          <p14:tracePt t="5393" x="2901950" y="6380163"/>
          <p14:tracePt t="5411" x="2851150" y="6380163"/>
          <p14:tracePt t="5425" x="2816225" y="6373813"/>
          <p14:tracePt t="5442" x="2767013" y="6359525"/>
          <p14:tracePt t="5458" x="2730500" y="6345238"/>
          <p14:tracePt t="5475" x="2687638" y="6330950"/>
          <p14:tracePt t="5492" x="2630488" y="6323013"/>
          <p14:tracePt t="5509" x="2587625" y="6294438"/>
          <p14:tracePt t="5525" x="2538413" y="6265863"/>
          <p14:tracePt t="5542" x="2487613" y="6245225"/>
          <p14:tracePt t="5558" x="2452688" y="6216650"/>
          <p14:tracePt t="5563" x="2432050" y="6208713"/>
          <p14:tracePt t="5575" x="2417763" y="6194425"/>
          <p14:tracePt t="5580" x="2389188" y="6180138"/>
          <p14:tracePt t="5592" x="2381250" y="6165850"/>
          <p14:tracePt t="5596" x="2366963" y="6159500"/>
          <p14:tracePt t="5608" x="2352675" y="6145213"/>
          <p14:tracePt t="5624" x="2338388" y="6130925"/>
          <p14:tracePt t="5629" x="2332038" y="6116638"/>
          <p14:tracePt t="5644" x="2332038" y="6108700"/>
          <p14:tracePt t="5645" x="2332038" y="6096000"/>
          <p14:tracePt t="5662" x="2332038" y="6081713"/>
          <p14:tracePt t="5675" x="2332038" y="6067425"/>
          <p14:tracePt t="5679" x="2332038" y="6059488"/>
          <p14:tracePt t="5692" x="2332038" y="6045200"/>
          <p14:tracePt t="5696" x="2332038" y="6030913"/>
          <p14:tracePt t="5708" x="2332038" y="6010275"/>
          <p14:tracePt t="5712" x="2338388" y="5995988"/>
          <p14:tracePt t="5725" x="2338388" y="5981700"/>
          <p14:tracePt t="5729" x="2352675" y="5967413"/>
          <p14:tracePt t="5741" x="2366963" y="5945188"/>
          <p14:tracePt t="5746" x="2381250" y="5930900"/>
          <p14:tracePt t="5758" x="2389188" y="5910263"/>
          <p14:tracePt t="5762" x="2417763" y="5881688"/>
          <p14:tracePt t="5775" x="2432050" y="5859463"/>
          <p14:tracePt t="5778" x="2452688" y="5830888"/>
          <p14:tracePt t="5791" x="2481263" y="5810250"/>
          <p14:tracePt t="5795" x="2516188" y="5781675"/>
          <p14:tracePt t="5809" x="2538413" y="5759450"/>
          <p14:tracePt t="5810" x="2581275" y="5745163"/>
          <p14:tracePt t="5825" x="2616200" y="5716588"/>
          <p14:tracePt t="5827" x="2652713" y="5695950"/>
          <p14:tracePt t="5842" x="2687638" y="5695950"/>
          <p14:tracePt t="5843" x="2738438" y="5667375"/>
          <p14:tracePt t="5860" x="2781300" y="5653088"/>
          <p14:tracePt t="5861" x="2830513" y="5653088"/>
          <p14:tracePt t="5877" x="2879725" y="5646738"/>
          <p14:tracePt t="5878" x="2944813" y="5632450"/>
          <p14:tracePt t="5894" x="2994025" y="5632450"/>
          <p14:tracePt t="5895" x="3051175" y="5632450"/>
          <p14:tracePt t="5908" x="3116263" y="5618163"/>
          <p14:tracePt t="5910" x="3179763" y="5618163"/>
          <p14:tracePt t="5925" x="3314700" y="5618163"/>
          <p14:tracePt t="5942" x="3465513" y="5618163"/>
          <p14:tracePt t="5959" x="3629025" y="5618163"/>
          <p14:tracePt t="5975" x="3878263" y="5618163"/>
          <p14:tracePt t="5992" x="4043363" y="5618163"/>
          <p14:tracePt t="6007" x="4241800" y="5618163"/>
          <p14:tracePt t="6025" x="4427538" y="5618163"/>
          <p14:tracePt t="6042" x="4619625" y="5618163"/>
          <p14:tracePt t="6058" x="4784725" y="5618163"/>
          <p14:tracePt t="6077" x="4933950" y="5618163"/>
          <p14:tracePt t="6092" x="5054600" y="5632450"/>
          <p14:tracePt t="6111" x="5168900" y="5646738"/>
          <p14:tracePt t="6124" x="5254625" y="5653088"/>
          <p14:tracePt t="6142" x="5332413" y="5667375"/>
          <p14:tracePt t="6157" x="5418138" y="5681663"/>
          <p14:tracePt t="6175" x="5497513" y="5695950"/>
          <p14:tracePt t="6192" x="5546725" y="5703888"/>
          <p14:tracePt t="6208" x="5611813" y="5730875"/>
          <p14:tracePt t="6224" x="5661025" y="5745163"/>
          <p14:tracePt t="6241" x="5683250" y="5759450"/>
          <p14:tracePt t="6257" x="5710238" y="5767388"/>
          <p14:tracePt t="6275" x="5718175" y="5781675"/>
          <p14:tracePt t="6292" x="5732463" y="5795963"/>
          <p14:tracePt t="6310" x="5732463" y="5810250"/>
          <p14:tracePt t="6324" x="5732463" y="5816600"/>
          <p14:tracePt t="6359" x="5732463" y="5830888"/>
          <p14:tracePt t="6374" x="5732463" y="5845175"/>
          <p14:tracePt t="6379" x="5718175" y="5867400"/>
          <p14:tracePt t="6391" x="5710238" y="5881688"/>
          <p14:tracePt t="6396" x="5668963" y="5916613"/>
          <p14:tracePt t="6408" x="5632450" y="5959475"/>
          <p14:tracePt t="6412" x="5597525" y="5981700"/>
          <p14:tracePt t="6425" x="5503863" y="6067425"/>
          <p14:tracePt t="6430" x="5432425" y="6116638"/>
          <p14:tracePt t="6442" x="5383213" y="6159500"/>
          <p14:tracePt t="6446" x="5297488" y="6216650"/>
          <p14:tracePt t="6458" x="5205413" y="6280150"/>
          <p14:tracePt t="6463" x="5133975" y="6330950"/>
          <p14:tracePt t="6476" x="5054600" y="6380163"/>
          <p14:tracePt t="6479" x="4983163" y="6408738"/>
          <p14:tracePt t="6492" x="4954588" y="6423025"/>
          <p14:tracePt t="6496" x="4870450" y="6459538"/>
          <p14:tracePt t="6508" x="4856163" y="6459538"/>
          <p14:tracePt t="6512" x="4805363" y="6473825"/>
          <p14:tracePt t="6525" x="4770438" y="6480175"/>
          <p14:tracePt t="6529" x="4741863" y="6480175"/>
          <p14:tracePt t="6541" x="4719638" y="6480175"/>
          <p14:tracePt t="6545" x="4691063" y="6494463"/>
          <p14:tracePt t="6558" x="4670425" y="6494463"/>
          <p14:tracePt t="6562" x="4656138" y="6494463"/>
          <p14:tracePt t="6576" x="4633913" y="6494463"/>
          <p14:tracePt t="6577" x="4605338" y="6494463"/>
          <p14:tracePt t="6584" x="4591050" y="6494463"/>
          <p14:tracePt t="6593" x="4584700" y="6494463"/>
          <p14:tracePt t="6601" x="4541838" y="6494463"/>
          <p14:tracePt t="6609" x="4519613" y="6480175"/>
          <p14:tracePt t="6618" x="4491038" y="6480175"/>
          <p14:tracePt t="6625" x="4470400" y="6459538"/>
          <p14:tracePt t="6634" x="4441825" y="6459538"/>
          <p14:tracePt t="6642" x="4406900" y="6423025"/>
          <p14:tracePt t="6651" x="4378325" y="6408738"/>
          <p14:tracePt t="6659" x="4370388" y="6394450"/>
          <p14:tracePt t="6667" x="4341813" y="6380163"/>
          <p14:tracePt t="6675" x="4321175" y="6373813"/>
          <p14:tracePt t="6684" x="4292600" y="6345238"/>
          <p14:tracePt t="6692" x="4278313" y="6330950"/>
          <p14:tracePt t="6700" x="4270375" y="6330950"/>
          <p14:tracePt t="6708" x="4270375" y="6323013"/>
          <p14:tracePt t="6716" x="4256088" y="6308725"/>
          <p14:tracePt t="6733" x="4256088" y="6294438"/>
          <p14:tracePt t="6741" x="4241800" y="6294438"/>
          <p14:tracePt t="6749" x="4241800" y="6280150"/>
          <p14:tracePt t="6774" x="4241800" y="6265863"/>
          <p14:tracePt t="6815" x="4241800" y="6259513"/>
          <p14:tracePt t="6881" x="4227513" y="6259513"/>
          <p14:tracePt t="6894" x="4227513" y="6245225"/>
          <p14:tracePt t="6906" x="4221163" y="6245225"/>
          <p14:tracePt t="6942" x="4221163" y="6230938"/>
          <p14:tracePt t="7104" x="4206875" y="6230938"/>
          <p14:tracePt t="7120" x="4192588" y="6230938"/>
          <p14:tracePt t="7128" x="4178300" y="6230938"/>
          <p14:tracePt t="7145" x="4170363" y="6230938"/>
          <p14:tracePt t="7154" x="4156075" y="6230938"/>
          <p14:tracePt t="7162" x="4141788" y="6230938"/>
          <p14:tracePt t="7170" x="4127500" y="6230938"/>
          <p14:tracePt t="7186" x="4121150" y="6230938"/>
          <p14:tracePt t="7195" x="4106863" y="6230938"/>
          <p14:tracePt t="7203" x="4106863" y="6216650"/>
          <p14:tracePt t="7211" x="4092575" y="6216650"/>
          <p14:tracePt t="7219" x="4092575" y="6208713"/>
          <p14:tracePt t="7227" x="4078288" y="6208713"/>
          <p14:tracePt t="7236" x="4070350" y="6194425"/>
          <p14:tracePt t="7252" x="4057650" y="6194425"/>
          <p14:tracePt t="7260" x="4029075" y="6180138"/>
          <p14:tracePt t="7269" x="4021138" y="6165850"/>
          <p14:tracePt t="7277" x="4006850" y="6159500"/>
          <p14:tracePt t="7285" x="3978275" y="6145213"/>
          <p14:tracePt t="7293" x="3971925" y="6116638"/>
          <p14:tracePt t="7302" x="3943350" y="6096000"/>
          <p14:tracePt t="7310" x="3929063" y="6081713"/>
          <p14:tracePt t="7318" x="3906838" y="6067425"/>
          <p14:tracePt t="7326" x="3892550" y="6045200"/>
          <p14:tracePt t="7335" x="3878263" y="6016625"/>
          <p14:tracePt t="7343" x="3863975" y="5995988"/>
          <p14:tracePt t="7352" x="3857625" y="5967413"/>
          <p14:tracePt t="7360" x="3857625" y="5945188"/>
          <p14:tracePt t="7368" x="3857625" y="5916613"/>
          <p14:tracePt t="7376" x="3843338" y="5895975"/>
          <p14:tracePt t="7384" x="3843338" y="5881688"/>
          <p14:tracePt t="7392" x="3843338" y="5845175"/>
          <p14:tracePt t="7401" x="3843338" y="5810250"/>
          <p14:tracePt t="7409" x="3863975" y="5781675"/>
          <p14:tracePt t="7417" x="3906838" y="5745163"/>
          <p14:tracePt t="7425" x="3943350" y="5703888"/>
          <p14:tracePt t="7434" x="3992563" y="5667375"/>
          <p14:tracePt t="7442" x="4043363" y="5632450"/>
          <p14:tracePt t="7450" x="4078288" y="5603875"/>
          <p14:tracePt t="7458" x="4106863" y="5603875"/>
          <p14:tracePt t="7467" x="4178300" y="5567363"/>
          <p14:tracePt t="7474" x="4192588" y="5567363"/>
          <p14:tracePt t="7483" x="4227513" y="5567363"/>
          <p14:tracePt t="7491" x="4270375" y="5567363"/>
          <p14:tracePt t="7499" x="4278313" y="5567363"/>
          <p14:tracePt t="7508" x="4306888" y="5567363"/>
          <p14:tracePt t="7516" x="4327525" y="5567363"/>
          <p14:tracePt t="7524" x="4341813" y="5581650"/>
          <p14:tracePt t="7533" x="4356100" y="5595938"/>
          <p14:tracePt t="7541" x="4370388" y="5603875"/>
          <p14:tracePt t="7549" x="4378325" y="5618163"/>
          <p14:tracePt t="7557" x="4392613" y="5646738"/>
          <p14:tracePt t="7565" x="4406900" y="5653088"/>
          <p14:tracePt t="7574" x="4421188" y="5667375"/>
          <p14:tracePt t="7582" x="4421188" y="5695950"/>
          <p14:tracePt t="7591" x="4427538" y="5716588"/>
          <p14:tracePt t="7599" x="4441825" y="5730875"/>
          <p14:tracePt t="7608" x="4441825" y="5745163"/>
          <p14:tracePt t="7615" x="4456113" y="5767388"/>
          <p14:tracePt t="7624" x="4456113" y="5781675"/>
          <p14:tracePt t="7632" x="4470400" y="5810250"/>
          <p14:tracePt t="7641" x="4470400" y="5816600"/>
          <p14:tracePt t="7648" x="4470400" y="5845175"/>
          <p14:tracePt t="7657" x="4470400" y="5859463"/>
          <p14:tracePt t="7665" x="4470400" y="5867400"/>
          <p14:tracePt t="7674" x="4470400" y="5910263"/>
          <p14:tracePt t="7681" x="4456113" y="5916613"/>
          <p14:tracePt t="7691" x="4427538" y="5945188"/>
          <p14:tracePt t="7697" x="4406900" y="5967413"/>
          <p14:tracePt t="7708" x="4370388" y="5995988"/>
          <p14:tracePt t="7714" x="4341813" y="6016625"/>
          <p14:tracePt t="7724" x="4321175" y="6030913"/>
          <p14:tracePt t="7730" x="4292600" y="6045200"/>
          <p14:tracePt t="7741" x="4278313" y="6059488"/>
          <p14:tracePt t="7747" x="4256088" y="6067425"/>
          <p14:tracePt t="7757" x="4227513" y="6067425"/>
          <p14:tracePt t="7763" x="4221163" y="6067425"/>
          <p14:tracePt t="7779" x="4206875" y="6067425"/>
          <p14:tracePt t="7829" x="4206875" y="6059488"/>
          <p14:tracePt t="7854" x="4227513" y="6045200"/>
          <p14:tracePt t="7862" x="4256088" y="6030913"/>
          <p14:tracePt t="7870" x="4292600" y="6030913"/>
          <p14:tracePt t="7879" x="4356100" y="6030913"/>
          <p14:tracePt t="7887" x="4378325" y="6030913"/>
          <p14:tracePt t="7895" x="4456113" y="6016625"/>
          <p14:tracePt t="7904" x="4505325" y="6016625"/>
          <p14:tracePt t="7912" x="4556125" y="6016625"/>
          <p14:tracePt t="7920" x="4584700" y="6016625"/>
          <p14:tracePt t="7928" x="4633913" y="6016625"/>
          <p14:tracePt t="7936" x="4670425" y="6030913"/>
          <p14:tracePt t="7945" x="4691063" y="6030913"/>
          <p14:tracePt t="7953" x="4719638" y="6045200"/>
          <p14:tracePt t="7961" x="4741863" y="6045200"/>
          <p14:tracePt t="7969" x="4756150" y="6059488"/>
          <p14:tracePt t="7978" x="4770438" y="6059488"/>
          <p14:tracePt t="7986" x="4784725" y="6067425"/>
          <p14:tracePt t="8002" x="4791075" y="6067425"/>
          <p14:tracePt t="8011" x="4791075" y="6081713"/>
          <p14:tracePt t="8035" x="4805363" y="6096000"/>
          <p14:tracePt t="8093" x="4805363" y="6108700"/>
          <p14:tracePt t="8341" x="4805363" y="6096000"/>
          <p14:tracePt t="8349" x="4805363" y="6081713"/>
          <p14:tracePt t="8382" x="4805363" y="6067425"/>
          <p14:tracePt t="8392" x="4819650" y="6067425"/>
          <p14:tracePt t="8398" x="4833938" y="6067425"/>
          <p14:tracePt t="8407" x="4841875" y="6067425"/>
          <p14:tracePt t="8414" x="4856163" y="6067425"/>
          <p14:tracePt t="8424" x="4883150" y="6067425"/>
          <p14:tracePt t="8431" x="4919663" y="6067425"/>
          <p14:tracePt t="8440" x="4954588" y="6067425"/>
          <p14:tracePt t="8447" x="5019675" y="6067425"/>
          <p14:tracePt t="8457" x="5083175" y="6067425"/>
          <p14:tracePt t="8464" x="5148263" y="6067425"/>
          <p14:tracePt t="8474" x="5219700" y="6067425"/>
          <p14:tracePt t="8480" x="5297488" y="6067425"/>
          <p14:tracePt t="8490" x="5368925" y="6067425"/>
          <p14:tracePt t="8497" x="5432425" y="6067425"/>
          <p14:tracePt t="8507" x="5497513" y="6067425"/>
          <p14:tracePt t="8513" x="5546725" y="6067425"/>
          <p14:tracePt t="8523" x="5568950" y="6067425"/>
          <p14:tracePt t="8530" x="5611813" y="6067425"/>
          <p14:tracePt t="8540" x="5646738" y="6067425"/>
          <p14:tracePt t="8546" x="5683250" y="6067425"/>
          <p14:tracePt t="8556" x="5710238" y="6067425"/>
          <p14:tracePt t="8563" x="5732463" y="6067425"/>
          <p14:tracePt t="8573" x="5761038" y="6067425"/>
          <p14:tracePt t="8580" x="5767388" y="6067425"/>
          <p14:tracePt t="8589" x="5795963" y="6067425"/>
          <p14:tracePt t="8596" x="5810250" y="6067425"/>
          <p14:tracePt t="8604" x="5818188" y="6067425"/>
          <p14:tracePt t="8613" x="5832475" y="6067425"/>
          <p14:tracePt t="8622" x="5846763" y="6067425"/>
          <p14:tracePt t="8629" x="5861050" y="6067425"/>
          <p14:tracePt t="8637" x="5867400" y="6067425"/>
          <p14:tracePt t="8645" x="5881688" y="6067425"/>
          <p14:tracePt t="8662" x="5895975" y="6067425"/>
          <p14:tracePt t="8678" x="5895975" y="6081713"/>
          <p14:tracePt t="8686" x="5910263" y="6081713"/>
          <p14:tracePt t="8752" x="5910263" y="6096000"/>
          <p14:tracePt t="9181" x="5918200" y="6096000"/>
          <p14:tracePt t="9191" x="5961063" y="6096000"/>
          <p14:tracePt t="9197" x="5981700" y="6096000"/>
          <p14:tracePt t="9208" x="6018213" y="6096000"/>
          <p14:tracePt t="9214" x="6061075" y="6096000"/>
          <p14:tracePt t="9224" x="6110288" y="6096000"/>
          <p14:tracePt t="9231" x="6159500" y="6096000"/>
          <p14:tracePt t="9240" x="6224588" y="6096000"/>
          <p14:tracePt t="9247" x="6296025" y="6096000"/>
          <p14:tracePt t="9257" x="6373813" y="6096000"/>
          <p14:tracePt t="9264" x="6459538" y="6096000"/>
          <p14:tracePt t="9274" x="6545263" y="6096000"/>
          <p14:tracePt t="9280" x="6630988" y="6081713"/>
          <p14:tracePt t="9290" x="6723063" y="6081713"/>
          <p14:tracePt t="9297" x="6808788" y="6081713"/>
          <p14:tracePt t="9306" x="6894513" y="6081713"/>
          <p14:tracePt t="9313" x="6972300" y="6081713"/>
          <p14:tracePt t="9323" x="7058025" y="6081713"/>
          <p14:tracePt t="9329" x="7123113" y="6081713"/>
          <p14:tracePt t="9339" x="7194550" y="6081713"/>
          <p14:tracePt t="9346" x="7223125" y="6081713"/>
          <p14:tracePt t="9356" x="7286625" y="6081713"/>
          <p14:tracePt t="9362" x="7321550" y="6081713"/>
          <p14:tracePt t="9373" x="7358063" y="6081713"/>
          <p14:tracePt t="9379" x="7400925" y="6081713"/>
          <p14:tracePt t="9387" x="7421563" y="6081713"/>
          <p14:tracePt t="9396" x="7435850" y="6081713"/>
          <p14:tracePt t="9404" x="7450138" y="6081713"/>
          <p14:tracePt t="9412" x="7458075" y="6081713"/>
          <p14:tracePt t="9428" x="7472363" y="6081713"/>
          <p14:tracePt t="9445" x="7486650" y="6081713"/>
          <p14:tracePt t="9502" x="7500938" y="6081713"/>
          <p14:tracePt t="9552" x="7507288" y="6081713"/>
          <p14:tracePt t="9569" x="7521575" y="6081713"/>
          <p14:tracePt t="9577" x="7535863" y="6081713"/>
          <p14:tracePt t="9585" x="7550150" y="6081713"/>
          <p14:tracePt t="9602" x="7558088" y="6081713"/>
          <p14:tracePt t="9610" x="7572375" y="6081713"/>
          <p14:tracePt t="9618" x="7586663" y="6081713"/>
          <p14:tracePt t="9634" x="7600950" y="6081713"/>
          <p14:tracePt t="9651" x="7607300" y="6081713"/>
          <p14:tracePt t="9667" x="7621588" y="6081713"/>
          <p14:tracePt t="9676" x="7635875" y="6081713"/>
          <p14:tracePt t="9684" x="7658100" y="6081713"/>
          <p14:tracePt t="9692" x="7672388" y="6081713"/>
          <p14:tracePt t="9700" x="7700963" y="6081713"/>
          <p14:tracePt t="9709" x="7735888" y="6081713"/>
          <p14:tracePt t="9717" x="7750175" y="6081713"/>
          <p14:tracePt t="9725" x="7785100" y="6081713"/>
          <p14:tracePt t="9733" x="7813675" y="6081713"/>
          <p14:tracePt t="9742" x="7835900" y="6081713"/>
          <p14:tracePt t="9750" x="7864475" y="6081713"/>
          <p14:tracePt t="9758" x="7885113" y="6081713"/>
          <p14:tracePt t="9767" x="7921625" y="6081713"/>
          <p14:tracePt t="9775" x="7935913" y="6081713"/>
          <p14:tracePt t="9783" x="7964488" y="6081713"/>
          <p14:tracePt t="9791" x="7985125" y="6081713"/>
          <p14:tracePt t="9799" x="7999413" y="6081713"/>
          <p14:tracePt t="9808" x="8021638" y="6081713"/>
          <p14:tracePt t="9816" x="8050213" y="6081713"/>
          <p14:tracePt t="9824" x="8070850" y="6081713"/>
          <p14:tracePt t="9832" x="8085138" y="6081713"/>
          <p14:tracePt t="9841" x="8113713" y="6081713"/>
          <p14:tracePt t="9849" x="8121650" y="6081713"/>
          <p14:tracePt t="9857" x="8134350" y="6081713"/>
          <p14:tracePt t="9865" x="8148638" y="6081713"/>
          <p14:tracePt t="9874" x="8162925" y="6081713"/>
          <p14:tracePt t="9907" x="8170863" y="6081713"/>
          <p14:tracePt t="9972" x="8185150" y="6081713"/>
          <p14:tracePt t="10014" x="8199438" y="6081713"/>
          <p14:tracePt t="10096" x="8213725" y="6081713"/>
          <p14:tracePt t="10121" x="8220075" y="6081713"/>
          <p14:tracePt t="10129" x="8234363" y="6081713"/>
          <p14:tracePt t="10139" x="8262938" y="6081713"/>
          <p14:tracePt t="10146" x="8285163" y="6081713"/>
          <p14:tracePt t="10156" x="8328025" y="6081713"/>
          <p14:tracePt t="10162" x="8362950" y="6081713"/>
          <p14:tracePt t="10171" x="8399463" y="6081713"/>
          <p14:tracePt t="10178" x="8434388" y="6067425"/>
          <p14:tracePt t="10187" x="8485188" y="6067425"/>
          <p14:tracePt t="10195" x="8528050" y="6067425"/>
          <p14:tracePt t="10203" x="8577263" y="6067425"/>
          <p14:tracePt t="10211" x="8626475" y="6059488"/>
          <p14:tracePt t="10220" x="8662988" y="6059488"/>
          <p14:tracePt t="10228" x="8697913" y="6059488"/>
          <p14:tracePt t="10236" x="8726488" y="6059488"/>
          <p14:tracePt t="10244" x="8748713" y="6045200"/>
          <p14:tracePt t="10253" x="8783638" y="6045200"/>
          <p14:tracePt t="10261" x="8812213" y="6045200"/>
          <p14:tracePt t="10269" x="8834438" y="6045200"/>
          <p14:tracePt t="10278" x="8848725" y="6045200"/>
          <p14:tracePt t="10286" x="8863013" y="6045200"/>
          <p14:tracePt t="10302" x="8877300" y="6045200"/>
          <p14:tracePt t="10327" x="8891588" y="6045200"/>
          <p14:tracePt t="10698" x="8897938" y="6045200"/>
          <p14:tracePt t="10707" x="8947150" y="6045200"/>
          <p14:tracePt t="10715" x="8990013" y="6030913"/>
          <p14:tracePt t="10724" x="9040813" y="6030913"/>
          <p14:tracePt t="10731" x="9090025" y="6016625"/>
          <p14:tracePt t="10740" x="9140825" y="6010275"/>
          <p14:tracePt t="10747" x="9190038" y="6010275"/>
          <p14:tracePt t="10757" x="9247188" y="6010275"/>
          <p14:tracePt t="10764" x="9361488" y="5981700"/>
          <p14:tracePt t="10774" x="9461500" y="5981700"/>
          <p14:tracePt t="10780" x="9525000" y="5981700"/>
          <p14:tracePt t="10790" x="9625013" y="5981700"/>
          <p14:tracePt t="10797" x="9710738" y="5981700"/>
          <p14:tracePt t="10806" x="9802813" y="5981700"/>
          <p14:tracePt t="10813" x="9825038" y="5981700"/>
          <p14:tracePt t="10823" x="9874250" y="5981700"/>
          <p14:tracePt t="10830" x="9910763" y="5981700"/>
          <p14:tracePt t="10839" x="9939338" y="5981700"/>
          <p14:tracePt t="10846" x="9953625" y="5981700"/>
          <p14:tracePt t="10863" x="9959975" y="5981700"/>
          <p14:tracePt t="10896" x="9953625" y="5981700"/>
          <p14:tracePt t="10906" x="9925050" y="5981700"/>
          <p14:tracePt t="10912" x="9888538" y="5995988"/>
          <p14:tracePt t="10920" x="9825038" y="5995988"/>
          <p14:tracePt t="10929" x="9753600" y="6010275"/>
          <p14:tracePt t="10937" x="9639300" y="6016625"/>
          <p14:tracePt t="10945" x="9525000" y="6016625"/>
          <p14:tracePt t="10953" x="9396413" y="6030913"/>
          <p14:tracePt t="10962" x="9261475" y="6045200"/>
          <p14:tracePt t="10970" x="9097963" y="6045200"/>
          <p14:tracePt t="10978" x="8926513" y="6045200"/>
          <p14:tracePt t="10986" x="8763000" y="6045200"/>
          <p14:tracePt t="10995" x="8583613" y="6045200"/>
          <p14:tracePt t="11003" x="8399463" y="6045200"/>
          <p14:tracePt t="11011" x="8220075" y="6045200"/>
          <p14:tracePt t="11019" x="8064500" y="6045200"/>
          <p14:tracePt t="11027" x="7864475" y="6045200"/>
          <p14:tracePt t="11036" x="7550150" y="6010275"/>
          <p14:tracePt t="11044" x="7435850" y="5995988"/>
          <p14:tracePt t="11053" x="7223125" y="5981700"/>
          <p14:tracePt t="11061" x="6845300" y="5959475"/>
          <p14:tracePt t="11069" x="6708775" y="5959475"/>
          <p14:tracePt t="11077" x="6473825" y="5930900"/>
          <p14:tracePt t="11086" x="6245225" y="5916613"/>
          <p14:tracePt t="11094" x="6032500" y="5910263"/>
          <p14:tracePt t="11102" x="5832475" y="5895975"/>
          <p14:tracePt t="11110" x="5632450" y="5895975"/>
          <p14:tracePt t="11118" x="5483225" y="5881688"/>
          <p14:tracePt t="11341" x="5432425" y="5881688"/>
          <p14:tracePt t="11349" x="5303838" y="5881688"/>
          <p14:tracePt t="11358" x="5133975" y="5867400"/>
          <p14:tracePt t="11366" x="4954588" y="5867400"/>
          <p14:tracePt t="11374" x="4805363" y="5867400"/>
          <p14:tracePt t="11382" x="4641850" y="5867400"/>
          <p14:tracePt t="11391" x="4484688" y="5867400"/>
          <p14:tracePt t="11399" x="4321175" y="5867400"/>
          <p14:tracePt t="11407" x="3978275" y="5867400"/>
          <p14:tracePt t="11415" x="3829050" y="5867400"/>
          <p14:tracePt t="11423" x="3529013" y="5867400"/>
          <p14:tracePt t="11431" x="3251200" y="5881688"/>
          <p14:tracePt t="11440" x="3001963" y="5895975"/>
          <p14:tracePt t="11448" x="2752725" y="5910263"/>
          <p14:tracePt t="11457" x="2552700" y="5910263"/>
          <p14:tracePt t="11465" x="2481263" y="5910263"/>
          <p14:tracePt t="11474" x="2338388" y="5910263"/>
          <p14:tracePt t="11481" x="2232025" y="5910263"/>
          <p14:tracePt t="11490" x="2189163" y="5910263"/>
          <p14:tracePt t="11497" x="2124075" y="5895975"/>
          <p14:tracePt t="11507" x="2074863" y="5881688"/>
          <p14:tracePt t="11514" x="2038350" y="5867400"/>
          <p14:tracePt t="11524" x="2025650" y="5867400"/>
          <p14:tracePt t="11530" x="2017713" y="5859463"/>
          <p14:tracePt t="11540" x="2003425" y="5859463"/>
          <p14:tracePt t="11671" x="1989138" y="5859463"/>
          <p14:tracePt t="11679" x="1974850" y="5859463"/>
          <p14:tracePt t="11689" x="1968500" y="5859463"/>
          <p14:tracePt t="11695" x="1939925" y="5859463"/>
          <p14:tracePt t="11704" x="1925638" y="5867400"/>
          <p14:tracePt t="11712" x="1917700" y="5867400"/>
          <p14:tracePt t="11720" x="1903413" y="5867400"/>
          <p14:tracePt t="11728" x="1889125" y="5881688"/>
          <p14:tracePt t="11753" x="1889125" y="5895975"/>
          <p14:tracePt t="11769" x="1889125" y="5910263"/>
          <p14:tracePt t="11778" x="1889125" y="5916613"/>
          <p14:tracePt t="11786" x="1889125" y="5930900"/>
          <p14:tracePt t="11795" x="1889125" y="5945188"/>
          <p14:tracePt t="11803" x="1917700" y="5967413"/>
          <p14:tracePt t="11811" x="1939925" y="6010275"/>
          <p14:tracePt t="11819" x="1974850" y="6059488"/>
          <p14:tracePt t="11827" x="2025650" y="6096000"/>
          <p14:tracePt t="11835" x="2089150" y="6145213"/>
          <p14:tracePt t="11844" x="2166938" y="6194425"/>
          <p14:tracePt t="11852" x="2289175" y="6265863"/>
          <p14:tracePt t="11860" x="2338388" y="6294438"/>
          <p14:tracePt t="11869" x="2432050" y="6330950"/>
          <p14:tracePt t="11877" x="2516188" y="6373813"/>
          <p14:tracePt t="11885" x="2601913" y="6394450"/>
          <p14:tracePt t="11893" x="2667000" y="6423025"/>
          <p14:tracePt t="11902" x="2701925" y="6423025"/>
          <p14:tracePt t="11910" x="2738438" y="6430963"/>
          <p14:tracePt t="11918" x="2781300" y="6445250"/>
          <p14:tracePt t="11926" x="2801938" y="6445250"/>
          <p14:tracePt t="11935" x="2816225" y="6459538"/>
          <p14:tracePt t="11943" x="2830513" y="6459538"/>
          <p14:tracePt t="11951" x="2844800" y="6459538"/>
          <p14:tracePt t="11992" x="2844800" y="6473825"/>
          <p14:tracePt t="12017" x="2830513" y="6473825"/>
          <p14:tracePt t="12025" x="2816225" y="6473825"/>
          <p14:tracePt t="12050" x="2801938" y="6473825"/>
          <p14:tracePt t="12108" x="2830513" y="6473825"/>
          <p14:tracePt t="12116" x="2844800" y="6473825"/>
          <p14:tracePt t="12124" x="2865438" y="6473825"/>
          <p14:tracePt t="12133" x="2894013" y="6480175"/>
          <p14:tracePt t="12141" x="2916238" y="6480175"/>
          <p14:tracePt t="12158" x="2965450" y="6508750"/>
          <p14:tracePt t="12165" x="2994025" y="6523038"/>
          <p14:tracePt t="12174" x="3016250" y="6543675"/>
          <p14:tracePt t="12182" x="3030538" y="6557963"/>
          <p14:tracePt t="12191" x="3044825" y="6572250"/>
          <p14:tracePt t="12208" x="3044825" y="6580188"/>
          <p14:tracePt t="12225" x="3044825" y="6594475"/>
          <p14:tracePt t="12240" x="3044825" y="6608763"/>
          <p14:tracePt t="12298" x="3051175" y="6608763"/>
          <p14:tracePt t="12307" x="3079750" y="6608763"/>
          <p14:tracePt t="12314" x="3101975" y="6608763"/>
          <p14:tracePt t="12324" x="3165475" y="6608763"/>
          <p14:tracePt t="12331" x="3251200" y="6608763"/>
          <p14:tracePt t="12340" x="3343275" y="6608763"/>
          <p14:tracePt t="12347" x="3457575" y="6608763"/>
          <p14:tracePt t="12357" x="3557588" y="6608763"/>
          <p14:tracePt t="12364" x="3663950" y="6608763"/>
          <p14:tracePt t="12375" x="3792538" y="6608763"/>
          <p14:tracePt t="12381" x="3929063" y="6608763"/>
          <p14:tracePt t="12389" x="3992563" y="6608763"/>
          <p14:tracePt t="12396" x="4178300" y="6623050"/>
          <p14:tracePt t="12406" x="4306888" y="6629400"/>
          <p14:tracePt t="12412" x="4441825" y="6629400"/>
          <p14:tracePt t="12421" x="4584700" y="6643688"/>
          <p14:tracePt t="12429" x="4719638" y="6657975"/>
          <p14:tracePt t="12437" x="4841875" y="6657975"/>
          <p14:tracePt t="12446" x="4983163" y="6657975"/>
          <p14:tracePt t="12454" x="5119688" y="6657975"/>
          <p14:tracePt t="12462" x="5183188" y="6657975"/>
          <p14:tracePt t="12471" x="5383213" y="6657975"/>
          <p14:tracePt t="12479" x="5503863" y="6657975"/>
          <p14:tracePt t="12487" x="5618163" y="6657975"/>
          <p14:tracePt t="12495" x="5746750" y="6629400"/>
          <p14:tracePt t="12503" x="5867400" y="6608763"/>
          <p14:tracePt t="12512" x="6010275" y="6580188"/>
          <p14:tracePt t="12520" x="6130925" y="6543675"/>
          <p14:tracePt t="12528" x="6281738" y="6508750"/>
          <p14:tracePt t="12536" x="6459538" y="6473825"/>
          <p14:tracePt t="12544" x="6623050" y="6408738"/>
          <p14:tracePt t="12553" x="6794500" y="6359525"/>
          <p14:tracePt t="12561" x="6986588" y="6294438"/>
          <p14:tracePt t="12569" x="7172325" y="6230938"/>
          <p14:tracePt t="12578" x="7335838" y="6165850"/>
          <p14:tracePt t="12586" x="7407275" y="6145213"/>
          <p14:tracePt t="12594" x="7558088" y="6096000"/>
          <p14:tracePt t="12602" x="7658100" y="6059488"/>
          <p14:tracePt t="12611" x="7700963" y="6059488"/>
          <p14:tracePt t="12618" x="7770813" y="6030913"/>
          <p14:tracePt t="12627" x="7835900" y="6010275"/>
          <p14:tracePt t="12635" x="7870825" y="6010275"/>
          <p14:tracePt t="12644" x="7885113" y="5995988"/>
          <p14:tracePt t="12652" x="7913688" y="5995988"/>
          <p14:tracePt t="12668" x="7921625" y="5995988"/>
          <p14:tracePt t="12676" x="7921625" y="5981700"/>
          <p14:tracePt t="12685" x="7935913" y="5981700"/>
          <p14:tracePt t="12750" x="7921625" y="5981700"/>
          <p14:tracePt t="13105" x="7913688" y="5981700"/>
          <p14:tracePt t="13113" x="7885113" y="5981700"/>
          <p14:tracePt t="13123" x="7864475" y="5981700"/>
          <p14:tracePt t="13130" x="7850188" y="5967413"/>
          <p14:tracePt t="13140" x="7799388" y="5959475"/>
          <p14:tracePt t="13147" x="7785100" y="5945188"/>
          <p14:tracePt t="13156" x="7764463" y="5916613"/>
          <p14:tracePt t="13163" x="7735888" y="5910263"/>
          <p14:tracePt t="13171" x="7707313" y="5895975"/>
          <p14:tracePt t="13179" x="7700963" y="5881688"/>
          <p14:tracePt t="13189" x="7686675" y="5859463"/>
          <p14:tracePt t="13195" x="7672388" y="5845175"/>
          <p14:tracePt t="13204" x="7672388" y="5830888"/>
          <p14:tracePt t="13212" x="7658100" y="5816600"/>
          <p14:tracePt t="13221" x="7658100" y="5810250"/>
          <p14:tracePt t="13236" x="7658100" y="5795963"/>
          <p14:tracePt t="13245" x="7658100" y="5781675"/>
          <p14:tracePt t="13253" x="7658100" y="5767388"/>
          <p14:tracePt t="13261" x="7658100" y="5745163"/>
          <p14:tracePt t="13270" x="7658100" y="5730875"/>
          <p14:tracePt t="13278" x="7658100" y="5695950"/>
          <p14:tracePt t="13286" x="7658100" y="5653088"/>
          <p14:tracePt t="13294" x="7672388" y="5595938"/>
          <p14:tracePt t="13303" x="7700963" y="5553075"/>
          <p14:tracePt t="13311" x="7721600" y="5503863"/>
          <p14:tracePt t="13319" x="7764463" y="5453063"/>
          <p14:tracePt t="13327" x="7799388" y="5418138"/>
          <p14:tracePt t="13336" x="7835900" y="5367338"/>
          <p14:tracePt t="13344" x="7850188" y="5353050"/>
          <p14:tracePt t="13352" x="7899400" y="5332413"/>
          <p14:tracePt t="13360" x="7921625" y="5318125"/>
          <p14:tracePt t="13373" x="7950200" y="5303838"/>
          <p14:tracePt t="13378" x="7970838" y="5303838"/>
          <p14:tracePt t="13385" x="7999413" y="5297488"/>
          <p14:tracePt t="13393" x="8013700" y="5297488"/>
          <p14:tracePt t="13402" x="8021638" y="5297488"/>
          <p14:tracePt t="13410" x="8035925" y="5297488"/>
          <p14:tracePt t="13418" x="8064500" y="5297488"/>
          <p14:tracePt t="13426" x="8070850" y="5303838"/>
          <p14:tracePt t="13435" x="8099425" y="5318125"/>
          <p14:tracePt t="13443" x="8113713" y="5332413"/>
          <p14:tracePt t="13451" x="8134350" y="5346700"/>
          <p14:tracePt t="13459" x="8170863" y="5353050"/>
          <p14:tracePt t="13468" x="8199438" y="5381625"/>
          <p14:tracePt t="13476" x="8234363" y="5403850"/>
          <p14:tracePt t="13484" x="8270875" y="5432425"/>
          <p14:tracePt t="13493" x="8313738" y="5453063"/>
          <p14:tracePt t="13500" x="8348663" y="5495925"/>
          <p14:tracePt t="13509" x="8385175" y="5518150"/>
          <p14:tracePt t="13517" x="8428038" y="5553075"/>
          <p14:tracePt t="13526" x="8434388" y="5567363"/>
          <p14:tracePt t="13533" x="8462963" y="5595938"/>
          <p14:tracePt t="13542" x="8477250" y="5618163"/>
          <p14:tracePt t="13550" x="8485188" y="5632450"/>
          <p14:tracePt t="13558" x="8513763" y="5653088"/>
          <p14:tracePt t="13567" x="8513763" y="5667375"/>
          <p14:tracePt t="13575" x="8528050" y="5695950"/>
          <p14:tracePt t="13583" x="8528050" y="5703888"/>
          <p14:tracePt t="13591" x="8528050" y="5716588"/>
          <p14:tracePt t="13608" x="8528050" y="5730875"/>
          <p14:tracePt t="13616" x="8528050" y="5745163"/>
          <p14:tracePt t="13624" x="8528050" y="5759450"/>
          <p14:tracePt t="13641" x="8513763" y="5767388"/>
          <p14:tracePt t="13649" x="8499475" y="5781675"/>
          <p14:tracePt t="13657" x="8485188" y="5795963"/>
          <p14:tracePt t="13666" x="8477250" y="5810250"/>
          <p14:tracePt t="13674" x="8434388" y="5830888"/>
          <p14:tracePt t="13682" x="8428038" y="5845175"/>
          <p14:tracePt t="13690" x="8385175" y="5867400"/>
          <p14:tracePt t="13698" x="8348663" y="5881688"/>
          <p14:tracePt t="13707" x="8328025" y="5910263"/>
          <p14:tracePt t="13715" x="8285163" y="5930900"/>
          <p14:tracePt t="13724" x="8248650" y="5959475"/>
          <p14:tracePt t="13731" x="8199438" y="5967413"/>
          <p14:tracePt t="13740" x="8162925" y="5995988"/>
          <p14:tracePt t="13748" x="8121650" y="6016625"/>
          <p14:tracePt t="13757" x="8085138" y="6030913"/>
          <p14:tracePt t="13764" x="8035925" y="6059488"/>
          <p14:tracePt t="13774" x="8013700" y="6059488"/>
          <p14:tracePt t="13781" x="7985125" y="6067425"/>
          <p14:tracePt t="13790" x="7950200" y="6081713"/>
          <p14:tracePt t="13797" x="7913688" y="6081713"/>
          <p14:tracePt t="13807" x="7899400" y="6096000"/>
          <p14:tracePt t="13814" x="7870825" y="6096000"/>
          <p14:tracePt t="13824" x="7864475" y="6108700"/>
          <p14:tracePt t="13830" x="7850188" y="6108700"/>
          <p14:tracePt t="13840" x="7835900" y="6108700"/>
          <p14:tracePt t="13856" x="7821613" y="6108700"/>
          <p14:tracePt t="13880" x="7813675" y="6108700"/>
          <p14:tracePt t="36930" x="7835900" y="6108700"/>
          <p14:tracePt t="36942" x="7850188" y="6108700"/>
          <p14:tracePt t="36948" x="7870825" y="6108700"/>
          <p14:tracePt t="36959" x="7885113" y="6116638"/>
          <p14:tracePt t="36965" x="7921625" y="6130925"/>
          <p14:tracePt t="36975" x="7935913" y="6145213"/>
          <p14:tracePt t="36981" x="7964488" y="6159500"/>
          <p14:tracePt t="36992" x="7985125" y="6180138"/>
          <p14:tracePt t="36997" x="8013700" y="6194425"/>
          <p14:tracePt t="37008" x="8021638" y="6208713"/>
          <p14:tracePt t="37013" x="8035925" y="6208713"/>
          <p14:tracePt t="37025" x="8050213" y="6216650"/>
          <p14:tracePt t="37046" x="8064500" y="6216650"/>
          <p14:tracePt t="37112" x="8050213" y="6216650"/>
          <p14:tracePt t="37120" x="8035925" y="6216650"/>
          <p14:tracePt t="37129" x="7970838" y="6216650"/>
          <p14:tracePt t="37136" x="7913688" y="6208713"/>
          <p14:tracePt t="37159" x="7770813" y="6165850"/>
          <p14:tracePt t="37163" x="7686675" y="6159500"/>
          <p14:tracePt t="37174" x="7600950" y="6116638"/>
          <p14:tracePt t="37179" x="7507288" y="6081713"/>
          <p14:tracePt t="37191" x="7435850" y="6059488"/>
          <p14:tracePt t="37196" x="7372350" y="6010275"/>
          <p14:tracePt t="37207" x="7321550" y="5967413"/>
          <p14:tracePt t="37211" x="7300913" y="5945188"/>
          <p14:tracePt t="37224" x="7258050" y="5916613"/>
          <p14:tracePt t="37228" x="7237413" y="5881688"/>
          <p14:tracePt t="37241" x="7223125" y="5859463"/>
          <p14:tracePt t="37245" x="7223125" y="5845175"/>
          <p14:tracePt t="37257" x="7208838" y="5830888"/>
          <p14:tracePt t="37262" x="7208838" y="5816600"/>
          <p14:tracePt t="37274" x="7208838" y="5810250"/>
          <p14:tracePt t="37278" x="7208838" y="5795963"/>
          <p14:tracePt t="37311" x="7223125" y="5781675"/>
          <p14:tracePt t="37324" x="7251700" y="5781675"/>
          <p14:tracePt t="37327" x="7258050" y="5781675"/>
          <p14:tracePt t="37340" x="7300913" y="5767388"/>
          <p14:tracePt t="37344" x="7358063" y="5767388"/>
          <p14:tracePt t="37358" x="7421563" y="5759450"/>
          <p14:tracePt t="37359" x="7486650" y="5730875"/>
          <p14:tracePt t="37367" x="7621588" y="5703888"/>
          <p14:tracePt t="37377" x="7672388" y="5695950"/>
          <p14:tracePt t="37384" x="7835900" y="5653088"/>
          <p14:tracePt t="37392" x="7899400" y="5653088"/>
          <p14:tracePt t="37400" x="7985125" y="5632450"/>
          <p14:tracePt t="37409" x="8085138" y="5618163"/>
          <p14:tracePt t="37417" x="8185150" y="5618163"/>
          <p14:tracePt t="37425" x="8262938" y="5618163"/>
          <p14:tracePt t="37434" x="8299450" y="5618163"/>
          <p14:tracePt t="37441" x="8362950" y="5618163"/>
          <p14:tracePt t="37450" x="8399463" y="5618163"/>
          <p14:tracePt t="37458" x="8434388" y="5618163"/>
          <p14:tracePt t="37466" x="8462963" y="5632450"/>
          <p14:tracePt t="37475" x="8485188" y="5646738"/>
          <p14:tracePt t="37483" x="8499475" y="5653088"/>
          <p14:tracePt t="37491" x="8513763" y="5667375"/>
          <p14:tracePt t="37500" x="8528050" y="5695950"/>
          <p14:tracePt t="37508" x="8528050" y="5703888"/>
          <p14:tracePt t="37516" x="8528050" y="5745163"/>
          <p14:tracePt t="37524" x="8528050" y="5767388"/>
          <p14:tracePt t="37533" x="8528050" y="5810250"/>
          <p14:tracePt t="37540" x="8528050" y="5881688"/>
          <p14:tracePt t="37549" x="8528050" y="5959475"/>
          <p14:tracePt t="37558" x="8513763" y="6059488"/>
          <p14:tracePt t="37565" x="8462963" y="6180138"/>
          <p14:tracePt t="37574" x="8377238" y="6423025"/>
          <p14:tracePt t="37582" x="8285163" y="6623050"/>
          <p14:tracePt t="37591" x="8220075" y="6729413"/>
          <p14:tracePt t="43197" x="6859588" y="6729413"/>
          <p14:tracePt t="43212" x="6859588" y="6557963"/>
          <p14:tracePt t="43220" x="6859588" y="6480175"/>
          <p14:tracePt t="43228" x="6859588" y="6430963"/>
          <p14:tracePt t="43236" x="6888163" y="6373813"/>
          <p14:tracePt t="43244" x="6894513" y="6330950"/>
          <p14:tracePt t="43253" x="6937375" y="6294438"/>
          <p14:tracePt t="43261" x="6958013" y="6265863"/>
          <p14:tracePt t="43269" x="6994525" y="6230938"/>
          <p14:tracePt t="43277" x="7023100" y="6216650"/>
          <p14:tracePt t="43286" x="7072313" y="6180138"/>
          <p14:tracePt t="43294" x="7086600" y="6165850"/>
          <p14:tracePt t="43302" x="7123113" y="6159500"/>
          <p14:tracePt t="43310" x="7143750" y="6145213"/>
          <p14:tracePt t="43319" x="7158038" y="6130925"/>
          <p14:tracePt t="43327" x="7186613" y="6130925"/>
          <p14:tracePt t="43336" x="7208838" y="6130925"/>
          <p14:tracePt t="43344" x="7223125" y="6116638"/>
          <p14:tracePt t="43352" x="7251700" y="6116638"/>
          <p14:tracePt t="43360" x="7258050" y="6116638"/>
          <p14:tracePt t="43368" x="7286625" y="6116638"/>
          <p14:tracePt t="43377" x="7300913" y="6116638"/>
          <p14:tracePt t="43385" x="7308850" y="6116638"/>
          <p14:tracePt t="43393" x="7335838" y="6116638"/>
          <p14:tracePt t="43401" x="7350125" y="6116638"/>
          <p14:tracePt t="43409" x="7358063" y="6116638"/>
          <p14:tracePt t="43418" x="7372350" y="6116638"/>
          <p14:tracePt t="43426" x="7400925" y="6130925"/>
          <p14:tracePt t="43434" x="7407275" y="6130925"/>
          <p14:tracePt t="43443" x="7421563" y="6130925"/>
          <p14:tracePt t="43451" x="7450138" y="6145213"/>
          <p14:tracePt t="43459" x="7472363" y="6145213"/>
          <p14:tracePt t="43467" x="7507288" y="6145213"/>
          <p14:tracePt t="43476" x="7550150" y="6159500"/>
          <p14:tracePt t="43484" x="7572375" y="6159500"/>
          <p14:tracePt t="43492" x="7621588" y="6159500"/>
          <p14:tracePt t="43500" x="7672388" y="6159500"/>
          <p14:tracePt t="43508" x="7721600" y="6159500"/>
          <p14:tracePt t="43517" x="7770813" y="6165850"/>
          <p14:tracePt t="43525" x="7835900" y="6165850"/>
          <p14:tracePt t="43533" x="7870825" y="6180138"/>
          <p14:tracePt t="43542" x="7899400" y="6180138"/>
          <p14:tracePt t="43549" x="7935913" y="6180138"/>
          <p14:tracePt t="43558" x="7999413" y="6194425"/>
          <p14:tracePt t="43566" x="8035925" y="6216650"/>
          <p14:tracePt t="43575" x="8070850" y="6230938"/>
          <p14:tracePt t="43583" x="8099425" y="6259513"/>
          <p14:tracePt t="44036" x="8070850" y="6259513"/>
          <p14:tracePt t="44044" x="8035925" y="6259513"/>
          <p14:tracePt t="44052" x="7999413" y="6259513"/>
          <p14:tracePt t="44060" x="7964488" y="6259513"/>
          <p14:tracePt t="44069" x="7921625" y="6259513"/>
          <p14:tracePt t="44077" x="7870825" y="6259513"/>
          <p14:tracePt t="44086" x="7835900" y="6245225"/>
          <p14:tracePt t="44094" x="7764463" y="6245225"/>
          <p14:tracePt t="44102" x="7686675" y="6230938"/>
          <p14:tracePt t="44110" x="7600950" y="6208713"/>
          <p14:tracePt t="44118" x="7507288" y="6194425"/>
          <p14:tracePt t="44127" x="7435850" y="6165850"/>
          <p14:tracePt t="44135" x="7358063" y="6145213"/>
          <p14:tracePt t="44143" x="7300913" y="6116638"/>
          <p14:tracePt t="44151" x="7251700" y="6096000"/>
          <p14:tracePt t="44160" x="7223125" y="6081713"/>
          <p14:tracePt t="44168" x="7186613" y="6059488"/>
          <p14:tracePt t="44176" x="7143750" y="6030913"/>
          <p14:tracePt t="44185" x="7137400" y="6016625"/>
          <p14:tracePt t="44193" x="7123113" y="6010275"/>
          <p14:tracePt t="44201" x="7108825" y="5995988"/>
          <p14:tracePt t="44209" x="7094538" y="5995988"/>
          <p14:tracePt t="44217" x="7094538" y="5981700"/>
          <p14:tracePt t="44242" x="7094538" y="5967413"/>
          <p14:tracePt t="44258" x="7094538" y="5959475"/>
          <p14:tracePt t="44267" x="7094538" y="5945188"/>
          <p14:tracePt t="44275" x="7094538" y="5930900"/>
          <p14:tracePt t="44283" x="7123113" y="5910263"/>
          <p14:tracePt t="44291" x="7143750" y="5881688"/>
          <p14:tracePt t="44300" x="7186613" y="5859463"/>
          <p14:tracePt t="44308" x="7223125" y="5816600"/>
          <p14:tracePt t="44316" x="7272338" y="5781675"/>
          <p14:tracePt t="44324" x="7358063" y="5716588"/>
          <p14:tracePt t="44333" x="7407275" y="5695950"/>
          <p14:tracePt t="44341" x="7486650" y="5653088"/>
          <p14:tracePt t="44349" x="7607300" y="5595938"/>
          <p14:tracePt t="44358" x="7658100" y="5581650"/>
          <p14:tracePt t="44366" x="7750175" y="5546725"/>
          <p14:tracePt t="44374" x="7821613" y="5518150"/>
          <p14:tracePt t="44382" x="7899400" y="5495925"/>
          <p14:tracePt t="44390" x="7970838" y="5467350"/>
          <p14:tracePt t="44399" x="8050213" y="5453063"/>
          <p14:tracePt t="44407" x="8113713" y="5453063"/>
          <p14:tracePt t="44415" x="8170863" y="5446713"/>
          <p14:tracePt t="44423" x="8234363" y="5446713"/>
          <p14:tracePt t="44432" x="8299450" y="5446713"/>
          <p14:tracePt t="44440" x="8328025" y="5446713"/>
          <p14:tracePt t="44448" x="8362950" y="5446713"/>
          <p14:tracePt t="44457" x="8413750" y="5446713"/>
          <p14:tracePt t="44464" x="8448675" y="5446713"/>
          <p14:tracePt t="44474" x="8477250" y="5446713"/>
          <p14:tracePt t="44482" x="8513763" y="5446713"/>
          <p14:tracePt t="44491" x="8534400" y="5446713"/>
          <p14:tracePt t="44498" x="8562975" y="5446713"/>
          <p14:tracePt t="44507" x="8577263" y="5453063"/>
          <p14:tracePt t="44514" x="8612188" y="5481638"/>
          <p14:tracePt t="44524" x="8634413" y="5495925"/>
          <p14:tracePt t="44530" x="8634413" y="5503863"/>
          <p14:tracePt t="44541" x="8662988" y="5518150"/>
          <p14:tracePt t="44547" x="8677275" y="5546725"/>
          <p14:tracePt t="44557" x="8683625" y="5567363"/>
          <p14:tracePt t="44564" x="8712200" y="5603875"/>
          <p14:tracePt t="44573" x="8726488" y="5646738"/>
          <p14:tracePt t="44580" x="8726488" y="5653088"/>
          <p14:tracePt t="44590" x="8734425" y="5681663"/>
          <p14:tracePt t="44596" x="8734425" y="5716588"/>
          <p14:tracePt t="44606" x="8748713" y="5745163"/>
          <p14:tracePt t="44613" x="8748713" y="5759450"/>
          <p14:tracePt t="44623" x="8748713" y="5781675"/>
          <p14:tracePt t="44630" x="8748713" y="5795963"/>
          <p14:tracePt t="44639" x="8748713" y="5810250"/>
          <p14:tracePt t="44646" x="8748713" y="5816600"/>
          <p14:tracePt t="44656" x="8748713" y="5845175"/>
          <p14:tracePt t="44663" x="8748713" y="5859463"/>
          <p14:tracePt t="44672" x="8726488" y="5881688"/>
          <p14:tracePt t="44679" x="8697913" y="5910263"/>
          <p14:tracePt t="44687" x="8662988" y="5930900"/>
          <p14:tracePt t="44696" x="8626475" y="5959475"/>
          <p14:tracePt t="44704" x="8577263" y="5995988"/>
          <p14:tracePt t="44712" x="8528050" y="6030913"/>
          <p14:tracePt t="44720" x="8477250" y="6067425"/>
          <p14:tracePt t="44729" x="8413750" y="6108700"/>
          <p14:tracePt t="44737" x="8348663" y="6145213"/>
          <p14:tracePt t="44745" x="8285163" y="6180138"/>
          <p14:tracePt t="44753" x="8234363" y="6216650"/>
          <p14:tracePt t="44761" x="8170863" y="6259513"/>
          <p14:tracePt t="44770" x="8162925" y="6265863"/>
          <p14:tracePt t="44778" x="8085138" y="6308725"/>
          <p14:tracePt t="44786" x="8064500" y="6308725"/>
          <p14:tracePt t="44794" x="7999413" y="6330950"/>
          <p14:tracePt t="44803" x="7970838" y="6330950"/>
          <p14:tracePt t="44811" x="7935913" y="6330950"/>
          <p14:tracePt t="44819" x="7921625" y="6330950"/>
          <p14:tracePt t="44827" x="7870825" y="6330950"/>
          <p14:tracePt t="44836" x="7864475" y="6330950"/>
          <p14:tracePt t="44844" x="7835900" y="6308725"/>
          <p14:tracePt t="44852" x="7813675" y="6294438"/>
          <p14:tracePt t="44860" x="7799388" y="6265863"/>
          <p14:tracePt t="44869" x="7785100" y="6259513"/>
          <p14:tracePt t="44877" x="7764463" y="6230938"/>
          <p14:tracePt t="44885" x="7750175" y="6208713"/>
          <p14:tracePt t="44893" x="7735888" y="6180138"/>
          <p14:tracePt t="44902" x="7735888" y="6165850"/>
          <p14:tracePt t="44910" x="7721600" y="6145213"/>
          <p14:tracePt t="44918" x="7707313" y="6116638"/>
          <p14:tracePt t="44926" x="7707313" y="6096000"/>
          <p14:tracePt t="44935" x="7700963" y="6067425"/>
          <p14:tracePt t="44943" x="7700963" y="6030913"/>
          <p14:tracePt t="44951" x="7700963" y="5995988"/>
          <p14:tracePt t="44959" x="7700963" y="5959475"/>
          <p14:tracePt t="44968" x="7707313" y="5916613"/>
          <p14:tracePt t="44976" x="7735888" y="5867400"/>
          <p14:tracePt t="44984" x="7770813" y="5816600"/>
          <p14:tracePt t="44992" x="7813675" y="5781675"/>
          <p14:tracePt t="45001" x="7864475" y="5759450"/>
          <p14:tracePt t="45009" x="7885113" y="5745163"/>
          <p14:tracePt t="45017" x="7950200" y="5703888"/>
          <p14:tracePt t="45025" x="7999413" y="5695950"/>
          <p14:tracePt t="45034" x="8021638" y="5695950"/>
          <p14:tracePt t="45042" x="8064500" y="5695950"/>
          <p14:tracePt t="45050" x="8121650" y="5695950"/>
          <p14:tracePt t="45058" x="8134350" y="5695950"/>
          <p14:tracePt t="45066" x="8185150" y="5695950"/>
          <p14:tracePt t="45075" x="8199438" y="5695950"/>
          <p14:tracePt t="45083" x="8220075" y="5703888"/>
          <p14:tracePt t="45091" x="8248650" y="5730875"/>
          <p14:tracePt t="45100" x="8262938" y="5745163"/>
          <p14:tracePt t="45108" x="8313738" y="5767388"/>
          <p14:tracePt t="45116" x="8328025" y="5810250"/>
          <p14:tracePt t="45124" x="8334375" y="5830888"/>
          <p14:tracePt t="45132" x="8362950" y="5867400"/>
          <p14:tracePt t="45141" x="8377238" y="5910263"/>
          <p14:tracePt t="45149" x="8385175" y="5945188"/>
          <p14:tracePt t="45158" x="8399463" y="5967413"/>
          <p14:tracePt t="45166" x="8399463" y="5995988"/>
          <p14:tracePt t="45174" x="8413750" y="6030913"/>
          <p14:tracePt t="45182" x="8413750" y="6059488"/>
          <p14:tracePt t="45191" x="8413750" y="6108700"/>
          <p14:tracePt t="45198" x="8413750" y="6130925"/>
          <p14:tracePt t="45207" x="8413750" y="6165850"/>
          <p14:tracePt t="45215" x="8362950" y="6230938"/>
          <p14:tracePt t="45224" x="8328025" y="6294438"/>
          <p14:tracePt t="45231" x="8262938" y="6380163"/>
          <p14:tracePt t="45241" x="8199438" y="6459538"/>
          <p14:tracePt t="45248" x="8162925" y="6508750"/>
          <p14:tracePt t="45258" x="8085138" y="6580188"/>
          <p14:tracePt t="45264" x="8013700" y="6657975"/>
          <p14:tracePt t="45274" x="7921625" y="6708775"/>
          <p14:tracePt t="45281" x="7850188" y="6743700"/>
          <p14:tracePt t="45291" x="7770813" y="6780213"/>
          <p14:tracePt t="45297" x="7700963" y="6794500"/>
          <p14:tracePt t="45307" x="7621588" y="6808788"/>
          <p14:tracePt t="45314" x="7550150" y="6808788"/>
          <p14:tracePt t="45324" x="7486650" y="6808788"/>
          <p14:tracePt t="45330" x="7421563" y="6808788"/>
          <p14:tracePt t="45341" x="7350125" y="6772275"/>
          <p14:tracePt t="45347" x="7258050" y="6694488"/>
          <p14:tracePt t="45358" x="7223125" y="6657975"/>
          <p14:tracePt t="45364" x="7172325" y="6580188"/>
          <p14:tracePt t="45378" x="7137400" y="6523038"/>
          <p14:tracePt t="45382" x="7094538" y="6430963"/>
          <p14:tracePt t="45391" x="7086600" y="6359525"/>
          <p14:tracePt t="45397" x="7072313" y="6265863"/>
          <p14:tracePt t="45407" x="7072313" y="6116638"/>
          <p14:tracePt t="45413" x="7072313" y="6016625"/>
          <p14:tracePt t="45424" x="7072313" y="5910263"/>
          <p14:tracePt t="45430" x="7108825" y="5810250"/>
          <p14:tracePt t="45441" x="7143750" y="5759450"/>
          <p14:tracePt t="45446" x="7194550" y="5667375"/>
          <p14:tracePt t="45458" x="7258050" y="5581650"/>
          <p14:tracePt t="45463" x="7308850" y="5518150"/>
          <p14:tracePt t="45475" x="7372350" y="5453063"/>
          <p14:tracePt t="45479" x="7400925" y="5446713"/>
          <p14:tracePt t="45491" x="7472363" y="5403850"/>
          <p14:tracePt t="45496" x="7507288" y="5395913"/>
          <p14:tracePt t="45507" x="7550150" y="5395913"/>
          <p14:tracePt t="45512" x="7600950" y="5395913"/>
          <p14:tracePt t="45524" x="7650163" y="5395913"/>
          <p14:tracePt t="45528" x="7686675" y="5395913"/>
          <p14:tracePt t="45540" x="7750175" y="5418138"/>
          <p14:tracePt t="45545" x="7799388" y="5446713"/>
          <p14:tracePt t="45558" x="7835900" y="5467350"/>
          <p14:tracePt t="45562" x="7885113" y="5495925"/>
          <p14:tracePt t="45574" x="7935913" y="5532438"/>
          <p14:tracePt t="45578" x="7985125" y="5567363"/>
          <p14:tracePt t="45591" x="7999413" y="5581650"/>
          <p14:tracePt t="45596" x="8070850" y="5618163"/>
          <p14:tracePt t="45607" x="8099425" y="5646738"/>
          <p14:tracePt t="45612" x="8121650" y="5653088"/>
          <p14:tracePt t="45624" x="8170863" y="5703888"/>
          <p14:tracePt t="45629" x="8185150" y="5716588"/>
          <p14:tracePt t="45641" x="8220075" y="5759450"/>
          <p14:tracePt t="45645" x="8220075" y="5767388"/>
          <p14:tracePt t="45658" x="8234363" y="5795963"/>
          <p14:tracePt t="45660" x="8248650" y="5816600"/>
          <p14:tracePt t="45668" x="8262938" y="5845175"/>
          <p14:tracePt t="45677" x="8262938" y="5859463"/>
          <p14:tracePt t="45685" x="8270875" y="5867400"/>
          <p14:tracePt t="45693" x="8270875" y="5895975"/>
          <p14:tracePt t="45701" x="8270875" y="5910263"/>
          <p14:tracePt t="45710" x="8262938" y="5916613"/>
          <p14:tracePt t="45718" x="8248650" y="5945188"/>
          <p14:tracePt t="45726" x="8213725" y="5967413"/>
          <p14:tracePt t="45734" x="8170863" y="5981700"/>
          <p14:tracePt t="45743" x="8121650" y="5995988"/>
          <p14:tracePt t="45751" x="8070850" y="6010275"/>
          <p14:tracePt t="45759" x="8021638" y="6016625"/>
          <p14:tracePt t="45767" x="7970838" y="6030913"/>
          <p14:tracePt t="45776" x="7950200" y="6030913"/>
          <p14:tracePt t="45783" x="7899400" y="6030913"/>
          <p14:tracePt t="45792" x="7864475" y="6030913"/>
          <p14:tracePt t="45800" x="7821613" y="6030913"/>
          <p14:tracePt t="45808" x="7799388" y="6030913"/>
          <p14:tracePt t="45817" x="7770813" y="6016625"/>
          <p14:tracePt t="45825" x="7764463" y="6010275"/>
          <p14:tracePt t="45833" x="7750175" y="5995988"/>
          <p14:tracePt t="45841" x="7750175" y="5981700"/>
          <p14:tracePt t="45858" x="7750175" y="5967413"/>
          <p14:tracePt t="45866" x="7750175" y="5959475"/>
          <p14:tracePt t="45874" x="7750175" y="5916613"/>
          <p14:tracePt t="45882" x="7785100" y="5859463"/>
          <p14:tracePt t="45891" x="7885113" y="5745163"/>
          <p14:tracePt t="45899" x="7964488" y="5667375"/>
          <p14:tracePt t="45907" x="8070850" y="5567363"/>
          <p14:tracePt t="45916" x="8234363" y="5453063"/>
          <p14:tracePt t="45924" x="8377238" y="5353050"/>
          <p14:tracePt t="45932" x="8528050" y="5283200"/>
          <p14:tracePt t="45940" x="8662988" y="5232400"/>
          <p14:tracePt t="45949" x="8797925" y="5203825"/>
          <p14:tracePt t="45957" x="8863013" y="5203825"/>
          <p14:tracePt t="45965" x="8975725" y="5203825"/>
          <p14:tracePt t="45974" x="9075738" y="5203825"/>
          <p14:tracePt t="45981" x="9161463" y="5232400"/>
          <p14:tracePt t="45991" x="9240838" y="5268913"/>
          <p14:tracePt t="45998" x="9312275" y="5318125"/>
          <p14:tracePt t="46007" x="9361488" y="5367338"/>
          <p14:tracePt t="46015" x="9396413" y="5403850"/>
          <p14:tracePt t="46024" x="9410700" y="5432425"/>
          <p14:tracePt t="46031" x="9453563" y="5467350"/>
          <p14:tracePt t="46041" x="9461500" y="5503863"/>
          <p14:tracePt t="46047" x="9475788" y="5518150"/>
          <p14:tracePt t="46057" x="9475788" y="5546725"/>
          <p14:tracePt t="46064" x="9490075" y="5567363"/>
          <p14:tracePt t="46074" x="9490075" y="5581650"/>
          <p14:tracePt t="46080" x="9490075" y="5618163"/>
          <p14:tracePt t="46091" x="9475788" y="5653088"/>
          <p14:tracePt t="46097" x="9424988" y="5716588"/>
          <p14:tracePt t="46107" x="9375775" y="5781675"/>
          <p14:tracePt t="46113" x="9290050" y="5895975"/>
          <p14:tracePt t="46123" x="9190038" y="6010275"/>
          <p14:tracePt t="46130" x="9047163" y="6145213"/>
          <p14:tracePt t="46139" x="8891588" y="6265863"/>
          <p14:tracePt t="46147" x="8726488" y="6394450"/>
          <p14:tracePt t="46156" x="8562975" y="6473825"/>
          <p14:tracePt t="46163" x="8399463" y="6529388"/>
          <p14:tracePt t="46172" x="8328025" y="6543675"/>
          <p14:tracePt t="46179" x="8185150" y="6572250"/>
          <p14:tracePt t="46189" x="8064500" y="6580188"/>
          <p14:tracePt t="46196" x="7985125" y="6580188"/>
          <p14:tracePt t="46204" x="7913688" y="6580188"/>
          <p14:tracePt t="46213" x="7850188" y="6580188"/>
          <p14:tracePt t="46221" x="7813675" y="6557963"/>
          <p14:tracePt t="46228" x="7785100" y="6523038"/>
          <p14:tracePt t="46237" x="7735888" y="6394450"/>
          <p14:tracePt t="46245" x="7735888" y="62452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9A3E-CF9C-E44C-2940-EC113849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1127D1D5-979E-3D9B-F2D2-32BDAE539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9D39EF-46CE-B9E3-4060-BF8D8B385D7F}"/>
              </a:ext>
            </a:extLst>
          </p:cNvPr>
          <p:cNvSpPr txBox="1"/>
          <p:nvPr/>
        </p:nvSpPr>
        <p:spPr>
          <a:xfrm>
            <a:off x="770788" y="1642569"/>
            <a:ext cx="11219738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消化液の分泌腺がある。→誤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胃酸とともに胃液として働く。→誤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en-US" altLang="ja-JP" sz="2000" b="1" i="0" dirty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.</a:t>
            </a:r>
            <a:r>
              <a:rPr lang="ja-JP" altLang="en-US" sz="2000" b="1" i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rgbClr val="FF0000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→正</a:t>
            </a:r>
            <a:endParaRPr lang="ja-JP" altLang="en-US" sz="2000" b="1" i="0">
              <a:solidFill>
                <a:srgbClr val="FF0000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の管状の臓器で、十二指腸、空腸、盲腸の３部分に分かれる→誤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7C1AAAF-3514-00A9-BDE6-7E63D7EEF164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80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9"/>
    </mc:Choice>
    <mc:Fallback>
      <p:transition spd="slow" advTm="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5" x="7672388" y="6245225"/>
          <p14:tracePt t="1674" x="7600950" y="6216650"/>
          <p14:tracePt t="1681" x="7507288" y="6180138"/>
          <p14:tracePt t="1698" x="7358063" y="6130925"/>
          <p14:tracePt t="1715" x="7186613" y="6059488"/>
          <p14:tracePt t="1732" x="6994525" y="5967413"/>
          <p14:tracePt t="1748" x="6608763" y="5810250"/>
          <p14:tracePt t="1765" x="6230938" y="5646738"/>
          <p14:tracePt t="1783" x="5767388" y="5446713"/>
          <p14:tracePt t="1786" x="5561013" y="5353050"/>
          <p14:tracePt t="1797" x="5346700" y="5254625"/>
          <p14:tracePt t="1813" x="4870450" y="5040313"/>
          <p14:tracePt t="1830" x="4456113" y="4854575"/>
          <p14:tracePt t="1848" x="4078288" y="4668838"/>
          <p14:tracePt t="1865" x="3863975" y="4541838"/>
          <p14:tracePt t="1869" x="3729038" y="4476750"/>
          <p14:tracePt t="1880" x="3614738" y="4405313"/>
          <p14:tracePt t="1899" x="3429000" y="4291013"/>
          <p14:tracePt t="1913" x="3365500" y="4241800"/>
          <p14:tracePt t="1914" x="3294063" y="4191000"/>
          <p14:tracePt t="1920" x="3230563" y="4156075"/>
          <p14:tracePt t="1930" x="3179763" y="4121150"/>
          <p14:tracePt t="1935" x="3116263" y="4070350"/>
          <p14:tracePt t="1950" x="3065463" y="4027488"/>
          <p14:tracePt t="1951" x="3016250" y="3978275"/>
          <p14:tracePt t="1964" x="2951163" y="3927475"/>
          <p14:tracePt t="1969" x="2894013" y="3863975"/>
          <p14:tracePt t="1981" x="2844800" y="3813175"/>
          <p14:tracePt t="1985" x="2781300" y="3743325"/>
          <p14:tracePt t="1998" x="2716213" y="3692525"/>
          <p14:tracePt t="2002" x="2652713" y="3629025"/>
          <p14:tracePt t="2015" x="2587625" y="3557588"/>
          <p14:tracePt t="2037" x="2403475" y="3400425"/>
          <p14:tracePt t="2048" x="2338388" y="3351213"/>
          <p14:tracePt t="2050" x="2266950" y="3300413"/>
          <p14:tracePt t="2065" x="2138363" y="3228975"/>
          <p14:tracePt t="2067" x="2103438" y="3194050"/>
          <p14:tracePt t="2081" x="2025650" y="3143250"/>
          <p14:tracePt t="2083" x="1939925" y="3094038"/>
          <p14:tracePt t="2098" x="1874838" y="3044825"/>
          <p14:tracePt t="2101" x="1817688" y="2994025"/>
          <p14:tracePt t="2115" x="1768475" y="2951163"/>
          <p14:tracePt t="2116" x="1739900" y="2930525"/>
          <p14:tracePt t="2133" x="1703388" y="2894013"/>
          <p14:tracePt t="2135" x="1668463" y="2851150"/>
          <p14:tracePt t="2148" x="1654175" y="2830513"/>
          <p14:tracePt t="2150" x="1625600" y="2816225"/>
          <p14:tracePt t="2165" x="1625600" y="2801938"/>
          <p14:tracePt t="2786" x="1625600" y="2787650"/>
          <p14:tracePt t="2798" x="1625600" y="2751138"/>
          <p14:tracePt t="2801" x="1639888" y="2716213"/>
          <p14:tracePt t="2815" x="1654175" y="2679700"/>
          <p14:tracePt t="2818" x="1674813" y="2630488"/>
          <p14:tracePt t="2833" x="1703388" y="2581275"/>
          <p14:tracePt t="2835" x="1717675" y="2530475"/>
          <p14:tracePt t="2848" x="1725613" y="2516188"/>
          <p14:tracePt t="2852" x="1768475" y="2438400"/>
          <p14:tracePt t="2865" x="1789113" y="2401888"/>
          <p14:tracePt t="2866" x="1817688" y="2366963"/>
          <p14:tracePt t="2881" x="1825625" y="2352675"/>
          <p14:tracePt t="2883" x="1854200" y="2330450"/>
          <p14:tracePt t="2898" x="1874838" y="2316163"/>
          <p14:tracePt t="2899" x="1889125" y="2301875"/>
          <p14:tracePt t="2914" x="1917700" y="2287588"/>
          <p14:tracePt t="2916" x="1925638" y="2266950"/>
          <p14:tracePt t="2931" x="1939925" y="2266950"/>
          <p14:tracePt t="2933" x="1954213" y="2266950"/>
          <p14:tracePt t="2948" x="1968500" y="2252663"/>
          <p14:tracePt t="2949" x="1974850" y="2252663"/>
          <p14:tracePt t="2981" x="1989138" y="2252663"/>
          <p14:tracePt t="3031" x="1989138" y="2266950"/>
          <p14:tracePt t="3048" x="1989138" y="2287588"/>
          <p14:tracePt t="3067" x="1989138" y="2352675"/>
          <p14:tracePt t="3083" x="2003425" y="2438400"/>
          <p14:tracePt t="3098" x="2017713" y="2581275"/>
          <p14:tracePt t="3115" x="2025650" y="2716213"/>
          <p14:tracePt t="3131" x="2052638" y="2851150"/>
          <p14:tracePt t="3148" x="2074863" y="2930525"/>
          <p14:tracePt t="3165" x="2103438" y="3044825"/>
          <p14:tracePt t="3181" x="2117725" y="3094038"/>
          <p14:tracePt t="3198" x="2138363" y="3179763"/>
          <p14:tracePt t="3215" x="2138363" y="3214688"/>
          <p14:tracePt t="3231" x="2166938" y="3265488"/>
          <p14:tracePt t="3248" x="2166938" y="3294063"/>
          <p14:tracePt t="3266" x="2174875" y="3314700"/>
          <p14:tracePt t="3283" x="2174875" y="3343275"/>
          <p14:tracePt t="3300" x="2174875" y="3365500"/>
          <p14:tracePt t="3564" x="2174875" y="3400425"/>
          <p14:tracePt t="3567" x="2174875" y="3429000"/>
          <p14:tracePt t="3581" x="2174875" y="3478213"/>
          <p14:tracePt t="3584" x="2174875" y="3578225"/>
          <p14:tracePt t="3598" x="2174875" y="3692525"/>
          <p14:tracePt t="3600" x="2189163" y="3813175"/>
          <p14:tracePt t="3615" x="2203450" y="3941763"/>
          <p14:tracePt t="3616" x="2217738" y="4106863"/>
          <p14:tracePt t="3631" x="2232025" y="4276725"/>
          <p14:tracePt t="3633" x="2238375" y="4441825"/>
          <p14:tracePt t="3648" x="2238375" y="4633913"/>
          <p14:tracePt t="3649" x="2238375" y="4805363"/>
          <p14:tracePt t="3664" x="2238375" y="4883150"/>
          <p14:tracePt t="3666" x="2238375" y="5032375"/>
          <p14:tracePt t="3681" x="2238375" y="5146675"/>
          <p14:tracePt t="3683" x="2238375" y="5183188"/>
          <p14:tracePt t="3698" x="2238375" y="5254625"/>
          <p14:tracePt t="3700" x="2238375" y="5318125"/>
          <p14:tracePt t="3715" x="2238375" y="5346700"/>
          <p14:tracePt t="3716" x="2238375" y="5367338"/>
          <p14:tracePt t="3731" x="2238375" y="5395913"/>
          <p14:tracePt t="3748" x="2232025" y="5418138"/>
          <p14:tracePt t="3766" x="2232025" y="5432425"/>
          <p14:tracePt t="3783" x="2203450" y="5446713"/>
          <p14:tracePt t="3799" x="2189163" y="5453063"/>
          <p14:tracePt t="3815" x="2166938" y="5481638"/>
          <p14:tracePt t="3832" x="2124075" y="5503863"/>
          <p14:tracePt t="3850" x="2074863" y="5532438"/>
          <p14:tracePt t="3865" x="2017713" y="5567363"/>
          <p14:tracePt t="3881" x="1925638" y="5603875"/>
          <p14:tracePt t="3898" x="1825625" y="5653088"/>
          <p14:tracePt t="3915" x="1668463" y="5716588"/>
          <p14:tracePt t="3931" x="1554163" y="5745163"/>
          <p14:tracePt t="3948" x="1404938" y="5767388"/>
          <p14:tracePt t="3965" x="1325563" y="5767388"/>
          <p14:tracePt t="3982" x="1212850" y="5767388"/>
          <p14:tracePt t="3998" x="1141413" y="5767388"/>
          <p14:tracePt t="4017" x="1098550" y="5767388"/>
          <p14:tracePt t="4031" x="1076325" y="5759450"/>
          <p14:tracePt t="4048" x="1062038" y="5759450"/>
          <p14:tracePt t="4066" x="1047750" y="5745163"/>
          <p14:tracePt t="4081" x="1047750" y="5716588"/>
          <p14:tracePt t="4098" x="1047750" y="5703888"/>
          <p14:tracePt t="4115" x="1047750" y="5681663"/>
          <p14:tracePt t="4131" x="1047750" y="5667375"/>
          <p14:tracePt t="4415" x="1027113" y="5667375"/>
          <p14:tracePt t="4416" x="1012825" y="5653088"/>
          <p14:tracePt t="4432" x="962025" y="5646738"/>
          <p14:tracePt t="4448" x="947738" y="5632450"/>
          <p14:tracePt t="4449" x="912813" y="5618163"/>
          <p14:tracePt t="4465" x="862013" y="5595938"/>
          <p14:tracePt t="4466" x="812800" y="5553075"/>
          <p14:tracePt t="4482" x="763588" y="5518150"/>
          <p14:tracePt t="4483" x="712788" y="5467350"/>
          <p14:tracePt t="4498" x="677863" y="5403850"/>
          <p14:tracePt t="4499" x="641350" y="5353050"/>
          <p14:tracePt t="4515" x="563563" y="5154613"/>
          <p14:tracePt t="4531" x="549275" y="4954588"/>
          <p14:tracePt t="4548" x="549275" y="4805363"/>
          <p14:tracePt t="4565" x="598488" y="4619625"/>
          <p14:tracePt t="4581" x="677863" y="4456113"/>
          <p14:tracePt t="4598" x="798513" y="4341813"/>
          <p14:tracePt t="4615" x="927100" y="4270375"/>
          <p14:tracePt t="4631" x="1076325" y="4227513"/>
          <p14:tracePt t="4648" x="1239838" y="4227513"/>
          <p14:tracePt t="4665" x="1404938" y="4227513"/>
          <p14:tracePt t="4681" x="1554163" y="4291013"/>
          <p14:tracePt t="4700" x="1674813" y="4356100"/>
          <p14:tracePt t="4717" x="1789113" y="4419600"/>
          <p14:tracePt t="4731" x="1874838" y="4491038"/>
          <p14:tracePt t="4748" x="1925638" y="4570413"/>
          <p14:tracePt t="4766" x="1954213" y="4668838"/>
          <p14:tracePt t="4785" x="1968500" y="4768850"/>
          <p14:tracePt t="4797" x="1968500" y="4891088"/>
          <p14:tracePt t="4799" x="1917700" y="4983163"/>
          <p14:tracePt t="4815" x="1754188" y="5197475"/>
          <p14:tracePt t="4831" x="1525588" y="5395913"/>
          <p14:tracePt t="4848" x="1339850" y="5503863"/>
          <p14:tracePt t="4865" x="1127125" y="5603875"/>
          <p14:tracePt t="4870" x="947738" y="5653088"/>
          <p14:tracePt t="4881" x="898525" y="5667375"/>
          <p14:tracePt t="4886" x="798513" y="5667375"/>
          <p14:tracePt t="4898" x="727075" y="5667375"/>
          <p14:tracePt t="4916" x="563563" y="5646738"/>
          <p14:tracePt t="4931" x="484188" y="5603875"/>
          <p14:tracePt t="4932" x="434975" y="5567363"/>
          <p14:tracePt t="4936" x="385763" y="5518150"/>
          <p14:tracePt t="4950" x="334963" y="5481638"/>
          <p14:tracePt t="4964" x="300038" y="5432425"/>
          <p14:tracePt t="4966" x="277813" y="5381625"/>
          <p14:tracePt t="4969" x="263525" y="5353050"/>
          <p14:tracePt t="4981" x="249238" y="5318125"/>
          <p14:tracePt t="4985" x="234950" y="5303838"/>
          <p14:tracePt t="4998" x="228600" y="5268913"/>
          <p14:tracePt t="5002" x="214313" y="5254625"/>
          <p14:tracePt t="5015" x="214313" y="5246688"/>
          <p14:tracePt t="5019" x="214313" y="5232400"/>
          <p14:tracePt t="5031" x="214313" y="5218113"/>
          <p14:tracePt t="5116" x="234950" y="524668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「チャンネル登録」のイラスト文字">
            <a:extLst>
              <a:ext uri="{FF2B5EF4-FFF2-40B4-BE49-F238E27FC236}">
                <a16:creationId xmlns:a16="http://schemas.microsoft.com/office/drawing/2014/main" id="{128F6BBB-6168-C3A9-CE6C-418783DD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45" y="1153443"/>
            <a:ext cx="7066844" cy="53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20CC69DE-28AA-F9B2-DD34-E3BB80522FD3}"/>
              </a:ext>
            </a:extLst>
          </p:cNvPr>
          <p:cNvSpPr txBox="1">
            <a:spLocks/>
          </p:cNvSpPr>
          <p:nvPr/>
        </p:nvSpPr>
        <p:spPr>
          <a:xfrm>
            <a:off x="2215141" y="488543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+mj-lt"/>
                <a:ea typeface="Meiryo" panose="020B0604030504040204" pitchFamily="34" charset="-128"/>
              </a:rPr>
              <a:t>高評価とチャンネル登録をお願いします</a:t>
            </a:r>
            <a:endParaRPr lang="en-US" altLang="ja-JP" sz="4000" dirty="0">
              <a:latin typeface="+mj-lt"/>
              <a:ea typeface="Meiryo" panose="020B0604030504040204" pitchFamily="34" charset="-128"/>
            </a:endParaRPr>
          </a:p>
        </p:txBody>
      </p:sp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1DEC5479-63E9-757F-6F40-BCB673238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9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5"/>
    </mc:Choice>
    <mc:Fallback>
      <p:transition spd="slow" advTm="3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6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13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5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5" x="249238" y="5183188"/>
          <p14:tracePt t="2642" x="300038" y="5132388"/>
          <p14:tracePt t="2651" x="328613" y="5083175"/>
          <p14:tracePt t="2666" x="363538" y="5040313"/>
          <p14:tracePt t="2667" x="385763" y="5003800"/>
          <p14:tracePt t="2682" x="412750" y="4983163"/>
          <p14:tracePt t="2684" x="463550" y="4933950"/>
          <p14:tracePt t="2699" x="534988" y="4854575"/>
          <p14:tracePt t="2701" x="641350" y="4768850"/>
          <p14:tracePt t="2717" x="741363" y="4683125"/>
          <p14:tracePt t="2719" x="862013" y="4591050"/>
          <p14:tracePt t="2732" x="990600" y="4505325"/>
          <p14:tracePt t="2734" x="1127125" y="4419600"/>
          <p14:tracePt t="2749" x="1454150" y="4227513"/>
          <p14:tracePt t="2765" x="1754188" y="4106863"/>
          <p14:tracePt t="2782" x="1939925" y="4027488"/>
          <p14:tracePt t="2799" x="2152650" y="3941763"/>
          <p14:tracePt t="2816" x="2303463" y="3906838"/>
          <p14:tracePt t="2833" x="2366963" y="3878263"/>
          <p14:tracePt t="2849" x="2432050" y="3863975"/>
          <p14:tracePt t="2868" x="2466975" y="3856038"/>
          <p14:tracePt t="2883" x="2481263" y="3856038"/>
          <p14:tracePt t="2899" x="2487613" y="3856038"/>
          <p14:tracePt t="2982" x="2487613" y="3841750"/>
          <p14:tracePt t="3016" x="2487613" y="3827463"/>
          <p14:tracePt t="3033" x="2481263" y="3827463"/>
          <p14:tracePt t="3049" x="2452688" y="3806825"/>
          <p14:tracePt t="3066" x="2438400" y="3792538"/>
          <p14:tracePt t="3082" x="2417763" y="3778250"/>
          <p14:tracePt t="3101" x="2389188" y="3778250"/>
          <p14:tracePt t="11318" x="2381250" y="3743325"/>
          <p14:tracePt t="11332" x="2352675" y="3706813"/>
          <p14:tracePt t="11337" x="2332038" y="3678238"/>
          <p14:tracePt t="11349" x="2303463" y="3643313"/>
          <p14:tracePt t="11351" x="2266950" y="3606800"/>
          <p14:tracePt t="11359" x="2238375" y="3578225"/>
          <p14:tracePt t="11367" x="2217738" y="3557588"/>
          <p14:tracePt t="11376" x="2189163" y="3514725"/>
          <p14:tracePt t="11384" x="2152650" y="3492500"/>
          <p14:tracePt t="11392" x="2138363" y="3457575"/>
          <p14:tracePt t="11400" x="2117725" y="3429000"/>
          <p14:tracePt t="11409" x="2052638" y="3351213"/>
          <p14:tracePt t="11417" x="2038350" y="3328988"/>
          <p14:tracePt t="11425" x="2017713" y="3294063"/>
          <p14:tracePt t="11433" x="2003425" y="3265488"/>
          <p14:tracePt t="11441" x="1989138" y="3243263"/>
          <p14:tracePt t="11449" x="1989138" y="3228975"/>
          <p14:tracePt t="11458" x="1974850" y="3214688"/>
          <p14:tracePt t="11466" x="1974850" y="3200400"/>
          <p14:tracePt t="11483" x="1974850" y="3194050"/>
          <p14:tracePt t="11491" x="1974850" y="3179763"/>
          <p14:tracePt t="11507" x="1974850" y="3165475"/>
          <p14:tracePt t="11515" x="1974850" y="3151188"/>
          <p14:tracePt t="11524" x="1974850" y="3143250"/>
          <p14:tracePt t="11532" x="1974850" y="3128963"/>
          <p14:tracePt t="11540" x="1974850" y="3100388"/>
          <p14:tracePt t="11548" x="1974850" y="3079750"/>
          <p14:tracePt t="11556" x="1989138" y="3044825"/>
          <p14:tracePt t="11565" x="2017713" y="2994025"/>
          <p14:tracePt t="11573" x="2038350" y="2944813"/>
          <p14:tracePt t="11581" x="2066925" y="2879725"/>
          <p14:tracePt t="11590" x="2103438" y="2830513"/>
          <p14:tracePt t="11598" x="2152650" y="2751138"/>
          <p14:tracePt t="11606" x="2189163" y="2701925"/>
          <p14:tracePt t="11614" x="2252663" y="2652713"/>
          <p14:tracePt t="11622" x="2303463" y="2601913"/>
          <p14:tracePt t="11631" x="2352675" y="2566988"/>
          <p14:tracePt t="11639" x="2403475" y="2530475"/>
          <p14:tracePt t="11648" x="2452688" y="2487613"/>
          <p14:tracePt t="11655" x="2516188" y="2452688"/>
          <p14:tracePt t="11664" x="2552700" y="2430463"/>
          <p14:tracePt t="11672" x="2601913" y="2401888"/>
          <p14:tracePt t="11681" x="2652713" y="2381250"/>
          <p14:tracePt t="11688" x="2687638" y="2352675"/>
          <p14:tracePt t="11698" x="2716213" y="2338388"/>
          <p14:tracePt t="11705" x="2752725" y="2330450"/>
          <p14:tracePt t="11715" x="2795588" y="2301875"/>
          <p14:tracePt t="11721" x="2830513" y="2287588"/>
          <p14:tracePt t="11731" x="2851150" y="2287588"/>
          <p14:tracePt t="11738" x="2879725" y="2274888"/>
          <p14:tracePt t="11748" x="2901950" y="2274888"/>
          <p14:tracePt t="11754" x="2951163" y="2266950"/>
          <p14:tracePt t="12068" x="2944813" y="2266950"/>
          <p14:tracePt t="12076" x="2930525" y="2252663"/>
          <p14:tracePt t="12084" x="2916238" y="2238375"/>
          <p14:tracePt t="12093" x="2901950" y="2224088"/>
          <p14:tracePt t="12100" x="2894013" y="2217738"/>
          <p14:tracePt t="12109" x="2879725" y="2203450"/>
          <p14:tracePt t="12117" x="2865438" y="2203450"/>
          <p14:tracePt t="12125" x="2851150" y="2189163"/>
          <p14:tracePt t="12133" x="2844800" y="2189163"/>
          <p14:tracePt t="12142" x="2844800" y="2174875"/>
          <p14:tracePt t="12166" x="2830513" y="2174875"/>
          <p14:tracePt t="12175" x="2830513" y="2166938"/>
          <p14:tracePt t="12191" x="2830513" y="2152650"/>
          <p14:tracePt t="12207" x="2830513" y="2138363"/>
          <p14:tracePt t="12216" x="2830513" y="2124075"/>
          <p14:tracePt t="12224" x="2830513" y="2117725"/>
          <p14:tracePt t="12232" x="2830513" y="2103438"/>
          <p14:tracePt t="12241" x="2830513" y="2074863"/>
          <p14:tracePt t="12249" x="2830513" y="2066925"/>
          <p14:tracePt t="12257" x="2844800" y="2052638"/>
          <p14:tracePt t="12265" x="2851150" y="2024063"/>
          <p14:tracePt t="12274" x="2865438" y="2017713"/>
          <p14:tracePt t="12282" x="2879725" y="1989138"/>
          <p14:tracePt t="12290" x="2901950" y="1974850"/>
          <p14:tracePt t="12298" x="2916238" y="1952625"/>
          <p14:tracePt t="12307" x="2930525" y="1938338"/>
          <p14:tracePt t="12315" x="2951163" y="1917700"/>
          <p14:tracePt t="12323" x="2965450" y="1903413"/>
          <p14:tracePt t="12331" x="2979738" y="1889125"/>
          <p14:tracePt t="12340" x="2994025" y="1874838"/>
          <p14:tracePt t="12348" x="3001963" y="1874838"/>
          <p14:tracePt t="12356" x="3001963" y="1868488"/>
          <p14:tracePt t="12373" x="3016250" y="1854200"/>
          <p14:tracePt t="12389" x="3030538" y="1854200"/>
          <p14:tracePt t="12900" x="3016250" y="1854200"/>
          <p14:tracePt t="12908" x="2979738" y="1854200"/>
          <p14:tracePt t="12917" x="2965450" y="1854200"/>
          <p14:tracePt t="12925" x="2930525" y="1854200"/>
          <p14:tracePt t="12933" x="2901950" y="1854200"/>
          <p14:tracePt t="12942" x="2851150" y="1839913"/>
          <p14:tracePt t="12949" x="2844800" y="1839913"/>
          <p14:tracePt t="12958" x="2795588" y="1825625"/>
          <p14:tracePt t="12966" x="2781300" y="1817688"/>
          <p14:tracePt t="12974" x="2730500" y="1817688"/>
          <p14:tracePt t="12982" x="2701925" y="1803400"/>
          <p14:tracePt t="12991" x="2667000" y="1774825"/>
          <p14:tracePt t="12999" x="2638425" y="1774825"/>
          <p14:tracePt t="13008" x="2616200" y="1768475"/>
          <p14:tracePt t="13016" x="2581275" y="1739900"/>
          <p14:tracePt t="13024" x="2538413" y="1725613"/>
          <p14:tracePt t="13032" x="2530475" y="1725613"/>
          <p14:tracePt t="13041" x="2501900" y="1703388"/>
          <p14:tracePt t="13049" x="2466975" y="1689100"/>
          <p14:tracePt t="13057" x="2438400" y="1689100"/>
          <p14:tracePt t="13065" x="2403475" y="1660525"/>
          <p14:tracePt t="13073" x="2366963" y="1654175"/>
          <p14:tracePt t="13081" x="2338388" y="1625600"/>
          <p14:tracePt t="13090" x="2332038" y="1625600"/>
          <p14:tracePt t="13098" x="2303463" y="1611313"/>
          <p14:tracePt t="13107" x="2281238" y="1589088"/>
          <p14:tracePt t="13114" x="2252663" y="1574800"/>
          <p14:tracePt t="13123" x="2232025" y="1560513"/>
          <p14:tracePt t="13131" x="2217738" y="1539875"/>
          <p14:tracePt t="13140" x="2189163" y="1525588"/>
          <p14:tracePt t="13148" x="2174875" y="1511300"/>
          <p14:tracePt t="13156" x="2152650" y="1504950"/>
          <p14:tracePt t="13164" x="2138363" y="1476375"/>
          <p14:tracePt t="13172" x="2124075" y="1462088"/>
          <p14:tracePt t="13181" x="2089150" y="1439863"/>
          <p14:tracePt t="13189" x="2074863" y="1411288"/>
          <p14:tracePt t="13198" x="2066925" y="1404938"/>
          <p14:tracePt t="13205" x="2038350" y="1390650"/>
          <p14:tracePt t="13214" x="2017713" y="1354138"/>
          <p14:tracePt t="13221" x="2003425" y="1339850"/>
          <p14:tracePt t="13231" x="1974850" y="1311275"/>
          <p14:tracePt t="13238" x="1968500" y="1304925"/>
          <p14:tracePt t="13248" x="1954213" y="1276350"/>
          <p14:tracePt t="13255" x="1925638" y="1262063"/>
          <p14:tracePt t="13265" x="1917700" y="1239838"/>
          <p14:tracePt t="13271" x="1903413" y="1225550"/>
          <p14:tracePt t="13281" x="1889125" y="1204913"/>
          <p14:tracePt t="13287" x="1874838" y="1190625"/>
          <p14:tracePt t="13297" x="1868488" y="1176338"/>
          <p14:tracePt t="13304" x="1868488" y="1162050"/>
          <p14:tracePt t="13314" x="1854200" y="1154113"/>
          <p14:tracePt t="13321" x="1854200" y="1141413"/>
          <p14:tracePt t="13331" x="1854200" y="1127125"/>
          <p14:tracePt t="13337" x="1839913" y="1127125"/>
          <p14:tracePt t="13347" x="1839913" y="1112838"/>
          <p14:tracePt t="13354" x="1839913" y="1098550"/>
          <p14:tracePt t="13363" x="1825625" y="1090613"/>
          <p14:tracePt t="13378" x="1825625" y="1076325"/>
          <p14:tracePt t="13387" x="1817688" y="1062038"/>
          <p14:tracePt t="13403" x="1817688" y="1047750"/>
          <p14:tracePt t="13419" x="1803400" y="1047750"/>
          <p14:tracePt t="13708" x="1803400" y="1041400"/>
          <p14:tracePt t="13716" x="1803400" y="1027113"/>
          <p14:tracePt t="13733" x="1803400" y="1012825"/>
          <p14:tracePt t="13741" x="1803400" y="998538"/>
          <p14:tracePt t="13749" x="1789113" y="990600"/>
          <p14:tracePt t="13758" x="1789113" y="976313"/>
          <p14:tracePt t="13766" x="1789113" y="962025"/>
          <p14:tracePt t="13774" x="1774825" y="947738"/>
          <p14:tracePt t="13790" x="1774825" y="941388"/>
          <p14:tracePt t="13798" x="1774825" y="927100"/>
          <p14:tracePt t="13807" x="1774825" y="912813"/>
          <p14:tracePt t="13823" x="1774825" y="898525"/>
          <p14:tracePt t="13832" x="1774825" y="890588"/>
          <p14:tracePt t="13840" x="1774825" y="876300"/>
          <p14:tracePt t="13848" x="1774825" y="862013"/>
          <p14:tracePt t="13856" x="1774825" y="847725"/>
          <p14:tracePt t="13865" x="1774825" y="827088"/>
          <p14:tracePt t="13873" x="1774825" y="812800"/>
          <p14:tracePt t="13881" x="1774825" y="790575"/>
          <p14:tracePt t="13889" x="1774825" y="762000"/>
          <p14:tracePt t="13897" x="1774825" y="741363"/>
          <p14:tracePt t="13906" x="1774825" y="727075"/>
          <p14:tracePt t="13914" x="1774825" y="698500"/>
          <p14:tracePt t="13922" x="1789113" y="692150"/>
          <p14:tracePt t="13931" x="1789113" y="677863"/>
          <p14:tracePt t="13939" x="1789113" y="663575"/>
          <p14:tracePt t="13948" x="1803400" y="649288"/>
          <p14:tracePt t="13964" x="1817688" y="641350"/>
          <p14:tracePt t="13981" x="1825625" y="641350"/>
          <p14:tracePt t="13998" x="1839913" y="641350"/>
          <p14:tracePt t="14004" x="1868488" y="641350"/>
          <p14:tracePt t="14014" x="1874838" y="641350"/>
          <p14:tracePt t="14021" x="1903413" y="641350"/>
          <p14:tracePt t="14031" x="1939925" y="641350"/>
          <p14:tracePt t="14037" x="1974850" y="641350"/>
          <p14:tracePt t="14047" x="2017713" y="641350"/>
          <p14:tracePt t="14054" x="2052638" y="641350"/>
          <p14:tracePt t="14064" x="2103438" y="641350"/>
          <p14:tracePt t="14071" x="2152650" y="641350"/>
          <p14:tracePt t="14080" x="2217738" y="641350"/>
          <p14:tracePt t="14087" x="2289175" y="627063"/>
          <p14:tracePt t="14097" x="2417763" y="612775"/>
          <p14:tracePt t="14104" x="2466975" y="598488"/>
          <p14:tracePt t="14113" x="2538413" y="598488"/>
          <p14:tracePt t="14120" x="2716213" y="577850"/>
          <p14:tracePt t="14130" x="2801938" y="563563"/>
          <p14:tracePt t="14136" x="2930525" y="549275"/>
          <p14:tracePt t="14145" x="2994025" y="549275"/>
          <p14:tracePt t="14153" x="3101975" y="549275"/>
          <p14:tracePt t="14161" x="3201988" y="549275"/>
          <p14:tracePt t="14170" x="3394075" y="549275"/>
          <p14:tracePt t="14178" x="3508375" y="549275"/>
          <p14:tracePt t="14186" x="3565525" y="549275"/>
          <p14:tracePt t="14194" x="3663950" y="549275"/>
          <p14:tracePt t="14202" x="3763963" y="549275"/>
          <p14:tracePt t="14211" x="3943350" y="549275"/>
          <p14:tracePt t="14219" x="4070350" y="549275"/>
          <p14:tracePt t="14230" x="4192588" y="549275"/>
          <p14:tracePt t="14236" x="4321175" y="549275"/>
          <p14:tracePt t="14244" x="4441825" y="549275"/>
          <p14:tracePt t="14252" x="4584700" y="549275"/>
          <p14:tracePt t="14260" x="4733925" y="549275"/>
          <p14:tracePt t="14269" x="4891088" y="549275"/>
          <p14:tracePt t="14276" x="5068888" y="549275"/>
          <p14:tracePt t="14285" x="5233988" y="534988"/>
          <p14:tracePt t="14293" x="5397500" y="527050"/>
          <p14:tracePt t="14301" x="5568950" y="512763"/>
          <p14:tracePt t="14310" x="5746750" y="484188"/>
          <p14:tracePt t="14318" x="5918200" y="477838"/>
          <p14:tracePt t="14326" x="6081713" y="449263"/>
          <p14:tracePt t="14334" x="6245225" y="434975"/>
          <p14:tracePt t="14343" x="6424613" y="412750"/>
          <p14:tracePt t="14351" x="6580188" y="398463"/>
          <p14:tracePt t="14359" x="6737350" y="384175"/>
          <p14:tracePt t="14367" x="6888163" y="377825"/>
          <p14:tracePt t="14375" x="7043738" y="377825"/>
          <p14:tracePt t="14384" x="7208838" y="377825"/>
          <p14:tracePt t="14392" x="7358063" y="363538"/>
          <p14:tracePt t="14400" x="7507288" y="349250"/>
          <p14:tracePt t="14409" x="7672388" y="349250"/>
          <p14:tracePt t="14417" x="7821613" y="349250"/>
          <p14:tracePt t="14425" x="7985125" y="334963"/>
          <p14:tracePt t="14433" x="8162925" y="328613"/>
          <p14:tracePt t="14442" x="8313738" y="314325"/>
          <p14:tracePt t="14450" x="8477250" y="314325"/>
          <p14:tracePt t="14458" x="8626475" y="314325"/>
          <p14:tracePt t="14466" x="8683625" y="314325"/>
          <p14:tracePt t="14474" x="8897938" y="314325"/>
          <p14:tracePt t="14483" x="9026525" y="314325"/>
          <p14:tracePt t="14491" x="9161463" y="314325"/>
          <p14:tracePt t="14499" x="9275763" y="314325"/>
          <p14:tracePt t="14508" x="9410700" y="314325"/>
          <p14:tracePt t="14515" x="9539288" y="314325"/>
          <p14:tracePt t="14524" x="9610725" y="314325"/>
          <p14:tracePt t="14532" x="9802813" y="314325"/>
          <p14:tracePt t="14540" x="9874250" y="314325"/>
          <p14:tracePt t="14548" x="9988550" y="328613"/>
          <p14:tracePt t="14557" x="10117138" y="328613"/>
          <p14:tracePt t="14565" x="10202863" y="334963"/>
          <p14:tracePt t="14573" x="10302875" y="349250"/>
          <p14:tracePt t="14582" x="10388600" y="363538"/>
          <p14:tracePt t="14590" x="10474325" y="377825"/>
          <p14:tracePt t="14599" x="10552113" y="384175"/>
          <p14:tracePt t="14606" x="10629900" y="398463"/>
          <p14:tracePt t="14615" x="10701338" y="412750"/>
          <p14:tracePt t="14623" x="10780713" y="427038"/>
          <p14:tracePt t="14631" x="10852150" y="434975"/>
          <p14:tracePt t="14639" x="10937875" y="449263"/>
          <p14:tracePt t="14649" x="11015663" y="463550"/>
          <p14:tracePt t="14656" x="11101388" y="484188"/>
          <p14:tracePt t="14665" x="11164888" y="498475"/>
          <p14:tracePt t="14673" x="11229975" y="512763"/>
          <p14:tracePt t="14681" x="11301413" y="527050"/>
          <p14:tracePt t="14689" x="11364913" y="549275"/>
          <p14:tracePt t="14698" x="11379200" y="549275"/>
          <p14:tracePt t="14705" x="11428413" y="563563"/>
          <p14:tracePt t="14716" x="11464925" y="592138"/>
          <p14:tracePt t="14722" x="11493500" y="598488"/>
          <p14:tracePt t="14732" x="11514138" y="612775"/>
          <p14:tracePt t="14738" x="11542713" y="612775"/>
          <p14:tracePt t="14748" x="11550650" y="627063"/>
          <p14:tracePt t="14755" x="11564938" y="641350"/>
          <p14:tracePt t="14765" x="11579225" y="641350"/>
          <p14:tracePt t="14781" x="11579225" y="649288"/>
          <p14:tracePt t="14797" x="11579225" y="663575"/>
          <p14:tracePt t="14829" x="11579225" y="677863"/>
          <p14:tracePt t="14847" x="11579225" y="692150"/>
          <p14:tracePt t="14863" x="11579225" y="698500"/>
          <p14:tracePt t="14870" x="11564938" y="698500"/>
          <p14:tracePt t="14880" x="11564938" y="712788"/>
          <p14:tracePt t="14887" x="11564938" y="727075"/>
          <p14:tracePt t="14896" x="11550650" y="741363"/>
          <p14:tracePt t="14903" x="11550650" y="749300"/>
          <p14:tracePt t="14911" x="11550650" y="762000"/>
          <p14:tracePt t="14920" x="11542713" y="776288"/>
          <p14:tracePt t="14928" x="11542713" y="790575"/>
          <p14:tracePt t="14936" x="11528425" y="790575"/>
          <p14:tracePt t="14944" x="11528425" y="798513"/>
          <p14:tracePt t="14960" x="11528425" y="812800"/>
          <p14:tracePt t="14969" x="11514138" y="812800"/>
          <p14:tracePt t="14977" x="11514138" y="827088"/>
          <p14:tracePt t="14986" x="11499850" y="827088"/>
          <p14:tracePt t="14994" x="11499850" y="841375"/>
          <p14:tracePt t="15010" x="11493500" y="841375"/>
          <p14:tracePt t="15027" x="11479213" y="847725"/>
          <p14:tracePt t="15043" x="11479213" y="862013"/>
          <p14:tracePt t="15051" x="11464925" y="862013"/>
          <p14:tracePt t="15060" x="11450638" y="876300"/>
          <p14:tracePt t="15068" x="11442700" y="890588"/>
          <p14:tracePt t="15076" x="11428413" y="898525"/>
          <p14:tracePt t="15084" x="11428413" y="912813"/>
          <p14:tracePt t="15093" x="11414125" y="927100"/>
          <p14:tracePt t="15101" x="11399838" y="927100"/>
          <p14:tracePt t="15109" x="11393488" y="941388"/>
          <p14:tracePt t="15118" x="11379200" y="947738"/>
          <p14:tracePt t="15125" x="11364913" y="947738"/>
          <p14:tracePt t="15134" x="11364913" y="962025"/>
          <p14:tracePt t="15142" x="11350625" y="962025"/>
          <p14:tracePt t="15151" x="11344275" y="976313"/>
          <p14:tracePt t="15159" x="11329988" y="976313"/>
          <p14:tracePt t="15167" x="11315700" y="976313"/>
          <p14:tracePt t="15175" x="11301413" y="990600"/>
          <p14:tracePt t="15183" x="11293475" y="990600"/>
          <p14:tracePt t="15191" x="11264900" y="990600"/>
          <p14:tracePt t="15200" x="11250613" y="990600"/>
          <p14:tracePt t="15209" x="11244263" y="998538"/>
          <p14:tracePt t="15216" x="11229975" y="998538"/>
          <p14:tracePt t="15224" x="11201400" y="998538"/>
          <p14:tracePt t="15234" x="11193463" y="1012825"/>
          <p14:tracePt t="15241" x="11164888" y="1027113"/>
          <p14:tracePt t="15249" x="11144250" y="1027113"/>
          <p14:tracePt t="15257" x="11115675" y="1047750"/>
          <p14:tracePt t="15266" x="11079163" y="1062038"/>
          <p14:tracePt t="15274" x="11036300" y="1090613"/>
          <p14:tracePt t="15282" x="10987088" y="1098550"/>
          <p14:tracePt t="15291" x="10937875" y="1127125"/>
          <p14:tracePt t="15299" x="10887075" y="1154113"/>
          <p14:tracePt t="15307" x="10837863" y="1162050"/>
          <p14:tracePt t="15315" x="10780713" y="1176338"/>
          <p14:tracePt t="15324" x="10715625" y="1204913"/>
          <p14:tracePt t="15332" x="10637838" y="1211263"/>
          <p14:tracePt t="15340" x="10580688" y="1225550"/>
          <p14:tracePt t="15349" x="10502900" y="1225550"/>
          <p14:tracePt t="15356" x="10423525" y="1239838"/>
          <p14:tracePt t="15365" x="10337800" y="1254125"/>
          <p14:tracePt t="15373" x="10266363" y="1262063"/>
          <p14:tracePt t="15381" x="10188575" y="1262063"/>
          <p14:tracePt t="15389" x="10102850" y="1262063"/>
          <p14:tracePt t="15398" x="10025063" y="1276350"/>
          <p14:tracePt t="15406" x="9953625" y="1276350"/>
          <p14:tracePt t="15415" x="9859963" y="1276350"/>
          <p14:tracePt t="15423" x="9802813" y="1276350"/>
          <p14:tracePt t="15431" x="9739313" y="1276350"/>
          <p14:tracePt t="15439" x="9675813" y="1276350"/>
          <p14:tracePt t="15448" x="9610725" y="1290638"/>
          <p14:tracePt t="15456" x="9561513" y="1290638"/>
          <p14:tracePt t="15752" x="9553575" y="1290638"/>
          <p14:tracePt t="15760" x="9510713" y="1290638"/>
          <p14:tracePt t="15769" x="9475788" y="1290638"/>
          <p14:tracePt t="15777" x="9424988" y="1290638"/>
          <p14:tracePt t="15785" x="9375775" y="1290638"/>
          <p14:tracePt t="15793" x="9312275" y="1290638"/>
          <p14:tracePt t="15802" x="9226550" y="1290638"/>
          <p14:tracePt t="15810" x="9097963" y="1290638"/>
          <p14:tracePt t="15818" x="8990013" y="1290638"/>
          <p14:tracePt t="15826" x="8877300" y="1304925"/>
          <p14:tracePt t="15835" x="8748713" y="1311275"/>
          <p14:tracePt t="15843" x="8612188" y="1325563"/>
          <p14:tracePt t="15851" x="8562975" y="1339850"/>
          <p14:tracePt t="15859" x="8434388" y="1339850"/>
          <p14:tracePt t="15868" x="8334375" y="1354138"/>
          <p14:tracePt t="15876" x="8234363" y="1354138"/>
          <p14:tracePt t="15884" x="8134350" y="1362075"/>
          <p14:tracePt t="15892" x="8021638" y="1362075"/>
          <p14:tracePt t="15900" x="7921625" y="1362075"/>
          <p14:tracePt t="15909" x="7850188" y="1362075"/>
          <p14:tracePt t="15917" x="7770813" y="1362075"/>
          <p14:tracePt t="15925" x="7700963" y="1362075"/>
          <p14:tracePt t="15934" x="7635875" y="1362075"/>
          <p14:tracePt t="15942" x="7572375" y="1362075"/>
          <p14:tracePt t="15950" x="7507288" y="1354138"/>
          <p14:tracePt t="15958" x="7472363" y="1354138"/>
          <p14:tracePt t="15966" x="7421563" y="1339850"/>
          <p14:tracePt t="15975" x="7386638" y="1339850"/>
          <p14:tracePt t="15983" x="7358063" y="1325563"/>
          <p14:tracePt t="15991" x="7300913" y="1325563"/>
          <p14:tracePt t="15999" x="7286625" y="1325563"/>
          <p14:tracePt t="16007" x="7251700" y="1325563"/>
          <p14:tracePt t="16016" x="7223125" y="1311275"/>
          <p14:tracePt t="16024" x="7194550" y="1311275"/>
          <p14:tracePt t="16033" x="7158038" y="1311275"/>
          <p14:tracePt t="16041" x="7137400" y="1304925"/>
          <p14:tracePt t="16049" x="7108825" y="1304925"/>
          <p14:tracePt t="16057" x="7086600" y="1304925"/>
          <p14:tracePt t="16065" x="7043738" y="1304925"/>
          <p14:tracePt t="16074" x="7008813" y="1304925"/>
          <p14:tracePt t="16082" x="6986588" y="1304925"/>
          <p14:tracePt t="16090" x="6943725" y="1304925"/>
          <p14:tracePt t="16099" x="6923088" y="1304925"/>
          <p14:tracePt t="16106" x="6888163" y="1304925"/>
          <p14:tracePt t="16115" x="6859588" y="1304925"/>
          <p14:tracePt t="16123" x="6808788" y="1304925"/>
          <p14:tracePt t="16131" x="6773863" y="1304925"/>
          <p14:tracePt t="16139" x="6737350" y="1304925"/>
          <p14:tracePt t="16148" x="6723063" y="1304925"/>
          <p14:tracePt t="16156" x="6659563" y="1304925"/>
          <p14:tracePt t="16165" x="6623050" y="1304925"/>
          <p14:tracePt t="16172" x="6580188" y="1304925"/>
          <p14:tracePt t="16181" x="6530975" y="1304925"/>
          <p14:tracePt t="16189" x="6508750" y="1304925"/>
          <p14:tracePt t="16198" x="6459538" y="1304925"/>
          <p14:tracePt t="16205" x="6424613" y="1304925"/>
          <p14:tracePt t="16216" x="6373813" y="1304925"/>
          <p14:tracePt t="16222" x="6330950" y="1304925"/>
          <p14:tracePt t="16234" x="6296025" y="1304925"/>
          <p14:tracePt t="16239" x="6259513" y="1304925"/>
          <p14:tracePt t="16249" x="6224588" y="1304925"/>
          <p14:tracePt t="16255" x="6173788" y="1304925"/>
          <p14:tracePt t="16265" x="6124575" y="1304925"/>
          <p14:tracePt t="16271" x="6067425" y="1304925"/>
          <p14:tracePt t="16281" x="6018213" y="1304925"/>
          <p14:tracePt t="16288" x="5967413" y="1304925"/>
          <p14:tracePt t="16298" x="5932488" y="1311275"/>
          <p14:tracePt t="16304" x="5867400" y="1311275"/>
          <p14:tracePt t="16315" x="5832475" y="1311275"/>
          <p14:tracePt t="16321" x="5767388" y="1311275"/>
          <p14:tracePt t="16331" x="5718175" y="1311275"/>
          <p14:tracePt t="16337" x="5661025" y="1311275"/>
          <p14:tracePt t="16348" x="5611813" y="1311275"/>
          <p14:tracePt t="16354" x="5546725" y="1311275"/>
          <p14:tracePt t="16365" x="5483225" y="1311275"/>
          <p14:tracePt t="16370" x="5432425" y="1311275"/>
          <p14:tracePt t="16381" x="5383213" y="1311275"/>
          <p14:tracePt t="16387" x="5303838" y="1311275"/>
          <p14:tracePt t="16398" x="5248275" y="1311275"/>
          <p14:tracePt t="16403" x="5197475" y="1311275"/>
          <p14:tracePt t="16414" x="5133975" y="1311275"/>
          <p14:tracePt t="16419" x="5083175" y="1311275"/>
          <p14:tracePt t="16432" x="5054600" y="1304925"/>
          <p14:tracePt t="16437" x="5005388" y="1304925"/>
          <p14:tracePt t="16448" x="4968875" y="1304925"/>
          <p14:tracePt t="16453" x="4933950" y="1304925"/>
          <p14:tracePt t="16465" x="4870450" y="1304925"/>
          <p14:tracePt t="16857" x="4841875" y="1304925"/>
          <p14:tracePt t="16865" x="4819650" y="1304925"/>
          <p14:tracePt t="16873" x="4791075" y="1304925"/>
          <p14:tracePt t="16881" x="4770438" y="1304925"/>
          <p14:tracePt t="16890" x="4733925" y="1304925"/>
          <p14:tracePt t="16898" x="4684713" y="1304925"/>
          <p14:tracePt t="16906" x="4641850" y="1304925"/>
          <p14:tracePt t="16915" x="4591050" y="1311275"/>
          <p14:tracePt t="16923" x="4556125" y="1311275"/>
          <p14:tracePt t="16931" x="4505325" y="1311275"/>
          <p14:tracePt t="16939" x="4456113" y="1311275"/>
          <p14:tracePt t="16947" x="4421188" y="1311275"/>
          <p14:tracePt t="16956" x="4356100" y="1311275"/>
          <p14:tracePt t="16965" x="4321175" y="1311275"/>
          <p14:tracePt t="16972" x="4256088" y="1311275"/>
          <p14:tracePt t="16981" x="4206875" y="1325563"/>
          <p14:tracePt t="16988" x="4156075" y="1325563"/>
          <p14:tracePt t="16998" x="4092575" y="1325563"/>
          <p14:tracePt t="17005" x="4029075" y="1325563"/>
          <p14:tracePt t="17014" x="3978275" y="1339850"/>
          <p14:tracePt t="17021" x="3921125" y="1339850"/>
          <p14:tracePt t="17031" x="3857625" y="1339850"/>
          <p14:tracePt t="17038" x="3806825" y="1339850"/>
          <p14:tracePt t="17048" x="3743325" y="1339850"/>
          <p14:tracePt t="17054" x="3692525" y="1339850"/>
          <p14:tracePt t="17064" x="3629025" y="1339850"/>
          <p14:tracePt t="17071" x="3565525" y="1339850"/>
          <p14:tracePt t="17081" x="3514725" y="1339850"/>
          <p14:tracePt t="17087" x="3465513" y="1339850"/>
          <p14:tracePt t="17097" x="3408363" y="1339850"/>
          <p14:tracePt t="17104" x="3357563" y="1354138"/>
          <p14:tracePt t="17113" x="3300413" y="1354138"/>
          <p14:tracePt t="17121" x="3244850" y="1354138"/>
          <p14:tracePt t="17131" x="3194050" y="1354138"/>
          <p14:tracePt t="17137" x="3144838" y="1354138"/>
          <p14:tracePt t="17147" x="3079750" y="1354138"/>
          <p14:tracePt t="17154" x="3016250" y="1354138"/>
          <p14:tracePt t="17161" x="2965450" y="1354138"/>
          <p14:tracePt t="17170" x="2916238" y="1354138"/>
          <p14:tracePt t="17178" x="2851150" y="1354138"/>
          <p14:tracePt t="17187" x="2801938" y="1354138"/>
          <p14:tracePt t="17195" x="2752725" y="1354138"/>
          <p14:tracePt t="17203" x="2716213" y="1339850"/>
          <p14:tracePt t="17211" x="2667000" y="1339850"/>
          <p14:tracePt t="17219" x="2638425" y="1339850"/>
          <p14:tracePt t="17230" x="2566988" y="1325563"/>
          <p14:tracePt t="17236" x="2530475" y="1325563"/>
          <p14:tracePt t="17244" x="2487613" y="1311275"/>
          <p14:tracePt t="17252" x="2452688" y="1311275"/>
          <p14:tracePt t="17261" x="2432050" y="1311275"/>
          <p14:tracePt t="17269" x="2366963" y="1304925"/>
          <p14:tracePt t="17277" x="2317750" y="1290638"/>
          <p14:tracePt t="17286" x="2281238" y="1290638"/>
          <p14:tracePt t="17294" x="2232025" y="1276350"/>
          <p14:tracePt t="17302" x="2174875" y="1262063"/>
          <p14:tracePt t="17310" x="2138363" y="1262063"/>
          <p14:tracePt t="17318" x="2089150" y="1254125"/>
          <p14:tracePt t="17327" x="2052638" y="1254125"/>
          <p14:tracePt t="17335" x="2003425" y="1254125"/>
          <p14:tracePt t="17343" x="1954213" y="1239838"/>
          <p14:tracePt t="17351" x="1925638" y="1239838"/>
          <p14:tracePt t="17360" x="1889125" y="1225550"/>
          <p14:tracePt t="17368" x="1868488" y="1211263"/>
          <p14:tracePt t="17376" x="1825625" y="1204913"/>
          <p14:tracePt t="17385" x="1803400" y="1190625"/>
          <p14:tracePt t="17392" x="1774825" y="1176338"/>
          <p14:tracePt t="17401" x="1768475" y="1176338"/>
          <p14:tracePt t="17409" x="1754188" y="1162050"/>
          <p14:tracePt t="17417" x="1739900" y="1154113"/>
          <p14:tracePt t="17425" x="1725613" y="1141413"/>
          <p14:tracePt t="17433" x="1717675" y="1127125"/>
          <p14:tracePt t="17442" x="1703388" y="1112838"/>
          <p14:tracePt t="17450" x="1689100" y="1098550"/>
          <p14:tracePt t="17459" x="1674813" y="1090613"/>
          <p14:tracePt t="17467" x="1674813" y="1076325"/>
          <p14:tracePt t="17475" x="1668463" y="1076325"/>
          <p14:tracePt t="17483" x="1668463" y="1062038"/>
          <p14:tracePt t="17492" x="1668463" y="1047750"/>
          <p14:tracePt t="17508" x="1668463" y="1041400"/>
          <p14:tracePt t="17524" x="1668463" y="1027113"/>
          <p14:tracePt t="17541" x="1668463" y="1012825"/>
          <p14:tracePt t="17557" x="1668463" y="998538"/>
          <p14:tracePt t="17566" x="1668463" y="990600"/>
          <p14:tracePt t="17582" x="1668463" y="976313"/>
          <p14:tracePt t="17590" x="1668463" y="962025"/>
          <p14:tracePt t="17599" x="1668463" y="941388"/>
          <p14:tracePt t="17607" x="1668463" y="927100"/>
          <p14:tracePt t="17623" x="1674813" y="912813"/>
          <p14:tracePt t="17631" x="1674813" y="898525"/>
          <p14:tracePt t="17640" x="1674813" y="890588"/>
          <p14:tracePt t="17648" x="1674813" y="876300"/>
          <p14:tracePt t="17656" x="1689100" y="876300"/>
          <p14:tracePt t="17665" x="1689100" y="862013"/>
          <p14:tracePt t="17673" x="1703388" y="862013"/>
          <p14:tracePt t="17681" x="1703388" y="847725"/>
          <p14:tracePt t="17689" x="1717675" y="847725"/>
          <p14:tracePt t="17698" x="1725613" y="841375"/>
          <p14:tracePt t="17714" x="1739900" y="841375"/>
          <p14:tracePt t="17722" x="1754188" y="827088"/>
          <p14:tracePt t="17731" x="1774825" y="812800"/>
          <p14:tracePt t="17739" x="1803400" y="798513"/>
          <p14:tracePt t="17747" x="1839913" y="790575"/>
          <p14:tracePt t="17755" x="1874838" y="762000"/>
          <p14:tracePt t="17764" x="1917700" y="741363"/>
          <p14:tracePt t="17772" x="1968500" y="712788"/>
          <p14:tracePt t="17781" x="2017713" y="698500"/>
          <p14:tracePt t="17788" x="2066925" y="663575"/>
          <p14:tracePt t="17798" x="2117725" y="641350"/>
          <p14:tracePt t="17805" x="2166938" y="612775"/>
          <p14:tracePt t="17814" x="2232025" y="592138"/>
          <p14:tracePt t="17821" x="2281238" y="563563"/>
          <p14:tracePt t="17831" x="2338388" y="534988"/>
          <p14:tracePt t="17838" x="2403475" y="512763"/>
          <p14:tracePt t="17848" x="2466975" y="498475"/>
          <p14:tracePt t="17854" x="2538413" y="477838"/>
          <p14:tracePt t="17864" x="2616200" y="463550"/>
          <p14:tracePt t="17871" x="2687638" y="449263"/>
          <p14:tracePt t="17880" x="2767013" y="434975"/>
          <p14:tracePt t="17887" x="2844800" y="427038"/>
          <p14:tracePt t="17897" x="2930525" y="427038"/>
          <p14:tracePt t="17903" x="3001963" y="412750"/>
          <p14:tracePt t="17913" x="3094038" y="412750"/>
          <p14:tracePt t="17920" x="3179763" y="412750"/>
          <p14:tracePt t="17930" x="3251200" y="412750"/>
          <p14:tracePt t="17937" x="3408363" y="412750"/>
          <p14:tracePt t="17945" x="3508375" y="412750"/>
          <p14:tracePt t="17953" x="3614738" y="412750"/>
          <p14:tracePt t="17961" x="3714750" y="412750"/>
          <p14:tracePt t="17970" x="3857625" y="412750"/>
          <p14:tracePt t="17978" x="4006850" y="412750"/>
          <p14:tracePt t="17986" x="4170363" y="398463"/>
          <p14:tracePt t="17994" x="4341813" y="384175"/>
          <p14:tracePt t="18003" x="4505325" y="377825"/>
          <p14:tracePt t="18011" x="4705350" y="363538"/>
          <p14:tracePt t="18019" x="4891088" y="334963"/>
          <p14:tracePt t="18027" x="5097463" y="334963"/>
          <p14:tracePt t="18036" x="5297488" y="328613"/>
          <p14:tracePt t="18044" x="5497513" y="314325"/>
          <p14:tracePt t="18052" x="5695950" y="300038"/>
          <p14:tracePt t="18060" x="5861050" y="300038"/>
          <p14:tracePt t="18069" x="6010275" y="300038"/>
          <p14:tracePt t="18077" x="6159500" y="300038"/>
          <p14:tracePt t="18085" x="6310313" y="300038"/>
          <p14:tracePt t="18093" x="6459538" y="300038"/>
          <p14:tracePt t="18102" x="6623050" y="300038"/>
          <p14:tracePt t="18110" x="6788150" y="300038"/>
          <p14:tracePt t="18118" x="6958013" y="300038"/>
          <p14:tracePt t="18126" x="7143750" y="300038"/>
          <p14:tracePt t="18134" x="7321550" y="300038"/>
          <p14:tracePt t="18143" x="7507288" y="300038"/>
          <p14:tracePt t="18151" x="7707313" y="300038"/>
          <p14:tracePt t="18159" x="7885113" y="285750"/>
          <p14:tracePt t="18168" x="8064500" y="285750"/>
          <p14:tracePt t="18176" x="8234363" y="285750"/>
          <p14:tracePt t="18184" x="8399463" y="277813"/>
          <p14:tracePt t="18192" x="8477250" y="277813"/>
          <p14:tracePt t="18200" x="8612188" y="277813"/>
          <p14:tracePt t="18571" x="8626475" y="277813"/>
          <p14:tracePt t="18582" x="8648700" y="277813"/>
          <p14:tracePt t="18588" x="8677275" y="277813"/>
          <p14:tracePt t="18599" x="8726488" y="277813"/>
          <p14:tracePt t="18604" x="8783638" y="277813"/>
          <p14:tracePt t="18614" x="8863013" y="277813"/>
          <p14:tracePt t="18621" x="8947150" y="277813"/>
          <p14:tracePt t="18631" x="9040813" y="277813"/>
          <p14:tracePt t="18637" x="9112250" y="285750"/>
          <p14:tracePt t="18647" x="9212263" y="285750"/>
          <p14:tracePt t="18654" x="9361488" y="314325"/>
          <p14:tracePt t="18664" x="9410700" y="314325"/>
          <p14:tracePt t="18670" x="9510713" y="328613"/>
          <p14:tracePt t="18680" x="9610725" y="328613"/>
          <p14:tracePt t="18687" x="9704388" y="334963"/>
          <p14:tracePt t="18695" x="9874250" y="349250"/>
          <p14:tracePt t="18703" x="9925050" y="363538"/>
          <p14:tracePt t="18711" x="10025063" y="363538"/>
          <p14:tracePt t="18720" x="10102850" y="363538"/>
          <p14:tracePt t="18728" x="10188575" y="363538"/>
          <p14:tracePt t="18736" x="10274300" y="377825"/>
          <p14:tracePt t="18744" x="10337800" y="377825"/>
          <p14:tracePt t="18753" x="10417175" y="377825"/>
          <p14:tracePt t="18761" x="10466388" y="384175"/>
          <p14:tracePt t="18769" x="10523538" y="384175"/>
          <p14:tracePt t="18777" x="10587038" y="398463"/>
          <p14:tracePt t="18785" x="10629900" y="398463"/>
          <p14:tracePt t="18794" x="10687050" y="412750"/>
          <p14:tracePt t="18802" x="10737850" y="412750"/>
          <p14:tracePt t="18810" x="10787063" y="427038"/>
          <p14:tracePt t="18819" x="10837863" y="434975"/>
          <p14:tracePt t="18827" x="10887075" y="449263"/>
          <p14:tracePt t="18835" x="10937875" y="463550"/>
          <p14:tracePt t="18843" x="10966450" y="463550"/>
          <p14:tracePt t="18852" x="11036300" y="484188"/>
          <p14:tracePt t="18860" x="11050588" y="484188"/>
          <p14:tracePt t="18868" x="11093450" y="498475"/>
          <p14:tracePt t="18877" x="11115675" y="512763"/>
          <p14:tracePt t="18885" x="11144250" y="527050"/>
          <p14:tracePt t="18893" x="11164888" y="527050"/>
          <p14:tracePt t="18901" x="11179175" y="534988"/>
          <p14:tracePt t="18909" x="11193463" y="534988"/>
          <p14:tracePt t="18918" x="11193463" y="549275"/>
          <p14:tracePt t="18926" x="11201400" y="549275"/>
          <p14:tracePt t="18934" x="11215688" y="563563"/>
          <p14:tracePt t="18951" x="11215688" y="577850"/>
          <p14:tracePt t="18959" x="11229975" y="577850"/>
          <p14:tracePt t="18967" x="11229975" y="592138"/>
          <p14:tracePt t="18991" x="11244263" y="598488"/>
          <p14:tracePt t="19008" x="11244263" y="612775"/>
          <p14:tracePt t="19016" x="11250613" y="612775"/>
          <p14:tracePt t="19033" x="11250613" y="627063"/>
          <p14:tracePt t="19082" x="11250613" y="641350"/>
          <p14:tracePt t="19115" x="11244263" y="641350"/>
          <p14:tracePt t="19124" x="11244263" y="649288"/>
          <p14:tracePt t="19132" x="11229975" y="649288"/>
          <p14:tracePt t="19140" x="11229975" y="663575"/>
          <p14:tracePt t="19148" x="11215688" y="677863"/>
          <p14:tracePt t="19157" x="11201400" y="692150"/>
          <p14:tracePt t="19165" x="11193463" y="698500"/>
          <p14:tracePt t="19173" x="11179175" y="741363"/>
          <p14:tracePt t="19181" x="11150600" y="762000"/>
          <p14:tracePt t="19189" x="11150600" y="776288"/>
          <p14:tracePt t="19198" x="11144250" y="798513"/>
          <p14:tracePt t="19206" x="11115675" y="812800"/>
          <p14:tracePt t="19214" x="11101388" y="841375"/>
          <p14:tracePt t="19223" x="11079163" y="862013"/>
          <p14:tracePt t="19231" x="11064875" y="876300"/>
          <p14:tracePt t="19239" x="11036300" y="927100"/>
          <p14:tracePt t="19247" x="11015663" y="947738"/>
          <p14:tracePt t="19256" x="10987088" y="976313"/>
          <p14:tracePt t="19264" x="10966450" y="998538"/>
          <p14:tracePt t="19272" x="10937875" y="1041400"/>
          <p14:tracePt t="19281" x="10901363" y="1062038"/>
          <p14:tracePt t="19288" x="10866438" y="1098550"/>
          <p14:tracePt t="19297" x="10837863" y="1127125"/>
          <p14:tracePt t="19305" x="10801350" y="1154113"/>
          <p14:tracePt t="19315" x="10780713" y="1162050"/>
          <p14:tracePt t="19322" x="10729913" y="1204913"/>
          <p14:tracePt t="19331" x="10687050" y="1211263"/>
          <p14:tracePt t="19338" x="10680700" y="1225550"/>
          <p14:tracePt t="19348" x="10637838" y="1254125"/>
          <p14:tracePt t="19354" x="10601325" y="1276350"/>
          <p14:tracePt t="19364" x="10566400" y="1290638"/>
          <p14:tracePt t="19371" x="10537825" y="1304925"/>
          <p14:tracePt t="19381" x="10517188" y="1311275"/>
          <p14:tracePt t="19387" x="10474325" y="1325563"/>
          <p14:tracePt t="19397" x="10437813" y="1354138"/>
          <p14:tracePt t="19404" x="10417175" y="1362075"/>
          <p14:tracePt t="19413" x="10374313" y="1376363"/>
          <p14:tracePt t="19420" x="10337800" y="1376363"/>
          <p14:tracePt t="19429" x="10288588" y="1390650"/>
          <p14:tracePt t="19437" x="10252075" y="1390650"/>
          <p14:tracePt t="19447" x="10217150" y="1390650"/>
          <p14:tracePt t="19453" x="10174288" y="1390650"/>
          <p14:tracePt t="19461" x="10139363" y="1390650"/>
          <p14:tracePt t="19470" x="10117138" y="1390650"/>
          <p14:tracePt t="19478" x="10053638" y="1390650"/>
          <p14:tracePt t="19487" x="10025063" y="1390650"/>
          <p14:tracePt t="19494" x="9988550" y="1376363"/>
          <p14:tracePt t="19503" x="9939338" y="1376363"/>
          <p14:tracePt t="19511" x="9902825" y="1376363"/>
          <p14:tracePt t="19841" x="9888538" y="1376363"/>
          <p14:tracePt t="19849" x="9859963" y="1376363"/>
          <p14:tracePt t="19857" x="9825038" y="1376363"/>
          <p14:tracePt t="19866" x="9774238" y="1376363"/>
          <p14:tracePt t="19874" x="9690100" y="1404938"/>
          <p14:tracePt t="19882" x="9590088" y="1411288"/>
          <p14:tracePt t="19890" x="9490075" y="1439863"/>
          <p14:tracePt t="19898" x="9361488" y="1476375"/>
          <p14:tracePt t="19907" x="9240838" y="1511300"/>
          <p14:tracePt t="19915" x="9112250" y="1539875"/>
          <p14:tracePt t="19923" x="8975725" y="1574800"/>
          <p14:tracePt t="19931" x="8834438" y="1611313"/>
          <p14:tracePt t="19940" x="8777288" y="1625600"/>
          <p14:tracePt t="19948" x="8577263" y="1660525"/>
          <p14:tracePt t="19956" x="8448675" y="1674813"/>
          <p14:tracePt t="19964" x="8385175" y="1689100"/>
          <p14:tracePt t="19972" x="8270875" y="1703388"/>
          <p14:tracePt t="19981" x="8170863" y="1717675"/>
          <p14:tracePt t="19989" x="8070850" y="1717675"/>
          <p14:tracePt t="19998" x="7970838" y="1725613"/>
          <p14:tracePt t="20006" x="7899400" y="1725613"/>
          <p14:tracePt t="20014" x="7799388" y="1725613"/>
          <p14:tracePt t="20022" x="7700963" y="1725613"/>
          <p14:tracePt t="20031" x="7607300" y="1725613"/>
          <p14:tracePt t="20039" x="7521575" y="1725613"/>
          <p14:tracePt t="20048" x="7435850" y="1725613"/>
          <p14:tracePt t="20055" x="7350125" y="1717675"/>
          <p14:tracePt t="20064" x="7272338" y="1689100"/>
          <p14:tracePt t="20072" x="7194550" y="1689100"/>
          <p14:tracePt t="20081" x="7123113" y="1674813"/>
          <p14:tracePt t="20088" x="7043738" y="1674813"/>
          <p14:tracePt t="20098" x="6972300" y="1674813"/>
          <p14:tracePt t="20105" x="6894513" y="1674813"/>
          <p14:tracePt t="20114" x="6808788" y="1674813"/>
          <p14:tracePt t="20121" x="6737350" y="1674813"/>
          <p14:tracePt t="20131" x="6659563" y="1674813"/>
          <p14:tracePt t="20137" x="6580188" y="1689100"/>
          <p14:tracePt t="20148" x="6523038" y="1689100"/>
          <p14:tracePt t="20154" x="6445250" y="1703388"/>
          <p14:tracePt t="20164" x="6381750" y="1717675"/>
          <p14:tracePt t="20170" x="6324600" y="1717675"/>
          <p14:tracePt t="20180" x="6273800" y="1717675"/>
          <p14:tracePt t="20187" x="6224588" y="1717675"/>
          <p14:tracePt t="20197" x="6159500" y="1717675"/>
          <p14:tracePt t="20203" x="6110288" y="1717675"/>
          <p14:tracePt t="20214" x="6061075" y="1717675"/>
          <p14:tracePt t="20220" x="5995988" y="1717675"/>
          <p14:tracePt t="20230" x="5932488" y="1703388"/>
          <p14:tracePt t="20237" x="5867400" y="1703388"/>
          <p14:tracePt t="20245" x="5810250" y="1689100"/>
          <p14:tracePt t="20253" x="5732463" y="1689100"/>
          <p14:tracePt t="20261" x="5597525" y="1689100"/>
          <p14:tracePt t="20269" x="5561013" y="1689100"/>
          <p14:tracePt t="20278" x="5454650" y="1689100"/>
          <p14:tracePt t="20286" x="5368925" y="1689100"/>
          <p14:tracePt t="20294" x="5283200" y="1689100"/>
          <p14:tracePt t="20302" x="5197475" y="1689100"/>
          <p14:tracePt t="20310" x="5105400" y="1689100"/>
          <p14:tracePt t="20319" x="5019675" y="1689100"/>
          <p14:tracePt t="20327" x="4940300" y="1674813"/>
          <p14:tracePt t="20335" x="4870450" y="1674813"/>
          <p14:tracePt t="20343" x="4791075" y="1660525"/>
          <p14:tracePt t="20352" x="4733925" y="1660525"/>
          <p14:tracePt t="20360" x="4670425" y="1654175"/>
          <p14:tracePt t="20369" x="4605338" y="1654175"/>
          <p14:tracePt t="20376" x="4541838" y="1639888"/>
          <p14:tracePt t="20385" x="4484688" y="1625600"/>
          <p14:tracePt t="20393" x="4421188" y="1611313"/>
          <p14:tracePt t="20402" x="4370388" y="1611313"/>
          <p14:tracePt t="20409" x="4306888" y="1603375"/>
          <p14:tracePt t="20418" x="4278313" y="1589088"/>
          <p14:tracePt t="20426" x="4241800" y="1589088"/>
          <p14:tracePt t="20434" x="4206875" y="1574800"/>
          <p14:tracePt t="20442" x="4178300" y="1574800"/>
          <p14:tracePt t="20451" x="4141788" y="1574800"/>
          <p14:tracePt t="20459" x="4121150" y="1574800"/>
          <p14:tracePt t="20764" x="4106863" y="1574800"/>
          <p14:tracePt t="20772" x="4078288" y="1574800"/>
          <p14:tracePt t="20781" x="4043363" y="1574800"/>
          <p14:tracePt t="20789" x="4021138" y="1574800"/>
          <p14:tracePt t="20798" x="3978275" y="1574800"/>
          <p14:tracePt t="20805" x="3943350" y="1574800"/>
          <p14:tracePt t="20815" x="3892550" y="1574800"/>
          <p14:tracePt t="20821" x="3829050" y="1574800"/>
          <p14:tracePt t="20831" x="3757613" y="1574800"/>
          <p14:tracePt t="20838" x="3678238" y="1574800"/>
          <p14:tracePt t="20848" x="3594100" y="1574800"/>
          <p14:tracePt t="20855" x="3514725" y="1589088"/>
          <p14:tracePt t="20864" x="3429000" y="1589088"/>
          <p14:tracePt t="20871" x="3365500" y="1603375"/>
          <p14:tracePt t="20881" x="3294063" y="1603375"/>
          <p14:tracePt t="20887" x="3230563" y="1603375"/>
          <p14:tracePt t="20898" x="3165475" y="1603375"/>
          <p14:tracePt t="20904" x="3116263" y="1603375"/>
          <p14:tracePt t="20914" x="3051175" y="1603375"/>
          <p14:tracePt t="20920" x="2994025" y="1603375"/>
          <p14:tracePt t="20930" x="2944813" y="1603375"/>
          <p14:tracePt t="20937" x="2894013" y="1603375"/>
          <p14:tracePt t="20947" x="2830513" y="1589088"/>
          <p14:tracePt t="20954" x="2781300" y="1589088"/>
          <p14:tracePt t="20963" x="2716213" y="1574800"/>
          <p14:tracePt t="20970" x="2667000" y="1560513"/>
          <p14:tracePt t="20980" x="2616200" y="1560513"/>
          <p14:tracePt t="20987" x="2566988" y="1554163"/>
          <p14:tracePt t="20995" x="2552700" y="1539875"/>
          <p14:tracePt t="21003" x="2481263" y="1511300"/>
          <p14:tracePt t="21011" x="2452688" y="1504950"/>
          <p14:tracePt t="21020" x="2438400" y="1490663"/>
          <p14:tracePt t="21028" x="2403475" y="1476375"/>
          <p14:tracePt t="21036" x="2381250" y="1462088"/>
          <p14:tracePt t="21045" x="2352675" y="1454150"/>
          <p14:tracePt t="21053" x="2303463" y="1425575"/>
          <p14:tracePt t="21061" x="2281238" y="1404938"/>
          <p14:tracePt t="21069" x="2266950" y="1404938"/>
          <p14:tracePt t="21077" x="2238375" y="1376363"/>
          <p14:tracePt t="21085" x="2217738" y="1354138"/>
          <p14:tracePt t="21094" x="2189163" y="1339850"/>
          <p14:tracePt t="21102" x="2138363" y="1311275"/>
          <p14:tracePt t="21110" x="2124075" y="1304925"/>
          <p14:tracePt t="21119" x="2089150" y="1276350"/>
          <p14:tracePt t="21127" x="2066925" y="1254125"/>
          <p14:tracePt t="21135" x="2038350" y="1225550"/>
          <p14:tracePt t="21144" x="2025650" y="1211263"/>
          <p14:tracePt t="21151" x="1974850" y="1176338"/>
          <p14:tracePt t="21160" x="1954213" y="1154113"/>
          <p14:tracePt t="21168" x="1939925" y="1141413"/>
          <p14:tracePt t="21176" x="1917700" y="1112838"/>
          <p14:tracePt t="21185" x="1889125" y="1098550"/>
          <p14:tracePt t="21193" x="1874838" y="1076325"/>
          <p14:tracePt t="21201" x="1854200" y="1062038"/>
          <p14:tracePt t="21209" x="1839913" y="1047750"/>
          <p14:tracePt t="21217" x="1825625" y="1027113"/>
          <p14:tracePt t="21226" x="1817688" y="1012825"/>
          <p14:tracePt t="21234" x="1803400" y="1012825"/>
          <p14:tracePt t="21242" x="1789113" y="998538"/>
          <p14:tracePt t="21250" x="1789113" y="990600"/>
          <p14:tracePt t="21267" x="1789113" y="976313"/>
          <p14:tracePt t="21284" x="1789113" y="962025"/>
          <p14:tracePt t="21300" x="1774825" y="947738"/>
          <p14:tracePt t="21316" x="1774825" y="941388"/>
          <p14:tracePt t="21333" x="1774825" y="927100"/>
          <p14:tracePt t="21350" x="1774825" y="912813"/>
          <p14:tracePt t="21366" x="1774825" y="898525"/>
          <p14:tracePt t="21391" x="1774825" y="890588"/>
          <p14:tracePt t="21431" x="1774825" y="876300"/>
          <p14:tracePt t="21473" x="1774825" y="862013"/>
          <p14:tracePt t="21490" x="1774825" y="847725"/>
          <p14:tracePt t="21498" x="1789113" y="847725"/>
          <p14:tracePt t="21506" x="1789113" y="841375"/>
          <p14:tracePt t="21514" x="1789113" y="827088"/>
          <p14:tracePt t="21522" x="1803400" y="812800"/>
          <p14:tracePt t="21539" x="1817688" y="798513"/>
          <p14:tracePt t="21548" x="1825625" y="790575"/>
          <p14:tracePt t="21556" x="1825625" y="776288"/>
          <p14:tracePt t="21564" x="1839913" y="776288"/>
          <p14:tracePt t="21572" x="1839913" y="762000"/>
          <p14:tracePt t="21581" x="1854200" y="749300"/>
          <p14:tracePt t="21597" x="1868488" y="741363"/>
          <p14:tracePt t="21605" x="1874838" y="741363"/>
          <p14:tracePt t="21614" x="1874838" y="727075"/>
          <p14:tracePt t="21621" x="1889125" y="727075"/>
          <p14:tracePt t="21637" x="1903413" y="712788"/>
          <p14:tracePt t="21654" x="1917700" y="712788"/>
          <p14:tracePt t="21671" x="1925638" y="698500"/>
          <p14:tracePt t="21681" x="1939925" y="698500"/>
          <p14:tracePt t="21687" x="1954213" y="698500"/>
          <p14:tracePt t="21697" x="1968500" y="698500"/>
          <p14:tracePt t="21704" x="1974850" y="698500"/>
          <p14:tracePt t="21713" x="1989138" y="698500"/>
          <p14:tracePt t="21720" x="2003425" y="692150"/>
          <p14:tracePt t="21730" x="2017713" y="692150"/>
          <p14:tracePt t="21737" x="2038350" y="677863"/>
          <p14:tracePt t="21746" x="2066925" y="677863"/>
          <p14:tracePt t="21754" x="2089150" y="663575"/>
          <p14:tracePt t="21763" x="2117725" y="663575"/>
          <p14:tracePt t="21769" x="2152650" y="649288"/>
          <p14:tracePt t="21780" x="2189163" y="641350"/>
          <p14:tracePt t="21786" x="2238375" y="627063"/>
          <p14:tracePt t="21795" x="2266950" y="627063"/>
          <p14:tracePt t="21803" x="2332038" y="598488"/>
          <p14:tracePt t="21811" x="2366963" y="598488"/>
          <p14:tracePt t="21819" x="2403475" y="577850"/>
          <p14:tracePt t="21827" x="2452688" y="563563"/>
          <p14:tracePt t="21835" x="2487613" y="563563"/>
          <p14:tracePt t="21844" x="2538413" y="549275"/>
          <p14:tracePt t="21852" x="2581275" y="534988"/>
          <p14:tracePt t="21861" x="2630488" y="527050"/>
          <p14:tracePt t="21868" x="2681288" y="512763"/>
          <p14:tracePt t="21877" x="2730500" y="498475"/>
          <p14:tracePt t="21885" x="2781300" y="484188"/>
          <p14:tracePt t="21893" x="2830513" y="477838"/>
          <p14:tracePt t="21901" x="2901950" y="463550"/>
          <p14:tracePt t="21910" x="2965450" y="449263"/>
          <p14:tracePt t="21918" x="3030538" y="434975"/>
          <p14:tracePt t="21926" x="3101975" y="427038"/>
          <p14:tracePt t="21934" x="3165475" y="412750"/>
          <p14:tracePt t="21943" x="3244850" y="412750"/>
          <p14:tracePt t="21951" x="3300413" y="398463"/>
          <p14:tracePt t="21959" x="3379788" y="384175"/>
          <p14:tracePt t="21968" x="3457575" y="377825"/>
          <p14:tracePt t="21976" x="3529013" y="363538"/>
          <p14:tracePt t="21984" x="3608388" y="349250"/>
          <p14:tracePt t="21993" x="3678238" y="334963"/>
          <p14:tracePt t="22001" x="3763963" y="314325"/>
          <p14:tracePt t="22009" x="3843338" y="300038"/>
          <p14:tracePt t="22017" x="3971925" y="263525"/>
          <p14:tracePt t="22025" x="4070350" y="234950"/>
          <p14:tracePt t="22034" x="4170363" y="214313"/>
          <p14:tracePt t="22042" x="4278313" y="200025"/>
          <p14:tracePt t="22050" x="4341813" y="185738"/>
          <p14:tracePt t="22058" x="4519613" y="134938"/>
          <p14:tracePt t="22067" x="4641850" y="128588"/>
          <p14:tracePt t="22075" x="4784725" y="100013"/>
          <p14:tracePt t="22083" x="4891088" y="85725"/>
          <p14:tracePt t="22091" x="4954588" y="77788"/>
          <p14:tracePt t="22100" x="5183188" y="34925"/>
          <p14:tracePt t="22108" x="5297488" y="28575"/>
          <p14:tracePt t="22687" x="10615613" y="34925"/>
          <p14:tracePt t="22698" x="10615613" y="49213"/>
          <p14:tracePt t="22703" x="10615613" y="63500"/>
          <p14:tracePt t="22718" x="10615613" y="85725"/>
          <p14:tracePt t="22719" x="10615613" y="100013"/>
          <p14:tracePt t="22726" x="10615613" y="128588"/>
          <p14:tracePt t="22734" x="10615613" y="134938"/>
          <p14:tracePt t="22743" x="10615613" y="163513"/>
          <p14:tracePt t="22750" x="10615613" y="177800"/>
          <p14:tracePt t="22759" x="10615613" y="200025"/>
          <p14:tracePt t="22767" x="10615613" y="214313"/>
          <p14:tracePt t="22775" x="10615613" y="234950"/>
          <p14:tracePt t="22784" x="10615613" y="249238"/>
          <p14:tracePt t="22792" x="10615613" y="277813"/>
          <p14:tracePt t="22800" x="10615613" y="285750"/>
          <p14:tracePt t="22808" x="10615613" y="300038"/>
          <p14:tracePt t="22817" x="10615613" y="328613"/>
          <p14:tracePt t="22825" x="10615613" y="334963"/>
          <p14:tracePt t="22833" x="10615613" y="349250"/>
          <p14:tracePt t="22841" x="10629900" y="363538"/>
          <p14:tracePt t="22849" x="10629900" y="377825"/>
          <p14:tracePt t="22866" x="10629900" y="384175"/>
          <p14:tracePt t="22882" x="10629900" y="398463"/>
          <p14:tracePt t="22891" x="10637838" y="398463"/>
          <p14:tracePt t="22907" x="10637838" y="412750"/>
          <p14:tracePt t="22915" x="10637838" y="427038"/>
          <p14:tracePt t="22924" x="10637838" y="434975"/>
          <p14:tracePt t="22940" x="10637838" y="449263"/>
          <p14:tracePt t="22949" x="10652125" y="463550"/>
          <p14:tracePt t="22956" x="10652125" y="477838"/>
          <p14:tracePt t="22965" x="10652125" y="484188"/>
          <p14:tracePt t="22973" x="10666413" y="512763"/>
          <p14:tracePt t="22981" x="10680700" y="527050"/>
          <p14:tracePt t="22990" x="10680700" y="534988"/>
          <p14:tracePt t="22998" x="10687050" y="549275"/>
          <p14:tracePt t="23006" x="10701338" y="563563"/>
          <p14:tracePt t="23014" x="10715625" y="577850"/>
          <p14:tracePt t="23023" x="10729913" y="592138"/>
          <p14:tracePt t="23031" x="10737850" y="598488"/>
          <p14:tracePt t="23039" x="10752138" y="598488"/>
          <p14:tracePt t="23048" x="10752138" y="612775"/>
          <p14:tracePt t="23056" x="10766425" y="612775"/>
          <p14:tracePt t="23064" x="10780713" y="612775"/>
          <p14:tracePt t="23081" x="10780713" y="627063"/>
          <p14:tracePt t="23088" x="10787063" y="627063"/>
          <p14:tracePt t="23113" x="10787063" y="641350"/>
          <p14:tracePt t="23121" x="10801350" y="641350"/>
          <p14:tracePt t="23147" x="10815638" y="649288"/>
          <p14:tracePt t="23196" x="10815638" y="663575"/>
          <p14:tracePt t="23214" x="10815638" y="692150"/>
          <p14:tracePt t="23220" x="10815638" y="727075"/>
          <p14:tracePt t="23230" x="10815638" y="812800"/>
          <p14:tracePt t="23542" x="10829925" y="827088"/>
          <p14:tracePt t="23550" x="10837863" y="827088"/>
          <p14:tracePt t="23558" x="10866438" y="847725"/>
          <p14:tracePt t="23567" x="10887075" y="862013"/>
          <p14:tracePt t="23575" x="10929938" y="898525"/>
          <p14:tracePt t="23583" x="10937875" y="912813"/>
          <p14:tracePt t="23592" x="10952163" y="941388"/>
          <p14:tracePt t="23600" x="10979150" y="962025"/>
          <p14:tracePt t="23608" x="10987088" y="990600"/>
          <p14:tracePt t="23616" x="11001375" y="998538"/>
          <p14:tracePt t="23624" x="11015663" y="1027113"/>
          <p14:tracePt t="23632" x="11029950" y="1047750"/>
          <p14:tracePt t="23641" x="11029950" y="1062038"/>
          <p14:tracePt t="23649" x="11029950" y="1076325"/>
          <p14:tracePt t="23658" x="11036300" y="1090613"/>
          <p14:tracePt t="23666" x="11036300" y="1098550"/>
          <p14:tracePt t="23682" x="11036300" y="1112838"/>
          <p14:tracePt t="23715" x="11036300" y="1127125"/>
          <p14:tracePt t="23756" x="11036300" y="1141413"/>
          <p14:tracePt t="23781" x="11029950" y="1141413"/>
          <p14:tracePt t="23789" x="11029950" y="1154113"/>
          <p14:tracePt t="23797" x="11015663" y="1154113"/>
          <p14:tracePt t="23806" x="11001375" y="1154113"/>
          <p14:tracePt t="23814" x="10987088" y="1162050"/>
          <p14:tracePt t="23822" x="10966450" y="1176338"/>
          <p14:tracePt t="23831" x="10937875" y="1190625"/>
          <p14:tracePt t="23839" x="10929938" y="1204913"/>
          <p14:tracePt t="23848" x="10887075" y="1204913"/>
          <p14:tracePt t="23855" x="10866438" y="1211263"/>
          <p14:tracePt t="23864" x="10829925" y="1225550"/>
          <p14:tracePt t="23871" x="10787063" y="1239838"/>
          <p14:tracePt t="23881" x="10752138" y="1254125"/>
          <p14:tracePt t="23888" x="10701338" y="1276350"/>
          <p14:tracePt t="23898" x="10637838" y="1304925"/>
          <p14:tracePt t="23904" x="10580688" y="1339850"/>
          <p14:tracePt t="23915" x="10517188" y="1362075"/>
          <p14:tracePt t="23921" x="10423525" y="1411288"/>
          <p14:tracePt t="23931" x="10337800" y="1454150"/>
          <p14:tracePt t="23937" x="10266363" y="1490663"/>
          <p14:tracePt t="23947" x="10174288" y="1525588"/>
          <p14:tracePt t="23954" x="10102850" y="1554163"/>
          <p14:tracePt t="23963" x="10017125" y="1574800"/>
          <p14:tracePt t="23971" x="9925050" y="1603375"/>
          <p14:tracePt t="23980" x="9774238" y="1639888"/>
          <p14:tracePt t="23987" x="9710738" y="1654175"/>
          <p14:tracePt t="23997" x="9553575" y="1660525"/>
          <p14:tracePt t="24003" x="9424988" y="1689100"/>
          <p14:tracePt t="24014" x="9290050" y="1717675"/>
          <p14:tracePt t="24020" x="9226550" y="1717675"/>
          <p14:tracePt t="24030" x="9012238" y="1754188"/>
          <p14:tracePt t="24036" x="8877300" y="1768475"/>
          <p14:tracePt t="24046" x="8748713" y="1774825"/>
          <p14:tracePt t="24053" x="8612188" y="1803400"/>
          <p14:tracePt t="24061" x="8462963" y="1817688"/>
          <p14:tracePt t="24070" x="8334375" y="1825625"/>
          <p14:tracePt t="24077" x="8199438" y="1839913"/>
          <p14:tracePt t="24086" x="8064500" y="1854200"/>
          <p14:tracePt t="24094" x="7935913" y="1868488"/>
          <p14:tracePt t="24103" x="7799388" y="1868488"/>
          <p14:tracePt t="24111" x="7672388" y="1868488"/>
          <p14:tracePt t="24119" x="7535863" y="1868488"/>
          <p14:tracePt t="24127" x="7386638" y="1868488"/>
          <p14:tracePt t="24135" x="7237413" y="1868488"/>
          <p14:tracePt t="24144" x="7072313" y="1854200"/>
          <p14:tracePt t="24152" x="6908800" y="1825625"/>
          <p14:tracePt t="24160" x="6723063" y="1817688"/>
          <p14:tracePt t="24169" x="6545263" y="1803400"/>
          <p14:tracePt t="24177" x="6373813" y="1774825"/>
          <p14:tracePt t="24515" x="6359525" y="1774825"/>
          <p14:tracePt t="24523" x="6330950" y="1774825"/>
          <p14:tracePt t="24531" x="6296025" y="1774825"/>
          <p14:tracePt t="24539" x="6259513" y="1774825"/>
          <p14:tracePt t="24548" x="6210300" y="1774825"/>
          <p14:tracePt t="24556" x="6159500" y="1774825"/>
          <p14:tracePt t="24564" x="6096000" y="1774825"/>
          <p14:tracePt t="24572" x="5995988" y="1774825"/>
          <p14:tracePt t="24581" x="5867400" y="1774825"/>
          <p14:tracePt t="24589" x="5732463" y="1803400"/>
          <p14:tracePt t="24598" x="5583238" y="1817688"/>
          <p14:tracePt t="24605" x="5432425" y="1839913"/>
          <p14:tracePt t="24614" x="5283200" y="1854200"/>
          <p14:tracePt t="24622" x="5133975" y="1868488"/>
          <p14:tracePt t="24631" x="4983163" y="1874838"/>
          <p14:tracePt t="24638" x="4856163" y="1889125"/>
          <p14:tracePt t="24648" x="4705350" y="1903413"/>
          <p14:tracePt t="24655" x="4633913" y="1903413"/>
          <p14:tracePt t="24664" x="4421188" y="1903413"/>
          <p14:tracePt t="24671" x="4356100" y="1903413"/>
          <p14:tracePt t="24681" x="4141788" y="1903413"/>
          <p14:tracePt t="24688" x="4078288" y="1903413"/>
          <p14:tracePt t="24698" x="3957638" y="1874838"/>
          <p14:tracePt t="24704" x="3843338" y="1868488"/>
          <p14:tracePt t="24714" x="3714750" y="1854200"/>
          <p14:tracePt t="24721" x="3529013" y="1839913"/>
          <p14:tracePt t="24730" x="3479800" y="1825625"/>
          <p14:tracePt t="24737" x="3357563" y="1825625"/>
          <p14:tracePt t="24747" x="3265488" y="1817688"/>
          <p14:tracePt t="24754" x="3165475" y="1817688"/>
          <p14:tracePt t="24763" x="3079750" y="1817688"/>
          <p14:tracePt t="24770" x="3001963" y="1789113"/>
          <p14:tracePt t="24778" x="2930525" y="1789113"/>
          <p14:tracePt t="24787" x="2879725" y="1774825"/>
          <p14:tracePt t="24795" x="2830513" y="1768475"/>
          <p14:tracePt t="24803" x="2801938" y="1768475"/>
          <p14:tracePt t="24813" x="2767013" y="1754188"/>
          <p14:tracePt t="24819" x="2738438" y="1739900"/>
          <p14:tracePt t="24828" x="2716213" y="1725613"/>
          <p14:tracePt t="24836" x="2687638" y="1725613"/>
          <p14:tracePt t="24844" x="2681288" y="1717675"/>
          <p14:tracePt t="24852" x="2652713" y="1703388"/>
          <p14:tracePt t="24861" x="2638425" y="1703388"/>
          <p14:tracePt t="24869" x="2630488" y="1689100"/>
          <p14:tracePt t="24877" x="2601913" y="1689100"/>
          <p14:tracePt t="24886" x="2587625" y="1674813"/>
          <p14:tracePt t="24894" x="2581275" y="1674813"/>
          <p14:tracePt t="24902" x="2552700" y="1660525"/>
          <p14:tracePt t="24910" x="2538413" y="1654175"/>
          <p14:tracePt t="24919" x="2530475" y="1654175"/>
          <p14:tracePt t="24927" x="2501900" y="1639888"/>
          <p14:tracePt t="24935" x="2481263" y="1625600"/>
          <p14:tracePt t="24943" x="2438400" y="1603375"/>
          <p14:tracePt t="24952" x="2432050" y="1603375"/>
          <p14:tracePt t="24960" x="2389188" y="1574800"/>
          <p14:tracePt t="24968" x="2366963" y="1574800"/>
          <p14:tracePt t="24976" x="2338388" y="1560513"/>
          <p14:tracePt t="24984" x="2317750" y="1554163"/>
          <p14:tracePt t="24993" x="2289175" y="1539875"/>
          <p14:tracePt t="25001" x="2266950" y="1525588"/>
          <p14:tracePt t="25010" x="2238375" y="1511300"/>
          <p14:tracePt t="25017" x="2232025" y="1504950"/>
          <p14:tracePt t="25026" x="2217738" y="1490663"/>
          <p14:tracePt t="25034" x="2189163" y="1476375"/>
          <p14:tracePt t="25042" x="2166938" y="1454150"/>
          <p14:tracePt t="25050" x="2152650" y="1425575"/>
          <p14:tracePt t="25059" x="2138363" y="1411288"/>
          <p14:tracePt t="25067" x="2124075" y="1404938"/>
          <p14:tracePt t="25075" x="2117725" y="1376363"/>
          <p14:tracePt t="25084" x="2089150" y="1354138"/>
          <p14:tracePt t="25092" x="2074863" y="1325563"/>
          <p14:tracePt t="25100" x="2066925" y="1311275"/>
          <p14:tracePt t="25108" x="2052638" y="1304925"/>
          <p14:tracePt t="25116" x="2038350" y="1276350"/>
          <p14:tracePt t="25124" x="2025650" y="1262063"/>
          <p14:tracePt t="25141" x="2017713" y="1254125"/>
          <p14:tracePt t="25149" x="2017713" y="1239838"/>
          <p14:tracePt t="25166" x="2003425" y="1225550"/>
          <p14:tracePt t="25174" x="2003425" y="1211263"/>
          <p14:tracePt t="25191" x="1989138" y="1204913"/>
          <p14:tracePt t="25199" x="1989138" y="1176338"/>
          <p14:tracePt t="25207" x="1989138" y="1162050"/>
          <p14:tracePt t="25215" x="1989138" y="1154113"/>
          <p14:tracePt t="25224" x="1974850" y="1141413"/>
          <p14:tracePt t="25240" x="1974850" y="1127125"/>
          <p14:tracePt t="25248" x="1974850" y="1112838"/>
          <p14:tracePt t="25257" x="1974850" y="1098550"/>
          <p14:tracePt t="25264" x="1974850" y="1090613"/>
          <p14:tracePt t="25273" x="1974850" y="1062038"/>
          <p14:tracePt t="25281" x="1974850" y="1047750"/>
          <p14:tracePt t="25289" x="1974850" y="1041400"/>
          <p14:tracePt t="25298" x="1974850" y="1027113"/>
          <p14:tracePt t="25306" x="1974850" y="998538"/>
          <p14:tracePt t="25315" x="1974850" y="976313"/>
          <p14:tracePt t="25323" x="1974850" y="962025"/>
          <p14:tracePt t="25331" x="1974850" y="941388"/>
          <p14:tracePt t="25339" x="1989138" y="927100"/>
          <p14:tracePt t="25348" x="1989138" y="912813"/>
          <p14:tracePt t="25356" x="1989138" y="898525"/>
          <p14:tracePt t="25364" x="1989138" y="890588"/>
          <p14:tracePt t="25372" x="2003425" y="890588"/>
          <p14:tracePt t="25381" x="2003425" y="876300"/>
          <p14:tracePt t="25398" x="2003425" y="862013"/>
          <p14:tracePt t="25405" x="2017713" y="862013"/>
          <p14:tracePt t="25415" x="2017713" y="847725"/>
          <p14:tracePt t="25421" x="2025650" y="841375"/>
          <p14:tracePt t="25431" x="2038350" y="827088"/>
          <p14:tracePt t="25438" x="2052638" y="798513"/>
          <p14:tracePt t="25448" x="2074863" y="776288"/>
          <p14:tracePt t="25454" x="2103438" y="749300"/>
          <p14:tracePt t="25464" x="2138363" y="698500"/>
          <p14:tracePt t="25470" x="2189163" y="663575"/>
          <p14:tracePt t="25480" x="2238375" y="627063"/>
          <p14:tracePt t="25487" x="2281238" y="592138"/>
          <p14:tracePt t="25817" x="2289175" y="592138"/>
          <p14:tracePt t="25825" x="2303463" y="592138"/>
          <p14:tracePt t="25833" x="2338388" y="592138"/>
          <p14:tracePt t="25841" x="2403475" y="592138"/>
          <p14:tracePt t="25850" x="2516188" y="577850"/>
          <p14:tracePt t="25858" x="2566988" y="577850"/>
          <p14:tracePt t="25867" x="2652713" y="577850"/>
          <p14:tracePt t="25875" x="2767013" y="577850"/>
          <p14:tracePt t="25883" x="2865438" y="577850"/>
          <p14:tracePt t="25891" x="2965450" y="577850"/>
          <p14:tracePt t="25899" x="3065463" y="577850"/>
          <p14:tracePt t="25908" x="3179763" y="577850"/>
          <p14:tracePt t="25916" x="3279775" y="563563"/>
          <p14:tracePt t="25924" x="3379788" y="563563"/>
          <p14:tracePt t="25932" x="3557588" y="549275"/>
          <p14:tracePt t="25940" x="3678238" y="534988"/>
          <p14:tracePt t="25949" x="3806825" y="527050"/>
          <p14:tracePt t="25957" x="3929063" y="512763"/>
          <p14:tracePt t="25965" x="4043363" y="498475"/>
          <p14:tracePt t="25974" x="4178300" y="484188"/>
          <p14:tracePt t="25982" x="4321175" y="477838"/>
          <p14:tracePt t="25990" x="4378325" y="463550"/>
          <p14:tracePt t="25998" x="4505325" y="449263"/>
          <p14:tracePt t="26006" x="4633913" y="434975"/>
          <p14:tracePt t="26015" x="4819650" y="412750"/>
          <p14:tracePt t="26023" x="4933950" y="412750"/>
          <p14:tracePt t="26031" x="5048250" y="398463"/>
          <p14:tracePt t="26039" x="5105400" y="398463"/>
          <p14:tracePt t="26047" x="5197475" y="398463"/>
          <p14:tracePt t="26056" x="5383213" y="398463"/>
          <p14:tracePt t="26064" x="5497513" y="398463"/>
          <p14:tracePt t="26073" x="5597525" y="398463"/>
          <p14:tracePt t="26081" x="5661025" y="398463"/>
          <p14:tracePt t="26089" x="5761038" y="398463"/>
          <p14:tracePt t="26098" x="5867400" y="398463"/>
          <p14:tracePt t="26105" x="5967413" y="398463"/>
          <p14:tracePt t="26114" x="6145213" y="398463"/>
          <p14:tracePt t="26122" x="6259513" y="398463"/>
          <p14:tracePt t="26131" x="6373813" y="398463"/>
          <p14:tracePt t="26138" x="6496050" y="384175"/>
          <p14:tracePt t="26148" x="6608763" y="377825"/>
          <p14:tracePt t="26155" x="6745288" y="377825"/>
          <p14:tracePt t="26164" x="6859588" y="349250"/>
          <p14:tracePt t="26171" x="6994525" y="334963"/>
          <p14:tracePt t="26181" x="7072313" y="334963"/>
          <p14:tracePt t="26188" x="7194550" y="328613"/>
          <p14:tracePt t="26198" x="7321550" y="314325"/>
          <p14:tracePt t="26204" x="7535863" y="300038"/>
          <p14:tracePt t="26214" x="7650163" y="285750"/>
          <p14:tracePt t="26221" x="7721600" y="285750"/>
          <p14:tracePt t="26230" x="7821613" y="285750"/>
          <p14:tracePt t="26237" x="7935913" y="285750"/>
          <p14:tracePt t="26247" x="8050213" y="285750"/>
          <p14:tracePt t="26254" x="8213725" y="285750"/>
          <p14:tracePt t="26263" x="8262938" y="285750"/>
          <p14:tracePt t="26270" x="8362950" y="285750"/>
          <p14:tracePt t="26280" x="8448675" y="285750"/>
          <p14:tracePt t="26287" x="8528050" y="285750"/>
          <p14:tracePt t="26297" x="8597900" y="285750"/>
          <p14:tracePt t="26303" x="8677275" y="285750"/>
          <p14:tracePt t="26311" x="8763000" y="285750"/>
          <p14:tracePt t="26320" x="8848725" y="285750"/>
          <p14:tracePt t="26328" x="8926513" y="285750"/>
          <p14:tracePt t="26337" x="9012238" y="285750"/>
          <p14:tracePt t="26345" x="9112250" y="285750"/>
          <p14:tracePt t="26353" x="9212263" y="285750"/>
          <p14:tracePt t="26361" x="9297988" y="285750"/>
          <p14:tracePt t="26369" x="9396413" y="285750"/>
          <p14:tracePt t="26377" x="9504363" y="277813"/>
          <p14:tracePt t="26386" x="9575800" y="277813"/>
          <p14:tracePt t="26394" x="9653588" y="277813"/>
          <p14:tracePt t="26402" x="9725025" y="277813"/>
          <p14:tracePt t="26410" x="9788525" y="277813"/>
          <p14:tracePt t="26419" x="9853613" y="277813"/>
          <p14:tracePt t="26427" x="9902825" y="277813"/>
          <p14:tracePt t="26435" x="9953625" y="277813"/>
          <p14:tracePt t="26443" x="10017125" y="277813"/>
          <p14:tracePt t="26452" x="10067925" y="277813"/>
          <p14:tracePt t="26460" x="10117138" y="277813"/>
          <p14:tracePt t="26468" x="10174288" y="277813"/>
          <p14:tracePt t="26476" x="10223500" y="277813"/>
          <p14:tracePt t="26485" x="10274300" y="277813"/>
          <p14:tracePt t="26493" x="10337800" y="277813"/>
          <p14:tracePt t="26501" x="10388600" y="277813"/>
          <p14:tracePt t="26510" x="10437813" y="277813"/>
          <p14:tracePt t="26517" x="10452100" y="277813"/>
          <p14:tracePt t="26526" x="10502900" y="277813"/>
          <p14:tracePt t="26534" x="10523538" y="277813"/>
          <p14:tracePt t="26542" x="10566400" y="285750"/>
          <p14:tracePt t="26550" x="10587038" y="285750"/>
          <p14:tracePt t="26559" x="10601325" y="285750"/>
          <p14:tracePt t="26567" x="10629900" y="285750"/>
          <p14:tracePt t="26575" x="10637838" y="300038"/>
          <p14:tracePt t="26584" x="10652125" y="300038"/>
          <p14:tracePt t="26592" x="10666413" y="300038"/>
          <p14:tracePt t="26600" x="10680700" y="314325"/>
          <p14:tracePt t="26609" x="10687050" y="314325"/>
          <p14:tracePt t="26624" x="10701338" y="328613"/>
          <p14:tracePt t="26633" x="10715625" y="328613"/>
          <p14:tracePt t="26649" x="10729913" y="328613"/>
          <p14:tracePt t="26658" x="10729913" y="334963"/>
          <p14:tracePt t="26666" x="10737850" y="334963"/>
          <p14:tracePt t="26674" x="10737850" y="349250"/>
          <p14:tracePt t="26691" x="10752138" y="349250"/>
          <p14:tracePt t="26699" x="10766425" y="363538"/>
          <p14:tracePt t="26715" x="10766425" y="377825"/>
          <p14:tracePt t="26724" x="10780713" y="377825"/>
          <p14:tracePt t="26732" x="10787063" y="384175"/>
          <p14:tracePt t="26740" x="10801350" y="398463"/>
          <p14:tracePt t="26757" x="10815638" y="412750"/>
          <p14:tracePt t="26765" x="10829925" y="427038"/>
          <p14:tracePt t="26781" x="10837863" y="434975"/>
          <p14:tracePt t="26790" x="10837863" y="449263"/>
          <p14:tracePt t="26798" x="10852150" y="449263"/>
          <p14:tracePt t="26806" x="10866438" y="463550"/>
          <p14:tracePt t="26814" x="10880725" y="477838"/>
          <p14:tracePt t="26823" x="10887075" y="484188"/>
          <p14:tracePt t="26831" x="10901363" y="498475"/>
          <p14:tracePt t="26839" x="10929938" y="527050"/>
          <p14:tracePt t="26848" x="10937875" y="527050"/>
          <p14:tracePt t="26855" x="10952163" y="549275"/>
          <p14:tracePt t="26864" x="10979150" y="563563"/>
          <p14:tracePt t="26872" x="10987088" y="577850"/>
          <p14:tracePt t="26881" x="11001375" y="598488"/>
          <p14:tracePt t="26889" x="11015663" y="612775"/>
          <p14:tracePt t="26898" x="11029950" y="612775"/>
          <p14:tracePt t="26905" x="11029950" y="627063"/>
          <p14:tracePt t="26915" x="11036300" y="641350"/>
          <p14:tracePt t="26931" x="11036300" y="649288"/>
          <p14:tracePt t="26938" x="11050588" y="649288"/>
          <p14:tracePt t="26963" x="11050588" y="663575"/>
          <p14:tracePt t="26996" x="11050588" y="677863"/>
          <p14:tracePt t="27004" x="11036300" y="677863"/>
          <p14:tracePt t="27020" x="11036300" y="692150"/>
          <p14:tracePt t="27037" x="11029950" y="692150"/>
          <p14:tracePt t="27046" x="11029950" y="698500"/>
          <p14:tracePt t="27053" x="11015663" y="712788"/>
          <p14:tracePt t="27063" x="11015663" y="727075"/>
          <p14:tracePt t="27070" x="10979150" y="776288"/>
          <p14:tracePt t="27080" x="10952163" y="841375"/>
          <p14:tracePt t="27416" x="10952163" y="847725"/>
          <p14:tracePt t="27424" x="10937875" y="876300"/>
          <p14:tracePt t="27433" x="10937875" y="890588"/>
          <p14:tracePt t="27441" x="10915650" y="927100"/>
          <p14:tracePt t="27457" x="10901363" y="947738"/>
          <p14:tracePt t="27466" x="10887075" y="976313"/>
          <p14:tracePt t="27474" x="10880725" y="990600"/>
          <p14:tracePt t="27482" x="10866438" y="1012825"/>
          <p14:tracePt t="27491" x="10866438" y="1027113"/>
          <p14:tracePt t="27498" x="10852150" y="1041400"/>
          <p14:tracePt t="27507" x="10852150" y="1047750"/>
          <p14:tracePt t="27515" x="10852150" y="1062038"/>
          <p14:tracePt t="27523" x="10837863" y="1062038"/>
          <p14:tracePt t="27532" x="10837863" y="1076325"/>
          <p14:tracePt t="27548" x="10829925" y="1076325"/>
          <p14:tracePt t="27556" x="10829925" y="1090613"/>
          <p14:tracePt t="27565" x="10829925" y="1098550"/>
          <p14:tracePt t="27572" x="10815638" y="1098550"/>
          <p14:tracePt t="27581" x="10801350" y="1112838"/>
          <p14:tracePt t="27598" x="10787063" y="1127125"/>
          <p14:tracePt t="27606" x="10766425" y="1141413"/>
          <p14:tracePt t="27614" x="10766425" y="1154113"/>
          <p14:tracePt t="27622" x="10737850" y="1162050"/>
          <p14:tracePt t="27631" x="10729913" y="1176338"/>
          <p14:tracePt t="27639" x="10701338" y="1204913"/>
          <p14:tracePt t="27647" x="10687050" y="1211263"/>
          <p14:tracePt t="27655" x="10666413" y="1239838"/>
          <p14:tracePt t="27664" x="10637838" y="1262063"/>
          <p14:tracePt t="27672" x="10629900" y="1276350"/>
          <p14:tracePt t="27681" x="10601325" y="1290638"/>
          <p14:tracePt t="27688" x="10580688" y="1304925"/>
          <p14:tracePt t="27698" x="10537825" y="1325563"/>
          <p14:tracePt t="27705" x="10502900" y="1339850"/>
          <p14:tracePt t="27714" x="10474325" y="1354138"/>
          <p14:tracePt t="27721" x="10437813" y="1362075"/>
          <p14:tracePt t="27731" x="10402888" y="1376363"/>
          <p14:tracePt t="27738" x="10352088" y="1376363"/>
          <p14:tracePt t="27748" x="10302875" y="1390650"/>
          <p14:tracePt t="27754" x="10266363" y="1404938"/>
          <p14:tracePt t="27764" x="10202863" y="1411288"/>
          <p14:tracePt t="27770" x="10153650" y="1411288"/>
          <p14:tracePt t="27781" x="10102850" y="1425575"/>
          <p14:tracePt t="27787" x="10039350" y="1425575"/>
          <p14:tracePt t="27797" x="9988550" y="1425575"/>
          <p14:tracePt t="27804" x="9925050" y="1425575"/>
          <p14:tracePt t="27813" x="9853613" y="1425575"/>
          <p14:tracePt t="27820" x="9788525" y="1425575"/>
          <p14:tracePt t="27830" x="9710738" y="1425575"/>
          <p14:tracePt t="27836" x="9639300" y="1425575"/>
          <p14:tracePt t="27847" x="9561513" y="1425575"/>
          <p14:tracePt t="27853" x="9490075" y="1411288"/>
          <p14:tracePt t="27861" x="9424988" y="1390650"/>
          <p14:tracePt t="27869" x="9340850" y="1376363"/>
          <p14:tracePt t="27878" x="9247188" y="1362075"/>
          <p14:tracePt t="27886" x="9161463" y="1354138"/>
          <p14:tracePt t="27894" x="9061450" y="1339850"/>
          <p14:tracePt t="27902" x="8990013" y="1325563"/>
          <p14:tracePt t="27911" x="8891588" y="1311275"/>
          <p14:tracePt t="27919" x="8726488" y="1304925"/>
          <p14:tracePt t="27927" x="8612188" y="1290638"/>
          <p14:tracePt t="27935" x="8548688" y="1290638"/>
          <p14:tracePt t="27944" x="8448675" y="1290638"/>
          <p14:tracePt t="27952" x="8362950" y="1276350"/>
          <p14:tracePt t="27960" x="8185150" y="1262063"/>
          <p14:tracePt t="27968" x="8134350" y="1262063"/>
          <p14:tracePt t="27977" x="7970838" y="1254125"/>
          <p14:tracePt t="27985" x="7864475" y="1239838"/>
          <p14:tracePt t="27993" x="7813675" y="1239838"/>
          <p14:tracePt t="28001" x="7650163" y="1239838"/>
          <p14:tracePt t="28009" x="7521575" y="1239838"/>
          <p14:tracePt t="28018" x="7407275" y="1239838"/>
          <p14:tracePt t="28026" x="7350125" y="1239838"/>
          <p14:tracePt t="28035" x="7251700" y="1239838"/>
          <p14:tracePt t="28043" x="7158038" y="1239838"/>
          <p14:tracePt t="28051" x="7072313" y="1239838"/>
          <p14:tracePt t="28059" x="6994525" y="1239838"/>
          <p14:tracePt t="28067" x="6923088" y="1239838"/>
          <p14:tracePt t="28075" x="6794500" y="1262063"/>
          <p14:tracePt t="28084" x="6708775" y="1304925"/>
          <p14:tracePt t="28389" x="6688138" y="1304925"/>
          <p14:tracePt t="28398" x="6659563" y="1304925"/>
          <p14:tracePt t="28405" x="6645275" y="1304925"/>
          <p14:tracePt t="28415" x="6608763" y="1304925"/>
          <p14:tracePt t="28422" x="6573838" y="1304925"/>
          <p14:tracePt t="28431" x="6508750" y="1304925"/>
          <p14:tracePt t="28438" x="6430963" y="1304925"/>
          <p14:tracePt t="28448" x="6359525" y="1304925"/>
          <p14:tracePt t="28455" x="6273800" y="1304925"/>
          <p14:tracePt t="28464" x="6181725" y="1304925"/>
          <p14:tracePt t="28471" x="6096000" y="1304925"/>
          <p14:tracePt t="28481" x="6032500" y="1304925"/>
          <p14:tracePt t="28488" x="5946775" y="1304925"/>
          <p14:tracePt t="28498" x="5867400" y="1304925"/>
          <p14:tracePt t="28504" x="5810250" y="1304925"/>
          <p14:tracePt t="28514" x="5746750" y="1304925"/>
          <p14:tracePt t="28521" x="5683250" y="1304925"/>
          <p14:tracePt t="28530" x="5632450" y="1304925"/>
          <p14:tracePt t="28537" x="5583238" y="1304925"/>
          <p14:tracePt t="28547" x="5518150" y="1304925"/>
          <p14:tracePt t="28554" x="5454650" y="1304925"/>
          <p14:tracePt t="28563" x="5403850" y="1304925"/>
          <p14:tracePt t="28570" x="5354638" y="1304925"/>
          <p14:tracePt t="28580" x="5297488" y="1304925"/>
          <p14:tracePt t="28587" x="5248275" y="1304925"/>
          <p14:tracePt t="28596" x="5197475" y="1304925"/>
          <p14:tracePt t="28603" x="5148263" y="1304925"/>
          <p14:tracePt t="28611" x="5097463" y="1304925"/>
          <p14:tracePt t="28619" x="5048250" y="1304925"/>
          <p14:tracePt t="28628" x="4997450" y="1311275"/>
          <p14:tracePt t="28636" x="4940300" y="1311275"/>
          <p14:tracePt t="28645" x="4891088" y="1325563"/>
          <p14:tracePt t="28653" x="4856163" y="1325563"/>
          <p14:tracePt t="28661" x="4805363" y="1339850"/>
          <p14:tracePt t="28669" x="4770438" y="1339850"/>
          <p14:tracePt t="28677" x="4719638" y="1339850"/>
          <p14:tracePt t="28685" x="4670425" y="1354138"/>
          <p14:tracePt t="28694" x="4633913" y="1354138"/>
          <p14:tracePt t="28702" x="4584700" y="1354138"/>
          <p14:tracePt t="28710" x="4533900" y="1362075"/>
          <p14:tracePt t="28718" x="4484688" y="1362075"/>
          <p14:tracePt t="28727" x="4427538" y="1362075"/>
          <p14:tracePt t="28735" x="4378325" y="1376363"/>
          <p14:tracePt t="28744" x="4327525" y="1376363"/>
          <p14:tracePt t="28751" x="4278313" y="1376363"/>
          <p14:tracePt t="28760" x="4227513" y="1390650"/>
          <p14:tracePt t="28768" x="4170363" y="1404938"/>
          <p14:tracePt t="28776" x="4106863" y="1411288"/>
          <p14:tracePt t="28784" x="4057650" y="1411288"/>
          <p14:tracePt t="28793" x="4006850" y="1425575"/>
          <p14:tracePt t="28801" x="3957638" y="1439863"/>
          <p14:tracePt t="28809" x="3892550" y="1439863"/>
          <p14:tracePt t="28818" x="3843338" y="1454150"/>
          <p14:tracePt t="28826" x="3778250" y="1454150"/>
          <p14:tracePt t="28834" x="3714750" y="1454150"/>
          <p14:tracePt t="28842" x="3657600" y="1454150"/>
          <p14:tracePt t="28851" x="3594100" y="1454150"/>
          <p14:tracePt t="28859" x="3514725" y="1454150"/>
          <p14:tracePt t="28869" x="3457575" y="1454150"/>
          <p14:tracePt t="28875" x="3394075" y="1454150"/>
          <p14:tracePt t="28883" x="3314700" y="1454150"/>
          <p14:tracePt t="28892" x="3251200" y="1454150"/>
          <p14:tracePt t="28900" x="3179763" y="1454150"/>
          <p14:tracePt t="28908" x="3101975" y="1454150"/>
          <p14:tracePt t="28916" x="3030538" y="1454150"/>
          <p14:tracePt t="28925" x="2965450" y="1439863"/>
          <p14:tracePt t="28933" x="2894013" y="1425575"/>
          <p14:tracePt t="28941" x="2830513" y="1411288"/>
          <p14:tracePt t="28949" x="2752725" y="1404938"/>
          <p14:tracePt t="28958" x="2681288" y="1390650"/>
          <p14:tracePt t="28966" x="2601913" y="1362075"/>
          <p14:tracePt t="28974" x="2530475" y="1354138"/>
          <p14:tracePt t="28982" x="2438400" y="1325563"/>
          <p14:tracePt t="28991" x="2366963" y="1311275"/>
          <p14:tracePt t="28999" x="2289175" y="1290638"/>
          <p14:tracePt t="29007" x="2232025" y="1276350"/>
          <p14:tracePt t="29015" x="2152650" y="1254125"/>
          <p14:tracePt t="29024" x="2074863" y="1225550"/>
          <p14:tracePt t="29031" x="1989138" y="1204913"/>
          <p14:tracePt t="29040" x="1917700" y="1176338"/>
          <p14:tracePt t="29049" x="1854200" y="1154113"/>
          <p14:tracePt t="29057" x="1774825" y="1127125"/>
          <p14:tracePt t="29065" x="1717675" y="1098550"/>
          <p14:tracePt t="29073" x="1668463" y="1076325"/>
          <p14:tracePt t="29081" x="1604963" y="1047750"/>
          <p14:tracePt t="29090" x="1539875" y="1027113"/>
          <p14:tracePt t="29098" x="1490663" y="998538"/>
          <p14:tracePt t="29106" x="1476375" y="990600"/>
          <p14:tracePt t="29115" x="1425575" y="962025"/>
          <p14:tracePt t="29123" x="1390650" y="941388"/>
          <p14:tracePt t="29131" x="1362075" y="912813"/>
          <p14:tracePt t="29139" x="1339850" y="890588"/>
          <p14:tracePt t="29148" x="1311275" y="876300"/>
          <p14:tracePt t="29155" x="1304925" y="847725"/>
          <p14:tracePt t="29165" x="1290638" y="841375"/>
          <p14:tracePt t="29172" x="1290638" y="827088"/>
          <p14:tracePt t="29182" x="1276350" y="798513"/>
          <p14:tracePt t="29189" x="1276350" y="790575"/>
          <p14:tracePt t="29205" x="1276350" y="776288"/>
          <p14:tracePt t="29215" x="1276350" y="762000"/>
          <p14:tracePt t="29221" x="1276350" y="749300"/>
          <p14:tracePt t="29254" x="1276350" y="741363"/>
          <p14:tracePt t="29264" x="1290638" y="741363"/>
          <p14:tracePt t="29280" x="1304925" y="741363"/>
          <p14:tracePt t="29297" x="1311275" y="727075"/>
          <p14:tracePt t="29304" x="1339850" y="712788"/>
          <p14:tracePt t="29314" x="1362075" y="698500"/>
          <p14:tracePt t="29320" x="1390650" y="677863"/>
          <p14:tracePt t="29330" x="1425575" y="663575"/>
          <p14:tracePt t="29337" x="1476375" y="627063"/>
          <p14:tracePt t="29347" x="1525588" y="598488"/>
          <p14:tracePt t="29353" x="1590675" y="563563"/>
          <p14:tracePt t="29361" x="1654175" y="534988"/>
          <p14:tracePt t="29370" x="1717675" y="498475"/>
          <p14:tracePt t="29378" x="1774825" y="477838"/>
          <p14:tracePt t="29386" x="1839913" y="463550"/>
          <p14:tracePt t="29394" x="1889125" y="434975"/>
          <p14:tracePt t="29403" x="1917700" y="434975"/>
          <p14:tracePt t="29411" x="1968500" y="434975"/>
          <p14:tracePt t="29419" x="2025650" y="427038"/>
          <p14:tracePt t="29427" x="2074863" y="427038"/>
          <p14:tracePt t="29436" x="2117725" y="427038"/>
          <p14:tracePt t="29444" x="2174875" y="427038"/>
          <p14:tracePt t="29452" x="2232025" y="427038"/>
          <p14:tracePt t="29461" x="2289175" y="427038"/>
          <p14:tracePt t="29469" x="2352675" y="427038"/>
          <p14:tracePt t="29477" x="2432050" y="412750"/>
          <p14:tracePt t="29485" x="2516188" y="412750"/>
          <p14:tracePt t="29494" x="2652713" y="398463"/>
          <p14:tracePt t="29502" x="2738438" y="398463"/>
          <p14:tracePt t="29510" x="2801938" y="384175"/>
          <p14:tracePt t="29518" x="2901950" y="384175"/>
          <p14:tracePt t="29527" x="3016250" y="363538"/>
          <p14:tracePt t="29535" x="3194050" y="349250"/>
          <p14:tracePt t="29543" x="3314700" y="334963"/>
          <p14:tracePt t="29551" x="3365500" y="328613"/>
          <p14:tracePt t="29560" x="3479800" y="300038"/>
          <p14:tracePt t="29567" x="3594100" y="285750"/>
          <p14:tracePt t="29576" x="3692525" y="285750"/>
          <p14:tracePt t="29584" x="3778250" y="277813"/>
          <p14:tracePt t="29592" x="3943350" y="249238"/>
          <p14:tracePt t="29601" x="3992563" y="249238"/>
          <p14:tracePt t="29609" x="4092575" y="249238"/>
          <p14:tracePt t="29617" x="4178300" y="249238"/>
          <p14:tracePt t="29626" x="4278313" y="249238"/>
          <p14:tracePt t="29634" x="4427538" y="249238"/>
          <p14:tracePt t="29642" x="4541838" y="249238"/>
          <p14:tracePt t="29650" x="4656138" y="234950"/>
          <p14:tracePt t="29659" x="4770438" y="234950"/>
          <p14:tracePt t="29666" x="4833938" y="234950"/>
          <p14:tracePt t="29675" x="5019675" y="228600"/>
          <p14:tracePt t="29683" x="5133975" y="214313"/>
          <p14:tracePt t="29691" x="5254625" y="214313"/>
          <p14:tracePt t="29700" x="5318125" y="200025"/>
          <p14:tracePt t="29716" x="5646738" y="163513"/>
          <p14:tracePt t="29724" x="5761038" y="163513"/>
          <p14:tracePt t="29732" x="5895975" y="134938"/>
          <p14:tracePt t="29741" x="6032500" y="128588"/>
          <p14:tracePt t="29749" x="6181725" y="114300"/>
          <p14:tracePt t="29757" x="6330950" y="100013"/>
          <p14:tracePt t="29766" x="6481763" y="85725"/>
          <p14:tracePt t="29774" x="6630988" y="77788"/>
          <p14:tracePt t="29782" x="6788150" y="63500"/>
          <p14:tracePt t="29791" x="6845300" y="49213"/>
          <p14:tracePt t="29799" x="6986588" y="49213"/>
          <p14:tracePt t="29807" x="7194550" y="49213"/>
          <p14:tracePt t="29815" x="7321550" y="49213"/>
          <p14:tracePt t="29823" x="7372350" y="49213"/>
          <p14:tracePt t="29831" x="7572375" y="49213"/>
          <p14:tracePt t="29840" x="7672388" y="49213"/>
          <p14:tracePt t="29848" x="7813675" y="49213"/>
          <p14:tracePt t="29867" x="8064500" y="49213"/>
          <p14:tracePt t="29873" x="8121650" y="49213"/>
          <p14:tracePt t="29881" x="8334375" y="49213"/>
          <p14:tracePt t="29889" x="8399463" y="63500"/>
          <p14:tracePt t="29898" x="8597900" y="77788"/>
          <p14:tracePt t="29906" x="8662988" y="77788"/>
          <p14:tracePt t="29915" x="8763000" y="85725"/>
          <p14:tracePt t="29922" x="8877300" y="85725"/>
          <p14:tracePt t="29931" x="8975725" y="114300"/>
          <p14:tracePt t="29938" x="9075738" y="114300"/>
          <p14:tracePt t="29948" x="9175750" y="128588"/>
          <p14:tracePt t="29955" x="9275763" y="149225"/>
          <p14:tracePt t="29964" x="9361488" y="163513"/>
          <p14:tracePt t="29971" x="9453563" y="185738"/>
          <p14:tracePt t="29981" x="9553575" y="200025"/>
          <p14:tracePt t="29988" x="9639300" y="214313"/>
          <p14:tracePt t="29998" x="9710738" y="234950"/>
          <p14:tracePt t="30004" x="9802813" y="249238"/>
          <p14:tracePt t="30015" x="9874250" y="277813"/>
          <p14:tracePt t="30021" x="9953625" y="285750"/>
          <p14:tracePt t="30031" x="10017125" y="314325"/>
          <p14:tracePt t="30038" x="10074275" y="334963"/>
          <p14:tracePt t="30048" x="10139363" y="349250"/>
          <p14:tracePt t="30054" x="10153650" y="363538"/>
          <p14:tracePt t="30063" x="10202863" y="377825"/>
          <p14:tracePt t="30071" x="10237788" y="384175"/>
          <p14:tracePt t="30080" x="10274300" y="398463"/>
          <p14:tracePt t="30087" x="10302875" y="412750"/>
          <p14:tracePt t="30096" x="10323513" y="427038"/>
          <p14:tracePt t="30104" x="10352088" y="434975"/>
          <p14:tracePt t="30113" x="10366375" y="434975"/>
          <p14:tracePt t="30120" x="10388600" y="463550"/>
          <p14:tracePt t="30130" x="10402888" y="463550"/>
          <p14:tracePt t="30136" x="10423525" y="477838"/>
          <p14:tracePt t="30144" x="10437813" y="484188"/>
          <p14:tracePt t="30153" x="10452100" y="498475"/>
          <p14:tracePt t="30161" x="10466388" y="498475"/>
          <p14:tracePt t="30170" x="10488613" y="512763"/>
          <p14:tracePt t="30178" x="10502900" y="527050"/>
          <p14:tracePt t="30186" x="10517188" y="534988"/>
          <p14:tracePt t="30194" x="10523538" y="549275"/>
          <p14:tracePt t="30202" x="10552113" y="563563"/>
          <p14:tracePt t="30210" x="10566400" y="577850"/>
          <p14:tracePt t="30219" x="10566400" y="592138"/>
          <p14:tracePt t="30230" x="10580688" y="598488"/>
          <p14:tracePt t="30236" x="10587038" y="598488"/>
          <p14:tracePt t="30244" x="10587038" y="612775"/>
          <p14:tracePt t="30252" x="10601325" y="612775"/>
          <p14:tracePt t="30260" x="10601325" y="627063"/>
          <p14:tracePt t="30277" x="10615613" y="641350"/>
          <p14:tracePt t="30301" x="10615613" y="649288"/>
          <p14:tracePt t="30309" x="10629900" y="649288"/>
          <p14:tracePt t="30318" x="10629900" y="663575"/>
          <p14:tracePt t="30326" x="10629900" y="677863"/>
          <p14:tracePt t="30334" x="10637838" y="692150"/>
          <p14:tracePt t="30343" x="10652125" y="712788"/>
          <p14:tracePt t="30351" x="10666413" y="712788"/>
          <p14:tracePt t="30359" x="10687050" y="741363"/>
          <p14:tracePt t="30367" x="10701338" y="749300"/>
          <p14:tracePt t="30376" x="10715625" y="762000"/>
          <p14:tracePt t="30384" x="10729913" y="776288"/>
          <p14:tracePt t="30392" x="10729913" y="790575"/>
          <p14:tracePt t="30400" x="10737850" y="798513"/>
          <p14:tracePt t="30409" x="10752138" y="812800"/>
          <p14:tracePt t="30417" x="10766425" y="827088"/>
          <p14:tracePt t="30425" x="10766425" y="841375"/>
          <p14:tracePt t="30441" x="10780713" y="847725"/>
          <p14:tracePt t="30449" x="10780713" y="862013"/>
          <p14:tracePt t="30466" x="10787063" y="876300"/>
          <p14:tracePt t="30474" x="10787063" y="890588"/>
          <p14:tracePt t="30483" x="10787063" y="898525"/>
          <p14:tracePt t="30491" x="10801350" y="898525"/>
          <p14:tracePt t="30499" x="10801350" y="912813"/>
          <p14:tracePt t="30516" x="10801350" y="927100"/>
          <p14:tracePt t="30524" x="10801350" y="941388"/>
          <p14:tracePt t="30540" x="10801350" y="947738"/>
          <p14:tracePt t="30548" x="10801350" y="962025"/>
          <p14:tracePt t="30557" x="10801350" y="976313"/>
          <p14:tracePt t="30565" x="10801350" y="990600"/>
          <p14:tracePt t="30573" x="10801350" y="998538"/>
          <p14:tracePt t="30582" x="10801350" y="1012825"/>
          <p14:tracePt t="30590" x="10801350" y="1027113"/>
          <p14:tracePt t="30598" x="10801350" y="1041400"/>
          <p14:tracePt t="30606" x="10801350" y="1047750"/>
          <p14:tracePt t="30622" x="10801350" y="1062038"/>
          <p14:tracePt t="30639" x="10801350" y="1076325"/>
          <p14:tracePt t="30680" x="10801350" y="1090613"/>
          <p14:tracePt t="30721" x="10787063" y="1098550"/>
          <p14:tracePt t="30738" x="10780713" y="1112838"/>
          <p14:tracePt t="30754" x="10766425" y="1127125"/>
          <p14:tracePt t="30771" x="10752138" y="1141413"/>
          <p14:tracePt t="30787" x="10737850" y="1141413"/>
          <p14:tracePt t="30798" x="10737850" y="1154113"/>
          <p14:tracePt t="30804" x="10729913" y="1154113"/>
          <p14:tracePt t="30814" x="10715625" y="1162050"/>
          <p14:tracePt t="30821" x="10701338" y="1162050"/>
          <p14:tracePt t="30831" x="10680700" y="1190625"/>
          <p14:tracePt t="30837" x="10666413" y="1204913"/>
          <p14:tracePt t="30848" x="10637838" y="1211263"/>
          <p14:tracePt t="30854" x="10601325" y="1239838"/>
          <p14:tracePt t="30863" x="10580688" y="1262063"/>
          <p14:tracePt t="30870" x="10552113" y="1304925"/>
          <p14:tracePt t="30880" x="10523538" y="1311275"/>
          <p14:tracePt t="30886" x="10474325" y="1354138"/>
          <p14:tracePt t="30896" x="10466388" y="1362075"/>
          <p14:tracePt t="30903" x="10437813" y="1376363"/>
          <p14:tracePt t="30911" x="10417175" y="1390650"/>
          <p14:tracePt t="30919" x="10388600" y="1404938"/>
          <p14:tracePt t="30928" x="10366375" y="1411288"/>
          <p14:tracePt t="30936" x="10337800" y="1411288"/>
          <p14:tracePt t="30944" x="10317163" y="1425575"/>
          <p14:tracePt t="30952" x="10288588" y="1425575"/>
          <p14:tracePt t="30961" x="10274300" y="1425575"/>
          <p14:tracePt t="30969" x="10252075" y="1439863"/>
          <p14:tracePt t="30977" x="10223500" y="1439863"/>
          <p14:tracePt t="30985" x="10217150" y="1454150"/>
          <p14:tracePt t="30994" x="10188575" y="1454150"/>
          <p14:tracePt t="31002" x="10174288" y="1454150"/>
          <p14:tracePt t="31010" x="10153650" y="1462088"/>
          <p14:tracePt t="31018" x="10125075" y="1462088"/>
          <p14:tracePt t="31027" x="10102850" y="1462088"/>
          <p14:tracePt t="31035" x="10088563" y="1462088"/>
          <p14:tracePt t="31043" x="10053638" y="1462088"/>
          <p14:tracePt t="31051" x="10039350" y="1462088"/>
          <p14:tracePt t="31059" x="10002838" y="1462088"/>
          <p14:tracePt t="31068" x="9959975" y="1462088"/>
          <p14:tracePt t="31076" x="9953625" y="1462088"/>
          <p14:tracePt t="31085" x="9925050" y="1462088"/>
          <p14:tracePt t="31093" x="9874250" y="1454150"/>
          <p14:tracePt t="31101" x="9853613" y="1454150"/>
          <p14:tracePt t="31109" x="9825038" y="1454150"/>
          <p14:tracePt t="31117" x="9802813" y="1454150"/>
          <p14:tracePt t="31126" x="9759950" y="1439863"/>
          <p14:tracePt t="31134" x="9739313" y="1439863"/>
          <p14:tracePt t="31142" x="9704388" y="1439863"/>
          <p14:tracePt t="31150" x="9661525" y="1439863"/>
          <p14:tracePt t="31159" x="9639300" y="1425575"/>
          <p14:tracePt t="31167" x="9610725" y="1425575"/>
          <p14:tracePt t="31175" x="9575800" y="1411288"/>
          <p14:tracePt t="31183" x="9539288" y="1411288"/>
          <p14:tracePt t="31192" x="9504363" y="1411288"/>
          <p14:tracePt t="31200" x="9461500" y="1404938"/>
          <p14:tracePt t="31209" x="9410700" y="1404938"/>
          <p14:tracePt t="31216" x="9347200" y="1404938"/>
          <p14:tracePt t="31224" x="9240838" y="1404938"/>
          <p14:tracePt t="31234" x="9161463" y="1404938"/>
          <p14:tracePt t="31241" x="9061450" y="1404938"/>
          <p14:tracePt t="31249" x="8947150" y="1404938"/>
          <p14:tracePt t="31258" x="8812213" y="1404938"/>
          <p14:tracePt t="31265" x="8683625" y="1404938"/>
          <p14:tracePt t="31274" x="8548688" y="1404938"/>
          <p14:tracePt t="31282" x="8399463" y="1404938"/>
          <p14:tracePt t="31291" x="8248650" y="1404938"/>
          <p14:tracePt t="31299" x="8085138" y="1404938"/>
          <p14:tracePt t="31307" x="7899400" y="1411288"/>
          <p14:tracePt t="31315" x="7700963" y="1439863"/>
          <p14:tracePt t="31324" x="7350125" y="1525588"/>
          <p14:tracePt t="31332" x="7108825" y="16113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2FF7A-FCD9-DB79-B97A-2DF492450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83AE191-FDFE-F079-E525-E67E6FCC28CD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E95853-473C-7C1F-BCC3-97B367AD5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Autofit/>
          </a:bodyPr>
          <a:lstStyle/>
          <a:p>
            <a:pPr algn="ctr"/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ご清聴ありがとうございました</a:t>
            </a:r>
            <a:endParaRPr kumimoji="1" lang="ja-JP" altLang="en-US" sz="6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0E04FDFA-62AA-20F1-30DC-A979B5023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79CC3B8-649E-A16D-C032-95663A262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812" y="1506834"/>
            <a:ext cx="3064376" cy="530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9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"/>
    </mc:Choice>
    <mc:Fallback>
      <p:transition spd="slow" advTm="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1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5" x="7143750" y="1603375"/>
          <p14:tracePt t="1586" x="7186613" y="1589088"/>
          <p14:tracePt t="1596" x="7237413" y="1560513"/>
          <p14:tracePt t="1604" x="7300913" y="1554163"/>
          <p14:tracePt t="1618" x="7372350" y="1525588"/>
          <p14:tracePt t="1620" x="7507288" y="1476375"/>
          <p14:tracePt t="1635" x="7607300" y="1454150"/>
          <p14:tracePt t="1636" x="7707313" y="1411288"/>
          <p14:tracePt t="1653" x="7821613" y="1376363"/>
          <p14:tracePt t="1654" x="7935913" y="1325563"/>
          <p14:tracePt t="1672" x="8064500" y="1276350"/>
          <p14:tracePt t="1674" x="8170863" y="1225550"/>
          <p14:tracePt t="1685" x="8299450" y="1176338"/>
          <p14:tracePt t="1686" x="8362950" y="1141413"/>
          <p14:tracePt t="1701" x="8577263" y="1041400"/>
          <p14:tracePt t="1717" x="8677275" y="990600"/>
          <p14:tracePt t="1718" x="8763000" y="947738"/>
          <p14:tracePt t="1734" x="8926513" y="876300"/>
          <p14:tracePt t="1751" x="8997950" y="847725"/>
          <p14:tracePt t="1752" x="9061450" y="841375"/>
          <p14:tracePt t="1768" x="9175750" y="798513"/>
          <p14:tracePt t="1785" x="9240838" y="790575"/>
          <p14:tracePt t="1801" x="9340850" y="776288"/>
          <p14:tracePt t="2068" x="9375775" y="749300"/>
          <p14:tracePt t="2072" x="9424988" y="741363"/>
          <p14:tracePt t="2085" x="9504363" y="698500"/>
          <p14:tracePt t="2101" x="9625013" y="641350"/>
          <p14:tracePt t="2106" x="9710738" y="612775"/>
          <p14:tracePt t="2118" x="9810750" y="592138"/>
          <p14:tracePt t="2122" x="9888538" y="563563"/>
          <p14:tracePt t="2134" x="9959975" y="549275"/>
          <p14:tracePt t="2139" x="10053638" y="527050"/>
          <p14:tracePt t="2153" x="10125075" y="512763"/>
          <p14:tracePt t="2167" x="10188575" y="512763"/>
          <p14:tracePt t="2168" x="10237788" y="498475"/>
          <p14:tracePt t="2173" x="10302875" y="498475"/>
          <p14:tracePt t="2186" x="10323513" y="498475"/>
          <p14:tracePt t="2188" x="10366375" y="498475"/>
          <p14:tracePt t="2201" x="10402888" y="484188"/>
          <p14:tracePt t="2206" x="10437813" y="484188"/>
          <p14:tracePt t="2218" x="10452100" y="484188"/>
          <p14:tracePt t="2221" x="10474325" y="484188"/>
          <p14:tracePt t="2235" x="10488613" y="477838"/>
          <p14:tracePt t="2239" x="10502900" y="477838"/>
          <p14:tracePt t="2251" x="10517188" y="477838"/>
          <p14:tracePt t="2255" x="10523538" y="477838"/>
          <p14:tracePt t="2284" x="10537825" y="463550"/>
          <p14:tracePt t="2289" x="10552113" y="463550"/>
          <p14:tracePt t="2304" x="10566400" y="463550"/>
          <p14:tracePt t="2318" x="10566400" y="449263"/>
          <p14:tracePt t="2321" x="10580688" y="434975"/>
          <p14:tracePt t="2335" x="10587038" y="427038"/>
          <p14:tracePt t="2338" x="10601325" y="384175"/>
          <p14:tracePt t="2351" x="10615613" y="349250"/>
          <p14:tracePt t="2355" x="10637838" y="277813"/>
          <p14:tracePt t="2368" x="10680700" y="200025"/>
          <p14:tracePt t="2369" x="10715625" y="857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89A0F-95F6-EBE3-2081-06663637D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63FF75E1-DCFC-2010-32B3-FFC747CD0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1E6857-A54C-DFC3-26AD-3C4F5B2E7019}"/>
              </a:ext>
            </a:extLst>
          </p:cNvPr>
          <p:cNvSpPr txBox="1"/>
          <p:nvPr/>
        </p:nvSpPr>
        <p:spPr>
          <a:xfrm>
            <a:off x="770788" y="1642569"/>
            <a:ext cx="11205312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9244E1F-65FC-459B-EBE7-7B05CCF068DE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04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8"/>
    </mc:Choice>
    <mc:Fallback>
      <p:transition spd="slow" advTm="1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59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BE22D-69A3-D3C3-3969-7843E48E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4A7B6F-7ACD-960D-37D1-5574A58E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286431"/>
            <a:ext cx="5627914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「消化管」と「消化腺」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5ED8F3DB-3CCA-3C9B-4A36-5AD39C9A6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26" name="Picture 2" descr="■">
            <a:extLst>
              <a:ext uri="{FF2B5EF4-FFF2-40B4-BE49-F238E27FC236}">
                <a16:creationId xmlns:a16="http://schemas.microsoft.com/office/drawing/2014/main" id="{7DA11E78-5ECF-0EBF-B641-5EBFBDA8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2" y="68717"/>
            <a:ext cx="41148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5568C2AB-DBB0-25D3-E2E6-6F051DF1DFCF}"/>
              </a:ext>
            </a:extLst>
          </p:cNvPr>
          <p:cNvSpPr txBox="1">
            <a:spLocks/>
          </p:cNvSpPr>
          <p:nvPr/>
        </p:nvSpPr>
        <p:spPr>
          <a:xfrm>
            <a:off x="315686" y="2274775"/>
            <a:ext cx="5627914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「消化管」は「くだ」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CCB8A96-85C0-F3B6-471F-366368018251}"/>
              </a:ext>
            </a:extLst>
          </p:cNvPr>
          <p:cNvSpPr txBox="1">
            <a:spLocks/>
          </p:cNvSpPr>
          <p:nvPr/>
        </p:nvSpPr>
        <p:spPr>
          <a:xfrm>
            <a:off x="1108529" y="3131344"/>
            <a:ext cx="6960507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口腔・咽頭・食道・胃・小腸・大腸・肛門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33541F56-41CC-0F84-8F86-1EF9E9833733}"/>
              </a:ext>
            </a:extLst>
          </p:cNvPr>
          <p:cNvSpPr txBox="1">
            <a:spLocks/>
          </p:cNvSpPr>
          <p:nvPr/>
        </p:nvSpPr>
        <p:spPr>
          <a:xfrm>
            <a:off x="7641772" y="1377501"/>
            <a:ext cx="84001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口腔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F4537F03-9A55-AE7C-E4B3-1FF549C5ACBB}"/>
              </a:ext>
            </a:extLst>
          </p:cNvPr>
          <p:cNvSpPr txBox="1">
            <a:spLocks/>
          </p:cNvSpPr>
          <p:nvPr/>
        </p:nvSpPr>
        <p:spPr>
          <a:xfrm>
            <a:off x="9873343" y="2274775"/>
            <a:ext cx="84001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食道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A43660F7-FA21-AFA5-C104-79EB7D105D49}"/>
              </a:ext>
            </a:extLst>
          </p:cNvPr>
          <p:cNvSpPr txBox="1">
            <a:spLocks/>
          </p:cNvSpPr>
          <p:nvPr/>
        </p:nvSpPr>
        <p:spPr>
          <a:xfrm>
            <a:off x="9568543" y="3516085"/>
            <a:ext cx="609599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胃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B2D27AF2-4DCE-3618-41FA-A9FD40379201}"/>
              </a:ext>
            </a:extLst>
          </p:cNvPr>
          <p:cNvSpPr txBox="1">
            <a:spLocks/>
          </p:cNvSpPr>
          <p:nvPr/>
        </p:nvSpPr>
        <p:spPr>
          <a:xfrm>
            <a:off x="9338129" y="4865574"/>
            <a:ext cx="84001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小腸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97F08E88-89EC-768D-3E2E-D9445EB69351}"/>
              </a:ext>
            </a:extLst>
          </p:cNvPr>
          <p:cNvSpPr txBox="1">
            <a:spLocks/>
          </p:cNvSpPr>
          <p:nvPr/>
        </p:nvSpPr>
        <p:spPr>
          <a:xfrm>
            <a:off x="8069037" y="4768846"/>
            <a:ext cx="84001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大腸</a:t>
            </a:r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83A4AA6C-62FC-D80C-93EC-C0E9FF4B9F3F}"/>
              </a:ext>
            </a:extLst>
          </p:cNvPr>
          <p:cNvSpPr/>
          <p:nvPr/>
        </p:nvSpPr>
        <p:spPr>
          <a:xfrm>
            <a:off x="3521530" y="3813743"/>
            <a:ext cx="419099" cy="471825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25134896-5DDD-FBFB-AD67-DE7E196BA2BA}"/>
              </a:ext>
            </a:extLst>
          </p:cNvPr>
          <p:cNvSpPr txBox="1">
            <a:spLocks/>
          </p:cNvSpPr>
          <p:nvPr/>
        </p:nvSpPr>
        <p:spPr>
          <a:xfrm>
            <a:off x="1108530" y="4473688"/>
            <a:ext cx="6313714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伸ばすと一本に繋がる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イメージ</a:t>
            </a:r>
          </a:p>
        </p:txBody>
      </p:sp>
    </p:spTree>
    <p:extLst>
      <p:ext uri="{BB962C8B-B14F-4D97-AF65-F5344CB8AC3E}">
        <p14:creationId xmlns:p14="http://schemas.microsoft.com/office/powerpoint/2010/main" val="392577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01"/>
    </mc:Choice>
    <mc:Fallback>
      <p:transition spd="slow" advTm="6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1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84" x="5183188" y="6473825"/>
          <p14:tracePt t="15204" x="5546725" y="6067425"/>
          <p14:tracePt t="15210" x="6424613" y="5103813"/>
          <p14:tracePt t="15217" x="6923088" y="4583113"/>
          <p14:tracePt t="15227" x="7458075" y="4056063"/>
          <p14:tracePt t="15232" x="7686675" y="3827463"/>
          <p14:tracePt t="15244" x="8134350" y="3394075"/>
          <p14:tracePt t="15247" x="8577263" y="2979738"/>
          <p14:tracePt t="15260" x="8912225" y="2638425"/>
          <p14:tracePt t="15263" x="9040813" y="2516188"/>
          <p14:tracePt t="15277" x="9126538" y="2430463"/>
          <p14:tracePt t="15281" x="9312275" y="2238375"/>
          <p14:tracePt t="15294" x="9361488" y="2203450"/>
          <p14:tracePt t="15296" x="9453563" y="2089150"/>
          <p14:tracePt t="15303" x="9510713" y="2024063"/>
          <p14:tracePt t="15312" x="9553575" y="1989138"/>
          <p14:tracePt t="15320" x="9575800" y="1952625"/>
          <p14:tracePt t="15328" x="9590088" y="1938338"/>
          <p14:tracePt t="15336" x="9590088" y="1924050"/>
          <p14:tracePt t="15344" x="9590088" y="1903413"/>
          <p14:tracePt t="15353" x="9590088" y="1889125"/>
          <p14:tracePt t="15362" x="9590088" y="1874838"/>
          <p14:tracePt t="15369" x="9590088" y="1839913"/>
          <p14:tracePt t="15378" x="9590088" y="1825625"/>
          <p14:tracePt t="15386" x="9590088" y="1789113"/>
          <p14:tracePt t="15394" x="9590088" y="1768475"/>
          <p14:tracePt t="15402" x="9575800" y="1739900"/>
          <p14:tracePt t="15411" x="9575800" y="1689100"/>
          <p14:tracePt t="15418" x="9561513" y="1674813"/>
          <p14:tracePt t="15427" x="9561513" y="1625600"/>
          <p14:tracePt t="15435" x="9561513" y="1589088"/>
          <p14:tracePt t="15443" x="9561513" y="1539875"/>
          <p14:tracePt t="15452" x="9561513" y="1454150"/>
          <p14:tracePt t="15460" x="9561513" y="1376363"/>
          <p14:tracePt t="15468" x="9561513" y="1304925"/>
          <p14:tracePt t="15476" x="9590088" y="1254125"/>
          <p14:tracePt t="15485" x="9625013" y="1176338"/>
          <p14:tracePt t="15493" x="9639300" y="1141413"/>
          <p14:tracePt t="15501" x="9661525" y="1098550"/>
          <p14:tracePt t="15510" x="9675813" y="1076325"/>
          <p14:tracePt t="15518" x="9675813" y="1047750"/>
          <p14:tracePt t="15526" x="9690100" y="1041400"/>
          <p14:tracePt t="15550" x="9690100" y="1047750"/>
          <p14:tracePt t="15559" x="9625013" y="1112838"/>
          <p14:tracePt t="15567" x="9561513" y="1176338"/>
          <p14:tracePt t="15575" x="9461500" y="1276350"/>
          <p14:tracePt t="15586" x="9347200" y="1362075"/>
          <p14:tracePt t="15593" x="9240838" y="1462088"/>
          <p14:tracePt t="15600" x="9175750" y="1511300"/>
          <p14:tracePt t="15610" x="9075738" y="1589088"/>
          <p14:tracePt t="15617" x="8997950" y="1639888"/>
          <p14:tracePt t="15626" x="8975725" y="1660525"/>
          <p14:tracePt t="15633" x="8926513" y="1703388"/>
          <p14:tracePt t="15643" x="8897938" y="1717675"/>
          <p14:tracePt t="15650" x="8877300" y="1739900"/>
          <p14:tracePt t="15660" x="8863013" y="1754188"/>
          <p14:tracePt t="15666" x="8848725" y="1754188"/>
          <p14:tracePt t="15676" x="8834438" y="1754188"/>
          <p14:tracePt t="15707" x="8826500" y="1754188"/>
          <p14:tracePt t="15741" x="8812213" y="1768475"/>
          <p14:tracePt t="15749" x="8797925" y="1768475"/>
          <p14:tracePt t="15758" x="8783638" y="1768475"/>
          <p14:tracePt t="15765" x="8763000" y="1774825"/>
          <p14:tracePt t="15775" x="8748713" y="1774825"/>
          <p14:tracePt t="15781" x="8734425" y="1774825"/>
          <p14:tracePt t="15791" x="8726488" y="1789113"/>
          <p14:tracePt t="15798" x="8712200" y="1789113"/>
          <p14:tracePt t="15814" x="8697913" y="1789113"/>
          <p14:tracePt t="15864" x="8683625" y="1789113"/>
          <p14:tracePt t="15913" x="8677275" y="1789113"/>
          <p14:tracePt t="15987" x="8683625" y="1789113"/>
          <p14:tracePt t="15996" x="8683625" y="1774825"/>
          <p14:tracePt t="16004" x="8697913" y="1774825"/>
          <p14:tracePt t="16012" x="8712200" y="1774825"/>
          <p14:tracePt t="16021" x="8712200" y="1768475"/>
          <p14:tracePt t="16029" x="8726488" y="1768475"/>
          <p14:tracePt t="16037" x="8734425" y="1754188"/>
          <p14:tracePt t="16045" x="8748713" y="1739900"/>
          <p14:tracePt t="16053" x="8777288" y="1739900"/>
          <p14:tracePt t="16063" x="8797925" y="1725613"/>
          <p14:tracePt t="16070" x="8826500" y="1725613"/>
          <p14:tracePt t="16078" x="8848725" y="1725613"/>
          <p14:tracePt t="16087" x="8891588" y="1717675"/>
          <p14:tracePt t="16095" x="8926513" y="1717675"/>
          <p14:tracePt t="16103" x="8940800" y="1717675"/>
          <p14:tracePt t="16111" x="8975725" y="1717675"/>
          <p14:tracePt t="16120" x="8990013" y="1717675"/>
          <p14:tracePt t="16128" x="8997950" y="1717675"/>
          <p14:tracePt t="16136" x="9012238" y="1717675"/>
          <p14:tracePt t="16152" x="9012238" y="1725613"/>
          <p14:tracePt t="16169" x="9012238" y="1754188"/>
          <p14:tracePt t="16177" x="9012238" y="1768475"/>
          <p14:tracePt t="16185" x="8990013" y="1789113"/>
          <p14:tracePt t="16194" x="8975725" y="1825625"/>
          <p14:tracePt t="16202" x="8940800" y="1868488"/>
          <p14:tracePt t="16210" x="8897938" y="1889125"/>
          <p14:tracePt t="16218" x="8863013" y="1938338"/>
          <p14:tracePt t="16227" x="8812213" y="1966913"/>
          <p14:tracePt t="16235" x="8777288" y="2003425"/>
          <p14:tracePt t="16243" x="8726488" y="2017713"/>
          <p14:tracePt t="16251" x="8677275" y="2024063"/>
          <p14:tracePt t="16260" x="8626475" y="2038350"/>
          <p14:tracePt t="16268" x="8577263" y="2038350"/>
          <p14:tracePt t="16276" x="8534400" y="2038350"/>
          <p14:tracePt t="16284" x="8499475" y="2038350"/>
          <p14:tracePt t="16293" x="8477250" y="2017713"/>
          <p14:tracePt t="16301" x="8448675" y="1974850"/>
          <p14:tracePt t="16309" x="8428038" y="1938338"/>
          <p14:tracePt t="16317" x="8399463" y="1903413"/>
          <p14:tracePt t="16325" x="8385175" y="1854200"/>
          <p14:tracePt t="16334" x="8377238" y="1803400"/>
          <p14:tracePt t="16342" x="8348663" y="1754188"/>
          <p14:tracePt t="16350" x="8348663" y="1725613"/>
          <p14:tracePt t="16359" x="8334375" y="1689100"/>
          <p14:tracePt t="16367" x="8328025" y="1660525"/>
          <p14:tracePt t="16376" x="8328025" y="1639888"/>
          <p14:tracePt t="16383" x="8313738" y="1611313"/>
          <p14:tracePt t="16392" x="8313738" y="1589088"/>
          <p14:tracePt t="16400" x="8313738" y="1574800"/>
          <p14:tracePt t="16409" x="8313738" y="1560513"/>
          <p14:tracePt t="16416" x="8313738" y="1554163"/>
          <p14:tracePt t="16425" x="8313738" y="1539875"/>
          <p14:tracePt t="16432" x="8334375" y="1539875"/>
          <p14:tracePt t="16442" x="8362950" y="1539875"/>
          <p14:tracePt t="16449" x="8413750" y="1525588"/>
          <p14:tracePt t="16459" x="8462963" y="1525588"/>
          <p14:tracePt t="16465" x="8513763" y="1525588"/>
          <p14:tracePt t="16476" x="8583613" y="1525588"/>
          <p14:tracePt t="16482" x="8648700" y="1525588"/>
          <p14:tracePt t="16492" x="8712200" y="1525588"/>
          <p14:tracePt t="16498" x="8748713" y="1525588"/>
          <p14:tracePt t="16508" x="8783638" y="1539875"/>
          <p14:tracePt t="16515" x="8834438" y="1554163"/>
          <p14:tracePt t="16525" x="8877300" y="1560513"/>
          <p14:tracePt t="16532" x="8912225" y="1589088"/>
          <p14:tracePt t="16541" x="8940800" y="1603375"/>
          <p14:tracePt t="16548" x="8947150" y="1611313"/>
          <p14:tracePt t="16557" x="8961438" y="1625600"/>
          <p14:tracePt t="16564" x="8975725" y="1639888"/>
          <p14:tracePt t="16573" x="8990013" y="1654175"/>
          <p14:tracePt t="16581" x="8990013" y="1674813"/>
          <p14:tracePt t="16591" x="8997950" y="1689100"/>
          <p14:tracePt t="16598" x="8997950" y="1703388"/>
          <p14:tracePt t="16606" x="8997950" y="1717675"/>
          <p14:tracePt t="16614" x="8997950" y="1725613"/>
          <p14:tracePt t="16622" x="8997950" y="1739900"/>
          <p14:tracePt t="16638" x="9012238" y="1754188"/>
          <p14:tracePt t="16655" x="9026525" y="1768475"/>
          <p14:tracePt t="16663" x="9040813" y="1768475"/>
          <p14:tracePt t="16672" x="9061450" y="1768475"/>
          <p14:tracePt t="16680" x="9075738" y="1768475"/>
          <p14:tracePt t="16688" x="9112250" y="1768475"/>
          <p14:tracePt t="16697" x="9126538" y="1768475"/>
          <p14:tracePt t="16705" x="9161463" y="1768475"/>
          <p14:tracePt t="16713" x="9190038" y="1768475"/>
          <p14:tracePt t="16721" x="9212263" y="1768475"/>
          <p14:tracePt t="16729" x="9247188" y="1768475"/>
          <p14:tracePt t="16738" x="9275763" y="1768475"/>
          <p14:tracePt t="16746" x="9297988" y="1768475"/>
          <p14:tracePt t="16754" x="9326563" y="1768475"/>
          <p14:tracePt t="16763" x="9347200" y="1768475"/>
          <p14:tracePt t="16771" x="9375775" y="1768475"/>
          <p14:tracePt t="16779" x="9390063" y="1768475"/>
          <p14:tracePt t="16787" x="9410700" y="1774825"/>
          <p14:tracePt t="16796" x="9424988" y="1774825"/>
          <p14:tracePt t="16804" x="9439275" y="1774825"/>
          <p14:tracePt t="16812" x="9453563" y="1789113"/>
          <p14:tracePt t="16820" x="9461500" y="1789113"/>
          <p14:tracePt t="16829" x="9475788" y="1803400"/>
          <p14:tracePt t="16837" x="9504363" y="1803400"/>
          <p14:tracePt t="16844" x="9510713" y="1817688"/>
          <p14:tracePt t="16853" x="9525000" y="1817688"/>
          <p14:tracePt t="16861" x="9525000" y="1825625"/>
          <p14:tracePt t="16870" x="9539288" y="1839913"/>
          <p14:tracePt t="16878" x="9553575" y="1839913"/>
          <p14:tracePt t="16886" x="9561513" y="1854200"/>
          <p14:tracePt t="16894" x="9575800" y="1868488"/>
          <p14:tracePt t="16902" x="9590088" y="1868488"/>
          <p14:tracePt t="16911" x="9604375" y="1874838"/>
          <p14:tracePt t="16919" x="9610725" y="1889125"/>
          <p14:tracePt t="16927" x="9625013" y="1889125"/>
          <p14:tracePt t="16936" x="9639300" y="1903413"/>
          <p14:tracePt t="16943" x="9653588" y="1917700"/>
          <p14:tracePt t="16952" x="9661525" y="1924050"/>
          <p14:tracePt t="16960" x="9675813" y="1938338"/>
          <p14:tracePt t="16969" x="9690100" y="1938338"/>
          <p14:tracePt t="16977" x="9704388" y="1952625"/>
          <p14:tracePt t="16993" x="9710738" y="1966913"/>
          <p14:tracePt t="17001" x="9710738" y="1974850"/>
          <p14:tracePt t="17010" x="9725025" y="1974850"/>
          <p14:tracePt t="17019" x="9725025" y="1989138"/>
          <p14:tracePt t="17034" x="9725025" y="2003425"/>
          <p14:tracePt t="17042" x="9739313" y="2003425"/>
          <p14:tracePt t="17051" x="9739313" y="2017713"/>
          <p14:tracePt t="17075" x="9739313" y="2024063"/>
          <p14:tracePt t="17092" x="9753600" y="2038350"/>
          <p14:tracePt t="17109" x="9753600" y="2052638"/>
          <p14:tracePt t="17117" x="9759950" y="2066925"/>
          <p14:tracePt t="17133" x="9774238" y="2074863"/>
          <p14:tracePt t="17150" x="9788525" y="2089150"/>
          <p14:tracePt t="17159" x="9802813" y="2103438"/>
          <p14:tracePt t="17166" x="9810750" y="2117725"/>
          <p14:tracePt t="17176" x="9810750" y="2124075"/>
          <p14:tracePt t="17183" x="9825038" y="2124075"/>
          <p14:tracePt t="17192" x="9825038" y="2138363"/>
          <p14:tracePt t="17199" x="9839325" y="2138363"/>
          <p14:tracePt t="17209" x="9839325" y="2152650"/>
          <p14:tracePt t="17225" x="9853613" y="2166938"/>
          <p14:tracePt t="17242" x="9853613" y="2174875"/>
          <p14:tracePt t="17265" x="9853613" y="2189163"/>
          <p14:tracePt t="17282" x="9859963" y="2189163"/>
          <p14:tracePt t="17298" x="9859963" y="2203450"/>
          <p14:tracePt t="17356" x="9874250" y="2217738"/>
          <p14:tracePt t="17397" x="9874250" y="2224088"/>
          <p14:tracePt t="17430" x="9888538" y="2224088"/>
          <p14:tracePt t="17439" x="9888538" y="2238375"/>
          <p14:tracePt t="17488" x="9888538" y="2252663"/>
          <p14:tracePt t="17529" x="9888538" y="2266950"/>
          <p14:tracePt t="17578" x="9888538" y="2274888"/>
          <p14:tracePt t="17611" x="9888538" y="2287588"/>
          <p14:tracePt t="17661" x="9888538" y="2301875"/>
          <p14:tracePt t="17834" x="9888538" y="2316163"/>
          <p14:tracePt t="17850" x="9888538" y="2330450"/>
          <p14:tracePt t="17859" x="9888538" y="2338388"/>
          <p14:tracePt t="17867" x="9888538" y="2366963"/>
          <p14:tracePt t="17876" x="9888538" y="2381250"/>
          <p14:tracePt t="17892" x="9888538" y="2401888"/>
          <p14:tracePt t="17900" x="9888538" y="2416175"/>
          <p14:tracePt t="17916" x="9888538" y="2430463"/>
          <p14:tracePt t="17926" x="9888538" y="2438400"/>
          <p14:tracePt t="17933" x="9888538" y="2452688"/>
          <p14:tracePt t="17949" x="9888538" y="2466975"/>
          <p14:tracePt t="17966" x="9888538" y="2481263"/>
          <p14:tracePt t="17976" x="9888538" y="2487613"/>
          <p14:tracePt t="17982" x="9888538" y="2501900"/>
          <p14:tracePt t="17992" x="9888538" y="2516188"/>
          <p14:tracePt t="18009" x="9874250" y="2530475"/>
          <p14:tracePt t="18015" x="9874250" y="2552700"/>
          <p14:tracePt t="18025" x="9874250" y="2566988"/>
          <p14:tracePt t="18032" x="9874250" y="2581275"/>
          <p14:tracePt t="18042" x="9874250" y="2587625"/>
          <p14:tracePt t="18048" x="9874250" y="2601913"/>
          <p14:tracePt t="18058" x="9874250" y="2616200"/>
          <p14:tracePt t="18065" x="9874250" y="2630488"/>
          <p14:tracePt t="18081" x="9874250" y="2638425"/>
          <p14:tracePt t="18098" x="9874250" y="2652713"/>
          <p14:tracePt t="18131" x="9874250" y="2667000"/>
          <p14:tracePt t="18156" x="9859963" y="2679700"/>
          <p14:tracePt t="18172" x="9859963" y="2687638"/>
          <p14:tracePt t="18188" x="9859963" y="2701925"/>
          <p14:tracePt t="18205" x="9859963" y="2716213"/>
          <p14:tracePt t="18213" x="9859963" y="2730500"/>
          <p14:tracePt t="18230" x="9859963" y="2736850"/>
          <p14:tracePt t="18238" x="9859963" y="2751138"/>
          <p14:tracePt t="18254" x="9859963" y="2765425"/>
          <p14:tracePt t="18263" x="9859963" y="2779713"/>
          <p14:tracePt t="18271" x="9859963" y="2787650"/>
          <p14:tracePt t="18279" x="9859963" y="2801938"/>
          <p14:tracePt t="18287" x="9859963" y="2816225"/>
          <p14:tracePt t="18296" x="9859963" y="2830513"/>
          <p14:tracePt t="18304" x="9859963" y="2836863"/>
          <p14:tracePt t="18312" x="9859963" y="2851150"/>
          <p14:tracePt t="18321" x="9859963" y="2865438"/>
          <p14:tracePt t="18328" x="9859963" y="2879725"/>
          <p14:tracePt t="18337" x="9859963" y="2894013"/>
          <p14:tracePt t="18345" x="9859963" y="2901950"/>
          <p14:tracePt t="18354" x="9859963" y="2930525"/>
          <p14:tracePt t="18361" x="9859963" y="2944813"/>
          <p14:tracePt t="18370" x="9859963" y="2951163"/>
          <p14:tracePt t="18378" x="9859963" y="2965450"/>
          <p14:tracePt t="18386" x="9859963" y="2979738"/>
          <p14:tracePt t="18395" x="9859963" y="2994025"/>
          <p14:tracePt t="18403" x="9859963" y="3016250"/>
          <p14:tracePt t="18411" x="9859963" y="3030538"/>
          <p14:tracePt t="18419" x="9859963" y="3044825"/>
          <p14:tracePt t="18427" x="9859963" y="3051175"/>
          <p14:tracePt t="18436" x="9859963" y="3065463"/>
          <p14:tracePt t="18444" x="9859963" y="3079750"/>
          <p14:tracePt t="18452" x="9859963" y="3094038"/>
          <p14:tracePt t="18461" x="9859963" y="3100388"/>
          <p14:tracePt t="18469" x="9859963" y="3114675"/>
          <p14:tracePt t="18477" x="9859963" y="3128963"/>
          <p14:tracePt t="18485" x="9859963" y="3143250"/>
          <p14:tracePt t="18494" x="9859963" y="3151188"/>
          <p14:tracePt t="18502" x="9859963" y="3165475"/>
          <p14:tracePt t="18510" x="9859963" y="3179763"/>
          <p14:tracePt t="18518" x="9859963" y="3194050"/>
          <p14:tracePt t="18527" x="9859963" y="3200400"/>
          <p14:tracePt t="18543" x="9859963" y="3214688"/>
          <p14:tracePt t="18551" x="9859963" y="3228975"/>
          <p14:tracePt t="18559" x="9859963" y="3243263"/>
          <p14:tracePt t="18576" x="9859963" y="3251200"/>
          <p14:tracePt t="18587" x="9859963" y="3265488"/>
          <p14:tracePt t="18593" x="9859963" y="3279775"/>
          <p14:tracePt t="18600" x="9859963" y="3294063"/>
          <p14:tracePt t="18617" x="9859963" y="3300413"/>
          <p14:tracePt t="18626" x="9859963" y="3314700"/>
          <p14:tracePt t="18642" x="9859963" y="3328988"/>
          <p14:tracePt t="18659" x="9859963" y="3343275"/>
          <p14:tracePt t="18667" x="9859963" y="3351213"/>
          <p14:tracePt t="18691" x="9859963" y="3365500"/>
          <p14:tracePt t="18699" x="9859963" y="3379788"/>
          <p14:tracePt t="18716" x="9859963" y="3394075"/>
          <p14:tracePt t="18732" x="9859963" y="3400425"/>
          <p14:tracePt t="18749" x="9859963" y="3414713"/>
          <p14:tracePt t="19260" x="9859963" y="3429000"/>
          <p14:tracePt t="19277" x="9859963" y="3443288"/>
          <p14:tracePt t="19294" x="9859963" y="3457575"/>
          <p14:tracePt t="19301" x="9853613" y="3457575"/>
          <p14:tracePt t="19310" x="9853613" y="3463925"/>
          <p14:tracePt t="19326" x="9853613" y="3478213"/>
          <p14:tracePt t="19342" x="9839325" y="3478213"/>
          <p14:tracePt t="19351" x="9839325" y="3492500"/>
          <p14:tracePt t="19367" x="9839325" y="3506788"/>
          <p14:tracePt t="19384" x="9839325" y="3514725"/>
          <p14:tracePt t="19400" x="9839325" y="3529013"/>
          <p14:tracePt t="19416" x="9825038" y="3529013"/>
          <p14:tracePt t="19433" x="9825038" y="3543300"/>
          <p14:tracePt t="19458" x="9825038" y="3557588"/>
          <p14:tracePt t="19606" x="9825038" y="3543300"/>
          <p14:tracePt t="19622" x="9825038" y="3529013"/>
          <p14:tracePt t="19632" x="9825038" y="3514725"/>
          <p14:tracePt t="19639" x="9825038" y="3506788"/>
          <p14:tracePt t="19647" x="9825038" y="3492500"/>
          <p14:tracePt t="19656" x="9825038" y="3478213"/>
          <p14:tracePt t="19664" x="9825038" y="3457575"/>
          <p14:tracePt t="19672" x="9825038" y="3414713"/>
          <p14:tracePt t="19681" x="9825038" y="3394075"/>
          <p14:tracePt t="19689" x="9825038" y="3351213"/>
          <p14:tracePt t="19697" x="9825038" y="3300413"/>
          <p14:tracePt t="19705" x="9825038" y="3251200"/>
          <p14:tracePt t="19714" x="9825038" y="3200400"/>
          <p14:tracePt t="19722" x="9825038" y="3179763"/>
          <p14:tracePt t="19730" x="9825038" y="3143250"/>
          <p14:tracePt t="19738" x="9825038" y="3100388"/>
          <p14:tracePt t="19747" x="9825038" y="3079750"/>
          <p14:tracePt t="19755" x="9825038" y="3051175"/>
          <p14:tracePt t="19763" x="9825038" y="3044825"/>
          <p14:tracePt t="19771" x="9825038" y="3030538"/>
          <p14:tracePt t="19788" x="9825038" y="3016250"/>
          <p14:tracePt t="19878" x="9825038" y="3030538"/>
          <p14:tracePt t="19895" x="9825038" y="3044825"/>
          <p14:tracePt t="19903" x="9839325" y="3044825"/>
          <p14:tracePt t="19912" x="9839325" y="3051175"/>
          <p14:tracePt t="19919" x="9839325" y="3065463"/>
          <p14:tracePt t="19928" x="9839325" y="3079750"/>
          <p14:tracePt t="19936" x="9839325" y="3094038"/>
          <p14:tracePt t="19944" x="9853613" y="3100388"/>
          <p14:tracePt t="19953" x="9853613" y="3114675"/>
          <p14:tracePt t="19961" x="9853613" y="3128963"/>
          <p14:tracePt t="19969" x="9859963" y="3143250"/>
          <p14:tracePt t="19977" x="9859963" y="3151188"/>
          <p14:tracePt t="19986" x="9859963" y="3179763"/>
          <p14:tracePt t="19993" x="9874250" y="3200400"/>
          <p14:tracePt t="20002" x="9874250" y="3214688"/>
          <p14:tracePt t="20011" x="9874250" y="3251200"/>
          <p14:tracePt t="20018" x="9888538" y="3279775"/>
          <p14:tracePt t="20027" x="9888538" y="3294063"/>
          <p14:tracePt t="20035" x="9888538" y="3314700"/>
          <p14:tracePt t="20043" x="9902825" y="3343275"/>
          <p14:tracePt t="20052" x="9902825" y="3351213"/>
          <p14:tracePt t="20060" x="9902825" y="3365500"/>
          <p14:tracePt t="20068" x="9902825" y="3379788"/>
          <p14:tracePt t="20076" x="9902825" y="3400425"/>
          <p14:tracePt t="20084" x="9902825" y="3414713"/>
          <p14:tracePt t="20093" x="9902825" y="3429000"/>
          <p14:tracePt t="20101" x="9902825" y="3443288"/>
          <p14:tracePt t="20109" x="9902825" y="3457575"/>
          <p14:tracePt t="20118" x="9902825" y="3463925"/>
          <p14:tracePt t="20126" x="9910763" y="3478213"/>
          <p14:tracePt t="20134" x="9910763" y="3492500"/>
          <p14:tracePt t="20142" x="9910763" y="3506788"/>
          <p14:tracePt t="20150" x="9910763" y="3514725"/>
          <p14:tracePt t="20159" x="9910763" y="3529013"/>
          <p14:tracePt t="20167" x="9910763" y="3543300"/>
          <p14:tracePt t="20183" x="9910763" y="3557588"/>
          <p14:tracePt t="20200" x="9910763" y="3563938"/>
          <p14:tracePt t="20216" x="9910763" y="3578225"/>
          <p14:tracePt t="20249" x="9910763" y="3592513"/>
          <p14:tracePt t="20282" x="9910763" y="3606800"/>
          <p14:tracePt t="20315" x="9910763" y="3614738"/>
          <p14:tracePt t="20356" x="9910763" y="3629025"/>
          <p14:tracePt t="20381" x="9902825" y="3643313"/>
          <p14:tracePt t="20414" x="9902825" y="3657600"/>
          <p14:tracePt t="20430" x="9888538" y="3657600"/>
          <p14:tracePt t="20455" x="9888538" y="3663950"/>
          <p14:tracePt t="20472" x="9874250" y="3663950"/>
          <p14:tracePt t="20505" x="9859963" y="3663950"/>
          <p14:tracePt t="20546" x="9853613" y="3663950"/>
          <p14:tracePt t="20571" x="9839325" y="3657600"/>
          <p14:tracePt t="20579" x="9839325" y="3643313"/>
          <p14:tracePt t="20587" x="9825038" y="3643313"/>
          <p14:tracePt t="20596" x="9825038" y="3629025"/>
          <p14:tracePt t="20604" x="9810750" y="3629025"/>
          <p14:tracePt t="20612" x="9810750" y="3614738"/>
          <p14:tracePt t="20620" x="9802813" y="3606800"/>
          <p14:tracePt t="20629" x="9802813" y="3592513"/>
          <p14:tracePt t="20637" x="9788525" y="3592513"/>
          <p14:tracePt t="20645" x="9788525" y="3578225"/>
          <p14:tracePt t="20653" x="9788525" y="3563938"/>
          <p14:tracePt t="20662" x="9774238" y="3557588"/>
          <p14:tracePt t="20670" x="9774238" y="3543300"/>
          <p14:tracePt t="20678" x="9759950" y="3529013"/>
          <p14:tracePt t="20686" x="9759950" y="3514725"/>
          <p14:tracePt t="20694" x="9759950" y="3506788"/>
          <p14:tracePt t="20711" x="9759950" y="3492500"/>
          <p14:tracePt t="20719" x="9759950" y="3478213"/>
          <p14:tracePt t="20736" x="9759950" y="3463925"/>
          <p14:tracePt t="20752" x="9759950" y="3457575"/>
          <p14:tracePt t="20761" x="9759950" y="3443288"/>
          <p14:tracePt t="20785" x="9774238" y="3429000"/>
          <p14:tracePt t="20801" x="9788525" y="3414713"/>
          <p14:tracePt t="20818" x="9802813" y="3414713"/>
          <p14:tracePt t="20834" x="9810750" y="3400425"/>
          <p14:tracePt t="20851" x="9825038" y="3400425"/>
          <p14:tracePt t="20859" x="9839325" y="3400425"/>
          <p14:tracePt t="20868" x="9853613" y="3400425"/>
          <p14:tracePt t="20876" x="9859963" y="3400425"/>
          <p14:tracePt t="20884" x="9874250" y="3400425"/>
          <p14:tracePt t="20892" x="9902825" y="3400425"/>
          <p14:tracePt t="20900" x="9910763" y="3400425"/>
          <p14:tracePt t="20917" x="9925050" y="3400425"/>
          <p14:tracePt t="20925" x="9939338" y="3400425"/>
          <p14:tracePt t="20942" x="9953625" y="3400425"/>
          <p14:tracePt t="20966" x="9959975" y="3414713"/>
          <p14:tracePt t="20983" x="9959975" y="3429000"/>
          <p14:tracePt t="20999" x="9959975" y="3443288"/>
          <p14:tracePt t="21009" x="9959975" y="3457575"/>
          <p14:tracePt t="21016" x="9959975" y="3463925"/>
          <p14:tracePt t="21032" x="9953625" y="3478213"/>
          <p14:tracePt t="21042" x="9953625" y="3492500"/>
          <p14:tracePt t="21049" x="9939338" y="3514725"/>
          <p14:tracePt t="21059" x="9925050" y="3543300"/>
          <p14:tracePt t="21066" x="9910763" y="3557588"/>
          <p14:tracePt t="21075" x="9902825" y="3563938"/>
          <p14:tracePt t="21082" x="9888538" y="3592513"/>
          <p14:tracePt t="21091" x="9874250" y="3614738"/>
          <p14:tracePt t="21098" x="9874250" y="3629025"/>
          <p14:tracePt t="21108" x="9853613" y="3643313"/>
          <p14:tracePt t="21115" x="9839325" y="3657600"/>
          <p14:tracePt t="21124" x="9839325" y="3663950"/>
          <p14:tracePt t="21131" x="9825038" y="3663950"/>
          <p14:tracePt t="21141" x="9825038" y="3678238"/>
          <p14:tracePt t="21147" x="9810750" y="3678238"/>
          <p14:tracePt t="21156" x="9802813" y="3678238"/>
          <p14:tracePt t="21172" x="9788525" y="3678238"/>
          <p14:tracePt t="21181" x="9774238" y="3678238"/>
          <p14:tracePt t="21197" x="9759950" y="3678238"/>
          <p14:tracePt t="21206" x="9753600" y="3678238"/>
          <p14:tracePt t="21214" x="9739313" y="3678238"/>
          <p14:tracePt t="21222" x="9739313" y="3663950"/>
          <p14:tracePt t="21230" x="9725025" y="3663950"/>
          <p14:tracePt t="21239" x="9710738" y="3657600"/>
          <p14:tracePt t="21247" x="9710738" y="3643313"/>
          <p14:tracePt t="21255" x="9704388" y="3614738"/>
          <p14:tracePt t="21263" x="9690100" y="3606800"/>
          <p14:tracePt t="21272" x="9675813" y="3592513"/>
          <p14:tracePt t="21279" x="9675813" y="3563938"/>
          <p14:tracePt t="21288" x="9675813" y="3557588"/>
          <p14:tracePt t="21296" x="9661525" y="3529013"/>
          <p14:tracePt t="21304" x="9661525" y="3506788"/>
          <p14:tracePt t="21313" x="9661525" y="3492500"/>
          <p14:tracePt t="21321" x="9661525" y="3478213"/>
          <p14:tracePt t="21329" x="9661525" y="3457575"/>
          <p14:tracePt t="21337" x="9661525" y="3443288"/>
          <p14:tracePt t="21346" x="9661525" y="3429000"/>
          <p14:tracePt t="21354" x="9661525" y="3414713"/>
          <p14:tracePt t="21362" x="9690100" y="3400425"/>
          <p14:tracePt t="21370" x="9690100" y="3394075"/>
          <p14:tracePt t="21378" x="9710738" y="3394075"/>
          <p14:tracePt t="21387" x="9725025" y="3379788"/>
          <p14:tracePt t="21395" x="9753600" y="3379788"/>
          <p14:tracePt t="21403" x="9759950" y="3365500"/>
          <p14:tracePt t="21411" x="9788525" y="3365500"/>
          <p14:tracePt t="21420" x="9810750" y="3365500"/>
          <p14:tracePt t="21428" x="9825038" y="3365500"/>
          <p14:tracePt t="21436" x="9853613" y="3365500"/>
          <p14:tracePt t="21444" x="9874250" y="3365500"/>
          <p14:tracePt t="21453" x="9888538" y="3365500"/>
          <p14:tracePt t="21461" x="9910763" y="3365500"/>
          <p14:tracePt t="21469" x="9925050" y="3365500"/>
          <p14:tracePt t="21478" x="9939338" y="3365500"/>
          <p14:tracePt t="21486" x="9953625" y="3365500"/>
          <p14:tracePt t="21494" x="9959975" y="3379788"/>
          <p14:tracePt t="21510" x="9974263" y="3394075"/>
          <p14:tracePt t="21519" x="9974263" y="3400425"/>
          <p14:tracePt t="21527" x="9974263" y="3414713"/>
          <p14:tracePt t="21535" x="9988550" y="3429000"/>
          <p14:tracePt t="21543" x="9988550" y="3443288"/>
          <p14:tracePt t="21552" x="9988550" y="3457575"/>
          <p14:tracePt t="21560" x="9988550" y="3463925"/>
          <p14:tracePt t="21568" x="9988550" y="3478213"/>
          <p14:tracePt t="21576" x="9988550" y="3506788"/>
          <p14:tracePt t="21587" x="9988550" y="3514725"/>
          <p14:tracePt t="21593" x="9988550" y="3543300"/>
          <p14:tracePt t="21601" x="9974263" y="3563938"/>
          <p14:tracePt t="21610" x="9953625" y="3606800"/>
          <p14:tracePt t="21618" x="9939338" y="3643313"/>
          <p14:tracePt t="21626" x="9902825" y="3663950"/>
          <p14:tracePt t="21634" x="9888538" y="3692525"/>
          <p14:tracePt t="21642" x="9859963" y="3714750"/>
          <p14:tracePt t="21651" x="9853613" y="3743325"/>
          <p14:tracePt t="21659" x="9825038" y="3763963"/>
          <p14:tracePt t="21667" x="9802813" y="3778250"/>
          <p14:tracePt t="21675" x="9774238" y="3792538"/>
          <p14:tracePt t="21684" x="9759950" y="3792538"/>
          <p14:tracePt t="21692" x="9753600" y="3792538"/>
          <p14:tracePt t="21700" x="9725025" y="3792538"/>
          <p14:tracePt t="21709" x="9710738" y="3792538"/>
          <p14:tracePt t="21716" x="9704388" y="3792538"/>
          <p14:tracePt t="21733" x="9690100" y="3778250"/>
          <p14:tracePt t="21742" x="9675813" y="3763963"/>
          <p14:tracePt t="21750" x="9661525" y="3743325"/>
          <p14:tracePt t="21759" x="9661525" y="3714750"/>
          <p14:tracePt t="21766" x="9661525" y="3678238"/>
          <p14:tracePt t="21776" x="9653588" y="3657600"/>
          <p14:tracePt t="21782" x="9653588" y="3606800"/>
          <p14:tracePt t="21793" x="9653588" y="3557588"/>
          <p14:tracePt t="21799" x="9653588" y="3506788"/>
          <p14:tracePt t="21809" x="9653588" y="3443288"/>
          <p14:tracePt t="21816" x="9653588" y="3394075"/>
          <p14:tracePt t="21825" x="9653588" y="3328988"/>
          <p14:tracePt t="21832" x="9661525" y="3300413"/>
          <p14:tracePt t="21842" x="9675813" y="3265488"/>
          <p14:tracePt t="21848" x="9704388" y="3194050"/>
          <p14:tracePt t="21858" x="9725025" y="3165475"/>
          <p14:tracePt t="21865" x="9753600" y="3128963"/>
          <p14:tracePt t="21875" x="9774238" y="3114675"/>
          <p14:tracePt t="21882" x="9810750" y="3094038"/>
          <p14:tracePt t="21891" x="9859963" y="3079750"/>
          <p14:tracePt t="21898" x="9910763" y="3065463"/>
          <p14:tracePt t="21908" x="9959975" y="3065463"/>
          <p14:tracePt t="21915" x="10017125" y="3065463"/>
          <p14:tracePt t="21924" x="10039350" y="3065463"/>
          <p14:tracePt t="21931" x="10117138" y="3065463"/>
          <p14:tracePt t="21939" x="10125075" y="3065463"/>
          <p14:tracePt t="21947" x="10166350" y="3065463"/>
          <p14:tracePt t="21956" x="10202863" y="3079750"/>
          <p14:tracePt t="21964" x="10223500" y="3094038"/>
          <p14:tracePt t="21972" x="10237788" y="3100388"/>
          <p14:tracePt t="21980" x="10274300" y="3143250"/>
          <p14:tracePt t="21988" x="10288588" y="3165475"/>
          <p14:tracePt t="21997" x="10302875" y="3179763"/>
          <p14:tracePt t="22005" x="10317163" y="3228975"/>
          <p14:tracePt t="22013" x="10317163" y="3251200"/>
          <p14:tracePt t="22022" x="10323513" y="3294063"/>
          <p14:tracePt t="22030" x="10323513" y="3343275"/>
          <p14:tracePt t="22038" x="10323513" y="3379788"/>
          <p14:tracePt t="22046" x="10323513" y="3429000"/>
          <p14:tracePt t="22055" x="10323513" y="3463925"/>
          <p14:tracePt t="22063" x="10317163" y="3514725"/>
          <p14:tracePt t="22071" x="10302875" y="3557588"/>
          <p14:tracePt t="22079" x="10274300" y="3606800"/>
          <p14:tracePt t="22088" x="10237788" y="3657600"/>
          <p14:tracePt t="22096" x="10202863" y="3692525"/>
          <p14:tracePt t="22104" x="10153650" y="3729038"/>
          <p14:tracePt t="22112" x="10102850" y="3763963"/>
          <p14:tracePt t="22121" x="10053638" y="3792538"/>
          <p14:tracePt t="22129" x="10002838" y="3813175"/>
          <p14:tracePt t="22137" x="9959975" y="3841750"/>
          <p14:tracePt t="22145" x="9910763" y="3856038"/>
          <p14:tracePt t="22154" x="9888538" y="3856038"/>
          <p14:tracePt t="22162" x="9825038" y="3863975"/>
          <p14:tracePt t="22170" x="9802813" y="3863975"/>
          <p14:tracePt t="22178" x="9753600" y="3878263"/>
          <p14:tracePt t="22187" x="9710738" y="3878263"/>
          <p14:tracePt t="22194" x="9704388" y="3878263"/>
          <p14:tracePt t="22203" x="9639300" y="3878263"/>
          <p14:tracePt t="22211" x="9625013" y="3863975"/>
          <p14:tracePt t="22219" x="9604375" y="3856038"/>
          <p14:tracePt t="22228" x="9575800" y="3841750"/>
          <p14:tracePt t="22236" x="9561513" y="3827463"/>
          <p14:tracePt t="22244" x="9539288" y="3813175"/>
          <p14:tracePt t="22253" x="9525000" y="3806825"/>
          <p14:tracePt t="22260" x="9510713" y="3792538"/>
          <p14:tracePt t="22269" x="9504363" y="3778250"/>
          <p14:tracePt t="22277" x="9504363" y="3763963"/>
          <p14:tracePt t="22285" x="9504363" y="3757613"/>
          <p14:tracePt t="22294" x="9504363" y="3743325"/>
          <p14:tracePt t="22302" x="9490075" y="3729038"/>
          <p14:tracePt t="22310" x="9490075" y="3714750"/>
          <p14:tracePt t="22318" x="9490075" y="3706813"/>
          <p14:tracePt t="22326" x="9490075" y="3692525"/>
          <p14:tracePt t="22335" x="9490075" y="3678238"/>
          <p14:tracePt t="22343" x="9490075" y="3657600"/>
          <p14:tracePt t="22351" x="9504363" y="3643313"/>
          <p14:tracePt t="22360" x="9510713" y="3629025"/>
          <p14:tracePt t="22368" x="9539288" y="3606800"/>
          <p14:tracePt t="22376" x="9561513" y="3592513"/>
          <p14:tracePt t="22384" x="9604375" y="3578225"/>
          <p14:tracePt t="22393" x="9610725" y="3563938"/>
          <p14:tracePt t="22401" x="9653588" y="3563938"/>
          <p14:tracePt t="22409" x="9675813" y="3557588"/>
          <p14:tracePt t="22417" x="9710738" y="3557588"/>
          <p14:tracePt t="22426" x="9725025" y="3557588"/>
          <p14:tracePt t="22434" x="9753600" y="3557588"/>
          <p14:tracePt t="22442" x="9759950" y="3557588"/>
          <p14:tracePt t="22450" x="9788525" y="3557588"/>
          <p14:tracePt t="22467" x="9802813" y="3557588"/>
          <p14:tracePt t="22476" x="9810750" y="3563938"/>
          <p14:tracePt t="22483" x="9810750" y="3578225"/>
          <p14:tracePt t="22493" x="9810750" y="3592513"/>
          <p14:tracePt t="22500" x="9825038" y="3606800"/>
          <p14:tracePt t="22509" x="9825038" y="3629025"/>
          <p14:tracePt t="22516" x="9825038" y="3657600"/>
          <p14:tracePt t="22526" x="9825038" y="3678238"/>
          <p14:tracePt t="22533" x="9825038" y="3706813"/>
          <p14:tracePt t="22543" x="9825038" y="3743325"/>
          <p14:tracePt t="22549" x="9810750" y="3763963"/>
          <p14:tracePt t="22560" x="9802813" y="3806825"/>
          <p14:tracePt t="22566" x="9788525" y="3827463"/>
          <p14:tracePt t="22576" x="9759950" y="3863975"/>
          <p14:tracePt t="22582" x="9753600" y="3892550"/>
          <p14:tracePt t="22595" x="9739313" y="3913188"/>
          <p14:tracePt t="22600" x="9725025" y="3927475"/>
          <p14:tracePt t="22609" x="9710738" y="3941763"/>
          <p14:tracePt t="22615" x="9704388" y="3941763"/>
          <p14:tracePt t="22626" x="9675813" y="3956050"/>
          <p14:tracePt t="22632" x="9661525" y="3956050"/>
          <p14:tracePt t="22648" x="9653588" y="3956050"/>
          <p14:tracePt t="22659" x="9639300" y="3956050"/>
          <p14:tracePt t="22665" x="9625013" y="3941763"/>
          <p14:tracePt t="22676" x="9610725" y="3927475"/>
          <p14:tracePt t="22682" x="9604375" y="3913188"/>
          <p14:tracePt t="22692" x="9590088" y="3906838"/>
          <p14:tracePt t="22698" x="9575800" y="3878263"/>
          <p14:tracePt t="22709" x="9575800" y="3863975"/>
          <p14:tracePt t="22714" x="9561513" y="3841750"/>
          <p14:tracePt t="22726" x="9553575" y="3813175"/>
          <p14:tracePt t="22731" x="9553575" y="3778250"/>
          <p14:tracePt t="22743" x="9553575" y="3763963"/>
          <p14:tracePt t="22747" x="9539288" y="3743325"/>
          <p14:tracePt t="22759" x="9539288" y="3714750"/>
          <p14:tracePt t="22764" x="9539288" y="3692525"/>
          <p14:tracePt t="22776" x="9539288" y="3663950"/>
          <p14:tracePt t="22781" x="9539288" y="3643313"/>
          <p14:tracePt t="22792" x="9539288" y="3606800"/>
          <p14:tracePt t="22797" x="9539288" y="3578225"/>
          <p14:tracePt t="22809" x="9561513" y="3543300"/>
          <p14:tracePt t="22814" x="9604375" y="3514725"/>
          <p14:tracePt t="22826" x="9639300" y="3478213"/>
          <p14:tracePt t="22830" x="9675813" y="3457575"/>
          <p14:tracePt t="22843" x="9739313" y="3429000"/>
          <p14:tracePt t="22847" x="9788525" y="3394075"/>
          <p14:tracePt t="22860" x="9839325" y="3365500"/>
          <p14:tracePt t="22864" x="9910763" y="3351213"/>
          <p14:tracePt t="22876" x="9974263" y="3343275"/>
          <p14:tracePt t="22881" x="10053638" y="3328988"/>
          <p14:tracePt t="22892" x="10117138" y="3328988"/>
          <p14:tracePt t="22897" x="10174288" y="3328988"/>
          <p14:tracePt t="22909" x="10237788" y="3328988"/>
          <p14:tracePt t="22913" x="10274300" y="3328988"/>
          <p14:tracePt t="22926" x="10323513" y="3343275"/>
          <p14:tracePt t="22931" x="10352088" y="3351213"/>
          <p14:tracePt t="22942" x="10402888" y="3394075"/>
          <p14:tracePt t="22946" x="10417175" y="3400425"/>
          <p14:tracePt t="22959" x="10437813" y="3414713"/>
          <p14:tracePt t="22963" x="10452100" y="3443288"/>
          <p14:tracePt t="22976" x="10466388" y="3463925"/>
          <p14:tracePt t="22980" x="10474325" y="3492500"/>
          <p14:tracePt t="22993" x="10488613" y="3514725"/>
          <p14:tracePt t="22994" x="10488613" y="3543300"/>
          <p14:tracePt t="23003" x="10488613" y="3563938"/>
          <p14:tracePt t="23010" x="10488613" y="3592513"/>
          <p14:tracePt t="23019" x="10488613" y="3614738"/>
          <p14:tracePt t="23027" x="10488613" y="3643313"/>
          <p14:tracePt t="23036" x="10474325" y="3678238"/>
          <p14:tracePt t="23043" x="10437813" y="3714750"/>
          <p14:tracePt t="23052" x="10388600" y="3763963"/>
          <p14:tracePt t="23060" x="10337800" y="3813175"/>
          <p14:tracePt t="23069" x="10252075" y="3878263"/>
          <p14:tracePt t="23077" x="10202863" y="3906838"/>
          <p14:tracePt t="23085" x="10125075" y="3941763"/>
          <p14:tracePt t="23093" x="10053638" y="3956050"/>
          <p14:tracePt t="23102" x="9959975" y="3963988"/>
          <p14:tracePt t="23110" x="9888538" y="3978275"/>
          <p14:tracePt t="23118" x="9802813" y="3978275"/>
          <p14:tracePt t="23126" x="9725025" y="3978275"/>
          <p14:tracePt t="23134" x="9661525" y="3956050"/>
          <p14:tracePt t="23143" x="9590088" y="3913188"/>
          <p14:tracePt t="23151" x="9525000" y="3878263"/>
          <p14:tracePt t="23159" x="9475788" y="3841750"/>
          <p14:tracePt t="23167" x="9410700" y="3792538"/>
          <p14:tracePt t="23176" x="9375775" y="3743325"/>
          <p14:tracePt t="23184" x="9340850" y="3692525"/>
          <p14:tracePt t="23192" x="9312275" y="3643313"/>
          <p14:tracePt t="23200" x="9290050" y="3606800"/>
          <p14:tracePt t="23209" x="9290050" y="3578225"/>
          <p14:tracePt t="23217" x="9275763" y="3529013"/>
          <p14:tracePt t="23226" x="9261475" y="3506788"/>
          <p14:tracePt t="23233" x="9261475" y="3463925"/>
          <p14:tracePt t="23242" x="9261475" y="3443288"/>
          <p14:tracePt t="23249" x="9261475" y="3414713"/>
          <p14:tracePt t="23259" x="9261475" y="3400425"/>
          <p14:tracePt t="23266" x="9261475" y="3379788"/>
          <p14:tracePt t="23276" x="9275763" y="3365500"/>
          <p14:tracePt t="23283" x="9290050" y="3351213"/>
          <p14:tracePt t="23293" x="9312275" y="3343275"/>
          <p14:tracePt t="23299" x="9347200" y="3343275"/>
          <p14:tracePt t="23309" x="9410700" y="3343275"/>
          <p14:tracePt t="29978" x="9410700" y="3328988"/>
          <p14:tracePt t="29986" x="9410700" y="3300413"/>
          <p14:tracePt t="29994" x="9410700" y="3279775"/>
          <p14:tracePt t="30002" x="9410700" y="3265488"/>
          <p14:tracePt t="30011" x="9410700" y="3251200"/>
          <p14:tracePt t="30019" x="9396413" y="3243263"/>
          <p14:tracePt t="30027" x="9396413" y="3214688"/>
          <p14:tracePt t="30043" x="9396413" y="3200400"/>
          <p14:tracePt t="30068" x="9396413" y="3194050"/>
          <p14:tracePt t="30076" x="9396413" y="3179763"/>
          <p14:tracePt t="30084" x="9396413" y="3165475"/>
          <p14:tracePt t="30093" x="9396413" y="3151188"/>
          <p14:tracePt t="30101" x="9396413" y="3128963"/>
          <p14:tracePt t="30109" x="9396413" y="3114675"/>
          <p14:tracePt t="30117" x="9396413" y="3065463"/>
          <p14:tracePt t="30126" x="9396413" y="3044825"/>
          <p14:tracePt t="30134" x="9396413" y="3016250"/>
          <p14:tracePt t="30142" x="9396413" y="2994025"/>
          <p14:tracePt t="30151" x="9410700" y="2979738"/>
          <p14:tracePt t="30159" x="9439275" y="2951163"/>
          <p14:tracePt t="30167" x="9461500" y="2930525"/>
          <p14:tracePt t="30175" x="9475788" y="2916238"/>
          <p14:tracePt t="30184" x="9504363" y="2901950"/>
          <p14:tracePt t="30192" x="9525000" y="2894013"/>
          <p14:tracePt t="30201" x="9553575" y="2894013"/>
          <p14:tracePt t="30209" x="9561513" y="2894013"/>
          <p14:tracePt t="30216" x="9575800" y="2879725"/>
          <p14:tracePt t="30225" x="9590088" y="2879725"/>
          <p14:tracePt t="30233" x="9604375" y="2879725"/>
          <p14:tracePt t="30249" x="9610725" y="2879725"/>
          <p14:tracePt t="30265" x="9625013" y="2879725"/>
          <p14:tracePt t="30290" x="9639300" y="2879725"/>
          <p14:tracePt t="30299" x="9653588" y="2879725"/>
          <p14:tracePt t="30308" x="9675813" y="2879725"/>
          <p14:tracePt t="30315" x="9710738" y="2865438"/>
          <p14:tracePt t="30325" x="9753600" y="2865438"/>
          <p14:tracePt t="30331" x="9802813" y="2865438"/>
          <p14:tracePt t="30341" x="9853613" y="2865438"/>
          <p14:tracePt t="30348" x="9902825" y="2865438"/>
          <p14:tracePt t="30358" x="9959975" y="2865438"/>
          <p14:tracePt t="30365" x="10017125" y="2894013"/>
          <p14:tracePt t="30374" x="10039350" y="2894013"/>
          <p14:tracePt t="30382" x="10074275" y="2916238"/>
          <p14:tracePt t="30389" x="10102850" y="2930525"/>
          <p14:tracePt t="30398" x="10125075" y="2944813"/>
          <p14:tracePt t="30406" x="10139363" y="2944813"/>
          <p14:tracePt t="30414" x="10139363" y="2951163"/>
          <p14:tracePt t="30423" x="10153650" y="2951163"/>
          <p14:tracePt t="30430" x="10166350" y="2951163"/>
          <p14:tracePt t="30439" x="10166350" y="2965450"/>
          <p14:tracePt t="30480" x="10166350" y="2979738"/>
          <p14:tracePt t="30513" x="10166350" y="2994025"/>
          <p14:tracePt t="30537" x="10166350" y="3001963"/>
          <p14:tracePt t="30563" x="10153650" y="3016250"/>
          <p14:tracePt t="30595" x="10153650" y="3030538"/>
          <p14:tracePt t="30620" x="10153650" y="3044825"/>
          <p14:tracePt t="30637" x="10153650" y="3051175"/>
          <p14:tracePt t="30661" x="10153650" y="3065463"/>
          <p14:tracePt t="30686" x="10153650" y="3079750"/>
          <p14:tracePt t="30695" x="10153650" y="3094038"/>
          <p14:tracePt t="30703" x="10139363" y="3100388"/>
          <p14:tracePt t="30711" x="10139363" y="3128963"/>
          <p14:tracePt t="30719" x="10139363" y="3151188"/>
          <p14:tracePt t="30727" x="10125075" y="3194050"/>
          <p14:tracePt t="30735" x="10125075" y="3228975"/>
          <p14:tracePt t="30744" x="10117138" y="3279775"/>
          <p14:tracePt t="30752" x="10117138" y="3343275"/>
          <p14:tracePt t="30760" x="10102850" y="3379788"/>
          <p14:tracePt t="30769" x="10088563" y="3443288"/>
          <p14:tracePt t="30777" x="10088563" y="3457575"/>
          <p14:tracePt t="30785" x="10088563" y="3492500"/>
          <p14:tracePt t="30794" x="10074275" y="3529013"/>
          <p14:tracePt t="30802" x="10074275" y="3557588"/>
          <p14:tracePt t="30810" x="10067925" y="3578225"/>
          <p14:tracePt t="30818" x="10067925" y="3592513"/>
          <p14:tracePt t="30826" x="10067925" y="3614738"/>
          <p14:tracePt t="30834" x="10067925" y="3629025"/>
          <p14:tracePt t="30843" x="10067925" y="3643313"/>
          <p14:tracePt t="30851" x="10067925" y="3663950"/>
          <p14:tracePt t="30859" x="10067925" y="3692525"/>
          <p14:tracePt t="30868" x="10067925" y="3714750"/>
          <p14:tracePt t="30875" x="10067925" y="3729038"/>
          <p14:tracePt t="30884" x="10067925" y="3743325"/>
          <p14:tracePt t="30892" x="10067925" y="3757613"/>
          <p14:tracePt t="30901" x="10067925" y="3763963"/>
          <p14:tracePt t="30909" x="10053638" y="3763963"/>
          <p14:tracePt t="30917" x="10053638" y="3778250"/>
          <p14:tracePt t="30933" x="10053638" y="3792538"/>
          <p14:tracePt t="30950" x="10053638" y="3806825"/>
          <p14:tracePt t="30959" x="10039350" y="3813175"/>
          <p14:tracePt t="30966" x="10039350" y="3827463"/>
          <p14:tracePt t="30976" x="10039350" y="3841750"/>
          <p14:tracePt t="30983" x="10039350" y="3856038"/>
          <p14:tracePt t="30993" x="10039350" y="3863975"/>
          <p14:tracePt t="31009" x="10039350" y="3878263"/>
          <p14:tracePt t="31040" x="10039350" y="3892550"/>
          <p14:tracePt t="31131" x="10025063" y="3892550"/>
          <p14:tracePt t="31155" x="10017125" y="3892550"/>
          <p14:tracePt t="31164" x="10002838" y="3906838"/>
          <p14:tracePt t="31172" x="9974263" y="3913188"/>
          <p14:tracePt t="31181" x="9959975" y="3927475"/>
          <p14:tracePt t="31189" x="9939338" y="3941763"/>
          <p14:tracePt t="31197" x="9910763" y="3956050"/>
          <p14:tracePt t="31205" x="9888538" y="3963988"/>
          <p14:tracePt t="31213" x="9859963" y="3978275"/>
          <p14:tracePt t="31222" x="9839325" y="3992563"/>
          <p14:tracePt t="31230" x="9810750" y="3992563"/>
          <p14:tracePt t="31238" x="9802813" y="3992563"/>
          <p14:tracePt t="31247" x="9788525" y="4006850"/>
          <p14:tracePt t="31255" x="9759950" y="4006850"/>
          <p14:tracePt t="31263" x="9753600" y="4006850"/>
          <p14:tracePt t="31280" x="9739313" y="4006850"/>
          <p14:tracePt t="31288" x="9725025" y="4006850"/>
          <p14:tracePt t="31296" x="9725025" y="3992563"/>
          <p14:tracePt t="31313" x="9710738" y="3992563"/>
          <p14:tracePt t="31321" x="9710738" y="3978275"/>
          <p14:tracePt t="31337" x="9710738" y="3963988"/>
          <p14:tracePt t="31354" x="9710738" y="3956050"/>
          <p14:tracePt t="31370" x="9710738" y="3941763"/>
          <p14:tracePt t="31386" x="9710738" y="3927475"/>
          <p14:tracePt t="31403" x="9725025" y="3913188"/>
          <p14:tracePt t="31419" x="9739313" y="3906838"/>
          <p14:tracePt t="31428" x="9753600" y="3906838"/>
          <p14:tracePt t="31436" x="9759950" y="3892550"/>
          <p14:tracePt t="31444" x="9774238" y="3892550"/>
          <p14:tracePt t="31452" x="9802813" y="3892550"/>
          <p14:tracePt t="31461" x="9810750" y="3892550"/>
          <p14:tracePt t="31469" x="9839325" y="3892550"/>
          <p14:tracePt t="31477" x="9859963" y="3892550"/>
          <p14:tracePt t="31485" x="9874250" y="3892550"/>
          <p14:tracePt t="31494" x="9902825" y="3892550"/>
          <p14:tracePt t="31502" x="9910763" y="3892550"/>
          <p14:tracePt t="31510" x="9925050" y="3892550"/>
          <p14:tracePt t="31519" x="9953625" y="3892550"/>
          <p14:tracePt t="31535" x="9959975" y="3906838"/>
          <p14:tracePt t="31543" x="9974263" y="3913188"/>
          <p14:tracePt t="31560" x="9988550" y="3927475"/>
          <p14:tracePt t="31568" x="9988550" y="3941763"/>
          <p14:tracePt t="31576" x="9988550" y="3956050"/>
          <p14:tracePt t="31586" x="9988550" y="3963988"/>
          <p14:tracePt t="31592" x="9988550" y="3978275"/>
          <p14:tracePt t="31601" x="9988550" y="3992563"/>
          <p14:tracePt t="31609" x="9988550" y="4006850"/>
          <p14:tracePt t="31618" x="9988550" y="4021138"/>
          <p14:tracePt t="31634" x="9988550" y="4027488"/>
          <p14:tracePt t="31650" x="9974263" y="4041775"/>
          <p14:tracePt t="31659" x="9959975" y="4041775"/>
          <p14:tracePt t="31667" x="9953625" y="4056063"/>
          <p14:tracePt t="31675" x="9939338" y="4056063"/>
          <p14:tracePt t="31683" x="9925050" y="4056063"/>
          <p14:tracePt t="31692" x="9910763" y="4056063"/>
          <p14:tracePt t="31700" x="9902825" y="4056063"/>
          <p14:tracePt t="31709" x="9888538" y="4056063"/>
          <p14:tracePt t="31716" x="9859963" y="4056063"/>
          <p14:tracePt t="31726" x="9853613" y="4056063"/>
          <p14:tracePt t="31733" x="9825038" y="4056063"/>
          <p14:tracePt t="31742" x="9802813" y="4041775"/>
          <p14:tracePt t="31749" x="9759950" y="4041775"/>
          <p14:tracePt t="31759" x="9753600" y="4027488"/>
          <p14:tracePt t="31765" x="9710738" y="4021138"/>
          <p14:tracePt t="31776" x="9690100" y="4006850"/>
          <p14:tracePt t="31782" x="9661525" y="3992563"/>
          <p14:tracePt t="31792" x="9639300" y="3978275"/>
          <p14:tracePt t="31799" x="9610725" y="3963988"/>
          <p14:tracePt t="31809" x="9590088" y="3956050"/>
          <p14:tracePt t="31815" x="9575800" y="3941763"/>
          <p14:tracePt t="31825" x="9553575" y="3913188"/>
          <p14:tracePt t="31831" x="9539288" y="3906838"/>
          <p14:tracePt t="31841" x="9539288" y="3878263"/>
          <p14:tracePt t="31848" x="9525000" y="3856038"/>
          <p14:tracePt t="31858" x="9525000" y="3827463"/>
          <p14:tracePt t="31865" x="9525000" y="3813175"/>
          <p14:tracePt t="31874" x="9525000" y="3778250"/>
          <p14:tracePt t="31881" x="9525000" y="3743325"/>
          <p14:tracePt t="31891" x="9525000" y="3714750"/>
          <p14:tracePt t="31897" x="9561513" y="3692525"/>
          <p14:tracePt t="31906" x="9604375" y="3663950"/>
          <p14:tracePt t="31914" x="9639300" y="3657600"/>
          <p14:tracePt t="31922" x="9690100" y="3629025"/>
          <p14:tracePt t="31930" x="9725025" y="3614738"/>
          <p14:tracePt t="31939" x="9788525" y="3614738"/>
          <p14:tracePt t="31947" x="9825038" y="3614738"/>
          <p14:tracePt t="31955" x="9874250" y="3614738"/>
          <p14:tracePt t="31963" x="9925050" y="3614738"/>
          <p14:tracePt t="31972" x="9974263" y="3614738"/>
          <p14:tracePt t="31980" x="10017125" y="3614738"/>
          <p14:tracePt t="31988" x="10053638" y="3643313"/>
          <p14:tracePt t="31997" x="10102850" y="3663950"/>
          <p14:tracePt t="32005" x="10139363" y="3692525"/>
          <p14:tracePt t="32013" x="10166350" y="3729038"/>
          <p14:tracePt t="32021" x="10202863" y="3763963"/>
          <p14:tracePt t="32030" x="10217150" y="3806825"/>
          <p14:tracePt t="32038" x="10237788" y="3841750"/>
          <p14:tracePt t="32046" x="10252075" y="3892550"/>
          <p14:tracePt t="32054" x="10266363" y="3956050"/>
          <p14:tracePt t="32062" x="10266363" y="3992563"/>
          <p14:tracePt t="32071" x="10266363" y="4056063"/>
          <p14:tracePt t="32079" x="10266363" y="4078288"/>
          <p14:tracePt t="32088" x="10266363" y="4106863"/>
          <p14:tracePt t="32095" x="10266363" y="4141788"/>
          <p14:tracePt t="32104" x="10266363" y="4170363"/>
          <p14:tracePt t="32112" x="10252075" y="4178300"/>
          <p14:tracePt t="32120" x="10237788" y="4191000"/>
          <p14:tracePt t="32129" x="10217150" y="4205288"/>
          <p14:tracePt t="32137" x="10188575" y="4219575"/>
          <p14:tracePt t="32145" x="10166350" y="4219575"/>
          <p14:tracePt t="32153" x="10125075" y="4219575"/>
          <p14:tracePt t="32162" x="10117138" y="4219575"/>
          <p14:tracePt t="32170" x="10088563" y="4219575"/>
          <p14:tracePt t="32178" x="10067925" y="4219575"/>
          <p14:tracePt t="32186" x="10025063" y="4191000"/>
          <p14:tracePt t="32195" x="9988550" y="4170363"/>
          <p14:tracePt t="32203" x="9959975" y="4156075"/>
          <p14:tracePt t="32211" x="9939338" y="4121150"/>
          <p14:tracePt t="32219" x="9925050" y="4106863"/>
          <p14:tracePt t="32227" x="9910763" y="4078288"/>
          <p14:tracePt t="32236" x="9888538" y="4056063"/>
          <p14:tracePt t="32244" x="9874250" y="4027488"/>
          <p14:tracePt t="32252" x="9859963" y="4006850"/>
          <p14:tracePt t="32260" x="9853613" y="3992563"/>
          <p14:tracePt t="32268" x="9839325" y="3978275"/>
          <p14:tracePt t="32277" x="9839325" y="3963988"/>
          <p14:tracePt t="32285" x="9839325" y="3956050"/>
          <p14:tracePt t="32293" x="9839325" y="3941763"/>
          <p14:tracePt t="32326" x="9839325" y="3927475"/>
          <p14:tracePt t="32335" x="9853613" y="3927475"/>
          <p14:tracePt t="32343" x="9859963" y="3927475"/>
          <p14:tracePt t="32351" x="9874250" y="3913188"/>
          <p14:tracePt t="32359" x="9888538" y="3913188"/>
          <p14:tracePt t="32368" x="9902825" y="3913188"/>
          <p14:tracePt t="32375" x="9925050" y="3913188"/>
          <p14:tracePt t="32384" x="9939338" y="3913188"/>
          <p14:tracePt t="32392" x="9953625" y="3913188"/>
          <p14:tracePt t="32417" x="9959975" y="3927475"/>
          <p14:tracePt t="32441" x="9959975" y="3941763"/>
          <p14:tracePt t="32449" x="9959975" y="3956050"/>
          <p14:tracePt t="32459" x="9953625" y="3978275"/>
          <p14:tracePt t="32466" x="9925050" y="3992563"/>
          <p14:tracePt t="32476" x="9902825" y="4021138"/>
          <p14:tracePt t="32483" x="9859963" y="4027488"/>
          <p14:tracePt t="32492" x="9825038" y="4056063"/>
          <p14:tracePt t="32499" x="9802813" y="4056063"/>
          <p14:tracePt t="32509" x="9759950" y="4056063"/>
          <p14:tracePt t="32516" x="9725025" y="4070350"/>
          <p14:tracePt t="32526" x="9710738" y="4070350"/>
          <p14:tracePt t="32532" x="9690100" y="4070350"/>
          <p14:tracePt t="32542" x="9661525" y="4070350"/>
          <p14:tracePt t="32549" x="9653588" y="4056063"/>
          <p14:tracePt t="32558" x="9653588" y="4041775"/>
          <p14:tracePt t="32565" x="9639300" y="4027488"/>
          <p14:tracePt t="32581" x="9639300" y="4021138"/>
          <p14:tracePt t="32591" x="9639300" y="4006850"/>
          <p14:tracePt t="32598" x="9639300" y="3992563"/>
          <p14:tracePt t="32614" x="9639300" y="3978275"/>
          <p14:tracePt t="32631" x="9653588" y="3963988"/>
          <p14:tracePt t="32641" x="9661525" y="3956050"/>
          <p14:tracePt t="32647" x="9704388" y="3956050"/>
          <p14:tracePt t="32656" x="9710738" y="3956050"/>
          <p14:tracePt t="32664" x="9739313" y="3956050"/>
          <p14:tracePt t="32672" x="9759950" y="3956050"/>
          <p14:tracePt t="32681" x="9788525" y="3956050"/>
          <p14:tracePt t="32689" x="9802813" y="3956050"/>
          <p14:tracePt t="32697" x="9825038" y="3956050"/>
          <p14:tracePt t="32706" x="9853613" y="3956050"/>
          <p14:tracePt t="32714" x="9859963" y="3956050"/>
          <p14:tracePt t="32722" x="9874250" y="3963988"/>
          <p14:tracePt t="32730" x="9888538" y="3978275"/>
          <p14:tracePt t="32747" x="9902825" y="3978275"/>
          <p14:tracePt t="32755" x="9902825" y="3992563"/>
          <p14:tracePt t="32771" x="9910763" y="3992563"/>
          <p14:tracePt t="32788" x="9910763" y="4006850"/>
          <p14:tracePt t="32862" x="9910763" y="3992563"/>
          <p14:tracePt t="32886" x="9910763" y="3978275"/>
          <p14:tracePt t="32895" x="9910763" y="3963988"/>
          <p14:tracePt t="32903" x="9910763" y="3941763"/>
          <p14:tracePt t="32911" x="9902825" y="3927475"/>
          <p14:tracePt t="32920" x="9902825" y="3906838"/>
          <p14:tracePt t="32928" x="9902825" y="3878263"/>
          <p14:tracePt t="32936" x="9888538" y="3856038"/>
          <p14:tracePt t="32944" x="9888538" y="3827463"/>
          <p14:tracePt t="32953" x="9888538" y="3806825"/>
          <p14:tracePt t="32961" x="9888538" y="3778250"/>
          <p14:tracePt t="32969" x="9888538" y="3763963"/>
          <p14:tracePt t="32977" x="9888538" y="3757613"/>
          <p14:tracePt t="32985" x="9888538" y="3743325"/>
          <p14:tracePt t="32993" x="9888538" y="3729038"/>
          <p14:tracePt t="33010" x="9888538" y="3714750"/>
          <p14:tracePt t="33027" x="9902825" y="3714750"/>
          <p14:tracePt t="33043" x="9910763" y="3714750"/>
          <p14:tracePt t="33076" x="9925050" y="3714750"/>
          <p14:tracePt t="33117" x="9925050" y="3729038"/>
          <p14:tracePt t="33241" x="9910763" y="3729038"/>
          <p14:tracePt t="33249" x="9910763" y="3714750"/>
          <p14:tracePt t="33282" x="9910763" y="3706813"/>
          <p14:tracePt t="33430" x="9910763" y="3692525"/>
          <p14:tracePt t="33463" x="9910763" y="3678238"/>
          <p14:tracePt t="33472" x="9902825" y="3663950"/>
          <p14:tracePt t="33480" x="9902825" y="3657600"/>
          <p14:tracePt t="33488" x="9888538" y="3657600"/>
          <p14:tracePt t="33497" x="9888538" y="3643313"/>
          <p14:tracePt t="33505" x="9874250" y="3629025"/>
          <p14:tracePt t="33513" x="9874250" y="3614738"/>
          <p14:tracePt t="33521" x="9874250" y="3606800"/>
          <p14:tracePt t="33530" x="9859963" y="3592513"/>
          <p14:tracePt t="33538" x="9859963" y="3578225"/>
          <p14:tracePt t="33546" x="9859963" y="3563938"/>
          <p14:tracePt t="33554" x="9859963" y="3557588"/>
          <p14:tracePt t="33563" x="9853613" y="3557588"/>
          <p14:tracePt t="33571" x="9853613" y="3543300"/>
          <p14:tracePt t="33579" x="9853613" y="3529013"/>
          <p14:tracePt t="33596" x="9853613" y="3514725"/>
          <p14:tracePt t="33612" x="9853613" y="3506788"/>
          <p14:tracePt t="33826" x="9853613" y="3492500"/>
          <p14:tracePt t="33834" x="9839325" y="3492500"/>
          <p14:tracePt t="33842" x="9839325" y="3478213"/>
          <p14:tracePt t="33851" x="9839325" y="3463925"/>
          <p14:tracePt t="33860" x="9825038" y="3457575"/>
          <p14:tracePt t="33867" x="9825038" y="3414713"/>
          <p14:tracePt t="33876" x="9810750" y="3394075"/>
          <p14:tracePt t="33884" x="9802813" y="3379788"/>
          <p14:tracePt t="33892" x="9788525" y="3351213"/>
          <p14:tracePt t="33901" x="9774238" y="3328988"/>
          <p14:tracePt t="33909" x="9759950" y="3300413"/>
          <p14:tracePt t="33917" x="9759950" y="3294063"/>
          <p14:tracePt t="33926" x="9753600" y="3265488"/>
          <p14:tracePt t="33933" x="9753600" y="3251200"/>
          <p14:tracePt t="33943" x="9739313" y="3243263"/>
          <p14:tracePt t="33959" x="9739313" y="3228975"/>
          <p14:tracePt t="34041" x="9753600" y="3228975"/>
          <p14:tracePt t="34049" x="9759950" y="3228975"/>
          <p14:tracePt t="34058" x="9774238" y="3228975"/>
          <p14:tracePt t="34065" x="9802813" y="3228975"/>
          <p14:tracePt t="34075" x="9810750" y="3243263"/>
          <p14:tracePt t="34082" x="9825038" y="3251200"/>
          <p14:tracePt t="34091" x="9853613" y="3251200"/>
          <p14:tracePt t="34098" x="9859963" y="3265488"/>
          <p14:tracePt t="34108" x="9874250" y="3265488"/>
          <p14:tracePt t="34115" x="9874250" y="3279775"/>
          <p14:tracePt t="34123" x="9888538" y="3279775"/>
          <p14:tracePt t="34131" x="9888538" y="3294063"/>
          <p14:tracePt t="34147" x="9902825" y="3294063"/>
          <p14:tracePt t="34164" x="9902825" y="3300413"/>
          <p14:tracePt t="34197" x="9902825" y="3314700"/>
          <p14:tracePt t="34230" x="9888538" y="3314700"/>
          <p14:tracePt t="34254" x="9874250" y="3314700"/>
          <p14:tracePt t="34263" x="9859963" y="3314700"/>
          <p14:tracePt t="34279" x="9853613" y="3314700"/>
          <p14:tracePt t="34288" x="9839325" y="3314700"/>
          <p14:tracePt t="34296" x="9825038" y="3300413"/>
          <p14:tracePt t="34304" x="9825038" y="3294063"/>
          <p14:tracePt t="34312" x="9810750" y="3279775"/>
          <p14:tracePt t="34321" x="9802813" y="3279775"/>
          <p14:tracePt t="34329" x="9788525" y="3265488"/>
          <p14:tracePt t="34337" x="9788525" y="3251200"/>
          <p14:tracePt t="34346" x="9774238" y="3243263"/>
          <p14:tracePt t="34353" x="9759950" y="3228975"/>
          <p14:tracePt t="34362" x="9759950" y="3214688"/>
          <p14:tracePt t="34378" x="9753600" y="3200400"/>
          <p14:tracePt t="34395" x="9753600" y="3194050"/>
          <p14:tracePt t="34411" x="9753600" y="3179763"/>
          <p14:tracePt t="34428" x="9753600" y="3165475"/>
          <p14:tracePt t="34444" x="9753600" y="3151188"/>
          <p14:tracePt t="34452" x="9753600" y="3143250"/>
          <p14:tracePt t="34461" x="9774238" y="3128963"/>
          <p14:tracePt t="34469" x="9802813" y="3100388"/>
          <p14:tracePt t="34477" x="9825038" y="3094038"/>
          <p14:tracePt t="34486" x="9853613" y="3065463"/>
          <p14:tracePt t="34493" x="9902825" y="3051175"/>
          <p14:tracePt t="34502" x="9910763" y="3044825"/>
          <p14:tracePt t="34510" x="9939338" y="3030538"/>
          <p14:tracePt t="34519" x="9974263" y="3030538"/>
          <p14:tracePt t="34528" x="10002838" y="3030538"/>
          <p14:tracePt t="34535" x="10017125" y="3030538"/>
          <p14:tracePt t="34543" x="10039350" y="3030538"/>
          <p14:tracePt t="34551" x="10053638" y="3030538"/>
          <p14:tracePt t="34567" x="10067925" y="3030538"/>
          <p14:tracePt t="34601" x="10067925" y="3044825"/>
          <p14:tracePt t="34609" x="10067925" y="3051175"/>
          <p14:tracePt t="34618" x="10067925" y="3065463"/>
          <p14:tracePt t="34626" x="10067925" y="3079750"/>
          <p14:tracePt t="34634" x="10067925" y="3114675"/>
          <p14:tracePt t="34642" x="10053638" y="3143250"/>
          <p14:tracePt t="34650" x="10039350" y="3179763"/>
          <p14:tracePt t="34659" x="10017125" y="3214688"/>
          <p14:tracePt t="34667" x="10002838" y="3265488"/>
          <p14:tracePt t="34675" x="9988550" y="3279775"/>
          <p14:tracePt t="34684" x="9959975" y="3314700"/>
          <p14:tracePt t="34692" x="9953625" y="3343275"/>
          <p14:tracePt t="34700" x="9925050" y="3351213"/>
          <p14:tracePt t="34709" x="9910763" y="3365500"/>
          <p14:tracePt t="34716" x="9888538" y="3379788"/>
          <p14:tracePt t="34726" x="9853613" y="3394075"/>
          <p14:tracePt t="34733" x="9810750" y="3394075"/>
          <p14:tracePt t="34742" x="9788525" y="3394075"/>
          <p14:tracePt t="34749" x="9759950" y="3394075"/>
          <p14:tracePt t="34759" x="9739313" y="3394075"/>
          <p14:tracePt t="34766" x="9710738" y="3365500"/>
          <p14:tracePt t="34776" x="9704388" y="3351213"/>
          <p14:tracePt t="34782" x="9675813" y="3343275"/>
          <p14:tracePt t="34792" x="9653588" y="3314700"/>
          <p14:tracePt t="34798" x="9639300" y="3300413"/>
          <p14:tracePt t="34808" x="9625013" y="3279775"/>
          <p14:tracePt t="34815" x="9610725" y="3265488"/>
          <p14:tracePt t="34825" x="9604375" y="3251200"/>
          <p14:tracePt t="34832" x="9604375" y="3243263"/>
          <p14:tracePt t="34841" x="9604375" y="3228975"/>
          <p14:tracePt t="34848" x="9604375" y="3214688"/>
          <p14:tracePt t="34856" x="9604375" y="3200400"/>
          <p14:tracePt t="34873" x="9604375" y="3194050"/>
          <p14:tracePt t="34889" x="9604375" y="3179763"/>
          <p14:tracePt t="34897" x="9604375" y="3165475"/>
          <p14:tracePt t="34906" x="9625013" y="3151188"/>
          <p14:tracePt t="34914" x="9653588" y="3128963"/>
          <p14:tracePt t="34922" x="9690100" y="3114675"/>
          <p14:tracePt t="34930" x="9725025" y="3100388"/>
          <p14:tracePt t="34939" x="9759950" y="3094038"/>
          <p14:tracePt t="34947" x="9788525" y="3094038"/>
          <p14:tracePt t="34955" x="9825038" y="3079750"/>
          <p14:tracePt t="34963" x="9853613" y="3079750"/>
          <p14:tracePt t="34972" x="9888538" y="3079750"/>
          <p14:tracePt t="34980" x="9910763" y="3079750"/>
          <p14:tracePt t="34988" x="9953625" y="3079750"/>
          <p14:tracePt t="34997" x="9959975" y="3094038"/>
          <p14:tracePt t="35004" x="9974263" y="3100388"/>
          <p14:tracePt t="35013" x="9988550" y="3128963"/>
          <p14:tracePt t="35021" x="10017125" y="3143250"/>
          <p14:tracePt t="35030" x="10025063" y="3179763"/>
          <p14:tracePt t="35038" x="10039350" y="3214688"/>
          <p14:tracePt t="35046" x="10039350" y="3243263"/>
          <p14:tracePt t="35054" x="10039350" y="3279775"/>
          <p14:tracePt t="35063" x="10039350" y="3328988"/>
          <p14:tracePt t="35070" x="10039350" y="3365500"/>
          <p14:tracePt t="35079" x="10039350" y="3400425"/>
          <p14:tracePt t="35087" x="10039350" y="3457575"/>
          <p14:tracePt t="35096" x="10025063" y="3463925"/>
          <p14:tracePt t="35103" x="10002838" y="3506788"/>
          <p14:tracePt t="35112" x="9988550" y="3514725"/>
          <p14:tracePt t="35120" x="9974263" y="3543300"/>
          <p14:tracePt t="35128" x="9953625" y="3557588"/>
          <p14:tracePt t="35137" x="9925050" y="3557588"/>
          <p14:tracePt t="35145" x="9910763" y="3557588"/>
          <p14:tracePt t="35153" x="9902825" y="3557588"/>
          <p14:tracePt t="35161" x="9888538" y="3557588"/>
          <p14:tracePt t="35170" x="9874250" y="3557588"/>
          <p14:tracePt t="35178" x="9853613" y="3543300"/>
          <p14:tracePt t="35186" x="9853613" y="3529013"/>
          <p14:tracePt t="35194" x="9839325" y="3514725"/>
          <p14:tracePt t="35202" x="9810750" y="3492500"/>
          <p14:tracePt t="35210" x="9810750" y="3478213"/>
          <p14:tracePt t="35219" x="9802813" y="3457575"/>
          <p14:tracePt t="35227" x="9788525" y="3443288"/>
          <p14:tracePt t="35235" x="9788525" y="3429000"/>
          <p14:tracePt t="35244" x="9774238" y="3414713"/>
          <p14:tracePt t="35252" x="9774238" y="3400425"/>
          <p14:tracePt t="35260" x="9774238" y="3394075"/>
          <p14:tracePt t="35276" x="9774238" y="3379788"/>
          <p14:tracePt t="35285" x="9774238" y="3365500"/>
          <p14:tracePt t="35367" x="9788525" y="3365500"/>
          <p14:tracePt t="35392" x="9788525" y="3379788"/>
          <p14:tracePt t="35409" x="9788525" y="3394075"/>
          <p14:tracePt t="35417" x="9774238" y="3394075"/>
          <p14:tracePt t="35427" x="9774238" y="3400425"/>
          <p14:tracePt t="35433" x="9759950" y="3414713"/>
          <p14:tracePt t="35442" x="9753600" y="3414713"/>
          <p14:tracePt t="35450" x="9725025" y="3429000"/>
          <p14:tracePt t="35460" x="9710738" y="3443288"/>
          <p14:tracePt t="35466" x="9704388" y="3443288"/>
          <p14:tracePt t="35475" x="9690100" y="3457575"/>
          <p14:tracePt t="35483" x="9661525" y="3457575"/>
          <p14:tracePt t="35492" x="9653588" y="3457575"/>
          <p14:tracePt t="35509" x="9639300" y="3457575"/>
          <p14:tracePt t="35525" x="9625013" y="3443288"/>
          <p14:tracePt t="35532" x="9625013" y="3429000"/>
          <p14:tracePt t="35542" x="9625013" y="3414713"/>
          <p14:tracePt t="35549" x="9625013" y="3400425"/>
          <p14:tracePt t="35558" x="9610725" y="3394075"/>
          <p14:tracePt t="35565" x="9610725" y="3379788"/>
          <p14:tracePt t="35575" x="9610725" y="3365500"/>
          <p14:tracePt t="35582" x="9610725" y="3343275"/>
          <p14:tracePt t="35591" x="9610725" y="3314700"/>
          <p14:tracePt t="35598" x="9625013" y="3300413"/>
          <p14:tracePt t="35606" x="9639300" y="3279775"/>
          <p14:tracePt t="35615" x="9661525" y="3251200"/>
          <p14:tracePt t="35624" x="9690100" y="3214688"/>
          <p14:tracePt t="35631" x="9704388" y="3214688"/>
          <p14:tracePt t="35641" x="9725025" y="3194050"/>
          <p14:tracePt t="35648" x="9739313" y="3179763"/>
          <p14:tracePt t="35656" x="9759950" y="3165475"/>
          <p14:tracePt t="35664" x="9774238" y="3151188"/>
          <p14:tracePt t="35672" x="9802813" y="3151188"/>
          <p14:tracePt t="35680" x="9810750" y="3143250"/>
          <p14:tracePt t="35689" x="9825038" y="3143250"/>
          <p14:tracePt t="35697" x="9839325" y="3143250"/>
          <p14:tracePt t="35705" x="9859963" y="3143250"/>
          <p14:tracePt t="35721" x="9888538" y="3151188"/>
          <p14:tracePt t="35730" x="9902825" y="3165475"/>
          <p14:tracePt t="35738" x="9925050" y="3194050"/>
          <p14:tracePt t="35747" x="9939338" y="3200400"/>
          <p14:tracePt t="35755" x="9953625" y="3214688"/>
          <p14:tracePt t="35763" x="9974263" y="3243263"/>
          <p14:tracePt t="35771" x="9988550" y="3265488"/>
          <p14:tracePt t="35780" x="10002838" y="3279775"/>
          <p14:tracePt t="35787" x="10017125" y="3300413"/>
          <p14:tracePt t="35796" x="10017125" y="3314700"/>
          <p14:tracePt t="35804" x="10025063" y="3328988"/>
          <p14:tracePt t="35812" x="10025063" y="3343275"/>
          <p14:tracePt t="35821" x="10039350" y="3351213"/>
          <p14:tracePt t="35829" x="10039350" y="3365500"/>
          <p14:tracePt t="35837" x="10039350" y="3379788"/>
          <p14:tracePt t="35853" x="10039350" y="3394075"/>
          <p14:tracePt t="35878" x="10039350" y="3400425"/>
          <p14:tracePt t="35887" x="10025063" y="3400425"/>
          <p14:tracePt t="35895" x="10017125" y="3400425"/>
          <p14:tracePt t="35903" x="9988550" y="3400425"/>
          <p14:tracePt t="35911" x="9959975" y="3400425"/>
          <p14:tracePt t="35920" x="9925050" y="3400425"/>
          <p14:tracePt t="35928" x="9902825" y="3400425"/>
          <p14:tracePt t="35936" x="9859963" y="3400425"/>
          <p14:tracePt t="35944" x="9839325" y="3400425"/>
          <p14:tracePt t="35952" x="9788525" y="3379788"/>
          <p14:tracePt t="35961" x="9774238" y="3365500"/>
          <p14:tracePt t="35969" x="9753600" y="3351213"/>
          <p14:tracePt t="35977" x="9725025" y="3343275"/>
          <p14:tracePt t="35986" x="9710738" y="3328988"/>
          <p14:tracePt t="35994" x="9704388" y="3314700"/>
          <p14:tracePt t="36002" x="9704388" y="3300413"/>
          <p14:tracePt t="36010" x="9690100" y="3294063"/>
          <p14:tracePt t="36019" x="9690100" y="3279775"/>
          <p14:tracePt t="36026" x="9690100" y="3251200"/>
          <p14:tracePt t="36035" x="9690100" y="3243263"/>
          <p14:tracePt t="36043" x="9690100" y="3228975"/>
          <p14:tracePt t="36052" x="9690100" y="3200400"/>
          <p14:tracePt t="36059" x="9710738" y="3179763"/>
          <p14:tracePt t="36068" x="9739313" y="3151188"/>
          <p14:tracePt t="36076" x="9759950" y="3143250"/>
          <p14:tracePt t="36085" x="9774238" y="3128963"/>
          <p14:tracePt t="36093" x="9810750" y="3114675"/>
          <p14:tracePt t="36101" x="9839325" y="3100388"/>
          <p14:tracePt t="36109" x="9859963" y="3094038"/>
          <p14:tracePt t="36117" x="9874250" y="3094038"/>
          <p14:tracePt t="36126" x="9902825" y="3094038"/>
          <p14:tracePt t="36134" x="9910763" y="3094038"/>
          <p14:tracePt t="36142" x="9925050" y="3094038"/>
          <p14:tracePt t="36166" x="9939338" y="3094038"/>
          <p14:tracePt t="36176" x="9939338" y="3100388"/>
          <p14:tracePt t="36183" x="9939338" y="3114675"/>
          <p14:tracePt t="36200" x="9939338" y="3128963"/>
          <p14:tracePt t="36209" x="9939338" y="3151188"/>
          <p14:tracePt t="36216" x="9939338" y="3179763"/>
          <p14:tracePt t="36226" x="9939338" y="3200400"/>
          <p14:tracePt t="36232" x="9939338" y="3228975"/>
          <p14:tracePt t="36242" x="9910763" y="3279775"/>
          <p14:tracePt t="36249" x="9902825" y="3300413"/>
          <p14:tracePt t="36259" x="9874250" y="3343275"/>
          <p14:tracePt t="36265" x="9839325" y="3379788"/>
          <p14:tracePt t="36275" x="9810750" y="3414713"/>
          <p14:tracePt t="36282" x="9802813" y="3429000"/>
          <p14:tracePt t="36292" x="9774238" y="3463925"/>
          <p14:tracePt t="36298" x="9753600" y="3492500"/>
          <p14:tracePt t="36309" x="9725025" y="3506788"/>
          <p14:tracePt t="36315" x="9710738" y="3514725"/>
          <p14:tracePt t="36324" x="9690100" y="3529013"/>
          <p14:tracePt t="36332" x="9661525" y="3529013"/>
          <p14:tracePt t="36341" x="9653588" y="3529013"/>
          <p14:tracePt t="36348" x="9625013" y="3529013"/>
          <p14:tracePt t="36358" x="9610725" y="3529013"/>
          <p14:tracePt t="36365" x="9590088" y="3529013"/>
          <p14:tracePt t="36374" x="9575800" y="3514725"/>
          <p14:tracePt t="36381" x="9553575" y="3506788"/>
          <p14:tracePt t="36389" x="9539288" y="3492500"/>
          <p14:tracePt t="36397" x="9525000" y="3463925"/>
          <p14:tracePt t="36406" x="9510713" y="3457575"/>
          <p14:tracePt t="36414" x="9510713" y="3443288"/>
          <p14:tracePt t="36422" x="9504363" y="3429000"/>
          <p14:tracePt t="36431" x="9504363" y="3414713"/>
          <p14:tracePt t="36438" x="9504363" y="3400425"/>
          <p14:tracePt t="36447" x="9504363" y="3394075"/>
          <p14:tracePt t="36455" x="9504363" y="3379788"/>
          <p14:tracePt t="36463" x="9504363" y="3365500"/>
          <p14:tracePt t="36472" x="9504363" y="3351213"/>
          <p14:tracePt t="36480" x="9504363" y="3343275"/>
          <p14:tracePt t="36488" x="9504363" y="3328988"/>
          <p14:tracePt t="36496" x="9510713" y="3314700"/>
          <p14:tracePt t="36505" x="9539288" y="3314700"/>
          <p14:tracePt t="36513" x="9553575" y="3300413"/>
          <p14:tracePt t="36521" x="9561513" y="3294063"/>
          <p14:tracePt t="36530" x="9575800" y="3294063"/>
          <p14:tracePt t="36538" x="9604375" y="3294063"/>
          <p14:tracePt t="36546" x="9625013" y="3279775"/>
          <p14:tracePt t="36554" x="9653588" y="3279775"/>
          <p14:tracePt t="36563" x="9675813" y="3279775"/>
          <p14:tracePt t="36571" x="9704388" y="3279775"/>
          <p14:tracePt t="36579" x="9710738" y="3279775"/>
          <p14:tracePt t="36587" x="9739313" y="3279775"/>
          <p14:tracePt t="36596" x="9759950" y="3279775"/>
          <p14:tracePt t="36604" x="9774238" y="3294063"/>
          <p14:tracePt t="36612" x="9788525" y="3294063"/>
          <p14:tracePt t="36620" x="9802813" y="3314700"/>
          <p14:tracePt t="36629" x="9825038" y="3328988"/>
          <p14:tracePt t="36637" x="9839325" y="3343275"/>
          <p14:tracePt t="36645" x="9853613" y="3351213"/>
          <p14:tracePt t="36653" x="9853613" y="3365500"/>
          <p14:tracePt t="36661" x="9859963" y="3394075"/>
          <p14:tracePt t="36670" x="9874250" y="3400425"/>
          <p14:tracePt t="36678" x="9874250" y="3414713"/>
          <p14:tracePt t="36686" x="9874250" y="3443288"/>
          <p14:tracePt t="36694" x="9888538" y="3457575"/>
          <p14:tracePt t="36702" x="9888538" y="3463925"/>
          <p14:tracePt t="36711" x="9888538" y="3492500"/>
          <p14:tracePt t="36719" x="9888538" y="3506788"/>
          <p14:tracePt t="36727" x="9888538" y="3529013"/>
          <p14:tracePt t="36744" x="9888538" y="3557588"/>
          <p14:tracePt t="36752" x="9888538" y="3563938"/>
          <p14:tracePt t="36760" x="9888538" y="3578225"/>
          <p14:tracePt t="36776" x="9874250" y="3592513"/>
          <p14:tracePt t="36793" x="9859963" y="3592513"/>
          <p14:tracePt t="36809" x="9853613" y="3592513"/>
          <p14:tracePt t="36818" x="9839325" y="3592513"/>
          <p14:tracePt t="36834" x="9825038" y="3592513"/>
          <p14:tracePt t="36843" x="9810750" y="3592513"/>
          <p14:tracePt t="36851" x="9802813" y="3592513"/>
          <p14:tracePt t="36859" x="9788525" y="3592513"/>
          <p14:tracePt t="36867" x="9774238" y="3592513"/>
          <p14:tracePt t="36876" x="9759950" y="3578225"/>
          <p14:tracePt t="36884" x="9753600" y="3578225"/>
          <p14:tracePt t="36892" x="9739313" y="3563938"/>
          <p14:tracePt t="36901" x="9725025" y="3563938"/>
          <p14:tracePt t="36909" x="9710738" y="3557588"/>
          <p14:tracePt t="36917" x="9710738" y="3543300"/>
          <p14:tracePt t="36926" x="9704388" y="3529013"/>
          <p14:tracePt t="36933" x="9690100" y="3514725"/>
          <p14:tracePt t="36942" x="9690100" y="3506788"/>
          <p14:tracePt t="36950" x="9675813" y="3492500"/>
          <p14:tracePt t="36959" x="9675813" y="3463925"/>
          <p14:tracePt t="36966" x="9675813" y="3457575"/>
          <p14:tracePt t="36976" x="9675813" y="3443288"/>
          <p14:tracePt t="36983" x="9675813" y="3429000"/>
          <p14:tracePt t="36992" x="9675813" y="3394075"/>
          <p14:tracePt t="36999" x="9675813" y="3379788"/>
          <p14:tracePt t="37009" x="9690100" y="3351213"/>
          <p14:tracePt t="37015" x="9704388" y="3343275"/>
          <p14:tracePt t="37026" x="9710738" y="3328988"/>
          <p14:tracePt t="37032" x="9725025" y="3300413"/>
          <p14:tracePt t="37042" x="9753600" y="3294063"/>
          <p14:tracePt t="37048" x="9759950" y="3279775"/>
          <p14:tracePt t="37058" x="9774238" y="3279775"/>
          <p14:tracePt t="37065" x="9788525" y="3265488"/>
          <p14:tracePt t="37075" x="9802813" y="3265488"/>
          <p14:tracePt t="37091" x="9810750" y="3265488"/>
          <p14:tracePt t="37098" x="9825038" y="3265488"/>
          <p14:tracePt t="37106" x="9839325" y="3265488"/>
          <p14:tracePt t="37115" x="9853613" y="3265488"/>
          <p14:tracePt t="37123" x="9859963" y="3279775"/>
          <p14:tracePt t="37131" x="9874250" y="3294063"/>
          <p14:tracePt t="37141" x="9888538" y="3300413"/>
          <p14:tracePt t="37147" x="9902825" y="3328988"/>
          <p14:tracePt t="37156" x="9910763" y="3343275"/>
          <p14:tracePt t="37164" x="9925050" y="3351213"/>
          <p14:tracePt t="37173" x="9939338" y="3379788"/>
          <p14:tracePt t="37180" x="9939338" y="3394075"/>
          <p14:tracePt t="37189" x="9939338" y="3400425"/>
          <p14:tracePt t="37197" x="9953625" y="3414713"/>
          <p14:tracePt t="37205" x="9953625" y="3429000"/>
          <p14:tracePt t="37221" x="9953625" y="3443288"/>
          <p14:tracePt t="37238" x="9953625" y="3457575"/>
          <p14:tracePt t="37254" x="9953625" y="3463925"/>
          <p14:tracePt t="37263" x="9939338" y="3463925"/>
          <p14:tracePt t="37271" x="9910763" y="3478213"/>
          <p14:tracePt t="37288" x="9888538" y="3478213"/>
          <p14:tracePt t="37296" x="9859963" y="3492500"/>
          <p14:tracePt t="37304" x="9839325" y="3492500"/>
          <p14:tracePt t="37312" x="9825038" y="3492500"/>
          <p14:tracePt t="37321" x="9802813" y="3492500"/>
          <p14:tracePt t="37329" x="9774238" y="3492500"/>
          <p14:tracePt t="37337" x="9753600" y="3492500"/>
          <p14:tracePt t="37346" x="9739313" y="3478213"/>
          <p14:tracePt t="37354" x="9725025" y="3463925"/>
          <p14:tracePt t="37362" x="9704388" y="3443288"/>
          <p14:tracePt t="37370" x="9690100" y="3429000"/>
          <p14:tracePt t="37378" x="9675813" y="3400425"/>
          <p14:tracePt t="37386" x="9661525" y="3379788"/>
          <p14:tracePt t="37395" x="9653588" y="3365500"/>
          <p14:tracePt t="37403" x="9653588" y="3343275"/>
          <p14:tracePt t="37411" x="9653588" y="3328988"/>
          <p14:tracePt t="37420" x="9653588" y="3300413"/>
          <p14:tracePt t="37428" x="9653588" y="3279775"/>
          <p14:tracePt t="37436" x="9653588" y="3251200"/>
          <p14:tracePt t="37444" x="9661525" y="3228975"/>
          <p14:tracePt t="37452" x="9690100" y="3194050"/>
          <p14:tracePt t="37461" x="9725025" y="3165475"/>
          <p14:tracePt t="37469" x="9759950" y="3128963"/>
          <p14:tracePt t="37477" x="9788525" y="3114675"/>
          <p14:tracePt t="37486" x="9825038" y="3094038"/>
          <p14:tracePt t="37494" x="9853613" y="3065463"/>
          <p14:tracePt t="37502" x="9888538" y="3051175"/>
          <p14:tracePt t="37510" x="9925050" y="3051175"/>
          <p14:tracePt t="37518" x="9953625" y="3044825"/>
          <p14:tracePt t="37526" x="9974263" y="3044825"/>
          <p14:tracePt t="37535" x="10002838" y="3044825"/>
          <p14:tracePt t="37543" x="10025063" y="3044825"/>
          <p14:tracePt t="37551" x="10039350" y="3044825"/>
          <p14:tracePt t="37560" x="10053638" y="3044825"/>
          <p14:tracePt t="37568" x="10067925" y="3051175"/>
          <p14:tracePt t="37576" x="10074275" y="3079750"/>
          <p14:tracePt t="37587" x="10088563" y="3094038"/>
          <p14:tracePt t="37593" x="10088563" y="3100388"/>
          <p14:tracePt t="37601" x="10102850" y="3128963"/>
          <p14:tracePt t="37609" x="10117138" y="3165475"/>
          <p14:tracePt t="37617" x="10117138" y="3194050"/>
          <p14:tracePt t="37626" x="10117138" y="3214688"/>
          <p14:tracePt t="37634" x="10117138" y="3265488"/>
          <p14:tracePt t="37643" x="10117138" y="3294063"/>
          <p14:tracePt t="37650" x="10117138" y="3314700"/>
          <p14:tracePt t="37659" x="10117138" y="3365500"/>
          <p14:tracePt t="37667" x="10117138" y="3394075"/>
          <p14:tracePt t="37676" x="10102850" y="3400425"/>
          <p14:tracePt t="37683" x="10074275" y="3457575"/>
          <p14:tracePt t="37693" x="10053638" y="3492500"/>
          <p14:tracePt t="37700" x="10017125" y="3514725"/>
          <p14:tracePt t="37709" x="9974263" y="3543300"/>
          <p14:tracePt t="37716" x="9925050" y="3557588"/>
          <p14:tracePt t="37726" x="9888538" y="3578225"/>
          <p14:tracePt t="37733" x="9839325" y="3578225"/>
          <p14:tracePt t="37743" x="9802813" y="3592513"/>
          <p14:tracePt t="37749" x="9774238" y="3592513"/>
          <p14:tracePt t="37759" x="9739313" y="3592513"/>
          <p14:tracePt t="37766" x="9710738" y="3592513"/>
          <p14:tracePt t="37776" x="9675813" y="3592513"/>
          <p14:tracePt t="37782" x="9661525" y="3563938"/>
          <p14:tracePt t="37792" x="9639300" y="3557588"/>
          <p14:tracePt t="37799" x="9610725" y="3529013"/>
          <p14:tracePt t="37809" x="9604375" y="3514725"/>
          <p14:tracePt t="37815" x="9590088" y="3506788"/>
          <p14:tracePt t="37826" x="9590088" y="3492500"/>
          <p14:tracePt t="37832" x="9590088" y="3478213"/>
          <p14:tracePt t="37843" x="9575800" y="3463925"/>
          <p14:tracePt t="37848" x="9575800" y="3443288"/>
          <p14:tracePt t="37859" x="9575800" y="3429000"/>
          <p14:tracePt t="37873" x="9575800" y="3414713"/>
          <p14:tracePt t="37881" x="9575800" y="3400425"/>
          <p14:tracePt t="37891" x="9575800" y="3379788"/>
          <p14:tracePt t="37898" x="9575800" y="3351213"/>
          <p14:tracePt t="37906" x="9604375" y="3343275"/>
          <p14:tracePt t="37914" x="9639300" y="3328988"/>
          <p14:tracePt t="37922" x="9675813" y="3300413"/>
          <p14:tracePt t="37930" x="9710738" y="3294063"/>
          <p14:tracePt t="37939" x="9753600" y="3279775"/>
          <p14:tracePt t="37947" x="9802813" y="3265488"/>
          <p14:tracePt t="37955" x="9825038" y="3265488"/>
          <p14:tracePt t="37964" x="9859963" y="3265488"/>
          <p14:tracePt t="37972" x="9902825" y="3265488"/>
          <p14:tracePt t="37980" x="9925050" y="3265488"/>
          <p14:tracePt t="37988" x="9939338" y="3265488"/>
          <p14:tracePt t="37997" x="9953625" y="3265488"/>
          <p14:tracePt t="38005" x="9959975" y="3265488"/>
          <p14:tracePt t="38013" x="9974263" y="3279775"/>
          <p14:tracePt t="38022" x="9974263" y="3294063"/>
          <p14:tracePt t="38029" x="9988550" y="3300413"/>
          <p14:tracePt t="38038" x="9988550" y="3314700"/>
          <p14:tracePt t="38046" x="9988550" y="3328988"/>
          <p14:tracePt t="38054" x="9988550" y="3351213"/>
          <p14:tracePt t="38062" x="9988550" y="3365500"/>
          <p14:tracePt t="38071" x="9988550" y="3394075"/>
          <p14:tracePt t="38079" x="9988550" y="3414713"/>
          <p14:tracePt t="38087" x="9959975" y="3457575"/>
          <p14:tracePt t="38095" x="9953625" y="3478213"/>
          <p14:tracePt t="38104" x="9953625" y="3492500"/>
          <p14:tracePt t="38112" x="9925050" y="3506788"/>
          <p14:tracePt t="38120" x="9910763" y="3529013"/>
          <p14:tracePt t="38129" x="9902825" y="3543300"/>
          <p14:tracePt t="38137" x="9874250" y="3557588"/>
          <p14:tracePt t="38145" x="9859963" y="3563938"/>
          <p14:tracePt t="38153" x="9853613" y="3563938"/>
          <p14:tracePt t="38161" x="9825038" y="3578225"/>
          <p14:tracePt t="38170" x="9810750" y="3578225"/>
          <p14:tracePt t="38178" x="9788525" y="3578225"/>
          <p14:tracePt t="38186" x="9774238" y="3578225"/>
          <p14:tracePt t="38194" x="9759950" y="3563938"/>
          <p14:tracePt t="38203" x="9753600" y="3557588"/>
          <p14:tracePt t="38211" x="9739313" y="3543300"/>
          <p14:tracePt t="38219" x="9725025" y="3514725"/>
          <p14:tracePt t="38227" x="9725025" y="3492500"/>
          <p14:tracePt t="38236" x="9710738" y="3478213"/>
          <p14:tracePt t="38244" x="9710738" y="3463925"/>
          <p14:tracePt t="38253" x="9710738" y="3443288"/>
          <p14:tracePt t="38260" x="9710738" y="3414713"/>
          <p14:tracePt t="38269" x="9710738" y="3394075"/>
          <p14:tracePt t="38277" x="9710738" y="3365500"/>
          <p14:tracePt t="38285" x="9725025" y="3343275"/>
          <p14:tracePt t="38293" x="9753600" y="3328988"/>
          <p14:tracePt t="38302" x="9759950" y="3314700"/>
          <p14:tracePt t="38310" x="9788525" y="3294063"/>
          <p14:tracePt t="38318" x="9810750" y="3279775"/>
          <p14:tracePt t="38326" x="9825038" y="3265488"/>
          <p14:tracePt t="38334" x="9853613" y="3265488"/>
          <p14:tracePt t="38343" x="9859963" y="3265488"/>
          <p14:tracePt t="38351" x="9888538" y="3265488"/>
          <p14:tracePt t="38360" x="9902825" y="3265488"/>
          <p14:tracePt t="38367" x="9910763" y="3265488"/>
          <p14:tracePt t="38376" x="9925050" y="3265488"/>
          <p14:tracePt t="38393" x="9939338" y="3279775"/>
          <p14:tracePt t="38400" x="9939338" y="3294063"/>
          <p14:tracePt t="38409" x="9953625" y="3300413"/>
          <p14:tracePt t="38417" x="9953625" y="3314700"/>
          <p14:tracePt t="38425" x="9953625" y="3343275"/>
          <p14:tracePt t="38433" x="9953625" y="3365500"/>
          <p14:tracePt t="38442" x="9953625" y="3394075"/>
          <p14:tracePt t="38450" x="9953625" y="3429000"/>
          <p14:tracePt t="38459" x="9953625" y="3457575"/>
          <p14:tracePt t="38467" x="9939338" y="3478213"/>
          <p14:tracePt t="38476" x="9939338" y="3506788"/>
          <p14:tracePt t="38483" x="9910763" y="3529013"/>
          <p14:tracePt t="38492" x="9902825" y="3557588"/>
          <p14:tracePt t="38499" x="9874250" y="3578225"/>
          <p14:tracePt t="38509" x="9859963" y="3592513"/>
          <p14:tracePt t="38516" x="9839325" y="3606800"/>
          <p14:tracePt t="38526" x="9825038" y="3606800"/>
          <p14:tracePt t="38532" x="9802813" y="3606800"/>
          <p14:tracePt t="38542" x="9788525" y="3606800"/>
          <p14:tracePt t="38548" x="9759950" y="3606800"/>
          <p14:tracePt t="38565" x="9753600" y="3606800"/>
          <p14:tracePt t="38575" x="9739313" y="3592513"/>
          <p14:tracePt t="38581" x="9725025" y="3578225"/>
          <p14:tracePt t="38592" x="9725025" y="3563938"/>
          <p14:tracePt t="38598" x="9725025" y="3557588"/>
          <p14:tracePt t="38608" x="9725025" y="3543300"/>
          <p14:tracePt t="38615" x="9725025" y="3529013"/>
          <p14:tracePt t="38625" x="9725025" y="3514725"/>
          <p14:tracePt t="38631" x="9725025" y="3506788"/>
          <p14:tracePt t="38639" x="9725025" y="3478213"/>
          <p14:tracePt t="38648" x="9739313" y="3463925"/>
          <p14:tracePt t="38657" x="9759950" y="3443288"/>
          <p14:tracePt t="38664" x="9788525" y="3414713"/>
          <p14:tracePt t="38675" x="9810750" y="3400425"/>
          <p14:tracePt t="38681" x="9825038" y="3394075"/>
          <p14:tracePt t="38689" x="9853613" y="3379788"/>
          <p14:tracePt t="38697" x="9874250" y="3365500"/>
          <p14:tracePt t="38706" x="9888538" y="3351213"/>
          <p14:tracePt t="38713" x="9910763" y="3351213"/>
          <p14:tracePt t="38722" x="9925050" y="3343275"/>
          <p14:tracePt t="38730" x="9939338" y="3343275"/>
          <p14:tracePt t="38738" x="9953625" y="3343275"/>
          <p14:tracePt t="38755" x="9959975" y="3343275"/>
          <p14:tracePt t="38763" x="9974263" y="3351213"/>
          <p14:tracePt t="38771" x="9974263" y="3365500"/>
          <p14:tracePt t="38780" x="9974263" y="3379788"/>
          <p14:tracePt t="38788" x="9988550" y="3400425"/>
          <p14:tracePt t="38796" x="9988550" y="3414713"/>
          <p14:tracePt t="38804" x="9988550" y="3443288"/>
          <p14:tracePt t="38812" x="9988550" y="3457575"/>
          <p14:tracePt t="38821" x="9988550" y="3478213"/>
          <p14:tracePt t="38829" x="9988550" y="3506788"/>
          <p14:tracePt t="38837" x="9974263" y="3529013"/>
          <p14:tracePt t="38846" x="9959975" y="3543300"/>
          <p14:tracePt t="38854" x="9953625" y="3563938"/>
          <p14:tracePt t="38862" x="9939338" y="3578225"/>
          <p14:tracePt t="38870" x="9925050" y="3592513"/>
          <p14:tracePt t="38878" x="9910763" y="3606800"/>
          <p14:tracePt t="38887" x="9888538" y="3614738"/>
          <p14:tracePt t="38895" x="9859963" y="3614738"/>
          <p14:tracePt t="38903" x="9853613" y="3614738"/>
          <p14:tracePt t="38911" x="9825038" y="3614738"/>
          <p14:tracePt t="38920" x="9802813" y="3614738"/>
          <p14:tracePt t="38928" x="9788525" y="3614738"/>
          <p14:tracePt t="38936" x="9753600" y="3592513"/>
          <p14:tracePt t="38944" x="9739313" y="3592513"/>
          <p14:tracePt t="38953" x="9725025" y="3563938"/>
          <p14:tracePt t="38961" x="9710738" y="3557588"/>
          <p14:tracePt t="38969" x="9704388" y="3529013"/>
          <p14:tracePt t="38977" x="9704388" y="3514725"/>
          <p14:tracePt t="38985" x="9690100" y="3506788"/>
          <p14:tracePt t="39002" x="9690100" y="3492500"/>
          <p14:tracePt t="39018" x="9690100" y="3478213"/>
          <p14:tracePt t="39076" x="9690100" y="3463925"/>
          <p14:tracePt t="39142" x="9690100" y="3478213"/>
          <p14:tracePt t="39175" x="9690100" y="3492500"/>
          <p14:tracePt t="39282" x="9690100" y="3506788"/>
          <p14:tracePt t="39653" x="9661525" y="3478213"/>
          <p14:tracePt t="39662" x="9639300" y="3463925"/>
          <p14:tracePt t="39670" x="9604375" y="3443288"/>
          <p14:tracePt t="39678" x="9553575" y="3394075"/>
          <p14:tracePt t="39686" x="9490075" y="3351213"/>
          <p14:tracePt t="39694" x="9424988" y="3294063"/>
          <p14:tracePt t="39703" x="9361488" y="3243263"/>
          <p14:tracePt t="39711" x="9290050" y="3179763"/>
          <p14:tracePt t="39719" x="9175750" y="3079750"/>
          <p14:tracePt t="39727" x="9126538" y="3044825"/>
          <p14:tracePt t="39736" x="9047163" y="2979738"/>
          <p14:tracePt t="39744" x="8990013" y="2916238"/>
          <p14:tracePt t="39752" x="8926513" y="2851150"/>
          <p14:tracePt t="39761" x="8877300" y="2787650"/>
          <p14:tracePt t="39769" x="8826500" y="2736850"/>
          <p14:tracePt t="39777" x="8783638" y="2687638"/>
          <p14:tracePt t="39785" x="8763000" y="2638425"/>
          <p14:tracePt t="39793" x="8734425" y="2601913"/>
          <p14:tracePt t="39802" x="8726488" y="2552700"/>
          <p14:tracePt t="39809" x="8712200" y="2538413"/>
          <p14:tracePt t="39818" x="8683625" y="2481263"/>
          <p14:tracePt t="39827" x="8683625" y="2466975"/>
          <p14:tracePt t="39834" x="8677275" y="2430463"/>
          <p14:tracePt t="39843" x="8662988" y="2387600"/>
          <p14:tracePt t="39851" x="8662988" y="2366963"/>
          <p14:tracePt t="39859" x="8662988" y="2338388"/>
          <p14:tracePt t="39867" x="8648700" y="2316163"/>
          <p14:tracePt t="39876" x="8634413" y="2301875"/>
          <p14:tracePt t="39884" x="8634413" y="2287588"/>
          <p14:tracePt t="39893" x="8634413" y="2274888"/>
          <p14:tracePt t="39901" x="8634413" y="2266950"/>
          <p14:tracePt t="39933" x="8634413" y="2252663"/>
          <p14:tracePt t="39966" x="8648700" y="2252663"/>
          <p14:tracePt t="39976" x="8662988" y="2238375"/>
          <p14:tracePt t="39983" x="8697913" y="2224088"/>
          <p14:tracePt t="39992" x="8726488" y="2224088"/>
          <p14:tracePt t="39999" x="8748713" y="2217738"/>
          <p14:tracePt t="40009" x="8783638" y="2217738"/>
          <p14:tracePt t="40016" x="8834438" y="2217738"/>
          <p14:tracePt t="40026" x="8891588" y="2217738"/>
          <p14:tracePt t="40032" x="8926513" y="2217738"/>
          <p14:tracePt t="40042" x="8975725" y="2217738"/>
          <p14:tracePt t="40049" x="8997950" y="2217738"/>
          <p14:tracePt t="40059" x="9061450" y="2217738"/>
          <p14:tracePt t="40065" x="9090025" y="2217738"/>
          <p14:tracePt t="40075" x="9147175" y="2224088"/>
          <p14:tracePt t="40082" x="9161463" y="2224088"/>
          <p14:tracePt t="40091" x="9190038" y="2238375"/>
          <p14:tracePt t="40098" x="9212263" y="2238375"/>
          <p14:tracePt t="40108" x="9240838" y="2252663"/>
          <p14:tracePt t="40114" x="9247188" y="2252663"/>
          <p14:tracePt t="40125" x="9261475" y="2266950"/>
          <p14:tracePt t="40131" x="9275763" y="2266950"/>
          <p14:tracePt t="40141" x="9290050" y="2274888"/>
          <p14:tracePt t="40148" x="9297988" y="2274888"/>
          <p14:tracePt t="40156" x="9312275" y="2274888"/>
          <p14:tracePt t="40164" x="9326563" y="2287588"/>
          <p14:tracePt t="40173" x="9340850" y="2301875"/>
          <p14:tracePt t="40180" x="9347200" y="2301875"/>
          <p14:tracePt t="40189" x="9361488" y="2316163"/>
          <p14:tracePt t="40197" x="9375775" y="2316163"/>
          <p14:tracePt t="40206" x="9390063" y="2330450"/>
          <p14:tracePt t="40213" x="9410700" y="2338388"/>
          <p14:tracePt t="40222" x="9424988" y="2352675"/>
          <p14:tracePt t="40230" x="9439275" y="2352675"/>
          <p14:tracePt t="40239" x="9453563" y="2366963"/>
          <p14:tracePt t="40247" x="9461500" y="2381250"/>
          <p14:tracePt t="40255" x="9461500" y="2387600"/>
          <p14:tracePt t="40263" x="9475788" y="2401888"/>
          <p14:tracePt t="40271" x="9490075" y="2416175"/>
          <p14:tracePt t="40280" x="9510713" y="2430463"/>
          <p14:tracePt t="40288" x="9510713" y="2438400"/>
          <p14:tracePt t="40296" x="9525000" y="2452688"/>
          <p14:tracePt t="40304" x="9539288" y="2481263"/>
          <p14:tracePt t="40313" x="9553575" y="2501900"/>
          <p14:tracePt t="40321" x="9561513" y="2516188"/>
          <p14:tracePt t="40329" x="9561513" y="2530475"/>
          <p14:tracePt t="40337" x="9575800" y="2552700"/>
          <p14:tracePt t="40346" x="9590088" y="2581275"/>
          <p14:tracePt t="40354" x="9604375" y="2587625"/>
          <p14:tracePt t="40362" x="9610725" y="2601913"/>
          <p14:tracePt t="40371" x="9610725" y="2616200"/>
          <p14:tracePt t="40379" x="9625013" y="2638425"/>
          <p14:tracePt t="40387" x="9639300" y="2652713"/>
          <p14:tracePt t="40395" x="9653588" y="2667000"/>
          <p14:tracePt t="40403" x="9653588" y="2687638"/>
          <p14:tracePt t="40412" x="9661525" y="2687638"/>
          <p14:tracePt t="40420" x="9675813" y="2701925"/>
          <p14:tracePt t="40428" x="9675813" y="2716213"/>
          <p14:tracePt t="40436" x="9690100" y="2730500"/>
          <p14:tracePt t="40445" x="9704388" y="2736850"/>
          <p14:tracePt t="40452" x="9704388" y="2751138"/>
          <p14:tracePt t="40469" x="9704388" y="2765425"/>
          <p14:tracePt t="40477" x="9710738" y="2779713"/>
          <p14:tracePt t="40494" x="9710738" y="2787650"/>
          <p14:tracePt t="40510" x="9725025" y="2801938"/>
          <p14:tracePt t="40519" x="9725025" y="2816225"/>
          <p14:tracePt t="40527" x="9725025" y="2830513"/>
          <p14:tracePt t="40535" x="9725025" y="2836863"/>
          <p14:tracePt t="40543" x="9725025" y="2851150"/>
          <p14:tracePt t="40551" x="9739313" y="2865438"/>
          <p14:tracePt t="40560" x="9739313" y="2879725"/>
          <p14:tracePt t="40568" x="9739313" y="2901950"/>
          <p14:tracePt t="40576" x="9739313" y="2930525"/>
          <p14:tracePt t="40587" x="9739313" y="2944813"/>
          <p14:tracePt t="40593" x="9753600" y="2965450"/>
          <p14:tracePt t="40601" x="9753600" y="2994025"/>
          <p14:tracePt t="40609" x="9753600" y="3016250"/>
          <p14:tracePt t="40617" x="9753600" y="3044825"/>
          <p14:tracePt t="40626" x="9753600" y="3065463"/>
          <p14:tracePt t="40634" x="9753600" y="3094038"/>
          <p14:tracePt t="40642" x="9753600" y="3114675"/>
          <p14:tracePt t="40651" x="9759950" y="3143250"/>
          <p14:tracePt t="40659" x="9759950" y="3151188"/>
          <p14:tracePt t="40667" x="9759950" y="3179763"/>
          <p14:tracePt t="40676" x="9759950" y="3194050"/>
          <p14:tracePt t="40684" x="9759950" y="3214688"/>
          <p14:tracePt t="40692" x="9759950" y="3243263"/>
          <p14:tracePt t="40700" x="9759950" y="3265488"/>
          <p14:tracePt t="40709" x="9759950" y="3279775"/>
          <p14:tracePt t="40717" x="9759950" y="3300413"/>
          <p14:tracePt t="40726" x="9759950" y="3314700"/>
          <p14:tracePt t="40733" x="9774238" y="3343275"/>
          <p14:tracePt t="40742" x="9774238" y="3351213"/>
          <p14:tracePt t="40750" x="9774238" y="3365500"/>
          <p14:tracePt t="40759" x="9774238" y="3379788"/>
          <p14:tracePt t="40776" x="9774238" y="3394075"/>
          <p14:tracePt t="40782" x="9788525" y="3400425"/>
          <p14:tracePt t="40793" x="9788525" y="3414713"/>
          <p14:tracePt t="40799" x="9788525" y="3429000"/>
          <p14:tracePt t="40815" x="9788525" y="3443288"/>
          <p14:tracePt t="40832" x="9802813" y="3457575"/>
          <p14:tracePt t="40842" x="9802813" y="3463925"/>
          <p14:tracePt t="40848" x="9802813" y="3478213"/>
          <p14:tracePt t="40858" x="9802813" y="3492500"/>
          <p14:tracePt t="40865" x="9802813" y="3506788"/>
          <p14:tracePt t="40874" x="9810750" y="3506788"/>
          <p14:tracePt t="40881" x="9810750" y="3514725"/>
          <p14:tracePt t="40889" x="9810750" y="3529013"/>
          <p14:tracePt t="40898" x="9810750" y="3543300"/>
          <p14:tracePt t="40914" x="9810750" y="3557588"/>
          <p14:tracePt t="40931" x="9810750" y="3563938"/>
          <p14:tracePt t="40939" x="9825038" y="3563938"/>
          <p14:tracePt t="40963" x="9825038" y="3578225"/>
          <p14:tracePt t="41277" x="9825038" y="3563938"/>
          <p14:tracePt t="41285" x="9810750" y="3557588"/>
          <p14:tracePt t="41293" x="9810750" y="3529013"/>
          <p14:tracePt t="41302" x="9802813" y="3514725"/>
          <p14:tracePt t="41310" x="9802813" y="3506788"/>
          <p14:tracePt t="41318" x="9788525" y="3478213"/>
          <p14:tracePt t="41327" x="9788525" y="3463925"/>
          <p14:tracePt t="41334" x="9788525" y="3457575"/>
          <p14:tracePt t="41343" x="9774238" y="3443288"/>
          <p14:tracePt t="41351" x="9774238" y="3429000"/>
          <p14:tracePt t="41359" x="9774238" y="3414713"/>
          <p14:tracePt t="41375" x="9774238" y="3400425"/>
          <p14:tracePt t="41392" x="9774238" y="3394075"/>
          <p14:tracePt t="41466" x="9788525" y="3394075"/>
          <p14:tracePt t="41482" x="9802813" y="3394075"/>
          <p14:tracePt t="41499" x="9810750" y="3394075"/>
          <p14:tracePt t="41516" x="9825038" y="3394075"/>
          <p14:tracePt t="41541" x="9839325" y="3394075"/>
          <p14:tracePt t="41558" x="9839325" y="3400425"/>
          <p14:tracePt t="41591" x="9839325" y="3414713"/>
          <p14:tracePt t="41608" x="9839325" y="3429000"/>
          <p14:tracePt t="41615" x="9825038" y="3429000"/>
          <p14:tracePt t="41625" x="9825038" y="3443288"/>
          <p14:tracePt t="41631" x="9810750" y="3443288"/>
          <p14:tracePt t="41639" x="9802813" y="3457575"/>
          <p14:tracePt t="41648" x="9788525" y="3457575"/>
          <p14:tracePt t="41656" x="9774238" y="3457575"/>
          <p14:tracePt t="41664" x="9759950" y="3457575"/>
          <p14:tracePt t="41672" x="9753600" y="3457575"/>
          <p14:tracePt t="41681" x="9739313" y="3457575"/>
          <p14:tracePt t="41689" x="9710738" y="3443288"/>
          <p14:tracePt t="41697" x="9710738" y="3429000"/>
          <p14:tracePt t="41705" x="9704388" y="3414713"/>
          <p14:tracePt t="41714" x="9690100" y="3394075"/>
          <p14:tracePt t="41722" x="9690100" y="3379788"/>
          <p14:tracePt t="41730" x="9675813" y="3351213"/>
          <p14:tracePt t="41738" x="9675813" y="3343275"/>
          <p14:tracePt t="41747" x="9675813" y="3314700"/>
          <p14:tracePt t="41755" x="9675813" y="3300413"/>
          <p14:tracePt t="41763" x="9675813" y="3279775"/>
          <p14:tracePt t="41772" x="9690100" y="3251200"/>
          <p14:tracePt t="41780" x="9710738" y="3228975"/>
          <p14:tracePt t="41788" x="9739313" y="3194050"/>
          <p14:tracePt t="41796" x="9759950" y="3165475"/>
          <p14:tracePt t="41805" x="9802813" y="3128963"/>
          <p14:tracePt t="41813" x="9825038" y="3114675"/>
          <p14:tracePt t="41821" x="9853613" y="3100388"/>
          <p14:tracePt t="41829" x="9874250" y="3079750"/>
          <p14:tracePt t="41837" x="9910763" y="3065463"/>
          <p14:tracePt t="41845" x="9925050" y="3065463"/>
          <p14:tracePt t="41854" x="9953625" y="3065463"/>
          <p14:tracePt t="41862" x="9974263" y="3065463"/>
          <p14:tracePt t="41870" x="9988550" y="3065463"/>
          <p14:tracePt t="41878" x="10002838" y="3065463"/>
          <p14:tracePt t="41887" x="10017125" y="3065463"/>
          <p14:tracePt t="41895" x="10025063" y="3079750"/>
          <p14:tracePt t="41903" x="10039350" y="3094038"/>
          <p14:tracePt t="41912" x="10039350" y="3100388"/>
          <p14:tracePt t="41920" x="10053638" y="3128963"/>
          <p14:tracePt t="41928" x="10067925" y="3151188"/>
          <p14:tracePt t="41936" x="10067925" y="3165475"/>
          <p14:tracePt t="41944" x="10067925" y="3194050"/>
          <p14:tracePt t="41952" x="10074275" y="3214688"/>
          <p14:tracePt t="41961" x="10074275" y="3243263"/>
          <p14:tracePt t="41969" x="10074275" y="3265488"/>
          <p14:tracePt t="41978" x="10074275" y="3279775"/>
          <p14:tracePt t="41986" x="10074275" y="3300413"/>
          <p14:tracePt t="41994" x="10074275" y="3328988"/>
          <p14:tracePt t="42002" x="10067925" y="3343275"/>
          <p14:tracePt t="42010" x="10053638" y="3365500"/>
          <p14:tracePt t="42019" x="10039350" y="3379788"/>
          <p14:tracePt t="42027" x="10002838" y="3400425"/>
          <p14:tracePt t="42035" x="9988550" y="3414713"/>
          <p14:tracePt t="42043" x="9953625" y="3429000"/>
          <p14:tracePt t="42052" x="9925050" y="3443288"/>
          <p14:tracePt t="42060" x="9902825" y="3457575"/>
          <p14:tracePt t="42068" x="9874250" y="3457575"/>
          <p14:tracePt t="42076" x="9853613" y="3457575"/>
          <p14:tracePt t="42084" x="9825038" y="3457575"/>
          <p14:tracePt t="42093" x="9788525" y="3457575"/>
          <p14:tracePt t="42101" x="9774238" y="3457575"/>
          <p14:tracePt t="42110" x="9753600" y="3457575"/>
          <p14:tracePt t="42118" x="9725025" y="3457575"/>
          <p14:tracePt t="42126" x="9710738" y="3443288"/>
          <p14:tracePt t="42134" x="9704388" y="3429000"/>
          <p14:tracePt t="42142" x="9704388" y="3414713"/>
          <p14:tracePt t="42151" x="9690100" y="3400425"/>
          <p14:tracePt t="42159" x="9690100" y="3394075"/>
          <p14:tracePt t="42176" x="9690100" y="3379788"/>
          <p14:tracePt t="42183" x="9690100" y="3365500"/>
          <p14:tracePt t="42192" x="9690100" y="3351213"/>
          <p14:tracePt t="42217" x="9690100" y="3343275"/>
          <p14:tracePt t="42233" x="9704388" y="3328988"/>
          <p14:tracePt t="42242" x="9710738" y="3328988"/>
          <p14:tracePt t="42249" x="9739313" y="3314700"/>
          <p14:tracePt t="42259" x="9753600" y="3314700"/>
          <p14:tracePt t="42266" x="9759950" y="3314700"/>
          <p14:tracePt t="42275" x="9788525" y="3314700"/>
          <p14:tracePt t="42282" x="9802813" y="3314700"/>
          <p14:tracePt t="42292" x="9810750" y="3314700"/>
          <p14:tracePt t="42299" x="9839325" y="3314700"/>
          <p14:tracePt t="42309" x="9853613" y="3314700"/>
          <p14:tracePt t="42315" x="9874250" y="3328988"/>
          <p14:tracePt t="42325" x="9888538" y="3343275"/>
          <p14:tracePt t="42332" x="9902825" y="3351213"/>
          <p14:tracePt t="42342" x="9902825" y="3365500"/>
          <p14:tracePt t="42348" x="9910763" y="3379788"/>
          <p14:tracePt t="42358" x="9910763" y="3394075"/>
          <p14:tracePt t="42365" x="9925050" y="3400425"/>
          <p14:tracePt t="42374" x="9925050" y="3414713"/>
          <p14:tracePt t="42381" x="9925050" y="3429000"/>
          <p14:tracePt t="42389" x="9925050" y="3443288"/>
          <p14:tracePt t="42398" x="9925050" y="3457575"/>
          <p14:tracePt t="42406" x="9925050" y="3463925"/>
          <p14:tracePt t="42422" x="9910763" y="3478213"/>
          <p14:tracePt t="42430" x="9910763" y="3492500"/>
          <p14:tracePt t="42439" x="9902825" y="3492500"/>
          <p14:tracePt t="42447" x="9888538" y="3506788"/>
          <p14:tracePt t="42455" x="9874250" y="3506788"/>
          <p14:tracePt t="42464" x="9859963" y="3514725"/>
          <p14:tracePt t="42472" x="9853613" y="3514725"/>
          <p14:tracePt t="42480" x="9839325" y="3529013"/>
          <p14:tracePt t="42488" x="9825038" y="3529013"/>
          <p14:tracePt t="42497" x="9802813" y="3529013"/>
          <p14:tracePt t="42505" x="9788525" y="3529013"/>
          <p14:tracePt t="42513" x="9774238" y="3529013"/>
          <p14:tracePt t="42522" x="9759950" y="3529013"/>
          <p14:tracePt t="42530" x="9753600" y="3529013"/>
          <p14:tracePt t="42546" x="9739313" y="3529013"/>
          <p14:tracePt t="42554" x="9725025" y="3529013"/>
          <p14:tracePt t="42571" x="9710738" y="3514725"/>
          <p14:tracePt t="42596" x="9704388" y="3506788"/>
          <p14:tracePt t="42678" x="9690100" y="3506788"/>
          <p14:tracePt t="43016" x="9704388" y="3506788"/>
          <p14:tracePt t="43040" x="9710738" y="3506788"/>
          <p14:tracePt t="43060" x="9725025" y="3506788"/>
          <p14:tracePt t="43065" x="9739313" y="3506788"/>
          <p14:tracePt t="43075" x="9753600" y="3506788"/>
          <p14:tracePt t="43082" x="9759950" y="3514725"/>
          <p14:tracePt t="43091" x="9774238" y="3514725"/>
          <p14:tracePt t="43098" x="9802813" y="3543300"/>
          <p14:tracePt t="43108" x="9825038" y="3557588"/>
          <p14:tracePt t="43115" x="9839325" y="3563938"/>
          <p14:tracePt t="43125" x="9853613" y="3578225"/>
          <p14:tracePt t="43131" x="9874250" y="3606800"/>
          <p14:tracePt t="43141" x="9888538" y="3606800"/>
          <p14:tracePt t="43148" x="9902825" y="3614738"/>
          <p14:tracePt t="43164" x="9910763" y="3614738"/>
          <p14:tracePt t="43173" x="9910763" y="3629025"/>
          <p14:tracePt t="43181" x="9925050" y="3629025"/>
          <p14:tracePt t="43197" x="9939338" y="3629025"/>
          <p14:tracePt t="43230" x="9953625" y="3629025"/>
          <p14:tracePt t="43263" x="9953625" y="3643313"/>
          <p14:tracePt t="43296" x="9953625" y="3657600"/>
          <p14:tracePt t="43658" x="9953625" y="3663950"/>
          <p14:tracePt t="43667" x="9953625" y="3692525"/>
          <p14:tracePt t="43675" x="9953625" y="3706813"/>
          <p14:tracePt t="43683" x="9953625" y="3743325"/>
          <p14:tracePt t="43692" x="9953625" y="3763963"/>
          <p14:tracePt t="43700" x="9953625" y="3792538"/>
          <p14:tracePt t="43709" x="9953625" y="3827463"/>
          <p14:tracePt t="43716" x="9939338" y="3856038"/>
          <p14:tracePt t="43725" x="9939338" y="3878263"/>
          <p14:tracePt t="43733" x="9939338" y="3906838"/>
          <p14:tracePt t="43742" x="9939338" y="3913188"/>
          <p14:tracePt t="43749" x="9939338" y="3941763"/>
          <p14:tracePt t="43766" x="9939338" y="3956050"/>
          <p14:tracePt t="43775" x="9939338" y="3963988"/>
          <p14:tracePt t="43782" x="9925050" y="3978275"/>
          <p14:tracePt t="43791" x="9925050" y="3992563"/>
          <p14:tracePt t="43808" x="9910763" y="4006850"/>
          <p14:tracePt t="43815" x="9910763" y="4021138"/>
          <p14:tracePt t="43831" x="9902825" y="4027488"/>
          <p14:tracePt t="43848" x="9888538" y="4041775"/>
          <p14:tracePt t="43865" x="9874250" y="4056063"/>
          <p14:tracePt t="43873" x="9859963" y="4056063"/>
          <p14:tracePt t="43881" x="9853613" y="4070350"/>
          <p14:tracePt t="43891" x="9839325" y="4070350"/>
          <p14:tracePt t="43906" x="9825038" y="4078288"/>
          <p14:tracePt t="43915" x="9810750" y="4078288"/>
          <p14:tracePt t="43922" x="9802813" y="4078288"/>
          <p14:tracePt t="43931" x="9788525" y="4078288"/>
          <p14:tracePt t="43939" x="9759950" y="4078288"/>
          <p14:tracePt t="43947" x="9753600" y="4078288"/>
          <p14:tracePt t="43955" x="9739313" y="4078288"/>
          <p14:tracePt t="43964" x="9710738" y="4078288"/>
          <p14:tracePt t="43972" x="9690100" y="4078288"/>
          <p14:tracePt t="43980" x="9675813" y="4056063"/>
          <p14:tracePt t="43988" x="9653588" y="4056063"/>
          <p14:tracePt t="43996" x="9639300" y="4041775"/>
          <p14:tracePt t="44005" x="9625013" y="4027488"/>
          <p14:tracePt t="44013" x="9610725" y="4021138"/>
          <p14:tracePt t="44021" x="9604375" y="4006850"/>
          <p14:tracePt t="44030" x="9604375" y="3992563"/>
          <p14:tracePt t="44037" x="9590088" y="3978275"/>
          <p14:tracePt t="44046" x="9590088" y="3963988"/>
          <p14:tracePt t="44054" x="9575800" y="3956050"/>
          <p14:tracePt t="44062" x="9575800" y="3927475"/>
          <p14:tracePt t="44071" x="9575800" y="3913188"/>
          <p14:tracePt t="44079" x="9561513" y="3906838"/>
          <p14:tracePt t="44088" x="9561513" y="3878263"/>
          <p14:tracePt t="44095" x="9561513" y="3863975"/>
          <p14:tracePt t="44104" x="9561513" y="3856038"/>
          <p14:tracePt t="44112" x="9561513" y="3841750"/>
          <p14:tracePt t="44128" x="9561513" y="3827463"/>
          <p14:tracePt t="44137" x="9575800" y="3813175"/>
          <p14:tracePt t="44153" x="9604375" y="3806825"/>
          <p14:tracePt t="44161" x="9610725" y="3792538"/>
          <p14:tracePt t="44169" x="9653588" y="3778250"/>
          <p14:tracePt t="44178" x="9661525" y="3778250"/>
          <p14:tracePt t="44186" x="9690100" y="3763963"/>
          <p14:tracePt t="44194" x="9710738" y="3763963"/>
          <p14:tracePt t="44203" x="9739313" y="3757613"/>
          <p14:tracePt t="44211" x="9759950" y="3757613"/>
          <p14:tracePt t="44219" x="9788525" y="3757613"/>
          <p14:tracePt t="44228" x="9810750" y="3757613"/>
          <p14:tracePt t="44235" x="9839325" y="3757613"/>
          <p14:tracePt t="44244" x="9853613" y="3757613"/>
          <p14:tracePt t="44252" x="9874250" y="3757613"/>
          <p14:tracePt t="44261" x="9888538" y="3757613"/>
          <p14:tracePt t="44268" x="9910763" y="3757613"/>
          <p14:tracePt t="44277" x="9925050" y="3757613"/>
          <p14:tracePt t="44285" x="9939338" y="3757613"/>
          <p14:tracePt t="44293" x="9953625" y="3757613"/>
          <p14:tracePt t="44301" x="9959975" y="3757613"/>
          <p14:tracePt t="44310" x="9959975" y="3763963"/>
          <p14:tracePt t="44318" x="9974263" y="3778250"/>
          <p14:tracePt t="44326" x="9988550" y="3792538"/>
          <p14:tracePt t="44335" x="9988550" y="3806825"/>
          <p14:tracePt t="44343" x="10002838" y="3806825"/>
          <p14:tracePt t="44351" x="10002838" y="3813175"/>
          <p14:tracePt t="44359" x="10017125" y="3827463"/>
          <p14:tracePt t="44368" x="10017125" y="3841750"/>
          <p14:tracePt t="44376" x="10025063" y="3856038"/>
          <p14:tracePt t="44384" x="10025063" y="3863975"/>
          <p14:tracePt t="44392" x="10025063" y="3878263"/>
          <p14:tracePt t="44401" x="10039350" y="3892550"/>
          <p14:tracePt t="44409" x="10039350" y="3906838"/>
          <p14:tracePt t="44417" x="10039350" y="3913188"/>
          <p14:tracePt t="44433" x="10039350" y="3927475"/>
          <p14:tracePt t="44442" x="10039350" y="3941763"/>
          <p14:tracePt t="44450" x="10039350" y="3956050"/>
          <p14:tracePt t="44459" x="10039350" y="3963988"/>
          <p14:tracePt t="44467" x="10039350" y="3978275"/>
          <p14:tracePt t="44476" x="10039350" y="3992563"/>
          <p14:tracePt t="44492" x="10039350" y="4006850"/>
          <p14:tracePt t="44516" x="10039350" y="4021138"/>
          <p14:tracePt t="44549" x="10025063" y="4021138"/>
          <p14:tracePt t="44606" x="10017125" y="4021138"/>
          <p14:tracePt t="44623" x="10017125" y="4027488"/>
          <p14:tracePt t="44631" x="10002838" y="4027488"/>
          <p14:tracePt t="44639" x="9988550" y="4027488"/>
          <p14:tracePt t="44656" x="9974263" y="4027488"/>
          <p14:tracePt t="44664" x="9959975" y="4027488"/>
          <p14:tracePt t="44672" x="9953625" y="4027488"/>
          <p14:tracePt t="44681" x="9939338" y="4027488"/>
          <p14:tracePt t="44689" x="9925050" y="4041775"/>
          <p14:tracePt t="44697" x="9902825" y="4041775"/>
          <p14:tracePt t="44705" x="9888538" y="4041775"/>
          <p14:tracePt t="44714" x="9874250" y="4041775"/>
          <p14:tracePt t="44722" x="9839325" y="4041775"/>
          <p14:tracePt t="44730" x="9802813" y="4041775"/>
          <p14:tracePt t="44738" x="9774238" y="4056063"/>
          <p14:tracePt t="44746" x="9739313" y="4056063"/>
          <p14:tracePt t="44755" x="9690100" y="4056063"/>
          <p14:tracePt t="44763" x="9653588" y="4070350"/>
          <p14:tracePt t="44771" x="9590088" y="4070350"/>
          <p14:tracePt t="44780" x="9553575" y="4070350"/>
          <p14:tracePt t="44788" x="9504363" y="4070350"/>
          <p14:tracePt t="44796" x="9453563" y="4070350"/>
          <p14:tracePt t="44804" x="9410700" y="4070350"/>
          <p14:tracePt t="44812" x="9361488" y="4070350"/>
          <p14:tracePt t="44821" x="9326563" y="4070350"/>
          <p14:tracePt t="44829" x="9312275" y="4070350"/>
          <p14:tracePt t="44837" x="9275763" y="4070350"/>
          <p14:tracePt t="44846" x="9240838" y="4070350"/>
          <p14:tracePt t="44853" x="9212263" y="4070350"/>
          <p14:tracePt t="44862" x="9190038" y="4056063"/>
          <p14:tracePt t="44870" x="9161463" y="4056063"/>
          <p14:tracePt t="44878" x="9140825" y="4056063"/>
          <p14:tracePt t="44887" x="9126538" y="4041775"/>
          <p14:tracePt t="44895" x="9112250" y="4041775"/>
          <p14:tracePt t="44903" x="9097963" y="4041775"/>
          <p14:tracePt t="44911" x="9090025" y="4027488"/>
          <p14:tracePt t="44928" x="9075738" y="4027488"/>
          <p14:tracePt t="44936" x="9061450" y="4027488"/>
          <p14:tracePt t="44977" x="9047163" y="4027488"/>
          <p14:tracePt t="45092" x="9047163" y="4041775"/>
          <p14:tracePt t="45125" x="9047163" y="4056063"/>
          <p14:tracePt t="45150" x="9040813" y="4056063"/>
          <p14:tracePt t="45160" x="9040813" y="4070350"/>
          <p14:tracePt t="45176" x="9040813" y="4078288"/>
          <p14:tracePt t="45192" x="9040813" y="4092575"/>
          <p14:tracePt t="45209" x="9040813" y="4106863"/>
          <p14:tracePt t="45226" x="9026525" y="4121150"/>
          <p14:tracePt t="45232" x="9026525" y="4127500"/>
          <p14:tracePt t="45249" x="9026525" y="4141788"/>
          <p14:tracePt t="45259" x="9026525" y="4156075"/>
          <p14:tracePt t="45266" x="9026525" y="4170363"/>
          <p14:tracePt t="45282" x="9026525" y="4178300"/>
          <p14:tracePt t="45292" x="9026525" y="4191000"/>
          <p14:tracePt t="45308" x="9026525" y="4205288"/>
          <p14:tracePt t="45315" x="9026525" y="4219575"/>
          <p14:tracePt t="45332" x="9026525" y="4227513"/>
          <p14:tracePt t="45341" x="9026525" y="4241800"/>
          <p14:tracePt t="45348" x="9026525" y="4256088"/>
          <p14:tracePt t="45365" x="9026525" y="4270375"/>
          <p14:tracePt t="45373" x="9026525" y="4276725"/>
          <p14:tracePt t="45389" x="9026525" y="4291013"/>
          <p14:tracePt t="45405" x="9026525" y="4305300"/>
          <p14:tracePt t="45422" x="9026525" y="4319588"/>
          <p14:tracePt t="45447" x="9026525" y="4327525"/>
          <p14:tracePt t="45472" x="9026525" y="4341813"/>
          <p14:tracePt t="45488" x="9026525" y="4356100"/>
          <p14:tracePt t="45513" x="9026525" y="4370388"/>
          <p14:tracePt t="45537" x="9026525" y="4376738"/>
          <p14:tracePt t="45554" x="9026525" y="4391025"/>
          <p14:tracePt t="45579" x="9026525" y="4405313"/>
          <p14:tracePt t="45611" x="9026525" y="4419600"/>
          <p14:tracePt t="45628" x="9026525" y="4427538"/>
          <p14:tracePt t="45653" x="9026525" y="4441825"/>
          <p14:tracePt t="45677" x="9026525" y="4456113"/>
          <p14:tracePt t="45694" x="9040813" y="4456113"/>
          <p14:tracePt t="45711" x="9040813" y="4470400"/>
          <p14:tracePt t="45727" x="9040813" y="4476750"/>
          <p14:tracePt t="45735" x="9047163" y="4476750"/>
          <p14:tracePt t="45752" x="9047163" y="4491038"/>
          <p14:tracePt t="45769" x="9047163" y="4505325"/>
          <p14:tracePt t="45776" x="9061450" y="4505325"/>
          <p14:tracePt t="45785" x="9061450" y="4519613"/>
          <p14:tracePt t="45801" x="9075738" y="4519613"/>
          <p14:tracePt t="45809" x="9075738" y="4527550"/>
          <p14:tracePt t="45818" x="9090025" y="4527550"/>
          <p14:tracePt t="45826" x="9090025" y="4541838"/>
          <p14:tracePt t="45834" x="9097963" y="4541838"/>
          <p14:tracePt t="45851" x="9112250" y="4556125"/>
          <p14:tracePt t="45859" x="9126538" y="4556125"/>
          <p14:tracePt t="45867" x="9126538" y="4570413"/>
          <p14:tracePt t="45876" x="9140825" y="4570413"/>
          <p14:tracePt t="45884" x="9147175" y="4583113"/>
          <p14:tracePt t="45892" x="9161463" y="4583113"/>
          <p14:tracePt t="45909" x="9175750" y="4591050"/>
          <p14:tracePt t="45917" x="9190038" y="4591050"/>
          <p14:tracePt t="45933" x="9197975" y="4605338"/>
          <p14:tracePt t="45942" x="9212263" y="4605338"/>
          <p14:tracePt t="45959" x="9226550" y="4605338"/>
          <p14:tracePt t="45976" x="9240838" y="4605338"/>
          <p14:tracePt t="45992" x="9247188" y="4605338"/>
          <p14:tracePt t="45999" x="9261475" y="4619625"/>
          <p14:tracePt t="46009" x="9275763" y="4619625"/>
          <p14:tracePt t="46016" x="9290050" y="4619625"/>
          <p14:tracePt t="46032" x="9297988" y="4619625"/>
          <p14:tracePt t="46041" x="9312275" y="4619625"/>
          <p14:tracePt t="46049" x="9326563" y="4619625"/>
          <p14:tracePt t="46058" x="9340850" y="4619625"/>
          <p14:tracePt t="46065" x="9347200" y="4619625"/>
          <p14:tracePt t="46075" x="9361488" y="4619625"/>
          <p14:tracePt t="46082" x="9375775" y="4619625"/>
          <p14:tracePt t="46091" x="9390063" y="4619625"/>
          <p14:tracePt t="46098" x="9396413" y="4619625"/>
          <p14:tracePt t="46108" x="9424988" y="4619625"/>
          <p14:tracePt t="46114" x="9439275" y="4619625"/>
          <p14:tracePt t="46124" x="9453563" y="4633913"/>
          <p14:tracePt t="46131" x="9475788" y="4633913"/>
          <p14:tracePt t="46139" x="9504363" y="4633913"/>
          <p14:tracePt t="46147" x="9539288" y="4633913"/>
          <p14:tracePt t="46156" x="9553575" y="4633913"/>
          <p14:tracePt t="46164" x="9590088" y="4640263"/>
          <p14:tracePt t="46172" x="9610725" y="4640263"/>
          <p14:tracePt t="46181" x="9639300" y="4640263"/>
          <p14:tracePt t="46189" x="9661525" y="4640263"/>
          <p14:tracePt t="46197" x="9710738" y="4654550"/>
          <p14:tracePt t="46205" x="9725025" y="4654550"/>
          <p14:tracePt t="46213" x="9759950" y="4654550"/>
          <p14:tracePt t="46222" x="9788525" y="4654550"/>
          <p14:tracePt t="46230" x="9802813" y="4668838"/>
          <p14:tracePt t="46238" x="9810750" y="4668838"/>
          <p14:tracePt t="46246" x="9839325" y="4668838"/>
          <p14:tracePt t="46255" x="9839325" y="4683125"/>
          <p14:tracePt t="46263" x="9853613" y="4683125"/>
          <p14:tracePt t="46271" x="9859963" y="4683125"/>
          <p14:tracePt t="46279" x="9859963" y="4691063"/>
          <p14:tracePt t="46296" x="9874250" y="4691063"/>
          <p14:tracePt t="46312" x="9874250" y="4705350"/>
          <p14:tracePt t="46329" x="9874250" y="4719638"/>
          <p14:tracePt t="46337" x="9888538" y="4719638"/>
          <p14:tracePt t="46345" x="9888538" y="4733925"/>
          <p14:tracePt t="46362" x="9888538" y="4740275"/>
          <p14:tracePt t="46370" x="9888538" y="4754563"/>
          <p14:tracePt t="46386" x="9888538" y="4768850"/>
          <p14:tracePt t="46403" x="9888538" y="4783138"/>
          <p14:tracePt t="46419" x="9874250" y="4791075"/>
          <p14:tracePt t="46428" x="9853613" y="4805363"/>
          <p14:tracePt t="46436" x="9825038" y="4819650"/>
          <p14:tracePt t="46444" x="9788525" y="4840288"/>
          <p14:tracePt t="46452" x="9753600" y="4854575"/>
          <p14:tracePt t="46461" x="9710738" y="4883150"/>
          <p14:tracePt t="46469" x="9653588" y="4919663"/>
          <p14:tracePt t="46477" x="9604375" y="4940300"/>
          <p14:tracePt t="46485" x="9553575" y="4954588"/>
          <p14:tracePt t="46494" x="9510713" y="4983163"/>
          <p14:tracePt t="46502" x="9490075" y="4983163"/>
          <p14:tracePt t="46510" x="9453563" y="4989513"/>
          <p14:tracePt t="46518" x="9410700" y="5003800"/>
          <p14:tracePt t="46526" x="9390063" y="5018088"/>
          <p14:tracePt t="46535" x="9375775" y="5018088"/>
          <p14:tracePt t="46543" x="9361488" y="5018088"/>
          <p14:tracePt t="46552" x="9347200" y="5018088"/>
          <p14:tracePt t="46560" x="9340850" y="5018088"/>
          <p14:tracePt t="46626" x="9347200" y="5018088"/>
          <p14:tracePt t="46634" x="9375775" y="5018088"/>
          <p14:tracePt t="46642" x="9390063" y="5018088"/>
          <p14:tracePt t="46650" x="9410700" y="5018088"/>
          <p14:tracePt t="46659" x="9453563" y="5018088"/>
          <p14:tracePt t="46667" x="9490075" y="5018088"/>
          <p14:tracePt t="46676" x="9510713" y="5032375"/>
          <p14:tracePt t="46683" x="9539288" y="5032375"/>
          <p14:tracePt t="46693" x="9561513" y="5032375"/>
          <p14:tracePt t="46699" x="9625013" y="5040313"/>
          <p14:tracePt t="46709" x="9661525" y="5054600"/>
          <p14:tracePt t="46716" x="9704388" y="5068888"/>
          <p14:tracePt t="46726" x="9739313" y="5083175"/>
          <p14:tracePt t="46732" x="9753600" y="5083175"/>
          <p14:tracePt t="46742" x="9774238" y="5089525"/>
          <p14:tracePt t="46749" x="9802813" y="5103813"/>
          <p14:tracePt t="46759" x="9839325" y="5118100"/>
          <p14:tracePt t="46766" x="9859963" y="5118100"/>
          <p14:tracePt t="46776" x="9874250" y="5132388"/>
          <p14:tracePt t="46782" x="9888538" y="5146675"/>
          <p14:tracePt t="46792" x="9902825" y="5146675"/>
          <p14:tracePt t="46799" x="9910763" y="5146675"/>
          <p14:tracePt t="46808" x="9925050" y="5154613"/>
          <p14:tracePt t="46832" x="9939338" y="5154613"/>
          <p14:tracePt t="46841" x="9939338" y="5168900"/>
          <p14:tracePt t="46881" x="9953625" y="5183188"/>
          <p14:tracePt t="46914" x="9953625" y="5197475"/>
          <p14:tracePt t="46922" x="9953625" y="5203825"/>
          <p14:tracePt t="46947" x="9953625" y="5218113"/>
          <p14:tracePt t="46955" x="9953625" y="5232400"/>
          <p14:tracePt t="46971" x="9953625" y="5246688"/>
          <p14:tracePt t="46980" x="9953625" y="5254625"/>
          <p14:tracePt t="47004" x="9953625" y="5268913"/>
          <p14:tracePt t="47013" x="9953625" y="5283200"/>
          <p14:tracePt t="47038" x="9953625" y="5297488"/>
          <p14:tracePt t="47070" x="9953625" y="5303838"/>
          <p14:tracePt t="47103" x="9953625" y="5318125"/>
          <p14:tracePt t="47136" x="9953625" y="5332413"/>
          <p14:tracePt t="47145" x="9939338" y="5332413"/>
          <p14:tracePt t="47178" x="9925050" y="5332413"/>
          <p14:tracePt t="47210" x="9910763" y="5346700"/>
          <p14:tracePt t="47227" x="9902825" y="5346700"/>
          <p14:tracePt t="47260" x="9888538" y="5346700"/>
          <p14:tracePt t="48126" x="9874250" y="5346700"/>
          <p14:tracePt t="48134" x="9859963" y="5346700"/>
          <p14:tracePt t="48142" x="9853613" y="5346700"/>
          <p14:tracePt t="48150" x="9839325" y="5353050"/>
          <p14:tracePt t="48160" x="9825038" y="5353050"/>
          <p14:tracePt t="48167" x="9810750" y="5353050"/>
          <p14:tracePt t="48176" x="9802813" y="5367338"/>
          <p14:tracePt t="48183" x="9788525" y="5367338"/>
          <p14:tracePt t="48193" x="9774238" y="5367338"/>
          <p14:tracePt t="48200" x="9759950" y="5367338"/>
          <p14:tracePt t="48209" x="9753600" y="5367338"/>
          <p14:tracePt t="48226" x="9739313" y="5381625"/>
          <p14:tracePt t="48232" x="9725025" y="5381625"/>
          <p14:tracePt t="48242" x="9710738" y="5381625"/>
          <p14:tracePt t="48249" x="9704388" y="5381625"/>
          <p14:tracePt t="48265" x="9690100" y="5381625"/>
          <p14:tracePt t="48275" x="9675813" y="5395913"/>
          <p14:tracePt t="48282" x="9661525" y="5395913"/>
          <p14:tracePt t="48299" x="9653588" y="5395913"/>
          <p14:tracePt t="48308" x="9639300" y="5395913"/>
          <p14:tracePt t="48315" x="9625013" y="5395913"/>
          <p14:tracePt t="48325" x="9610725" y="5395913"/>
          <p14:tracePt t="48332" x="9604375" y="5395913"/>
          <p14:tracePt t="48341" x="9590088" y="5395913"/>
          <p14:tracePt t="48356" x="9575800" y="5395913"/>
          <p14:tracePt t="48365" x="9561513" y="5395913"/>
          <p14:tracePt t="48373" x="9553575" y="5395913"/>
          <p14:tracePt t="48389" x="9539288" y="5395913"/>
          <p14:tracePt t="48398" x="9525000" y="5395913"/>
          <p14:tracePt t="48422" x="9510713" y="5395913"/>
          <p14:tracePt t="48438" x="9504363" y="5395913"/>
          <p14:tracePt t="48488" x="9490075" y="5395913"/>
          <p14:tracePt t="48529" x="9475788" y="5395913"/>
          <p14:tracePt t="48562" x="9461500" y="5395913"/>
          <p14:tracePt t="48587" x="9453563" y="5395913"/>
          <p14:tracePt t="48604" x="9439275" y="5395913"/>
          <p14:tracePt t="48612" x="9439275" y="5403850"/>
          <p14:tracePt t="48620" x="9424988" y="5403850"/>
          <p14:tracePt t="48628" x="9410700" y="5403850"/>
          <p14:tracePt t="48645" x="9410700" y="5418138"/>
          <p14:tracePt t="48653" x="9396413" y="5418138"/>
          <p14:tracePt t="48670" x="9390063" y="5418138"/>
          <p14:tracePt t="48727" x="9375775" y="5432425"/>
          <p14:tracePt t="48768" x="9375775" y="5446713"/>
          <p14:tracePt t="48777" x="9361488" y="5446713"/>
          <p14:tracePt t="48810" x="9347200" y="5453063"/>
          <p14:tracePt t="48826" x="9340850" y="5453063"/>
          <p14:tracePt t="48843" x="9326563" y="5453063"/>
          <p14:tracePt t="48851" x="9326563" y="5467350"/>
          <p14:tracePt t="48867" x="9312275" y="5467350"/>
          <p14:tracePt t="48900" x="9297988" y="5467350"/>
          <p14:tracePt t="48949" x="9290050" y="5467350"/>
          <p14:tracePt t="48959" x="9290050" y="5453063"/>
          <p14:tracePt t="48976" x="9275763" y="5453063"/>
          <p14:tracePt t="48983" x="9275763" y="5446713"/>
          <p14:tracePt t="48999" x="9261475" y="5446713"/>
          <p14:tracePt t="49009" x="9247188" y="5432425"/>
          <p14:tracePt t="49025" x="9247188" y="5418138"/>
          <p14:tracePt t="49032" x="9240838" y="5418138"/>
          <p14:tracePt t="49049" x="9240838" y="5403850"/>
          <p14:tracePt t="49065" x="9226550" y="5403850"/>
          <p14:tracePt t="49075" x="9226550" y="5395913"/>
          <p14:tracePt t="49089" x="9212263" y="5381625"/>
          <p14:tracePt t="49115" x="9212263" y="5367338"/>
          <p14:tracePt t="49124" x="9212263" y="5353050"/>
          <p14:tracePt t="49139" x="9212263" y="5346700"/>
          <p14:tracePt t="49147" x="9212263" y="5332413"/>
          <p14:tracePt t="49164" x="9212263" y="5318125"/>
          <p14:tracePt t="49172" x="9212263" y="5303838"/>
          <p14:tracePt t="49180" x="9212263" y="5297488"/>
          <p14:tracePt t="49189" x="9212263" y="5283200"/>
          <p14:tracePt t="49197" x="9212263" y="5268913"/>
          <p14:tracePt t="49205" x="9212263" y="5254625"/>
          <p14:tracePt t="49221" x="9212263" y="5246688"/>
          <p14:tracePt t="49230" x="9212263" y="5232400"/>
          <p14:tracePt t="49238" x="9212263" y="5218113"/>
          <p14:tracePt t="49246" x="9212263" y="5203825"/>
          <p14:tracePt t="49255" x="9212263" y="5197475"/>
          <p14:tracePt t="49263" x="9212263" y="5183188"/>
          <p14:tracePt t="49271" x="9212263" y="5168900"/>
          <p14:tracePt t="49280" x="9212263" y="5154613"/>
          <p14:tracePt t="49288" x="9212263" y="5146675"/>
          <p14:tracePt t="49296" x="9212263" y="5132388"/>
          <p14:tracePt t="49304" x="9212263" y="5103813"/>
          <p14:tracePt t="49312" x="9197975" y="5089525"/>
          <p14:tracePt t="49321" x="9197975" y="5083175"/>
          <p14:tracePt t="49337" x="9197975" y="5054600"/>
          <p14:tracePt t="49345" x="9197975" y="5040313"/>
          <p14:tracePt t="49354" x="9197975" y="5032375"/>
          <p14:tracePt t="49362" x="9197975" y="5018088"/>
          <p14:tracePt t="49370" x="9197975" y="5003800"/>
          <p14:tracePt t="49378" x="9197975" y="4989513"/>
          <p14:tracePt t="49387" x="9197975" y="4983163"/>
          <p14:tracePt t="49403" x="9197975" y="4968875"/>
          <p14:tracePt t="49411" x="9197975" y="4954588"/>
          <p14:tracePt t="49420" x="9197975" y="4940300"/>
          <p14:tracePt t="49428" x="9197975" y="4933950"/>
          <p14:tracePt t="49436" x="9197975" y="4919663"/>
          <p14:tracePt t="49444" x="9197975" y="4891088"/>
          <p14:tracePt t="49460" x="9197975" y="4868863"/>
          <p14:tracePt t="49469" x="9197975" y="4854575"/>
          <p14:tracePt t="49477" x="9190038" y="4840288"/>
          <p14:tracePt t="49486" x="9190038" y="4833938"/>
          <p14:tracePt t="49494" x="9190038" y="4819650"/>
          <p14:tracePt t="49502" x="9190038" y="4805363"/>
          <p14:tracePt t="49518" x="9190038" y="4791075"/>
          <p14:tracePt t="49535" x="9190038" y="4783138"/>
          <p14:tracePt t="49568" x="9190038" y="4768850"/>
          <p14:tracePt t="49617" x="9190038" y="4754563"/>
          <p14:tracePt t="49658" x="9197975" y="4740275"/>
          <p14:tracePt t="49691" x="9212263" y="4733925"/>
          <p14:tracePt t="49709" x="9212263" y="4719638"/>
          <p14:tracePt t="49716" x="9226550" y="4719638"/>
          <p14:tracePt t="49726" x="9240838" y="4719638"/>
          <p14:tracePt t="49733" x="9240838" y="4705350"/>
          <p14:tracePt t="49742" x="9247188" y="4705350"/>
          <p14:tracePt t="49759" x="9261475" y="4691063"/>
          <p14:tracePt t="49775" x="9275763" y="4691063"/>
          <p14:tracePt t="49782" x="9290050" y="4691063"/>
          <p14:tracePt t="49798" x="9297988" y="4691063"/>
          <p14:tracePt t="49815" x="9312275" y="4691063"/>
          <p14:tracePt t="49832" x="9326563" y="4691063"/>
          <p14:tracePt t="49848" x="9340850" y="4691063"/>
          <p14:tracePt t="49858" x="9347200" y="4691063"/>
          <p14:tracePt t="49865" x="9347200" y="4683125"/>
          <p14:tracePt t="49874" x="9361488" y="4683125"/>
          <p14:tracePt t="49881" x="9375775" y="4683125"/>
          <p14:tracePt t="49889" x="9396413" y="4683125"/>
          <p14:tracePt t="49898" x="9410700" y="4683125"/>
          <p14:tracePt t="49914" x="9439275" y="4668838"/>
          <p14:tracePt t="49922" x="9453563" y="4668838"/>
          <p14:tracePt t="49930" x="9461500" y="4668838"/>
          <p14:tracePt t="49941" x="9475788" y="4668838"/>
          <p14:tracePt t="49947" x="9490075" y="4668838"/>
          <p14:tracePt t="49955" x="9504363" y="4668838"/>
          <p14:tracePt t="49963" x="9510713" y="4668838"/>
          <p14:tracePt t="49972" x="9539288" y="4668838"/>
          <p14:tracePt t="49980" x="9553575" y="4668838"/>
          <p14:tracePt t="49988" x="9561513" y="4668838"/>
          <p14:tracePt t="49996" x="9575800" y="4654550"/>
          <p14:tracePt t="50005" x="9590088" y="4654550"/>
          <p14:tracePt t="50013" x="9604375" y="4654550"/>
          <p14:tracePt t="50021" x="9610725" y="4654550"/>
          <p14:tracePt t="50030" x="9625013" y="4654550"/>
          <p14:tracePt t="50038" x="9639300" y="4654550"/>
          <p14:tracePt t="50046" x="9653588" y="4654550"/>
          <p14:tracePt t="50054" x="9675813" y="4654550"/>
          <p14:tracePt t="50063" x="9690100" y="4654550"/>
          <p14:tracePt t="50070" x="9704388" y="4654550"/>
          <p14:tracePt t="50079" x="9710738" y="4654550"/>
          <p14:tracePt t="50087" x="9725025" y="4654550"/>
          <p14:tracePt t="50096" x="9739313" y="4654550"/>
          <p14:tracePt t="50104" x="9753600" y="4654550"/>
          <p14:tracePt t="50120" x="9759950" y="4654550"/>
          <p14:tracePt t="50136" x="9774238" y="4654550"/>
          <p14:tracePt t="50145" x="9788525" y="4654550"/>
          <p14:tracePt t="50161" x="9802813" y="4654550"/>
          <p14:tracePt t="50178" x="9810750" y="4654550"/>
          <p14:tracePt t="50194" x="9825038" y="4654550"/>
          <p14:tracePt t="50203" x="9839325" y="4654550"/>
          <p14:tracePt t="50219" x="9853613" y="4654550"/>
          <p14:tracePt t="50227" x="9859963" y="4668838"/>
          <p14:tracePt t="50236" x="9874250" y="4668838"/>
          <p14:tracePt t="50252" x="9888538" y="4668838"/>
          <p14:tracePt t="50268" x="9902825" y="4668838"/>
          <p14:tracePt t="50285" x="9910763" y="4668838"/>
          <p14:tracePt t="50293" x="9925050" y="4683125"/>
          <p14:tracePt t="50302" x="9939338" y="4683125"/>
          <p14:tracePt t="50310" x="9953625" y="4683125"/>
          <p14:tracePt t="50326" x="9959975" y="4683125"/>
          <p14:tracePt t="50334" x="9974263" y="4691063"/>
          <p14:tracePt t="50343" x="9988550" y="4691063"/>
          <p14:tracePt t="50351" x="10002838" y="4691063"/>
          <p14:tracePt t="50359" x="10017125" y="4691063"/>
          <p14:tracePt t="50367" x="10025063" y="4691063"/>
          <p14:tracePt t="50376" x="10039350" y="4691063"/>
          <p14:tracePt t="50384" x="10053638" y="4705350"/>
          <p14:tracePt t="50393" x="10067925" y="4705350"/>
          <p14:tracePt t="50409" x="10074275" y="4705350"/>
          <p14:tracePt t="50417" x="10088563" y="4705350"/>
          <p14:tracePt t="50426" x="10102850" y="4719638"/>
          <p14:tracePt t="50442" x="10117138" y="4719638"/>
          <p14:tracePt t="50450" x="10125075" y="4733925"/>
          <p14:tracePt t="50466" x="10139363" y="4733925"/>
          <p14:tracePt t="50476" x="10153650" y="4733925"/>
          <p14:tracePt t="50483" x="10153650" y="4740275"/>
          <p14:tracePt t="50493" x="10166350" y="4740275"/>
          <p14:tracePt t="50509" x="10174288" y="4754563"/>
          <p14:tracePt t="50516" x="10188575" y="4754563"/>
          <p14:tracePt t="50532" x="10202863" y="4754563"/>
          <p14:tracePt t="50542" x="10202863" y="4768850"/>
          <p14:tracePt t="50549" x="10217150" y="4768850"/>
          <p14:tracePt t="50565" x="10223500" y="4783138"/>
          <p14:tracePt t="50582" x="10237788" y="4791075"/>
          <p14:tracePt t="50592" x="10252075" y="4791075"/>
          <p14:tracePt t="50598" x="10252075" y="4805363"/>
          <p14:tracePt t="50608" x="10266363" y="4805363"/>
          <p14:tracePt t="50615" x="10274300" y="4819650"/>
          <p14:tracePt t="50631" x="10288588" y="4833938"/>
          <p14:tracePt t="50641" x="10302875" y="4833938"/>
          <p14:tracePt t="50648" x="10302875" y="4840288"/>
          <p14:tracePt t="50656" x="10317163" y="4840288"/>
          <p14:tracePt t="50664" x="10323513" y="4854575"/>
          <p14:tracePt t="50680" x="10337800" y="4868863"/>
          <p14:tracePt t="50697" x="10352088" y="4883150"/>
          <p14:tracePt t="50713" x="10352088" y="4891088"/>
          <p14:tracePt t="50722" x="10366375" y="4891088"/>
          <p14:tracePt t="50738" x="10374313" y="4905375"/>
          <p14:tracePt t="50747" x="10374313" y="4919663"/>
          <p14:tracePt t="50763" x="10388600" y="4919663"/>
          <p14:tracePt t="50771" x="10388600" y="4933950"/>
          <p14:tracePt t="50788" x="10388600" y="4940300"/>
          <p14:tracePt t="50796" x="10402888" y="4940300"/>
          <p14:tracePt t="50804" x="10402888" y="4954588"/>
          <p14:tracePt t="50820" x="10417175" y="4954588"/>
          <p14:tracePt t="50829" x="10417175" y="4968875"/>
          <p14:tracePt t="50854" x="10423525" y="4983163"/>
          <p14:tracePt t="50870" x="10423525" y="4989513"/>
          <p14:tracePt t="50895" x="10423525" y="5003800"/>
          <p14:tracePt t="50903" x="10437813" y="5003800"/>
          <p14:tracePt t="50911" x="10437813" y="5018088"/>
          <p14:tracePt t="50928" x="10437813" y="5032375"/>
          <p14:tracePt t="50944" x="10437813" y="5040313"/>
          <p14:tracePt t="50961" x="10437813" y="5054600"/>
          <p14:tracePt t="50969" x="10452100" y="5054600"/>
          <p14:tracePt t="50986" x="10452100" y="5068888"/>
          <p14:tracePt t="51002" x="10452100" y="5083175"/>
          <p14:tracePt t="51019" x="10452100" y="5089525"/>
          <p14:tracePt t="51027" x="10452100" y="5103813"/>
          <p14:tracePt t="51043" x="10466388" y="5103813"/>
          <p14:tracePt t="51051" x="10466388" y="5118100"/>
          <p14:tracePt t="51060" x="10466388" y="5132388"/>
          <p14:tracePt t="51076" x="10466388" y="5146675"/>
          <p14:tracePt t="51101" x="10466388" y="5154613"/>
          <p14:tracePt t="51118" x="10466388" y="5168900"/>
          <p14:tracePt t="51134" x="10466388" y="5183188"/>
          <p14:tracePt t="51167" x="10466388" y="5197475"/>
          <p14:tracePt t="51200" x="10466388" y="5203825"/>
          <p14:tracePt t="51225" x="10466388" y="5218113"/>
          <p14:tracePt t="51249" x="10466388" y="5232400"/>
          <p14:tracePt t="51259" x="10452100" y="5232400"/>
          <p14:tracePt t="51275" x="10452100" y="5246688"/>
          <p14:tracePt t="51292" x="10452100" y="5254625"/>
          <p14:tracePt t="51315" x="10452100" y="5268913"/>
          <p14:tracePt t="51331" x="10437813" y="5283200"/>
          <p14:tracePt t="51348" x="10437813" y="5297488"/>
          <p14:tracePt t="51358" x="10423525" y="5297488"/>
          <p14:tracePt t="51365" x="10423525" y="5303838"/>
          <p14:tracePt t="51381" x="10423525" y="5318125"/>
          <p14:tracePt t="51389" x="10417175" y="5318125"/>
          <p14:tracePt t="51398" x="10417175" y="5332413"/>
          <p14:tracePt t="51406" x="10402888" y="5332413"/>
          <p14:tracePt t="51414" x="10402888" y="5346700"/>
          <p14:tracePt t="51422" x="10402888" y="5353050"/>
          <p14:tracePt t="51431" x="10374313" y="5367338"/>
          <p14:tracePt t="51447" x="10366375" y="5381625"/>
          <p14:tracePt t="51455" x="10366375" y="5395913"/>
          <p14:tracePt t="51464" x="10352088" y="5403850"/>
          <p14:tracePt t="51472" x="10337800" y="5403850"/>
          <p14:tracePt t="51480" x="10337800" y="5418138"/>
          <p14:tracePt t="51488" x="10323513" y="5432425"/>
          <p14:tracePt t="51497" x="10317163" y="5432425"/>
          <p14:tracePt t="51505" x="10302875" y="5446713"/>
          <p14:tracePt t="51513" x="10288588" y="5453063"/>
          <p14:tracePt t="51521" x="10274300" y="5453063"/>
          <p14:tracePt t="51530" x="10266363" y="5467350"/>
          <p14:tracePt t="51538" x="10252075" y="5481638"/>
          <p14:tracePt t="51546" x="10237788" y="5495925"/>
          <p14:tracePt t="51554" x="10223500" y="5495925"/>
          <p14:tracePt t="51562" x="10202863" y="5503863"/>
          <p14:tracePt t="51571" x="10188575" y="5518150"/>
          <p14:tracePt t="51579" x="10174288" y="5532438"/>
          <p14:tracePt t="51587" x="10166350" y="5546725"/>
          <p14:tracePt t="51596" x="10153650" y="5553075"/>
          <p14:tracePt t="51604" x="10139363" y="5553075"/>
          <p14:tracePt t="51612" x="10117138" y="5567363"/>
          <p14:tracePt t="51620" x="10102850" y="5567363"/>
          <p14:tracePt t="51629" x="10088563" y="5581650"/>
          <p14:tracePt t="51637" x="10074275" y="5595938"/>
          <p14:tracePt t="51645" x="10067925" y="5595938"/>
          <p14:tracePt t="51653" x="10053638" y="5603875"/>
          <p14:tracePt t="51661" x="10025063" y="5603875"/>
          <p14:tracePt t="51670" x="10017125" y="5618163"/>
          <p14:tracePt t="51678" x="10002838" y="5618163"/>
          <p14:tracePt t="51686" x="9988550" y="5618163"/>
          <p14:tracePt t="51694" x="9974263" y="5632450"/>
          <p14:tracePt t="51703" x="9953625" y="5632450"/>
          <p14:tracePt t="51711" x="9939338" y="5632450"/>
          <p14:tracePt t="51720" x="9925050" y="5646738"/>
          <p14:tracePt t="51727" x="9902825" y="5646738"/>
          <p14:tracePt t="51736" x="9888538" y="5653088"/>
          <p14:tracePt t="51744" x="9874250" y="5653088"/>
          <p14:tracePt t="51753" x="9853613" y="5653088"/>
          <p14:tracePt t="51760" x="9839325" y="5667375"/>
          <p14:tracePt t="51769" x="9825038" y="5667375"/>
          <p14:tracePt t="51777" x="9802813" y="5667375"/>
          <p14:tracePt t="51785" x="9788525" y="5667375"/>
          <p14:tracePt t="51793" x="9774238" y="5667375"/>
          <p14:tracePt t="51802" x="9759950" y="5681663"/>
          <p14:tracePt t="51810" x="9753600" y="5681663"/>
          <p14:tracePt t="51818" x="9739313" y="5681663"/>
          <p14:tracePt t="51827" x="9725025" y="5681663"/>
          <p14:tracePt t="51842" x="9710738" y="5695950"/>
          <p14:tracePt t="51851" x="9704388" y="5695950"/>
          <p14:tracePt t="51859" x="9690100" y="5695950"/>
          <p14:tracePt t="51867" x="9690100" y="5703888"/>
          <p14:tracePt t="51876" x="9675813" y="5703888"/>
          <p14:tracePt t="51892" x="9661525" y="5703888"/>
          <p14:tracePt t="51909" x="9661525" y="5716588"/>
          <p14:tracePt t="51926" x="9653588" y="5716588"/>
          <p14:tracePt t="51975" x="9653588" y="5730875"/>
          <p14:tracePt t="52049" x="9653588" y="5745163"/>
          <p14:tracePt t="52090" x="9653588" y="5759450"/>
          <p14:tracePt t="52106" x="9653588" y="5767388"/>
          <p14:tracePt t="52123" x="9653588" y="5781675"/>
          <p14:tracePt t="52131" x="9639300" y="5795963"/>
          <p14:tracePt t="52148" x="9639300" y="5810250"/>
          <p14:tracePt t="52156" x="9639300" y="5816600"/>
          <p14:tracePt t="52172" x="9639300" y="5830888"/>
          <p14:tracePt t="52181" x="9639300" y="5845175"/>
          <p14:tracePt t="52205" x="9639300" y="5859463"/>
          <p14:tracePt t="52238" x="9639300" y="5867400"/>
          <p14:tracePt t="52272" x="9639300" y="5881688"/>
          <p14:tracePt t="52288" x="9639300" y="5895975"/>
          <p14:tracePt t="52321" x="9639300" y="5910263"/>
          <p14:tracePt t="52346" x="9639300" y="5916613"/>
          <p14:tracePt t="52378" x="9639300" y="5930900"/>
          <p14:tracePt t="54439" x="9610725" y="5895975"/>
          <p14:tracePt t="54447" x="9590088" y="5859463"/>
          <p14:tracePt t="54455" x="9553575" y="5795963"/>
          <p14:tracePt t="54464" x="9510713" y="5745163"/>
          <p14:tracePt t="54472" x="9475788" y="5667375"/>
          <p14:tracePt t="54492" x="9390063" y="5503863"/>
          <p14:tracePt t="54497" x="9347200" y="5432425"/>
          <p14:tracePt t="54511" x="9297988" y="5353050"/>
          <p14:tracePt t="54515" x="9261475" y="5283200"/>
          <p14:tracePt t="54526" x="9226550" y="5203825"/>
          <p14:tracePt t="54531" x="9190038" y="5146675"/>
          <p14:tracePt t="54543" x="9161463" y="5068888"/>
          <p14:tracePt t="54548" x="9140825" y="5018088"/>
          <p14:tracePt t="54559" x="9097963" y="4968875"/>
          <p14:tracePt t="54564" x="9075738" y="4905375"/>
          <p14:tracePt t="54576" x="9061450" y="4854575"/>
          <p14:tracePt t="54581" x="9047163" y="4783138"/>
          <p14:tracePt t="54595" x="9040813" y="4719638"/>
          <p14:tracePt t="54597" x="9026525" y="4640263"/>
          <p14:tracePt t="54605" x="9012238" y="4556125"/>
          <p14:tracePt t="54612" x="9012238" y="4476750"/>
          <p14:tracePt t="54631" x="9012238" y="4327525"/>
          <p14:tracePt t="54637" x="9012238" y="4270375"/>
          <p14:tracePt t="54650" x="9012238" y="4241800"/>
          <p14:tracePt t="54654" x="9012238" y="4191000"/>
          <p14:tracePt t="54662" x="9012238" y="4141788"/>
          <p14:tracePt t="54670" x="9012238" y="4121150"/>
          <p14:tracePt t="54678" x="9012238" y="4092575"/>
          <p14:tracePt t="54686" x="9012238" y="4070350"/>
          <p14:tracePt t="54695" x="9012238" y="4027488"/>
          <p14:tracePt t="54703" x="9012238" y="4021138"/>
          <p14:tracePt t="54711" x="9012238" y="3978275"/>
          <p14:tracePt t="54719" x="9012238" y="3963988"/>
          <p14:tracePt t="54728" x="9012238" y="3927475"/>
          <p14:tracePt t="54736" x="9026525" y="3892550"/>
          <p14:tracePt t="54744" x="9026525" y="3856038"/>
          <p14:tracePt t="54752" x="9026525" y="3813175"/>
          <p14:tracePt t="54761" x="9040813" y="3778250"/>
          <p14:tracePt t="54769" x="9040813" y="3743325"/>
          <p14:tracePt t="54777" x="9040813" y="3706813"/>
          <p14:tracePt t="54785" x="9040813" y="3657600"/>
          <p14:tracePt t="54793" x="9040813" y="3614738"/>
          <p14:tracePt t="54802" x="9040813" y="3592513"/>
          <p14:tracePt t="54810" x="9040813" y="3563938"/>
          <p14:tracePt t="54818" x="9040813" y="3529013"/>
          <p14:tracePt t="54826" x="9040813" y="3506788"/>
          <p14:tracePt t="54835" x="9040813" y="3478213"/>
          <p14:tracePt t="54843" x="9040813" y="3463925"/>
          <p14:tracePt t="54851" x="9040813" y="3457575"/>
          <p14:tracePt t="54860" x="9040813" y="3443288"/>
          <p14:tracePt t="54876" x="9026525" y="3429000"/>
          <p14:tracePt t="54900" x="9026525" y="3414713"/>
          <p14:tracePt t="54909" x="9026525" y="3400425"/>
          <p14:tracePt t="54917" x="9026525" y="3394075"/>
          <p14:tracePt t="54926" x="9026525" y="3365500"/>
          <p14:tracePt t="54934" x="9012238" y="3351213"/>
          <p14:tracePt t="54942" x="9012238" y="3328988"/>
          <p14:tracePt t="54950" x="9012238" y="3314700"/>
          <p14:tracePt t="54959" x="8997950" y="3294063"/>
          <p14:tracePt t="54967" x="8997950" y="3279775"/>
          <p14:tracePt t="54976" x="8997950" y="3265488"/>
          <p14:tracePt t="54983" x="8997950" y="3251200"/>
          <p14:tracePt t="54992" x="8990013" y="3243263"/>
          <p14:tracePt t="55000" x="8990013" y="3228975"/>
          <p14:tracePt t="55009" x="8990013" y="3214688"/>
          <p14:tracePt t="55016" x="8990013" y="3194050"/>
          <p14:tracePt t="55026" x="8990013" y="3179763"/>
          <p14:tracePt t="55032" x="8990013" y="3151188"/>
          <p14:tracePt t="55042" x="8990013" y="3114675"/>
          <p14:tracePt t="55049" x="8990013" y="3065463"/>
          <p14:tracePt t="55059" x="8990013" y="3016250"/>
          <p14:tracePt t="55066" x="8997950" y="2944813"/>
          <p14:tracePt t="55075" x="8997950" y="2879725"/>
          <p14:tracePt t="55082" x="9012238" y="2816225"/>
          <p14:tracePt t="55091" x="9012238" y="2779713"/>
          <p14:tracePt t="55099" x="9026525" y="2716213"/>
          <p14:tracePt t="55420" x="9012238" y="2679700"/>
          <p14:tracePt t="55428" x="8990013" y="2652713"/>
          <p14:tracePt t="55437" x="8975725" y="2601913"/>
          <p14:tracePt t="55444" x="8947150" y="2552700"/>
          <p14:tracePt t="55453" x="8926513" y="2487613"/>
          <p14:tracePt t="55461" x="8897938" y="2430463"/>
          <p14:tracePt t="55470" x="8877300" y="2366963"/>
          <p14:tracePt t="55478" x="8848725" y="2301875"/>
          <p14:tracePt t="55486" x="8826500" y="2252663"/>
          <p14:tracePt t="55494" x="8812213" y="2189163"/>
          <p14:tracePt t="55503" x="8797925" y="2174875"/>
          <p14:tracePt t="55510" x="8777288" y="2138363"/>
          <p14:tracePt t="55519" x="8763000" y="2103438"/>
          <p14:tracePt t="55527" x="8748713" y="2074863"/>
          <p14:tracePt t="55536" x="8734425" y="2052638"/>
          <p14:tracePt t="55543" x="8726488" y="2024063"/>
          <p14:tracePt t="55552" x="8726488" y="2017713"/>
          <p14:tracePt t="55560" x="8712200" y="1989138"/>
          <p14:tracePt t="55568" x="8697913" y="1974850"/>
          <p14:tracePt t="55586" x="8683625" y="1966913"/>
          <p14:tracePt t="55593" x="8683625" y="1952625"/>
          <p14:tracePt t="55601" x="8677275" y="1938338"/>
          <p14:tracePt t="55610" x="8677275" y="1924050"/>
          <p14:tracePt t="55618" x="8662988" y="1917700"/>
          <p14:tracePt t="55634" x="8662988" y="1903413"/>
          <p14:tracePt t="55642" x="8662988" y="1889125"/>
          <p14:tracePt t="55684" x="8648700" y="1874838"/>
          <p14:tracePt t="55758" x="8648700" y="1868488"/>
          <p14:tracePt t="55776" x="8634413" y="1868488"/>
          <p14:tracePt t="55807" x="8626475" y="1868488"/>
          <p14:tracePt t="55865" x="8612188" y="1854200"/>
          <p14:tracePt t="55906" x="8597900" y="1854200"/>
          <p14:tracePt t="55955" x="8583613" y="1854200"/>
          <p14:tracePt t="56013" x="8583613" y="1839913"/>
          <p14:tracePt t="56038" x="8577263" y="1839913"/>
          <p14:tracePt t="56054" x="8577263" y="1825625"/>
          <p14:tracePt t="56080" x="8562975" y="1817688"/>
          <p14:tracePt t="56088" x="8562975" y="1803400"/>
          <p14:tracePt t="56096" x="8548688" y="1789113"/>
          <p14:tracePt t="56104" x="8534400" y="1774825"/>
          <p14:tracePt t="56112" x="8534400" y="1754188"/>
          <p14:tracePt t="56120" x="8528050" y="1739900"/>
          <p14:tracePt t="56129" x="8513763" y="1717675"/>
          <p14:tracePt t="56137" x="8513763" y="1689100"/>
          <p14:tracePt t="56146" x="8485188" y="1660525"/>
          <p14:tracePt t="56154" x="8485188" y="1654175"/>
          <p14:tracePt t="56162" x="8477250" y="1625600"/>
          <p14:tracePt t="56170" x="8477250" y="1611313"/>
          <p14:tracePt t="56178" x="8462963" y="1589088"/>
          <p14:tracePt t="56187" x="8448675" y="1574800"/>
          <p14:tracePt t="56195" x="8448675" y="1560513"/>
          <p14:tracePt t="56203" x="8434388" y="1539875"/>
          <p14:tracePt t="56211" x="8434388" y="1525588"/>
          <p14:tracePt t="56220" x="8428038" y="1525588"/>
          <p14:tracePt t="56228" x="8428038" y="1511300"/>
          <p14:tracePt t="56236" x="8413750" y="1511300"/>
          <p14:tracePt t="56344" x="8413750" y="1525588"/>
          <p14:tracePt t="56368" x="8413750" y="1539875"/>
          <p14:tracePt t="56409" x="8413750" y="1554163"/>
          <p14:tracePt t="56475" x="8413750" y="1560513"/>
          <p14:tracePt t="56516" x="8413750" y="1574800"/>
          <p14:tracePt t="56549" x="8413750" y="1589088"/>
          <p14:tracePt t="56565" x="8413750" y="1603375"/>
          <p14:tracePt t="56599" x="8428038" y="1611313"/>
          <p14:tracePt t="56624" x="8428038" y="1625600"/>
          <p14:tracePt t="56664" x="8434388" y="1625600"/>
          <p14:tracePt t="56681" x="8434388" y="1639888"/>
          <p14:tracePt t="56697" x="8448675" y="1639888"/>
          <p14:tracePt t="56730" x="8462963" y="1654175"/>
          <p14:tracePt t="56755" x="8477250" y="1654175"/>
          <p14:tracePt t="56764" x="8477250" y="1660525"/>
          <p14:tracePt t="56772" x="8485188" y="1660525"/>
          <p14:tracePt t="56788" x="8499475" y="1660525"/>
          <p14:tracePt t="56805" x="8513763" y="1660525"/>
          <p14:tracePt t="56813" x="8528050" y="1674813"/>
          <p14:tracePt t="56821" x="8534400" y="1674813"/>
          <p14:tracePt t="56829" x="8562975" y="1674813"/>
          <p14:tracePt t="56838" x="8577263" y="1674813"/>
          <p14:tracePt t="56846" x="8583613" y="1674813"/>
          <p14:tracePt t="56854" x="8612188" y="1674813"/>
          <p14:tracePt t="56863" x="8634413" y="1674813"/>
          <p14:tracePt t="56871" x="8648700" y="1674813"/>
          <p14:tracePt t="56879" x="8677275" y="1674813"/>
          <p14:tracePt t="56887" x="8683625" y="1674813"/>
          <p14:tracePt t="56896" x="8712200" y="1674813"/>
          <p14:tracePt t="56904" x="8726488" y="1674813"/>
          <p14:tracePt t="56912" x="8734425" y="1674813"/>
          <p14:tracePt t="56921" x="8748713" y="1674813"/>
          <p14:tracePt t="56935" x="8763000" y="1674813"/>
          <p14:tracePt t="56940" x="8777288" y="1674813"/>
          <p14:tracePt t="56945" x="8783638" y="1674813"/>
          <p14:tracePt t="56953" x="8797925" y="1674813"/>
          <p14:tracePt t="56961" x="8812213" y="1674813"/>
          <p14:tracePt t="56978" x="8826500" y="1674813"/>
          <p14:tracePt t="56987" x="8834438" y="1674813"/>
          <p14:tracePt t="56995" x="8848725" y="1689100"/>
          <p14:tracePt t="57011" x="8863013" y="1689100"/>
          <p14:tracePt t="57020" x="8877300" y="1689100"/>
          <p14:tracePt t="57028" x="8891588" y="1689100"/>
          <p14:tracePt t="57044" x="8897938" y="1689100"/>
          <p14:tracePt t="57052" x="8912225" y="1689100"/>
          <p14:tracePt t="57060" x="8926513" y="1689100"/>
          <p14:tracePt t="57068" x="8940800" y="1689100"/>
          <p14:tracePt t="57077" x="8947150" y="1689100"/>
          <p14:tracePt t="57085" x="8961438" y="1689100"/>
          <p14:tracePt t="57094" x="8975725" y="1703388"/>
          <p14:tracePt t="57101" x="8990013" y="1703388"/>
          <p14:tracePt t="57110" x="8997950" y="1703388"/>
          <p14:tracePt t="57118" x="9026525" y="1703388"/>
          <p14:tracePt t="57126" x="9040813" y="1703388"/>
          <p14:tracePt t="57135" x="9047163" y="1703388"/>
          <p14:tracePt t="57143" x="9061450" y="1703388"/>
          <p14:tracePt t="57151" x="9075738" y="1717675"/>
          <p14:tracePt t="57159" x="9090025" y="1717675"/>
          <p14:tracePt t="57167" x="9112250" y="1717675"/>
          <p14:tracePt t="57176" x="9126538" y="1717675"/>
          <p14:tracePt t="57184" x="9140825" y="1717675"/>
          <p14:tracePt t="57200" x="9147175" y="1725613"/>
          <p14:tracePt t="57208" x="9161463" y="1725613"/>
          <p14:tracePt t="57217" x="9175750" y="1725613"/>
          <p14:tracePt t="57226" x="9190038" y="1725613"/>
          <p14:tracePt t="57233" x="9197975" y="1725613"/>
          <p14:tracePt t="57242" x="9226550" y="1725613"/>
          <p14:tracePt t="57250" x="9226550" y="1739900"/>
          <p14:tracePt t="57259" x="9240838" y="1739900"/>
          <p14:tracePt t="57266" x="9247188" y="1739900"/>
          <p14:tracePt t="57276" x="9261475" y="1739900"/>
          <p14:tracePt t="57283" x="9275763" y="1739900"/>
          <p14:tracePt t="57293" x="9290050" y="1739900"/>
          <p14:tracePt t="57299" x="9297988" y="1754188"/>
          <p14:tracePt t="57316" x="9312275" y="1754188"/>
          <p14:tracePt t="57326" x="9326563" y="1754188"/>
          <p14:tracePt t="57342" x="9340850" y="1768475"/>
          <p14:tracePt t="57349" x="9347200" y="1768475"/>
          <p14:tracePt t="57365" x="9361488" y="1768475"/>
          <p14:tracePt t="57375" x="9375775" y="1774825"/>
          <p14:tracePt t="57382" x="9390063" y="1774825"/>
          <p14:tracePt t="57398" x="9396413" y="1774825"/>
          <p14:tracePt t="57408" x="9396413" y="1789113"/>
          <p14:tracePt t="57415" x="9410700" y="1789113"/>
          <p14:tracePt t="57431" x="9424988" y="1789113"/>
          <p14:tracePt t="57439" x="9439275" y="1789113"/>
          <p14:tracePt t="57448" x="9453563" y="1803400"/>
          <p14:tracePt t="57456" x="9461500" y="1803400"/>
          <p14:tracePt t="57473" x="9475788" y="1817688"/>
          <p14:tracePt t="57481" x="9490075" y="1817688"/>
          <p14:tracePt t="57489" x="9504363" y="1825625"/>
          <p14:tracePt t="57497" x="9510713" y="1825625"/>
          <p14:tracePt t="57506" x="9525000" y="1825625"/>
          <p14:tracePt t="57514" x="9539288" y="1839913"/>
          <p14:tracePt t="57530" x="9553575" y="1839913"/>
          <p14:tracePt t="57538" x="9553575" y="1854200"/>
          <p14:tracePt t="57547" x="9561513" y="1854200"/>
          <p14:tracePt t="57555" x="9575800" y="1868488"/>
          <p14:tracePt t="57571" x="9575800" y="1874838"/>
          <p14:tracePt t="57580" x="9590088" y="1874838"/>
          <p14:tracePt t="57596" x="9590088" y="1889125"/>
          <p14:tracePt t="57612" x="9604375" y="1903413"/>
          <p14:tracePt t="57637" x="9610725" y="1917700"/>
          <p14:tracePt t="57654" x="9610725" y="1924050"/>
          <p14:tracePt t="57662" x="9625013" y="1924050"/>
          <p14:tracePt t="57671" x="9625013" y="1938338"/>
          <p14:tracePt t="57687" x="9639300" y="1952625"/>
          <p14:tracePt t="57703" x="9653588" y="1966913"/>
          <p14:tracePt t="57720" x="9661525" y="1974850"/>
          <p14:tracePt t="57728" x="9661525" y="1989138"/>
          <p14:tracePt t="57736" x="9661525" y="2003425"/>
          <p14:tracePt t="57745" x="9675813" y="2003425"/>
          <p14:tracePt t="57753" x="9675813" y="2017713"/>
          <p14:tracePt t="57761" x="9690100" y="2017713"/>
          <p14:tracePt t="57769" x="9690100" y="2024063"/>
          <p14:tracePt t="57786" x="9690100" y="2038350"/>
          <p14:tracePt t="57794" x="9704388" y="2038350"/>
          <p14:tracePt t="57802" x="9704388" y="2052638"/>
          <p14:tracePt t="57819" x="9704388" y="2066925"/>
          <p14:tracePt t="57827" x="9710738" y="2066925"/>
          <p14:tracePt t="57835" x="9710738" y="2074863"/>
          <p14:tracePt t="57844" x="9710738" y="2089150"/>
          <p14:tracePt t="57852" x="9725025" y="2089150"/>
          <p14:tracePt t="57860" x="9725025" y="2103438"/>
          <p14:tracePt t="57868" x="9725025" y="2117725"/>
          <p14:tracePt t="57876" x="9739313" y="2124075"/>
          <p14:tracePt t="57885" x="9739313" y="2138363"/>
          <p14:tracePt t="57901" x="9753600" y="2152650"/>
          <p14:tracePt t="57910" x="9753600" y="2166938"/>
          <p14:tracePt t="57918" x="9753600" y="2174875"/>
          <p14:tracePt t="57926" x="9759950" y="2174875"/>
          <p14:tracePt t="57934" x="9759950" y="2189163"/>
          <p14:tracePt t="57942" x="9759950" y="2203450"/>
          <p14:tracePt t="57951" x="9774238" y="2203450"/>
          <p14:tracePt t="57959" x="9774238" y="2217738"/>
          <p14:tracePt t="57967" x="9774238" y="2224088"/>
          <p14:tracePt t="57976" x="9774238" y="2238375"/>
          <p14:tracePt t="57984" x="9788525" y="2238375"/>
          <p14:tracePt t="57992" x="9788525" y="2252663"/>
          <p14:tracePt t="58000" x="9788525" y="2266950"/>
          <p14:tracePt t="58009" x="9802813" y="2266950"/>
          <p14:tracePt t="58016" x="9802813" y="2274888"/>
          <p14:tracePt t="58026" x="9802813" y="2287588"/>
          <p14:tracePt t="58042" x="9802813" y="2301875"/>
          <p14:tracePt t="58049" x="9810750" y="2316163"/>
          <p14:tracePt t="58066" x="9810750" y="2330450"/>
          <p14:tracePt t="58076" x="9810750" y="2338388"/>
          <p14:tracePt t="58082" x="9810750" y="2352675"/>
          <p14:tracePt t="58092" x="9825038" y="2366963"/>
          <p14:tracePt t="58109" x="9825038" y="2381250"/>
          <p14:tracePt t="58115" x="9839325" y="2387600"/>
          <p14:tracePt t="58125" x="9839325" y="2401888"/>
          <p14:tracePt t="58132" x="9839325" y="2416175"/>
          <p14:tracePt t="58142" x="9839325" y="2430463"/>
          <p14:tracePt t="58148" x="9853613" y="2438400"/>
          <p14:tracePt t="58158" x="9853613" y="2452688"/>
          <p14:tracePt t="58174" x="9859963" y="2466975"/>
          <p14:tracePt t="58181" x="9859963" y="2487613"/>
          <p14:tracePt t="58189" x="9859963" y="2501900"/>
          <p14:tracePt t="58198" x="9874250" y="2501900"/>
          <p14:tracePt t="58208" x="9874250" y="2516188"/>
          <p14:tracePt t="58215" x="9874250" y="2538413"/>
          <p14:tracePt t="58222" x="9888538" y="2552700"/>
          <p14:tracePt t="58231" x="9888538" y="2566988"/>
          <p14:tracePt t="58239" x="9902825" y="2581275"/>
          <p14:tracePt t="58247" x="9902825" y="2587625"/>
          <p14:tracePt t="58256" x="9902825" y="2616200"/>
          <p14:tracePt t="58264" x="9910763" y="2630488"/>
          <p14:tracePt t="58272" x="9910763" y="2638425"/>
          <p14:tracePt t="58281" x="9925050" y="2652713"/>
          <p14:tracePt t="58288" x="9925050" y="2679700"/>
          <p14:tracePt t="58297" x="9925050" y="2687638"/>
          <p14:tracePt t="58305" x="9939338" y="2701925"/>
          <p14:tracePt t="58313" x="9939338" y="2716213"/>
          <p14:tracePt t="58321" x="9939338" y="2730500"/>
          <p14:tracePt t="58330" x="9939338" y="2751138"/>
          <p14:tracePt t="58339" x="9953625" y="2765425"/>
          <p14:tracePt t="58347" x="9953625" y="2779713"/>
          <p14:tracePt t="58355" x="9953625" y="2787650"/>
          <p14:tracePt t="58363" x="9959975" y="2801938"/>
          <p14:tracePt t="58371" x="9959975" y="2816225"/>
          <p14:tracePt t="58379" x="9959975" y="2836863"/>
          <p14:tracePt t="58387" x="9974263" y="2851150"/>
          <p14:tracePt t="58404" x="9974263" y="2865438"/>
          <p14:tracePt t="58412" x="9988550" y="2879725"/>
          <p14:tracePt t="58420" x="9988550" y="2894013"/>
          <p14:tracePt t="58429" x="9988550" y="2901950"/>
          <p14:tracePt t="58437" x="9988550" y="2916238"/>
          <p14:tracePt t="58445" x="9988550" y="2930525"/>
          <p14:tracePt t="58453" x="9988550" y="2944813"/>
          <p14:tracePt t="58462" x="9988550" y="2951163"/>
          <p14:tracePt t="58470" x="9988550" y="2979738"/>
          <p14:tracePt t="58478" x="9988550" y="3001963"/>
          <p14:tracePt t="58486" x="9988550" y="3030538"/>
          <p14:tracePt t="58494" x="10002838" y="3044825"/>
          <p14:tracePt t="58503" x="10002838" y="3065463"/>
          <p14:tracePt t="58511" x="10002838" y="3100388"/>
          <p14:tracePt t="58519" x="10002838" y="3114675"/>
          <p14:tracePt t="58528" x="10002838" y="3151188"/>
          <p14:tracePt t="58536" x="10002838" y="3179763"/>
          <p14:tracePt t="58544" x="10002838" y="3194050"/>
          <p14:tracePt t="58552" x="10002838" y="3214688"/>
          <p14:tracePt t="58561" x="10002838" y="3243263"/>
          <p14:tracePt t="58569" x="10002838" y="3251200"/>
          <p14:tracePt t="58577" x="10002838" y="3265488"/>
          <p14:tracePt t="58587" x="10002838" y="3279775"/>
          <p14:tracePt t="58594" x="10002838" y="3300413"/>
          <p14:tracePt t="58602" x="10002838" y="3314700"/>
          <p14:tracePt t="58618" x="10002838" y="3328988"/>
          <p14:tracePt t="58626" x="10002838" y="3343275"/>
          <p14:tracePt t="58635" x="10002838" y="3351213"/>
          <p14:tracePt t="58651" x="10002838" y="3365500"/>
          <p14:tracePt t="58660" x="10002838" y="3379788"/>
          <p14:tracePt t="58676" x="10002838" y="3394075"/>
          <p14:tracePt t="58684" x="10002838" y="3400425"/>
          <p14:tracePt t="58700" x="10002838" y="3414713"/>
          <p14:tracePt t="58709" x="9988550" y="3414713"/>
          <p14:tracePt t="58726" x="9988550" y="3429000"/>
          <p14:tracePt t="58742" x="9988550" y="3443288"/>
          <p14:tracePt t="58775" x="9974263" y="3457575"/>
          <p14:tracePt t="58792" x="9974263" y="3463925"/>
          <p14:tracePt t="58800" x="9974263" y="3478213"/>
          <p14:tracePt t="58809" x="9959975" y="3492500"/>
          <p14:tracePt t="58816" x="9959975" y="3506788"/>
          <p14:tracePt t="58832" x="9953625" y="3514725"/>
          <p14:tracePt t="58842" x="9939338" y="3529013"/>
          <p14:tracePt t="58849" x="9939338" y="3543300"/>
          <p14:tracePt t="58859" x="9925050" y="3557588"/>
          <p14:tracePt t="58866" x="9902825" y="3578225"/>
          <p14:tracePt t="58875" x="9874250" y="3592513"/>
          <p14:tracePt t="58882" x="9859963" y="3606800"/>
          <p14:tracePt t="58892" x="9825038" y="3629025"/>
          <p14:tracePt t="58898" x="9810750" y="3643313"/>
          <p14:tracePt t="58908" x="9788525" y="3657600"/>
          <p14:tracePt t="58915" x="9759950" y="3663950"/>
          <p14:tracePt t="58924" x="9753600" y="3678238"/>
          <p14:tracePt t="58931" x="9725025" y="3692525"/>
          <p14:tracePt t="58941" x="9704388" y="3706813"/>
          <p14:tracePt t="58948" x="9675813" y="3706813"/>
          <p14:tracePt t="58956" x="9653588" y="3706813"/>
          <p14:tracePt t="58964" x="9625013" y="3714750"/>
          <p14:tracePt t="58972" x="9604375" y="3714750"/>
          <p14:tracePt t="58981" x="9553575" y="3714750"/>
          <p14:tracePt t="58991" x="9539288" y="3714750"/>
          <p14:tracePt t="59245" x="9525000" y="3714750"/>
          <p14:tracePt t="59253" x="9510713" y="3714750"/>
          <p14:tracePt t="59261" x="9475788" y="3729038"/>
          <p14:tracePt t="59269" x="9461500" y="3729038"/>
          <p14:tracePt t="59277" x="9439275" y="3743325"/>
          <p14:tracePt t="59286" x="9410700" y="3757613"/>
          <p14:tracePt t="59294" x="9390063" y="3757613"/>
          <p14:tracePt t="59302" x="9375775" y="3763963"/>
          <p14:tracePt t="59310" x="9347200" y="3778250"/>
          <p14:tracePt t="59319" x="9340850" y="3792538"/>
          <p14:tracePt t="59327" x="9326563" y="3806825"/>
          <p14:tracePt t="59336" x="9326563" y="3813175"/>
          <p14:tracePt t="59343" x="9312275" y="3827463"/>
          <p14:tracePt t="59352" x="9297988" y="3856038"/>
          <p14:tracePt t="59360" x="9290050" y="3863975"/>
          <p14:tracePt t="59368" x="9290050" y="3878263"/>
          <p14:tracePt t="59377" x="9275763" y="3906838"/>
          <p14:tracePt t="59385" x="9261475" y="3941763"/>
          <p14:tracePt t="59393" x="9247188" y="3978275"/>
          <p14:tracePt t="59401" x="9247188" y="4006850"/>
          <p14:tracePt t="59410" x="9240838" y="4021138"/>
          <p14:tracePt t="59418" x="9240838" y="4041775"/>
          <p14:tracePt t="59426" x="9226550" y="4078288"/>
          <p14:tracePt t="59434" x="9212263" y="4092575"/>
          <p14:tracePt t="59442" x="9212263" y="4127500"/>
          <p14:tracePt t="59451" x="9197975" y="4156075"/>
          <p14:tracePt t="59459" x="9197975" y="4170363"/>
          <p14:tracePt t="59467" x="9190038" y="4191000"/>
          <p14:tracePt t="59475" x="9190038" y="4219575"/>
          <p14:tracePt t="59484" x="9175750" y="4241800"/>
          <p14:tracePt t="59492" x="9175750" y="4256088"/>
          <p14:tracePt t="59500" x="9175750" y="4270375"/>
          <p14:tracePt t="59509" x="9175750" y="4291013"/>
          <p14:tracePt t="59517" x="9161463" y="4305300"/>
          <p14:tracePt t="59526" x="9161463" y="4319588"/>
          <p14:tracePt t="59533" x="9161463" y="4327525"/>
          <p14:tracePt t="59542" x="9161463" y="4341813"/>
          <p14:tracePt t="59550" x="9161463" y="4356100"/>
          <p14:tracePt t="59559" x="9161463" y="4370388"/>
          <p14:tracePt t="59576" x="9161463" y="4376738"/>
          <p14:tracePt t="59592" x="9175750" y="4391025"/>
          <p14:tracePt t="59599" x="9175750" y="4405313"/>
          <p14:tracePt t="59616" x="9190038" y="4419600"/>
          <p14:tracePt t="59626" x="9197975" y="4427538"/>
          <p14:tracePt t="59632" x="9212263" y="4441825"/>
          <p14:tracePt t="59642" x="9226550" y="4456113"/>
          <p14:tracePt t="59649" x="9247188" y="4470400"/>
          <p14:tracePt t="59659" x="9261475" y="4476750"/>
          <p14:tracePt t="59665" x="9290050" y="4491038"/>
          <p14:tracePt t="59674" x="9312275" y="4505325"/>
          <p14:tracePt t="59681" x="9340850" y="4519613"/>
          <p14:tracePt t="59691" x="9375775" y="4527550"/>
          <p14:tracePt t="59698" x="9396413" y="4541838"/>
          <p14:tracePt t="59708" x="9424988" y="4556125"/>
          <p14:tracePt t="59714" x="9461500" y="4570413"/>
          <p14:tracePt t="59723" x="9504363" y="4570413"/>
          <p14:tracePt t="59731" x="9539288" y="4583113"/>
          <p14:tracePt t="59739" x="9575800" y="4583113"/>
          <p14:tracePt t="59747" x="9625013" y="4591050"/>
          <p14:tracePt t="59756" x="9661525" y="4591050"/>
          <p14:tracePt t="59764" x="9710738" y="4591050"/>
          <p14:tracePt t="59772" x="9725025" y="4591050"/>
          <p14:tracePt t="59781" x="9759950" y="4591050"/>
          <p14:tracePt t="59788" x="9802813" y="4591050"/>
          <p14:tracePt t="59797" x="9839325" y="4605338"/>
          <p14:tracePt t="59805" x="9859963" y="4605338"/>
          <p14:tracePt t="59814" x="9902825" y="4605338"/>
          <p14:tracePt t="59821" x="9910763" y="4605338"/>
          <p14:tracePt t="59830" x="9939338" y="4605338"/>
          <p14:tracePt t="59838" x="9959975" y="4619625"/>
          <p14:tracePt t="59846" x="9974263" y="4619625"/>
          <p14:tracePt t="59855" x="9988550" y="4619625"/>
          <p14:tracePt t="59863" x="10002838" y="4633913"/>
          <p14:tracePt t="59879" x="10017125" y="4640263"/>
          <p14:tracePt t="59888" x="10025063" y="4654550"/>
          <p14:tracePt t="59896" x="10039350" y="4654550"/>
          <p14:tracePt t="59904" x="10053638" y="4668838"/>
          <p14:tracePt t="59912" x="10067925" y="4683125"/>
          <p14:tracePt t="59921" x="10074275" y="4691063"/>
          <p14:tracePt t="59929" x="10074275" y="4705350"/>
          <p14:tracePt t="59937" x="10088563" y="4733925"/>
          <p14:tracePt t="59945" x="10102850" y="4733925"/>
          <p14:tracePt t="59954" x="10117138" y="4754563"/>
          <p14:tracePt t="59962" x="10125075" y="4768850"/>
          <p14:tracePt t="59970" x="10139363" y="4791075"/>
          <p14:tracePt t="59978" x="10153650" y="4819650"/>
          <p14:tracePt t="59987" x="10153650" y="4833938"/>
          <p14:tracePt t="59995" x="10166350" y="4854575"/>
          <p14:tracePt t="60003" x="10166350" y="4868863"/>
          <p14:tracePt t="60011" x="10174288" y="4891088"/>
          <p14:tracePt t="60019" x="10174288" y="4905375"/>
          <p14:tracePt t="60028" x="10188575" y="4919663"/>
          <p14:tracePt t="60036" x="10188575" y="4933950"/>
          <p14:tracePt t="60044" x="10188575" y="4940300"/>
          <p14:tracePt t="60060" x="10188575" y="4954588"/>
          <p14:tracePt t="60077" x="10188575" y="4968875"/>
          <p14:tracePt t="60094" x="10188575" y="4983163"/>
          <p14:tracePt t="60127" x="10174288" y="4989513"/>
          <p14:tracePt t="60143" x="10166350" y="4989513"/>
          <p14:tracePt t="60152" x="10153650" y="5003800"/>
          <p14:tracePt t="60160" x="10139363" y="5018088"/>
          <p14:tracePt t="60168" x="10125075" y="5018088"/>
          <p14:tracePt t="60176" x="10117138" y="5032375"/>
          <p14:tracePt t="60185" x="10102850" y="5032375"/>
          <p14:tracePt t="60192" x="10088563" y="5032375"/>
          <p14:tracePt t="60201" x="10074275" y="5040313"/>
          <p14:tracePt t="60209" x="10067925" y="5040313"/>
          <p14:tracePt t="60218" x="10053638" y="5040313"/>
          <p14:tracePt t="60225" x="10039350" y="5054600"/>
          <p14:tracePt t="60234" x="10025063" y="5054600"/>
          <p14:tracePt t="60243" x="10017125" y="5054600"/>
          <p14:tracePt t="60250" x="10002838" y="5054600"/>
          <p14:tracePt t="60259" x="9988550" y="5054600"/>
          <p14:tracePt t="60267" x="9974263" y="5054600"/>
          <p14:tracePt t="60275" x="9959975" y="5054600"/>
          <p14:tracePt t="60283" x="9953625" y="5054600"/>
          <p14:tracePt t="60293" x="9939338" y="5054600"/>
          <p14:tracePt t="60300" x="9925050" y="5054600"/>
          <p14:tracePt t="60309" x="9902825" y="5054600"/>
          <p14:tracePt t="60316" x="9874250" y="5054600"/>
          <p14:tracePt t="60326" x="9859963" y="5054600"/>
          <p14:tracePt t="60333" x="9853613" y="5054600"/>
          <p14:tracePt t="60342" x="9825038" y="5054600"/>
          <p14:tracePt t="60349" x="9802813" y="5054600"/>
          <p14:tracePt t="60359" x="9774238" y="5054600"/>
          <p14:tracePt t="60366" x="9739313" y="5054600"/>
          <p14:tracePt t="60376" x="9710738" y="5054600"/>
          <p14:tracePt t="60382" x="9690100" y="5054600"/>
          <p14:tracePt t="60392" x="9661525" y="5054600"/>
          <p14:tracePt t="60399" x="9625013" y="5054600"/>
          <p14:tracePt t="60408" x="9604375" y="5054600"/>
          <p14:tracePt t="60415" x="9575800" y="5054600"/>
          <p14:tracePt t="60424" x="9553575" y="5054600"/>
          <p14:tracePt t="60432" x="9525000" y="5054600"/>
          <p14:tracePt t="60441" x="9504363" y="5054600"/>
          <p14:tracePt t="60448" x="9475788" y="5054600"/>
          <p14:tracePt t="60458" x="9453563" y="5054600"/>
          <p14:tracePt t="60464" x="9424988" y="5054600"/>
          <p14:tracePt t="60474" x="9410700" y="5054600"/>
          <p14:tracePt t="60481" x="9375775" y="5054600"/>
          <p14:tracePt t="60489" x="9361488" y="5054600"/>
          <p14:tracePt t="60497" x="9326563" y="5040313"/>
          <p14:tracePt t="60506" x="9297988" y="5040313"/>
          <p14:tracePt t="60514" x="9275763" y="5032375"/>
          <p14:tracePt t="60522" x="9247188" y="5018088"/>
          <p14:tracePt t="60531" x="9226550" y="5003800"/>
          <p14:tracePt t="60539" x="9175750" y="4983163"/>
          <p14:tracePt t="60547" x="9147175" y="4968875"/>
          <p14:tracePt t="60556" x="9126538" y="4940300"/>
          <p14:tracePt t="60563" x="9090025" y="4933950"/>
          <p14:tracePt t="60572" x="9040813" y="4905375"/>
          <p14:tracePt t="60580" x="8997950" y="4883150"/>
          <p14:tracePt t="60589" x="8947150" y="4833938"/>
          <p14:tracePt t="60597" x="8897938" y="4791075"/>
          <p14:tracePt t="60605" x="8848725" y="4740275"/>
          <p14:tracePt t="60613" x="8797925" y="4691063"/>
          <p14:tracePt t="60621" x="8748713" y="4640263"/>
          <p14:tracePt t="60630" x="8697913" y="4591050"/>
          <p14:tracePt t="60638" x="8662988" y="4556125"/>
          <p14:tracePt t="60646" x="8612188" y="4519613"/>
          <p14:tracePt t="60654" x="8577263" y="4470400"/>
          <p14:tracePt t="60662" x="8534400" y="4427538"/>
          <p14:tracePt t="60671" x="8485188" y="4391025"/>
          <p14:tracePt t="60679" x="8434388" y="4370388"/>
          <p14:tracePt t="60687" x="8399463" y="4327525"/>
          <p14:tracePt t="60695" x="8362950" y="4305300"/>
          <p14:tracePt t="60704" x="8313738" y="4270375"/>
          <p14:tracePt t="60712" x="8270875" y="4227513"/>
          <p14:tracePt t="60720" x="8234363" y="4191000"/>
          <p14:tracePt t="60728" x="8199438" y="4156075"/>
          <p14:tracePt t="60737" x="8162925" y="4106863"/>
          <p14:tracePt t="60745" x="8134350" y="4056063"/>
          <p14:tracePt t="60753" x="8085138" y="4006850"/>
          <p14:tracePt t="60761" x="8064500" y="3956050"/>
          <p14:tracePt t="60769" x="8035925" y="3906838"/>
          <p14:tracePt t="60778" x="7999413" y="3856038"/>
          <p14:tracePt t="60786" x="7970838" y="3813175"/>
          <p14:tracePt t="60794" x="7964488" y="3792538"/>
          <p14:tracePt t="60803" x="7950200" y="3757613"/>
          <p14:tracePt t="60811" x="7921625" y="3729038"/>
          <p14:tracePt t="60819" x="7913688" y="3706813"/>
          <p14:tracePt t="60827" x="7899400" y="3678238"/>
          <p14:tracePt t="60836" x="7899400" y="3657600"/>
          <p14:tracePt t="60844" x="7885113" y="3643313"/>
          <p14:tracePt t="60852" x="7885113" y="3629025"/>
          <p14:tracePt t="60860" x="7870825" y="3614738"/>
          <p14:tracePt t="60869" x="7870825" y="3606800"/>
          <p14:tracePt t="60877" x="7864475" y="3578225"/>
          <p14:tracePt t="60885" x="7850188" y="3578225"/>
          <p14:tracePt t="60893" x="7850188" y="3563938"/>
          <p14:tracePt t="60902" x="7835900" y="3543300"/>
          <p14:tracePt t="60909" x="7821613" y="3543300"/>
          <p14:tracePt t="60918" x="7821613" y="3529013"/>
          <p14:tracePt t="60926" x="7813675" y="3514725"/>
          <p14:tracePt t="60943" x="7799388" y="3514725"/>
          <p14:tracePt t="60951" x="7799388" y="3506788"/>
          <p14:tracePt t="60967" x="7785100" y="3506788"/>
          <p14:tracePt t="61008" x="7770813" y="35147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9AEE9-13AB-A6C4-8CDF-A63EEDCB6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D9FEB8-41E4-9CBA-3EF6-DADADBAC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286431"/>
            <a:ext cx="5627914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「消化管」と「消化腺」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BD90822A-48BF-E726-6414-CE3A4ACE99DC}"/>
              </a:ext>
            </a:extLst>
          </p:cNvPr>
          <p:cNvSpPr txBox="1">
            <a:spLocks/>
          </p:cNvSpPr>
          <p:nvPr/>
        </p:nvSpPr>
        <p:spPr>
          <a:xfrm>
            <a:off x="315686" y="1077346"/>
            <a:ext cx="9906000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「消化腺」とは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分泌細胞の集まり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のこと</a:t>
            </a: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(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組織</a:t>
            </a: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BBEE7B51-F7BA-22F8-B9D2-801E444EF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6" t="8625" r="17946" b="8595"/>
          <a:stretch/>
        </p:blipFill>
        <p:spPr bwMode="auto">
          <a:xfrm>
            <a:off x="2650671" y="1846829"/>
            <a:ext cx="6890657" cy="470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ドーナツ 2">
            <a:extLst>
              <a:ext uri="{FF2B5EF4-FFF2-40B4-BE49-F238E27FC236}">
                <a16:creationId xmlns:a16="http://schemas.microsoft.com/office/drawing/2014/main" id="{22ADE556-518E-984F-BDF8-D3BA34194B0E}"/>
              </a:ext>
            </a:extLst>
          </p:cNvPr>
          <p:cNvSpPr/>
          <p:nvPr/>
        </p:nvSpPr>
        <p:spPr>
          <a:xfrm>
            <a:off x="5491843" y="2188029"/>
            <a:ext cx="903514" cy="685800"/>
          </a:xfrm>
          <a:prstGeom prst="donut">
            <a:avLst>
              <a:gd name="adj" fmla="val 734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ドーナツ 3">
            <a:extLst>
              <a:ext uri="{FF2B5EF4-FFF2-40B4-BE49-F238E27FC236}">
                <a16:creationId xmlns:a16="http://schemas.microsoft.com/office/drawing/2014/main" id="{AD15DE77-D17A-4013-4477-20BC59FA89C4}"/>
              </a:ext>
            </a:extLst>
          </p:cNvPr>
          <p:cNvSpPr/>
          <p:nvPr/>
        </p:nvSpPr>
        <p:spPr>
          <a:xfrm>
            <a:off x="3869871" y="2616312"/>
            <a:ext cx="903514" cy="685800"/>
          </a:xfrm>
          <a:prstGeom prst="donut">
            <a:avLst>
              <a:gd name="adj" fmla="val 734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6B25A9D-CE9B-3486-99FB-0DBB60F36FDB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5698670" y="2873829"/>
            <a:ext cx="244930" cy="111034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016062D-CDDD-AF32-22F6-55E7A4EB230C}"/>
              </a:ext>
            </a:extLst>
          </p:cNvPr>
          <p:cNvCxnSpPr>
            <a:cxnSpLocks/>
          </p:cNvCxnSpPr>
          <p:nvPr/>
        </p:nvCxnSpPr>
        <p:spPr>
          <a:xfrm flipH="1" flipV="1">
            <a:off x="4550229" y="3302112"/>
            <a:ext cx="1148441" cy="68206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タイトル 1">
            <a:extLst>
              <a:ext uri="{FF2B5EF4-FFF2-40B4-BE49-F238E27FC236}">
                <a16:creationId xmlns:a16="http://schemas.microsoft.com/office/drawing/2014/main" id="{0AA800C7-CA9D-7835-22CC-E34CA6163F95}"/>
              </a:ext>
            </a:extLst>
          </p:cNvPr>
          <p:cNvSpPr txBox="1">
            <a:spLocks/>
          </p:cNvSpPr>
          <p:nvPr/>
        </p:nvSpPr>
        <p:spPr>
          <a:xfrm>
            <a:off x="2754086" y="1910443"/>
            <a:ext cx="131717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胃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9313DC72-2C63-466F-1A3D-A2E6899E7229}"/>
              </a:ext>
            </a:extLst>
          </p:cNvPr>
          <p:cNvSpPr txBox="1">
            <a:spLocks/>
          </p:cNvSpPr>
          <p:nvPr/>
        </p:nvSpPr>
        <p:spPr>
          <a:xfrm>
            <a:off x="5285014" y="4112930"/>
            <a:ext cx="131717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胃底腺</a:t>
            </a:r>
          </a:p>
        </p:txBody>
      </p:sp>
      <p:pic>
        <p:nvPicPr>
          <p:cNvPr id="18" name="オーディオ 17">
            <a:extLst>
              <a:ext uri="{FF2B5EF4-FFF2-40B4-BE49-F238E27FC236}">
                <a16:creationId xmlns:a16="http://schemas.microsoft.com/office/drawing/2014/main" id="{A21D9840-3633-C2F8-C8C9-BE9F2C6A8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52"/>
    </mc:Choice>
    <mc:Fallback>
      <p:transition spd="slow" advTm="7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6" x="9590088" y="249238"/>
          <p14:tracePt t="596" x="9410700" y="363538"/>
          <p14:tracePt t="604" x="9275763" y="449263"/>
          <p14:tracePt t="1256" x="5283200" y="2894013"/>
          <p14:tracePt t="1260" x="5105400" y="3016250"/>
          <p14:tracePt t="1273" x="4940300" y="3128963"/>
          <p14:tracePt t="1277" x="4784725" y="3251200"/>
          <p14:tracePt t="1285" x="4633913" y="3343275"/>
          <p14:tracePt t="1293" x="4491038" y="3414713"/>
          <p14:tracePt t="1301" x="4427538" y="3457575"/>
          <p14:tracePt t="1309" x="4306888" y="3506788"/>
          <p14:tracePt t="1318" x="4192588" y="3543300"/>
          <p14:tracePt t="1325" x="4092575" y="3578225"/>
          <p14:tracePt t="1333" x="4029075" y="3592513"/>
          <p14:tracePt t="1341" x="3957638" y="3592513"/>
          <p14:tracePt t="1350" x="3892550" y="3606800"/>
          <p14:tracePt t="1358" x="3863975" y="3606800"/>
          <p14:tracePt t="1366" x="3814763" y="3606800"/>
          <p14:tracePt t="1374" x="3792538" y="3606800"/>
          <p14:tracePt t="1383" x="3763963" y="3592513"/>
          <p14:tracePt t="1391" x="3743325" y="3592513"/>
          <p14:tracePt t="1400" x="3714750" y="3563938"/>
          <p14:tracePt t="1407" x="3706813" y="3557588"/>
          <p14:tracePt t="1417" x="3692525" y="3543300"/>
          <p14:tracePt t="1424" x="3678238" y="3529013"/>
          <p14:tracePt t="1433" x="3663950" y="3514725"/>
          <p14:tracePt t="1440" x="3657600" y="3506788"/>
          <p14:tracePt t="1450" x="3629025" y="3478213"/>
          <p14:tracePt t="1457" x="3608388" y="3457575"/>
          <p14:tracePt t="1466" x="3579813" y="3429000"/>
          <p14:tracePt t="1473" x="3557588" y="3400425"/>
          <p14:tracePt t="1484" x="3514725" y="3365500"/>
          <p14:tracePt t="1490" x="3494088" y="3343275"/>
          <p14:tracePt t="1499" x="3465513" y="3328988"/>
          <p14:tracePt t="1506" x="3443288" y="3300413"/>
          <p14:tracePt t="1516" x="3414713" y="3279775"/>
          <p14:tracePt t="1523" x="3394075" y="3251200"/>
          <p14:tracePt t="1533" x="3365500" y="3243263"/>
          <p14:tracePt t="1539" x="3343275" y="3228975"/>
          <p14:tracePt t="1549" x="3314700" y="3214688"/>
          <p14:tracePt t="1555" x="3294063" y="3200400"/>
          <p14:tracePt t="1566" x="3251200" y="3200400"/>
          <p14:tracePt t="1572" x="3230563" y="3200400"/>
          <p14:tracePt t="1583" x="3194050" y="3200400"/>
          <p14:tracePt t="1589" x="3151188" y="3200400"/>
          <p14:tracePt t="1599" x="3101975" y="3200400"/>
          <p14:tracePt t="1605" x="3065463" y="3200400"/>
          <p14:tracePt t="1616" x="3016250" y="3200400"/>
          <p14:tracePt t="1622" x="2994025" y="3200400"/>
          <p14:tracePt t="1632" x="2951163" y="3200400"/>
          <p14:tracePt t="1638" x="2930525" y="3200400"/>
          <p14:tracePt t="1649" x="2894013" y="3200400"/>
          <p14:tracePt t="1663" x="2879725" y="3200400"/>
          <p14:tracePt t="1671" x="2865438" y="3200400"/>
          <p14:tracePt t="1681" x="2865438" y="3194050"/>
          <p14:tracePt t="1696" x="2865438" y="3179763"/>
          <p14:tracePt t="1712" x="2865438" y="3151188"/>
          <p14:tracePt t="1721" x="2879725" y="3128963"/>
          <p14:tracePt t="1729" x="2894013" y="3114675"/>
          <p14:tracePt t="1737" x="2930525" y="3044825"/>
          <p14:tracePt t="1746" x="2965450" y="2979738"/>
          <p14:tracePt t="1754" x="3051175" y="2830513"/>
          <p14:tracePt t="1762" x="3179763" y="2687638"/>
          <p14:tracePt t="1770" x="3314700" y="2501900"/>
          <p14:tracePt t="1778" x="3514725" y="2301875"/>
          <p14:tracePt t="1786" x="3714750" y="2089150"/>
          <p14:tracePt t="1795" x="3971925" y="1874838"/>
          <p14:tracePt t="1803" x="4070350" y="1789113"/>
          <p14:tracePt t="1811" x="4278313" y="1611313"/>
          <p14:tracePt t="1820" x="4470400" y="1462088"/>
          <p14:tracePt t="1831" x="4533900" y="1411288"/>
          <p14:tracePt t="1837" x="4670425" y="1325563"/>
          <p14:tracePt t="1844" x="4691063" y="1304925"/>
          <p14:tracePt t="1853" x="4770438" y="1254125"/>
          <p14:tracePt t="1861" x="4819650" y="1225550"/>
          <p14:tracePt t="1869" x="4841875" y="1204913"/>
          <p14:tracePt t="1877" x="4870450" y="1204913"/>
          <p14:tracePt t="1885" x="4870450" y="1190625"/>
          <p14:tracePt t="1893" x="4883150" y="1190625"/>
          <p14:tracePt t="1910" x="4891088" y="1190625"/>
          <p14:tracePt t="1927" x="4891088" y="1204913"/>
          <p14:tracePt t="1935" x="4891088" y="1211263"/>
          <p14:tracePt t="1943" x="4891088" y="1225550"/>
          <p14:tracePt t="1951" x="4891088" y="1254125"/>
          <p14:tracePt t="1959" x="4891088" y="1276350"/>
          <p14:tracePt t="1968" x="4891088" y="1311275"/>
          <p14:tracePt t="1976" x="4891088" y="1362075"/>
          <p14:tracePt t="1985" x="4891088" y="1411288"/>
          <p14:tracePt t="1992" x="4891088" y="1462088"/>
          <p14:tracePt t="2001" x="4905375" y="1511300"/>
          <p14:tracePt t="2009" x="4905375" y="1554163"/>
          <p14:tracePt t="2017" x="4905375" y="1589088"/>
          <p14:tracePt t="2025" x="4919663" y="1625600"/>
          <p14:tracePt t="2034" x="4919663" y="1660525"/>
          <p14:tracePt t="2042" x="4933950" y="1689100"/>
          <p14:tracePt t="2050" x="4933950" y="1703388"/>
          <p14:tracePt t="2059" x="4933950" y="1717675"/>
          <p14:tracePt t="2075" x="4933950" y="1725613"/>
          <p14:tracePt t="2092" x="4933950" y="1739900"/>
          <p14:tracePt t="2133" x="4919663" y="1739900"/>
          <p14:tracePt t="2157" x="4905375" y="1739900"/>
          <p14:tracePt t="2166" x="4905375" y="1754188"/>
          <p14:tracePt t="2190" x="4891088" y="1754188"/>
          <p14:tracePt t="2199" x="4891088" y="1768475"/>
          <p14:tracePt t="2207" x="4883150" y="1774825"/>
          <p14:tracePt t="2215" x="4870450" y="1774825"/>
          <p14:tracePt t="2223" x="4856163" y="1789113"/>
          <p14:tracePt t="2232" x="4841875" y="1803400"/>
          <p14:tracePt t="2240" x="4819650" y="1817688"/>
          <p14:tracePt t="2249" x="4805363" y="1825625"/>
          <p14:tracePt t="2256" x="4770438" y="1854200"/>
          <p14:tracePt t="2266" x="4756150" y="1854200"/>
          <p14:tracePt t="2272" x="4733925" y="1868488"/>
          <p14:tracePt t="2282" x="4705350" y="1874838"/>
          <p14:tracePt t="2289" x="4670425" y="1889125"/>
          <p14:tracePt t="2299" x="4641850" y="1889125"/>
          <p14:tracePt t="2305" x="4619625" y="1903413"/>
          <p14:tracePt t="2316" x="4584700" y="1903413"/>
          <p14:tracePt t="2322" x="4556125" y="1903413"/>
          <p14:tracePt t="2332" x="4533900" y="1903413"/>
          <p14:tracePt t="2338" x="4505325" y="1903413"/>
          <p14:tracePt t="2349" x="4484688" y="1903413"/>
          <p14:tracePt t="2355" x="4456113" y="1889125"/>
          <p14:tracePt t="2365" x="4421188" y="1874838"/>
          <p14:tracePt t="2372" x="4406900" y="1874838"/>
          <p14:tracePt t="2382" x="4370388" y="1854200"/>
          <p14:tracePt t="2388" x="4341813" y="1854200"/>
          <p14:tracePt t="2398" x="4306888" y="1825625"/>
          <p14:tracePt t="2405" x="4270375" y="1817688"/>
          <p14:tracePt t="2415" x="4227513" y="1803400"/>
          <p14:tracePt t="2421" x="4192588" y="1774825"/>
          <p14:tracePt t="2431" x="4156075" y="1768475"/>
          <p14:tracePt t="2438" x="4106863" y="1739900"/>
          <p14:tracePt t="2446" x="4070350" y="1717675"/>
          <p14:tracePt t="2454" x="4029075" y="1689100"/>
          <p14:tracePt t="2462" x="3992563" y="1674813"/>
          <p14:tracePt t="2470" x="3943350" y="1654175"/>
          <p14:tracePt t="2479" x="3906838" y="1639888"/>
          <p14:tracePt t="2487" x="3863975" y="1611313"/>
          <p14:tracePt t="2495" x="3857625" y="1603375"/>
          <p14:tracePt t="2503" x="3814763" y="1589088"/>
          <p14:tracePt t="2512" x="3792538" y="1560513"/>
          <p14:tracePt t="2520" x="3778250" y="1554163"/>
          <p14:tracePt t="2528" x="3757613" y="1539875"/>
          <p14:tracePt t="2537" x="3743325" y="1525588"/>
          <p14:tracePt t="2545" x="3729038" y="1511300"/>
          <p14:tracePt t="2553" x="3729038" y="1504950"/>
          <p14:tracePt t="2561" x="3714750" y="1490663"/>
          <p14:tracePt t="2578" x="3706813" y="1476375"/>
          <p14:tracePt t="2594" x="3692525" y="1462088"/>
          <p14:tracePt t="2610" x="3692525" y="1454150"/>
          <p14:tracePt t="2627" x="3678238" y="1454150"/>
          <p14:tracePt t="2643" x="3678238" y="1439863"/>
          <p14:tracePt t="2676" x="3678238" y="1425575"/>
          <p14:tracePt t="2693" x="3692525" y="1425575"/>
          <p14:tracePt t="2710" x="3692525" y="1411288"/>
          <p14:tracePt t="2726" x="3706813" y="1411288"/>
          <p14:tracePt t="2734" x="3706813" y="1404938"/>
          <p14:tracePt t="2751" x="3714750" y="1390650"/>
          <p14:tracePt t="2775" x="3743325" y="1376363"/>
          <p14:tracePt t="2784" x="3757613" y="1362075"/>
          <p14:tracePt t="2792" x="3778250" y="1354138"/>
          <p14:tracePt t="2800" x="3806825" y="1339850"/>
          <p14:tracePt t="2809" x="3843338" y="1325563"/>
          <p14:tracePt t="2817" x="3878263" y="1304925"/>
          <p14:tracePt t="2825" x="3921125" y="1290638"/>
          <p14:tracePt t="2834" x="3971925" y="1262063"/>
          <p14:tracePt t="2842" x="4029075" y="1239838"/>
          <p14:tracePt t="2850" x="4092575" y="1211263"/>
          <p14:tracePt t="2858" x="4170363" y="1204913"/>
          <p14:tracePt t="2866" x="4241800" y="1176338"/>
          <p14:tracePt t="2875" x="4321175" y="1154113"/>
          <p14:tracePt t="2883" x="4406900" y="1141413"/>
          <p14:tracePt t="2891" x="4491038" y="1112838"/>
          <p14:tracePt t="2899" x="4591050" y="1098550"/>
          <p14:tracePt t="2908" x="4684713" y="1090613"/>
          <p14:tracePt t="2916" x="4784725" y="1090613"/>
          <p14:tracePt t="2924" x="4856163" y="1062038"/>
          <p14:tracePt t="2932" x="4940300" y="1062038"/>
          <p14:tracePt t="2941" x="5019675" y="1047750"/>
          <p14:tracePt t="2949" x="5097463" y="1047750"/>
          <p14:tracePt t="2957" x="5154613" y="1047750"/>
          <p14:tracePt t="2966" x="5219700" y="1047750"/>
          <p14:tracePt t="2973" x="5283200" y="1047750"/>
          <p14:tracePt t="2983" x="5346700" y="1047750"/>
          <p14:tracePt t="2990" x="5403850" y="1047750"/>
          <p14:tracePt t="2999" x="5468938" y="1047750"/>
          <p14:tracePt t="3006" x="5518150" y="1047750"/>
          <p14:tracePt t="3016" x="5583238" y="1047750"/>
          <p14:tracePt t="3023" x="5632450" y="1047750"/>
          <p14:tracePt t="3033" x="5668963" y="1047750"/>
          <p14:tracePt t="3039" x="5746750" y="1047750"/>
          <p14:tracePt t="3049" x="5767388" y="1047750"/>
          <p14:tracePt t="3055" x="5832475" y="1062038"/>
          <p14:tracePt t="3066" x="5861050" y="1062038"/>
          <p14:tracePt t="3072" x="5918200" y="1076325"/>
          <p14:tracePt t="3082" x="5932488" y="1076325"/>
          <p14:tracePt t="3088" x="5967413" y="1076325"/>
          <p14:tracePt t="3098" x="6010275" y="1090613"/>
          <p14:tracePt t="3105" x="6018213" y="1090613"/>
          <p14:tracePt t="3115" x="6061075" y="1098550"/>
          <p14:tracePt t="3122" x="6081713" y="1098550"/>
          <p14:tracePt t="3131" x="6110288" y="1112838"/>
          <p14:tracePt t="3138" x="6124575" y="1127125"/>
          <p14:tracePt t="3148" x="6145213" y="1141413"/>
          <p14:tracePt t="3155" x="6173788" y="1141413"/>
          <p14:tracePt t="3165" x="6181725" y="1154113"/>
          <p14:tracePt t="3171" x="6224588" y="1154113"/>
          <p14:tracePt t="3179" x="6259513" y="1162050"/>
          <p14:tracePt t="3188" x="6281738" y="1176338"/>
          <p14:tracePt t="3198" x="6324600" y="1190625"/>
          <p14:tracePt t="3204" x="6345238" y="1204913"/>
          <p14:tracePt t="3213" x="6381750" y="1211263"/>
          <p14:tracePt t="3220" x="6424613" y="1225550"/>
          <p14:tracePt t="3229" x="6445250" y="1239838"/>
          <p14:tracePt t="3237" x="6481763" y="1254125"/>
          <p14:tracePt t="3246" x="6545263" y="1262063"/>
          <p14:tracePt t="3253" x="6580188" y="1290638"/>
          <p14:tracePt t="3262" x="6623050" y="1290638"/>
          <p14:tracePt t="3270" x="6630988" y="1304925"/>
          <p14:tracePt t="3278" x="6688138" y="1325563"/>
          <p14:tracePt t="3286" x="6723063" y="1339850"/>
          <p14:tracePt t="3295" x="6745288" y="1354138"/>
          <p14:tracePt t="3303" x="6773863" y="1362075"/>
          <p14:tracePt t="3311" x="6823075" y="1376363"/>
          <p14:tracePt t="3319" x="6837363" y="1390650"/>
          <p14:tracePt t="3328" x="6859588" y="1404938"/>
          <p14:tracePt t="3336" x="6894513" y="1411288"/>
          <p14:tracePt t="3344" x="6923088" y="1425575"/>
          <p14:tracePt t="3352" x="6937375" y="1439863"/>
          <p14:tracePt t="3361" x="6958013" y="1454150"/>
          <p14:tracePt t="3369" x="6986588" y="1462088"/>
          <p14:tracePt t="3377" x="6994525" y="1476375"/>
          <p14:tracePt t="3385" x="7023100" y="1490663"/>
          <p14:tracePt t="3394" x="7043738" y="1504950"/>
          <p14:tracePt t="3402" x="7058025" y="1511300"/>
          <p14:tracePt t="3410" x="7086600" y="1539875"/>
          <p14:tracePt t="3418" x="7108825" y="1554163"/>
          <p14:tracePt t="3427" x="7137400" y="1574800"/>
          <p14:tracePt t="3435" x="7143750" y="1589088"/>
          <p14:tracePt t="3443" x="7186613" y="1639888"/>
          <p14:tracePt t="3451" x="7194550" y="1654175"/>
          <p14:tracePt t="3460" x="7208838" y="1674813"/>
          <p14:tracePt t="3468" x="7223125" y="1703388"/>
          <p14:tracePt t="3476" x="7237413" y="1717675"/>
          <p14:tracePt t="3484" x="7237413" y="1739900"/>
          <p14:tracePt t="3493" x="7251700" y="1754188"/>
          <p14:tracePt t="3501" x="7251700" y="1768475"/>
          <p14:tracePt t="3509" x="7251700" y="1774825"/>
          <p14:tracePt t="3517" x="7251700" y="1789113"/>
          <p14:tracePt t="3526" x="7251700" y="1803400"/>
          <p14:tracePt t="3534" x="7251700" y="1817688"/>
          <p14:tracePt t="3550" x="7251700" y="1825625"/>
          <p14:tracePt t="3559" x="7251700" y="1839913"/>
          <p14:tracePt t="3567" x="7237413" y="1854200"/>
          <p14:tracePt t="3575" x="7208838" y="1868488"/>
          <p14:tracePt t="3583" x="7158038" y="1889125"/>
          <p14:tracePt t="3591" x="7108825" y="1917700"/>
          <p14:tracePt t="3600" x="7058025" y="1938338"/>
          <p14:tracePt t="3608" x="6994525" y="1974850"/>
          <p14:tracePt t="3616" x="6873875" y="2038350"/>
          <p14:tracePt t="3625" x="6773863" y="2074863"/>
          <p14:tracePt t="3633" x="6659563" y="2124075"/>
          <p14:tracePt t="3641" x="6545263" y="2166938"/>
          <p14:tracePt t="3649" x="6410325" y="2224088"/>
          <p14:tracePt t="3657" x="6281738" y="2266950"/>
          <p14:tracePt t="3666" x="6130925" y="2301875"/>
          <p14:tracePt t="3674" x="5981700" y="2338388"/>
          <p14:tracePt t="3683" x="5846763" y="2381250"/>
          <p14:tracePt t="3691" x="5695950" y="2401888"/>
          <p14:tracePt t="3698" x="5546725" y="2416175"/>
          <p14:tracePt t="3707" x="5418138" y="2438400"/>
          <p14:tracePt t="3716" x="5346700" y="2438400"/>
          <p14:tracePt t="3723" x="5219700" y="2438400"/>
          <p14:tracePt t="3732" x="5105400" y="2438400"/>
          <p14:tracePt t="3740" x="4997450" y="2438400"/>
          <p14:tracePt t="3749" x="4891088" y="2438400"/>
          <p14:tracePt t="3756" x="4791075" y="2438400"/>
          <p14:tracePt t="3766" x="4705350" y="2416175"/>
          <p14:tracePt t="3773" x="4633913" y="2387600"/>
          <p14:tracePt t="3782" x="4556125" y="2381250"/>
          <p14:tracePt t="3789" x="4484688" y="2352675"/>
          <p14:tracePt t="3799" x="4421188" y="2330450"/>
          <p14:tracePt t="3806" x="4356100" y="2316163"/>
          <p14:tracePt t="3816" x="4292600" y="2287588"/>
          <p14:tracePt t="3822" x="4241800" y="2274888"/>
          <p14:tracePt t="3833" x="4178300" y="2266950"/>
          <p14:tracePt t="3839" x="4127500" y="2252663"/>
          <p14:tracePt t="3849" x="4078288" y="2238375"/>
          <p14:tracePt t="3858" x="4029075" y="2224088"/>
          <p14:tracePt t="3864" x="3992563" y="2203450"/>
          <p14:tracePt t="3872" x="3971925" y="2203450"/>
          <p14:tracePt t="3881" x="3929063" y="2174875"/>
          <p14:tracePt t="3888" x="3892550" y="2166938"/>
          <p14:tracePt t="3898" x="3863975" y="2152650"/>
          <p14:tracePt t="3905" x="3843338" y="2124075"/>
          <p14:tracePt t="3915" x="3814763" y="2117725"/>
          <p14:tracePt t="3921" x="3806825" y="2103438"/>
          <p14:tracePt t="3931" x="3778250" y="2089150"/>
          <p14:tracePt t="3937" x="3763963" y="2089150"/>
          <p14:tracePt t="3946" x="3757613" y="2074863"/>
          <p14:tracePt t="3954" x="3757613" y="2066925"/>
          <p14:tracePt t="3964" x="3743325" y="2052638"/>
          <p14:tracePt t="3971" x="3729038" y="2052638"/>
          <p14:tracePt t="27957" x="3729038" y="2074863"/>
          <p14:tracePt t="27966" x="3714750" y="2117725"/>
          <p14:tracePt t="27974" x="3706813" y="2138363"/>
          <p14:tracePt t="27983" x="3678238" y="2189163"/>
          <p14:tracePt t="27990" x="3657600" y="2224088"/>
          <p14:tracePt t="28003" x="3614738" y="2274888"/>
          <p14:tracePt t="28007" x="3543300" y="2381250"/>
          <p14:tracePt t="28016" x="3479800" y="2438400"/>
          <p14:tracePt t="28023" x="3414713" y="2530475"/>
          <p14:tracePt t="28033" x="3328988" y="2630488"/>
          <p14:tracePt t="28039" x="3230563" y="2751138"/>
          <p14:tracePt t="28050" x="3130550" y="2879725"/>
          <p14:tracePt t="28056" x="3001963" y="3030538"/>
          <p14:tracePt t="28067" x="2901950" y="3151188"/>
          <p14:tracePt t="28073" x="2795588" y="3265488"/>
          <p14:tracePt t="28083" x="2738438" y="3314700"/>
          <p14:tracePt t="28089" x="2652713" y="3400425"/>
          <p14:tracePt t="28100" x="2581275" y="3463925"/>
          <p14:tracePt t="28105" x="2552700" y="3478213"/>
          <p14:tracePt t="28116" x="2501900" y="3514725"/>
          <p14:tracePt t="28122" x="2452688" y="3543300"/>
          <p14:tracePt t="28133" x="2432050" y="3543300"/>
          <p14:tracePt t="28138" x="2389188" y="3557588"/>
          <p14:tracePt t="28150" x="2366963" y="3557588"/>
          <p14:tracePt t="28155" x="2338388" y="3557588"/>
          <p14:tracePt t="28166" x="2332038" y="3557588"/>
          <p14:tracePt t="28171" x="2317750" y="3557588"/>
          <p14:tracePt t="28182" x="2303463" y="3557588"/>
          <p14:tracePt t="28188" x="2289175" y="3557588"/>
          <p14:tracePt t="28199" x="2289175" y="3543300"/>
          <p14:tracePt t="28245" x="2289175" y="3529013"/>
          <p14:tracePt t="28254" x="2317750" y="3529013"/>
          <p14:tracePt t="28262" x="2352675" y="3529013"/>
          <p14:tracePt t="28270" x="2432050" y="3529013"/>
          <p14:tracePt t="28279" x="2501900" y="3529013"/>
          <p14:tracePt t="28287" x="2601913" y="3529013"/>
          <p14:tracePt t="28295" x="2738438" y="3529013"/>
          <p14:tracePt t="28303" x="2894013" y="3529013"/>
          <p14:tracePt t="28311" x="3044825" y="3529013"/>
          <p14:tracePt t="28320" x="3216275" y="3529013"/>
          <p14:tracePt t="28328" x="3414713" y="3529013"/>
          <p14:tracePt t="28336" x="3629025" y="3529013"/>
          <p14:tracePt t="28345" x="3843338" y="3529013"/>
          <p14:tracePt t="28353" x="4043363" y="3529013"/>
          <p14:tracePt t="28361" x="4241800" y="3529013"/>
          <p14:tracePt t="28370" x="4327525" y="3529013"/>
          <p14:tracePt t="28378" x="4491038" y="3529013"/>
          <p14:tracePt t="28386" x="4619625" y="3514725"/>
          <p14:tracePt t="28394" x="4719638" y="3514725"/>
          <p14:tracePt t="28402" x="4756150" y="3514725"/>
          <p14:tracePt t="28410" x="4819650" y="3506788"/>
          <p14:tracePt t="28419" x="4856163" y="3506788"/>
          <p14:tracePt t="28427" x="4870450" y="3506788"/>
          <p14:tracePt t="28435" x="4891088" y="3506788"/>
          <p14:tracePt t="28723" x="4891088" y="3492500"/>
          <p14:tracePt t="28732" x="4883150" y="3478213"/>
          <p14:tracePt t="28740" x="4870450" y="3463925"/>
          <p14:tracePt t="28749" x="4856163" y="3457575"/>
          <p14:tracePt t="28757" x="4841875" y="3443288"/>
          <p14:tracePt t="28766" x="4819650" y="3414713"/>
          <p14:tracePt t="28773" x="4805363" y="3400425"/>
          <p14:tracePt t="28783" x="4791075" y="3394075"/>
          <p14:tracePt t="28790" x="4784725" y="3394075"/>
          <p14:tracePt t="28799" x="4756150" y="3379788"/>
          <p14:tracePt t="28806" x="4741863" y="3365500"/>
          <p14:tracePt t="28822" x="4733925" y="3351213"/>
          <p14:tracePt t="28833" x="4719638" y="3351213"/>
          <p14:tracePt t="28839" x="4705350" y="3343275"/>
          <p14:tracePt t="28856" x="4691063" y="3328988"/>
          <p14:tracePt t="28872" x="4684713" y="3328988"/>
          <p14:tracePt t="28882" x="4684713" y="3314700"/>
          <p14:tracePt t="28905" x="4684713" y="3300413"/>
          <p14:tracePt t="28930" x="4684713" y="3294063"/>
          <p14:tracePt t="28938" x="4684713" y="3279775"/>
          <p14:tracePt t="28948" x="4691063" y="3265488"/>
          <p14:tracePt t="28954" x="4705350" y="3243263"/>
          <p14:tracePt t="28965" x="4719638" y="3214688"/>
          <p14:tracePt t="28971" x="4741863" y="3194050"/>
          <p14:tracePt t="28981" x="4770438" y="3165475"/>
          <p14:tracePt t="28988" x="4791075" y="3143250"/>
          <p14:tracePt t="28996" x="4841875" y="3100388"/>
          <p14:tracePt t="29004" x="4870450" y="3065463"/>
          <p14:tracePt t="29012" x="4919663" y="3044825"/>
          <p14:tracePt t="29020" x="4933950" y="3030538"/>
          <p14:tracePt t="29029" x="4968875" y="3001963"/>
          <p14:tracePt t="29037" x="4997450" y="2979738"/>
          <p14:tracePt t="29045" x="5005388" y="2965450"/>
          <p14:tracePt t="29053" x="5033963" y="2965450"/>
          <p14:tracePt t="29062" x="5048250" y="2951163"/>
          <p14:tracePt t="29078" x="5054600" y="2951163"/>
          <p14:tracePt t="29095" x="5054600" y="2944813"/>
          <p14:tracePt t="29103" x="5068888" y="2944813"/>
          <p14:tracePt t="29152" x="5054600" y="2944813"/>
          <p14:tracePt t="29161" x="5048250" y="2944813"/>
          <p14:tracePt t="29169" x="5019675" y="2944813"/>
          <p14:tracePt t="29177" x="4983163" y="2944813"/>
          <p14:tracePt t="29185" x="4940300" y="2944813"/>
          <p14:tracePt t="29194" x="4891088" y="2944813"/>
          <p14:tracePt t="29202" x="4841875" y="2944813"/>
          <p14:tracePt t="29210" x="4791075" y="2951163"/>
          <p14:tracePt t="29219" x="4733925" y="2965450"/>
          <p14:tracePt t="29227" x="4684713" y="2965450"/>
          <p14:tracePt t="29235" x="4633913" y="2979738"/>
          <p14:tracePt t="29243" x="4570413" y="2979738"/>
          <p14:tracePt t="29655" x="4570413" y="2994025"/>
          <p14:tracePt t="29665" x="4556125" y="2994025"/>
          <p14:tracePt t="29672" x="4556125" y="3001963"/>
          <p14:tracePt t="29705" x="4541838" y="3001963"/>
          <p14:tracePt t="29738" x="4541838" y="3016250"/>
          <p14:tracePt t="29803" x="4541838" y="3030538"/>
          <p14:tracePt t="29836" x="4533900" y="3030538"/>
          <p14:tracePt t="29853" x="4533900" y="3044825"/>
          <p14:tracePt t="29878" x="4519613" y="3044825"/>
          <p14:tracePt t="29886" x="4519613" y="3051175"/>
          <p14:tracePt t="29894" x="4505325" y="3051175"/>
          <p14:tracePt t="29903" x="4491038" y="3065463"/>
          <p14:tracePt t="29911" x="4491038" y="3079750"/>
          <p14:tracePt t="29919" x="4484688" y="3079750"/>
          <p14:tracePt t="29927" x="4470400" y="3094038"/>
          <p14:tracePt t="29935" x="4456113" y="3094038"/>
          <p14:tracePt t="29952" x="4441825" y="3100388"/>
          <p14:tracePt t="29960" x="4427538" y="3100388"/>
          <p14:tracePt t="29969" x="4427538" y="3114675"/>
          <p14:tracePt t="29977" x="4421188" y="3114675"/>
          <p14:tracePt t="29993" x="4406900" y="3114675"/>
          <p14:tracePt t="30010" x="4392613" y="3128963"/>
          <p14:tracePt t="30018" x="4378325" y="3128963"/>
          <p14:tracePt t="30034" x="4370388" y="3128963"/>
          <p14:tracePt t="30051" x="4356100" y="3143250"/>
          <p14:tracePt t="30059" x="4341813" y="3143250"/>
          <p14:tracePt t="30068" x="4327525" y="3143250"/>
          <p14:tracePt t="30084" x="4321175" y="3151188"/>
          <p14:tracePt t="30092" x="4306888" y="3151188"/>
          <p14:tracePt t="30100" x="4292600" y="3151188"/>
          <p14:tracePt t="30108" x="4278313" y="3151188"/>
          <p14:tracePt t="30125" x="4270375" y="3151188"/>
          <p14:tracePt t="30141" x="4256088" y="3151188"/>
          <p14:tracePt t="30158" x="4241800" y="3151188"/>
          <p14:tracePt t="30175" x="4227513" y="3151188"/>
          <p14:tracePt t="30183" x="4221163" y="3151188"/>
          <p14:tracePt t="30199" x="4206875" y="3151188"/>
          <p14:tracePt t="30208" x="4192588" y="3151188"/>
          <p14:tracePt t="30216" x="4178300" y="3151188"/>
          <p14:tracePt t="30224" x="4170363" y="3151188"/>
          <p14:tracePt t="30233" x="4156075" y="3151188"/>
          <p14:tracePt t="30240" x="4127500" y="3151188"/>
          <p14:tracePt t="30249" x="4121150" y="3151188"/>
          <p14:tracePt t="30257" x="4106863" y="3151188"/>
          <p14:tracePt t="30266" x="4078288" y="3151188"/>
          <p14:tracePt t="30274" x="4057650" y="3151188"/>
          <p14:tracePt t="30283" x="4043363" y="3151188"/>
          <p14:tracePt t="30290" x="4021138" y="3151188"/>
          <p14:tracePt t="30299" x="3992563" y="3151188"/>
          <p14:tracePt t="30306" x="3971925" y="3151188"/>
          <p14:tracePt t="30316" x="3957638" y="3151188"/>
          <p14:tracePt t="30323" x="3929063" y="3151188"/>
          <p14:tracePt t="30332" x="3921125" y="3151188"/>
          <p14:tracePt t="30339" x="3906838" y="3151188"/>
          <p14:tracePt t="30349" x="3892550" y="3151188"/>
          <p14:tracePt t="30397" x="3892550" y="3143250"/>
          <p14:tracePt t="30455" x="3906838" y="3143250"/>
          <p14:tracePt t="30480" x="3921125" y="3143250"/>
          <p14:tracePt t="30504" x="3929063" y="3143250"/>
          <p14:tracePt t="30529" x="3943350" y="3143250"/>
          <p14:tracePt t="30554" x="3957638" y="3143250"/>
          <p14:tracePt t="30570" x="3971925" y="3143250"/>
          <p14:tracePt t="30587" x="3978275" y="3143250"/>
          <p14:tracePt t="30595" x="3992563" y="3143250"/>
          <p14:tracePt t="30604" x="4006850" y="3143250"/>
          <p14:tracePt t="30611" x="4021138" y="3143250"/>
          <p14:tracePt t="30620" x="4029075" y="3143250"/>
          <p14:tracePt t="30636" x="4043363" y="3143250"/>
          <p14:tracePt t="30653" x="4057650" y="3143250"/>
          <p14:tracePt t="30694" x="4070350" y="3143250"/>
          <p14:tracePt t="30818" x="4078288" y="3143250"/>
          <p14:tracePt t="30842" x="4092575" y="3143250"/>
          <p14:tracePt t="30859" x="4106863" y="3143250"/>
          <p14:tracePt t="30875" x="4106863" y="3151188"/>
          <p14:tracePt t="31345" x="4106863" y="3143250"/>
          <p14:tracePt t="31378" x="4106863" y="3128963"/>
          <p14:tracePt t="31403" x="4106863" y="3114675"/>
          <p14:tracePt t="31427" x="4106863" y="3100388"/>
          <p14:tracePt t="31493" x="4106863" y="3094038"/>
          <p14:tracePt t="31576" x="4106863" y="3079750"/>
          <p14:tracePt t="31749" x="4106863" y="3094038"/>
          <p14:tracePt t="31790" x="4106863" y="3100388"/>
          <p14:tracePt t="31832" x="4121150" y="3100388"/>
          <p14:tracePt t="31840" x="4121150" y="3114675"/>
          <p14:tracePt t="31864" x="4127500" y="3114675"/>
          <p14:tracePt t="31882" x="4141788" y="3114675"/>
          <p14:tracePt t="31889" x="4141788" y="3128963"/>
          <p14:tracePt t="31906" x="4156075" y="3128963"/>
          <p14:tracePt t="31922" x="4170363" y="3128963"/>
          <p14:tracePt t="31948" x="4178300" y="3143250"/>
          <p14:tracePt t="31964" x="4192588" y="3143250"/>
          <p14:tracePt t="31981" x="4206875" y="3143250"/>
          <p14:tracePt t="31988" x="4221163" y="3143250"/>
          <p14:tracePt t="31998" x="4227513" y="3151188"/>
          <p14:tracePt t="32004" x="4241800" y="3151188"/>
          <p14:tracePt t="32014" x="4256088" y="3151188"/>
          <p14:tracePt t="32021" x="4270375" y="3165475"/>
          <p14:tracePt t="32037" x="4278313" y="3165475"/>
          <p14:tracePt t="32054" x="4292600" y="3165475"/>
          <p14:tracePt t="32071" x="4306888" y="3179763"/>
          <p14:tracePt t="32087" x="4321175" y="3179763"/>
          <p14:tracePt t="32103" x="4327525" y="3179763"/>
          <p14:tracePt t="32112" x="4341813" y="3179763"/>
          <p14:tracePt t="32120" x="4356100" y="3179763"/>
          <p14:tracePt t="32128" x="4370388" y="3179763"/>
          <p14:tracePt t="32144" x="4378325" y="3179763"/>
          <p14:tracePt t="32161" x="4392613" y="3165475"/>
          <p14:tracePt t="32177" x="4392613" y="3151188"/>
          <p14:tracePt t="32227" x="4392613" y="3143250"/>
          <p14:tracePt t="32326" x="4406900" y="3128963"/>
          <p14:tracePt t="32417" x="4406900" y="3114675"/>
          <p14:tracePt t="32467" x="4421188" y="3100388"/>
          <p14:tracePt t="32483" x="4427538" y="3079750"/>
          <p14:tracePt t="32491" x="4441825" y="3065463"/>
          <p14:tracePt t="32499" x="4470400" y="3044825"/>
          <p14:tracePt t="32508" x="4484688" y="3030538"/>
          <p14:tracePt t="32516" x="4491038" y="3001963"/>
          <p14:tracePt t="32524" x="4519613" y="2994025"/>
          <p14:tracePt t="32533" x="4533900" y="2965450"/>
          <p14:tracePt t="32540" x="4541838" y="2951163"/>
          <p14:tracePt t="32549" x="4556125" y="2944813"/>
          <p14:tracePt t="32557" x="4570413" y="2930525"/>
          <p14:tracePt t="32566" x="4584700" y="2916238"/>
          <p14:tracePt t="32590" x="4584700" y="2901950"/>
          <p14:tracePt t="32606" x="4591050" y="2901950"/>
          <p14:tracePt t="32738" x="4584700" y="2901950"/>
          <p14:tracePt t="32748" x="4584700" y="2894013"/>
          <p14:tracePt t="32812" x="4570413" y="2879725"/>
          <p14:tracePt t="32837" x="4570413" y="2865438"/>
          <p14:tracePt t="32853" x="4556125" y="2865438"/>
          <p14:tracePt t="32862" x="4556125" y="2851150"/>
          <p14:tracePt t="32878" x="4541838" y="2836863"/>
          <p14:tracePt t="32895" x="4541838" y="2830513"/>
          <p14:tracePt t="32903" x="4541838" y="2816225"/>
          <p14:tracePt t="32911" x="4533900" y="2816225"/>
          <p14:tracePt t="32920" x="4533900" y="2801938"/>
          <p14:tracePt t="32928" x="4519613" y="2801938"/>
          <p14:tracePt t="32936" x="4519613" y="2787650"/>
          <p14:tracePt t="32961" x="4519613" y="2779713"/>
          <p14:tracePt t="32969" x="4505325" y="2779713"/>
          <p14:tracePt t="33027" x="4505325" y="2765425"/>
          <p14:tracePt t="33060" x="4491038" y="2765425"/>
          <p14:tracePt t="33142" x="4484688" y="2765425"/>
          <p14:tracePt t="33150" x="4484688" y="2751138"/>
          <p14:tracePt t="33200" x="4470400" y="2751138"/>
          <p14:tracePt t="33233" x="4470400" y="2736850"/>
          <p14:tracePt t="33241" x="4456113" y="2736850"/>
          <p14:tracePt t="33266" x="4441825" y="2736850"/>
          <p14:tracePt t="33282" x="4441825" y="2730500"/>
          <p14:tracePt t="33290" x="4427538" y="2730500"/>
          <p14:tracePt t="33307" x="4421188" y="2730500"/>
          <p14:tracePt t="33323" x="4406900" y="2730500"/>
          <p14:tracePt t="33333" x="4392613" y="2716213"/>
          <p14:tracePt t="33349" x="4378325" y="2716213"/>
          <p14:tracePt t="33357" x="4370388" y="2716213"/>
          <p14:tracePt t="33366" x="4356100" y="2716213"/>
          <p14:tracePt t="33382" x="4341813" y="2716213"/>
          <p14:tracePt t="33390" x="4327525" y="2716213"/>
          <p14:tracePt t="33399" x="4321175" y="2716213"/>
          <p14:tracePt t="33406" x="4292600" y="2716213"/>
          <p14:tracePt t="33416" x="4278313" y="2716213"/>
          <p14:tracePt t="33423" x="4270375" y="2716213"/>
          <p14:tracePt t="33433" x="4256088" y="2716213"/>
          <p14:tracePt t="33439" x="4241800" y="2716213"/>
          <p14:tracePt t="33449" x="4227513" y="2716213"/>
          <p14:tracePt t="33455" x="4206875" y="2716213"/>
          <p14:tracePt t="33465" x="4192588" y="2716213"/>
          <p14:tracePt t="33481" x="4178300" y="2716213"/>
          <p14:tracePt t="33489" x="4170363" y="2716213"/>
          <p14:tracePt t="33499" x="4156075" y="2716213"/>
          <p14:tracePt t="33514" x="4141788" y="2716213"/>
          <p14:tracePt t="33531" x="4127500" y="2730500"/>
          <p14:tracePt t="33554" x="4121150" y="2736850"/>
          <p14:tracePt t="33563" x="4121150" y="2751138"/>
          <p14:tracePt t="33579" x="4106863" y="2751138"/>
          <p14:tracePt t="33588" x="4106863" y="2765425"/>
          <p14:tracePt t="33612" x="4106863" y="2779713"/>
          <p14:tracePt t="33645" x="4106863" y="2787650"/>
          <p14:tracePt t="33661" x="4092575" y="2787650"/>
          <p14:tracePt t="33670" x="4092575" y="2801938"/>
          <p14:tracePt t="33678" x="4092575" y="2816225"/>
          <p14:tracePt t="33686" x="4092575" y="2830513"/>
          <p14:tracePt t="33694" x="4092575" y="2836863"/>
          <p14:tracePt t="33703" x="4078288" y="2851150"/>
          <p14:tracePt t="33719" x="4078288" y="2865438"/>
          <p14:tracePt t="33728" x="4078288" y="2879725"/>
          <p14:tracePt t="33736" x="4078288" y="2894013"/>
          <p14:tracePt t="33744" x="4078288" y="2901950"/>
          <p14:tracePt t="33752" x="4078288" y="2916238"/>
          <p14:tracePt t="33761" x="4078288" y="2930525"/>
          <p14:tracePt t="33769" x="4078288" y="2944813"/>
          <p14:tracePt t="33777" x="4078288" y="2951163"/>
          <p14:tracePt t="33793" x="4078288" y="2965450"/>
          <p14:tracePt t="33810" x="4078288" y="2979738"/>
          <p14:tracePt t="33826" x="4078288" y="2994025"/>
          <p14:tracePt t="33842" x="4078288" y="3001963"/>
          <p14:tracePt t="33867" x="4078288" y="3016250"/>
          <p14:tracePt t="33876" x="4092575" y="3016250"/>
          <p14:tracePt t="33884" x="4092575" y="3030538"/>
          <p14:tracePt t="33901" x="4092575" y="3044825"/>
          <p14:tracePt t="33917" x="4106863" y="3044825"/>
          <p14:tracePt t="33925" x="4106863" y="3051175"/>
          <p14:tracePt t="33934" x="4106863" y="3065463"/>
          <p14:tracePt t="33950" x="4121150" y="3079750"/>
          <p14:tracePt t="33967" x="4121150" y="3094038"/>
          <p14:tracePt t="33983" x="4127500" y="3100388"/>
          <p14:tracePt t="33991" x="4127500" y="3114675"/>
          <p14:tracePt t="34008" x="4141788" y="3128963"/>
          <p14:tracePt t="34024" x="4141788" y="3143250"/>
          <p14:tracePt t="34033" x="4156075" y="3143250"/>
          <p14:tracePt t="34041" x="4156075" y="3151188"/>
          <p14:tracePt t="34049" x="4170363" y="3165475"/>
          <p14:tracePt t="34057" x="4170363" y="3179763"/>
          <p14:tracePt t="34066" x="4178300" y="3179763"/>
          <p14:tracePt t="34074" x="4178300" y="3194050"/>
          <p14:tracePt t="34082" x="4192588" y="3200400"/>
          <p14:tracePt t="34099" x="4206875" y="3214688"/>
          <p14:tracePt t="34107" x="4221163" y="3228975"/>
          <p14:tracePt t="34123" x="4227513" y="3243263"/>
          <p14:tracePt t="34132" x="4241800" y="3251200"/>
          <p14:tracePt t="34149" x="4256088" y="3251200"/>
          <p14:tracePt t="34156" x="4270375" y="3265488"/>
          <p14:tracePt t="34172" x="4278313" y="3279775"/>
          <p14:tracePt t="34183" x="4292600" y="3279775"/>
          <p14:tracePt t="34189" x="4306888" y="3279775"/>
          <p14:tracePt t="34199" x="4327525" y="3294063"/>
          <p14:tracePt t="34206" x="4356100" y="3294063"/>
          <p14:tracePt t="34216" x="4378325" y="3294063"/>
          <p14:tracePt t="34222" x="4421188" y="3294063"/>
          <p14:tracePt t="34232" x="4456113" y="3294063"/>
          <p14:tracePt t="34239" x="4505325" y="3294063"/>
          <p14:tracePt t="34248" x="4541838" y="3279775"/>
          <p14:tracePt t="34255" x="4605338" y="3279775"/>
          <p14:tracePt t="34265" x="4656138" y="3265488"/>
          <p14:tracePt t="34271" x="4705350" y="3243263"/>
          <p14:tracePt t="34281" x="4719638" y="3243263"/>
          <p14:tracePt t="34288" x="4756150" y="3228975"/>
          <p14:tracePt t="34298" x="4791075" y="3214688"/>
          <p14:tracePt t="34305" x="4819650" y="3200400"/>
          <p14:tracePt t="34313" x="4841875" y="3194050"/>
          <p14:tracePt t="34321" x="4856163" y="3194050"/>
          <p14:tracePt t="34329" x="4856163" y="3179763"/>
          <p14:tracePt t="34338" x="4870450" y="3165475"/>
          <p14:tracePt t="34362" x="4870450" y="3151188"/>
          <p14:tracePt t="34378" x="4870450" y="3143250"/>
          <p14:tracePt t="34403" x="4870450" y="3128963"/>
          <p14:tracePt t="34412" x="4870450" y="3114675"/>
          <p14:tracePt t="34437" x="4870450" y="3100388"/>
          <p14:tracePt t="34470" x="4870450" y="3094038"/>
          <p14:tracePt t="34486" x="4870450" y="3079750"/>
          <p14:tracePt t="34494" x="4856163" y="3079750"/>
          <p14:tracePt t="34503" x="4856163" y="3065463"/>
          <p14:tracePt t="34519" x="4841875" y="3051175"/>
          <p14:tracePt t="34527" x="4841875" y="3044825"/>
          <p14:tracePt t="34536" x="4833938" y="3044825"/>
          <p14:tracePt t="34544" x="4819650" y="3030538"/>
          <p14:tracePt t="34552" x="4805363" y="3001963"/>
          <p14:tracePt t="34560" x="4791075" y="2994025"/>
          <p14:tracePt t="34568" x="4784725" y="2979738"/>
          <p14:tracePt t="34577" x="4770438" y="2965450"/>
          <p14:tracePt t="34585" x="4756150" y="2951163"/>
          <p14:tracePt t="34593" x="4741863" y="2944813"/>
          <p14:tracePt t="34601" x="4733925" y="2930525"/>
          <p14:tracePt t="34609" x="4719638" y="2916238"/>
          <p14:tracePt t="34618" x="4705350" y="2916238"/>
          <p14:tracePt t="34626" x="4691063" y="2901950"/>
          <p14:tracePt t="34634" x="4684713" y="2894013"/>
          <p14:tracePt t="34643" x="4670425" y="2894013"/>
          <p14:tracePt t="34651" x="4656138" y="2879725"/>
          <p14:tracePt t="34659" x="4641850" y="2865438"/>
          <p14:tracePt t="34667" x="4633913" y="2865438"/>
          <p14:tracePt t="34676" x="4619625" y="2851150"/>
          <p14:tracePt t="34684" x="4605338" y="2836863"/>
          <p14:tracePt t="34692" x="4584700" y="2836863"/>
          <p14:tracePt t="34700" x="4570413" y="2830513"/>
          <p14:tracePt t="34709" x="4541838" y="2816225"/>
          <p14:tracePt t="34716" x="4533900" y="2816225"/>
          <p14:tracePt t="34725" x="4505325" y="2801938"/>
          <p14:tracePt t="34734" x="4491038" y="2787650"/>
          <p14:tracePt t="34742" x="4470400" y="2787650"/>
          <p14:tracePt t="34750" x="4441825" y="2779713"/>
          <p14:tracePt t="34758" x="4421188" y="2779713"/>
          <p14:tracePt t="34767" x="4406900" y="2765425"/>
          <p14:tracePt t="34775" x="4392613" y="2765425"/>
          <p14:tracePt t="34783" x="4378325" y="2765425"/>
          <p14:tracePt t="34791" x="4370388" y="2765425"/>
          <p14:tracePt t="34799" x="4356100" y="2765425"/>
          <p14:tracePt t="34807" x="4341813" y="2765425"/>
          <p14:tracePt t="34816" x="4327525" y="2765425"/>
          <p14:tracePt t="34840" x="4321175" y="2765425"/>
          <p14:tracePt t="34857" x="4321175" y="2779713"/>
          <p14:tracePt t="34873" x="4306888" y="2787650"/>
          <p14:tracePt t="34898" x="4306888" y="2801938"/>
          <p14:tracePt t="34923" x="4306888" y="2816225"/>
          <p14:tracePt t="35038" x="4292600" y="2801938"/>
          <p14:tracePt t="35054" x="4278313" y="2787650"/>
          <p14:tracePt t="35064" x="4256088" y="2779713"/>
          <p14:tracePt t="35071" x="4227513" y="2779713"/>
          <p14:tracePt t="35079" x="4192588" y="2765425"/>
          <p14:tracePt t="35088" x="4170363" y="2765425"/>
          <p14:tracePt t="35098" x="4121150" y="2751138"/>
          <p14:tracePt t="35104" x="4070350" y="2751138"/>
          <p14:tracePt t="35113" x="4029075" y="2751138"/>
          <p14:tracePt t="35121" x="3978275" y="2751138"/>
          <p14:tracePt t="35129" x="3943350" y="2751138"/>
          <p14:tracePt t="35137" x="3921125" y="2751138"/>
          <p14:tracePt t="35145" x="3892550" y="2751138"/>
          <p14:tracePt t="35154" x="3857625" y="2751138"/>
          <p14:tracePt t="35162" x="3843338" y="2751138"/>
          <p14:tracePt t="35170" x="3814763" y="2751138"/>
          <p14:tracePt t="35179" x="3806825" y="2765425"/>
          <p14:tracePt t="35187" x="3792538" y="2779713"/>
          <p14:tracePt t="35195" x="3778250" y="2779713"/>
          <p14:tracePt t="35203" x="3778250" y="2787650"/>
          <p14:tracePt t="35211" x="3763963" y="2801938"/>
          <p14:tracePt t="35228" x="3763963" y="2816225"/>
          <p14:tracePt t="35244" x="3763963" y="2830513"/>
          <p14:tracePt t="35253" x="3763963" y="2836863"/>
          <p14:tracePt t="35261" x="3763963" y="2851150"/>
          <p14:tracePt t="35277" x="3763963" y="2865438"/>
          <p14:tracePt t="35285" x="3763963" y="2879725"/>
          <p14:tracePt t="35294" x="3763963" y="2894013"/>
          <p14:tracePt t="35310" x="3763963" y="2901950"/>
          <p14:tracePt t="35327" x="3763963" y="2916238"/>
          <p14:tracePt t="35351" x="3763963" y="2930525"/>
          <p14:tracePt t="35376" x="3763963" y="2944813"/>
          <p14:tracePt t="35393" x="3778250" y="2951163"/>
          <p14:tracePt t="35409" x="3778250" y="2965450"/>
          <p14:tracePt t="35418" x="3778250" y="2979738"/>
          <p14:tracePt t="35434" x="3778250" y="2994025"/>
          <p14:tracePt t="35442" x="3778250" y="3001963"/>
          <p14:tracePt t="35450" x="3778250" y="3016250"/>
          <p14:tracePt t="35467" x="3778250" y="3030538"/>
          <p14:tracePt t="35475" x="3778250" y="3044825"/>
          <p14:tracePt t="35492" x="3792538" y="3051175"/>
          <p14:tracePt t="35500" x="3792538" y="3065463"/>
          <p14:tracePt t="35516" x="3792538" y="3079750"/>
          <p14:tracePt t="35532" x="3792538" y="3094038"/>
          <p14:tracePt t="35541" x="3792538" y="3100388"/>
          <p14:tracePt t="35549" x="3806825" y="3114675"/>
          <p14:tracePt t="35566" x="3806825" y="3128963"/>
          <p14:tracePt t="35574" x="3806825" y="3143250"/>
          <p14:tracePt t="35582" x="3806825" y="3151188"/>
          <p14:tracePt t="35591" x="3814763" y="3179763"/>
          <p14:tracePt t="35599" x="3814763" y="3194050"/>
          <p14:tracePt t="35607" x="3829050" y="3200400"/>
          <p14:tracePt t="35616" x="3829050" y="3214688"/>
          <p14:tracePt t="35624" x="3843338" y="3228975"/>
          <p14:tracePt t="35632" x="3843338" y="3243263"/>
          <p14:tracePt t="35640" x="3857625" y="3265488"/>
          <p14:tracePt t="35656" x="3863975" y="3279775"/>
          <p14:tracePt t="35665" x="3863975" y="3294063"/>
          <p14:tracePt t="35673" x="3878263" y="3300413"/>
          <p14:tracePt t="35683" x="3892550" y="3314700"/>
          <p14:tracePt t="35689" x="3906838" y="3328988"/>
          <p14:tracePt t="35699" x="3921125" y="3343275"/>
          <p14:tracePt t="35706" x="3921125" y="3351213"/>
          <p14:tracePt t="35716" x="3943350" y="3365500"/>
          <p14:tracePt t="35722" x="3957638" y="3379788"/>
          <p14:tracePt t="35732" x="3971925" y="3394075"/>
          <p14:tracePt t="35739" x="3992563" y="3400425"/>
          <p14:tracePt t="35749" x="4021138" y="3414713"/>
          <p14:tracePt t="35755" x="4029075" y="3429000"/>
          <p14:tracePt t="35765" x="4070350" y="3457575"/>
          <p14:tracePt t="35772" x="4078288" y="3457575"/>
          <p14:tracePt t="35782" x="4106863" y="3463925"/>
          <p14:tracePt t="35788" x="4141788" y="3492500"/>
          <p14:tracePt t="35798" x="4170363" y="3506788"/>
          <p14:tracePt t="35805" x="4192588" y="3506788"/>
          <p14:tracePt t="35814" x="4227513" y="3514725"/>
          <p14:tracePt t="35821" x="4270375" y="3529013"/>
          <p14:tracePt t="35832" x="4306888" y="3543300"/>
          <p14:tracePt t="35838" x="4356100" y="3543300"/>
          <p14:tracePt t="35846" x="4392613" y="3543300"/>
          <p14:tracePt t="35854" x="4441825" y="3543300"/>
          <p14:tracePt t="35862" x="4456113" y="3543300"/>
          <p14:tracePt t="35871" x="4519613" y="3543300"/>
          <p14:tracePt t="35879" x="4541838" y="3543300"/>
          <p14:tracePt t="35887" x="4584700" y="3543300"/>
          <p14:tracePt t="35896" x="4619625" y="3543300"/>
          <p14:tracePt t="35904" x="4641850" y="3543300"/>
          <p14:tracePt t="35912" x="4670425" y="3543300"/>
          <p14:tracePt t="35920" x="4691063" y="3529013"/>
          <p14:tracePt t="35928" x="4705350" y="3514725"/>
          <p14:tracePt t="35937" x="4719638" y="3514725"/>
          <p14:tracePt t="35945" x="4733925" y="3506788"/>
          <p14:tracePt t="35953" x="4756150" y="3492500"/>
          <p14:tracePt t="35962" x="4784725" y="3463925"/>
          <p14:tracePt t="35970" x="4791075" y="3457575"/>
          <p14:tracePt t="35978" x="4819650" y="3443288"/>
          <p14:tracePt t="35986" x="4841875" y="3414713"/>
          <p14:tracePt t="35995" x="4856163" y="3400425"/>
          <p14:tracePt t="36002" x="4883150" y="3394075"/>
          <p14:tracePt t="36011" x="4891088" y="3379788"/>
          <p14:tracePt t="36019" x="4905375" y="3365500"/>
          <p14:tracePt t="36027" x="4933950" y="3343275"/>
          <p14:tracePt t="36036" x="4933950" y="3328988"/>
          <p14:tracePt t="36044" x="4940300" y="3314700"/>
          <p14:tracePt t="36060" x="4940300" y="3300413"/>
          <p14:tracePt t="36069" x="4940300" y="3294063"/>
          <p14:tracePt t="36085" x="4940300" y="3279775"/>
          <p14:tracePt t="36102" x="4940300" y="3265488"/>
          <p14:tracePt t="36118" x="4940300" y="3251200"/>
          <p14:tracePt t="36135" x="4940300" y="3243263"/>
          <p14:tracePt t="36151" x="4933950" y="3228975"/>
          <p14:tracePt t="36159" x="4919663" y="3214688"/>
          <p14:tracePt t="36168" x="4919663" y="3200400"/>
          <p14:tracePt t="36176" x="4905375" y="3200400"/>
          <p14:tracePt t="36184" x="4891088" y="3179763"/>
          <p14:tracePt t="36192" x="4883150" y="3165475"/>
          <p14:tracePt t="36201" x="4870450" y="3151188"/>
          <p14:tracePt t="36209" x="4870450" y="3143250"/>
          <p14:tracePt t="36217" x="4856163" y="3143250"/>
          <p14:tracePt t="36225" x="4856163" y="3128963"/>
          <p14:tracePt t="36234" x="4841875" y="3114675"/>
          <p14:tracePt t="36241" x="4841875" y="3100388"/>
          <p14:tracePt t="36250" x="4833938" y="3094038"/>
          <p14:tracePt t="36258" x="4833938" y="3079750"/>
          <p14:tracePt t="36274" x="4819650" y="3065463"/>
          <p14:tracePt t="36283" x="4819650" y="3051175"/>
          <p14:tracePt t="36299" x="4805363" y="3044825"/>
          <p14:tracePt t="36308" x="4805363" y="3030538"/>
          <p14:tracePt t="36316" x="4791075" y="3016250"/>
          <p14:tracePt t="36324" x="4784725" y="3001963"/>
          <p14:tracePt t="36340" x="4770438" y="2994025"/>
          <p14:tracePt t="36349" x="4756150" y="2979738"/>
          <p14:tracePt t="36357" x="4756150" y="2965450"/>
          <p14:tracePt t="36365" x="4741863" y="2951163"/>
          <p14:tracePt t="36373" x="4733925" y="2944813"/>
          <p14:tracePt t="36383" x="4719638" y="2944813"/>
          <p14:tracePt t="36390" x="4719638" y="2930525"/>
          <p14:tracePt t="36399" x="4705350" y="2916238"/>
          <p14:tracePt t="36406" x="4691063" y="2901950"/>
          <p14:tracePt t="36416" x="4691063" y="2894013"/>
          <p14:tracePt t="36423" x="4684713" y="2879725"/>
          <p14:tracePt t="36433" x="4670425" y="2879725"/>
          <p14:tracePt t="36439" x="4656138" y="2865438"/>
          <p14:tracePt t="36449" x="4641850" y="2851150"/>
          <p14:tracePt t="36456" x="4633913" y="2836863"/>
          <p14:tracePt t="36466" x="4619625" y="2830513"/>
          <p14:tracePt t="36472" x="4591050" y="2816225"/>
          <p14:tracePt t="36482" x="4584700" y="2816225"/>
          <p14:tracePt t="36489" x="4570413" y="2816225"/>
          <p14:tracePt t="36499" x="4556125" y="2801938"/>
          <p14:tracePt t="36506" x="4541838" y="2801938"/>
          <p14:tracePt t="36516" x="4533900" y="2801938"/>
          <p14:tracePt t="36522" x="4519613" y="2801938"/>
          <p14:tracePt t="36532" x="4491038" y="2801938"/>
          <p14:tracePt t="36538" x="4484688" y="2801938"/>
          <p14:tracePt t="36549" x="4470400" y="2801938"/>
          <p14:tracePt t="36556" x="4441825" y="2801938"/>
          <p14:tracePt t="36565" x="4427538" y="2801938"/>
          <p14:tracePt t="36571" x="4421188" y="2801938"/>
          <p14:tracePt t="36582" x="4406900" y="2801938"/>
          <p14:tracePt t="36588" x="4392613" y="2801938"/>
          <p14:tracePt t="36604" x="4378325" y="2801938"/>
          <p14:tracePt t="36613" x="4370388" y="2801938"/>
          <p14:tracePt t="36621" x="4356100" y="2801938"/>
          <p14:tracePt t="36631" x="4341813" y="2801938"/>
          <p14:tracePt t="36638" x="4327525" y="2816225"/>
          <p14:tracePt t="36654" x="4321175" y="2816225"/>
          <p14:tracePt t="36662" x="4306888" y="2830513"/>
          <p14:tracePt t="36671" x="4292600" y="2830513"/>
          <p14:tracePt t="36679" x="4278313" y="2830513"/>
          <p14:tracePt t="36696" x="4270375" y="2836863"/>
          <p14:tracePt t="36704" x="4256088" y="2836863"/>
          <p14:tracePt t="36720" x="4241800" y="2851150"/>
          <p14:tracePt t="36728" x="4227513" y="2851150"/>
          <p14:tracePt t="36737" x="4221163" y="2851150"/>
          <p14:tracePt t="36753" x="4206875" y="2865438"/>
          <p14:tracePt t="36761" x="4192588" y="2865438"/>
          <p14:tracePt t="36770" x="4170363" y="2865438"/>
          <p14:tracePt t="36777" x="4156075" y="2879725"/>
          <p14:tracePt t="36786" x="4141788" y="2894013"/>
          <p14:tracePt t="36794" x="4127500" y="2894013"/>
          <p14:tracePt t="36803" x="4121150" y="2894013"/>
          <p14:tracePt t="36811" x="4092575" y="2901950"/>
          <p14:tracePt t="36819" x="4078288" y="2916238"/>
          <p14:tracePt t="36827" x="4070350" y="2916238"/>
          <p14:tracePt t="36836" x="4057650" y="2930525"/>
          <p14:tracePt t="36844" x="4057650" y="2944813"/>
          <p14:tracePt t="36852" x="4043363" y="2944813"/>
          <p14:tracePt t="36860" x="4029075" y="2951163"/>
          <p14:tracePt t="36868" x="4021138" y="2965450"/>
          <p14:tracePt t="36876" x="4006850" y="2965450"/>
          <p14:tracePt t="36885" x="4006850" y="2979738"/>
          <p14:tracePt t="36902" x="3992563" y="2994025"/>
          <p14:tracePt t="36918" x="3992563" y="3001963"/>
          <p14:tracePt t="36934" x="3992563" y="3016250"/>
          <p14:tracePt t="36950" x="3992563" y="3030538"/>
          <p14:tracePt t="36959" x="3992563" y="3044825"/>
          <p14:tracePt t="36967" x="3992563" y="3051175"/>
          <p14:tracePt t="36983" x="3992563" y="3065463"/>
          <p14:tracePt t="36992" x="3992563" y="3079750"/>
          <p14:tracePt t="37000" x="3992563" y="3094038"/>
          <p14:tracePt t="37008" x="3992563" y="3100388"/>
          <p14:tracePt t="37017" x="3992563" y="3114675"/>
          <p14:tracePt t="37025" x="3992563" y="3128963"/>
          <p14:tracePt t="37033" x="3992563" y="3143250"/>
          <p14:tracePt t="37041" x="4006850" y="3151188"/>
          <p14:tracePt t="37058" x="4006850" y="3165475"/>
          <p14:tracePt t="37066" x="4006850" y="3179763"/>
          <p14:tracePt t="37082" x="4021138" y="3194050"/>
          <p14:tracePt t="37091" x="4021138" y="3200400"/>
          <p14:tracePt t="37099" x="4029075" y="3214688"/>
          <p14:tracePt t="37107" x="4029075" y="3228975"/>
          <p14:tracePt t="37116" x="4043363" y="3243263"/>
          <p14:tracePt t="37124" x="4057650" y="3243263"/>
          <p14:tracePt t="37132" x="4057650" y="3251200"/>
          <p14:tracePt t="37149" x="4070350" y="3265488"/>
          <p14:tracePt t="37157" x="4078288" y="3265488"/>
          <p14:tracePt t="37173" x="4092575" y="3279775"/>
          <p14:tracePt t="37183" x="4106863" y="3279775"/>
          <p14:tracePt t="37189" x="4121150" y="3294063"/>
          <p14:tracePt t="37199" x="4141788" y="3294063"/>
          <p14:tracePt t="37206" x="4170363" y="3294063"/>
          <p14:tracePt t="37216" x="4192588" y="3294063"/>
          <p14:tracePt t="37222" x="4227513" y="3300413"/>
          <p14:tracePt t="37233" x="4241800" y="3300413"/>
          <p14:tracePt t="37239" x="4278313" y="3300413"/>
          <p14:tracePt t="37249" x="4306888" y="3300413"/>
          <p14:tracePt t="37255" x="4327525" y="3300413"/>
          <p14:tracePt t="37266" x="4370388" y="3300413"/>
          <p14:tracePt t="37272" x="4392613" y="3300413"/>
          <p14:tracePt t="37281" x="4406900" y="3300413"/>
          <p14:tracePt t="37288" x="4441825" y="3300413"/>
          <p14:tracePt t="37299" x="4484688" y="3294063"/>
          <p14:tracePt t="37305" x="4491038" y="3294063"/>
          <p14:tracePt t="37315" x="4533900" y="3294063"/>
          <p14:tracePt t="37322" x="4556125" y="3279775"/>
          <p14:tracePt t="37331" x="4584700" y="3279775"/>
          <p14:tracePt t="37338" x="4605338" y="3265488"/>
          <p14:tracePt t="37348" x="4633913" y="3251200"/>
          <p14:tracePt t="37355" x="4656138" y="3243263"/>
          <p14:tracePt t="37364" x="4670425" y="3243263"/>
          <p14:tracePt t="37371" x="4684713" y="3228975"/>
          <p14:tracePt t="37379" x="4691063" y="3228975"/>
          <p14:tracePt t="37388" x="4705350" y="3214688"/>
          <p14:tracePt t="37404" x="4719638" y="3200400"/>
          <p14:tracePt t="37437" x="4733925" y="3194050"/>
          <p14:tracePt t="37478" x="4733925" y="3179763"/>
          <p14:tracePt t="37503" x="4733925" y="3165475"/>
          <p14:tracePt t="37519" x="4733925" y="3151188"/>
          <p14:tracePt t="37528" x="4733925" y="3143250"/>
          <p14:tracePt t="37536" x="4733925" y="3114675"/>
          <p14:tracePt t="37544" x="4733925" y="3094038"/>
          <p14:tracePt t="37552" x="4733925" y="3051175"/>
          <p14:tracePt t="37561" x="4741863" y="3030538"/>
          <p14:tracePt t="37569" x="4741863" y="2979738"/>
          <p14:tracePt t="37577" x="4756150" y="2965450"/>
          <p14:tracePt t="37585" x="4756150" y="2930525"/>
          <p14:tracePt t="37593" x="4756150" y="2894013"/>
          <p14:tracePt t="37602" x="4756150" y="2851150"/>
          <p14:tracePt t="37610" x="4756150" y="2830513"/>
          <p14:tracePt t="37618" x="4756150" y="2801938"/>
          <p14:tracePt t="37626" x="4756150" y="2779713"/>
          <p14:tracePt t="37635" x="4741863" y="2751138"/>
          <p14:tracePt t="37643" x="4741863" y="2736850"/>
          <p14:tracePt t="37651" x="4733925" y="2730500"/>
          <p14:tracePt t="37660" x="4719638" y="2716213"/>
          <p14:tracePt t="37668" x="4719638" y="2701925"/>
          <p14:tracePt t="37676" x="4705350" y="2679700"/>
          <p14:tracePt t="37684" x="4691063" y="2667000"/>
          <p14:tracePt t="37693" x="4684713" y="2652713"/>
          <p14:tracePt t="37700" x="4670425" y="2638425"/>
          <p14:tracePt t="37709" x="4656138" y="2638425"/>
          <p14:tracePt t="37717" x="4641850" y="2630488"/>
          <p14:tracePt t="37725" x="4633913" y="2616200"/>
          <p14:tracePt t="37734" x="4619625" y="2601913"/>
          <p14:tracePt t="37742" x="4591050" y="2587625"/>
          <p14:tracePt t="37758" x="4570413" y="2581275"/>
          <p14:tracePt t="37767" x="4556125" y="2581275"/>
          <p14:tracePt t="37775" x="4541838" y="2581275"/>
          <p14:tracePt t="37783" x="4533900" y="2581275"/>
          <p14:tracePt t="37792" x="4519613" y="2581275"/>
          <p14:tracePt t="37800" x="4505325" y="2581275"/>
          <p14:tracePt t="37816" x="4491038" y="2581275"/>
          <p14:tracePt t="37824" x="4484688" y="2581275"/>
          <p14:tracePt t="37833" x="4470400" y="2581275"/>
          <p14:tracePt t="37841" x="4441825" y="2581275"/>
          <p14:tracePt t="37849" x="4427538" y="2581275"/>
          <p14:tracePt t="37857" x="4406900" y="2581275"/>
          <p14:tracePt t="37866" x="4378325" y="2587625"/>
          <p14:tracePt t="37874" x="4356100" y="2601913"/>
          <p14:tracePt t="37882" x="4327525" y="2616200"/>
          <p14:tracePt t="37890" x="4292600" y="2638425"/>
          <p14:tracePt t="37899" x="4278313" y="2652713"/>
          <p14:tracePt t="37907" x="4256088" y="2679700"/>
          <p14:tracePt t="37916" x="4227513" y="2687638"/>
          <p14:tracePt t="37923" x="4206875" y="2716213"/>
          <p14:tracePt t="37933" x="4178300" y="2730500"/>
          <p14:tracePt t="37939" x="4170363" y="2736850"/>
          <p14:tracePt t="37949" x="4156075" y="2765425"/>
          <p14:tracePt t="37956" x="4127500" y="2779713"/>
          <p14:tracePt t="37966" x="4121150" y="2787650"/>
          <p14:tracePt t="37983" x="4106863" y="2801938"/>
          <p14:tracePt t="37989" x="4092575" y="2816225"/>
          <p14:tracePt t="37999" x="4078288" y="2816225"/>
          <p14:tracePt t="38005" x="4078288" y="2830513"/>
          <p14:tracePt t="38022" x="4070350" y="2830513"/>
          <p14:tracePt t="38031" x="4070350" y="2836863"/>
          <p14:tracePt t="38049" x="4070350" y="2851150"/>
          <p14:tracePt t="38055" x="4070350" y="2865438"/>
          <p14:tracePt t="38065" x="4057650" y="2865438"/>
          <p14:tracePt t="38072" x="4057650" y="2879725"/>
          <p14:tracePt t="38082" x="4057650" y="2894013"/>
          <p14:tracePt t="38096" x="4057650" y="2901950"/>
          <p14:tracePt t="38105" x="4057650" y="2916238"/>
          <p14:tracePt t="38114" x="4057650" y="2930525"/>
          <p14:tracePt t="38121" x="4057650" y="2944813"/>
          <p14:tracePt t="38129" x="4057650" y="2951163"/>
          <p14:tracePt t="38137" x="4057650" y="2965450"/>
          <p14:tracePt t="38146" x="4057650" y="2979738"/>
          <p14:tracePt t="38154" x="4057650" y="2994025"/>
          <p14:tracePt t="38163" x="4057650" y="3016250"/>
          <p14:tracePt t="38171" x="4057650" y="3030538"/>
          <p14:tracePt t="38179" x="4057650" y="3044825"/>
          <p14:tracePt t="38187" x="4057650" y="3051175"/>
          <p14:tracePt t="38195" x="4057650" y="3065463"/>
          <p14:tracePt t="38203" x="4057650" y="3094038"/>
          <p14:tracePt t="38212" x="4057650" y="3100388"/>
          <p14:tracePt t="38220" x="4057650" y="3114675"/>
          <p14:tracePt t="38228" x="4057650" y="3128963"/>
          <p14:tracePt t="38237" x="4070350" y="3128963"/>
          <p14:tracePt t="38245" x="4070350" y="3143250"/>
          <p14:tracePt t="38253" x="4070350" y="3151188"/>
          <p14:tracePt t="38261" x="4078288" y="3179763"/>
          <p14:tracePt t="38270" x="4078288" y="3194050"/>
          <p14:tracePt t="38278" x="4078288" y="3200400"/>
          <p14:tracePt t="38286" x="4092575" y="3214688"/>
          <p14:tracePt t="38294" x="4092575" y="3228975"/>
          <p14:tracePt t="38302" x="4092575" y="3251200"/>
          <p14:tracePt t="38311" x="4106863" y="3265488"/>
          <p14:tracePt t="38319" x="4106863" y="3279775"/>
          <p14:tracePt t="38327" x="4121150" y="3294063"/>
          <p14:tracePt t="38336" x="4121150" y="3300413"/>
          <p14:tracePt t="38352" x="4127500" y="3314700"/>
          <p14:tracePt t="38360" x="4127500" y="3328988"/>
          <p14:tracePt t="38369" x="4141788" y="3343275"/>
          <p14:tracePt t="38377" x="4156075" y="3343275"/>
          <p14:tracePt t="38385" x="4156075" y="3351213"/>
          <p14:tracePt t="38393" x="4170363" y="3351213"/>
          <p14:tracePt t="38401" x="4178300" y="3351213"/>
          <p14:tracePt t="38409" x="4192588" y="3365500"/>
          <p14:tracePt t="38418" x="4206875" y="3365500"/>
          <p14:tracePt t="38426" x="4221163" y="3365500"/>
          <p14:tracePt t="38435" x="4227513" y="3365500"/>
          <p14:tracePt t="38443" x="4241800" y="3365500"/>
          <p14:tracePt t="38451" x="4256088" y="3365500"/>
          <p14:tracePt t="38459" x="4278313" y="3365500"/>
          <p14:tracePt t="38468" x="4306888" y="3365500"/>
          <p14:tracePt t="38476" x="4327525" y="3365500"/>
          <p14:tracePt t="38484" x="4341813" y="3365500"/>
          <p14:tracePt t="38492" x="4370388" y="3365500"/>
          <p14:tracePt t="38501" x="4392613" y="3365500"/>
          <p14:tracePt t="38508" x="4406900" y="3351213"/>
          <p14:tracePt t="38517" x="4421188" y="3351213"/>
          <p14:tracePt t="38525" x="4441825" y="3343275"/>
          <p14:tracePt t="38534" x="4456113" y="3343275"/>
          <p14:tracePt t="38541" x="4470400" y="3343275"/>
          <p14:tracePt t="38550" x="4470400" y="3328988"/>
          <p14:tracePt t="38558" x="4484688" y="3328988"/>
          <p14:tracePt t="38566" x="4484688" y="3314700"/>
          <p14:tracePt t="38575" x="4491038" y="3314700"/>
          <p14:tracePt t="38591" x="4505325" y="3314700"/>
          <p14:tracePt t="38599" x="4519613" y="3300413"/>
          <p14:tracePt t="38608" x="4533900" y="3300413"/>
          <p14:tracePt t="38616" x="4556125" y="3294063"/>
          <p14:tracePt t="38624" x="4556125" y="3279775"/>
          <p14:tracePt t="38632" x="4584700" y="3279775"/>
          <p14:tracePt t="38640" x="4591050" y="3265488"/>
          <p14:tracePt t="38649" x="4605338" y="3251200"/>
          <p14:tracePt t="38657" x="4619625" y="3251200"/>
          <p14:tracePt t="38666" x="4633913" y="3243263"/>
          <p14:tracePt t="38690" x="4641850" y="3228975"/>
          <p14:tracePt t="38706" x="4641850" y="3214688"/>
          <p14:tracePt t="38716" x="4656138" y="3214688"/>
          <p14:tracePt t="38756" x="4656138" y="3200400"/>
          <p14:tracePt t="38805" x="4656138" y="3194050"/>
          <p14:tracePt t="38846" x="4656138" y="3179763"/>
          <p14:tracePt t="38863" x="4656138" y="3165475"/>
          <p14:tracePt t="38882" x="4656138" y="3151188"/>
          <p14:tracePt t="38888" x="4670425" y="3151188"/>
          <p14:tracePt t="38896" x="4670425" y="3143250"/>
          <p14:tracePt t="38904" x="4670425" y="3114675"/>
          <p14:tracePt t="38912" x="4684713" y="3100388"/>
          <p14:tracePt t="38920" x="4684713" y="3094038"/>
          <p14:tracePt t="38929" x="4684713" y="3065463"/>
          <p14:tracePt t="38937" x="4691063" y="3051175"/>
          <p14:tracePt t="38946" x="4691063" y="3030538"/>
          <p14:tracePt t="38954" x="4691063" y="3016250"/>
          <p14:tracePt t="38962" x="4691063" y="2994025"/>
          <p14:tracePt t="38970" x="4691063" y="2965450"/>
          <p14:tracePt t="38978" x="4691063" y="2951163"/>
          <p14:tracePt t="38987" x="4691063" y="2944813"/>
          <p14:tracePt t="38995" x="4691063" y="2916238"/>
          <p14:tracePt t="39003" x="4691063" y="2901950"/>
          <p14:tracePt t="39012" x="4684713" y="2894013"/>
          <p14:tracePt t="39020" x="4684713" y="2865438"/>
          <p14:tracePt t="39028" x="4670425" y="2851150"/>
          <p14:tracePt t="39036" x="4656138" y="2836863"/>
          <p14:tracePt t="39045" x="4641850" y="2830513"/>
          <p14:tracePt t="39052" x="4641850" y="2816225"/>
          <p14:tracePt t="39061" x="4633913" y="2801938"/>
          <p14:tracePt t="39069" x="4619625" y="2787650"/>
          <p14:tracePt t="39078" x="4605338" y="2779713"/>
          <p14:tracePt t="39086" x="4591050" y="2765425"/>
          <p14:tracePt t="39102" x="4584700" y="2751138"/>
          <p14:tracePt t="39110" x="4570413" y="2751138"/>
          <p14:tracePt t="39118" x="4556125" y="2751138"/>
          <p14:tracePt t="39127" x="4541838" y="2736850"/>
          <p14:tracePt t="39143" x="4533900" y="2736850"/>
          <p14:tracePt t="39151" x="4519613" y="2736850"/>
          <p14:tracePt t="39160" x="4505325" y="2736850"/>
          <p14:tracePt t="39176" x="4491038" y="2736850"/>
          <p14:tracePt t="39184" x="4484688" y="2736850"/>
          <p14:tracePt t="39193" x="4470400" y="2736850"/>
          <p14:tracePt t="39201" x="4456113" y="2736850"/>
          <p14:tracePt t="39209" x="4441825" y="2736850"/>
          <p14:tracePt t="39218" x="4421188" y="2736850"/>
          <p14:tracePt t="39226" x="4406900" y="2736850"/>
          <p14:tracePt t="39234" x="4378325" y="2736850"/>
          <p14:tracePt t="39242" x="4356100" y="2736850"/>
          <p14:tracePt t="39250" x="4327525" y="2736850"/>
          <p14:tracePt t="39259" x="4306888" y="2736850"/>
          <p14:tracePt t="39267" x="4278313" y="2736850"/>
          <p14:tracePt t="39275" x="4256088" y="2736850"/>
          <p14:tracePt t="39284" x="4227513" y="2751138"/>
          <p14:tracePt t="39292" x="4206875" y="2751138"/>
          <p14:tracePt t="39300" x="4192588" y="2765425"/>
          <p14:tracePt t="39308" x="4170363" y="2765425"/>
          <p14:tracePt t="39317" x="4156075" y="2765425"/>
          <p14:tracePt t="39324" x="4141788" y="2779713"/>
          <p14:tracePt t="39333" x="4127500" y="2779713"/>
          <p14:tracePt t="39341" x="4121150" y="2779713"/>
          <p14:tracePt t="39349" x="4106863" y="2787650"/>
          <p14:tracePt t="39366" x="4092575" y="2787650"/>
          <p14:tracePt t="39374" x="4092575" y="2801938"/>
          <p14:tracePt t="39399" x="4078288" y="2801938"/>
          <p14:tracePt t="39415" x="4078288" y="2816225"/>
          <p14:tracePt t="39448" x="4078288" y="2830513"/>
          <p14:tracePt t="39481" x="4078288" y="2836863"/>
          <p14:tracePt t="39499" x="4078288" y="2851150"/>
          <p14:tracePt t="39522" x="4078288" y="2865438"/>
          <p14:tracePt t="39532" x="4070350" y="2865438"/>
          <p14:tracePt t="39555" x="4070350" y="2879725"/>
          <p14:tracePt t="39572" x="4070350" y="2894013"/>
          <p14:tracePt t="39588" x="4070350" y="2901950"/>
          <p14:tracePt t="39605" x="4057650" y="2916238"/>
          <p14:tracePt t="39615" x="4057650" y="2930525"/>
          <p14:tracePt t="39629" x="4057650" y="2944813"/>
          <p14:tracePt t="39646" x="4043363" y="2951163"/>
          <p14:tracePt t="39662" x="4043363" y="2965450"/>
          <p14:tracePt t="39671" x="4043363" y="2994025"/>
          <p14:tracePt t="39679" x="4043363" y="3001963"/>
          <p14:tracePt t="39688" x="4043363" y="3016250"/>
          <p14:tracePt t="39696" x="4043363" y="3030538"/>
          <p14:tracePt t="39704" x="4043363" y="3051175"/>
          <p14:tracePt t="39712" x="4043363" y="3065463"/>
          <p14:tracePt t="39721" x="4043363" y="3079750"/>
          <p14:tracePt t="39729" x="4043363" y="3094038"/>
          <p14:tracePt t="39737" x="4043363" y="3100388"/>
          <p14:tracePt t="39745" x="4043363" y="3114675"/>
          <p14:tracePt t="39761" x="4043363" y="3128963"/>
          <p14:tracePt t="39778" x="4043363" y="3143250"/>
          <p14:tracePt t="39819" x="4057650" y="3151188"/>
          <p14:tracePt t="40355" x="4070350" y="3151188"/>
          <p14:tracePt t="40372" x="4078288" y="3151188"/>
          <p14:tracePt t="40382" x="4092575" y="3151188"/>
          <p14:tracePt t="40388" x="4106863" y="3151188"/>
          <p14:tracePt t="40398" x="4121150" y="3151188"/>
          <p14:tracePt t="40405" x="4127500" y="3165475"/>
          <p14:tracePt t="40415" x="4141788" y="3165475"/>
          <p14:tracePt t="40421" x="4170363" y="3179763"/>
          <p14:tracePt t="40429" x="4178300" y="3179763"/>
          <p14:tracePt t="40438" x="4192588" y="3194050"/>
          <p14:tracePt t="40446" x="4206875" y="3194050"/>
          <p14:tracePt t="40454" x="4221163" y="3200400"/>
          <p14:tracePt t="40462" x="4227513" y="3200400"/>
          <p14:tracePt t="40478" x="4241800" y="3214688"/>
          <p14:tracePt t="40503" x="4256088" y="3214688"/>
          <p14:tracePt t="40544" x="4270375" y="3214688"/>
          <p14:tracePt t="40718" x="4270375" y="3200400"/>
          <p14:tracePt t="40726" x="4256088" y="3200400"/>
          <p14:tracePt t="40751" x="4256088" y="3194050"/>
          <p14:tracePt t="40759" x="4241800" y="3194050"/>
          <p14:tracePt t="40792" x="4241800" y="3179763"/>
          <p14:tracePt t="40998" x="4227513" y="3179763"/>
          <p14:tracePt t="41048" x="4221163" y="3179763"/>
          <p14:tracePt t="41105" x="4206875" y="3179763"/>
          <p14:tracePt t="41121" x="4206875" y="3165475"/>
          <p14:tracePt t="41146" x="4192588" y="3165475"/>
          <p14:tracePt t="41179" x="4178300" y="3165475"/>
          <p14:tracePt t="41204" x="4170363" y="3165475"/>
          <p14:tracePt t="41229" x="4156075" y="3165475"/>
          <p14:tracePt t="41245" x="4156075" y="3151188"/>
          <p14:tracePt t="41262" x="4141788" y="3151188"/>
          <p14:tracePt t="41402" x="4156075" y="3151188"/>
          <p14:tracePt t="41426" x="4170363" y="3151188"/>
          <p14:tracePt t="41451" x="4178300" y="3151188"/>
          <p14:tracePt t="41484" x="4192588" y="3151188"/>
          <p14:tracePt t="41493" x="4192588" y="3165475"/>
          <p14:tracePt t="41517" x="4192588" y="3179763"/>
          <p14:tracePt t="41534" x="4192588" y="3194050"/>
          <p14:tracePt t="41542" x="4206875" y="3194050"/>
          <p14:tracePt t="41551" x="4206875" y="3200400"/>
          <p14:tracePt t="41559" x="4206875" y="3214688"/>
          <p14:tracePt t="41583" x="4206875" y="3228975"/>
          <p14:tracePt t="45233" x="4192588" y="3214688"/>
          <p14:tracePt t="45243" x="4178300" y="3214688"/>
          <p14:tracePt t="45258" x="4178300" y="3200400"/>
          <p14:tracePt t="45268" x="4170363" y="3194050"/>
          <p14:tracePt t="45274" x="4156075" y="3194050"/>
          <p14:tracePt t="45283" x="4156075" y="3179763"/>
          <p14:tracePt t="45299" x="4141788" y="3165475"/>
          <p14:tracePt t="45324" x="4141788" y="3151188"/>
          <p14:tracePt t="45348" x="4127500" y="3151188"/>
          <p14:tracePt t="45901" x="4141788" y="3151188"/>
          <p14:tracePt t="45917" x="4156075" y="3151188"/>
          <p14:tracePt t="45925" x="4170363" y="3151188"/>
          <p14:tracePt t="45941" x="4178300" y="3151188"/>
          <p14:tracePt t="45974" x="4192588" y="3151188"/>
          <p14:tracePt t="46131" x="4178300" y="3151188"/>
          <p14:tracePt t="46180" x="4170363" y="3151188"/>
          <p14:tracePt t="46345" x="4170363" y="3165475"/>
          <p14:tracePt t="46386" x="4170363" y="3179763"/>
          <p14:tracePt t="46411" x="4170363" y="3194050"/>
          <p14:tracePt t="46444" x="4170363" y="3200400"/>
          <p14:tracePt t="46485" x="4156075" y="3200400"/>
          <p14:tracePt t="46625" x="4156075" y="3194050"/>
          <p14:tracePt t="46675" x="4156075" y="3179763"/>
          <p14:tracePt t="46724" x="4156075" y="3165475"/>
          <p14:tracePt t="46774" x="4156075" y="3151188"/>
          <p14:tracePt t="46914" x="4141788" y="3151188"/>
          <p14:tracePt t="46932" x="4141788" y="3143250"/>
          <p14:tracePt t="46980" x="4141788" y="3128963"/>
          <p14:tracePt t="47005" x="4156075" y="3128963"/>
          <p14:tracePt t="47038" x="4170363" y="3128963"/>
          <p14:tracePt t="47095" x="4170363" y="3143250"/>
          <p14:tracePt t="47128" x="4170363" y="3151188"/>
          <p14:tracePt t="47161" x="4170363" y="3165475"/>
          <p14:tracePt t="47186" x="4156075" y="3165475"/>
          <p14:tracePt t="47210" x="4141788" y="3165475"/>
          <p14:tracePt t="47260" x="4141788" y="3151188"/>
          <p14:tracePt t="47285" x="4141788" y="3143250"/>
          <p14:tracePt t="47318" x="4141788" y="3128963"/>
          <p14:tracePt t="47351" x="4156075" y="3128963"/>
          <p14:tracePt t="47367" x="4170363" y="3128963"/>
          <p14:tracePt t="47384" x="4178300" y="3128963"/>
          <p14:tracePt t="47416" x="4192588" y="3143250"/>
          <p14:tracePt t="47449" x="4206875" y="3151188"/>
          <p14:tracePt t="47483" x="4206875" y="3165475"/>
          <p14:tracePt t="47581" x="4221163" y="3165475"/>
          <p14:tracePt t="47606" x="4227513" y="3151188"/>
          <p14:tracePt t="47622" x="4241800" y="3143250"/>
          <p14:tracePt t="47639" x="4256088" y="3143250"/>
          <p14:tracePt t="47664" x="4270375" y="3143250"/>
          <p14:tracePt t="47812" x="4278313" y="3128963"/>
          <p14:tracePt t="48002" x="4306888" y="3128963"/>
          <p14:tracePt t="48010" x="4321175" y="3114675"/>
          <p14:tracePt t="48019" x="4327525" y="3114675"/>
          <p14:tracePt t="48027" x="4356100" y="3100388"/>
          <p14:tracePt t="48035" x="4370388" y="3094038"/>
          <p14:tracePt t="48043" x="4378325" y="3094038"/>
          <p14:tracePt t="48051" x="4392613" y="3094038"/>
          <p14:tracePt t="48060" x="4406900" y="3079750"/>
          <p14:tracePt t="48076" x="4421188" y="3079750"/>
          <p14:tracePt t="48084" x="4421188" y="3065463"/>
          <p14:tracePt t="48241" x="4427538" y="3065463"/>
          <p14:tracePt t="48249" x="4427538" y="3051175"/>
          <p14:tracePt t="48274" x="4441825" y="3051175"/>
          <p14:tracePt t="48389" x="4456113" y="3051175"/>
          <p14:tracePt t="48414" x="4456113" y="3044825"/>
          <p14:tracePt t="48432" x="4470400" y="3044825"/>
          <p14:tracePt t="48480" x="4484688" y="3030538"/>
          <p14:tracePt t="48546" x="4484688" y="3016250"/>
          <p14:tracePt t="48579" x="4484688" y="3001963"/>
          <p14:tracePt t="48595" x="4484688" y="2994025"/>
          <p14:tracePt t="48612" x="4484688" y="2979738"/>
          <p14:tracePt t="48628" x="4491038" y="2979738"/>
          <p14:tracePt t="48637" x="4491038" y="2965450"/>
          <p14:tracePt t="48661" x="4491038" y="2951163"/>
          <p14:tracePt t="48678" x="4491038" y="2944813"/>
          <p14:tracePt t="48719" x="4491038" y="2930525"/>
          <p14:tracePt t="48768" x="4491038" y="2916238"/>
          <p14:tracePt t="48802" x="4491038" y="2901950"/>
          <p14:tracePt t="48818" x="4491038" y="2894013"/>
          <p14:tracePt t="48834" x="4491038" y="2879725"/>
          <p14:tracePt t="48851" x="4491038" y="2865438"/>
          <p14:tracePt t="48867" x="4491038" y="2851150"/>
          <p14:tracePt t="48884" x="4491038" y="2836863"/>
          <p14:tracePt t="48900" x="4491038" y="2830513"/>
          <p14:tracePt t="48909" x="4484688" y="2830513"/>
          <p14:tracePt t="48917" x="4484688" y="2816225"/>
          <p14:tracePt t="48933" x="4484688" y="2801938"/>
          <p14:tracePt t="48958" x="4484688" y="2787650"/>
          <p14:tracePt t="48966" x="4470400" y="2787650"/>
          <p14:tracePt t="48982" x="4470400" y="2779713"/>
          <p14:tracePt t="49016" x="4470400" y="2765425"/>
          <p14:tracePt t="49033" x="4456113" y="2765425"/>
          <p14:tracePt t="49049" x="4456113" y="2751138"/>
          <p14:tracePt t="49065" x="4441825" y="2751138"/>
          <p14:tracePt t="49090" x="4441825" y="2736850"/>
          <p14:tracePt t="49100" x="4427538" y="2736850"/>
          <p14:tracePt t="49131" x="4421188" y="2736850"/>
          <p14:tracePt t="49139" x="4421188" y="2730500"/>
          <p14:tracePt t="49165" x="4406900" y="2730500"/>
          <p14:tracePt t="49182" x="4392613" y="2730500"/>
          <p14:tracePt t="49213" x="4378325" y="2730500"/>
          <p14:tracePt t="49247" x="4378325" y="2736850"/>
          <p14:tracePt t="49255" x="4370388" y="2736850"/>
          <p14:tracePt t="49288" x="4356100" y="2751138"/>
          <p14:tracePt t="49304" x="4341813" y="2751138"/>
          <p14:tracePt t="49321" x="4327525" y="2751138"/>
          <p14:tracePt t="49329" x="4321175" y="2751138"/>
          <p14:tracePt t="49337" x="4306888" y="2765425"/>
          <p14:tracePt t="49346" x="4292600" y="2765425"/>
          <p14:tracePt t="49354" x="4278313" y="2765425"/>
          <p14:tracePt t="49370" x="4256088" y="2765425"/>
          <p14:tracePt t="49378" x="4241800" y="2779713"/>
          <p14:tracePt t="49387" x="4227513" y="2779713"/>
          <p14:tracePt t="49403" x="4221163" y="2779713"/>
          <p14:tracePt t="49411" x="4206875" y="2779713"/>
          <p14:tracePt t="49420" x="4192588" y="2787650"/>
          <p14:tracePt t="49436" x="4178300" y="2787650"/>
          <p14:tracePt t="49444" x="4170363" y="2787650"/>
          <p14:tracePt t="49469" x="4156075" y="2801938"/>
          <p14:tracePt t="49486" x="4141788" y="2816225"/>
          <p14:tracePt t="49502" x="4141788" y="2830513"/>
          <p14:tracePt t="49510" x="4127500" y="2830513"/>
          <p14:tracePt t="49518" x="4121150" y="2830513"/>
          <p14:tracePt t="49527" x="4121150" y="2836863"/>
          <p14:tracePt t="49535" x="4106863" y="2836863"/>
          <p14:tracePt t="49552" x="4092575" y="2851150"/>
          <p14:tracePt t="49568" x="4078288" y="2851150"/>
          <p14:tracePt t="49576" x="4078288" y="2865438"/>
          <p14:tracePt t="49585" x="4070350" y="2865438"/>
          <p14:tracePt t="49609" x="4070350" y="2879725"/>
          <p14:tracePt t="49617" x="4057650" y="2879725"/>
          <p14:tracePt t="49642" x="4057650" y="2894013"/>
          <p14:tracePt t="49651" x="4043363" y="2894013"/>
          <p14:tracePt t="49675" x="4043363" y="2901950"/>
          <p14:tracePt t="49683" x="4029075" y="2901950"/>
          <p14:tracePt t="49708" x="4021138" y="2916238"/>
          <p14:tracePt t="49741" x="4021138" y="2930525"/>
          <p14:tracePt t="49757" x="4021138" y="2944813"/>
          <p14:tracePt t="49766" x="4006850" y="2951163"/>
          <p14:tracePt t="49774" x="4006850" y="2965450"/>
          <p14:tracePt t="49790" x="4006850" y="2979738"/>
          <p14:tracePt t="49799" x="3992563" y="2994025"/>
          <p14:tracePt t="49816" x="3992563" y="3001963"/>
          <p14:tracePt t="49833" x="3992563" y="3016250"/>
          <p14:tracePt t="49849" x="3992563" y="3030538"/>
          <p14:tracePt t="49873" x="3992563" y="3044825"/>
          <p14:tracePt t="49883" x="3992563" y="3051175"/>
          <p14:tracePt t="49899" x="3992563" y="3065463"/>
          <p14:tracePt t="49916" x="3992563" y="3079750"/>
          <p14:tracePt t="49947" x="3992563" y="3094038"/>
          <p14:tracePt t="49965" x="4006850" y="3094038"/>
          <p14:tracePt t="49981" x="4006850" y="3100388"/>
          <p14:tracePt t="49998" x="4021138" y="3100388"/>
          <p14:tracePt t="50005" x="4021138" y="3114675"/>
          <p14:tracePt t="50029" x="4029075" y="3114675"/>
          <p14:tracePt t="50038" x="4029075" y="3128963"/>
          <p14:tracePt t="50063" x="4043363" y="3128963"/>
          <p14:tracePt t="50079" x="4043363" y="3143250"/>
          <p14:tracePt t="50087" x="4057650" y="3143250"/>
          <p14:tracePt t="50104" x="4057650" y="3151188"/>
          <p14:tracePt t="50112" x="4070350" y="3151188"/>
          <p14:tracePt t="50120" x="4078288" y="3151188"/>
          <p14:tracePt t="50137" x="4078288" y="3165475"/>
          <p14:tracePt t="50145" x="4092575" y="3165475"/>
          <p14:tracePt t="50153" x="4106863" y="3179763"/>
          <p14:tracePt t="50170" x="4121150" y="3179763"/>
          <p14:tracePt t="50186" x="4127500" y="3194050"/>
          <p14:tracePt t="50203" x="4141788" y="3194050"/>
          <p14:tracePt t="50211" x="4156075" y="3194050"/>
          <p14:tracePt t="50219" x="4170363" y="3194050"/>
          <p14:tracePt t="50236" x="4178300" y="3194050"/>
          <p14:tracePt t="50244" x="4192588" y="3194050"/>
          <p14:tracePt t="50260" x="4206875" y="3194050"/>
          <p14:tracePt t="50269" x="4221163" y="3194050"/>
          <p14:tracePt t="50285" x="4227513" y="3194050"/>
          <p14:tracePt t="50302" x="4241800" y="3194050"/>
          <p14:tracePt t="50310" x="4256088" y="3194050"/>
          <p14:tracePt t="50318" x="4270375" y="3194050"/>
          <p14:tracePt t="50335" x="4278313" y="3194050"/>
          <p14:tracePt t="50343" x="4292600" y="3194050"/>
          <p14:tracePt t="50351" x="4306888" y="3194050"/>
          <p14:tracePt t="50368" x="4321175" y="3194050"/>
          <p14:tracePt t="50376" x="4327525" y="3194050"/>
          <p14:tracePt t="50392" x="4341813" y="3194050"/>
          <p14:tracePt t="50409" x="4356100" y="3194050"/>
          <p14:tracePt t="50434" x="4370388" y="3194050"/>
          <p14:tracePt t="50459" x="4378325" y="3194050"/>
          <p14:tracePt t="50475" x="4392613" y="3194050"/>
          <p14:tracePt t="50483" x="4392613" y="3179763"/>
          <p14:tracePt t="50516" x="4406900" y="3179763"/>
          <p14:tracePt t="50524" x="4406900" y="3165475"/>
          <p14:tracePt t="50574" x="4421188" y="3151188"/>
          <p14:tracePt t="50606" x="4421188" y="3143250"/>
          <p14:tracePt t="50639" x="4427538" y="3143250"/>
          <p14:tracePt t="50656" x="4427538" y="3128963"/>
          <p14:tracePt t="50689" x="4441825" y="3128963"/>
          <p14:tracePt t="50698" x="4441825" y="3114675"/>
          <p14:tracePt t="50738" x="4441825" y="3100388"/>
          <p14:tracePt t="50763" x="4456113" y="3094038"/>
          <p14:tracePt t="50804" x="4456113" y="3079750"/>
          <p14:tracePt t="50831" x="4456113" y="3065463"/>
          <p14:tracePt t="50854" x="4470400" y="3065463"/>
          <p14:tracePt t="50862" x="4470400" y="3051175"/>
          <p14:tracePt t="50887" x="4470400" y="3044825"/>
          <p14:tracePt t="50903" x="4470400" y="3030538"/>
          <p14:tracePt t="50920" x="4470400" y="3016250"/>
          <p14:tracePt t="50936" x="4470400" y="3001963"/>
          <p14:tracePt t="50945" x="4470400" y="2994025"/>
          <p14:tracePt t="50961" x="4470400" y="2979738"/>
          <p14:tracePt t="50969" x="4470400" y="2965450"/>
          <p14:tracePt t="50977" x="4470400" y="2951163"/>
          <p14:tracePt t="50994" x="4470400" y="2944813"/>
          <p14:tracePt t="51010" x="4470400" y="2930525"/>
          <p14:tracePt t="51027" x="4470400" y="2916238"/>
          <p14:tracePt t="51035" x="4470400" y="2901950"/>
          <p14:tracePt t="51044" x="4470400" y="2894013"/>
          <p14:tracePt t="51052" x="4470400" y="2879725"/>
          <p14:tracePt t="51060" x="4470400" y="2865438"/>
          <p14:tracePt t="51068" x="4470400" y="2851150"/>
          <p14:tracePt t="51077" x="4470400" y="2836863"/>
          <p14:tracePt t="51085" x="4470400" y="2830513"/>
          <p14:tracePt t="51093" x="4470400" y="2816225"/>
          <p14:tracePt t="51109" x="4470400" y="2801938"/>
          <p14:tracePt t="51118" x="4470400" y="2787650"/>
          <p14:tracePt t="51143" x="4470400" y="2779713"/>
          <p14:tracePt t="51159" x="4470400" y="2765425"/>
          <p14:tracePt t="51183" x="4456113" y="2751138"/>
          <p14:tracePt t="51216" x="4441825" y="2751138"/>
          <p14:tracePt t="51225" x="4441825" y="2736850"/>
          <p14:tracePt t="51242" x="4427538" y="2736850"/>
          <p14:tracePt t="51258" x="4421188" y="2730500"/>
          <p14:tracePt t="51274" x="4406900" y="2730500"/>
          <p14:tracePt t="51283" x="4392613" y="2730500"/>
          <p14:tracePt t="51299" x="4378325" y="2730500"/>
          <p14:tracePt t="51307" x="4378325" y="2716213"/>
          <p14:tracePt t="51316" x="4370388" y="2716213"/>
          <p14:tracePt t="51332" x="4356100" y="2716213"/>
          <p14:tracePt t="51341" x="4341813" y="2716213"/>
          <p14:tracePt t="51349" x="4327525" y="2716213"/>
          <p14:tracePt t="51366" x="4321175" y="2716213"/>
          <p14:tracePt t="51373" x="4306888" y="2716213"/>
          <p14:tracePt t="51383" x="4292600" y="2716213"/>
          <p14:tracePt t="51390" x="4278313" y="2716213"/>
          <p14:tracePt t="51399" x="4278313" y="2730500"/>
          <p14:tracePt t="51406" x="4270375" y="2730500"/>
          <p14:tracePt t="51416" x="4256088" y="2736850"/>
          <p14:tracePt t="51423" x="4241800" y="2736850"/>
          <p14:tracePt t="51433" x="4227513" y="2736850"/>
          <p14:tracePt t="51439" x="4221163" y="2751138"/>
          <p14:tracePt t="51456" x="4206875" y="2765425"/>
          <p14:tracePt t="51466" x="4192588" y="2765425"/>
          <p14:tracePt t="51482" x="4192588" y="2779713"/>
          <p14:tracePt t="51505" x="4192588" y="2787650"/>
          <p14:tracePt t="51515" x="4178300" y="2787650"/>
          <p14:tracePt t="51538" x="4178300" y="2801938"/>
          <p14:tracePt t="51571" x="4178300" y="2816225"/>
          <p14:tracePt t="51596" x="4170363" y="2830513"/>
          <p14:tracePt t="51629" x="4156075" y="2836863"/>
          <p14:tracePt t="51662" x="4156075" y="2851150"/>
          <p14:tracePt t="51686" x="4141788" y="2865438"/>
          <p14:tracePt t="51736" x="4141788" y="2879725"/>
          <p14:tracePt t="51769" x="4127500" y="2879725"/>
          <p14:tracePt t="51777" x="4127500" y="2894013"/>
          <p14:tracePt t="51810" x="4127500" y="2901950"/>
          <p14:tracePt t="51826" x="4121150" y="2916238"/>
          <p14:tracePt t="51843" x="4121150" y="2930525"/>
          <p14:tracePt t="51859" x="4106863" y="2944813"/>
          <p14:tracePt t="51876" x="4106863" y="2951163"/>
          <p14:tracePt t="51892" x="4092575" y="2951163"/>
          <p14:tracePt t="51901" x="4092575" y="2965450"/>
          <p14:tracePt t="51934" x="4092575" y="2979738"/>
          <p14:tracePt t="51966" x="4092575" y="2994025"/>
          <p14:tracePt t="51991" x="4078288" y="2994025"/>
          <p14:tracePt t="52000" x="4078288" y="3001963"/>
          <p14:tracePt t="52033" x="4078288" y="3016250"/>
          <p14:tracePt t="52066" x="4078288" y="3030538"/>
          <p14:tracePt t="52090" x="4078288" y="3044825"/>
          <p14:tracePt t="52140" x="4092575" y="3044825"/>
          <p14:tracePt t="52149" x="4092575" y="3051175"/>
          <p14:tracePt t="52173" x="4106863" y="3051175"/>
          <p14:tracePt t="52183" x="4106863" y="3065463"/>
          <p14:tracePt t="52189" x="4121150" y="3065463"/>
          <p14:tracePt t="52206" x="4127500" y="3079750"/>
          <p14:tracePt t="52231" x="4141788" y="3079750"/>
          <p14:tracePt t="52238" x="4141788" y="3094038"/>
          <p14:tracePt t="52249" x="4156075" y="3094038"/>
          <p14:tracePt t="52265" x="4170363" y="3100388"/>
          <p14:tracePt t="52271" x="4178300" y="3100388"/>
          <p14:tracePt t="52281" x="4192588" y="3100388"/>
          <p14:tracePt t="52296" x="4206875" y="3100388"/>
          <p14:tracePt t="52305" x="4221163" y="3114675"/>
          <p14:tracePt t="52315" x="4227513" y="3114675"/>
          <p14:tracePt t="52329" x="4241800" y="3114675"/>
          <p14:tracePt t="52338" x="4256088" y="3114675"/>
          <p14:tracePt t="52346" x="4270375" y="3114675"/>
          <p14:tracePt t="52362" x="4278313" y="3114675"/>
          <p14:tracePt t="52371" x="4292600" y="3114675"/>
          <p14:tracePt t="52379" x="4306888" y="3114675"/>
          <p14:tracePt t="52387" x="4321175" y="3114675"/>
          <p14:tracePt t="52404" x="4327525" y="3114675"/>
          <p14:tracePt t="52412" x="4341813" y="3114675"/>
          <p14:tracePt t="52420" x="4356100" y="3114675"/>
          <p14:tracePt t="52437" x="4370388" y="3114675"/>
          <p14:tracePt t="52453" x="4378325" y="3114675"/>
          <p14:tracePt t="52470" x="4392613" y="3114675"/>
          <p14:tracePt t="52478" x="4406900" y="3114675"/>
          <p14:tracePt t="52503" x="4421188" y="3114675"/>
          <p14:tracePt t="52511" x="4427538" y="3100388"/>
          <p14:tracePt t="52536" x="4441825" y="3100388"/>
          <p14:tracePt t="52544" x="4441825" y="3094038"/>
          <p14:tracePt t="52560" x="4456113" y="3094038"/>
          <p14:tracePt t="52576" x="4470400" y="3094038"/>
          <p14:tracePt t="52585" x="4470400" y="3079750"/>
          <p14:tracePt t="52593" x="4484688" y="3079750"/>
          <p14:tracePt t="52610" x="4484688" y="3065463"/>
          <p14:tracePt t="52626" x="4491038" y="3065463"/>
          <p14:tracePt t="52643" x="4491038" y="3051175"/>
          <p14:tracePt t="52684" x="4491038" y="3044825"/>
          <p14:tracePt t="52750" x="4491038" y="3030538"/>
          <p14:tracePt t="52791" x="4491038" y="3016250"/>
          <p14:tracePt t="52824" x="4491038" y="3001963"/>
          <p14:tracePt t="52849" x="4491038" y="2994025"/>
          <p14:tracePt t="52866" x="4491038" y="2979738"/>
          <p14:tracePt t="52882" x="4484688" y="2979738"/>
          <p14:tracePt t="52890" x="4484688" y="2965450"/>
          <p14:tracePt t="52899" x="4484688" y="2951163"/>
          <p14:tracePt t="52916" x="4484688" y="2944813"/>
          <p14:tracePt t="52932" x="4470400" y="2930525"/>
          <p14:tracePt t="52949" x="4470400" y="2916238"/>
          <p14:tracePt t="52956" x="4470400" y="2901950"/>
          <p14:tracePt t="52966" x="4456113" y="2901950"/>
          <p14:tracePt t="52972" x="4456113" y="2894013"/>
          <p14:tracePt t="52982" x="4441825" y="2894013"/>
          <p14:tracePt t="52989" x="4441825" y="2879725"/>
          <p14:tracePt t="52998" x="4427538" y="2879725"/>
          <p14:tracePt t="53005" x="4421188" y="2865438"/>
          <p14:tracePt t="53015" x="4406900" y="2851150"/>
          <p14:tracePt t="53031" x="4392613" y="2836863"/>
          <p14:tracePt t="53038" x="4378325" y="2836863"/>
          <p14:tracePt t="53048" x="4370388" y="2836863"/>
          <p14:tracePt t="53055" x="4356100" y="2836863"/>
          <p14:tracePt t="53064" x="4341813" y="2836863"/>
          <p14:tracePt t="53071" x="4327525" y="2836863"/>
          <p14:tracePt t="53081" x="4321175" y="2836863"/>
          <p14:tracePt t="53096" x="4306888" y="2836863"/>
          <p14:tracePt t="53112" x="4292600" y="2851150"/>
          <p14:tracePt t="53129" x="4278313" y="2865438"/>
          <p14:tracePt t="53145" x="4278313" y="2879725"/>
          <p14:tracePt t="53154" x="4270375" y="2879725"/>
          <p14:tracePt t="53162" x="4270375" y="2894013"/>
          <p14:tracePt t="53170" x="4256088" y="2901950"/>
          <p14:tracePt t="53179" x="4256088" y="2916238"/>
          <p14:tracePt t="53187" x="4241800" y="2916238"/>
          <p14:tracePt t="53195" x="4241800" y="2930525"/>
          <p14:tracePt t="53203" x="4227513" y="2944813"/>
          <p14:tracePt t="53212" x="4227513" y="2951163"/>
          <p14:tracePt t="53220" x="4221163" y="2965450"/>
          <p14:tracePt t="53228" x="4206875" y="2979738"/>
          <p14:tracePt t="53236" x="4192588" y="2994025"/>
          <p14:tracePt t="53244" x="4192588" y="3001963"/>
          <p14:tracePt t="53253" x="4178300" y="3016250"/>
          <p14:tracePt t="53261" x="4178300" y="3030538"/>
          <p14:tracePt t="53269" x="4170363" y="3044825"/>
          <p14:tracePt t="53278" x="4156075" y="3051175"/>
          <p14:tracePt t="53285" x="4156075" y="3065463"/>
          <p14:tracePt t="53294" x="4141788" y="3079750"/>
          <p14:tracePt t="53302" x="4127500" y="3100388"/>
          <p14:tracePt t="53311" x="4127500" y="3114675"/>
          <p14:tracePt t="53318" x="4121150" y="3128963"/>
          <p14:tracePt t="53327" x="4121150" y="3143250"/>
          <p14:tracePt t="53335" x="4121150" y="3151188"/>
          <p14:tracePt t="53343" x="4106863" y="3165475"/>
          <p14:tracePt t="53351" x="4106863" y="3179763"/>
          <p14:tracePt t="53360" x="4106863" y="3194050"/>
          <p14:tracePt t="53376" x="4106863" y="3200400"/>
          <p14:tracePt t="53401" x="4121150" y="3214688"/>
          <p14:tracePt t="53417" x="4141788" y="3214688"/>
          <p14:tracePt t="53426" x="4170363" y="3228975"/>
          <p14:tracePt t="53434" x="4192588" y="3228975"/>
          <p14:tracePt t="53442" x="4221163" y="3228975"/>
          <p14:tracePt t="53451" x="4256088" y="3228975"/>
          <p14:tracePt t="53458" x="4292600" y="3228975"/>
          <p14:tracePt t="53467" x="4370388" y="3228975"/>
          <p14:tracePt t="53475" x="4470400" y="3228975"/>
          <p14:tracePt t="53484" x="4584700" y="3228975"/>
          <p14:tracePt t="53492" x="4691063" y="3200400"/>
          <p14:tracePt t="53500" x="4805363" y="3194050"/>
          <p14:tracePt t="53508" x="4940300" y="3151188"/>
          <p14:tracePt t="53516" x="5097463" y="3128963"/>
          <p14:tracePt t="53525" x="5248275" y="3079750"/>
          <p14:tracePt t="53533" x="5397500" y="3044825"/>
          <p14:tracePt t="53541" x="5546725" y="2994025"/>
          <p14:tracePt t="53549" x="5611813" y="2965450"/>
          <p14:tracePt t="53558" x="5718175" y="2930525"/>
          <p14:tracePt t="53566" x="5832475" y="2894013"/>
          <p14:tracePt t="53574" x="5918200" y="2851150"/>
          <p14:tracePt t="53582" x="5946775" y="2836863"/>
          <p14:tracePt t="53591" x="5995988" y="2816225"/>
          <p14:tracePt t="53599" x="6032500" y="2787650"/>
          <p14:tracePt t="53607" x="6067425" y="2779713"/>
          <p14:tracePt t="53615" x="6096000" y="2765425"/>
          <p14:tracePt t="53623" x="6110288" y="2765425"/>
          <p14:tracePt t="53633" x="6110288" y="2751138"/>
          <p14:tracePt t="53640" x="6124575" y="2751138"/>
          <p14:tracePt t="53656" x="6130925" y="2751138"/>
          <p14:tracePt t="53673" x="6130925" y="2736850"/>
          <p14:tracePt t="53764" x="6130925" y="2730500"/>
          <p14:tracePt t="53797" x="6124575" y="2730500"/>
          <p14:tracePt t="53854" x="6110288" y="2730500"/>
          <p14:tracePt t="53879" x="6096000" y="2730500"/>
          <p14:tracePt t="53904" x="6081713" y="2730500"/>
          <p14:tracePt t="53928" x="6067425" y="2730500"/>
          <p14:tracePt t="53953" x="6061075" y="2730500"/>
          <p14:tracePt t="53970" x="6046788" y="2730500"/>
          <p14:tracePt t="53978" x="6032500" y="2730500"/>
          <p14:tracePt t="53995" x="6018213" y="2730500"/>
          <p14:tracePt t="54003" x="5995988" y="2730500"/>
          <p14:tracePt t="54011" x="5981700" y="2730500"/>
          <p14:tracePt t="54019" x="5967413" y="2730500"/>
          <p14:tracePt t="54028" x="5961063" y="2730500"/>
          <p14:tracePt t="54036" x="5946775" y="2730500"/>
          <p14:tracePt t="54044" x="5932488" y="2730500"/>
          <p14:tracePt t="54052" x="5918200" y="2730500"/>
          <p14:tracePt t="54061" x="5910263" y="2730500"/>
          <p14:tracePt t="54068" x="5895975" y="2730500"/>
          <p14:tracePt t="54077" x="5881688" y="2730500"/>
          <p14:tracePt t="54093" x="5867400" y="2730500"/>
          <p14:tracePt t="54102" x="5861050" y="2716213"/>
          <p14:tracePt t="54118" x="5846763" y="2701925"/>
          <p14:tracePt t="54126" x="5832475" y="2701925"/>
          <p14:tracePt t="54135" x="5832475" y="2687638"/>
          <p14:tracePt t="54143" x="5818188" y="2679700"/>
          <p14:tracePt t="54159" x="5810250" y="2667000"/>
          <p14:tracePt t="54168" x="5810250" y="2652713"/>
          <p14:tracePt t="54176" x="5795963" y="2638425"/>
          <p14:tracePt t="54184" x="5795963" y="2630488"/>
          <p14:tracePt t="54200" x="5795963" y="2616200"/>
          <p14:tracePt t="54217" x="5795963" y="2601913"/>
          <p14:tracePt t="54234" x="5795963" y="2587625"/>
          <p14:tracePt t="54258" x="5810250" y="2587625"/>
          <p14:tracePt t="54267" x="5810250" y="2581275"/>
          <p14:tracePt t="54275" x="5818188" y="2581275"/>
          <p14:tracePt t="54291" x="5832475" y="2581275"/>
          <p14:tracePt t="54308" x="5846763" y="2566988"/>
          <p14:tracePt t="54316" x="5861050" y="2566988"/>
          <p14:tracePt t="54324" x="5867400" y="2566988"/>
          <p14:tracePt t="54332" x="5881688" y="2552700"/>
          <p14:tracePt t="54341" x="5895975" y="2552700"/>
          <p14:tracePt t="54349" x="5910263" y="2552700"/>
          <p14:tracePt t="54357" x="5918200" y="2538413"/>
          <p14:tracePt t="54365" x="5932488" y="2538413"/>
          <p14:tracePt t="54373" x="5946775" y="2538413"/>
          <p14:tracePt t="54382" x="5961063" y="2530475"/>
          <p14:tracePt t="54390" x="5967413" y="2530475"/>
          <p14:tracePt t="54406" x="5981700" y="2530475"/>
          <p14:tracePt t="54423" x="5995988" y="2530475"/>
          <p14:tracePt t="54448" x="6010275" y="2530475"/>
          <p14:tracePt t="54472" x="6018213" y="2530475"/>
          <p14:tracePt t="54522" x="6018213" y="2538413"/>
          <p14:tracePt t="54538" x="6032500" y="2538413"/>
          <p14:tracePt t="54555" x="6032500" y="2552700"/>
          <p14:tracePt t="54588" x="6032500" y="2566988"/>
          <p14:tracePt t="54598" x="6046788" y="2566988"/>
          <p14:tracePt t="54613" x="6046788" y="2581275"/>
          <p14:tracePt t="54646" x="6046788" y="2587625"/>
          <p14:tracePt t="54678" x="6046788" y="2601913"/>
          <p14:tracePt t="54720" x="6046788" y="2616200"/>
          <p14:tracePt t="54761" x="6046788" y="2630488"/>
          <p14:tracePt t="54786" x="6032500" y="2630488"/>
          <p14:tracePt t="54810" x="6032500" y="2638425"/>
          <p14:tracePt t="54819" x="6018213" y="2638425"/>
          <p14:tracePt t="54843" x="6010275" y="2638425"/>
          <p14:tracePt t="54868" x="5995988" y="2638425"/>
          <p14:tracePt t="54901" x="5981700" y="2638425"/>
          <p14:tracePt t="54918" x="5967413" y="2638425"/>
          <p14:tracePt t="54942" x="5961063" y="2638425"/>
          <p14:tracePt t="54959" x="5946775" y="2638425"/>
          <p14:tracePt t="54975" x="5932488" y="2638425"/>
          <p14:tracePt t="55000" x="5918200" y="2638425"/>
          <p14:tracePt t="55016" x="5910263" y="2638425"/>
          <p14:tracePt t="55041" x="5895975" y="2638425"/>
          <p14:tracePt t="55058" x="5895975" y="2630488"/>
          <p14:tracePt t="55066" x="5881688" y="2630488"/>
          <p14:tracePt t="55091" x="5867400" y="2630488"/>
          <p14:tracePt t="55115" x="5867400" y="2616200"/>
          <p14:tracePt t="55232" x="5881688" y="2616200"/>
          <p14:tracePt t="55264" x="5895975" y="2616200"/>
          <p14:tracePt t="55283" x="5895975" y="2601913"/>
          <p14:tracePt t="55305" x="5895975" y="2587625"/>
          <p14:tracePt t="55322" x="5895975" y="2581275"/>
          <p14:tracePt t="55338" x="5895975" y="2566988"/>
          <p14:tracePt t="55371" x="5895975" y="2552700"/>
          <p14:tracePt t="55412" x="5910263" y="2552700"/>
          <p14:tracePt t="55437" x="5910263" y="2538413"/>
          <p14:tracePt t="55478" x="5910263" y="2530475"/>
          <p14:tracePt t="55503" x="5918200" y="2530475"/>
          <p14:tracePt t="55511" x="5918200" y="2516188"/>
          <p14:tracePt t="55544" x="5932488" y="2516188"/>
          <p14:tracePt t="55569" x="5932488" y="2501900"/>
          <p14:tracePt t="55824" x="5918200" y="2501900"/>
          <p14:tracePt t="56204" x="5910263" y="2501900"/>
          <p14:tracePt t="56335" x="5895975" y="2501900"/>
          <p14:tracePt t="56344" x="5895975" y="2516188"/>
          <p14:tracePt t="56879" x="5895975" y="2530475"/>
          <p14:tracePt t="56961" x="5881688" y="2530475"/>
          <p14:tracePt t="56970" x="5881688" y="2538413"/>
          <p14:tracePt t="56986" x="5867400" y="2538413"/>
          <p14:tracePt t="57003" x="5861050" y="2538413"/>
          <p14:tracePt t="57028" x="5846763" y="2538413"/>
          <p14:tracePt t="57052" x="5832475" y="2538413"/>
          <p14:tracePt t="57061" x="5818188" y="2538413"/>
          <p14:tracePt t="57086" x="5810250" y="2530475"/>
          <p14:tracePt t="57094" x="5795963" y="2516188"/>
          <p14:tracePt t="57110" x="5781675" y="2501900"/>
          <p14:tracePt t="57119" x="5767388" y="2487613"/>
          <p14:tracePt t="57127" x="5761038" y="2487613"/>
          <p14:tracePt t="57135" x="5746750" y="2481263"/>
          <p14:tracePt t="57143" x="5732463" y="2466975"/>
          <p14:tracePt t="57152" x="5718175" y="2452688"/>
          <p14:tracePt t="57160" x="5710238" y="2438400"/>
          <p14:tracePt t="57168" x="5695950" y="2430463"/>
          <p14:tracePt t="57176" x="5668963" y="2416175"/>
          <p14:tracePt t="57184" x="5661025" y="2416175"/>
          <p14:tracePt t="57193" x="5661025" y="2401888"/>
          <p14:tracePt t="57201" x="5646738" y="2387600"/>
          <p14:tracePt t="57210" x="5632450" y="2381250"/>
          <p14:tracePt t="57226" x="5618163" y="2366963"/>
          <p14:tracePt t="57234" x="5618163" y="2352675"/>
          <p14:tracePt t="57250" x="5618163" y="2338388"/>
          <p14:tracePt t="57267" x="5618163" y="2330450"/>
          <p14:tracePt t="57275" x="5618163" y="2316163"/>
          <p14:tracePt t="57300" x="5618163" y="2301875"/>
          <p14:tracePt t="57316" x="5632450" y="2301875"/>
          <p14:tracePt t="57333" x="5646738" y="2287588"/>
          <p14:tracePt t="57350" x="5668963" y="2274888"/>
          <p14:tracePt t="57357" x="5683250" y="2266950"/>
          <p14:tracePt t="57366" x="5710238" y="2238375"/>
          <p14:tracePt t="57374" x="5746750" y="2224088"/>
          <p14:tracePt t="57382" x="5767388" y="2189163"/>
          <p14:tracePt t="57390" x="5818188" y="2166938"/>
          <p14:tracePt t="57399" x="5861050" y="2138363"/>
          <p14:tracePt t="57407" x="5910263" y="2117725"/>
          <p14:tracePt t="57415" x="5946775" y="2074863"/>
          <p14:tracePt t="57423" x="5995988" y="2052638"/>
          <p14:tracePt t="57432" x="6018213" y="2038350"/>
          <p14:tracePt t="57440" x="6081713" y="2003425"/>
          <p14:tracePt t="57449" x="6096000" y="2003425"/>
          <p14:tracePt t="57457" x="6130925" y="1989138"/>
          <p14:tracePt t="57466" x="6145213" y="1989138"/>
          <p14:tracePt t="57473" x="6159500" y="1974850"/>
          <p14:tracePt t="57483" x="6181725" y="1974850"/>
          <p14:tracePt t="57499" x="6196013" y="1974850"/>
          <p14:tracePt t="57516" x="6210300" y="1974850"/>
          <p14:tracePt t="57547" x="6224588" y="1974850"/>
          <p14:tracePt t="57572" x="6230938" y="1989138"/>
          <p14:tracePt t="57605" x="6230938" y="2003425"/>
          <p14:tracePt t="57615" x="6245225" y="2003425"/>
          <p14:tracePt t="57638" x="6245225" y="2017713"/>
          <p14:tracePt t="57646" x="6259513" y="2017713"/>
          <p14:tracePt t="57671" x="6259513" y="2024063"/>
          <p14:tracePt t="57704" x="6259513" y="2038350"/>
          <p14:tracePt t="57728" x="6259513" y="2052638"/>
          <p14:tracePt t="57737" x="6259513" y="2066925"/>
          <p14:tracePt t="57745" x="6259513" y="2074863"/>
          <p14:tracePt t="57753" x="6259513" y="2103438"/>
          <p14:tracePt t="57762" x="6259513" y="2117725"/>
          <p14:tracePt t="57769" x="6259513" y="2138363"/>
          <p14:tracePt t="57778" x="6259513" y="2152650"/>
          <p14:tracePt t="57786" x="6259513" y="2174875"/>
          <p14:tracePt t="57795" x="6259513" y="2189163"/>
          <p14:tracePt t="57803" x="6259513" y="2203450"/>
          <p14:tracePt t="57811" x="6245225" y="2217738"/>
          <p14:tracePt t="57819" x="6245225" y="2224088"/>
          <p14:tracePt t="57827" x="6245225" y="2238375"/>
          <p14:tracePt t="57836" x="6245225" y="2252663"/>
          <p14:tracePt t="57844" x="6230938" y="2252663"/>
          <p14:tracePt t="57852" x="6230938" y="2266950"/>
          <p14:tracePt t="57869" x="6224588" y="2274888"/>
          <p14:tracePt t="57885" x="6210300" y="2287588"/>
          <p14:tracePt t="57893" x="6196013" y="2287588"/>
          <p14:tracePt t="57902" x="6181725" y="2301875"/>
          <p14:tracePt t="57910" x="6173788" y="2316163"/>
          <p14:tracePt t="57918" x="6159500" y="2330450"/>
          <p14:tracePt t="57926" x="6130925" y="2338388"/>
          <p14:tracePt t="57935" x="6110288" y="2352675"/>
          <p14:tracePt t="57943" x="6081713" y="2366963"/>
          <p14:tracePt t="57951" x="6061075" y="2381250"/>
          <p14:tracePt t="57959" x="6018213" y="2387600"/>
          <p14:tracePt t="57967" x="5981700" y="2416175"/>
          <p14:tracePt t="57976" x="5946775" y="2430463"/>
          <p14:tracePt t="57984" x="5910263" y="2430463"/>
          <p14:tracePt t="57992" x="5867400" y="2438400"/>
          <p14:tracePt t="58001" x="5846763" y="2452688"/>
          <p14:tracePt t="58009" x="5818188" y="2466975"/>
          <p14:tracePt t="58017" x="5781675" y="2481263"/>
          <p14:tracePt t="58025" x="5761038" y="2481263"/>
          <p14:tracePt t="58034" x="5732463" y="2487613"/>
          <p14:tracePt t="58042" x="5710238" y="2487613"/>
          <p14:tracePt t="58050" x="5695950" y="2487613"/>
          <p14:tracePt t="58058" x="5683250" y="2501900"/>
          <p14:tracePt t="58066" x="5668963" y="2501900"/>
          <p14:tracePt t="58075" x="5661025" y="2501900"/>
          <p14:tracePt t="58091" x="5646738" y="2501900"/>
          <p14:tracePt t="58141" x="5646738" y="2516188"/>
          <p14:tracePt t="58174" x="5646738" y="2530475"/>
          <p14:tracePt t="58182" x="5646738" y="2538413"/>
          <p14:tracePt t="58190" x="5646738" y="2552700"/>
          <p14:tracePt t="58199" x="5646738" y="2581275"/>
          <p14:tracePt t="58206" x="5661025" y="2601913"/>
          <p14:tracePt t="58216" x="5683250" y="2630488"/>
          <p14:tracePt t="58223" x="5695950" y="2652713"/>
          <p14:tracePt t="58232" x="5718175" y="2679700"/>
          <p14:tracePt t="58240" x="5746750" y="2701925"/>
          <p14:tracePt t="58249" x="5781675" y="2736850"/>
          <p14:tracePt t="58256" x="5810250" y="2765425"/>
          <p14:tracePt t="58266" x="5846763" y="2787650"/>
          <p14:tracePt t="58273" x="5895975" y="2830513"/>
          <p14:tracePt t="58283" x="5932488" y="2865438"/>
          <p14:tracePt t="58289" x="5967413" y="2901950"/>
          <p14:tracePt t="58299" x="6032500" y="2951163"/>
          <p14:tracePt t="58306" x="6067425" y="2994025"/>
          <p14:tracePt t="58315" x="6124575" y="3051175"/>
          <p14:tracePt t="58322" x="6173788" y="3114675"/>
          <p14:tracePt t="58332" x="6224588" y="3165475"/>
          <p14:tracePt t="58338" x="6259513" y="3228975"/>
          <p14:tracePt t="58348" x="6310313" y="3294063"/>
          <p14:tracePt t="58355" x="6330950" y="3343275"/>
          <p14:tracePt t="58365" x="6373813" y="3400425"/>
          <p14:tracePt t="58371" x="6396038" y="3457575"/>
          <p14:tracePt t="58381" x="6410325" y="3506788"/>
          <p14:tracePt t="58388" x="6424613" y="3557588"/>
          <p14:tracePt t="58398" x="6430963" y="3614738"/>
          <p14:tracePt t="58404" x="6445250" y="3678238"/>
          <p14:tracePt t="58412" x="6445250" y="3806825"/>
          <p14:tracePt t="58668" x="6445250" y="3813175"/>
          <p14:tracePt t="58676" x="6459538" y="3856038"/>
          <p14:tracePt t="58685" x="6473825" y="3878263"/>
          <p14:tracePt t="58693" x="6508750" y="3941763"/>
          <p14:tracePt t="58701" x="6545263" y="4006850"/>
          <p14:tracePt t="58710" x="6580188" y="4078288"/>
          <p14:tracePt t="58717" x="6608763" y="4127500"/>
          <p14:tracePt t="58726" x="6630988" y="4170363"/>
          <p14:tracePt t="58734" x="6645275" y="4205288"/>
          <p14:tracePt t="58742" x="6673850" y="4241800"/>
          <p14:tracePt t="58751" x="6688138" y="4276725"/>
          <p14:tracePt t="58759" x="6694488" y="4319588"/>
          <p14:tracePt t="58767" x="6708775" y="4356100"/>
          <p14:tracePt t="58775" x="6708775" y="4376738"/>
          <p14:tracePt t="58784" x="6708775" y="4405313"/>
          <p14:tracePt t="58792" x="6723063" y="4427538"/>
          <p14:tracePt t="58800" x="6723063" y="4456113"/>
          <p14:tracePt t="58808" x="6723063" y="4470400"/>
          <p14:tracePt t="58816" x="6723063" y="4491038"/>
          <p14:tracePt t="58825" x="6723063" y="4519613"/>
          <p14:tracePt t="58833" x="6723063" y="4527550"/>
          <p14:tracePt t="58841" x="6723063" y="4541838"/>
          <p14:tracePt t="58850" x="6708775" y="4541838"/>
          <p14:tracePt t="58858" x="6694488" y="4570413"/>
          <p14:tracePt t="58866" x="6688138" y="4583113"/>
          <p14:tracePt t="58874" x="6659563" y="4591050"/>
          <p14:tracePt t="58882" x="6608763" y="4619625"/>
          <p14:tracePt t="58891" x="6573838" y="4633913"/>
          <p14:tracePt t="58899" x="6523038" y="4654550"/>
          <p14:tracePt t="58907" x="6481763" y="4683125"/>
          <p14:tracePt t="58916" x="6430963" y="4691063"/>
          <p14:tracePt t="58924" x="6410325" y="4705350"/>
          <p14:tracePt t="58932" x="6373813" y="4705350"/>
          <p14:tracePt t="58940" x="6330950" y="4719638"/>
          <p14:tracePt t="58949" x="6296025" y="4719638"/>
          <p14:tracePt t="58956" x="6259513" y="4733925"/>
          <p14:tracePt t="58966" x="6230938" y="4733925"/>
          <p14:tracePt t="58973" x="6224588" y="4733925"/>
          <p14:tracePt t="58982" x="6196013" y="4733925"/>
          <p14:tracePt t="58990" x="6181725" y="4719638"/>
          <p14:tracePt t="58999" x="6159500" y="4691063"/>
          <p14:tracePt t="59006" x="6159500" y="4683125"/>
          <p14:tracePt t="59016" x="6145213" y="4668838"/>
          <p14:tracePt t="59023" x="6145213" y="4654550"/>
          <p14:tracePt t="59032" x="6130925" y="4633913"/>
          <p14:tracePt t="59039" x="6130925" y="4619625"/>
          <p14:tracePt t="59049" x="6130925" y="4605338"/>
          <p14:tracePt t="59055" x="6130925" y="4583113"/>
          <p14:tracePt t="59065" x="6130925" y="4570413"/>
          <p14:tracePt t="59072" x="6145213" y="4541838"/>
          <p14:tracePt t="59082" x="6159500" y="4527550"/>
          <p14:tracePt t="59089" x="6181725" y="4505325"/>
          <p14:tracePt t="59099" x="6210300" y="4476750"/>
          <p14:tracePt t="59105" x="6230938" y="4456113"/>
          <p14:tracePt t="59115" x="6245225" y="4441825"/>
          <p14:tracePt t="59121" x="6273800" y="4427538"/>
          <p14:tracePt t="59132" x="6296025" y="4419600"/>
          <p14:tracePt t="59138" x="6324600" y="4405313"/>
          <p14:tracePt t="59148" x="6345238" y="4391025"/>
          <p14:tracePt t="59155" x="6373813" y="4391025"/>
          <p14:tracePt t="59163" x="6381750" y="4391025"/>
          <p14:tracePt t="59171" x="6396038" y="4391025"/>
          <p14:tracePt t="59181" x="6424613" y="4391025"/>
          <p14:tracePt t="59187" x="6430963" y="4391025"/>
          <p14:tracePt t="59196" x="6445250" y="4391025"/>
          <p14:tracePt t="59204" x="6459538" y="4391025"/>
          <p14:tracePt t="59212" x="6473825" y="4391025"/>
          <p14:tracePt t="59221" x="6481763" y="4391025"/>
          <p14:tracePt t="59229" x="6481763" y="4405313"/>
          <p14:tracePt t="59237" x="6496050" y="4405313"/>
          <p14:tracePt t="59245" x="6496050" y="4419600"/>
          <p14:tracePt t="59254" x="6496050" y="4427538"/>
          <p14:tracePt t="59262" x="6508750" y="4441825"/>
          <p14:tracePt t="59270" x="6508750" y="4456113"/>
          <p14:tracePt t="59278" x="6508750" y="4476750"/>
          <p14:tracePt t="59287" x="6508750" y="4491038"/>
          <p14:tracePt t="59295" x="6508750" y="4527550"/>
          <p14:tracePt t="59304" x="6508750" y="4570413"/>
          <p14:tracePt t="59311" x="6496050" y="4605338"/>
          <p14:tracePt t="59319" x="6481763" y="4640263"/>
          <p14:tracePt t="59328" x="6459538" y="4691063"/>
          <p14:tracePt t="59336" x="6430963" y="4733925"/>
          <p14:tracePt t="59344" x="6410325" y="4768850"/>
          <p14:tracePt t="59352" x="6373813" y="4805363"/>
          <p14:tracePt t="59361" x="6330950" y="4833938"/>
          <p14:tracePt t="59369" x="6296025" y="4840288"/>
          <p14:tracePt t="59377" x="6259513" y="4854575"/>
          <p14:tracePt t="59385" x="6210300" y="4854575"/>
          <p14:tracePt t="59394" x="6173788" y="4854575"/>
          <p14:tracePt t="59402" x="6130925" y="4854575"/>
          <p14:tracePt t="59410" x="6081713" y="4833938"/>
          <p14:tracePt t="59418" x="6061075" y="4805363"/>
          <p14:tracePt t="59427" x="6032500" y="4768850"/>
          <p14:tracePt t="59435" x="6018213" y="4754563"/>
          <p14:tracePt t="59443" x="5981700" y="4691063"/>
          <p14:tracePt t="59451" x="5967413" y="4654550"/>
          <p14:tracePt t="59460" x="5961063" y="4605338"/>
          <p14:tracePt t="59468" x="5946775" y="4570413"/>
          <p14:tracePt t="59476" x="5946775" y="4519613"/>
          <p14:tracePt t="59484" x="5946775" y="4470400"/>
          <p14:tracePt t="59493" x="5946775" y="4405313"/>
          <p14:tracePt t="59501" x="5967413" y="4341813"/>
          <p14:tracePt t="59509" x="6010275" y="4270375"/>
          <p14:tracePt t="59517" x="6061075" y="4205288"/>
          <p14:tracePt t="59526" x="6110288" y="4141788"/>
          <p14:tracePt t="59534" x="6173788" y="4092575"/>
          <p14:tracePt t="59542" x="6224588" y="4056063"/>
          <p14:tracePt t="59550" x="6273800" y="4021138"/>
          <p14:tracePt t="59558" x="6296025" y="4021138"/>
          <p14:tracePt t="59567" x="6359525" y="4006850"/>
          <p14:tracePt t="59575" x="6410325" y="3992563"/>
          <p14:tracePt t="59583" x="6445250" y="3992563"/>
          <p14:tracePt t="59591" x="6481763" y="3992563"/>
          <p14:tracePt t="59600" x="6523038" y="4006850"/>
          <p14:tracePt t="59608" x="6545263" y="4021138"/>
          <p14:tracePt t="59616" x="6580188" y="4041775"/>
          <p14:tracePt t="59625" x="6594475" y="4056063"/>
          <p14:tracePt t="59633" x="6623050" y="4078288"/>
          <p14:tracePt t="59641" x="6630988" y="4106863"/>
          <p14:tracePt t="59649" x="6645275" y="4127500"/>
          <p14:tracePt t="59658" x="6659563" y="4170363"/>
          <p14:tracePt t="59666" x="6673850" y="4191000"/>
          <p14:tracePt t="59674" x="6688138" y="4241800"/>
          <p14:tracePt t="59683" x="6688138" y="4270375"/>
          <p14:tracePt t="59690" x="6688138" y="4291013"/>
          <p14:tracePt t="59700" x="6688138" y="4327525"/>
          <p14:tracePt t="59707" x="6688138" y="4376738"/>
          <p14:tracePt t="59716" x="6659563" y="4427538"/>
          <p14:tracePt t="59723" x="6608763" y="4527550"/>
          <p14:tracePt t="59733" x="6545263" y="4619625"/>
          <p14:tracePt t="59739" x="6496050" y="4691063"/>
          <p14:tracePt t="59749" x="6424613" y="4791075"/>
          <p14:tracePt t="59756" x="6381750" y="4840288"/>
          <p14:tracePt t="59766" x="6310313" y="4933950"/>
          <p14:tracePt t="59773" x="6245225" y="4989513"/>
          <p14:tracePt t="59783" x="6196013" y="5040313"/>
          <p14:tracePt t="59789" x="6130925" y="5089525"/>
          <p14:tracePt t="59800" x="6081713" y="5118100"/>
          <p14:tracePt t="59806" x="6046788" y="5146675"/>
          <p14:tracePt t="59817" x="6010275" y="5146675"/>
          <p14:tracePt t="59823" x="5981700" y="5146675"/>
          <p14:tracePt t="59835" x="5961063" y="5146675"/>
          <p14:tracePt t="59841" x="5932488" y="5146675"/>
          <p14:tracePt t="59850" x="5918200" y="5146675"/>
          <p14:tracePt t="59855" x="5895975" y="5146675"/>
          <p14:tracePt t="59866" x="5895975" y="5132388"/>
          <p14:tracePt t="59872" x="5881688" y="5132388"/>
          <p14:tracePt t="59883" x="5881688" y="5118100"/>
          <p14:tracePt t="59888" x="5881688" y="5103813"/>
          <p14:tracePt t="59905" x="5881688" y="5089525"/>
          <p14:tracePt t="59921" x="5881688" y="5083175"/>
          <p14:tracePt t="59938" x="5881688" y="5068888"/>
          <p14:tracePt t="59954" x="5881688" y="5054600"/>
          <p14:tracePt t="59979" x="5881688" y="5040313"/>
          <p14:tracePt t="60012" x="5881688" y="5032375"/>
          <p14:tracePt t="60036" x="5881688" y="5018088"/>
          <p14:tracePt t="60045" x="5881688" y="5003800"/>
          <p14:tracePt t="61216" x="5867400" y="4989513"/>
          <p14:tracePt t="61224" x="5832475" y="4968875"/>
          <p14:tracePt t="61232" x="5795963" y="4940300"/>
          <p14:tracePt t="61240" x="5710238" y="4891088"/>
          <p14:tracePt t="61251" x="5632450" y="4854575"/>
          <p14:tracePt t="61257" x="5546725" y="4791075"/>
          <p14:tracePt t="61265" x="5432425" y="4719638"/>
          <p14:tracePt t="61273" x="5297488" y="4633913"/>
          <p14:tracePt t="61283" x="5168900" y="4527550"/>
          <p14:tracePt t="61289" x="5033963" y="4427538"/>
          <p14:tracePt t="61299" x="4870450" y="4319588"/>
          <p14:tracePt t="61306" x="4733925" y="4205288"/>
          <p14:tracePt t="61316" x="4605338" y="4092575"/>
          <p14:tracePt t="61322" x="4541838" y="4041775"/>
          <p14:tracePt t="61333" x="4441825" y="3956050"/>
          <p14:tracePt t="61339" x="4341813" y="3863975"/>
          <p14:tracePt t="61349" x="4278313" y="3806825"/>
          <p14:tracePt t="61355" x="4221163" y="3743325"/>
          <p14:tracePt t="61365" x="4156075" y="3692525"/>
          <p14:tracePt t="61372" x="4121150" y="3643313"/>
          <p14:tracePt t="61382" x="4078288" y="3606800"/>
          <p14:tracePt t="61388" x="4070350" y="3592513"/>
          <p14:tracePt t="61398" x="4043363" y="3557588"/>
          <p14:tracePt t="61405" x="4021138" y="3529013"/>
          <p14:tracePt t="61415" x="4006850" y="3506788"/>
          <p14:tracePt t="61421" x="3992563" y="3478213"/>
          <p14:tracePt t="61429" x="3992563" y="3463925"/>
          <p14:tracePt t="61438" x="3978275" y="3457575"/>
          <p14:tracePt t="61446" x="3978275" y="3429000"/>
          <p14:tracePt t="61455" x="3978275" y="3414713"/>
          <p14:tracePt t="61463" x="3978275" y="3394075"/>
          <p14:tracePt t="61471" x="3992563" y="3379788"/>
          <p14:tracePt t="61479" x="4021138" y="3351213"/>
          <p14:tracePt t="61487" x="4057650" y="3328988"/>
          <p14:tracePt t="61792" x="4057650" y="3314700"/>
          <p14:tracePt t="61801" x="4078288" y="3300413"/>
          <p14:tracePt t="61809" x="4106863" y="3279775"/>
          <p14:tracePt t="61817" x="4127500" y="3243263"/>
          <p14:tracePt t="61826" x="4156075" y="3228975"/>
          <p14:tracePt t="61834" x="4178300" y="3200400"/>
          <p14:tracePt t="61842" x="4192588" y="3179763"/>
          <p14:tracePt t="61850" x="4221163" y="3151188"/>
          <p14:tracePt t="61858" x="4227513" y="3143250"/>
          <p14:tracePt t="61867" x="4241800" y="3128963"/>
          <p14:tracePt t="61883" x="4256088" y="3114675"/>
          <p14:tracePt t="62303" x="4241800" y="3114675"/>
          <p14:tracePt t="62328" x="4227513" y="3114675"/>
          <p14:tracePt t="62410" x="4221163" y="3114675"/>
          <p14:tracePt t="62435" x="4206875" y="3114675"/>
          <p14:tracePt t="62493" x="4192588" y="3114675"/>
          <p14:tracePt t="62559" x="4178300" y="3114675"/>
          <p14:tracePt t="62616" x="4170363" y="3114675"/>
          <p14:tracePt t="62658" x="4156075" y="3114675"/>
          <p14:tracePt t="62674" x="4141788" y="3114675"/>
          <p14:tracePt t="62690" x="4127500" y="3114675"/>
          <p14:tracePt t="62716" x="4121150" y="3100388"/>
          <p14:tracePt t="62732" x="4121150" y="3094038"/>
          <p14:tracePt t="62740" x="4106863" y="3094038"/>
          <p14:tracePt t="62756" x="4106863" y="3079750"/>
          <p14:tracePt t="62766" x="4092575" y="3079750"/>
          <p14:tracePt t="62783" x="4092575" y="3065463"/>
          <p14:tracePt t="62790" x="4078288" y="3065463"/>
          <p14:tracePt t="62799" x="4070350" y="3051175"/>
          <p14:tracePt t="62822" x="4057650" y="3044825"/>
          <p14:tracePt t="62849" x="4043363" y="3030538"/>
          <p14:tracePt t="62881" x="4043363" y="3016250"/>
          <p14:tracePt t="62914" x="4043363" y="3001963"/>
          <p14:tracePt t="62922" x="4029075" y="3001963"/>
          <p14:tracePt t="62931" x="4029075" y="2994025"/>
          <p14:tracePt t="62946" x="4029075" y="2979738"/>
          <p14:tracePt t="62979" x="4029075" y="2965450"/>
          <p14:tracePt t="63012" x="4043363" y="2951163"/>
          <p14:tracePt t="63037" x="4057650" y="2944813"/>
          <p14:tracePt t="63053" x="4070350" y="2944813"/>
          <p14:tracePt t="63061" x="4078288" y="2930525"/>
          <p14:tracePt t="63070" x="4078288" y="2916238"/>
          <p14:tracePt t="63078" x="4106863" y="2916238"/>
          <p14:tracePt t="63086" x="4106863" y="2901950"/>
          <p14:tracePt t="63095" x="4127500" y="2894013"/>
          <p14:tracePt t="63103" x="4141788" y="2879725"/>
          <p14:tracePt t="63112" x="4156075" y="2865438"/>
          <p14:tracePt t="63119" x="4178300" y="2865438"/>
          <p14:tracePt t="63127" x="4192588" y="2851150"/>
          <p14:tracePt t="63136" x="4206875" y="2836863"/>
          <p14:tracePt t="63144" x="4221163" y="2836863"/>
          <p14:tracePt t="63160" x="4227513" y="2830513"/>
          <p14:tracePt t="63169" x="4241800" y="2830513"/>
          <p14:tracePt t="63177" x="4256088" y="2830513"/>
          <p14:tracePt t="63193" x="4270375" y="2830513"/>
          <p14:tracePt t="63202" x="4278313" y="2830513"/>
          <p14:tracePt t="63210" x="4292600" y="2830513"/>
          <p14:tracePt t="63226" x="4306888" y="2830513"/>
          <p14:tracePt t="63235" x="4321175" y="2830513"/>
          <p14:tracePt t="63243" x="4327525" y="2830513"/>
          <p14:tracePt t="63251" x="4341813" y="2830513"/>
          <p14:tracePt t="63268" x="4356100" y="2830513"/>
          <p14:tracePt t="63284" x="4370388" y="2830513"/>
          <p14:tracePt t="63292" x="4378325" y="2830513"/>
          <p14:tracePt t="63300" x="4392613" y="2830513"/>
          <p14:tracePt t="63309" x="4406900" y="2830513"/>
          <p14:tracePt t="63317" x="4421188" y="2830513"/>
          <p14:tracePt t="63334" x="4427538" y="2830513"/>
          <p14:tracePt t="63342" x="4441825" y="2830513"/>
          <p14:tracePt t="63350" x="4456113" y="2830513"/>
          <p14:tracePt t="63375" x="4470400" y="2830513"/>
          <p14:tracePt t="63399" x="4470400" y="2836863"/>
          <p14:tracePt t="63407" x="4484688" y="2836863"/>
          <p14:tracePt t="63432" x="4484688" y="2851150"/>
          <p14:tracePt t="63449" x="4491038" y="2851150"/>
          <p14:tracePt t="63466" x="4491038" y="2865438"/>
          <p14:tracePt t="63490" x="4491038" y="2879725"/>
          <p14:tracePt t="63506" x="4491038" y="2894013"/>
          <p14:tracePt t="63523" x="4491038" y="2901950"/>
          <p14:tracePt t="63548" x="4491038" y="2916238"/>
          <p14:tracePt t="63556" x="4491038" y="2930525"/>
          <p14:tracePt t="63573" x="4491038" y="2944813"/>
          <p14:tracePt t="63583" x="4491038" y="2951163"/>
          <p14:tracePt t="63589" x="4484688" y="2965450"/>
          <p14:tracePt t="63599" x="4484688" y="2979738"/>
          <p14:tracePt t="63606" x="4484688" y="2994025"/>
          <p14:tracePt t="63616" x="4470400" y="3001963"/>
          <p14:tracePt t="63622" x="4470400" y="3016250"/>
          <p14:tracePt t="63632" x="4456113" y="3030538"/>
          <p14:tracePt t="63639" x="4456113" y="3044825"/>
          <p14:tracePt t="63648" x="4441825" y="3065463"/>
          <p14:tracePt t="63655" x="4427538" y="3079750"/>
          <p14:tracePt t="63665" x="4406900" y="3100388"/>
          <p14:tracePt t="63671" x="4392613" y="3114675"/>
          <p14:tracePt t="63682" x="4378325" y="3128963"/>
          <p14:tracePt t="63688" x="4356100" y="3143250"/>
          <p14:tracePt t="63698" x="4341813" y="3151188"/>
          <p14:tracePt t="63705" x="4321175" y="3165475"/>
          <p14:tracePt t="63713" x="4306888" y="3179763"/>
          <p14:tracePt t="63721" x="4292600" y="3179763"/>
          <p14:tracePt t="63729" x="4278313" y="3194050"/>
          <p14:tracePt t="63737" x="4270375" y="3194050"/>
          <p14:tracePt t="63746" x="4256088" y="3194050"/>
          <p14:tracePt t="63770" x="4241800" y="3194050"/>
          <p14:tracePt t="63803" x="4241800" y="3179763"/>
          <p14:tracePt t="63831" x="4241800" y="3165475"/>
          <p14:tracePt t="63845" x="4241800" y="3151188"/>
          <p14:tracePt t="63861" x="4241800" y="3143250"/>
          <p14:tracePt t="63878" x="4241800" y="3128963"/>
          <p14:tracePt t="63894" x="4256088" y="3114675"/>
          <p14:tracePt t="63910" x="4256088" y="3100388"/>
          <p14:tracePt t="63927" x="4256088" y="3094038"/>
          <p14:tracePt t="63935" x="4270375" y="3094038"/>
          <p14:tracePt t="63952" x="4270375" y="3079750"/>
          <p14:tracePt t="63968" x="4270375" y="3065463"/>
          <p14:tracePt t="63976" x="4278313" y="3065463"/>
          <p14:tracePt t="64009" x="4278313" y="3051175"/>
          <p14:tracePt t="64042" x="4278313" y="3044825"/>
          <p14:tracePt t="64050" x="4292600" y="3044825"/>
          <p14:tracePt t="64067" x="4292600" y="3030538"/>
          <p14:tracePt t="64075" x="4306888" y="3016250"/>
          <p14:tracePt t="64084" x="4306888" y="3001963"/>
          <p14:tracePt t="64092" x="4321175" y="2994025"/>
          <p14:tracePt t="64100" x="4327525" y="2979738"/>
          <p14:tracePt t="64116" x="4327525" y="2965450"/>
          <p14:tracePt t="64125" x="4341813" y="2951163"/>
          <p14:tracePt t="64141" x="4356100" y="2951163"/>
          <p14:tracePt t="64273" x="4341813" y="2951163"/>
          <p14:tracePt t="64315" x="4327525" y="2951163"/>
          <p14:tracePt t="64323" x="4327525" y="2965450"/>
          <p14:tracePt t="64339" x="4321175" y="2965450"/>
          <p14:tracePt t="64364" x="4306888" y="2965450"/>
          <p14:tracePt t="64372" x="4306888" y="2979738"/>
          <p14:tracePt t="64398" x="4292600" y="2979738"/>
          <p14:tracePt t="64405" x="4278313" y="2994025"/>
          <p14:tracePt t="64429" x="4270375" y="3001963"/>
          <p14:tracePt t="64438" x="4256088" y="3001963"/>
          <p14:tracePt t="64463" x="4241800" y="3016250"/>
          <p14:tracePt t="64471" x="4227513" y="3016250"/>
          <p14:tracePt t="64487" x="4227513" y="3030538"/>
          <p14:tracePt t="64495" x="4221163" y="3030538"/>
          <p14:tracePt t="64528" x="4206875" y="3030538"/>
          <p14:tracePt t="64595" x="4192588" y="3030538"/>
          <p14:tracePt t="64669" x="4178300" y="3030538"/>
          <p14:tracePt t="64760" x="4178300" y="3044825"/>
          <p14:tracePt t="64875" x="4170363" y="3044825"/>
          <p14:tracePt t="65089" x="4178300" y="3044825"/>
          <p14:tracePt t="65130" x="4192588" y="3044825"/>
          <p14:tracePt t="65164" x="4206875" y="3030538"/>
          <p14:tracePt t="65182" x="4221163" y="3030538"/>
          <p14:tracePt t="65188" x="4221163" y="3016250"/>
          <p14:tracePt t="65196" x="4227513" y="3016250"/>
          <p14:tracePt t="65205" x="4241800" y="3016250"/>
          <p14:tracePt t="65214" x="4241800" y="3001963"/>
          <p14:tracePt t="65221" x="4256088" y="2994025"/>
          <p14:tracePt t="65229" x="4270375" y="2994025"/>
          <p14:tracePt t="65237" x="4278313" y="2979738"/>
          <p14:tracePt t="65246" x="4292600" y="2965450"/>
          <p14:tracePt t="65254" x="4306888" y="2965450"/>
          <p14:tracePt t="65263" x="4327525" y="2951163"/>
          <p14:tracePt t="65270" x="4341813" y="2944813"/>
          <p14:tracePt t="65279" x="4356100" y="2930525"/>
          <p14:tracePt t="65295" x="4370388" y="2916238"/>
          <p14:tracePt t="65312" x="4378325" y="2901950"/>
          <p14:tracePt t="65336" x="4378325" y="2894013"/>
          <p14:tracePt t="65377" x="4378325" y="2879725"/>
          <p14:tracePt t="65427" x="4378325" y="2865438"/>
          <p14:tracePt t="65608" x="4378325" y="2879725"/>
          <p14:tracePt t="65625" x="4378325" y="2894013"/>
          <p14:tracePt t="65641" x="4378325" y="2901950"/>
          <p14:tracePt t="65658" x="4378325" y="2916238"/>
          <p14:tracePt t="65674" x="4378325" y="2930525"/>
          <p14:tracePt t="65691" x="4378325" y="2944813"/>
          <p14:tracePt t="65699" x="4370388" y="2944813"/>
          <p14:tracePt t="65708" x="4370388" y="2951163"/>
          <p14:tracePt t="65724" x="4356100" y="2965450"/>
          <p14:tracePt t="65740" x="4341813" y="2979738"/>
          <p14:tracePt t="65749" x="4327525" y="2979738"/>
          <p14:tracePt t="65757" x="4327525" y="2994025"/>
          <p14:tracePt t="65766" x="4321175" y="3001963"/>
          <p14:tracePt t="65773" x="4306888" y="3001963"/>
          <p14:tracePt t="65783" x="4292600" y="3016250"/>
          <p14:tracePt t="65790" x="4278313" y="3016250"/>
          <p14:tracePt t="65799" x="4256088" y="3030538"/>
          <p14:tracePt t="65806" x="4241800" y="3030538"/>
          <p14:tracePt t="65816" x="4221163" y="3044825"/>
          <p14:tracePt t="65823" x="4206875" y="3044825"/>
          <p14:tracePt t="65833" x="4192588" y="3044825"/>
          <p14:tracePt t="65839" x="4178300" y="3044825"/>
          <p14:tracePt t="65849" x="4170363" y="3044825"/>
          <p14:tracePt t="65856" x="4156075" y="3044825"/>
          <p14:tracePt t="65872" x="4141788" y="3044825"/>
          <p14:tracePt t="65897" x="4127500" y="3044825"/>
          <p14:tracePt t="65914" x="4127500" y="3030538"/>
          <p14:tracePt t="65921" x="4121150" y="3030538"/>
          <p14:tracePt t="65947" x="4106863" y="3030538"/>
          <p14:tracePt t="65971" x="4092575" y="3030538"/>
          <p14:tracePt t="65995" x="4078288" y="3030538"/>
          <p14:tracePt t="66078" x="4078288" y="3044825"/>
          <p14:tracePt t="66086" x="4092575" y="3044825"/>
          <p14:tracePt t="66095" x="4106863" y="3044825"/>
          <p14:tracePt t="66111" x="4121150" y="3044825"/>
          <p14:tracePt t="66127" x="4127500" y="3044825"/>
          <p14:tracePt t="66136" x="4141788" y="3044825"/>
          <p14:tracePt t="66152" x="4156075" y="3044825"/>
          <p14:tracePt t="66160" x="4170363" y="3044825"/>
          <p14:tracePt t="66177" x="4178300" y="3030538"/>
          <p14:tracePt t="66185" x="4192588" y="3030538"/>
          <p14:tracePt t="66194" x="4206875" y="3030538"/>
          <p14:tracePt t="66202" x="4206875" y="3016250"/>
          <p14:tracePt t="66210" x="4221163" y="3016250"/>
          <p14:tracePt t="66218" x="4227513" y="3016250"/>
          <p14:tracePt t="66226" x="4241800" y="3001963"/>
          <p14:tracePt t="66243" x="4256088" y="3001963"/>
          <p14:tracePt t="66252" x="4256088" y="2994025"/>
          <p14:tracePt t="66260" x="4270375" y="2994025"/>
          <p14:tracePt t="66284" x="4270375" y="2979738"/>
          <p14:tracePt t="66292" x="4278313" y="2979738"/>
          <p14:tracePt t="66334" x="4278313" y="2965450"/>
          <p14:tracePt t="66515" x="4292600" y="2965450"/>
          <p14:tracePt t="66532" x="4292600" y="2951163"/>
          <p14:tracePt t="66589" x="4306888" y="2951163"/>
          <p14:tracePt t="66630" x="4306888" y="2944813"/>
          <p14:tracePt t="66639" x="4321175" y="2944813"/>
          <p14:tracePt t="66663" x="4327525" y="2944813"/>
          <p14:tracePt t="66681" x="4341813" y="2944813"/>
          <p14:tracePt t="66705" x="4356100" y="2944813"/>
          <p14:tracePt t="66830" x="4356100" y="2951163"/>
          <p14:tracePt t="66853" x="4341813" y="2951163"/>
          <p14:tracePt t="66861" x="4341813" y="2965450"/>
          <p14:tracePt t="66869" x="4327525" y="2979738"/>
          <p14:tracePt t="66886" x="4321175" y="2994025"/>
          <p14:tracePt t="66894" x="4306888" y="2994025"/>
          <p14:tracePt t="66903" x="4292600" y="3001963"/>
          <p14:tracePt t="66919" x="4278313" y="3016250"/>
          <p14:tracePt t="66927" x="4270375" y="3016250"/>
          <p14:tracePt t="66936" x="4256088" y="3016250"/>
          <p14:tracePt t="66944" x="4256088" y="3030538"/>
          <p14:tracePt t="66952" x="4241800" y="3030538"/>
          <p14:tracePt t="66960" x="4227513" y="3030538"/>
          <p14:tracePt t="66968" x="4221163" y="3030538"/>
          <p14:tracePt t="66985" x="4206875" y="3030538"/>
          <p14:tracePt t="67009" x="4192588" y="3030538"/>
          <p14:tracePt t="67034" x="4192588" y="3016250"/>
          <p14:tracePt t="67084" x="4192588" y="3001963"/>
          <p14:tracePt t="67125" x="4206875" y="3001963"/>
          <p14:tracePt t="67133" x="4206875" y="2994025"/>
          <p14:tracePt t="67142" x="4221163" y="2994025"/>
          <p14:tracePt t="67150" x="4241800" y="2979738"/>
          <p14:tracePt t="67158" x="4256088" y="2979738"/>
          <p14:tracePt t="67166" x="4278313" y="2965450"/>
          <p14:tracePt t="67175" x="4321175" y="2951163"/>
          <p14:tracePt t="67182" x="4356100" y="2944813"/>
          <p14:tracePt t="67191" x="4392613" y="2930525"/>
          <p14:tracePt t="67199" x="4427538" y="2916238"/>
          <p14:tracePt t="67207" x="4470400" y="2894013"/>
          <p14:tracePt t="67216" x="4491038" y="2879725"/>
          <p14:tracePt t="67224" x="4533900" y="2851150"/>
          <p14:tracePt t="67233" x="4570413" y="2836863"/>
          <p14:tracePt t="67241" x="4591050" y="2830513"/>
          <p14:tracePt t="67249" x="4605338" y="2816225"/>
          <p14:tracePt t="67257" x="4619625" y="2801938"/>
          <p14:tracePt t="67274" x="4633913" y="2787650"/>
          <p14:tracePt t="67339" x="4619625" y="2787650"/>
          <p14:tracePt t="67350" x="4619625" y="2801938"/>
          <p14:tracePt t="67355" x="4605338" y="2801938"/>
          <p14:tracePt t="67364" x="4605338" y="2816225"/>
          <p14:tracePt t="67383" x="4584700" y="2836863"/>
          <p14:tracePt t="67389" x="4584700" y="2851150"/>
          <p14:tracePt t="67400" x="4570413" y="2865438"/>
          <p14:tracePt t="67405" x="4570413" y="2879725"/>
          <p14:tracePt t="67417" x="4556125" y="2894013"/>
          <p14:tracePt t="67432" x="4541838" y="2901950"/>
          <p14:tracePt t="67448" x="4541838" y="2916238"/>
          <p14:tracePt t="67455" x="4533900" y="2916238"/>
          <p14:tracePt t="67464" x="4533900" y="2930525"/>
          <p14:tracePt t="67487" x="4533900" y="2944813"/>
          <p14:tracePt t="67496" x="4519613" y="2944813"/>
          <p14:tracePt t="67521" x="4519613" y="2951163"/>
          <p14:tracePt t="67545" x="4505325" y="2951163"/>
          <p14:tracePt t="67570" x="4491038" y="2951163"/>
          <p14:tracePt t="67594" x="4484688" y="2951163"/>
          <p14:tracePt t="67718" x="4470400" y="2951163"/>
          <p14:tracePt t="67752" x="4470400" y="2965450"/>
          <p14:tracePt t="67768" x="4456113" y="2965450"/>
          <p14:tracePt t="67801" x="4456113" y="2979738"/>
          <p14:tracePt t="67991" x="4470400" y="2965450"/>
          <p14:tracePt t="68015" x="4484688" y="2951163"/>
          <p14:tracePt t="68033" x="4491038" y="2944813"/>
          <p14:tracePt t="68049" x="4505325" y="2930525"/>
          <p14:tracePt t="68066" x="4519613" y="2930525"/>
          <p14:tracePt t="68073" x="4519613" y="2916238"/>
          <p14:tracePt t="68089" x="4533900" y="2916238"/>
          <p14:tracePt t="68106" x="4541838" y="2916238"/>
          <p14:tracePt t="68147" x="4556125" y="2916238"/>
          <p14:tracePt t="68229" x="4556125" y="2930525"/>
          <p14:tracePt t="68304" x="4541838" y="2930525"/>
          <p14:tracePt t="71493" x="4541838" y="2944813"/>
          <p14:tracePt t="71509" x="4541838" y="2951163"/>
          <p14:tracePt t="71526" x="4541838" y="2965450"/>
          <p14:tracePt t="71535" x="4541838" y="2979738"/>
          <p14:tracePt t="71543" x="4541838" y="3001963"/>
          <p14:tracePt t="71551" x="4541838" y="3016250"/>
          <p14:tracePt t="71559" x="4541838" y="3030538"/>
          <p14:tracePt t="71568" x="4541838" y="3051175"/>
          <p14:tracePt t="71576" x="4541838" y="3065463"/>
          <p14:tracePt t="71584" x="4541838" y="3079750"/>
          <p14:tracePt t="71592" x="4541838" y="3094038"/>
          <p14:tracePt t="71601" x="4541838" y="3100388"/>
          <p14:tracePt t="71617" x="4541838" y="3114675"/>
          <p14:tracePt t="71641" x="4541838" y="3128963"/>
          <p14:tracePt t="72120" x="4533900" y="3128963"/>
          <p14:tracePt t="72136" x="4519613" y="3128963"/>
          <p14:tracePt t="72144" x="4505325" y="3143250"/>
          <p14:tracePt t="72153" x="4491038" y="3143250"/>
          <p14:tracePt t="72169" x="4484688" y="3151188"/>
          <p14:tracePt t="72177" x="4470400" y="3151188"/>
          <p14:tracePt t="72186" x="4456113" y="3151188"/>
          <p14:tracePt t="72194" x="4441825" y="3151188"/>
          <p14:tracePt t="72202" x="4427538" y="3151188"/>
          <p14:tracePt t="72219" x="4421188" y="3151188"/>
          <p14:tracePt t="72227" x="4406900" y="3151188"/>
          <p14:tracePt t="72236" x="4392613" y="3151188"/>
          <p14:tracePt t="72252" x="4378325" y="3151188"/>
          <p14:tracePt t="72276" x="4370388" y="3151188"/>
          <p14:tracePt t="72285" x="4356100" y="3151188"/>
          <p14:tracePt t="72309" x="4341813" y="3151188"/>
          <p14:tracePt t="72318" x="4327525" y="3151188"/>
          <p14:tracePt t="72342" x="4321175" y="3151188"/>
          <p14:tracePt t="72367" x="4306888" y="3151188"/>
          <p14:tracePt t="72400" x="4306888" y="3143250"/>
          <p14:tracePt t="72548" x="4321175" y="3143250"/>
          <p14:tracePt t="72581" x="4321175" y="3151188"/>
          <p14:tracePt t="72622" x="4321175" y="3165475"/>
          <p14:tracePt t="72663" x="4321175" y="3179763"/>
          <p14:tracePt t="72705" x="4321175" y="3194050"/>
          <p14:tracePt t="72754" x="4327525" y="3194050"/>
          <p14:tracePt t="72779" x="4341813" y="3200400"/>
          <p14:tracePt t="72796" x="4356100" y="3200400"/>
          <p14:tracePt t="72804" x="4378325" y="3200400"/>
          <p14:tracePt t="72812" x="4378325" y="3214688"/>
          <p14:tracePt t="72820" x="4406900" y="3214688"/>
          <p14:tracePt t="72832" x="4421188" y="3214688"/>
          <p14:tracePt t="72837" x="4441825" y="3214688"/>
          <p14:tracePt t="72845" x="4456113" y="3214688"/>
          <p14:tracePt t="72854" x="4484688" y="3214688"/>
          <p14:tracePt t="72861" x="4491038" y="3214688"/>
          <p14:tracePt t="72870" x="4505325" y="3214688"/>
          <p14:tracePt t="72878" x="4519613" y="3214688"/>
          <p14:tracePt t="72887" x="4533900" y="3214688"/>
          <p14:tracePt t="72969" x="4533900" y="3228975"/>
          <p14:tracePt t="72985" x="4519613" y="3228975"/>
          <p14:tracePt t="73002" x="4505325" y="3243263"/>
          <p14:tracePt t="73010" x="4491038" y="3243263"/>
          <p14:tracePt t="73026" x="4484688" y="3251200"/>
          <p14:tracePt t="73035" x="4456113" y="3251200"/>
          <p14:tracePt t="73043" x="4441825" y="3265488"/>
          <p14:tracePt t="73051" x="4427538" y="3265488"/>
          <p14:tracePt t="73060" x="4421188" y="3265488"/>
          <p14:tracePt t="73068" x="4406900" y="3265488"/>
          <p14:tracePt t="73076" x="4378325" y="3265488"/>
          <p14:tracePt t="73084" x="4370388" y="3265488"/>
          <p14:tracePt t="73093" x="4356100" y="3265488"/>
          <p14:tracePt t="73101" x="4341813" y="3265488"/>
          <p14:tracePt t="73109" x="4327525" y="3265488"/>
          <p14:tracePt t="73125" x="4321175" y="3265488"/>
          <p14:tracePt t="73133" x="4306888" y="3265488"/>
          <p14:tracePt t="73142" x="4292600" y="3265488"/>
          <p14:tracePt t="73150" x="4278313" y="3251200"/>
          <p14:tracePt t="73166" x="4270375" y="3243263"/>
          <p14:tracePt t="73175" x="4256088" y="3243263"/>
          <p14:tracePt t="73183" x="4241800" y="3243263"/>
          <p14:tracePt t="73191" x="4227513" y="3228975"/>
          <p14:tracePt t="73200" x="4221163" y="3228975"/>
          <p14:tracePt t="73208" x="4206875" y="3214688"/>
          <p14:tracePt t="73216" x="4192588" y="3214688"/>
          <p14:tracePt t="73224" x="4178300" y="3200400"/>
          <p14:tracePt t="73233" x="4170363" y="3200400"/>
          <p14:tracePt t="73241" x="4156075" y="3194050"/>
          <p14:tracePt t="73249" x="4141788" y="3179763"/>
          <p14:tracePt t="73257" x="4127500" y="3179763"/>
          <p14:tracePt t="73266" x="4121150" y="3165475"/>
          <p14:tracePt t="73274" x="4121150" y="3151188"/>
          <p14:tracePt t="73282" x="4092575" y="3143250"/>
          <p14:tracePt t="73290" x="4092575" y="3128963"/>
          <p14:tracePt t="73299" x="4078288" y="3114675"/>
          <p14:tracePt t="73307" x="4078288" y="3100388"/>
          <p14:tracePt t="73316" x="4070350" y="3094038"/>
          <p14:tracePt t="73323" x="4057650" y="3079750"/>
          <p14:tracePt t="73333" x="4043363" y="3065463"/>
          <p14:tracePt t="73339" x="4029075" y="3044825"/>
          <p14:tracePt t="73349" x="4029075" y="3030538"/>
          <p14:tracePt t="73356" x="4021138" y="3016250"/>
          <p14:tracePt t="73366" x="4021138" y="3001963"/>
          <p14:tracePt t="73372" x="4021138" y="2994025"/>
          <p14:tracePt t="73382" x="4021138" y="2979738"/>
          <p14:tracePt t="73389" x="4021138" y="2965450"/>
          <p14:tracePt t="73399" x="4021138" y="2951163"/>
          <p14:tracePt t="73406" x="4021138" y="2944813"/>
          <p14:tracePt t="73415" x="4021138" y="2916238"/>
          <p14:tracePt t="73422" x="4029075" y="2894013"/>
          <p14:tracePt t="73432" x="4057650" y="2865438"/>
          <p14:tracePt t="73438" x="4092575" y="2836863"/>
          <p14:tracePt t="73449" x="4121150" y="2801938"/>
          <p14:tracePt t="73455" x="4156075" y="2779713"/>
          <p14:tracePt t="73465" x="4178300" y="2751138"/>
          <p14:tracePt t="73472" x="4221163" y="2730500"/>
          <p14:tracePt t="73481" x="4256088" y="2687638"/>
          <p14:tracePt t="73488" x="4292600" y="2679700"/>
          <p14:tracePt t="73498" x="4327525" y="2652713"/>
          <p14:tracePt t="73505" x="4356100" y="2652713"/>
          <p14:tracePt t="73513" x="4392613" y="2638425"/>
          <p14:tracePt t="73521" x="4421188" y="2630488"/>
          <p14:tracePt t="73529" x="4441825" y="2630488"/>
          <p14:tracePt t="73538" x="4470400" y="2616200"/>
          <p14:tracePt t="73546" x="4484688" y="2616200"/>
          <p14:tracePt t="73554" x="4491038" y="2616200"/>
          <p14:tracePt t="73562" x="4505325" y="2616200"/>
          <p14:tracePt t="73571" x="4519613" y="2616200"/>
          <p14:tracePt t="73587" x="4533900" y="2616200"/>
          <p14:tracePt t="73595" x="4541838" y="2616200"/>
          <p14:tracePt t="73604" x="4556125" y="2630488"/>
          <p14:tracePt t="73620" x="4570413" y="2638425"/>
          <p14:tracePt t="73628" x="4591050" y="2652713"/>
          <p14:tracePt t="73637" x="4605338" y="2667000"/>
          <p14:tracePt t="73645" x="4619625" y="2679700"/>
          <p14:tracePt t="73653" x="4641850" y="2687638"/>
          <p14:tracePt t="73661" x="4670425" y="2687638"/>
          <p14:tracePt t="73669" x="4684713" y="2716213"/>
          <p14:tracePt t="73678" x="4705350" y="2716213"/>
          <p14:tracePt t="73686" x="4719638" y="2730500"/>
          <p14:tracePt t="73694" x="4733925" y="2736850"/>
          <p14:tracePt t="73702" x="4741863" y="2751138"/>
          <p14:tracePt t="73711" x="4756150" y="2765425"/>
          <p14:tracePt t="73719" x="4756150" y="2787650"/>
          <p14:tracePt t="73727" x="4770438" y="2801938"/>
          <p14:tracePt t="73735" x="4770438" y="2830513"/>
          <p14:tracePt t="73743" x="4784725" y="2865438"/>
          <p14:tracePt t="73752" x="4784725" y="2901950"/>
          <p14:tracePt t="73760" x="4784725" y="2944813"/>
          <p14:tracePt t="73768" x="4784725" y="3001963"/>
          <p14:tracePt t="73776" x="4784725" y="3051175"/>
          <p14:tracePt t="73785" x="4784725" y="3179763"/>
          <p14:tracePt t="73793" x="4756150" y="3265488"/>
          <p14:tracePt t="73801" x="4719638" y="3351213"/>
          <p14:tracePt t="73810" x="4684713" y="3457575"/>
          <p14:tracePt t="73818" x="4641850" y="3506788"/>
          <p14:tracePt t="73826" x="4591050" y="3592513"/>
          <p14:tracePt t="73835" x="4541838" y="3663950"/>
          <p14:tracePt t="73842" x="4491038" y="3729038"/>
          <p14:tracePt t="73851" x="4441825" y="3778250"/>
          <p14:tracePt t="73859" x="4392613" y="3813175"/>
          <p14:tracePt t="73867" x="4370388" y="3827463"/>
          <p14:tracePt t="73876" x="4327525" y="3841750"/>
          <p14:tracePt t="73884" x="4306888" y="3856038"/>
          <p14:tracePt t="73892" x="4278313" y="3856038"/>
          <p14:tracePt t="73900" x="4270375" y="3856038"/>
          <p14:tracePt t="73908" x="4241800" y="3856038"/>
          <p14:tracePt t="73949" x="4241800" y="3841750"/>
          <p14:tracePt t="73966" x="4241800" y="3827463"/>
          <p14:tracePt t="73974" x="4270375" y="3813175"/>
          <p14:tracePt t="73982" x="4292600" y="3792538"/>
          <p14:tracePt t="73991" x="4327525" y="3778250"/>
          <p14:tracePt t="73999" x="4406900" y="3729038"/>
          <p14:tracePt t="74007" x="4484688" y="3692525"/>
          <p14:tracePt t="74015" x="4584700" y="3629025"/>
          <p14:tracePt t="74024" x="4733925" y="3578225"/>
          <p14:tracePt t="74032" x="4870450" y="3514725"/>
          <p14:tracePt t="74040" x="5168900" y="3414713"/>
          <p14:tracePt t="74049" x="5383213" y="3365500"/>
          <p14:tracePt t="74057" x="5503863" y="3328988"/>
          <p14:tracePt t="74066" x="5881688" y="3251200"/>
          <p14:tracePt t="74073" x="6010275" y="3228975"/>
          <p14:tracePt t="74083" x="6259513" y="3194050"/>
          <p14:tracePt t="74090" x="6459538" y="3165475"/>
          <p14:tracePt t="74099" x="6645275" y="3143250"/>
          <p14:tracePt t="74106" x="6723063" y="3128963"/>
          <p14:tracePt t="74116" x="6873875" y="3114675"/>
          <p14:tracePt t="74122" x="6986588" y="3100388"/>
          <p14:tracePt t="74133" x="7023100" y="3100388"/>
          <p14:tracePt t="74139" x="7094538" y="3100388"/>
          <p14:tracePt t="74149" x="7143750" y="3100388"/>
          <p14:tracePt t="74337" x="7158038" y="3094038"/>
          <p14:tracePt t="74345" x="7223125" y="3030538"/>
          <p14:tracePt t="74354" x="7308850" y="2951163"/>
          <p14:tracePt t="74362" x="7407275" y="2851150"/>
          <p14:tracePt t="74370" x="7607300" y="2652713"/>
          <p14:tracePt t="74378" x="7864475" y="2452688"/>
          <p14:tracePt t="74386" x="8134350" y="2189163"/>
          <p14:tracePt t="74395" x="8428038" y="1924050"/>
          <p14:tracePt t="74403" x="8763000" y="1654175"/>
          <p14:tracePt t="74411" x="9090025" y="1376363"/>
          <p14:tracePt t="74419" x="9396413" y="1090613"/>
          <p14:tracePt t="74428" x="9739313" y="812800"/>
          <p14:tracePt t="74436" x="10039350" y="534988"/>
          <p14:tracePt t="74444" x="10174288" y="412750"/>
          <p14:tracePt t="74453" x="10417175" y="214313"/>
          <p14:tracePt t="74461" x="10615613" y="28575"/>
          <p14:tracePt t="74760" x="11264900" y="214313"/>
          <p14:tracePt t="74772" x="11279188" y="377825"/>
          <p14:tracePt t="74778" x="11279188" y="563563"/>
          <p14:tracePt t="74784" x="11279188" y="762000"/>
          <p14:tracePt t="74791" x="11279188" y="941388"/>
          <p14:tracePt t="74801" x="11279188" y="1141413"/>
          <p14:tracePt t="74807" x="11279188" y="1311275"/>
          <p14:tracePt t="74818" x="11279188" y="1390650"/>
          <p14:tracePt t="74824" x="11250613" y="1539875"/>
          <p14:tracePt t="74836" x="11244263" y="1660525"/>
          <p14:tracePt t="74842" x="11215688" y="1774825"/>
          <p14:tracePt t="74850" x="11164888" y="1938338"/>
          <p14:tracePt t="74856" x="11129963" y="2038350"/>
          <p14:tracePt t="74867" x="11079163" y="2138363"/>
          <p14:tracePt t="74873" x="11029950" y="2252663"/>
          <p14:tracePt t="74884" x="10937875" y="2381250"/>
          <p14:tracePt t="74889" x="10866438" y="2516188"/>
          <p14:tracePt t="74901" x="10780713" y="2667000"/>
          <p14:tracePt t="74906" x="10666413" y="2830513"/>
          <p14:tracePt t="74916" x="10523538" y="3001963"/>
          <p14:tracePt t="74922" x="10402888" y="3151188"/>
          <p14:tracePt t="74933" x="10252075" y="3343275"/>
          <p14:tracePt t="74939" x="10125075" y="3478213"/>
          <p14:tracePt t="74949" x="9988550" y="3629025"/>
          <p14:tracePt t="74955" x="9859963" y="3757613"/>
          <p14:tracePt t="74966" x="9802813" y="3792538"/>
          <p14:tracePt t="74972" x="9704388" y="3863975"/>
          <p14:tracePt t="74983" x="9661525" y="3892550"/>
          <p14:tracePt t="74989" x="9610725" y="3913188"/>
          <p14:tracePt t="75000" x="9510713" y="39274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ED7D1-E073-8876-42AF-0B65D0C41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E2D76-0D83-9956-5CB2-0F21F40E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286431"/>
            <a:ext cx="5627914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「消化管」と「消化腺」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A4DBA809-99DB-82A4-C0F0-9045E6EA4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26" name="Picture 2" descr="■">
            <a:extLst>
              <a:ext uri="{FF2B5EF4-FFF2-40B4-BE49-F238E27FC236}">
                <a16:creationId xmlns:a16="http://schemas.microsoft.com/office/drawing/2014/main" id="{0C043F72-6F3B-DCC2-89FD-3EAE51949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16" y="43203"/>
            <a:ext cx="41148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E77E291E-DDC2-9C88-0736-62E4D2A3295E}"/>
              </a:ext>
            </a:extLst>
          </p:cNvPr>
          <p:cNvSpPr txBox="1">
            <a:spLocks/>
          </p:cNvSpPr>
          <p:nvPr/>
        </p:nvSpPr>
        <p:spPr>
          <a:xfrm>
            <a:off x="315686" y="1055914"/>
            <a:ext cx="5627914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「消化腺」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EDB581DF-3E4D-7776-4BBC-5FC3E82A64A0}"/>
              </a:ext>
            </a:extLst>
          </p:cNvPr>
          <p:cNvSpPr txBox="1">
            <a:spLocks/>
          </p:cNvSpPr>
          <p:nvPr/>
        </p:nvSpPr>
        <p:spPr>
          <a:xfrm>
            <a:off x="720501" y="1614829"/>
            <a:ext cx="7324041" cy="79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唾液腺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・胃・</a:t>
            </a:r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肝臓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・</a:t>
            </a:r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胆嚢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・</a:t>
            </a:r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膵臓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・小腸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7F373537-77F6-AE45-9438-A2099399932F}"/>
              </a:ext>
            </a:extLst>
          </p:cNvPr>
          <p:cNvSpPr txBox="1">
            <a:spLocks/>
          </p:cNvSpPr>
          <p:nvPr/>
        </p:nvSpPr>
        <p:spPr>
          <a:xfrm>
            <a:off x="8744858" y="1934793"/>
            <a:ext cx="118654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唾液腺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BF8BA4C3-534B-95C6-17BD-EEFA28BF6314}"/>
              </a:ext>
            </a:extLst>
          </p:cNvPr>
          <p:cNvSpPr txBox="1">
            <a:spLocks/>
          </p:cNvSpPr>
          <p:nvPr/>
        </p:nvSpPr>
        <p:spPr>
          <a:xfrm>
            <a:off x="9873343" y="2274775"/>
            <a:ext cx="84001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0F323BC0-EC4F-002E-D4C0-F6BB69A8152D}"/>
              </a:ext>
            </a:extLst>
          </p:cNvPr>
          <p:cNvSpPr txBox="1">
            <a:spLocks/>
          </p:cNvSpPr>
          <p:nvPr/>
        </p:nvSpPr>
        <p:spPr>
          <a:xfrm>
            <a:off x="9568543" y="3429000"/>
            <a:ext cx="609599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胃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2604B8FE-4676-44FF-F208-1A4992A5B2CD}"/>
              </a:ext>
            </a:extLst>
          </p:cNvPr>
          <p:cNvSpPr txBox="1">
            <a:spLocks/>
          </p:cNvSpPr>
          <p:nvPr/>
        </p:nvSpPr>
        <p:spPr>
          <a:xfrm>
            <a:off x="9338129" y="4865574"/>
            <a:ext cx="840013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小腸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8F0E3630-2470-0D83-3FE4-068A6EE8430D}"/>
              </a:ext>
            </a:extLst>
          </p:cNvPr>
          <p:cNvSpPr txBox="1">
            <a:spLocks/>
          </p:cNvSpPr>
          <p:nvPr/>
        </p:nvSpPr>
        <p:spPr>
          <a:xfrm>
            <a:off x="696237" y="3920473"/>
            <a:ext cx="6620325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大腸と食道に消化腺はない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48D6E2-AA85-1F0D-5100-FEC80BD15E8E}"/>
              </a:ext>
            </a:extLst>
          </p:cNvPr>
          <p:cNvSpPr txBox="1">
            <a:spLocks/>
          </p:cNvSpPr>
          <p:nvPr/>
        </p:nvSpPr>
        <p:spPr>
          <a:xfrm>
            <a:off x="929370" y="4506148"/>
            <a:ext cx="6620325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食道は消化液が混ざる時間がない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フローチャート: 端子 4">
            <a:extLst>
              <a:ext uri="{FF2B5EF4-FFF2-40B4-BE49-F238E27FC236}">
                <a16:creationId xmlns:a16="http://schemas.microsoft.com/office/drawing/2014/main" id="{5DE178BE-10A5-D311-C0CD-45D93EC52E46}"/>
              </a:ext>
            </a:extLst>
          </p:cNvPr>
          <p:cNvSpPr/>
          <p:nvPr/>
        </p:nvSpPr>
        <p:spPr>
          <a:xfrm>
            <a:off x="9338129" y="4091751"/>
            <a:ext cx="1045029" cy="213464"/>
          </a:xfrm>
          <a:prstGeom prst="flowChartTerminator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97957757-8E68-B60F-6099-F0F3CAC60B9F}"/>
              </a:ext>
            </a:extLst>
          </p:cNvPr>
          <p:cNvSpPr txBox="1">
            <a:spLocks/>
          </p:cNvSpPr>
          <p:nvPr/>
        </p:nvSpPr>
        <p:spPr>
          <a:xfrm>
            <a:off x="929370" y="5090350"/>
            <a:ext cx="6620325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大腸・肛門は消化する必要がない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フローチャート: 端子 16">
            <a:extLst>
              <a:ext uri="{FF2B5EF4-FFF2-40B4-BE49-F238E27FC236}">
                <a16:creationId xmlns:a16="http://schemas.microsoft.com/office/drawing/2014/main" id="{FD013160-6BEE-33F6-C0B2-2928F633CC32}"/>
              </a:ext>
            </a:extLst>
          </p:cNvPr>
          <p:cNvSpPr/>
          <p:nvPr/>
        </p:nvSpPr>
        <p:spPr>
          <a:xfrm>
            <a:off x="9236526" y="1795462"/>
            <a:ext cx="332016" cy="221118"/>
          </a:xfrm>
          <a:prstGeom prst="flowChartTerminator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02DA5D40-F1FA-5EB8-590C-55C0A2234564}"/>
              </a:ext>
            </a:extLst>
          </p:cNvPr>
          <p:cNvSpPr/>
          <p:nvPr/>
        </p:nvSpPr>
        <p:spPr>
          <a:xfrm rot="10800000" flipH="1">
            <a:off x="8902700" y="3367653"/>
            <a:ext cx="957943" cy="575129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8CDB507F-1702-B08E-9083-45C81B059F83}"/>
              </a:ext>
            </a:extLst>
          </p:cNvPr>
          <p:cNvSpPr/>
          <p:nvPr/>
        </p:nvSpPr>
        <p:spPr>
          <a:xfrm>
            <a:off x="9016094" y="3531392"/>
            <a:ext cx="322035" cy="36777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E24AD048-B127-C19E-606D-832AAC7FA36C}"/>
              </a:ext>
            </a:extLst>
          </p:cNvPr>
          <p:cNvSpPr txBox="1">
            <a:spLocks/>
          </p:cNvSpPr>
          <p:nvPr/>
        </p:nvSpPr>
        <p:spPr>
          <a:xfrm>
            <a:off x="10375901" y="3920473"/>
            <a:ext cx="118654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膵臓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D277D56A-6DC2-34CE-A084-AA3431D6186E}"/>
              </a:ext>
            </a:extLst>
          </p:cNvPr>
          <p:cNvSpPr txBox="1">
            <a:spLocks/>
          </p:cNvSpPr>
          <p:nvPr/>
        </p:nvSpPr>
        <p:spPr>
          <a:xfrm>
            <a:off x="8847819" y="2768187"/>
            <a:ext cx="118654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肝臓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F63D481A-5EEB-6334-76FE-51D6036FC0DC}"/>
              </a:ext>
            </a:extLst>
          </p:cNvPr>
          <p:cNvSpPr txBox="1">
            <a:spLocks/>
          </p:cNvSpPr>
          <p:nvPr/>
        </p:nvSpPr>
        <p:spPr>
          <a:xfrm>
            <a:off x="8423726" y="3808073"/>
            <a:ext cx="1186541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胆嚢</a:t>
            </a:r>
          </a:p>
        </p:txBody>
      </p:sp>
      <p:sp>
        <p:nvSpPr>
          <p:cNvPr id="24" name="下矢印 23">
            <a:extLst>
              <a:ext uri="{FF2B5EF4-FFF2-40B4-BE49-F238E27FC236}">
                <a16:creationId xmlns:a16="http://schemas.microsoft.com/office/drawing/2014/main" id="{99EB4251-2ECC-2DA0-A9B1-790666FD7881}"/>
              </a:ext>
            </a:extLst>
          </p:cNvPr>
          <p:cNvSpPr/>
          <p:nvPr/>
        </p:nvSpPr>
        <p:spPr>
          <a:xfrm>
            <a:off x="3497945" y="2225791"/>
            <a:ext cx="419099" cy="471825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F9AEF3B4-0CFC-87E1-6303-C982BD2A0720}"/>
              </a:ext>
            </a:extLst>
          </p:cNvPr>
          <p:cNvSpPr txBox="1">
            <a:spLocks/>
          </p:cNvSpPr>
          <p:nvPr/>
        </p:nvSpPr>
        <p:spPr>
          <a:xfrm>
            <a:off x="720501" y="2756564"/>
            <a:ext cx="7324041" cy="79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消化液を分泌して</a:t>
            </a:r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化学的消化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を行う</a:t>
            </a:r>
          </a:p>
        </p:txBody>
      </p:sp>
    </p:spTree>
    <p:extLst>
      <p:ext uri="{BB962C8B-B14F-4D97-AF65-F5344CB8AC3E}">
        <p14:creationId xmlns:p14="http://schemas.microsoft.com/office/powerpoint/2010/main" val="230523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58"/>
    </mc:Choice>
    <mc:Fallback>
      <p:transition spd="slow" advTm="12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4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4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3" x="9510713" y="3927475"/>
          <p14:tracePt t="601" x="9490075" y="3927475"/>
          <p14:tracePt t="609" x="9453563" y="3927475"/>
          <p14:tracePt t="617" x="9375775" y="3941763"/>
          <p14:tracePt t="626" x="9290050" y="3978275"/>
          <p14:tracePt t="634" x="9175750" y="4006850"/>
          <p14:tracePt t="642" x="9047163" y="4041775"/>
          <p14:tracePt t="651" x="8926513" y="4092575"/>
          <p14:tracePt t="659" x="8777288" y="4127500"/>
          <p14:tracePt t="667" x="8634413" y="4178300"/>
          <p14:tracePt t="675" x="8485188" y="4219575"/>
          <p14:tracePt t="683" x="8334375" y="4270375"/>
          <p14:tracePt t="692" x="8185150" y="4305300"/>
          <p14:tracePt t="700" x="8035925" y="4356100"/>
          <p14:tracePt t="710" x="7899400" y="4376738"/>
          <p14:tracePt t="716" x="7821613" y="4391025"/>
          <p14:tracePt t="727" x="7707313" y="4427538"/>
          <p14:tracePt t="733" x="7600950" y="4456113"/>
          <p14:tracePt t="743" x="7400925" y="4476750"/>
          <p14:tracePt t="749" x="7350125" y="4491038"/>
          <p14:tracePt t="759" x="7237413" y="4505325"/>
          <p14:tracePt t="766" x="7137400" y="4505325"/>
          <p14:tracePt t="776" x="7058025" y="4519613"/>
          <p14:tracePt t="782" x="6986588" y="4519613"/>
          <p14:tracePt t="792" x="6923088" y="4519613"/>
          <p14:tracePt t="798" x="6859588" y="4519613"/>
          <p14:tracePt t="809" x="6794500" y="4519613"/>
          <p14:tracePt t="815" x="6745288" y="4519613"/>
          <p14:tracePt t="826" x="6694488" y="4491038"/>
          <p14:tracePt t="832" x="6630988" y="4476750"/>
          <p14:tracePt t="842" x="6594475" y="4470400"/>
          <p14:tracePt t="848" x="6530975" y="4441825"/>
          <p14:tracePt t="859" x="6496050" y="4427538"/>
          <p14:tracePt t="865" x="6445250" y="4419600"/>
          <p14:tracePt t="876" x="6396038" y="4391025"/>
          <p14:tracePt t="882" x="6330950" y="4370388"/>
          <p14:tracePt t="892" x="6296025" y="4356100"/>
          <p14:tracePt t="897" x="6230938" y="4327525"/>
          <p14:tracePt t="909" x="6181725" y="4305300"/>
          <p14:tracePt t="914" x="6130925" y="4291013"/>
          <p14:tracePt t="925" x="6067425" y="4270375"/>
          <p14:tracePt t="931" x="6010275" y="4256088"/>
          <p14:tracePt t="943" x="5946775" y="4241800"/>
          <p14:tracePt t="948" x="5867400" y="4219575"/>
          <p14:tracePt t="959" x="5795963" y="4191000"/>
          <p14:tracePt t="964" x="5718175" y="4178300"/>
          <p14:tracePt t="975" x="5632450" y="4141788"/>
          <p14:tracePt t="980" x="5546725" y="4121150"/>
          <p14:tracePt t="992" x="5468938" y="4078288"/>
          <p14:tracePt t="997" x="5397500" y="4041775"/>
          <p14:tracePt t="1009" x="5318125" y="4021138"/>
          <p14:tracePt t="1013" x="5248275" y="3963988"/>
          <p14:tracePt t="1025" x="5183188" y="3927475"/>
          <p14:tracePt t="1030" x="5119688" y="3878263"/>
          <p14:tracePt t="1042" x="5068888" y="3841750"/>
          <p14:tracePt t="1047" x="5005388" y="3792538"/>
          <p14:tracePt t="1060" x="4954588" y="3743325"/>
          <p14:tracePt t="1064" x="4891088" y="3678238"/>
          <p14:tracePt t="1075" x="4841875" y="3614738"/>
          <p14:tracePt t="1080" x="4756150" y="3492500"/>
          <p14:tracePt t="1092" x="4691063" y="3400425"/>
          <p14:tracePt t="1098" x="4633913" y="3314700"/>
          <p14:tracePt t="1108" x="4570413" y="3200400"/>
          <p14:tracePt t="1113" x="4533900" y="3151188"/>
          <p14:tracePt t="1125" x="4470400" y="3051175"/>
          <p14:tracePt t="1130" x="4406900" y="2951163"/>
          <p14:tracePt t="1142" x="4370388" y="2865438"/>
          <p14:tracePt t="1146" x="4321175" y="2787650"/>
          <p14:tracePt t="1159" x="4278313" y="2701925"/>
          <p14:tracePt t="1163" x="4256088" y="2638425"/>
          <p14:tracePt t="1175" x="4227513" y="2587625"/>
          <p14:tracePt t="1179" x="4206875" y="2538413"/>
          <p14:tracePt t="1192" x="4192588" y="2487613"/>
          <p14:tracePt t="1196" x="4178300" y="2438400"/>
          <p14:tracePt t="1209" x="4170363" y="2401888"/>
          <p14:tracePt t="1213" x="4156075" y="2366963"/>
          <p14:tracePt t="1225" x="4141788" y="2316163"/>
          <p14:tracePt t="1229" x="4127500" y="2274888"/>
          <p14:tracePt t="1242" x="4121150" y="2224088"/>
          <p14:tracePt t="1246" x="4121150" y="2189163"/>
          <p14:tracePt t="1259" x="4106863" y="2152650"/>
          <p14:tracePt t="1260" x="4106863" y="2117725"/>
          <p14:tracePt t="1268" x="4092575" y="2066925"/>
          <p14:tracePt t="1277" x="4078288" y="2024063"/>
          <p14:tracePt t="1286" x="4078288" y="2017713"/>
          <p14:tracePt t="1293" x="4070350" y="1974850"/>
          <p14:tracePt t="1302" x="4057650" y="1917700"/>
          <p14:tracePt t="1310" x="4057650" y="1874838"/>
          <p14:tracePt t="1318" x="4043363" y="1839913"/>
          <p14:tracePt t="1326" x="4043363" y="1817688"/>
          <p14:tracePt t="1335" x="4043363" y="1754188"/>
          <p14:tracePt t="1343" x="4043363" y="1739900"/>
          <p14:tracePt t="1351" x="4043363" y="1703388"/>
          <p14:tracePt t="1359" x="4043363" y="1639888"/>
          <p14:tracePt t="1367" x="4029075" y="1611313"/>
          <p14:tracePt t="1376" x="4029075" y="1589088"/>
          <p14:tracePt t="1384" x="4029075" y="1560513"/>
          <p14:tracePt t="1393" x="4029075" y="1539875"/>
          <p14:tracePt t="1400" x="4029075" y="1511300"/>
          <p14:tracePt t="1409" x="4029075" y="1490663"/>
          <p14:tracePt t="1772" x="4021138" y="1490663"/>
          <p14:tracePt t="1780" x="4006850" y="1490663"/>
          <p14:tracePt t="1788" x="3971925" y="1476375"/>
          <p14:tracePt t="1796" x="3943350" y="1476375"/>
          <p14:tracePt t="1805" x="3906838" y="1476375"/>
          <p14:tracePt t="1812" x="3843338" y="1476375"/>
          <p14:tracePt t="1821" x="3757613" y="1476375"/>
          <p14:tracePt t="1829" x="3706813" y="1476375"/>
          <p14:tracePt t="1837" x="3557588" y="1476375"/>
          <p14:tracePt t="1846" x="3508375" y="1476375"/>
          <p14:tracePt t="1854" x="3343275" y="1476375"/>
          <p14:tracePt t="1862" x="3230563" y="1490663"/>
          <p14:tracePt t="1871" x="3101975" y="1511300"/>
          <p14:tracePt t="1878" x="3044825" y="1525588"/>
          <p14:tracePt t="1887" x="2944813" y="1554163"/>
          <p14:tracePt t="1895" x="2830513" y="1560513"/>
          <p14:tracePt t="1903" x="2716213" y="1574800"/>
          <p14:tracePt t="1911" x="2630488" y="1589088"/>
          <p14:tracePt t="1920" x="2530475" y="1603375"/>
          <p14:tracePt t="1928" x="2438400" y="1603375"/>
          <p14:tracePt t="1936" x="2403475" y="1611313"/>
          <p14:tracePt t="1944" x="2338388" y="1611313"/>
          <p14:tracePt t="1953" x="2289175" y="1611313"/>
          <p14:tracePt t="1961" x="2252663" y="1611313"/>
          <p14:tracePt t="1969" x="2232025" y="1611313"/>
          <p14:tracePt t="1978" x="2217738" y="1611313"/>
          <p14:tracePt t="1986" x="2203450" y="1611313"/>
          <p14:tracePt t="1994" x="2189163" y="1611313"/>
          <p14:tracePt t="2043" x="2189163" y="1603375"/>
          <p14:tracePt t="2060" x="2189163" y="1589088"/>
          <p14:tracePt t="2085" x="2203450" y="1574800"/>
          <p14:tracePt t="2101" x="2217738" y="1574800"/>
          <p14:tracePt t="2118" x="2232025" y="1560513"/>
          <p14:tracePt t="2134" x="2238375" y="1560513"/>
          <p14:tracePt t="2142" x="2252663" y="1560513"/>
          <p14:tracePt t="2150" x="2281238" y="1554163"/>
          <p14:tracePt t="2159" x="2289175" y="1554163"/>
          <p14:tracePt t="2167" x="2332038" y="1554163"/>
          <p14:tracePt t="2175" x="2366963" y="1539875"/>
          <p14:tracePt t="2183" x="2417763" y="1511300"/>
          <p14:tracePt t="2192" x="2466975" y="1511300"/>
          <p14:tracePt t="2200" x="2516188" y="1490663"/>
          <p14:tracePt t="2208" x="2581275" y="1476375"/>
          <p14:tracePt t="2217" x="2638425" y="1454150"/>
          <p14:tracePt t="2224" x="2701925" y="1439863"/>
          <p14:tracePt t="2233" x="2795588" y="1404938"/>
          <p14:tracePt t="2241" x="2879725" y="1390650"/>
          <p14:tracePt t="2250" x="3016250" y="1354138"/>
          <p14:tracePt t="2258" x="3116263" y="1325563"/>
          <p14:tracePt t="2266" x="3244850" y="1304925"/>
          <p14:tracePt t="2275" x="3365500" y="1276350"/>
          <p14:tracePt t="2282" x="3479800" y="1262063"/>
          <p14:tracePt t="2292" x="3608388" y="1254125"/>
          <p14:tracePt t="2299" x="3743325" y="1225550"/>
          <p14:tracePt t="2309" x="3863975" y="1211263"/>
          <p14:tracePt t="2316" x="3929063" y="1204913"/>
          <p14:tracePt t="2325" x="4043363" y="1204913"/>
          <p14:tracePt t="2332" x="4156075" y="1190625"/>
          <p14:tracePt t="2342" x="4256088" y="1190625"/>
          <p14:tracePt t="2348" x="4341813" y="1176338"/>
          <p14:tracePt t="2358" x="4427538" y="1162050"/>
          <p14:tracePt t="2365" x="4519613" y="1162050"/>
          <p14:tracePt t="2375" x="4584700" y="1162050"/>
          <p14:tracePt t="2381" x="4656138" y="1162050"/>
          <p14:tracePt t="2391" x="4684713" y="1162050"/>
          <p14:tracePt t="2398" x="4733925" y="1162050"/>
          <p14:tracePt t="2408" x="4784725" y="1162050"/>
          <p14:tracePt t="2414" x="4819650" y="1162050"/>
          <p14:tracePt t="2424" x="4883150" y="1162050"/>
          <p14:tracePt t="2430" x="4891088" y="1162050"/>
          <p14:tracePt t="2441" x="4919663" y="1162050"/>
          <p14:tracePt t="2447" x="4940300" y="1162050"/>
          <p14:tracePt t="2457" x="4968875" y="1162050"/>
          <p14:tracePt t="2464" x="4983163" y="1162050"/>
          <p14:tracePt t="2474" x="5005388" y="1162050"/>
          <p14:tracePt t="2480" x="5019675" y="1162050"/>
          <p14:tracePt t="2488" x="5033963" y="1162050"/>
          <p14:tracePt t="2497" x="5048250" y="1162050"/>
          <p14:tracePt t="2513" x="5054600" y="1176338"/>
          <p14:tracePt t="2529" x="5068888" y="1176338"/>
          <p14:tracePt t="2571" x="5083175" y="1176338"/>
          <p14:tracePt t="2843" x="5105400" y="1162050"/>
          <p14:tracePt t="2851" x="5183188" y="1127125"/>
          <p14:tracePt t="2859" x="5248275" y="1090613"/>
          <p14:tracePt t="2867" x="5346700" y="1047750"/>
          <p14:tracePt t="2876" x="5446713" y="998538"/>
          <p14:tracePt t="2884" x="5568950" y="947738"/>
          <p14:tracePt t="2892" x="5695950" y="898525"/>
          <p14:tracePt t="2901" x="5832475" y="847725"/>
          <p14:tracePt t="2909" x="5981700" y="812800"/>
          <p14:tracePt t="2917" x="6145213" y="776288"/>
          <p14:tracePt t="2925" x="6310313" y="741363"/>
          <p14:tracePt t="2933" x="6473825" y="712788"/>
          <p14:tracePt t="2942" x="6623050" y="692150"/>
          <p14:tracePt t="2950" x="6788150" y="677863"/>
          <p14:tracePt t="2959" x="6958013" y="663575"/>
          <p14:tracePt t="2966" x="7123113" y="649288"/>
          <p14:tracePt t="2975" x="7194550" y="649288"/>
          <p14:tracePt t="2983" x="7450138" y="649288"/>
          <p14:tracePt t="2992" x="7586663" y="649288"/>
          <p14:tracePt t="2999" x="7707313" y="649288"/>
          <p14:tracePt t="3009" x="7785100" y="649288"/>
          <p14:tracePt t="3016" x="7899400" y="649288"/>
          <p14:tracePt t="3025" x="8013700" y="649288"/>
          <p14:tracePt t="3032" x="8121650" y="649288"/>
          <p14:tracePt t="3042" x="8213725" y="649288"/>
          <p14:tracePt t="3049" x="8313738" y="649288"/>
          <p14:tracePt t="3058" x="8413750" y="663575"/>
          <p14:tracePt t="3065" x="8485188" y="692150"/>
          <p14:tracePt t="3075" x="8562975" y="698500"/>
          <p14:tracePt t="3082" x="8634413" y="712788"/>
          <p14:tracePt t="3092" x="8712200" y="741363"/>
          <p14:tracePt t="3098" x="8763000" y="749300"/>
          <p14:tracePt t="3108" x="8826500" y="776288"/>
          <p14:tracePt t="3115" x="8877300" y="790575"/>
          <p14:tracePt t="3125" x="8912225" y="812800"/>
          <p14:tracePt t="3131" x="8940800" y="812800"/>
          <p14:tracePt t="3141" x="8990013" y="841375"/>
          <p14:tracePt t="3148" x="9012238" y="847725"/>
          <p14:tracePt t="3158" x="9061450" y="876300"/>
          <p14:tracePt t="3164" x="9075738" y="876300"/>
          <p14:tracePt t="3174" x="9097963" y="898525"/>
          <p14:tracePt t="3180" x="9126538" y="912813"/>
          <p14:tracePt t="3190" x="9140825" y="941388"/>
          <p14:tracePt t="3197" x="9161463" y="947738"/>
          <p14:tracePt t="3207" x="9175750" y="976313"/>
          <p14:tracePt t="3214" x="9190038" y="998538"/>
          <p14:tracePt t="3223" x="9197975" y="1012825"/>
          <p14:tracePt t="3230" x="9197975" y="1041400"/>
          <p14:tracePt t="3238" x="9212263" y="1047750"/>
          <p14:tracePt t="3246" x="9226550" y="1090613"/>
          <p14:tracePt t="3535" x="9240838" y="1090613"/>
          <p14:tracePt t="3543" x="9247188" y="1112838"/>
          <p14:tracePt t="3551" x="9275763" y="1154113"/>
          <p14:tracePt t="3560" x="9297988" y="1190625"/>
          <p14:tracePt t="3568" x="9312275" y="1225550"/>
          <p14:tracePt t="3576" x="9347200" y="1325563"/>
          <p14:tracePt t="3585" x="9375775" y="1376363"/>
          <p14:tracePt t="3593" x="9396413" y="1476375"/>
          <p14:tracePt t="3601" x="9424988" y="1560513"/>
          <p14:tracePt t="3610" x="9453563" y="1674813"/>
          <p14:tracePt t="3618" x="9461500" y="1768475"/>
          <p14:tracePt t="3626" x="9475788" y="1839913"/>
          <p14:tracePt t="3634" x="9475788" y="1874838"/>
          <p14:tracePt t="3642" x="9490075" y="1938338"/>
          <p14:tracePt t="3650" x="9490075" y="1974850"/>
          <p14:tracePt t="3659" x="9490075" y="2017713"/>
          <p14:tracePt t="3667" x="9490075" y="2052638"/>
          <p14:tracePt t="3675" x="9490075" y="2074863"/>
          <p14:tracePt t="3683" x="9475788" y="2117725"/>
          <p14:tracePt t="3691" x="9461500" y="2138363"/>
          <p14:tracePt t="3700" x="9453563" y="2166938"/>
          <p14:tracePt t="3708" x="9453563" y="2174875"/>
          <p14:tracePt t="3717" x="9424988" y="2203450"/>
          <p14:tracePt t="3725" x="9410700" y="2217738"/>
          <p14:tracePt t="3733" x="9396413" y="2224088"/>
          <p14:tracePt t="3741" x="9390063" y="2238375"/>
          <p14:tracePt t="3758" x="9375775" y="2252663"/>
          <p14:tracePt t="3766" x="9361488" y="2252663"/>
          <p14:tracePt t="3782" x="9347200" y="2252663"/>
          <p14:tracePt t="3799" x="9340850" y="2252663"/>
          <p14:tracePt t="3808" x="9326563" y="2252663"/>
          <p14:tracePt t="3815" x="9297988" y="2252663"/>
          <p14:tracePt t="3825" x="9275763" y="2252663"/>
          <p14:tracePt t="3832" x="9240838" y="2252663"/>
          <p14:tracePt t="3841" x="9197975" y="2274888"/>
          <p14:tracePt t="3848" x="9147175" y="2287588"/>
          <p14:tracePt t="3858" x="9090025" y="2301875"/>
          <p14:tracePt t="3865" x="9026525" y="2330450"/>
          <p14:tracePt t="3875" x="8961438" y="2338388"/>
          <p14:tracePt t="3881" x="8877300" y="2352675"/>
          <p14:tracePt t="3891" x="8797925" y="2366963"/>
          <p14:tracePt t="3898" x="8712200" y="2366963"/>
          <p14:tracePt t="3908" x="8626475" y="2366963"/>
          <p14:tracePt t="3914" x="8548688" y="2366963"/>
          <p14:tracePt t="3924" x="8477250" y="2366963"/>
          <p14:tracePt t="3931" x="8413750" y="2366963"/>
          <p14:tracePt t="3940" x="8362950" y="2352675"/>
          <p14:tracePt t="3947" x="8334375" y="2352675"/>
          <p14:tracePt t="3957" x="8299450" y="2330450"/>
          <p14:tracePt t="3964" x="8270875" y="2316163"/>
          <p14:tracePt t="3973" x="8248650" y="2301875"/>
          <p14:tracePt t="3980" x="8234363" y="2287588"/>
          <p14:tracePt t="3990" x="8220075" y="2266950"/>
          <p14:tracePt t="3997" x="8220075" y="2252663"/>
          <p14:tracePt t="4005" x="8220075" y="2238375"/>
          <p14:tracePt t="4013" x="8220075" y="2203450"/>
          <p14:tracePt t="4021" x="8220075" y="2152650"/>
          <p14:tracePt t="4030" x="8220075" y="2103438"/>
          <p14:tracePt t="4038" x="8234363" y="2024063"/>
          <p14:tracePt t="4046" x="8270875" y="1938338"/>
          <p14:tracePt t="4055" x="8299450" y="1889125"/>
          <p14:tracePt t="4063" x="8334375" y="1817688"/>
          <p14:tracePt t="4071" x="8377238" y="1739900"/>
          <p14:tracePt t="4079" x="8413750" y="1660525"/>
          <p14:tracePt t="4088" x="8448675" y="1611313"/>
          <p14:tracePt t="4095" x="8485188" y="1560513"/>
          <p14:tracePt t="4104" x="8528050" y="1525588"/>
          <p14:tracePt t="4112" x="8562975" y="1504950"/>
          <p14:tracePt t="4121" x="8597900" y="1476375"/>
          <p14:tracePt t="4129" x="8634413" y="1462088"/>
          <p14:tracePt t="4137" x="8683625" y="1454150"/>
          <p14:tracePt t="4145" x="8697913" y="1454150"/>
          <p14:tracePt t="4153" x="8734425" y="1439863"/>
          <p14:tracePt t="4161" x="8777288" y="1439863"/>
          <p14:tracePt t="4170" x="8797925" y="1425575"/>
          <p14:tracePt t="4178" x="8812213" y="1425575"/>
          <p14:tracePt t="4186" x="8834438" y="1425575"/>
          <p14:tracePt t="4194" x="8848725" y="1425575"/>
          <p14:tracePt t="4203" x="8863013" y="1425575"/>
          <p14:tracePt t="4219" x="8877300" y="1439863"/>
          <p14:tracePt t="4236" x="8877300" y="1454150"/>
          <p14:tracePt t="4245" x="8891588" y="1454150"/>
          <p14:tracePt t="4252" x="8891588" y="1462088"/>
          <p14:tracePt t="4261" x="8891588" y="1476375"/>
          <p14:tracePt t="4269" x="8891588" y="1490663"/>
          <p14:tracePt t="4277" x="8891588" y="1511300"/>
          <p14:tracePt t="4285" x="8891588" y="1539875"/>
          <p14:tracePt t="4293" x="8891588" y="1554163"/>
          <p14:tracePt t="4302" x="8891588" y="1574800"/>
          <p14:tracePt t="4310" x="8891588" y="1603375"/>
          <p14:tracePt t="4318" x="8891588" y="1625600"/>
          <p14:tracePt t="4327" x="8891588" y="1654175"/>
          <p14:tracePt t="4334" x="8891588" y="1674813"/>
          <p14:tracePt t="4343" x="8891588" y="1703388"/>
          <p14:tracePt t="4351" x="8891588" y="1717675"/>
          <p14:tracePt t="4359" x="8891588" y="1739900"/>
          <p14:tracePt t="4367" x="8891588" y="1754188"/>
          <p14:tracePt t="4376" x="8891588" y="1768475"/>
          <p14:tracePt t="4384" x="8891588" y="1774825"/>
          <p14:tracePt t="4392" x="8877300" y="1789113"/>
          <p14:tracePt t="4400" x="8877300" y="1803400"/>
          <p14:tracePt t="4409" x="8877300" y="1817688"/>
          <p14:tracePt t="4425" x="8877300" y="1825625"/>
          <p14:tracePt t="4434" x="8863013" y="1839913"/>
          <p14:tracePt t="4442" x="8863013" y="1854200"/>
          <p14:tracePt t="4450" x="8863013" y="1868488"/>
          <p14:tracePt t="4459" x="8848725" y="1874838"/>
          <p14:tracePt t="4466" x="8848725" y="1889125"/>
          <p14:tracePt t="4475" x="8834438" y="1903413"/>
          <p14:tracePt t="4483" x="8826500" y="1924050"/>
          <p14:tracePt t="4491" x="8812213" y="1938338"/>
          <p14:tracePt t="4499" x="8812213" y="1952625"/>
          <p14:tracePt t="4508" x="8783638" y="1974850"/>
          <p14:tracePt t="4516" x="8777288" y="1989138"/>
          <p14:tracePt t="4525" x="8763000" y="2003425"/>
          <p14:tracePt t="4533" x="8748713" y="2003425"/>
          <p14:tracePt t="4541" x="8748713" y="2017713"/>
          <p14:tracePt t="4549" x="8734425" y="2024063"/>
          <p14:tracePt t="4558" x="8726488" y="2024063"/>
          <p14:tracePt t="4565" x="8712200" y="2024063"/>
          <p14:tracePt t="4575" x="8697913" y="2024063"/>
          <p14:tracePt t="4598" x="8683625" y="2024063"/>
          <p14:tracePt t="7016" x="8677275" y="2024063"/>
          <p14:tracePt t="7025" x="8662988" y="2024063"/>
          <p14:tracePt t="7032" x="8648700" y="2024063"/>
          <p14:tracePt t="7044" x="8634413" y="2024063"/>
          <p14:tracePt t="7059" x="8626475" y="2024063"/>
          <p14:tracePt t="7114" x="8634413" y="2024063"/>
          <p14:tracePt t="7124" x="8662988" y="2024063"/>
          <p14:tracePt t="7131" x="8683625" y="2024063"/>
          <p14:tracePt t="7141" x="8726488" y="2024063"/>
          <p14:tracePt t="7147" x="8763000" y="2024063"/>
          <p14:tracePt t="7157" x="8826500" y="2024063"/>
          <p14:tracePt t="7164" x="8877300" y="2024063"/>
          <p14:tracePt t="7172" x="8926513" y="2024063"/>
          <p14:tracePt t="7180" x="8997950" y="2024063"/>
          <p14:tracePt t="7188" x="9061450" y="2024063"/>
          <p14:tracePt t="7197" x="9126538" y="2024063"/>
          <p14:tracePt t="7205" x="9190038" y="2024063"/>
          <p14:tracePt t="7213" x="9261475" y="2024063"/>
          <p14:tracePt t="7221" x="9340850" y="2038350"/>
          <p14:tracePt t="7229" x="9410700" y="2052638"/>
          <p14:tracePt t="7238" x="9475788" y="2074863"/>
          <p14:tracePt t="7246" x="9553575" y="2103438"/>
          <p14:tracePt t="7254" x="9590088" y="2117725"/>
          <p14:tracePt t="7262" x="9639300" y="2124075"/>
          <p14:tracePt t="7274" x="9725025" y="2152650"/>
          <p14:tracePt t="7280" x="9739313" y="2152650"/>
          <p14:tracePt t="7287" x="9774238" y="2166938"/>
          <p14:tracePt t="7296" x="9810750" y="2166938"/>
          <p14:tracePt t="7304" x="9825038" y="2166938"/>
          <p14:tracePt t="7312" x="9853613" y="2174875"/>
          <p14:tracePt t="7320" x="9874250" y="2174875"/>
          <p14:tracePt t="7328" x="9888538" y="2174875"/>
          <p14:tracePt t="7345" x="9902825" y="2174875"/>
          <p14:tracePt t="7353" x="9910763" y="2174875"/>
          <p14:tracePt t="7378" x="9925050" y="2174875"/>
          <p14:tracePt t="7419" x="9910763" y="2174875"/>
          <p14:tracePt t="7427" x="9902825" y="2174875"/>
          <p14:tracePt t="7435" x="9888538" y="2174875"/>
          <p14:tracePt t="7444" x="9874250" y="2174875"/>
          <p14:tracePt t="7452" x="9853613" y="2174875"/>
          <p14:tracePt t="7460" x="9810750" y="2174875"/>
          <p14:tracePt t="7469" x="9788525" y="2174875"/>
          <p14:tracePt t="7477" x="9753600" y="2174875"/>
          <p14:tracePt t="7485" x="9704388" y="2174875"/>
          <p14:tracePt t="7493" x="9625013" y="2189163"/>
          <p14:tracePt t="7501" x="9553575" y="2203450"/>
          <p14:tracePt t="7510" x="9490075" y="2203450"/>
          <p14:tracePt t="7518" x="9396413" y="2217738"/>
          <p14:tracePt t="7526" x="9297988" y="2224088"/>
          <p14:tracePt t="7534" x="9212263" y="2224088"/>
          <p14:tracePt t="7542" x="9112250" y="2238375"/>
          <p14:tracePt t="7551" x="9040813" y="2252663"/>
          <p14:tracePt t="7559" x="8947150" y="2252663"/>
          <p14:tracePt t="7567" x="8877300" y="2252663"/>
          <p14:tracePt t="7576" x="8848725" y="2252663"/>
          <p14:tracePt t="7584" x="8783638" y="2252663"/>
          <p14:tracePt t="7592" x="8748713" y="2252663"/>
          <p14:tracePt t="7600" x="8712200" y="2252663"/>
          <p14:tracePt t="7609" x="8683625" y="2238375"/>
          <p14:tracePt t="7617" x="8662988" y="2238375"/>
          <p14:tracePt t="7626" x="8648700" y="2217738"/>
          <p14:tracePt t="7633" x="8634413" y="2217738"/>
          <p14:tracePt t="7642" x="8626475" y="2203450"/>
          <p14:tracePt t="7650" x="8626475" y="2189163"/>
          <p14:tracePt t="7658" x="8612188" y="2174875"/>
          <p14:tracePt t="7666" x="8612188" y="2166938"/>
          <p14:tracePt t="7675" x="8612188" y="2152650"/>
          <p14:tracePt t="7683" x="8597900" y="2138363"/>
          <p14:tracePt t="7699" x="8597900" y="2124075"/>
          <p14:tracePt t="7708" x="8597900" y="2117725"/>
          <p14:tracePt t="7716" x="8597900" y="2103438"/>
          <p14:tracePt t="7725" x="8597900" y="2089150"/>
          <p14:tracePt t="7741" x="8597900" y="2074863"/>
          <p14:tracePt t="7749" x="8597900" y="2066925"/>
          <p14:tracePt t="7758" x="8612188" y="2066925"/>
          <p14:tracePt t="7765" x="8612188" y="2052638"/>
          <p14:tracePt t="7781" x="8626475" y="2038350"/>
          <p14:tracePt t="7798" x="8626475" y="2024063"/>
          <p14:tracePt t="7814" x="8626475" y="2017713"/>
          <p14:tracePt t="7824" x="8634413" y="2017713"/>
          <p14:tracePt t="7841" x="8634413" y="2003425"/>
          <p14:tracePt t="7848" x="8634413" y="1989138"/>
          <p14:tracePt t="7864" x="8634413" y="1974850"/>
          <p14:tracePt t="7873" x="8634413" y="1966913"/>
          <p14:tracePt t="7881" x="8648700" y="1952625"/>
          <p14:tracePt t="7897" x="8648700" y="1938338"/>
          <p14:tracePt t="7907" x="8648700" y="1924050"/>
          <p14:tracePt t="7913" x="8662988" y="1917700"/>
          <p14:tracePt t="7923" x="8677275" y="1903413"/>
          <p14:tracePt t="7930" x="8697913" y="1889125"/>
          <p14:tracePt t="7941" x="8726488" y="1874838"/>
          <p14:tracePt t="7947" x="8763000" y="1874838"/>
          <p14:tracePt t="7955" x="8783638" y="1868488"/>
          <p14:tracePt t="7963" x="8826500" y="1854200"/>
          <p14:tracePt t="7971" x="8834438" y="1854200"/>
          <p14:tracePt t="7980" x="8877300" y="1839913"/>
          <p14:tracePt t="7987" x="8897938" y="1839913"/>
          <p14:tracePt t="7996" x="8940800" y="1839913"/>
          <p14:tracePt t="8004" x="8947150" y="1839913"/>
          <p14:tracePt t="8013" x="8961438" y="1839913"/>
          <p14:tracePt t="8021" x="8975725" y="1839913"/>
          <p14:tracePt t="8029" x="8990013" y="1839913"/>
          <p14:tracePt t="8037" x="8997950" y="1839913"/>
          <p14:tracePt t="8053" x="9012238" y="1839913"/>
          <p14:tracePt t="8070" x="9012238" y="1854200"/>
          <p14:tracePt t="8078" x="9026525" y="1868488"/>
          <p14:tracePt t="8095" x="9040813" y="1874838"/>
          <p14:tracePt t="8103" x="9047163" y="1889125"/>
          <p14:tracePt t="8111" x="9047163" y="1903413"/>
          <p14:tracePt t="8120" x="9047163" y="1917700"/>
          <p14:tracePt t="8127" x="9061450" y="1924050"/>
          <p14:tracePt t="8136" x="9075738" y="1938338"/>
          <p14:tracePt t="8153" x="9090025" y="1952625"/>
          <p14:tracePt t="8161" x="9097963" y="1966913"/>
          <p14:tracePt t="8169" x="9112250" y="1974850"/>
          <p14:tracePt t="8177" x="9126538" y="2003425"/>
          <p14:tracePt t="8186" x="9147175" y="2017713"/>
          <p14:tracePt t="8193" x="9161463" y="2024063"/>
          <p14:tracePt t="8202" x="9175750" y="2052638"/>
          <p14:tracePt t="8210" x="9212263" y="2074863"/>
          <p14:tracePt t="8219" x="9226550" y="2089150"/>
          <p14:tracePt t="8226" x="9247188" y="2103438"/>
          <p14:tracePt t="8235" x="9275763" y="2124075"/>
          <p14:tracePt t="8243" x="9290050" y="2138363"/>
          <p14:tracePt t="8251" x="9312275" y="2152650"/>
          <p14:tracePt t="8260" x="9340850" y="2166938"/>
          <p14:tracePt t="8268" x="9347200" y="2174875"/>
          <p14:tracePt t="8277" x="9361488" y="2203450"/>
          <p14:tracePt t="8284" x="9375775" y="2203450"/>
          <p14:tracePt t="8292" x="9390063" y="2217738"/>
          <p14:tracePt t="8309" x="9396413" y="2224088"/>
          <p14:tracePt t="8325" x="9396413" y="2238375"/>
          <p14:tracePt t="8334" x="9396413" y="2252663"/>
          <p14:tracePt t="8350" x="9396413" y="2266950"/>
          <p14:tracePt t="8358" x="9396413" y="2274888"/>
          <p14:tracePt t="8367" x="9396413" y="2287588"/>
          <p14:tracePt t="8383" x="9390063" y="2316163"/>
          <p14:tracePt t="8391" x="9361488" y="2330450"/>
          <p14:tracePt t="8400" x="9340850" y="2338388"/>
          <p14:tracePt t="8408" x="9312275" y="2352675"/>
          <p14:tracePt t="8416" x="9275763" y="2366963"/>
          <p14:tracePt t="8425" x="9226550" y="2366963"/>
          <p14:tracePt t="8433" x="9175750" y="2366963"/>
          <p14:tracePt t="8441" x="9140825" y="2366963"/>
          <p14:tracePt t="8449" x="9097963" y="2366963"/>
          <p14:tracePt t="8458" x="9090025" y="2366963"/>
          <p14:tracePt t="8465" x="9061450" y="2338388"/>
          <p14:tracePt t="8475" x="9040813" y="2330450"/>
          <p14:tracePt t="8482" x="9026525" y="2301875"/>
          <p14:tracePt t="8491" x="9012238" y="2287588"/>
          <p14:tracePt t="8498" x="8997950" y="2266950"/>
          <p14:tracePt t="8508" x="8997950" y="2238375"/>
          <p14:tracePt t="8515" x="8997950" y="2217738"/>
          <p14:tracePt t="8525" x="8997950" y="2203450"/>
          <p14:tracePt t="8531" x="8997950" y="2174875"/>
          <p14:tracePt t="8542" x="8997950" y="2152650"/>
          <p14:tracePt t="8548" x="8997950" y="2138363"/>
          <p14:tracePt t="8558" x="9012238" y="2103438"/>
          <p14:tracePt t="8564" x="9040813" y="2074863"/>
          <p14:tracePt t="8575" x="9061450" y="2038350"/>
          <p14:tracePt t="8581" x="9112250" y="1989138"/>
          <p14:tracePt t="8591" x="9147175" y="1952625"/>
          <p14:tracePt t="8598" x="9197975" y="1903413"/>
          <p14:tracePt t="8608" x="9240838" y="1868488"/>
          <p14:tracePt t="8614" x="9261475" y="1854200"/>
          <p14:tracePt t="8623" x="9326563" y="1803400"/>
          <p14:tracePt t="8630" x="9347200" y="1803400"/>
          <p14:tracePt t="8641" x="9390063" y="1774825"/>
          <p14:tracePt t="8647" x="9424988" y="1768475"/>
          <p14:tracePt t="8655" x="9453563" y="1768475"/>
          <p14:tracePt t="8663" x="9475788" y="1768475"/>
          <p14:tracePt t="8672" x="9504363" y="1768475"/>
          <p14:tracePt t="8680" x="9510713" y="1768475"/>
          <p14:tracePt t="8689" x="9525000" y="1768475"/>
          <p14:tracePt t="8696" x="9539288" y="1768475"/>
          <p14:tracePt t="8705" x="9553575" y="1768475"/>
          <p14:tracePt t="8713" x="9561513" y="1774825"/>
          <p14:tracePt t="8721" x="9575800" y="1789113"/>
          <p14:tracePt t="8729" x="9590088" y="1803400"/>
          <p14:tracePt t="8746" x="9604375" y="1817688"/>
          <p14:tracePt t="8754" x="9604375" y="1825625"/>
          <p14:tracePt t="8763" x="9610725" y="1839913"/>
          <p14:tracePt t="8771" x="9610725" y="1854200"/>
          <p14:tracePt t="8787" x="9610725" y="1868488"/>
          <p14:tracePt t="8796" x="9625013" y="1874838"/>
          <p14:tracePt t="8804" x="9625013" y="1889125"/>
          <p14:tracePt t="8812" x="9625013" y="1917700"/>
          <p14:tracePt t="8820" x="9639300" y="1924050"/>
          <p14:tracePt t="8829" x="9639300" y="1938338"/>
          <p14:tracePt t="8846" x="9639300" y="1952625"/>
          <p14:tracePt t="8853" x="9639300" y="1966913"/>
          <p14:tracePt t="8861" x="9639300" y="1974850"/>
          <p14:tracePt t="8878" x="9625013" y="1989138"/>
          <p14:tracePt t="8886" x="9625013" y="2003425"/>
          <p14:tracePt t="8902" x="9610725" y="2017713"/>
          <p14:tracePt t="8910" x="9604375" y="2017713"/>
          <p14:tracePt t="8919" x="9590088" y="2024063"/>
          <p14:tracePt t="8927" x="9575800" y="2052638"/>
          <p14:tracePt t="8935" x="9561513" y="2066925"/>
          <p14:tracePt t="8944" x="9539288" y="2074863"/>
          <p14:tracePt t="8952" x="9510713" y="2103438"/>
          <p14:tracePt t="8960" x="9490075" y="2124075"/>
          <p14:tracePt t="8969" x="9475788" y="2152650"/>
          <p14:tracePt t="8977" x="9439275" y="2174875"/>
          <p14:tracePt t="8985" x="9410700" y="2189163"/>
          <p14:tracePt t="8993" x="9375775" y="2217738"/>
          <p14:tracePt t="9002" x="9361488" y="2224088"/>
          <p14:tracePt t="9010" x="9312275" y="2266950"/>
          <p14:tracePt t="9018" x="9290050" y="2287588"/>
          <p14:tracePt t="9026" x="9247188" y="2301875"/>
          <p14:tracePt t="9034" x="9240838" y="2316163"/>
          <p14:tracePt t="9043" x="9212263" y="2330450"/>
          <p14:tracePt t="9051" x="9175750" y="2338388"/>
          <p14:tracePt t="9059" x="9147175" y="2338388"/>
          <p14:tracePt t="9067" x="9140825" y="2352675"/>
          <p14:tracePt t="9076" x="9112250" y="2352675"/>
          <p14:tracePt t="9084" x="9097963" y="2366963"/>
          <p14:tracePt t="9092" x="9090025" y="2366963"/>
          <p14:tracePt t="9100" x="9075738" y="2366963"/>
          <p14:tracePt t="9109" x="9047163" y="2366963"/>
          <p14:tracePt t="9125" x="9040813" y="2366963"/>
          <p14:tracePt t="9133" x="9026525" y="2366963"/>
          <p14:tracePt t="9149" x="9012238" y="2366963"/>
          <p14:tracePt t="9166" x="9012238" y="2352675"/>
          <p14:tracePt t="9175" x="8997950" y="2352675"/>
          <p14:tracePt t="9183" x="8997950" y="2338388"/>
          <p14:tracePt t="9215" x="8997950" y="2330450"/>
          <p14:tracePt t="9620" x="8997950" y="2316163"/>
          <p14:tracePt t="9636" x="8997950" y="2301875"/>
          <p14:tracePt t="9644" x="8990013" y="2287588"/>
          <p14:tracePt t="9653" x="8990013" y="2274888"/>
          <p14:tracePt t="9661" x="8990013" y="2266950"/>
          <p14:tracePt t="9669" x="8990013" y="2252663"/>
          <p14:tracePt t="9677" x="8975725" y="2238375"/>
          <p14:tracePt t="9686" x="8975725" y="2224088"/>
          <p14:tracePt t="9694" x="8975725" y="2217738"/>
          <p14:tracePt t="9702" x="8975725" y="2203450"/>
          <p14:tracePt t="9710" x="8961438" y="2203450"/>
          <p14:tracePt t="9719" x="8961438" y="2189163"/>
          <p14:tracePt t="9727" x="8961438" y="2174875"/>
          <p14:tracePt t="9735" x="8947150" y="2166938"/>
          <p14:tracePt t="9743" x="8947150" y="2152650"/>
          <p14:tracePt t="9751" x="8947150" y="2138363"/>
          <p14:tracePt t="9768" x="8947150" y="2124075"/>
          <p14:tracePt t="9776" x="8947150" y="2117725"/>
          <p14:tracePt t="9784" x="8947150" y="2103438"/>
          <p14:tracePt t="9792" x="8947150" y="2089150"/>
          <p14:tracePt t="9801" x="8947150" y="2074863"/>
          <p14:tracePt t="9809" x="8947150" y="2066925"/>
          <p14:tracePt t="9817" x="8947150" y="2052638"/>
          <p14:tracePt t="9826" x="8947150" y="2038350"/>
          <p14:tracePt t="9834" x="8947150" y="2024063"/>
          <p14:tracePt t="9842" x="8947150" y="2017713"/>
          <p14:tracePt t="9851" x="8961438" y="2017713"/>
          <p14:tracePt t="9858" x="8975725" y="2003425"/>
          <p14:tracePt t="9867" x="8990013" y="1989138"/>
          <p14:tracePt t="9875" x="8997950" y="1966913"/>
          <p14:tracePt t="9884" x="9012238" y="1952625"/>
          <p14:tracePt t="9892" x="9026525" y="1938338"/>
          <p14:tracePt t="9900" x="9040813" y="1938338"/>
          <p14:tracePt t="9908" x="9047163" y="1924050"/>
          <p14:tracePt t="9916" x="9061450" y="1924050"/>
          <p14:tracePt t="9925" x="9075738" y="1917700"/>
          <p14:tracePt t="9941" x="9090025" y="1917700"/>
          <p14:tracePt t="9949" x="9097963" y="1917700"/>
          <p14:tracePt t="9965" x="9112250" y="1917700"/>
          <p14:tracePt t="9982" x="9126538" y="1917700"/>
          <p14:tracePt t="10007" x="9140825" y="1917700"/>
          <p14:tracePt t="10015" x="9140825" y="1924050"/>
          <p14:tracePt t="10025" x="9147175" y="1924050"/>
          <p14:tracePt t="10048" x="9161463" y="1924050"/>
          <p14:tracePt t="10058" x="9161463" y="1938338"/>
          <p14:tracePt t="10074" x="9175750" y="1938338"/>
          <p14:tracePt t="10091" x="9190038" y="1938338"/>
          <p14:tracePt t="10097" x="9190038" y="1952625"/>
          <p14:tracePt t="10107" x="9197975" y="1952625"/>
          <p14:tracePt t="10114" x="9212263" y="1966913"/>
          <p14:tracePt t="10124" x="9226550" y="1966913"/>
          <p14:tracePt t="10131" x="9247188" y="1974850"/>
          <p14:tracePt t="10147" x="9261475" y="1989138"/>
          <p14:tracePt t="10157" x="9290050" y="1989138"/>
          <p14:tracePt t="10164" x="9297988" y="1989138"/>
          <p14:tracePt t="10172" x="9312275" y="2003425"/>
          <p14:tracePt t="10180" x="9326563" y="2003425"/>
          <p14:tracePt t="10188" x="9340850" y="2003425"/>
          <p14:tracePt t="10205" x="9347200" y="2003425"/>
          <p14:tracePt t="10213" x="9361488" y="2003425"/>
          <p14:tracePt t="10222" x="9375775" y="2003425"/>
          <p14:tracePt t="10230" x="9390063" y="2003425"/>
          <p14:tracePt t="10238" x="9396413" y="2003425"/>
          <p14:tracePt t="10246" x="9410700" y="2003425"/>
          <p14:tracePt t="10255" x="9424988" y="2003425"/>
          <p14:tracePt t="10263" x="9439275" y="2003425"/>
          <p14:tracePt t="10274" x="9453563" y="2003425"/>
          <p14:tracePt t="10280" x="9461500" y="2003425"/>
          <p14:tracePt t="10287" x="9475788" y="2003425"/>
          <p14:tracePt t="10296" x="9490075" y="2003425"/>
          <p14:tracePt t="10304" x="9490075" y="2017713"/>
          <p14:tracePt t="10312" x="9504363" y="2017713"/>
          <p14:tracePt t="10321" x="9510713" y="2017713"/>
          <p14:tracePt t="10336" x="9525000" y="2017713"/>
          <p14:tracePt t="10345" x="9539288" y="2017713"/>
          <p14:tracePt t="10362" x="9553575" y="2017713"/>
          <p14:tracePt t="10369" x="9561513" y="2024063"/>
          <p14:tracePt t="10378" x="9575800" y="2024063"/>
          <p14:tracePt t="10394" x="9590088" y="2024063"/>
          <p14:tracePt t="10403" x="9604375" y="2024063"/>
          <p14:tracePt t="10411" x="9604375" y="2038350"/>
          <p14:tracePt t="10419" x="9610725" y="2038350"/>
          <p14:tracePt t="10428" x="9625013" y="2038350"/>
          <p14:tracePt t="10436" x="9639300" y="2052638"/>
          <p14:tracePt t="10444" x="9653588" y="2052638"/>
          <p14:tracePt t="10460" x="9661525" y="2066925"/>
          <p14:tracePt t="10469" x="9675813" y="2066925"/>
          <p14:tracePt t="10485" x="9690100" y="2066925"/>
          <p14:tracePt t="10494" x="9704388" y="2066925"/>
          <p14:tracePt t="10501" x="9704388" y="2074863"/>
          <p14:tracePt t="10510" x="9710738" y="2074863"/>
          <p14:tracePt t="10518" x="9725025" y="2074863"/>
          <p14:tracePt t="10526" x="9725025" y="2089150"/>
          <p14:tracePt t="10535" x="9739313" y="2089150"/>
          <p14:tracePt t="10543" x="9753600" y="2089150"/>
          <p14:tracePt t="10559" x="9753600" y="2103438"/>
          <p14:tracePt t="10567" x="9759950" y="2103438"/>
          <p14:tracePt t="10584" x="9759950" y="2117725"/>
          <p14:tracePt t="10592" x="9774238" y="2117725"/>
          <p14:tracePt t="10617" x="9774238" y="2124075"/>
          <p14:tracePt t="10625" x="9788525" y="2124075"/>
          <p14:tracePt t="10650" x="9788525" y="2138363"/>
          <p14:tracePt t="10675" x="9788525" y="2152650"/>
          <p14:tracePt t="10683" x="9788525" y="2166938"/>
          <p14:tracePt t="10692" x="9802813" y="2174875"/>
          <p14:tracePt t="10699" x="9802813" y="2203450"/>
          <p14:tracePt t="10708" x="9802813" y="2217738"/>
          <p14:tracePt t="10716" x="9802813" y="2238375"/>
          <p14:tracePt t="10725" x="9802813" y="2266950"/>
          <p14:tracePt t="10732" x="9802813" y="2287588"/>
          <p14:tracePt t="10742" x="9810750" y="2301875"/>
          <p14:tracePt t="10749" x="9810750" y="2330450"/>
          <p14:tracePt t="10758" x="9810750" y="2352675"/>
          <p14:tracePt t="10766" x="9810750" y="2381250"/>
          <p14:tracePt t="10775" x="9810750" y="2387600"/>
          <p14:tracePt t="10782" x="9810750" y="2416175"/>
          <p14:tracePt t="10791" x="9810750" y="2430463"/>
          <p14:tracePt t="10798" x="9810750" y="2452688"/>
          <p14:tracePt t="10808" x="9810750" y="2487613"/>
          <p14:tracePt t="10815" x="9810750" y="2516188"/>
          <p14:tracePt t="10825" x="9810750" y="2538413"/>
          <p14:tracePt t="10831" x="9810750" y="2552700"/>
          <p14:tracePt t="10841" x="9810750" y="2601913"/>
          <p14:tracePt t="10848" x="9810750" y="2638425"/>
          <p14:tracePt t="10858" x="9810750" y="2679700"/>
          <p14:tracePt t="10864" x="9810750" y="2687638"/>
          <p14:tracePt t="10874" x="9825038" y="2730500"/>
          <p14:tracePt t="10881" x="9825038" y="2765425"/>
          <p14:tracePt t="10890" x="9825038" y="2787650"/>
          <p14:tracePt t="10897" x="9825038" y="2836863"/>
          <p14:tracePt t="10907" x="9825038" y="2865438"/>
          <p14:tracePt t="10914" x="9825038" y="2901950"/>
          <p14:tracePt t="10922" x="9825038" y="2944813"/>
          <p14:tracePt t="10930" x="9825038" y="2979738"/>
          <p14:tracePt t="10938" x="9825038" y="3030538"/>
          <p14:tracePt t="10947" x="9825038" y="3094038"/>
          <p14:tracePt t="10955" x="9825038" y="3151188"/>
          <p14:tracePt t="10963" x="9825038" y="3228975"/>
          <p14:tracePt t="10971" x="9825038" y="3300413"/>
          <p14:tracePt t="10980" x="9825038" y="3379788"/>
          <p14:tracePt t="10988" x="9810750" y="3443288"/>
          <p14:tracePt t="10996" x="9810750" y="3463925"/>
          <p14:tracePt t="11004" x="9802813" y="3557588"/>
          <p14:tracePt t="11012" x="9788525" y="3592513"/>
          <p14:tracePt t="11021" x="9788525" y="3629025"/>
          <p14:tracePt t="11029" x="9788525" y="3663950"/>
          <p14:tracePt t="11037" x="9774238" y="3706813"/>
          <p14:tracePt t="11046" x="9774238" y="3757613"/>
          <p14:tracePt t="11054" x="9759950" y="3763963"/>
          <p14:tracePt t="11062" x="9759950" y="3806825"/>
          <p14:tracePt t="11070" x="9759950" y="3813175"/>
          <p14:tracePt t="11079" x="9753600" y="3878263"/>
          <p14:tracePt t="11087" x="9753600" y="3913188"/>
          <p14:tracePt t="11095" x="9753600" y="3956050"/>
          <p14:tracePt t="11103" x="9753600" y="4006850"/>
          <p14:tracePt t="11112" x="9753600" y="4056063"/>
          <p14:tracePt t="11120" x="9753600" y="4121150"/>
          <p14:tracePt t="11128" x="9753600" y="4178300"/>
          <p14:tracePt t="11136" x="9753600" y="4241800"/>
          <p14:tracePt t="11144" x="9753600" y="4270375"/>
          <p14:tracePt t="11153" x="9753600" y="4319588"/>
          <p14:tracePt t="11161" x="9759950" y="4356100"/>
          <p14:tracePt t="11169" x="9759950" y="4376738"/>
          <p14:tracePt t="11178" x="9759950" y="4405313"/>
          <p14:tracePt t="11186" x="9774238" y="4419600"/>
          <p14:tracePt t="11516" x="9774238" y="4405313"/>
          <p14:tracePt t="11525" x="9759950" y="4376738"/>
          <p14:tracePt t="11532" x="9759950" y="4356100"/>
          <p14:tracePt t="11543" x="9753600" y="4319588"/>
          <p14:tracePt t="11549" x="9753600" y="4291013"/>
          <p14:tracePt t="11558" x="9739313" y="4270375"/>
          <p14:tracePt t="11565" x="9725025" y="4227513"/>
          <p14:tracePt t="11575" x="9725025" y="4191000"/>
          <p14:tracePt t="11581" x="9710738" y="4156075"/>
          <p14:tracePt t="11591" x="9704388" y="4121150"/>
          <p14:tracePt t="11598" x="9704388" y="4092575"/>
          <p14:tracePt t="11608" x="9690100" y="4027488"/>
          <p14:tracePt t="11614" x="9690100" y="4021138"/>
          <p14:tracePt t="11624" x="9675813" y="3978275"/>
          <p14:tracePt t="11631" x="9675813" y="3941763"/>
          <p14:tracePt t="11641" x="9675813" y="3906838"/>
          <p14:tracePt t="11647" x="9675813" y="3878263"/>
          <p14:tracePt t="11657" x="9675813" y="3856038"/>
          <p14:tracePt t="11664" x="9675813" y="3827463"/>
          <p14:tracePt t="11674" x="9675813" y="3806825"/>
          <p14:tracePt t="11680" x="9704388" y="3792538"/>
          <p14:tracePt t="11688" x="9710738" y="3763963"/>
          <p14:tracePt t="11697" x="9725025" y="3757613"/>
          <p14:tracePt t="11705" x="9739313" y="3729038"/>
          <p14:tracePt t="11713" x="9753600" y="3714750"/>
          <p14:tracePt t="11721" x="9774238" y="3714750"/>
          <p14:tracePt t="11730" x="9788525" y="3706813"/>
          <p14:tracePt t="11738" x="9802813" y="3692525"/>
          <p14:tracePt t="11755" x="9810750" y="3692525"/>
          <p14:tracePt t="11762" x="9825038" y="3692525"/>
          <p14:tracePt t="11787" x="9839325" y="3692525"/>
          <p14:tracePt t="11804" x="9853613" y="3706813"/>
          <p14:tracePt t="11812" x="9853613" y="3714750"/>
          <p14:tracePt t="11821" x="9859963" y="3729038"/>
          <p14:tracePt t="11828" x="9874250" y="3729038"/>
          <p14:tracePt t="11837" x="9888538" y="3757613"/>
          <p14:tracePt t="11845" x="9910763" y="3763963"/>
          <p14:tracePt t="11854" x="9925050" y="3778250"/>
          <p14:tracePt t="11861" x="9939338" y="3792538"/>
          <p14:tracePt t="11870" x="9953625" y="3792538"/>
          <p14:tracePt t="11878" x="9959975" y="3806825"/>
          <p14:tracePt t="11887" x="9959975" y="3813175"/>
          <p14:tracePt t="11895" x="9959975" y="3827463"/>
          <p14:tracePt t="11903" x="9974263" y="3841750"/>
          <p14:tracePt t="11919" x="9988550" y="3856038"/>
          <p14:tracePt t="11927" x="9988550" y="3863975"/>
          <p14:tracePt t="11936" x="9988550" y="3878263"/>
          <p14:tracePt t="11944" x="9988550" y="3892550"/>
          <p14:tracePt t="11952" x="9988550" y="3913188"/>
          <p14:tracePt t="11960" x="9988550" y="3927475"/>
          <p14:tracePt t="11969" x="9988550" y="3963988"/>
          <p14:tracePt t="11977" x="9988550" y="4006850"/>
          <p14:tracePt t="11985" x="9988550" y="4021138"/>
          <p14:tracePt t="11994" x="9988550" y="4056063"/>
          <p14:tracePt t="12002" x="9988550" y="4070350"/>
          <p14:tracePt t="12010" x="9988550" y="4092575"/>
          <p14:tracePt t="12018" x="9974263" y="4121150"/>
          <p14:tracePt t="12026" x="9959975" y="4127500"/>
          <p14:tracePt t="12035" x="9953625" y="4141788"/>
          <p14:tracePt t="12043" x="9939338" y="4156075"/>
          <p14:tracePt t="12051" x="9925050" y="4170363"/>
          <p14:tracePt t="12060" x="9910763" y="4178300"/>
          <p14:tracePt t="12068" x="9902825" y="4178300"/>
          <p14:tracePt t="12076" x="9874250" y="4191000"/>
          <p14:tracePt t="12084" x="9853613" y="4205288"/>
          <p14:tracePt t="12093" x="9810750" y="4205288"/>
          <p14:tracePt t="12100" x="9788525" y="4219575"/>
          <p14:tracePt t="12109" x="9759950" y="4227513"/>
          <p14:tracePt t="12117" x="9725025" y="4227513"/>
          <p14:tracePt t="12126" x="9704388" y="4241800"/>
          <p14:tracePt t="12134" x="9675813" y="4241800"/>
          <p14:tracePt t="12142" x="9653588" y="4256088"/>
          <p14:tracePt t="12150" x="9625013" y="4256088"/>
          <p14:tracePt t="12159" x="9604375" y="4256088"/>
          <p14:tracePt t="12167" x="9575800" y="4256088"/>
          <p14:tracePt t="12175" x="9561513" y="4256088"/>
          <p14:tracePt t="12183" x="9539288" y="4256088"/>
          <p14:tracePt t="12192" x="9510713" y="4256088"/>
          <p14:tracePt t="12199" x="9504363" y="4256088"/>
          <p14:tracePt t="12208" x="9490075" y="4256088"/>
          <p14:tracePt t="12216" x="9490075" y="4241800"/>
          <p14:tracePt t="12226" x="9475788" y="4241800"/>
          <p14:tracePt t="12233" x="9475788" y="4227513"/>
          <p14:tracePt t="12242" x="9461500" y="4227513"/>
          <p14:tracePt t="12249" x="9461500" y="4219575"/>
          <p14:tracePt t="12259" x="9461500" y="4205288"/>
          <p14:tracePt t="12266" x="9461500" y="4191000"/>
          <p14:tracePt t="12277" x="9461500" y="4178300"/>
          <p14:tracePt t="12283" x="9461500" y="4170363"/>
          <p14:tracePt t="12292" x="9461500" y="4141788"/>
          <p14:tracePt t="12308" x="9461500" y="4121150"/>
          <p14:tracePt t="12315" x="9475788" y="4106863"/>
          <p14:tracePt t="12325" x="9475788" y="4092575"/>
          <p14:tracePt t="12331" x="9490075" y="4070350"/>
          <p14:tracePt t="12342" x="9504363" y="4041775"/>
          <p14:tracePt t="12348" x="9510713" y="4021138"/>
          <p14:tracePt t="12358" x="9553575" y="3992563"/>
          <p14:tracePt t="12364" x="9575800" y="3956050"/>
          <p14:tracePt t="12374" x="9625013" y="3913188"/>
          <p14:tracePt t="12381" x="9675813" y="3863975"/>
          <p14:tracePt t="12391" x="9725025" y="3827463"/>
          <p14:tracePt t="12398" x="9774238" y="3792538"/>
          <p14:tracePt t="12407" x="9802813" y="3778250"/>
          <p14:tracePt t="12414" x="9853613" y="3743325"/>
          <p14:tracePt t="12424" x="9888538" y="3729038"/>
          <p14:tracePt t="12430" x="9910763" y="3706813"/>
          <p14:tracePt t="12440" x="9939338" y="3692525"/>
          <p14:tracePt t="12447" x="9953625" y="3678238"/>
          <p14:tracePt t="12455" x="9974263" y="3678238"/>
          <p14:tracePt t="12464" x="9988550" y="3678238"/>
          <p14:tracePt t="12474" x="10002838" y="3678238"/>
          <p14:tracePt t="12480" x="10017125" y="3678238"/>
          <p14:tracePt t="12497" x="10025063" y="3678238"/>
          <p14:tracePt t="12513" x="10039350" y="3692525"/>
          <p14:tracePt t="12521" x="10039350" y="3706813"/>
          <p14:tracePt t="12530" x="10053638" y="3706813"/>
          <p14:tracePt t="12538" x="10053638" y="3714750"/>
          <p14:tracePt t="12546" x="10067925" y="3729038"/>
          <p14:tracePt t="12554" x="10067925" y="3743325"/>
          <p14:tracePt t="12571" x="10067925" y="3757613"/>
          <p14:tracePt t="12579" x="10067925" y="3763963"/>
          <p14:tracePt t="12595" x="10067925" y="3778250"/>
          <p14:tracePt t="12604" x="10067925" y="3792538"/>
          <p14:tracePt t="12620" x="10067925" y="3813175"/>
          <p14:tracePt t="12628" x="10067925" y="3841750"/>
          <p14:tracePt t="12636" x="10053638" y="3863975"/>
          <p14:tracePt t="12645" x="10025063" y="3906838"/>
          <p14:tracePt t="12653" x="10017125" y="3941763"/>
          <p14:tracePt t="12661" x="9988550" y="3992563"/>
          <p14:tracePt t="12670" x="9953625" y="4027488"/>
          <p14:tracePt t="12678" x="9925050" y="4070350"/>
          <p14:tracePt t="12686" x="9888538" y="4092575"/>
          <p14:tracePt t="12694" x="9853613" y="4121150"/>
          <p14:tracePt t="12702" x="9810750" y="4127500"/>
          <p14:tracePt t="12711" x="9774238" y="4156075"/>
          <p14:tracePt t="12719" x="9739313" y="4156075"/>
          <p14:tracePt t="12727" x="9725025" y="4156075"/>
          <p14:tracePt t="12735" x="9675813" y="4156075"/>
          <p14:tracePt t="12743" x="9653588" y="4156075"/>
          <p14:tracePt t="12752" x="9625013" y="4156075"/>
          <p14:tracePt t="12760" x="9604375" y="4141788"/>
          <p14:tracePt t="12768" x="9590088" y="4127500"/>
          <p14:tracePt t="12776" x="9561513" y="4121150"/>
          <p14:tracePt t="12785" x="9553575" y="4106863"/>
          <p14:tracePt t="12801" x="9539288" y="4092575"/>
          <p14:tracePt t="12810" x="9539288" y="4078288"/>
          <p14:tracePt t="12826" x="9539288" y="4070350"/>
          <p14:tracePt t="12842" x="9539288" y="4056063"/>
          <p14:tracePt t="12851" x="9539288" y="4041775"/>
          <p14:tracePt t="12867" x="9539288" y="4027488"/>
          <p14:tracePt t="12876" x="9539288" y="4021138"/>
          <p14:tracePt t="12892" x="9539288" y="4006850"/>
          <p14:tracePt t="12900" x="9553575" y="4006850"/>
          <p14:tracePt t="12909" x="9553575" y="3992563"/>
          <p14:tracePt t="12925" x="9561513" y="3978275"/>
          <p14:tracePt t="12933" x="9575800" y="3956050"/>
          <p14:tracePt t="12941" x="9590088" y="3956050"/>
          <p14:tracePt t="12950" x="9610725" y="3941763"/>
          <p14:tracePt t="12958" x="9639300" y="3927475"/>
          <p14:tracePt t="12966" x="9675813" y="3906838"/>
          <p14:tracePt t="12975" x="9704388" y="3906838"/>
          <p14:tracePt t="12983" x="9725025" y="3892550"/>
          <p14:tracePt t="12991" x="9753600" y="3878263"/>
          <p14:tracePt t="12999" x="9774238" y="3878263"/>
          <p14:tracePt t="13008" x="9802813" y="3878263"/>
          <p14:tracePt t="13016" x="9810750" y="3878263"/>
          <p14:tracePt t="13025" x="9825038" y="3878263"/>
          <p14:tracePt t="13032" x="9839325" y="3878263"/>
          <p14:tracePt t="13042" x="9853613" y="3878263"/>
          <p14:tracePt t="13058" x="9859963" y="3878263"/>
          <p14:tracePt t="13074" x="9859963" y="3892550"/>
          <p14:tracePt t="13092" x="9859963" y="3906838"/>
          <p14:tracePt t="13108" x="9859963" y="3913188"/>
          <p14:tracePt t="13114" x="9859963" y="3927475"/>
          <p14:tracePt t="13131" x="9859963" y="3941763"/>
          <p14:tracePt t="13141" x="9853613" y="3941763"/>
          <p14:tracePt t="13148" x="9853613" y="3956050"/>
          <p14:tracePt t="13157" x="9839325" y="3956050"/>
          <p14:tracePt t="13164" x="9825038" y="3963988"/>
          <p14:tracePt t="13173" x="9802813" y="3963988"/>
          <p14:tracePt t="13180" x="9788525" y="3963988"/>
          <p14:tracePt t="13190" x="9774238" y="3963988"/>
          <p14:tracePt t="13197" x="9753600" y="3963988"/>
          <p14:tracePt t="13207" x="9739313" y="3963988"/>
          <p14:tracePt t="13213" x="9725025" y="3963988"/>
          <p14:tracePt t="13222" x="9704388" y="3956050"/>
          <p14:tracePt t="13238" x="9675813" y="3927475"/>
          <p14:tracePt t="13246" x="9675813" y="3913188"/>
          <p14:tracePt t="13255" x="9661525" y="3906838"/>
          <p14:tracePt t="13263" x="9661525" y="3892550"/>
          <p14:tracePt t="13274" x="9661525" y="3878263"/>
          <p14:tracePt t="13280" x="9661525" y="3856038"/>
          <p14:tracePt t="13288" x="9661525" y="3827463"/>
          <p14:tracePt t="13296" x="9661525" y="3813175"/>
          <p14:tracePt t="13305" x="9661525" y="3792538"/>
          <p14:tracePt t="13312" x="9661525" y="3757613"/>
          <p14:tracePt t="13321" x="9661525" y="3729038"/>
          <p14:tracePt t="13328" x="9661525" y="3678238"/>
          <p14:tracePt t="13337" x="9675813" y="3643313"/>
          <p14:tracePt t="13346" x="9690100" y="3592513"/>
          <p14:tracePt t="13354" x="9710738" y="3543300"/>
          <p14:tracePt t="13362" x="9739313" y="3506788"/>
          <p14:tracePt t="13371" x="9759950" y="3478213"/>
          <p14:tracePt t="13378" x="9788525" y="3457575"/>
          <p14:tracePt t="13387" x="9810750" y="3414713"/>
          <p14:tracePt t="13395" x="9839325" y="3400425"/>
          <p14:tracePt t="13403" x="9874250" y="3394075"/>
          <p14:tracePt t="13411" x="9888538" y="3379788"/>
          <p14:tracePt t="13420" x="9910763" y="3379788"/>
          <p14:tracePt t="13428" x="9925050" y="3379788"/>
          <p14:tracePt t="13436" x="9939338" y="3379788"/>
          <p14:tracePt t="13444" x="9953625" y="3379788"/>
          <p14:tracePt t="13452" x="9959975" y="3379788"/>
          <p14:tracePt t="13469" x="9974263" y="3379788"/>
          <p14:tracePt t="13477" x="9988550" y="3379788"/>
          <p14:tracePt t="13494" x="9988550" y="3394075"/>
          <p14:tracePt t="13502" x="10002838" y="3400425"/>
          <p14:tracePt t="13510" x="10017125" y="3414713"/>
          <p14:tracePt t="13518" x="10017125" y="3429000"/>
          <p14:tracePt t="13527" x="10025063" y="3443288"/>
          <p14:tracePt t="13535" x="10039350" y="3478213"/>
          <p14:tracePt t="13543" x="10053638" y="3506788"/>
          <p14:tracePt t="13552" x="10067925" y="3543300"/>
          <p14:tracePt t="13560" x="10074275" y="3557588"/>
          <p14:tracePt t="13568" x="10102850" y="3614738"/>
          <p14:tracePt t="13576" x="10102850" y="3629025"/>
          <p14:tracePt t="13584" x="10117138" y="3657600"/>
          <p14:tracePt t="13593" x="10125075" y="3692525"/>
          <p14:tracePt t="13601" x="10125075" y="3714750"/>
          <p14:tracePt t="13609" x="10139363" y="3729038"/>
          <p14:tracePt t="13617" x="10139363" y="3743325"/>
          <p14:tracePt t="13625" x="10139363" y="3763963"/>
          <p14:tracePt t="13634" x="10139363" y="3778250"/>
          <p14:tracePt t="13650" x="10139363" y="3792538"/>
          <p14:tracePt t="13667" x="10139363" y="3806825"/>
          <p14:tracePt t="13675" x="10117138" y="3813175"/>
          <p14:tracePt t="13683" x="10102850" y="3827463"/>
          <p14:tracePt t="13691" x="10088563" y="3841750"/>
          <p14:tracePt t="13700" x="10053638" y="3863975"/>
          <p14:tracePt t="13708" x="10017125" y="3892550"/>
          <p14:tracePt t="13716" x="9959975" y="3913188"/>
          <p14:tracePt t="13725" x="9925050" y="3927475"/>
          <p14:tracePt t="13733" x="9902825" y="3941763"/>
          <p14:tracePt t="13741" x="9853613" y="3941763"/>
          <p14:tracePt t="13749" x="9810750" y="3941763"/>
          <p14:tracePt t="13758" x="9788525" y="3941763"/>
          <p14:tracePt t="13766" x="9753600" y="3941763"/>
          <p14:tracePt t="13775" x="9739313" y="3941763"/>
          <p14:tracePt t="13782" x="9710738" y="3941763"/>
          <p14:tracePt t="13791" x="9704388" y="3941763"/>
          <p14:tracePt t="13799" x="9690100" y="3927475"/>
          <p14:tracePt t="13815" x="9675813" y="3913188"/>
          <p14:tracePt t="13825" x="9675813" y="3906838"/>
          <p14:tracePt t="13848" x="9675813" y="3892550"/>
          <p14:tracePt t="13858" x="9675813" y="3878263"/>
          <p14:tracePt t="13874" x="9675813" y="3863975"/>
          <p14:tracePt t="13890" x="9675813" y="3856038"/>
          <p14:tracePt t="13907" x="9675813" y="3841750"/>
          <p14:tracePt t="13914" x="9675813" y="3827463"/>
          <p14:tracePt t="13939" x="9675813" y="3813175"/>
          <p14:tracePt t="13963" x="9690100" y="3813175"/>
          <p14:tracePt t="13972" x="9690100" y="3806825"/>
          <p14:tracePt t="14005" x="9704388" y="3806825"/>
          <p14:tracePt t="14243" x="9704388" y="3792538"/>
          <p14:tracePt t="14260" x="9710738" y="3778250"/>
          <p14:tracePt t="14268" x="9725025" y="3763963"/>
          <p14:tracePt t="14278" x="9753600" y="3743325"/>
          <p14:tracePt t="14285" x="9759950" y="3729038"/>
          <p14:tracePt t="14293" x="9788525" y="3714750"/>
          <p14:tracePt t="14302" x="9810750" y="3706813"/>
          <p14:tracePt t="14310" x="9825038" y="3692525"/>
          <p14:tracePt t="14318" x="9839325" y="3678238"/>
          <p14:tracePt t="14326" x="9853613" y="3678238"/>
          <p14:tracePt t="14334" x="9859963" y="3663950"/>
          <p14:tracePt t="14343" x="9874250" y="3663950"/>
          <p14:tracePt t="14367" x="9888538" y="3663950"/>
          <p14:tracePt t="14400" x="9888538" y="3678238"/>
          <p14:tracePt t="14417" x="9888538" y="3692525"/>
          <p14:tracePt t="14433" x="9888538" y="3706813"/>
          <p14:tracePt t="14442" x="9888538" y="3714750"/>
          <p14:tracePt t="14450" x="9888538" y="3729038"/>
          <p14:tracePt t="14466" x="9888538" y="3743325"/>
          <p14:tracePt t="14475" x="9874250" y="3763963"/>
          <p14:tracePt t="14483" x="9859963" y="3792538"/>
          <p14:tracePt t="14491" x="9853613" y="3813175"/>
          <p14:tracePt t="14499" x="9825038" y="3856038"/>
          <p14:tracePt t="14508" x="9810750" y="3892550"/>
          <p14:tracePt t="14516" x="9788525" y="3927475"/>
          <p14:tracePt t="14525" x="9759950" y="3963988"/>
          <p14:tracePt t="14532" x="9739313" y="4006850"/>
          <p14:tracePt t="14542" x="9710738" y="4027488"/>
          <p14:tracePt t="14549" x="9675813" y="4078288"/>
          <p14:tracePt t="14558" x="9661525" y="4092575"/>
          <p14:tracePt t="14565" x="9639300" y="4121150"/>
          <p14:tracePt t="14575" x="9610725" y="4127500"/>
          <p14:tracePt t="14582" x="9575800" y="4156075"/>
          <p14:tracePt t="14591" x="9553575" y="4170363"/>
          <p14:tracePt t="14598" x="9525000" y="4170363"/>
          <p14:tracePt t="14608" x="9510713" y="4178300"/>
          <p14:tracePt t="14615" x="9490075" y="4178300"/>
          <p14:tracePt t="14625" x="9461500" y="4178300"/>
          <p14:tracePt t="14631" x="9453563" y="4178300"/>
          <p14:tracePt t="14641" x="9424988" y="4178300"/>
          <p14:tracePt t="14648" x="9410700" y="4178300"/>
          <p14:tracePt t="14658" x="9396413" y="4178300"/>
          <p14:tracePt t="14674" x="9390063" y="4178300"/>
          <p14:tracePt t="14681" x="9375775" y="4170363"/>
          <p14:tracePt t="14697" x="9361488" y="4156075"/>
          <p14:tracePt t="14705" x="9361488" y="4141788"/>
          <p14:tracePt t="14714" x="9347200" y="4127500"/>
          <p14:tracePt t="14730" x="9340850" y="4121150"/>
          <p14:tracePt t="14741" x="9340850" y="4106863"/>
          <p14:tracePt t="14747" x="9326563" y="4092575"/>
          <p14:tracePt t="14763" x="9326563" y="4078288"/>
          <p14:tracePt t="14771" x="9312275" y="4070350"/>
          <p14:tracePt t="14779" x="9312275" y="4056063"/>
          <p14:tracePt t="14804" x="9312275" y="4041775"/>
          <p14:tracePt t="14821" x="9312275" y="4027488"/>
          <p14:tracePt t="14870" x="9297988" y="4027488"/>
          <p14:tracePt t="15299" x="9297988" y="4006850"/>
          <p14:tracePt t="15309" x="9290050" y="3992563"/>
          <p14:tracePt t="15315" x="9275763" y="3978275"/>
          <p14:tracePt t="15325" x="9275763" y="3956050"/>
          <p14:tracePt t="15332" x="9261475" y="3941763"/>
          <p14:tracePt t="15341" x="9247188" y="3913188"/>
          <p14:tracePt t="15348" x="9240838" y="3892550"/>
          <p14:tracePt t="15358" x="9226550" y="3878263"/>
          <p14:tracePt t="15365" x="9226550" y="3863975"/>
          <p14:tracePt t="15375" x="9212263" y="3841750"/>
          <p14:tracePt t="15382" x="9197975" y="3827463"/>
          <p14:tracePt t="15391" x="9197975" y="3813175"/>
          <p14:tracePt t="15398" x="9190038" y="3806825"/>
          <p14:tracePt t="15408" x="9190038" y="3792538"/>
          <p14:tracePt t="15414" x="9175750" y="3778250"/>
          <p14:tracePt t="15430" x="9161463" y="3763963"/>
          <p14:tracePt t="15464" x="9147175" y="3757613"/>
          <p14:tracePt t="15513" x="9140825" y="3757613"/>
          <p14:tracePt t="15645" x="9126538" y="3757613"/>
          <p14:tracePt t="15727" x="9112250" y="3757613"/>
          <p14:tracePt t="15736" x="9112250" y="3763963"/>
          <p14:tracePt t="15769" x="9112250" y="3778250"/>
          <p14:tracePt t="15785" x="9097963" y="3778250"/>
          <p14:tracePt t="15794" x="9097963" y="3792538"/>
          <p14:tracePt t="15826" x="9097963" y="3806825"/>
          <p14:tracePt t="15835" x="9090025" y="3806825"/>
          <p14:tracePt t="15884" x="9075738" y="3813175"/>
          <p14:tracePt t="15942" x="9075738" y="3827463"/>
          <p14:tracePt t="16000" x="9075738" y="3841750"/>
          <p14:tracePt t="16049" x="9075738" y="3856038"/>
          <p14:tracePt t="16059" x="9061450" y="3856038"/>
          <p14:tracePt t="16098" x="9061450" y="3863975"/>
          <p14:tracePt t="16131" x="9047163" y="3863975"/>
          <p14:tracePt t="16164" x="9040813" y="3863975"/>
          <p14:tracePt t="16181" x="9040813" y="3878263"/>
          <p14:tracePt t="16190" x="9026525" y="3878263"/>
          <p14:tracePt t="16207" x="9012238" y="3878263"/>
          <p14:tracePt t="16222" x="8997950" y="3878263"/>
          <p14:tracePt t="16247" x="8990013" y="3892550"/>
          <p14:tracePt t="16263" x="8975725" y="3892550"/>
          <p14:tracePt t="16280" x="8961438" y="3892550"/>
          <p14:tracePt t="16296" x="8947150" y="3892550"/>
          <p14:tracePt t="16304" x="8940800" y="3906838"/>
          <p14:tracePt t="16321" x="8926513" y="3906838"/>
          <p14:tracePt t="16329" x="8912225" y="3906838"/>
          <p14:tracePt t="16346" x="8897938" y="3906838"/>
          <p14:tracePt t="16370" x="8891588" y="3906838"/>
          <p14:tracePt t="16379" x="8891588" y="3892550"/>
          <p14:tracePt t="16395" x="8877300" y="3892550"/>
          <p14:tracePt t="16412" x="8877300" y="3878263"/>
          <p14:tracePt t="16420" x="8863013" y="3878263"/>
          <p14:tracePt t="16445" x="8848725" y="3878263"/>
          <p14:tracePt t="16461" x="8848725" y="3863975"/>
          <p14:tracePt t="16477" x="8834438" y="3863975"/>
          <p14:tracePt t="16494" x="8834438" y="3856038"/>
          <p14:tracePt t="16511" x="8834438" y="3841750"/>
          <p14:tracePt t="16527" x="8834438" y="3827463"/>
          <p14:tracePt t="16535" x="8834438" y="3813175"/>
          <p14:tracePt t="16552" x="8834438" y="3806825"/>
          <p14:tracePt t="16560" x="8834438" y="3792538"/>
          <p14:tracePt t="16568" x="8834438" y="3778250"/>
          <p14:tracePt t="16585" x="8834438" y="3763963"/>
          <p14:tracePt t="16601" x="8834438" y="3757613"/>
          <p14:tracePt t="16618" x="8834438" y="3743325"/>
          <p14:tracePt t="16634" x="8834438" y="3729038"/>
          <p14:tracePt t="16643" x="8826500" y="3729038"/>
          <p14:tracePt t="16651" x="8826500" y="3714750"/>
          <p14:tracePt t="16659" x="8826500" y="3706813"/>
          <p14:tracePt t="16675" x="8826500" y="3692525"/>
          <p14:tracePt t="16684" x="8826500" y="3678238"/>
          <p14:tracePt t="16700" x="8826500" y="3663950"/>
          <p14:tracePt t="16709" x="8826500" y="3657600"/>
          <p14:tracePt t="16717" x="8826500" y="3643313"/>
          <p14:tracePt t="16725" x="8826500" y="3629025"/>
          <p14:tracePt t="16733" x="8826500" y="3614738"/>
          <p14:tracePt t="16741" x="8826500" y="3606800"/>
          <p14:tracePt t="16750" x="8826500" y="3592513"/>
          <p14:tracePt t="16758" x="8826500" y="3578225"/>
          <p14:tracePt t="16766" x="8826500" y="3563938"/>
          <p14:tracePt t="16775" x="8826500" y="3557588"/>
          <p14:tracePt t="16783" x="8826500" y="3543300"/>
          <p14:tracePt t="16791" x="8826500" y="3529013"/>
          <p14:tracePt t="16799" x="8826500" y="3514725"/>
          <p14:tracePt t="16816" x="8826500" y="3506788"/>
          <p14:tracePt t="16832" x="8826500" y="3492500"/>
          <p14:tracePt t="16857" x="8826500" y="3478213"/>
          <p14:tracePt t="16889" x="8834438" y="3478213"/>
          <p14:tracePt t="16898" x="8834438" y="3463925"/>
          <p14:tracePt t="16915" x="8848725" y="3463925"/>
          <p14:tracePt t="16931" x="8863013" y="3457575"/>
          <p14:tracePt t="16941" x="8877300" y="3443288"/>
          <p14:tracePt t="16957" x="8891588" y="3429000"/>
          <p14:tracePt t="16964" x="8897938" y="3429000"/>
          <p14:tracePt t="16974" x="8912225" y="3429000"/>
          <p14:tracePt t="16981" x="8912225" y="3414713"/>
          <p14:tracePt t="16989" x="8926513" y="3414713"/>
          <p14:tracePt t="16997" x="8940800" y="3400425"/>
          <p14:tracePt t="17005" x="8947150" y="3400425"/>
          <p14:tracePt t="17021" x="8961438" y="3394075"/>
          <p14:tracePt t="17030" x="8975725" y="3394075"/>
          <p14:tracePt t="17046" x="8990013" y="3394075"/>
          <p14:tracePt t="17055" x="8997950" y="3379788"/>
          <p14:tracePt t="17071" x="9012238" y="3379788"/>
          <p14:tracePt t="17079" x="9026525" y="3379788"/>
          <p14:tracePt t="17088" x="9026525" y="3365500"/>
          <p14:tracePt t="17096" x="9040813" y="3365500"/>
          <p14:tracePt t="17104" x="9047163" y="3365500"/>
          <p14:tracePt t="17113" x="9061450" y="3365500"/>
          <p14:tracePt t="17129" x="9075738" y="3365500"/>
          <p14:tracePt t="17137" x="9090025" y="3365500"/>
          <p14:tracePt t="17145" x="9097963" y="3365500"/>
          <p14:tracePt t="17153" x="9112250" y="3365500"/>
          <p14:tracePt t="17170" x="9126538" y="3365500"/>
          <p14:tracePt t="17178" x="9140825" y="3365500"/>
          <p14:tracePt t="17186" x="9147175" y="3365500"/>
          <p14:tracePt t="17195" x="9161463" y="3365500"/>
          <p14:tracePt t="17211" x="9175750" y="3365500"/>
          <p14:tracePt t="17219" x="9190038" y="3365500"/>
          <p14:tracePt t="17229" x="9197975" y="3365500"/>
          <p14:tracePt t="17244" x="9212263" y="3365500"/>
          <p14:tracePt t="17252" x="9226550" y="3365500"/>
          <p14:tracePt t="17261" x="9240838" y="3365500"/>
          <p14:tracePt t="17277" x="9247188" y="3365500"/>
          <p14:tracePt t="17286" x="9261475" y="3365500"/>
          <p14:tracePt t="17302" x="9275763" y="3365500"/>
          <p14:tracePt t="17310" x="9290050" y="3365500"/>
          <p14:tracePt t="17319" x="9297988" y="3365500"/>
          <p14:tracePt t="17327" x="9312275" y="3365500"/>
          <p14:tracePt t="17343" x="9326563" y="3365500"/>
          <p14:tracePt t="17351" x="9340850" y="3365500"/>
          <p14:tracePt t="17368" x="9347200" y="3365500"/>
          <p14:tracePt t="17376" x="9361488" y="3365500"/>
          <p14:tracePt t="17385" x="9361488" y="3379788"/>
          <p14:tracePt t="17393" x="9375775" y="3379788"/>
          <p14:tracePt t="17409" x="9390063" y="3379788"/>
          <p14:tracePt t="17425" x="9396413" y="3394075"/>
          <p14:tracePt t="17434" x="9410700" y="3394075"/>
          <p14:tracePt t="17442" x="9424988" y="3394075"/>
          <p14:tracePt t="17450" x="9453563" y="3394075"/>
          <p14:tracePt t="17458" x="9461500" y="3394075"/>
          <p14:tracePt t="17467" x="9475788" y="3394075"/>
          <p14:tracePt t="17475" x="9490075" y="3394075"/>
          <p14:tracePt t="17483" x="9504363" y="3394075"/>
          <p14:tracePt t="17492" x="9525000" y="3394075"/>
          <p14:tracePt t="17500" x="9539288" y="3394075"/>
          <p14:tracePt t="17516" x="9553575" y="3394075"/>
          <p14:tracePt t="17525" x="9561513" y="3394075"/>
          <p14:tracePt t="17533" x="9575800" y="3394075"/>
          <p14:tracePt t="17549" x="9590088" y="3394075"/>
          <p14:tracePt t="17565" x="9604375" y="3394075"/>
          <p14:tracePt t="17575" x="9604375" y="3400425"/>
          <p14:tracePt t="17599" x="9610725" y="3400425"/>
          <p14:tracePt t="17640" x="9610725" y="3414713"/>
          <p14:tracePt t="17714" x="9610725" y="3429000"/>
          <p14:tracePt t="17838" x="9610725" y="3443288"/>
          <p14:tracePt t="17879" x="9610725" y="3457575"/>
          <p14:tracePt t="17904" x="9604375" y="3463925"/>
          <p14:tracePt t="17920" x="9604375" y="3478213"/>
          <p14:tracePt t="17937" x="9590088" y="3492500"/>
          <p14:tracePt t="17945" x="9590088" y="3506788"/>
          <p14:tracePt t="17953" x="9590088" y="3514725"/>
          <p14:tracePt t="17969" x="9575800" y="3529013"/>
          <p14:tracePt t="17978" x="9575800" y="3543300"/>
          <p14:tracePt t="17995" x="9561513" y="3557588"/>
          <p14:tracePt t="18011" x="9561513" y="3563938"/>
          <p14:tracePt t="18019" x="9553575" y="3563938"/>
          <p14:tracePt t="18028" x="9553575" y="3578225"/>
          <p14:tracePt t="18036" x="9539288" y="3592513"/>
          <p14:tracePt t="18044" x="9525000" y="3606800"/>
          <p14:tracePt t="18052" x="9510713" y="3629025"/>
          <p14:tracePt t="18061" x="9504363" y="3643313"/>
          <p14:tracePt t="18069" x="9475788" y="3663950"/>
          <p14:tracePt t="18077" x="9461500" y="3678238"/>
          <p14:tracePt t="18085" x="9439275" y="3714750"/>
          <p14:tracePt t="18093" x="9410700" y="3729038"/>
          <p14:tracePt t="18102" x="9396413" y="3757613"/>
          <p14:tracePt t="18110" x="9390063" y="3763963"/>
          <p14:tracePt t="18118" x="9361488" y="3792538"/>
          <p14:tracePt t="18126" x="9347200" y="3806825"/>
          <p14:tracePt t="18134" x="9326563" y="3827463"/>
          <p14:tracePt t="18143" x="9312275" y="3856038"/>
          <p14:tracePt t="18151" x="9290050" y="3863975"/>
          <p14:tracePt t="18159" x="9275763" y="3892550"/>
          <p14:tracePt t="18168" x="9261475" y="3906838"/>
          <p14:tracePt t="18176" x="9261475" y="3913188"/>
          <p14:tracePt t="18184" x="9247188" y="3927475"/>
          <p14:tracePt t="18192" x="9240838" y="3941763"/>
          <p14:tracePt t="18200" x="9240838" y="3956050"/>
          <p14:tracePt t="18209" x="9226550" y="3956050"/>
          <p14:tracePt t="18217" x="9226550" y="3963988"/>
          <p14:tracePt t="18242" x="9226550" y="3978275"/>
          <p14:tracePt t="18250" x="9212263" y="3978275"/>
          <p14:tracePt t="18291" x="9197975" y="3978275"/>
          <p14:tracePt t="18299" x="9197975" y="3992563"/>
          <p14:tracePt t="18316" x="9190038" y="3992563"/>
          <p14:tracePt t="18325" x="9175750" y="4006850"/>
          <p14:tracePt t="18332" x="9161463" y="4006850"/>
          <p14:tracePt t="18341" x="9147175" y="4006850"/>
          <p14:tracePt t="18349" x="9140825" y="4027488"/>
          <p14:tracePt t="18358" x="9112250" y="4041775"/>
          <p14:tracePt t="18365" x="9097963" y="4041775"/>
          <p14:tracePt t="18375" x="9061450" y="4078288"/>
          <p14:tracePt t="18381" x="9047163" y="4078288"/>
          <p14:tracePt t="18392" x="9026525" y="4092575"/>
          <p14:tracePt t="18398" x="8997950" y="4106863"/>
          <p14:tracePt t="18408" x="8975725" y="4121150"/>
          <p14:tracePt t="18415" x="8947150" y="4127500"/>
          <p14:tracePt t="18425" x="8940800" y="4141788"/>
          <p14:tracePt t="18431" x="8912225" y="4141788"/>
          <p14:tracePt t="18440" x="8891588" y="4156075"/>
          <p14:tracePt t="18448" x="8877300" y="4156075"/>
          <p14:tracePt t="18458" x="8863013" y="4156075"/>
          <p14:tracePt t="18464" x="8848725" y="4170363"/>
          <p14:tracePt t="18474" x="8834438" y="4170363"/>
          <p14:tracePt t="18480" x="8812213" y="4170363"/>
          <p14:tracePt t="18490" x="8797925" y="4170363"/>
          <p14:tracePt t="18507" x="8783638" y="4170363"/>
          <p14:tracePt t="18522" x="8777288" y="4156075"/>
          <p14:tracePt t="18547" x="8777288" y="4141788"/>
          <p14:tracePt t="18555" x="8763000" y="4141788"/>
          <p14:tracePt t="18563" x="8763000" y="4127500"/>
          <p14:tracePt t="18579" x="8748713" y="4121150"/>
          <p14:tracePt t="18596" x="8748713" y="4106863"/>
          <p14:tracePt t="18613" x="8748713" y="4092575"/>
          <p14:tracePt t="18621" x="8748713" y="4078288"/>
          <p14:tracePt t="18637" x="8748713" y="4070350"/>
          <p14:tracePt t="18646" x="8748713" y="4056063"/>
          <p14:tracePt t="18654" x="8748713" y="4041775"/>
          <p14:tracePt t="18662" x="8748713" y="4027488"/>
          <p14:tracePt t="18679" x="8748713" y="4021138"/>
          <p14:tracePt t="18687" x="8748713" y="4006850"/>
          <p14:tracePt t="18695" x="8734425" y="3992563"/>
          <p14:tracePt t="18711" x="8734425" y="3978275"/>
          <p14:tracePt t="18720" x="8726488" y="3963988"/>
          <p14:tracePt t="18744" x="8726488" y="3956050"/>
          <p14:tracePt t="18777" x="8726488" y="3941763"/>
          <p14:tracePt t="18810" x="8734425" y="3941763"/>
          <p14:tracePt t="18819" x="8748713" y="3941763"/>
          <p14:tracePt t="18827" x="8763000" y="3927475"/>
          <p14:tracePt t="18835" x="8777288" y="3927475"/>
          <p14:tracePt t="18844" x="8812213" y="3927475"/>
          <p14:tracePt t="18852" x="8834438" y="3927475"/>
          <p14:tracePt t="18860" x="8848725" y="3927475"/>
          <p14:tracePt t="18868" x="8877300" y="3913188"/>
          <p14:tracePt t="18876" x="8912225" y="3913188"/>
          <p14:tracePt t="18884" x="8926513" y="3913188"/>
          <p14:tracePt t="18893" x="8947150" y="3913188"/>
          <p14:tracePt t="18901" x="8975725" y="3913188"/>
          <p14:tracePt t="18910" x="8990013" y="3913188"/>
          <p14:tracePt t="18918" x="8997950" y="3913188"/>
          <p14:tracePt t="18926" x="9012238" y="3913188"/>
          <p14:tracePt t="18942" x="9026525" y="3913188"/>
          <p14:tracePt t="18991" x="9026525" y="3927475"/>
          <p14:tracePt t="19033" x="9026525" y="3941763"/>
          <p14:tracePt t="19057" x="9026525" y="3956050"/>
          <p14:tracePt t="19091" x="9040813" y="3956050"/>
          <p14:tracePt t="19099" x="9040813" y="3963988"/>
          <p14:tracePt t="19124" x="9047163" y="3963988"/>
          <p14:tracePt t="19132" x="9047163" y="3978275"/>
          <p14:tracePt t="19157" x="9061450" y="3992563"/>
          <p14:tracePt t="19175" x="9061450" y="4006850"/>
          <p14:tracePt t="19198" x="9061450" y="4021138"/>
          <p14:tracePt t="19288" x="9047163" y="4021138"/>
          <p14:tracePt t="19305" x="9040813" y="4006850"/>
          <p14:tracePt t="19330" x="9026525" y="3992563"/>
          <p14:tracePt t="19346" x="9026525" y="3978275"/>
          <p14:tracePt t="19363" x="9026525" y="3963988"/>
          <p14:tracePt t="19379" x="9026525" y="3956050"/>
          <p14:tracePt t="19388" x="9026525" y="3941763"/>
          <p14:tracePt t="19404" x="9026525" y="3927475"/>
          <p14:tracePt t="19420" x="9026525" y="3913188"/>
          <p14:tracePt t="19429" x="9026525" y="3906838"/>
          <p14:tracePt t="19437" x="9047163" y="3878263"/>
          <p14:tracePt t="19445" x="9061450" y="3856038"/>
          <p14:tracePt t="19454" x="9090025" y="3841750"/>
          <p14:tracePt t="19461" x="9097963" y="3827463"/>
          <p14:tracePt t="19470" x="9126538" y="3792538"/>
          <p14:tracePt t="19478" x="9140825" y="3778250"/>
          <p14:tracePt t="19486" x="9161463" y="3757613"/>
          <p14:tracePt t="19495" x="9190038" y="3743325"/>
          <p14:tracePt t="19503" x="9212263" y="3729038"/>
          <p14:tracePt t="19511" x="9226550" y="3714750"/>
          <p14:tracePt t="19520" x="9247188" y="3714750"/>
          <p14:tracePt t="19528" x="9261475" y="3706813"/>
          <p14:tracePt t="19544" x="9275763" y="3706813"/>
          <p14:tracePt t="19552" x="9290050" y="3706813"/>
          <p14:tracePt t="19585" x="9297988" y="3706813"/>
          <p14:tracePt t="19610" x="9297988" y="3714750"/>
          <p14:tracePt t="19627" x="9297988" y="3729038"/>
          <p14:tracePt t="19634" x="9297988" y="3743325"/>
          <p14:tracePt t="19651" x="9312275" y="3757613"/>
          <p14:tracePt t="19659" x="9312275" y="3763963"/>
          <p14:tracePt t="19676" x="9312275" y="3778250"/>
          <p14:tracePt t="19684" x="9326563" y="3792538"/>
          <p14:tracePt t="19693" x="9326563" y="3806825"/>
          <p14:tracePt t="19709" x="9326563" y="3813175"/>
          <p14:tracePt t="19717" x="9326563" y="3827463"/>
          <p14:tracePt t="19726" x="9326563" y="3841750"/>
          <p14:tracePt t="19742" x="9326563" y="3856038"/>
          <p14:tracePt t="19750" x="9326563" y="3863975"/>
          <p14:tracePt t="19775" x="9326563" y="3878263"/>
          <p14:tracePt t="19799" x="9326563" y="3892550"/>
          <p14:tracePt t="19816" x="9312275" y="3892550"/>
          <p14:tracePt t="19849" x="9297988" y="3892550"/>
          <p14:tracePt t="19865" x="9290050" y="3892550"/>
          <p14:tracePt t="19882" x="9275763" y="3892550"/>
          <p14:tracePt t="19892" x="9261475" y="3878263"/>
          <p14:tracePt t="19908" x="9247188" y="3878263"/>
          <p14:tracePt t="19915" x="9247188" y="3863975"/>
          <p14:tracePt t="19925" x="9240838" y="3863975"/>
          <p14:tracePt t="19931" x="9240838" y="3856038"/>
          <p14:tracePt t="19941" x="9226550" y="3856038"/>
          <p14:tracePt t="19957" x="9212263" y="3856038"/>
          <p14:tracePt t="19965" x="9212263" y="3841750"/>
          <p14:tracePt t="19989" x="9197975" y="3827463"/>
          <p14:tracePt t="20039" x="9197975" y="3813175"/>
          <p14:tracePt t="20113" x="9197975" y="3806825"/>
          <p14:tracePt t="20145" x="9212263" y="3806825"/>
          <p14:tracePt t="20254" x="9226550" y="3806825"/>
          <p14:tracePt t="20277" x="9226550" y="3813175"/>
          <p14:tracePt t="20310" x="9226550" y="3827463"/>
          <p14:tracePt t="20327" x="9240838" y="3827463"/>
          <p14:tracePt t="20335" x="9240838" y="3841750"/>
          <p14:tracePt t="20352" x="9240838" y="3856038"/>
          <p14:tracePt t="20376" x="9240838" y="3863975"/>
          <p14:tracePt t="20418" x="9240838" y="3878263"/>
          <p14:tracePt t="20450" x="9226550" y="3878263"/>
          <p14:tracePt t="20475" x="9212263" y="3878263"/>
          <p14:tracePt t="20492" x="9197975" y="3878263"/>
          <p14:tracePt t="20525" x="9190038" y="3878263"/>
          <p14:tracePt t="20624" x="9197975" y="3863975"/>
          <p14:tracePt t="20665" x="9212263" y="3863975"/>
          <p14:tracePt t="20747" x="9212263" y="3878263"/>
          <p14:tracePt t="20780" x="9212263" y="3892550"/>
          <p14:tracePt t="20962" x="9212263" y="3878263"/>
          <p14:tracePt t="20994" x="9212263" y="3863975"/>
          <p14:tracePt t="21028" x="9212263" y="3856038"/>
          <p14:tracePt t="21201" x="9212263" y="3863975"/>
          <p14:tracePt t="21250" x="9226550" y="3878263"/>
          <p14:tracePt t="21300" x="9226550" y="3892550"/>
          <p14:tracePt t="21415" x="9212263" y="3892550"/>
          <p14:tracePt t="21580" x="9212263" y="3878263"/>
          <p14:tracePt t="21613" x="9197975" y="3878263"/>
          <p14:tracePt t="21629" x="9197975" y="3863975"/>
          <p14:tracePt t="21695" x="9197975" y="3856038"/>
          <p14:tracePt t="21951" x="9190038" y="3856038"/>
          <p14:tracePt t="21959" x="9190038" y="3841750"/>
          <p14:tracePt t="22008" x="9175750" y="3841750"/>
          <p14:tracePt t="22033" x="9161463" y="3841750"/>
          <p14:tracePt t="22042" x="9147175" y="3856038"/>
          <p14:tracePt t="22058" x="9140825" y="3856038"/>
          <p14:tracePt t="22066" x="9140825" y="3863975"/>
          <p14:tracePt t="22075" x="9126538" y="3863975"/>
          <p14:tracePt t="22083" x="9112250" y="3863975"/>
          <p14:tracePt t="22099" x="9097963" y="3863975"/>
          <p14:tracePt t="22115" x="9090025" y="3863975"/>
          <p14:tracePt t="22132" x="9075738" y="3863975"/>
          <p14:tracePt t="22165" x="9061450" y="3863975"/>
          <p14:tracePt t="22198" x="9047163" y="3863975"/>
          <p14:tracePt t="22313" x="9061450" y="3863975"/>
          <p14:tracePt t="22330" x="9061450" y="3856038"/>
          <p14:tracePt t="22338" x="9075738" y="3856038"/>
          <p14:tracePt t="22363" x="9090025" y="3856038"/>
          <p14:tracePt t="22388" x="9097963" y="3856038"/>
          <p14:tracePt t="22420" x="9112250" y="3856038"/>
          <p14:tracePt t="22577" x="9097963" y="3856038"/>
          <p14:tracePt t="22618" x="9097963" y="3841750"/>
          <p14:tracePt t="22635" x="9090025" y="3841750"/>
          <p14:tracePt t="22684" x="9075738" y="3841750"/>
          <p14:tracePt t="22725" x="9061450" y="3841750"/>
          <p14:tracePt t="22750" x="9047163" y="3841750"/>
          <p14:tracePt t="22783" x="9040813" y="3856038"/>
          <p14:tracePt t="22799" x="9026525" y="3856038"/>
          <p14:tracePt t="22816" x="9012238" y="3856038"/>
          <p14:tracePt t="22824" x="8997950" y="3856038"/>
          <p14:tracePt t="22833" x="8990013" y="3856038"/>
          <p14:tracePt t="22842" x="8990013" y="3863975"/>
          <p14:tracePt t="22849" x="8975725" y="3863975"/>
          <p14:tracePt t="22858" x="8961438" y="3863975"/>
          <p14:tracePt t="22866" x="8947150" y="3863975"/>
          <p14:tracePt t="22882" x="8940800" y="3863975"/>
          <p14:tracePt t="22915" x="8926513" y="3863975"/>
          <p14:tracePt t="22932" x="8926513" y="3856038"/>
          <p14:tracePt t="22956" x="8912225" y="3841750"/>
          <p14:tracePt t="22974" x="8912225" y="3827463"/>
          <p14:tracePt t="22981" x="8897938" y="3827463"/>
          <p14:tracePt t="22997" x="8891588" y="3813175"/>
          <p14:tracePt t="23014" x="8877300" y="3806825"/>
          <p14:tracePt t="23038" x="8863013" y="3792538"/>
          <p14:tracePt t="23047" x="8863013" y="3778250"/>
          <p14:tracePt t="23057" x="8848725" y="3778250"/>
          <p14:tracePt t="23072" x="8848725" y="3763963"/>
          <p14:tracePt t="23080" x="8834438" y="3763963"/>
          <p14:tracePt t="23088" x="8826500" y="3757613"/>
          <p14:tracePt t="23105" x="8812213" y="3743325"/>
          <p14:tracePt t="23113" x="8812213" y="3729038"/>
          <p14:tracePt t="23121" x="8797925" y="3729038"/>
          <p14:tracePt t="23129" x="8797925" y="3714750"/>
          <p14:tracePt t="23137" x="8783638" y="3714750"/>
          <p14:tracePt t="23146" x="8783638" y="3706813"/>
          <p14:tracePt t="23154" x="8783638" y="3692525"/>
          <p14:tracePt t="23163" x="8777288" y="3678238"/>
          <p14:tracePt t="23170" x="8777288" y="3663950"/>
          <p14:tracePt t="23179" x="8777288" y="3657600"/>
          <p14:tracePt t="23187" x="8777288" y="3643313"/>
          <p14:tracePt t="23195" x="8777288" y="3629025"/>
          <p14:tracePt t="23212" x="8777288" y="3614738"/>
          <p14:tracePt t="23220" x="8777288" y="3606800"/>
          <p14:tracePt t="23228" x="8777288" y="3592513"/>
          <p14:tracePt t="23237" x="8777288" y="3578225"/>
          <p14:tracePt t="23253" x="8777288" y="3563938"/>
          <p14:tracePt t="23269" x="8777288" y="3557588"/>
          <p14:tracePt t="23327" x="8777288" y="3543300"/>
          <p14:tracePt t="23385" x="8783638" y="3543300"/>
          <p14:tracePt t="23418" x="8797925" y="3529013"/>
          <p14:tracePt t="23451" x="8812213" y="3529013"/>
          <p14:tracePt t="23483" x="8826500" y="3514725"/>
          <p14:tracePt t="23508" x="8834438" y="3514725"/>
          <p14:tracePt t="23533" x="8848725" y="3514725"/>
          <p14:tracePt t="23542" x="8863013" y="3506788"/>
          <p14:tracePt t="23558" x="8877300" y="3492500"/>
          <p14:tracePt t="23566" x="8897938" y="3492500"/>
          <p14:tracePt t="23575" x="8912225" y="3478213"/>
          <p14:tracePt t="23583" x="8926513" y="3463925"/>
          <p14:tracePt t="23591" x="8940800" y="3463925"/>
          <p14:tracePt t="23599" x="8947150" y="3457575"/>
          <p14:tracePt t="23608" x="8961438" y="3443288"/>
          <p14:tracePt t="23615" x="8975725" y="3429000"/>
          <p14:tracePt t="23625" x="8990013" y="3429000"/>
          <p14:tracePt t="23641" x="8997950" y="3414713"/>
          <p14:tracePt t="23648" x="9012238" y="3414713"/>
          <p14:tracePt t="23658" x="9012238" y="3400425"/>
          <p14:tracePt t="23665" x="9026525" y="3400425"/>
          <p14:tracePt t="23675" x="9040813" y="3400425"/>
          <p14:tracePt t="23681" x="9047163" y="3394075"/>
          <p14:tracePt t="23698" x="9061450" y="3394075"/>
          <p14:tracePt t="23708" x="9075738" y="3394075"/>
          <p14:tracePt t="23724" x="9090025" y="3394075"/>
          <p14:tracePt t="23741" x="9097963" y="3394075"/>
          <p14:tracePt t="23757" x="9112250" y="3394075"/>
          <p14:tracePt t="23764" x="9126538" y="3394075"/>
          <p14:tracePt t="23780" x="9140825" y="3394075"/>
          <p14:tracePt t="23790" x="9147175" y="3394075"/>
          <p14:tracePt t="23797" x="9161463" y="3394075"/>
          <p14:tracePt t="23805" x="9175750" y="3394075"/>
          <p14:tracePt t="23813" x="9190038" y="3394075"/>
          <p14:tracePt t="23822" x="9197975" y="3394075"/>
          <p14:tracePt t="23830" x="9212263" y="3394075"/>
          <p14:tracePt t="23838" x="9240838" y="3394075"/>
          <p14:tracePt t="23846" x="9247188" y="3394075"/>
          <p14:tracePt t="23855" x="9261475" y="3394075"/>
          <p14:tracePt t="23863" x="9275763" y="3394075"/>
          <p14:tracePt t="23871" x="9290050" y="3394075"/>
          <p14:tracePt t="23879" x="9297988" y="3394075"/>
          <p14:tracePt t="23887" x="9312275" y="3394075"/>
          <p14:tracePt t="23896" x="9326563" y="3394075"/>
          <p14:tracePt t="23912" x="9340850" y="3394075"/>
          <p14:tracePt t="23921" x="9347200" y="3394075"/>
          <p14:tracePt t="23929" x="9361488" y="3394075"/>
          <p14:tracePt t="23937" x="9375775" y="3394075"/>
          <p14:tracePt t="23945" x="9390063" y="3400425"/>
          <p14:tracePt t="23953" x="9396413" y="3400425"/>
          <p14:tracePt t="23970" x="9410700" y="3400425"/>
          <p14:tracePt t="23978" x="9424988" y="3400425"/>
          <p14:tracePt t="23987" x="9424988" y="3414713"/>
          <p14:tracePt t="24093" x="9410700" y="3414713"/>
          <p14:tracePt t="24110" x="9410700" y="3400425"/>
          <p14:tracePt t="24118" x="9396413" y="3400425"/>
          <p14:tracePt t="24134" x="9396413" y="3394075"/>
          <p14:tracePt t="24151" x="9390063" y="3394075"/>
          <p14:tracePt t="24167" x="9375775" y="3394075"/>
          <p14:tracePt t="24184" x="9361488" y="3394075"/>
          <p14:tracePt t="24200" x="9347200" y="3394075"/>
          <p14:tracePt t="24217" x="9340850" y="3394075"/>
          <p14:tracePt t="24225" x="9326563" y="3394075"/>
          <p14:tracePt t="24234" x="9312275" y="3394075"/>
          <p14:tracePt t="24242" x="9290050" y="3400425"/>
          <p14:tracePt t="24250" x="9275763" y="3400425"/>
          <p14:tracePt t="24258" x="9247188" y="3400425"/>
          <p14:tracePt t="24266" x="9226550" y="3400425"/>
          <p14:tracePt t="24275" x="9190038" y="3400425"/>
          <p14:tracePt t="24283" x="9175750" y="3400425"/>
          <p14:tracePt t="24292" x="9147175" y="3400425"/>
          <p14:tracePt t="24299" x="9112250" y="3400425"/>
          <p14:tracePt t="24308" x="9090025" y="3400425"/>
          <p14:tracePt t="24316" x="9061450" y="3400425"/>
          <p14:tracePt t="24325" x="9040813" y="3400425"/>
          <p14:tracePt t="24332" x="9012238" y="3394075"/>
          <p14:tracePt t="24341" x="8990013" y="3394075"/>
          <p14:tracePt t="24349" x="8975725" y="3365500"/>
          <p14:tracePt t="24358" x="8961438" y="3365500"/>
          <p14:tracePt t="24366" x="8947150" y="3343275"/>
          <p14:tracePt t="24375" x="8940800" y="3328988"/>
          <p14:tracePt t="24382" x="8926513" y="3314700"/>
          <p14:tracePt t="24392" x="8926513" y="3300413"/>
          <p14:tracePt t="24398" x="8912225" y="3294063"/>
          <p14:tracePt t="24408" x="8912225" y="3279775"/>
          <p14:tracePt t="24415" x="8897938" y="3251200"/>
          <p14:tracePt t="24425" x="8897938" y="3243263"/>
          <p14:tracePt t="24431" x="8897938" y="3228975"/>
          <p14:tracePt t="24441" x="8897938" y="3214688"/>
          <p14:tracePt t="24448" x="8897938" y="3200400"/>
          <p14:tracePt t="24464" x="8897938" y="3194050"/>
          <p14:tracePt t="24475" x="8897938" y="3179763"/>
          <p14:tracePt t="24481" x="8897938" y="3165475"/>
          <p14:tracePt t="24497" x="8897938" y="3151188"/>
          <p14:tracePt t="24514" x="8897938" y="3143250"/>
          <p14:tracePt t="24522" x="8912225" y="3143250"/>
          <p14:tracePt t="24530" x="8912225" y="3128963"/>
          <p14:tracePt t="24540" x="8926513" y="3114675"/>
          <p14:tracePt t="24547" x="8940800" y="3100388"/>
          <p14:tracePt t="24555" x="8947150" y="3094038"/>
          <p14:tracePt t="24563" x="8975725" y="3079750"/>
          <p14:tracePt t="24571" x="8997950" y="3065463"/>
          <p14:tracePt t="24580" x="9026525" y="3044825"/>
          <p14:tracePt t="24588" x="9075738" y="3030538"/>
          <p14:tracePt t="24596" x="9112250" y="3016250"/>
          <p14:tracePt t="24605" x="9161463" y="3001963"/>
          <p14:tracePt t="24612" x="9212263" y="2994025"/>
          <p14:tracePt t="24621" x="9240838" y="2979738"/>
          <p14:tracePt t="24629" x="9275763" y="2979738"/>
          <p14:tracePt t="24637" x="9312275" y="2979738"/>
          <p14:tracePt t="24646" x="9347200" y="2979738"/>
          <p14:tracePt t="24654" x="9375775" y="2979738"/>
          <p14:tracePt t="24662" x="9396413" y="2979738"/>
          <p14:tracePt t="24670" x="9424988" y="2979738"/>
          <p14:tracePt t="24679" x="9453563" y="2979738"/>
          <p14:tracePt t="24687" x="9461500" y="2979738"/>
          <p14:tracePt t="24695" x="9475788" y="2979738"/>
          <p14:tracePt t="24703" x="9504363" y="2979738"/>
          <p14:tracePt t="24712" x="9510713" y="2979738"/>
          <p14:tracePt t="24720" x="9525000" y="2994025"/>
          <p14:tracePt t="24728" x="9539288" y="3001963"/>
          <p14:tracePt t="24737" x="9553575" y="3016250"/>
          <p14:tracePt t="24744" x="9561513" y="3030538"/>
          <p14:tracePt t="24761" x="9575800" y="3044825"/>
          <p14:tracePt t="24769" x="9575800" y="3051175"/>
          <p14:tracePt t="24777" x="9590088" y="3065463"/>
          <p14:tracePt t="24786" x="9590088" y="3079750"/>
          <p14:tracePt t="24794" x="9604375" y="3094038"/>
          <p14:tracePt t="24811" x="9604375" y="3100388"/>
          <p14:tracePt t="24819" x="9604375" y="3114675"/>
          <p14:tracePt t="24827" x="9604375" y="3128963"/>
          <p14:tracePt t="24844" x="9604375" y="3143250"/>
          <p14:tracePt t="24852" x="9604375" y="3151188"/>
          <p14:tracePt t="24860" x="9590088" y="3179763"/>
          <p14:tracePt t="24868" x="9561513" y="3194050"/>
          <p14:tracePt t="24876" x="9553575" y="3214688"/>
          <p14:tracePt t="24885" x="9510713" y="3251200"/>
          <p14:tracePt t="24893" x="9475788" y="3294063"/>
          <p14:tracePt t="24901" x="9424988" y="3328988"/>
          <p14:tracePt t="24910" x="9375775" y="3351213"/>
          <p14:tracePt t="24918" x="9326563" y="3394075"/>
          <p14:tracePt t="24926" x="9275763" y="3414713"/>
          <p14:tracePt t="24934" x="9226550" y="3429000"/>
          <p14:tracePt t="24942" x="9161463" y="3457575"/>
          <p14:tracePt t="24950" x="9112250" y="3457575"/>
          <p14:tracePt t="24959" x="9061450" y="3457575"/>
          <p14:tracePt t="24967" x="8997950" y="3457575"/>
          <p14:tracePt t="24975" x="8990013" y="3457575"/>
          <p14:tracePt t="24984" x="8926513" y="3457575"/>
          <p14:tracePt t="24992" x="8891588" y="3443288"/>
          <p14:tracePt t="25000" x="8863013" y="3443288"/>
          <p14:tracePt t="25008" x="8812213" y="3400425"/>
          <p14:tracePt t="25025" x="8783638" y="3379788"/>
          <p14:tracePt t="25033" x="8777288" y="3351213"/>
          <p14:tracePt t="25041" x="8763000" y="3343275"/>
          <p14:tracePt t="25050" x="8734425" y="3314700"/>
          <p14:tracePt t="25058" x="8734425" y="3294063"/>
          <p14:tracePt t="25066" x="8726488" y="3265488"/>
          <p14:tracePt t="25075" x="8726488" y="3243263"/>
          <p14:tracePt t="25083" x="8726488" y="3228975"/>
          <p14:tracePt t="25092" x="8726488" y="3200400"/>
          <p14:tracePt t="25099" x="8726488" y="3179763"/>
          <p14:tracePt t="25108" x="8726488" y="3165475"/>
          <p14:tracePt t="25115" x="8726488" y="3143250"/>
          <p14:tracePt t="25125" x="8726488" y="3128963"/>
          <p14:tracePt t="25132" x="8726488" y="3100388"/>
          <p14:tracePt t="25141" x="8748713" y="3079750"/>
          <p14:tracePt t="25148" x="8797925" y="3030538"/>
          <p14:tracePt t="25158" x="8834438" y="2994025"/>
          <p14:tracePt t="25165" x="8912225" y="2916238"/>
          <p14:tracePt t="25175" x="8961438" y="2894013"/>
          <p14:tracePt t="25181" x="9026525" y="2836863"/>
          <p14:tracePt t="25191" x="9090025" y="2801938"/>
          <p14:tracePt t="25198" x="9112250" y="2787650"/>
          <p14:tracePt t="25208" x="9197975" y="2736850"/>
          <p14:tracePt t="25214" x="9226550" y="2730500"/>
          <p14:tracePt t="25225" x="9261475" y="2716213"/>
          <p14:tracePt t="25231" x="9326563" y="2701925"/>
          <p14:tracePt t="25240" x="9347200" y="2701925"/>
          <p14:tracePt t="25248" x="9390063" y="2701925"/>
          <p14:tracePt t="25257" x="9424988" y="2701925"/>
          <p14:tracePt t="25264" x="9453563" y="2716213"/>
          <p14:tracePt t="25274" x="9475788" y="2730500"/>
          <p14:tracePt t="25281" x="9510713" y="2751138"/>
          <p14:tracePt t="25290" x="9539288" y="2779713"/>
          <p14:tracePt t="25297" x="9553575" y="2787650"/>
          <p14:tracePt t="25305" x="9590088" y="2816225"/>
          <p14:tracePt t="25313" x="9604375" y="2836863"/>
          <p14:tracePt t="25321" x="9610725" y="2865438"/>
          <p14:tracePt t="25330" x="9639300" y="2894013"/>
          <p14:tracePt t="25338" x="9653588" y="2916238"/>
          <p14:tracePt t="25346" x="9653588" y="2944813"/>
          <p14:tracePt t="25354" x="9675813" y="2994025"/>
          <p14:tracePt t="25363" x="9675813" y="3016250"/>
          <p14:tracePt t="25371" x="9675813" y="3030538"/>
          <p14:tracePt t="25380" x="9690100" y="3094038"/>
          <p14:tracePt t="25388" x="9690100" y="3114675"/>
          <p14:tracePt t="25396" x="9690100" y="3128963"/>
          <p14:tracePt t="25404" x="9690100" y="3194050"/>
          <p14:tracePt t="25412" x="9690100" y="3228975"/>
          <p14:tracePt t="25420" x="9690100" y="3265488"/>
          <p14:tracePt t="25429" x="9675813" y="3300413"/>
          <p14:tracePt t="25437" x="9661525" y="3343275"/>
          <p14:tracePt t="25445" x="9625013" y="3379788"/>
          <p14:tracePt t="25453" x="9575800" y="3463925"/>
          <p14:tracePt t="25461" x="9525000" y="3529013"/>
          <p14:tracePt t="25470" x="9453563" y="3606800"/>
          <p14:tracePt t="25478" x="9375775" y="3678238"/>
          <p14:tracePt t="25486" x="9275763" y="3763963"/>
          <p14:tracePt t="25495" x="9175750" y="3841750"/>
          <p14:tracePt t="25503" x="9075738" y="3906838"/>
          <p14:tracePt t="25511" x="9012238" y="3927475"/>
          <p14:tracePt t="25519" x="8912225" y="3978275"/>
          <p14:tracePt t="25527" x="8812213" y="4006850"/>
          <p14:tracePt t="25536" x="8734425" y="4027488"/>
          <p14:tracePt t="25544" x="8648700" y="4041775"/>
          <p14:tracePt t="25553" x="8577263" y="4056063"/>
          <p14:tracePt t="25560" x="8513763" y="4056063"/>
          <p14:tracePt t="25569" x="8485188" y="4056063"/>
          <p14:tracePt t="25577" x="8434388" y="4041775"/>
          <p14:tracePt t="25586" x="8399463" y="4027488"/>
          <p14:tracePt t="25593" x="8377238" y="4006850"/>
          <p14:tracePt t="25602" x="8348663" y="3992563"/>
          <p14:tracePt t="25610" x="8328025" y="3963988"/>
          <p14:tracePt t="25618" x="8299450" y="3941763"/>
          <p14:tracePt t="25626" x="8285163" y="3927475"/>
          <p14:tracePt t="25635" x="8270875" y="3906838"/>
          <p14:tracePt t="25643" x="8262938" y="3878263"/>
          <p14:tracePt t="25651" x="8248650" y="3856038"/>
          <p14:tracePt t="25660" x="8234363" y="3827463"/>
          <p14:tracePt t="25668" x="8234363" y="3806825"/>
          <p14:tracePt t="25676" x="8220075" y="3778250"/>
          <p14:tracePt t="25684" x="8220075" y="3757613"/>
          <p14:tracePt t="25692" x="8220075" y="3729038"/>
          <p14:tracePt t="25700" x="8220075" y="3706813"/>
          <p14:tracePt t="25709" x="8220075" y="3663950"/>
          <p14:tracePt t="25717" x="8220075" y="3643313"/>
          <p14:tracePt t="25725" x="8220075" y="3606800"/>
          <p14:tracePt t="25733" x="8248650" y="3578225"/>
          <p14:tracePt t="25742" x="8299450" y="3514725"/>
          <p14:tracePt t="25750" x="8348663" y="3463925"/>
          <p14:tracePt t="25758" x="8385175" y="3429000"/>
          <p14:tracePt t="25767" x="8448675" y="3379788"/>
          <p14:tracePt t="25776" x="8528050" y="3328988"/>
          <p14:tracePt t="25783" x="8583613" y="3265488"/>
          <p14:tracePt t="25792" x="8648700" y="3228975"/>
          <p14:tracePt t="25799" x="8734425" y="3179763"/>
          <p14:tracePt t="25808" x="8812213" y="3151188"/>
          <p14:tracePt t="25816" x="8891588" y="3114675"/>
          <p14:tracePt t="25825" x="8947150" y="3094038"/>
          <p14:tracePt t="25833" x="9026525" y="3079750"/>
          <p14:tracePt t="25842" x="9090025" y="3079750"/>
          <p14:tracePt t="25849" x="9147175" y="3065463"/>
          <p14:tracePt t="25859" x="9212263" y="3065463"/>
          <p14:tracePt t="25865" x="9275763" y="3065463"/>
          <p14:tracePt t="25875" x="9312275" y="3065463"/>
          <p14:tracePt t="25882" x="9340850" y="3065463"/>
          <p14:tracePt t="25892" x="9375775" y="3065463"/>
          <p14:tracePt t="25898" x="9410700" y="3079750"/>
          <p14:tracePt t="25909" x="9439275" y="3079750"/>
          <p14:tracePt t="25915" x="9475788" y="3094038"/>
          <p14:tracePt t="25925" x="9504363" y="3100388"/>
          <p14:tracePt t="25931" x="9510713" y="3114675"/>
          <p14:tracePt t="25942" x="9539288" y="3143250"/>
          <p14:tracePt t="25948" x="9553575" y="3151188"/>
          <p14:tracePt t="25959" x="9561513" y="3179763"/>
          <p14:tracePt t="25965" x="9590088" y="3194050"/>
          <p14:tracePt t="25975" x="9590088" y="3200400"/>
          <p14:tracePt t="25981" x="9604375" y="3228975"/>
          <p14:tracePt t="25992" x="9604375" y="3251200"/>
          <p14:tracePt t="25997" x="9610725" y="3265488"/>
          <p14:tracePt t="26008" x="9610725" y="3279775"/>
          <p14:tracePt t="26014" x="9610725" y="3300413"/>
          <p14:tracePt t="26025" x="9610725" y="3328988"/>
          <p14:tracePt t="26030" x="9610725" y="3343275"/>
          <p14:tracePt t="26042" x="9610725" y="3365500"/>
          <p14:tracePt t="26047" x="9610725" y="3379788"/>
          <p14:tracePt t="26059" x="9610725" y="3400425"/>
          <p14:tracePt t="26064" x="9604375" y="3414713"/>
          <p14:tracePt t="26075" x="9590088" y="3457575"/>
          <p14:tracePt t="26080" x="9575800" y="3478213"/>
          <p14:tracePt t="26092" x="9553575" y="3506788"/>
          <p14:tracePt t="26097" x="9525000" y="3529013"/>
          <p14:tracePt t="26108" x="9490075" y="3557588"/>
          <p14:tracePt t="26113" x="9453563" y="3578225"/>
          <p14:tracePt t="26125" x="9410700" y="3592513"/>
          <p14:tracePt t="26130" x="9375775" y="3614738"/>
          <p14:tracePt t="26142" x="9326563" y="3614738"/>
          <p14:tracePt t="26146" x="9275763" y="3614738"/>
          <p14:tracePt t="26158" x="9240838" y="3614738"/>
          <p14:tracePt t="26163" x="9190038" y="3614738"/>
          <p14:tracePt t="26175" x="9147175" y="3614738"/>
          <p14:tracePt t="26180" x="9112250" y="3592513"/>
          <p14:tracePt t="26192" x="9075738" y="3563938"/>
          <p14:tracePt t="26197" x="9040813" y="3557588"/>
          <p14:tracePt t="26209" x="9012238" y="3529013"/>
          <p14:tracePt t="26213" x="8997950" y="3514725"/>
          <p14:tracePt t="26225" x="8961438" y="3478213"/>
          <p14:tracePt t="26230" x="8940800" y="3457575"/>
          <p14:tracePt t="26242" x="8926513" y="3429000"/>
          <p14:tracePt t="26246" x="8912225" y="3400425"/>
          <p14:tracePt t="26259" x="8891588" y="3351213"/>
          <p14:tracePt t="26263" x="8891588" y="3328988"/>
          <p14:tracePt t="26277" x="8891588" y="3300413"/>
          <p14:tracePt t="26280" x="8891588" y="3265488"/>
          <p14:tracePt t="26286" x="8891588" y="3214688"/>
          <p14:tracePt t="26294" x="8891588" y="3179763"/>
          <p14:tracePt t="26302" x="8891588" y="3128963"/>
          <p14:tracePt t="26310" x="8897938" y="3094038"/>
          <p14:tracePt t="26319" x="8940800" y="3044825"/>
          <p14:tracePt t="26327" x="8975725" y="2994025"/>
          <p14:tracePt t="26335" x="9012238" y="2944813"/>
          <p14:tracePt t="26344" x="9061450" y="2894013"/>
          <p14:tracePt t="26352" x="9112250" y="2851150"/>
          <p14:tracePt t="26360" x="9161463" y="2816225"/>
          <p14:tracePt t="26369" x="9226550" y="2787650"/>
          <p14:tracePt t="26377" x="9275763" y="2779713"/>
          <p14:tracePt t="26385" x="9326563" y="2765425"/>
          <p14:tracePt t="26393" x="9390063" y="2751138"/>
          <p14:tracePt t="26401" x="9396413" y="2751138"/>
          <p14:tracePt t="26409" x="9439275" y="2751138"/>
          <p14:tracePt t="26418" x="9475788" y="2751138"/>
          <p14:tracePt t="26426" x="9510713" y="2751138"/>
          <p14:tracePt t="26434" x="9539288" y="2751138"/>
          <p14:tracePt t="26442" x="9575800" y="2751138"/>
          <p14:tracePt t="26451" x="9590088" y="2779713"/>
          <p14:tracePt t="26459" x="9610725" y="2787650"/>
          <p14:tracePt t="26467" x="9625013" y="2801938"/>
          <p14:tracePt t="26475" x="9639300" y="2830513"/>
          <p14:tracePt t="26484" x="9653588" y="2836863"/>
          <p14:tracePt t="26492" x="9661525" y="2865438"/>
          <p14:tracePt t="26500" x="9675813" y="2879725"/>
          <p14:tracePt t="26509" x="9690100" y="2901950"/>
          <p14:tracePt t="26517" x="9704388" y="2930525"/>
          <p14:tracePt t="26525" x="9710738" y="2965450"/>
          <p14:tracePt t="26533" x="9710738" y="2979738"/>
          <p14:tracePt t="26542" x="9725025" y="3016250"/>
          <p14:tracePt t="26549" x="9725025" y="3044825"/>
          <p14:tracePt t="26559" x="9725025" y="3051175"/>
          <p14:tracePt t="26566" x="9725025" y="3079750"/>
          <p14:tracePt t="26575" x="9725025" y="3100388"/>
          <p14:tracePt t="26583" x="9725025" y="3114675"/>
          <p14:tracePt t="26592" x="9725025" y="3128963"/>
          <p14:tracePt t="26599" x="9725025" y="3151188"/>
          <p14:tracePt t="26608" x="9725025" y="3165475"/>
          <p14:tracePt t="26616" x="9725025" y="3179763"/>
          <p14:tracePt t="26626" x="9710738" y="3194050"/>
          <p14:tracePt t="26632" x="9704388" y="3214688"/>
          <p14:tracePt t="26642" x="9675813" y="3243263"/>
          <p14:tracePt t="26648" x="9653588" y="3265488"/>
          <p14:tracePt t="26659" x="9590088" y="3314700"/>
          <p14:tracePt t="26665" x="9525000" y="3351213"/>
          <p14:tracePt t="26675" x="9490075" y="3394075"/>
          <p14:tracePt t="26682" x="9424988" y="3429000"/>
          <p14:tracePt t="26692" x="9347200" y="3463925"/>
          <p14:tracePt t="26698" x="9261475" y="3514725"/>
          <p14:tracePt t="26708" x="9197975" y="3543300"/>
          <p14:tracePt t="26714" x="9126538" y="3563938"/>
          <p14:tracePt t="26726" x="9061450" y="3578225"/>
          <p14:tracePt t="26731" x="8997950" y="3592513"/>
          <p14:tracePt t="26742" x="8940800" y="3592513"/>
          <p14:tracePt t="26747" x="8897938" y="3592513"/>
          <p14:tracePt t="26759" x="8877300" y="3592513"/>
          <p14:tracePt t="26764" x="8834438" y="3578225"/>
          <p14:tracePt t="26775" x="8812213" y="3563938"/>
          <p14:tracePt t="26781" x="8783638" y="3557588"/>
          <p14:tracePt t="26792" x="8777288" y="3529013"/>
          <p14:tracePt t="26797" x="8763000" y="3514725"/>
          <p14:tracePt t="26808" x="8748713" y="3506788"/>
          <p14:tracePt t="26813" x="8734425" y="3492500"/>
          <p14:tracePt t="26825" x="8734425" y="3478213"/>
          <p14:tracePt t="26830" x="8726488" y="3457575"/>
          <p14:tracePt t="26842" x="8726488" y="3429000"/>
          <p14:tracePt t="26847" x="8712200" y="3414713"/>
          <p14:tracePt t="26859" x="8712200" y="3379788"/>
          <p14:tracePt t="26863" x="8712200" y="3365500"/>
          <p14:tracePt t="26875" x="8712200" y="3343275"/>
          <p14:tracePt t="26879" x="8712200" y="3300413"/>
          <p14:tracePt t="26892" x="8712200" y="3294063"/>
          <p14:tracePt t="26896" x="8712200" y="3265488"/>
          <p14:tracePt t="26908" x="8712200" y="3243263"/>
          <p14:tracePt t="26913" x="8712200" y="3228975"/>
          <p14:tracePt t="26925" x="8712200" y="3194050"/>
          <p14:tracePt t="26929" x="8712200" y="3165475"/>
          <p14:tracePt t="26942" x="8763000" y="3114675"/>
          <p14:tracePt t="26946" x="8812213" y="3079750"/>
          <p14:tracePt t="26959" x="8877300" y="3044825"/>
          <p14:tracePt t="26963" x="8926513" y="3001963"/>
          <p14:tracePt t="26976" x="8990013" y="2965450"/>
          <p14:tracePt t="26979" x="9061450" y="2930525"/>
          <p14:tracePt t="26992" x="9140825" y="2894013"/>
          <p14:tracePt t="26997" x="9197975" y="2879725"/>
          <p14:tracePt t="27008" x="9261475" y="2865438"/>
          <p14:tracePt t="27012" x="9290050" y="2865438"/>
          <p14:tracePt t="27025" x="9375775" y="2851150"/>
          <p14:tracePt t="27029" x="9390063" y="2851150"/>
          <p14:tracePt t="27042" x="9453563" y="2851150"/>
          <p14:tracePt t="27044" x="9461500" y="2851150"/>
          <p14:tracePt t="27052" x="9490075" y="2865438"/>
          <p14:tracePt t="27061" x="9510713" y="2894013"/>
          <p14:tracePt t="27069" x="9553575" y="2916238"/>
          <p14:tracePt t="27077" x="9553575" y="2944813"/>
          <p14:tracePt t="27085" x="9575800" y="2951163"/>
          <p14:tracePt t="27093" x="9590088" y="2979738"/>
          <p14:tracePt t="27102" x="9610725" y="3016250"/>
          <p14:tracePt t="27110" x="9610725" y="3030538"/>
          <p14:tracePt t="27118" x="9625013" y="3051175"/>
          <p14:tracePt t="27126" x="9639300" y="3079750"/>
          <p14:tracePt t="27135" x="9653588" y="3114675"/>
          <p14:tracePt t="27143" x="9661525" y="3128963"/>
          <p14:tracePt t="27151" x="9661525" y="3151188"/>
          <p14:tracePt t="27159" x="9675813" y="3194050"/>
          <p14:tracePt t="27168" x="9690100" y="3200400"/>
          <p14:tracePt t="27176" x="9690100" y="3228975"/>
          <p14:tracePt t="27184" x="9704388" y="3251200"/>
          <p14:tracePt t="27192" x="9704388" y="3265488"/>
          <p14:tracePt t="27200" x="9704388" y="3279775"/>
          <p14:tracePt t="27209" x="9704388" y="3300413"/>
          <p14:tracePt t="27217" x="9704388" y="3314700"/>
          <p14:tracePt t="27226" x="9704388" y="3328988"/>
          <p14:tracePt t="27233" x="9704388" y="3343275"/>
          <p14:tracePt t="27250" x="9704388" y="3351213"/>
          <p14:tracePt t="27258" x="9690100" y="3365500"/>
          <p14:tracePt t="27266" x="9675813" y="3379788"/>
          <p14:tracePt t="27275" x="9661525" y="3394075"/>
          <p14:tracePt t="27283" x="9639300" y="3414713"/>
          <p14:tracePt t="27291" x="9610725" y="3429000"/>
          <p14:tracePt t="27300" x="9590088" y="3457575"/>
          <p14:tracePt t="27308" x="9561513" y="3463925"/>
          <p14:tracePt t="27316" x="9525000" y="3492500"/>
          <p14:tracePt t="27325" x="9504363" y="3514725"/>
          <p14:tracePt t="27333" x="9490075" y="3529013"/>
          <p14:tracePt t="27341" x="9453563" y="3557588"/>
          <p14:tracePt t="27349" x="9424988" y="3578225"/>
          <p14:tracePt t="27358" x="9396413" y="3592513"/>
          <p14:tracePt t="27365" x="9390063" y="3606800"/>
          <p14:tracePt t="27374" x="9361488" y="3614738"/>
          <p14:tracePt t="27382" x="9347200" y="3629025"/>
          <p14:tracePt t="27391" x="9340850" y="3629025"/>
          <p14:tracePt t="27398" x="9326563" y="3643313"/>
          <p14:tracePt t="27408" x="9312275" y="3643313"/>
          <p14:tracePt t="27415" x="9297988" y="3643313"/>
          <p14:tracePt t="27424" x="9290050" y="3643313"/>
          <p14:tracePt t="27447" x="9275763" y="3643313"/>
          <p14:tracePt t="27457" x="9275763" y="3629025"/>
          <p14:tracePt t="27473" x="9261475" y="3629025"/>
          <p14:tracePt t="27489" x="9261475" y="3614738"/>
          <p14:tracePt t="27497" x="9247188" y="3614738"/>
          <p14:tracePt t="27514" x="9240838" y="3614738"/>
          <p14:tracePt t="27522" x="9226550" y="3614738"/>
          <p14:tracePt t="27538" x="9212263" y="3614738"/>
          <p14:tracePt t="27547" x="9197975" y="3606800"/>
          <p14:tracePt t="27555" x="9190038" y="3606800"/>
          <p14:tracePt t="27563" x="9175750" y="3606800"/>
          <p14:tracePt t="27571" x="9161463" y="3606800"/>
          <p14:tracePt t="27580" x="9147175" y="3606800"/>
          <p14:tracePt t="27588" x="9140825" y="3606800"/>
          <p14:tracePt t="27596" x="9126538" y="3606800"/>
          <p14:tracePt t="27604" x="9112250" y="3606800"/>
          <p14:tracePt t="27612" x="9097963" y="3606800"/>
          <p14:tracePt t="27620" x="9090025" y="3606800"/>
          <p14:tracePt t="27629" x="9075738" y="3606800"/>
          <p14:tracePt t="27637" x="9061450" y="3592513"/>
          <p14:tracePt t="27645" x="9047163" y="3592513"/>
          <p14:tracePt t="27662" x="9040813" y="3592513"/>
          <p14:tracePt t="27678" x="9026525" y="3578225"/>
          <p14:tracePt t="27695" x="9012238" y="3578225"/>
          <p14:tracePt t="28098" x="9012238" y="3563938"/>
          <p14:tracePt t="28124" x="9012238" y="3557588"/>
          <p14:tracePt t="28148" x="9012238" y="3543300"/>
          <p14:tracePt t="28173" x="9026525" y="3529013"/>
          <p14:tracePt t="28207" x="9040813" y="3514725"/>
          <p14:tracePt t="28230" x="9040813" y="3506788"/>
          <p14:tracePt t="28240" x="9047163" y="3506788"/>
          <p14:tracePt t="28255" x="9061450" y="3492500"/>
          <p14:tracePt t="28274" x="9075738" y="3492500"/>
          <p14:tracePt t="28280" x="9090025" y="3492500"/>
          <p14:tracePt t="28288" x="9097963" y="3492500"/>
          <p14:tracePt t="28297" x="9112250" y="3492500"/>
          <p14:tracePt t="28313" x="9126538" y="3492500"/>
          <p14:tracePt t="28329" x="9140825" y="3492500"/>
          <p14:tracePt t="28362" x="9147175" y="3492500"/>
          <p14:tracePt t="28420" x="9147175" y="3506788"/>
          <p14:tracePt t="28436" x="9147175" y="3514725"/>
          <p14:tracePt t="28445" x="9161463" y="3514725"/>
          <p14:tracePt t="28453" x="9161463" y="3529013"/>
          <p14:tracePt t="28476" x="9161463" y="3543300"/>
          <p14:tracePt t="28492" x="9175750" y="3557588"/>
          <p14:tracePt t="28511" x="9175750" y="3563938"/>
          <p14:tracePt t="28528" x="9190038" y="3563938"/>
          <p14:tracePt t="28542" x="9190038" y="3578225"/>
          <p14:tracePt t="28561" x="9190038" y="3592513"/>
          <p14:tracePt t="28585" x="9190038" y="3606800"/>
          <p14:tracePt t="28593" x="9197975" y="3606800"/>
          <p14:tracePt t="28601" x="9197975" y="3614738"/>
          <p14:tracePt t="28626" x="9197975" y="3629025"/>
          <p14:tracePt t="28643" x="9197975" y="3643313"/>
          <p14:tracePt t="28651" x="9212263" y="3643313"/>
          <p14:tracePt t="28659" x="9212263" y="3657600"/>
          <p14:tracePt t="28676" x="9226550" y="3663950"/>
          <p14:tracePt t="28684" x="9226550" y="3678238"/>
          <p14:tracePt t="28692" x="9240838" y="3692525"/>
          <p14:tracePt t="28709" x="9240838" y="3706813"/>
          <p14:tracePt t="28717" x="9240838" y="3714750"/>
          <p14:tracePt t="28725" x="9247188" y="3714750"/>
          <p14:tracePt t="28733" x="9247188" y="3729038"/>
          <p14:tracePt t="28742" x="9247188" y="3743325"/>
          <p14:tracePt t="28758" x="9261475" y="3757613"/>
          <p14:tracePt t="28767" x="9261475" y="3763963"/>
          <p14:tracePt t="28783" x="9261475" y="3778250"/>
          <p14:tracePt t="28799" x="9261475" y="3792538"/>
          <p14:tracePt t="28808" x="9261475" y="3806825"/>
          <p14:tracePt t="28832" x="9261475" y="3813175"/>
          <p14:tracePt t="28848" x="9261475" y="3827463"/>
          <p14:tracePt t="28874" x="9261475" y="3841750"/>
          <p14:tracePt t="28898" x="9247188" y="3841750"/>
          <p14:tracePt t="28908" x="9247188" y="3856038"/>
          <p14:tracePt t="28924" x="9240838" y="3856038"/>
          <p14:tracePt t="28941" x="9240838" y="3863975"/>
          <p14:tracePt t="28948" x="9226550" y="3863975"/>
          <p14:tracePt t="28980" x="9212263" y="3863975"/>
          <p14:tracePt t="28989" x="9212263" y="3878263"/>
          <p14:tracePt t="29014" x="9197975" y="3878263"/>
          <p14:tracePt t="29038" x="9190038" y="3878263"/>
          <p14:tracePt t="29063" x="9175750" y="3878263"/>
          <p14:tracePt t="29096" x="9161463" y="3878263"/>
          <p14:tracePt t="29129" x="9161463" y="3863975"/>
          <p14:tracePt t="29146" x="9161463" y="3856038"/>
          <p14:tracePt t="29154" x="9147175" y="3856038"/>
          <p14:tracePt t="29162" x="9147175" y="3841750"/>
          <p14:tracePt t="29170" x="9147175" y="3827463"/>
          <p14:tracePt t="29186" x="9147175" y="3813175"/>
          <p14:tracePt t="29195" x="9147175" y="3806825"/>
          <p14:tracePt t="29212" x="9147175" y="3792538"/>
          <p14:tracePt t="29228" x="9147175" y="3778250"/>
          <p14:tracePt t="29236" x="9147175" y="3763963"/>
          <p14:tracePt t="29253" x="9147175" y="3757613"/>
          <p14:tracePt t="29261" x="9161463" y="3743325"/>
          <p14:tracePt t="29269" x="9161463" y="3729038"/>
          <p14:tracePt t="29286" x="9175750" y="3714750"/>
          <p14:tracePt t="29294" x="9175750" y="3706813"/>
          <p14:tracePt t="29310" x="9190038" y="3692525"/>
          <p14:tracePt t="29327" x="9197975" y="3678238"/>
          <p14:tracePt t="29343" x="9212263" y="3663950"/>
          <p14:tracePt t="29352" x="9226550" y="3663950"/>
          <p14:tracePt t="29360" x="9226550" y="3657600"/>
          <p14:tracePt t="29368" x="9240838" y="3657600"/>
          <p14:tracePt t="29376" x="9247188" y="3657600"/>
          <p14:tracePt t="29385" x="9261475" y="3643313"/>
          <p14:tracePt t="29401" x="9275763" y="3643313"/>
          <p14:tracePt t="29425" x="9290050" y="3643313"/>
          <p14:tracePt t="29450" x="9297988" y="3643313"/>
          <p14:tracePt t="29475" x="9297988" y="3657600"/>
          <p14:tracePt t="29483" x="9297988" y="3663950"/>
          <p14:tracePt t="29499" x="9312275" y="3663950"/>
          <p14:tracePt t="29508" x="9312275" y="3678238"/>
          <p14:tracePt t="29516" x="9312275" y="3692525"/>
          <p14:tracePt t="29533" x="9312275" y="3706813"/>
          <p14:tracePt t="29549" x="9312275" y="3714750"/>
          <p14:tracePt t="29574" x="9312275" y="3729038"/>
          <p14:tracePt t="29599" x="9312275" y="3743325"/>
          <p14:tracePt t="29608" x="9312275" y="3757613"/>
          <p14:tracePt t="29615" x="9312275" y="3763963"/>
          <p14:tracePt t="29632" x="9312275" y="3778250"/>
          <p14:tracePt t="29642" x="9312275" y="3792538"/>
          <p14:tracePt t="29648" x="9312275" y="3806825"/>
          <p14:tracePt t="29658" x="9312275" y="3813175"/>
          <p14:tracePt t="29674" x="9312275" y="3827463"/>
          <p14:tracePt t="29681" x="9297988" y="3841750"/>
          <p14:tracePt t="29698" x="9297988" y="3856038"/>
          <p14:tracePt t="29708" x="9290050" y="3863975"/>
          <p14:tracePt t="29730" x="9290050" y="3878263"/>
          <p14:tracePt t="29747" x="9275763" y="3892550"/>
          <p14:tracePt t="29780" x="9261475" y="3892550"/>
          <p14:tracePt t="29788" x="9261475" y="3906838"/>
          <p14:tracePt t="29813" x="9247188" y="3906838"/>
          <p14:tracePt t="29838" x="9240838" y="3906838"/>
          <p14:tracePt t="29862" x="9226550" y="3906838"/>
          <p14:tracePt t="29887" x="9212263" y="3906838"/>
          <p14:tracePt t="29904" x="9197975" y="3906838"/>
          <p14:tracePt t="29928" x="9197975" y="3892550"/>
          <p14:tracePt t="29936" x="9190038" y="3892550"/>
          <p14:tracePt t="29945" x="9190038" y="3878263"/>
          <p14:tracePt t="29962" x="9190038" y="3863975"/>
          <p14:tracePt t="29978" x="9175750" y="3856038"/>
          <p14:tracePt t="29987" x="9175750" y="3841750"/>
          <p14:tracePt t="29994" x="9175750" y="3827463"/>
          <p14:tracePt t="30003" x="9175750" y="3813175"/>
          <p14:tracePt t="30011" x="9161463" y="3806825"/>
          <p14:tracePt t="30019" x="9161463" y="3792538"/>
          <p14:tracePt t="30027" x="9161463" y="3778250"/>
          <p14:tracePt t="30035" x="9161463" y="3763963"/>
          <p14:tracePt t="30044" x="9161463" y="3757613"/>
          <p14:tracePt t="30060" x="9161463" y="3743325"/>
          <p14:tracePt t="30077" x="9161463" y="3729038"/>
          <p14:tracePt t="30101" x="9161463" y="3714750"/>
          <p14:tracePt t="30126" x="9161463" y="3706813"/>
          <p14:tracePt t="30151" x="9161463" y="3692525"/>
          <p14:tracePt t="30159" x="9175750" y="3692525"/>
          <p14:tracePt t="30184" x="9175750" y="3678238"/>
          <p14:tracePt t="30208" x="9190038" y="3678238"/>
          <p14:tracePt t="30233" x="9190038" y="3663950"/>
          <p14:tracePt t="30241" x="9197975" y="3663950"/>
          <p14:tracePt t="30266" x="9212263" y="3663950"/>
          <p14:tracePt t="30381" x="9212263" y="3678238"/>
          <p14:tracePt t="30414" x="9212263" y="3692525"/>
          <p14:tracePt t="30448" x="9212263" y="3706813"/>
          <p14:tracePt t="30464" x="9212263" y="3714750"/>
          <p14:tracePt t="30480" x="9212263" y="3729038"/>
          <p14:tracePt t="30497" x="9212263" y="3743325"/>
          <p14:tracePt t="30513" x="9212263" y="3757613"/>
          <p14:tracePt t="30522" x="9212263" y="3763963"/>
          <p14:tracePt t="30547" x="9212263" y="3778250"/>
          <p14:tracePt t="30571" x="9212263" y="3792538"/>
          <p14:tracePt t="30587" x="9212263" y="3806825"/>
          <p14:tracePt t="30596" x="9197975" y="3806825"/>
          <p14:tracePt t="30604" x="9197975" y="3813175"/>
          <p14:tracePt t="30613" x="9190038" y="3827463"/>
          <p14:tracePt t="30629" x="9190038" y="3841750"/>
          <p14:tracePt t="30637" x="9175750" y="3856038"/>
          <p14:tracePt t="30646" x="9161463" y="3856038"/>
          <p14:tracePt t="30654" x="9147175" y="3863975"/>
          <p14:tracePt t="30662" x="9140825" y="3863975"/>
          <p14:tracePt t="30670" x="9140825" y="3878263"/>
          <p14:tracePt t="30678" x="9126538" y="3878263"/>
          <p14:tracePt t="30686" x="9112250" y="3878263"/>
          <p14:tracePt t="30695" x="9097963" y="3878263"/>
          <p14:tracePt t="30703" x="9075738" y="3878263"/>
          <p14:tracePt t="30719" x="9061450" y="3878263"/>
          <p14:tracePt t="30728" x="9047163" y="3878263"/>
          <p14:tracePt t="30736" x="9040813" y="3863975"/>
          <p14:tracePt t="30744" x="9026525" y="3863975"/>
          <p14:tracePt t="30753" x="9026525" y="3856038"/>
          <p14:tracePt t="30761" x="9026525" y="3841750"/>
          <p14:tracePt t="30769" x="9012238" y="3841750"/>
          <p14:tracePt t="30777" x="9012238" y="3827463"/>
          <p14:tracePt t="30785" x="8997950" y="3827463"/>
          <p14:tracePt t="30794" x="8997950" y="3813175"/>
          <p14:tracePt t="30802" x="8997950" y="3806825"/>
          <p14:tracePt t="30810" x="8997950" y="3792538"/>
          <p14:tracePt t="30818" x="8990013" y="3778250"/>
          <p14:tracePt t="30827" x="8990013" y="3763963"/>
          <p14:tracePt t="30835" x="8990013" y="3757613"/>
          <p14:tracePt t="30843" x="8990013" y="3743325"/>
          <p14:tracePt t="30851" x="8990013" y="3729038"/>
          <p14:tracePt t="30860" x="8990013" y="3714750"/>
          <p14:tracePt t="30876" x="8990013" y="3706813"/>
          <p14:tracePt t="30900" x="8997950" y="3692525"/>
          <p14:tracePt t="30917" x="9012238" y="3692525"/>
          <p14:tracePt t="30942" x="9026525" y="3692525"/>
          <p14:tracePt t="30958" x="9040813" y="3692525"/>
          <p14:tracePt t="30975" x="9047163" y="3692525"/>
          <p14:tracePt t="31008" x="9061450" y="3692525"/>
          <p14:tracePt t="31016" x="9061450" y="3706813"/>
          <p14:tracePt t="31049" x="9061450" y="3714750"/>
          <p14:tracePt t="31082" x="9061450" y="3729038"/>
          <p14:tracePt t="31115" x="9061450" y="3743325"/>
          <p14:tracePt t="31370" x="9061450" y="3757613"/>
          <p14:tracePt t="31379" x="9047163" y="3757613"/>
          <p14:tracePt t="31404" x="9040813" y="3757613"/>
          <p14:tracePt t="31420" x="9026525" y="3763963"/>
          <p14:tracePt t="31436" x="9012238" y="3763963"/>
          <p14:tracePt t="31461" x="8997950" y="3763963"/>
          <p14:tracePt t="31478" x="8997950" y="3757613"/>
          <p14:tracePt t="31494" x="8997950" y="3743325"/>
          <p14:tracePt t="31511" x="8997950" y="3729038"/>
          <p14:tracePt t="31519" x="8997950" y="3714750"/>
          <p14:tracePt t="31535" x="8997950" y="3706813"/>
          <p14:tracePt t="31544" x="8997950" y="3692525"/>
          <p14:tracePt t="31552" x="9012238" y="3692525"/>
          <p14:tracePt t="31560" x="9012238" y="3678238"/>
          <p14:tracePt t="31577" x="9026525" y="3663950"/>
          <p14:tracePt t="31601" x="9040813" y="3663950"/>
          <p14:tracePt t="31610" x="9047163" y="3657600"/>
          <p14:tracePt t="31618" x="9061450" y="3657600"/>
          <p14:tracePt t="31626" x="9090025" y="3643313"/>
          <p14:tracePt t="31635" x="9097963" y="3643313"/>
          <p14:tracePt t="31643" x="9112250" y="3629025"/>
          <p14:tracePt t="31651" x="9140825" y="3629025"/>
          <p14:tracePt t="31659" x="9147175" y="3629025"/>
          <p14:tracePt t="31668" x="9161463" y="3614738"/>
          <p14:tracePt t="31675" x="9175750" y="3614738"/>
          <p14:tracePt t="31684" x="9197975" y="3614738"/>
          <p14:tracePt t="31692" x="9212263" y="3614738"/>
          <p14:tracePt t="31700" x="9226550" y="3614738"/>
          <p14:tracePt t="31709" x="9240838" y="3614738"/>
          <p14:tracePt t="31725" x="9247188" y="3614738"/>
          <p14:tracePt t="31733" x="9261475" y="3614738"/>
          <p14:tracePt t="31741" x="9275763" y="3614738"/>
          <p14:tracePt t="31758" x="9290050" y="3614738"/>
          <p14:tracePt t="31766" x="9297988" y="3614738"/>
          <p14:tracePt t="31782" x="9312275" y="3629025"/>
          <p14:tracePt t="31799" x="9326563" y="3643313"/>
          <p14:tracePt t="31815" x="9340850" y="3643313"/>
          <p14:tracePt t="31825" x="9340850" y="3657600"/>
          <p14:tracePt t="31832" x="9347200" y="3663950"/>
          <p14:tracePt t="31848" x="9347200" y="3678238"/>
          <p14:tracePt t="31858" x="9361488" y="3692525"/>
          <p14:tracePt t="31875" x="9361488" y="3706813"/>
          <p14:tracePt t="31881" x="9375775" y="3706813"/>
          <p14:tracePt t="31891" x="9375775" y="3714750"/>
          <p14:tracePt t="31908" x="9375775" y="3729038"/>
          <p14:tracePt t="31914" x="9375775" y="3743325"/>
          <p14:tracePt t="31931" x="9375775" y="3757613"/>
          <p14:tracePt t="31948" x="9375775" y="3763963"/>
          <p14:tracePt t="31957" x="9375775" y="3778250"/>
          <p14:tracePt t="31964" x="9375775" y="3792538"/>
          <p14:tracePt t="31974" x="9375775" y="3806825"/>
          <p14:tracePt t="31980" x="9361488" y="3813175"/>
          <p14:tracePt t="31990" x="9361488" y="3827463"/>
          <p14:tracePt t="31997" x="9347200" y="3841750"/>
          <p14:tracePt t="32005" x="9340850" y="3863975"/>
          <p14:tracePt t="32014" x="9326563" y="3892550"/>
          <p14:tracePt t="32021" x="9297988" y="3913188"/>
          <p14:tracePt t="32030" x="9275763" y="3956050"/>
          <p14:tracePt t="32038" x="9247188" y="3978275"/>
          <p14:tracePt t="32046" x="9226550" y="4006850"/>
          <p14:tracePt t="32055" x="9197975" y="4021138"/>
          <p14:tracePt t="32063" x="9175750" y="4041775"/>
          <p14:tracePt t="32071" x="9147175" y="4070350"/>
          <p14:tracePt t="32080" x="9126538" y="4092575"/>
          <p14:tracePt t="32088" x="9097963" y="4106863"/>
          <p14:tracePt t="32096" x="9075738" y="4121150"/>
          <p14:tracePt t="32104" x="9061450" y="4121150"/>
          <p14:tracePt t="32112" x="9040813" y="4127500"/>
          <p14:tracePt t="32121" x="9026525" y="4127500"/>
          <p14:tracePt t="32129" x="9012238" y="4127500"/>
          <p14:tracePt t="32137" x="8997950" y="4141788"/>
          <p14:tracePt t="32153" x="8990013" y="4141788"/>
          <p14:tracePt t="32195" x="8990013" y="4127500"/>
          <p14:tracePt t="34598" x="8997950" y="4127500"/>
          <p14:tracePt t="34615" x="9012238" y="4127500"/>
          <p14:tracePt t="34648" x="9026525" y="4127500"/>
          <p14:tracePt t="34657" x="9026525" y="4141788"/>
          <p14:tracePt t="34706" x="9026525" y="4156075"/>
          <p14:tracePt t="34763" x="9012238" y="4156075"/>
          <p14:tracePt t="34771" x="8997950" y="4156075"/>
          <p14:tracePt t="34780" x="8990013" y="4156075"/>
          <p14:tracePt t="34788" x="8975725" y="4156075"/>
          <p14:tracePt t="34796" x="8961438" y="4156075"/>
          <p14:tracePt t="34804" x="8947150" y="4156075"/>
          <p14:tracePt t="34813" x="8940800" y="4156075"/>
          <p14:tracePt t="34821" x="8926513" y="4141788"/>
          <p14:tracePt t="34829" x="8912225" y="4141788"/>
          <p14:tracePt t="34854" x="8897938" y="4127500"/>
          <p14:tracePt t="34870" x="8897938" y="4121150"/>
          <p14:tracePt t="34887" x="8897938" y="4106863"/>
          <p14:tracePt t="34895" x="8897938" y="4092575"/>
          <p14:tracePt t="34903" x="8897938" y="4078288"/>
          <p14:tracePt t="34911" x="8897938" y="4070350"/>
          <p14:tracePt t="34920" x="8897938" y="4027488"/>
          <p14:tracePt t="34928" x="8897938" y="4006850"/>
          <p14:tracePt t="34937" x="8897938" y="3963988"/>
          <p14:tracePt t="34945" x="8897938" y="3941763"/>
          <p14:tracePt t="34953" x="8897938" y="3913188"/>
          <p14:tracePt t="34961" x="8897938" y="3863975"/>
          <p14:tracePt t="34969" x="8897938" y="3841750"/>
          <p14:tracePt t="34977" x="8897938" y="3813175"/>
          <p14:tracePt t="34986" x="8897938" y="3778250"/>
          <p14:tracePt t="34994" x="8912225" y="3757613"/>
          <p14:tracePt t="35002" x="8926513" y="3729038"/>
          <p14:tracePt t="35011" x="8940800" y="3714750"/>
          <p14:tracePt t="35019" x="8940800" y="3706813"/>
          <p14:tracePt t="35027" x="8947150" y="3692525"/>
          <p14:tracePt t="35044" x="8961438" y="3678238"/>
          <p14:tracePt t="35052" x="8975725" y="3678238"/>
          <p14:tracePt t="35068" x="8990013" y="3678238"/>
          <p14:tracePt t="35076" x="8997950" y="3678238"/>
          <p14:tracePt t="35085" x="9026525" y="3678238"/>
          <p14:tracePt t="35093" x="9047163" y="3678238"/>
          <p14:tracePt t="35101" x="9090025" y="3678238"/>
          <p14:tracePt t="35110" x="9126538" y="3678238"/>
          <p14:tracePt t="35117" x="9161463" y="3678238"/>
          <p14:tracePt t="35126" x="9212263" y="3692525"/>
          <p14:tracePt t="35134" x="9240838" y="3692525"/>
          <p14:tracePt t="35142" x="9275763" y="3706813"/>
          <p14:tracePt t="35150" x="9312275" y="3714750"/>
          <p14:tracePt t="35159" x="9340850" y="3714750"/>
          <p14:tracePt t="35167" x="9361488" y="3729038"/>
          <p14:tracePt t="35175" x="9390063" y="3743325"/>
          <p14:tracePt t="35183" x="9410700" y="3757613"/>
          <p14:tracePt t="35192" x="9424988" y="3763963"/>
          <p14:tracePt t="35200" x="9439275" y="3763963"/>
          <p14:tracePt t="35208" x="9453563" y="3778250"/>
          <p14:tracePt t="35216" x="9461500" y="3792538"/>
          <p14:tracePt t="35225" x="9475788" y="3806825"/>
          <p14:tracePt t="35233" x="9490075" y="3813175"/>
          <p14:tracePt t="35249" x="9490075" y="3827463"/>
          <p14:tracePt t="35258" x="9504363" y="3841750"/>
          <p14:tracePt t="35266" x="9504363" y="3863975"/>
          <p14:tracePt t="35275" x="9504363" y="3878263"/>
          <p14:tracePt t="35282" x="9504363" y="3892550"/>
          <p14:tracePt t="35291" x="9504363" y="3906838"/>
          <p14:tracePt t="35299" x="9504363" y="3913188"/>
          <p14:tracePt t="35309" x="9490075" y="3927475"/>
          <p14:tracePt t="35315" x="9490075" y="3941763"/>
          <p14:tracePt t="35325" x="9475788" y="3956050"/>
          <p14:tracePt t="35332" x="9453563" y="3956050"/>
          <p14:tracePt t="35341" x="9439275" y="3963988"/>
          <p14:tracePt t="35348" x="9424988" y="3963988"/>
          <p14:tracePt t="35358" x="9396413" y="3978275"/>
          <p14:tracePt t="35365" x="9390063" y="3978275"/>
          <p14:tracePt t="35374" x="9361488" y="3978275"/>
          <p14:tracePt t="35381" x="9340850" y="3963988"/>
          <p14:tracePt t="35391" x="9326563" y="3963988"/>
          <p14:tracePt t="35398" x="9297988" y="3941763"/>
          <p14:tracePt t="35407" x="9290050" y="3927475"/>
          <p14:tracePt t="35414" x="9261475" y="3906838"/>
          <p14:tracePt t="35424" x="9247188" y="3878263"/>
          <p14:tracePt t="35431" x="9240838" y="3863975"/>
          <p14:tracePt t="35440" x="9226550" y="3841750"/>
          <p14:tracePt t="35447" x="9212263" y="3813175"/>
          <p14:tracePt t="35455" x="9197975" y="3792538"/>
          <p14:tracePt t="35464" x="9197975" y="3778250"/>
          <p14:tracePt t="35472" x="9190038" y="3757613"/>
          <p14:tracePt t="35480" x="9190038" y="3743325"/>
          <p14:tracePt t="35488" x="9190038" y="3729038"/>
          <p14:tracePt t="35497" x="9190038" y="3706813"/>
          <p14:tracePt t="35505" x="9190038" y="3692525"/>
          <p14:tracePt t="35513" x="9190038" y="3678238"/>
          <p14:tracePt t="35522" x="9190038" y="3663950"/>
          <p14:tracePt t="35530" x="9190038" y="3657600"/>
          <p14:tracePt t="35538" x="9190038" y="3643313"/>
          <p14:tracePt t="35546" x="9197975" y="3629025"/>
          <p14:tracePt t="35554" x="9197975" y="3614738"/>
          <p14:tracePt t="35562" x="9226550" y="3614738"/>
          <p14:tracePt t="35571" x="9240838" y="3606800"/>
          <p14:tracePt t="35579" x="9261475" y="3592513"/>
          <p14:tracePt t="35588" x="9290050" y="3592513"/>
          <p14:tracePt t="35596" x="9312275" y="3592513"/>
          <p14:tracePt t="35604" x="9326563" y="3592513"/>
          <p14:tracePt t="35612" x="9347200" y="3578225"/>
          <p14:tracePt t="35620" x="9361488" y="3578225"/>
          <p14:tracePt t="35628" x="9375775" y="3578225"/>
          <p14:tracePt t="35637" x="9390063" y="3578225"/>
          <p14:tracePt t="35653" x="9396413" y="3578225"/>
          <p14:tracePt t="35678" x="9396413" y="3592513"/>
          <p14:tracePt t="35686" x="9396413" y="3606800"/>
          <p14:tracePt t="35703" x="9396413" y="3614738"/>
          <p14:tracePt t="35719" x="9396413" y="3629025"/>
          <p14:tracePt t="35727" x="9396413" y="3643313"/>
          <p14:tracePt t="35744" x="9396413" y="3657600"/>
          <p14:tracePt t="35752" x="9396413" y="3663950"/>
          <p14:tracePt t="35760" x="9390063" y="3663950"/>
          <p14:tracePt t="35768" x="9390063" y="3678238"/>
          <p14:tracePt t="35793" x="9390063" y="3692525"/>
          <p14:tracePt t="35818" x="9390063" y="3706813"/>
          <p14:tracePt t="35867" x="9390063" y="3714750"/>
          <p14:tracePt t="35884" x="9396413" y="3714750"/>
          <p14:tracePt t="35892" x="9396413" y="3729038"/>
          <p14:tracePt t="35900" x="9410700" y="3743325"/>
          <p14:tracePt t="35917" x="9410700" y="3757613"/>
          <p14:tracePt t="35925" x="9424988" y="3763963"/>
          <p14:tracePt t="35934" x="9424988" y="3792538"/>
          <p14:tracePt t="35942" x="9424988" y="3806825"/>
          <p14:tracePt t="35950" x="9424988" y="3813175"/>
          <p14:tracePt t="35958" x="9424988" y="3856038"/>
          <p14:tracePt t="35966" x="9424988" y="3878263"/>
          <p14:tracePt t="35975" x="9424988" y="3906838"/>
          <p14:tracePt t="35983" x="9424988" y="3941763"/>
          <p14:tracePt t="35992" x="9424988" y="3992563"/>
          <p14:tracePt t="36000" x="9424988" y="4027488"/>
          <p14:tracePt t="36008" x="9424988" y="4092575"/>
          <p14:tracePt t="36016" x="9410700" y="4156075"/>
          <p14:tracePt t="36025" x="9396413" y="4219575"/>
          <p14:tracePt t="36032" x="9390063" y="4270375"/>
          <p14:tracePt t="36041" x="9375775" y="4327525"/>
          <p14:tracePt t="36049" x="9361488" y="4341813"/>
          <p14:tracePt t="36058" x="9347200" y="4376738"/>
          <p14:tracePt t="36065" x="9340850" y="4419600"/>
          <p14:tracePt t="36075" x="9326563" y="4441825"/>
          <p14:tracePt t="36082" x="9312275" y="4470400"/>
          <p14:tracePt t="36091" x="9312275" y="4476750"/>
          <p14:tracePt t="36098" x="9297988" y="4491038"/>
          <p14:tracePt t="36114" x="9297988" y="4505325"/>
          <p14:tracePt t="36131" x="9290050" y="4519613"/>
          <p14:tracePt t="36172" x="9290050" y="4527550"/>
          <p14:tracePt t="36213" x="9275763" y="4527550"/>
          <p14:tracePt t="36230" x="9275763" y="4541838"/>
          <p14:tracePt t="36246" x="9261475" y="4541838"/>
          <p14:tracePt t="36280" x="9247188" y="4556125"/>
          <p14:tracePt t="36313" x="9240838" y="4556125"/>
          <p14:tracePt t="36362" x="9226550" y="4541838"/>
          <p14:tracePt t="36395" x="9226550" y="4527550"/>
          <p14:tracePt t="36411" x="9226550" y="4519613"/>
          <p14:tracePt t="36436" x="9226550" y="4505325"/>
          <p14:tracePt t="36461" x="9226550" y="4491038"/>
          <p14:tracePt t="36469" x="9240838" y="4476750"/>
          <p14:tracePt t="36494" x="9247188" y="4470400"/>
          <p14:tracePt t="36502" x="9247188" y="4456113"/>
          <p14:tracePt t="36519" x="9247188" y="4441825"/>
          <p14:tracePt t="36527" x="9261475" y="4441825"/>
          <p14:tracePt t="36535" x="9261475" y="4427538"/>
          <p14:tracePt t="36544" x="9275763" y="4427538"/>
          <p14:tracePt t="36560" x="9275763" y="4419600"/>
          <p14:tracePt t="36585" x="9275763" y="4405313"/>
          <p14:tracePt t="36601" x="9275763" y="4391025"/>
          <p14:tracePt t="36618" x="9275763" y="4376738"/>
          <p14:tracePt t="36626" x="9275763" y="4370388"/>
          <p14:tracePt t="36642" x="9275763" y="4356100"/>
          <p14:tracePt t="36651" x="9275763" y="4327525"/>
          <p14:tracePt t="36659" x="9275763" y="4319588"/>
          <p14:tracePt t="36667" x="9275763" y="4291013"/>
          <p14:tracePt t="36675" x="9275763" y="4256088"/>
          <p14:tracePt t="36684" x="9275763" y="4227513"/>
          <p14:tracePt t="36692" x="9290050" y="4205288"/>
          <p14:tracePt t="36700" x="9290050" y="4156075"/>
          <p14:tracePt t="36708" x="9297988" y="4121150"/>
          <p14:tracePt t="36717" x="9312275" y="4070350"/>
          <p14:tracePt t="36725" x="9326563" y="4027488"/>
          <p14:tracePt t="36733" x="9326563" y="3992563"/>
          <p14:tracePt t="36741" x="9340850" y="3941763"/>
          <p14:tracePt t="36750" x="9347200" y="3913188"/>
          <p14:tracePt t="36758" x="9347200" y="3878263"/>
          <p14:tracePt t="36766" x="9347200" y="3856038"/>
          <p14:tracePt t="36775" x="9347200" y="3827463"/>
          <p14:tracePt t="36782" x="9347200" y="3806825"/>
          <p14:tracePt t="36791" x="9347200" y="3778250"/>
          <p14:tracePt t="36799" x="9347200" y="3757613"/>
          <p14:tracePt t="36816" x="9347200" y="3743325"/>
          <p14:tracePt t="36825" x="9347200" y="3729038"/>
          <p14:tracePt t="36832" x="9347200" y="3714750"/>
          <p14:tracePt t="37013" x="9347200" y="3729038"/>
          <p14:tracePt t="37063" x="9347200" y="3743325"/>
          <p14:tracePt t="37178" x="9347200" y="3757613"/>
          <p14:tracePt t="37862" x="9340850" y="3757613"/>
          <p14:tracePt t="37870" x="9340850" y="3763963"/>
          <p14:tracePt t="37879" x="9326563" y="3763963"/>
          <p14:tracePt t="37887" x="9326563" y="3778250"/>
          <p14:tracePt t="37904" x="9312275" y="3792538"/>
          <p14:tracePt t="37920" x="9297988" y="3806825"/>
          <p14:tracePt t="37937" x="9290050" y="3813175"/>
          <p14:tracePt t="37953" x="9275763" y="3813175"/>
          <p14:tracePt t="37969" x="9261475" y="3827463"/>
          <p14:tracePt t="37986" x="9247188" y="3827463"/>
          <p14:tracePt t="37995" x="9247188" y="3841750"/>
          <p14:tracePt t="38003" x="9240838" y="3841750"/>
          <p14:tracePt t="38019" x="9226550" y="3841750"/>
          <p14:tracePt t="38028" x="9212263" y="3856038"/>
          <p14:tracePt t="38044" x="9197975" y="3863975"/>
          <p14:tracePt t="38060" x="9190038" y="3863975"/>
          <p14:tracePt t="38069" x="9190038" y="3878263"/>
          <p14:tracePt t="38077" x="9175750" y="3878263"/>
          <p14:tracePt t="38093" x="9175750" y="3892550"/>
          <p14:tracePt t="38101" x="9161463" y="3892550"/>
          <p14:tracePt t="38118" x="9147175" y="3892550"/>
          <p14:tracePt t="38142" x="9140825" y="3892550"/>
          <p14:tracePt t="38159" x="9126538" y="3892550"/>
          <p14:tracePt t="38192" x="9112250" y="3892550"/>
          <p14:tracePt t="38233" x="9097963" y="3906838"/>
          <p14:tracePt t="38258" x="9090025" y="3906838"/>
          <p14:tracePt t="38275" x="9075738" y="3906838"/>
          <p14:tracePt t="38292" x="9061450" y="3906838"/>
          <p14:tracePt t="38308" x="9047163" y="3906838"/>
          <p14:tracePt t="38325" x="9040813" y="3906838"/>
          <p14:tracePt t="38341" x="9026525" y="3906838"/>
          <p14:tracePt t="38358" x="9012238" y="3906838"/>
          <p14:tracePt t="38375" x="8997950" y="3906838"/>
          <p14:tracePt t="38392" x="8990013" y="3906838"/>
          <p14:tracePt t="38398" x="8975725" y="3906838"/>
          <p14:tracePt t="38414" x="8961438" y="3906838"/>
          <p14:tracePt t="38425" x="8947150" y="3906838"/>
          <p14:tracePt t="38431" x="8940800" y="3906838"/>
          <p14:tracePt t="38441" x="8926513" y="3906838"/>
          <p14:tracePt t="38457" x="8912225" y="3892550"/>
          <p14:tracePt t="38464" x="8897938" y="3892550"/>
          <p14:tracePt t="38474" x="8891588" y="3878263"/>
          <p14:tracePt t="38489" x="8891588" y="3863975"/>
          <p14:tracePt t="38497" x="8877300" y="3863975"/>
          <p14:tracePt t="38507" x="8863013" y="3856038"/>
          <p14:tracePt t="38513" x="8863013" y="3841750"/>
          <p14:tracePt t="38530" x="8863013" y="3827463"/>
          <p14:tracePt t="38538" x="8848725" y="3827463"/>
          <p14:tracePt t="38547" x="8848725" y="3813175"/>
          <p14:tracePt t="38563" x="8834438" y="3806825"/>
          <p14:tracePt t="38580" x="8834438" y="3792538"/>
          <p14:tracePt t="38588" x="8826500" y="3792538"/>
          <p14:tracePt t="38596" x="8826500" y="3778250"/>
          <p14:tracePt t="38604" x="8812213" y="3778250"/>
          <p14:tracePt t="38613" x="8812213" y="3763963"/>
          <p14:tracePt t="38621" x="8797925" y="3763963"/>
          <p14:tracePt t="38629" x="8797925" y="3757613"/>
          <p14:tracePt t="38637" x="8783638" y="3743325"/>
          <p14:tracePt t="38646" x="8783638" y="3729038"/>
          <p14:tracePt t="38654" x="8777288" y="3729038"/>
          <p14:tracePt t="38662" x="8777288" y="3714750"/>
          <p14:tracePt t="38670" x="8763000" y="3706813"/>
          <p14:tracePt t="38678" x="8763000" y="3692525"/>
          <p14:tracePt t="38687" x="8763000" y="3678238"/>
          <p14:tracePt t="38703" x="8748713" y="3663950"/>
          <p14:tracePt t="38712" x="8748713" y="3657600"/>
          <p14:tracePt t="38720" x="8748713" y="3643313"/>
          <p14:tracePt t="38736" x="8734425" y="3629025"/>
          <p14:tracePt t="38744" x="8734425" y="3614738"/>
          <p14:tracePt t="38753" x="8734425" y="3606800"/>
          <p14:tracePt t="38769" x="8734425" y="3592513"/>
          <p14:tracePt t="38778" x="8726488" y="3578225"/>
          <p14:tracePt t="38786" x="8726488" y="3563938"/>
          <p14:tracePt t="38802" x="8726488" y="3557588"/>
          <p14:tracePt t="38810" x="8712200" y="3543300"/>
          <p14:tracePt t="38818" x="8712200" y="3529013"/>
          <p14:tracePt t="38835" x="8712200" y="3514725"/>
          <p14:tracePt t="38844" x="8712200" y="3506788"/>
          <p14:tracePt t="38852" x="8712200" y="3492500"/>
          <p14:tracePt t="38860" x="8697913" y="3478213"/>
          <p14:tracePt t="38876" x="8697913" y="3463925"/>
          <p14:tracePt t="38893" x="8697913" y="3457575"/>
          <p14:tracePt t="38909" x="8697913" y="3443288"/>
          <p14:tracePt t="38926" x="8697913" y="3429000"/>
          <p14:tracePt t="38942" x="8697913" y="3414713"/>
          <p14:tracePt t="38950" x="8712200" y="3414713"/>
          <p14:tracePt t="38958" x="8712200" y="3400425"/>
          <p14:tracePt t="38967" x="8726488" y="3394075"/>
          <p14:tracePt t="38975" x="8734425" y="3379788"/>
          <p14:tracePt t="38983" x="8748713" y="3365500"/>
          <p14:tracePt t="38992" x="8777288" y="3351213"/>
          <p14:tracePt t="39000" x="8783638" y="3343275"/>
          <p14:tracePt t="39008" x="8812213" y="3314700"/>
          <p14:tracePt t="39017" x="8834438" y="3300413"/>
          <p14:tracePt t="39024" x="8877300" y="3279775"/>
          <p14:tracePt t="39033" x="8897938" y="3265488"/>
          <p14:tracePt t="39041" x="8947150" y="3243263"/>
          <p14:tracePt t="39049" x="8961438" y="3228975"/>
          <p14:tracePt t="39058" x="9012238" y="3200400"/>
          <p14:tracePt t="39066" x="9040813" y="3194050"/>
          <p14:tracePt t="39075" x="9061450" y="3179763"/>
          <p14:tracePt t="39082" x="9097963" y="3165475"/>
          <p14:tracePt t="39092" x="9112250" y="3165475"/>
          <p14:tracePt t="39099" x="9140825" y="3151188"/>
          <p14:tracePt t="39108" x="9161463" y="3151188"/>
          <p14:tracePt t="39116" x="9175750" y="3151188"/>
          <p14:tracePt t="39125" x="9190038" y="3151188"/>
          <p14:tracePt t="39132" x="9212263" y="3151188"/>
          <p14:tracePt t="39142" x="9226550" y="3151188"/>
          <p14:tracePt t="39148" x="9240838" y="3151188"/>
          <p14:tracePt t="39158" x="9261475" y="3151188"/>
          <p14:tracePt t="39164" x="9290050" y="3151188"/>
          <p14:tracePt t="39175" x="9312275" y="3151188"/>
          <p14:tracePt t="39181" x="9340850" y="3151188"/>
          <p14:tracePt t="39191" x="9361488" y="3151188"/>
          <p14:tracePt t="39198" x="9390063" y="3151188"/>
          <p14:tracePt t="39207" x="9410700" y="3165475"/>
          <p14:tracePt t="39214" x="9439275" y="3165475"/>
          <p14:tracePt t="39224" x="9453563" y="3165475"/>
          <p14:tracePt t="39231" x="9475788" y="3165475"/>
          <p14:tracePt t="39241" x="9490075" y="3179763"/>
          <p14:tracePt t="39248" x="9510713" y="3179763"/>
          <p14:tracePt t="39257" x="9525000" y="3194050"/>
          <p14:tracePt t="39264" x="9539288" y="3194050"/>
          <p14:tracePt t="39274" x="9561513" y="3194050"/>
          <p14:tracePt t="39280" x="9575800" y="3200400"/>
          <p14:tracePt t="39288" x="9590088" y="3200400"/>
          <p14:tracePt t="39297" x="9604375" y="3214688"/>
          <p14:tracePt t="39305" x="9610725" y="3214688"/>
          <p14:tracePt t="39313" x="9625013" y="3214688"/>
          <p14:tracePt t="39321" x="9639300" y="3228975"/>
          <p14:tracePt t="39338" x="9653588" y="3243263"/>
          <p14:tracePt t="39354" x="9653588" y="3251200"/>
          <p14:tracePt t="39371" x="9661525" y="3265488"/>
          <p14:tracePt t="39387" x="9661525" y="3279775"/>
          <p14:tracePt t="39396" x="9661525" y="3294063"/>
          <p14:tracePt t="39412" x="9661525" y="3300413"/>
          <p14:tracePt t="39421" x="9661525" y="3314700"/>
          <p14:tracePt t="39428" x="9661525" y="3328988"/>
          <p14:tracePt t="39437" x="9661525" y="3351213"/>
          <p14:tracePt t="39445" x="9661525" y="3365500"/>
          <p14:tracePt t="39456" x="9661525" y="3394075"/>
          <p14:tracePt t="39462" x="9661525" y="3414713"/>
          <p14:tracePt t="39470" x="9661525" y="3443288"/>
          <p14:tracePt t="39478" x="9661525" y="3463925"/>
          <p14:tracePt t="39487" x="9661525" y="3492500"/>
          <p14:tracePt t="39494" x="9661525" y="3514725"/>
          <p14:tracePt t="39503" x="9661525" y="3557588"/>
          <p14:tracePt t="39511" x="9661525" y="3563938"/>
          <p14:tracePt t="39520" x="9661525" y="3606800"/>
          <p14:tracePt t="39527" x="9653588" y="3629025"/>
          <p14:tracePt t="39536" x="9639300" y="3643313"/>
          <p14:tracePt t="39544" x="9625013" y="3663950"/>
          <p14:tracePt t="39552" x="9610725" y="3678238"/>
          <p14:tracePt t="39560" x="9604375" y="3706813"/>
          <p14:tracePt t="39569" x="9590088" y="3729038"/>
          <p14:tracePt t="39577" x="9561513" y="3757613"/>
          <p14:tracePt t="39585" x="9553575" y="3763963"/>
          <p14:tracePt t="39594" x="9525000" y="3792538"/>
          <p14:tracePt t="39602" x="9504363" y="3813175"/>
          <p14:tracePt t="39610" x="9475788" y="3856038"/>
          <p14:tracePt t="39618" x="9461500" y="3863975"/>
          <p14:tracePt t="39627" x="9424988" y="3892550"/>
          <p14:tracePt t="39635" x="9410700" y="3906838"/>
          <p14:tracePt t="39643" x="9375775" y="3927475"/>
          <p14:tracePt t="39651" x="9361488" y="3941763"/>
          <p14:tracePt t="39660" x="9312275" y="3963988"/>
          <p14:tracePt t="39668" x="9297988" y="3978275"/>
          <p14:tracePt t="39676" x="9275763" y="3992563"/>
          <p14:tracePt t="39684" x="9240838" y="4006850"/>
          <p14:tracePt t="39692" x="9212263" y="4006850"/>
          <p14:tracePt t="39701" x="9190038" y="4021138"/>
          <p14:tracePt t="39709" x="9161463" y="4027488"/>
          <p14:tracePt t="39717" x="9140825" y="4027488"/>
          <p14:tracePt t="39726" x="9126538" y="4027488"/>
          <p14:tracePt t="39734" x="9097963" y="4027488"/>
          <p14:tracePt t="39742" x="9090025" y="4041775"/>
          <p14:tracePt t="39750" x="9075738" y="4041775"/>
          <p14:tracePt t="39758" x="9047163" y="4041775"/>
          <p14:tracePt t="39767" x="9040813" y="4041775"/>
          <p14:tracePt t="39783" x="9026525" y="4041775"/>
          <p14:tracePt t="39799" x="9012238" y="4041775"/>
          <p14:tracePt t="39825" x="8997950" y="4041775"/>
          <p14:tracePt t="39890" x="9012238" y="4041775"/>
          <p14:tracePt t="39909" x="9012238" y="4027488"/>
          <p14:tracePt t="39924" x="9026525" y="4027488"/>
          <p14:tracePt t="39944" x="9040813" y="4027488"/>
          <p14:tracePt t="39949" x="9047163" y="4027488"/>
          <p14:tracePt t="39964" x="9061450" y="4027488"/>
          <p14:tracePt t="39974" x="9075738" y="4027488"/>
          <p14:tracePt t="39990" x="9090025" y="4027488"/>
          <p14:tracePt t="39998" x="9097963" y="4041775"/>
          <p14:tracePt t="40014" x="9112250" y="4041775"/>
          <p14:tracePt t="40022" x="9112250" y="4056063"/>
          <p14:tracePt t="40038" x="9126538" y="4056063"/>
          <p14:tracePt t="40047" x="9126538" y="4070350"/>
          <p14:tracePt t="40063" x="9140825" y="4070350"/>
          <p14:tracePt t="40080" x="9140825" y="4078288"/>
          <p14:tracePt t="40121" x="9126538" y="4078288"/>
          <p14:tracePt t="40137" x="9112250" y="4078288"/>
          <p14:tracePt t="40154" x="9097963" y="4078288"/>
          <p14:tracePt t="40170" x="9090025" y="4078288"/>
          <p14:tracePt t="40179" x="9090025" y="4070350"/>
          <p14:tracePt t="40187" x="9075738" y="4070350"/>
          <p14:tracePt t="40195" x="9075738" y="4056063"/>
          <p14:tracePt t="40204" x="9061450" y="4041775"/>
          <p14:tracePt t="40212" x="9061450" y="4027488"/>
          <p14:tracePt t="40220" x="9047163" y="4027488"/>
          <p14:tracePt t="40228" x="9047163" y="4006850"/>
          <p14:tracePt t="40236" x="9047163" y="3992563"/>
          <p14:tracePt t="40245" x="9040813" y="3978275"/>
          <p14:tracePt t="40253" x="9040813" y="3963988"/>
          <p14:tracePt t="40261" x="9040813" y="3956050"/>
          <p14:tracePt t="40270" x="9040813" y="3941763"/>
          <p14:tracePt t="40278" x="9040813" y="3913188"/>
          <p14:tracePt t="40286" x="9040813" y="3906838"/>
          <p14:tracePt t="40295" x="9040813" y="3892550"/>
          <p14:tracePt t="40302" x="9040813" y="3878263"/>
          <p14:tracePt t="40311" x="9047163" y="3856038"/>
          <p14:tracePt t="40319" x="9061450" y="3827463"/>
          <p14:tracePt t="40327" x="9090025" y="3813175"/>
          <p14:tracePt t="40335" x="9112250" y="3792538"/>
          <p14:tracePt t="40343" x="9126538" y="3778250"/>
          <p14:tracePt t="40352" x="9147175" y="3763963"/>
          <p14:tracePt t="40360" x="9161463" y="3757613"/>
          <p14:tracePt t="40368" x="9190038" y="3743325"/>
          <p14:tracePt t="40377" x="9197975" y="3743325"/>
          <p14:tracePt t="40385" x="9212263" y="3743325"/>
          <p14:tracePt t="40393" x="9240838" y="3743325"/>
          <p14:tracePt t="40409" x="9247188" y="3743325"/>
          <p14:tracePt t="40426" x="9261475" y="3743325"/>
          <p14:tracePt t="40442" x="9275763" y="3743325"/>
          <p14:tracePt t="40451" x="9275763" y="3757613"/>
          <p14:tracePt t="40467" x="9275763" y="3763963"/>
          <p14:tracePt t="40475" x="9290050" y="3763963"/>
          <p14:tracePt t="40484" x="9290050" y="3778250"/>
          <p14:tracePt t="40492" x="9290050" y="3792538"/>
          <p14:tracePt t="40500" x="9290050" y="3806825"/>
          <p14:tracePt t="40516" x="9290050" y="3813175"/>
          <p14:tracePt t="40533" x="9290050" y="3827463"/>
          <p14:tracePt t="40549" x="9290050" y="3841750"/>
          <p14:tracePt t="40574" x="9290050" y="3856038"/>
          <p14:tracePt t="40582" x="9275763" y="3856038"/>
          <p14:tracePt t="40592" x="9275763" y="3863975"/>
          <p14:tracePt t="40599" x="9261475" y="3863975"/>
          <p14:tracePt t="40615" x="9247188" y="3878263"/>
          <p14:tracePt t="40631" x="9240838" y="3878263"/>
          <p14:tracePt t="40642" x="9226550" y="3878263"/>
          <p14:tracePt t="40658" x="9212263" y="3878263"/>
          <p14:tracePt t="40665" x="9197975" y="3878263"/>
          <p14:tracePt t="40675" x="9190038" y="3878263"/>
          <p14:tracePt t="40691" x="9175750" y="3878263"/>
          <p14:tracePt t="40708" x="9161463" y="3863975"/>
          <p14:tracePt t="40724" x="9161463" y="3856038"/>
          <p14:tracePt t="40731" x="9161463" y="3841750"/>
          <p14:tracePt t="40756" x="9161463" y="3827463"/>
          <p14:tracePt t="40780" x="9161463" y="3813175"/>
          <p14:tracePt t="40796" x="9161463" y="3806825"/>
          <p14:tracePt t="40830" x="9161463" y="3792538"/>
          <p14:tracePt t="40970" x="9175750" y="3792538"/>
          <p14:tracePt t="41036" x="9175750" y="3806825"/>
          <p14:tracePt t="41184" x="9190038" y="3806825"/>
          <p14:tracePt t="41217" x="9197975" y="3806825"/>
          <p14:tracePt t="41250" x="9212263" y="3806825"/>
          <p14:tracePt t="41266" x="9212263" y="3813175"/>
          <p14:tracePt t="41283" x="9226550" y="3813175"/>
          <p14:tracePt t="41307" x="9226550" y="3827463"/>
          <p14:tracePt t="41332" x="9226550" y="3841750"/>
          <p14:tracePt t="41349" x="9226550" y="3856038"/>
          <p14:tracePt t="41358" x="9226550" y="3863975"/>
          <p14:tracePt t="41366" x="9226550" y="3878263"/>
          <p14:tracePt t="41375" x="9226550" y="3892550"/>
          <p14:tracePt t="41382" x="9212263" y="3913188"/>
          <p14:tracePt t="41392" x="9212263" y="3941763"/>
          <p14:tracePt t="41399" x="9197975" y="3963988"/>
          <p14:tracePt t="41408" x="9197975" y="4006850"/>
          <p14:tracePt t="41415" x="9197975" y="4056063"/>
          <p14:tracePt t="41425" x="9190038" y="4092575"/>
          <p14:tracePt t="41431" x="9190038" y="4141788"/>
          <p14:tracePt t="41441" x="9175750" y="4191000"/>
          <p14:tracePt t="41448" x="9175750" y="4219575"/>
          <p14:tracePt t="41457" x="9161463" y="4256088"/>
          <p14:tracePt t="41464" x="9161463" y="4291013"/>
          <p14:tracePt t="41474" x="9161463" y="4319588"/>
          <p14:tracePt t="41481" x="9147175" y="4341813"/>
          <p14:tracePt t="41491" x="9140825" y="4370388"/>
          <p14:tracePt t="41497" x="9140825" y="4376738"/>
          <p14:tracePt t="41507" x="9140825" y="4391025"/>
          <p14:tracePt t="41513" x="9140825" y="4405313"/>
          <p14:tracePt t="41524" x="9126538" y="4419600"/>
          <p14:tracePt t="41538" x="9126538" y="4427538"/>
          <p14:tracePt t="41572" x="9126538" y="4441825"/>
          <p14:tracePt t="42157" x="9112250" y="4441825"/>
          <p14:tracePt t="42165" x="9112250" y="4427538"/>
          <p14:tracePt t="42174" x="9097963" y="4419600"/>
          <p14:tracePt t="42181" x="9097963" y="4405313"/>
          <p14:tracePt t="42192" x="9090025" y="4391025"/>
          <p14:tracePt t="42198" x="9090025" y="4376738"/>
          <p14:tracePt t="42214" x="9090025" y="4370388"/>
          <p14:tracePt t="42231" x="9090025" y="4356100"/>
          <p14:tracePt t="42255" x="9090025" y="4341813"/>
          <p14:tracePt t="42288" x="9097963" y="4341813"/>
          <p14:tracePt t="42329" x="9112250" y="4341813"/>
          <p14:tracePt t="42354" x="9126538" y="4341813"/>
          <p14:tracePt t="42363" x="9140825" y="4341813"/>
          <p14:tracePt t="42371" x="9147175" y="4341813"/>
          <p14:tracePt t="42379" x="9161463" y="4341813"/>
          <p14:tracePt t="42388" x="9175750" y="4341813"/>
          <p14:tracePt t="42396" x="9190038" y="4341813"/>
          <p14:tracePt t="42404" x="9212263" y="4341813"/>
          <p14:tracePt t="42412" x="9226550" y="4341813"/>
          <p14:tracePt t="42420" x="9247188" y="4341813"/>
          <p14:tracePt t="42429" x="9261475" y="4341813"/>
          <p14:tracePt t="42437" x="9290050" y="4341813"/>
          <p14:tracePt t="42445" x="9312275" y="4341813"/>
          <p14:tracePt t="42453" x="9326563" y="4341813"/>
          <p14:tracePt t="42462" x="9347200" y="4341813"/>
          <p14:tracePt t="42470" x="9375775" y="4341813"/>
          <p14:tracePt t="42478" x="9396413" y="4341813"/>
          <p14:tracePt t="42486" x="9424988" y="4341813"/>
          <p14:tracePt t="42494" x="9461500" y="4341813"/>
          <p14:tracePt t="42503" x="9490075" y="4341813"/>
          <p14:tracePt t="42511" x="9504363" y="4341813"/>
          <p14:tracePt t="42520" x="9539288" y="4341813"/>
          <p14:tracePt t="42527" x="9561513" y="4341813"/>
          <p14:tracePt t="42536" x="9590088" y="4341813"/>
          <p14:tracePt t="42544" x="9610725" y="4341813"/>
          <p14:tracePt t="42552" x="9639300" y="4341813"/>
          <p14:tracePt t="42560" x="9661525" y="4341813"/>
          <p14:tracePt t="42569" x="9675813" y="4341813"/>
          <p14:tracePt t="42577" x="9690100" y="4341813"/>
          <p14:tracePt t="42586" x="9704388" y="4341813"/>
          <p14:tracePt t="42594" x="9710738" y="4341813"/>
          <p14:tracePt t="42602" x="9739313" y="4341813"/>
          <p14:tracePt t="42618" x="9753600" y="4341813"/>
          <p14:tracePt t="42627" x="9759950" y="4341813"/>
          <p14:tracePt t="42635" x="9774238" y="4341813"/>
          <p14:tracePt t="42651" x="9788525" y="4341813"/>
          <p14:tracePt t="42667" x="9802813" y="4341813"/>
          <p14:tracePt t="42692" x="9810750" y="4341813"/>
          <p14:tracePt t="42709" x="9810750" y="4356100"/>
          <p14:tracePt t="42775" x="9810750" y="4370388"/>
          <p14:tracePt t="43129" x="9802813" y="4370388"/>
          <p14:tracePt t="43138" x="9774238" y="4370388"/>
          <p14:tracePt t="43146" x="9759950" y="4370388"/>
          <p14:tracePt t="43154" x="9753600" y="4370388"/>
          <p14:tracePt t="43162" x="9725025" y="4370388"/>
          <p14:tracePt t="43171" x="9710738" y="4376738"/>
          <p14:tracePt t="43179" x="9690100" y="4376738"/>
          <p14:tracePt t="43187" x="9661525" y="4376738"/>
          <p14:tracePt t="43195" x="9653588" y="4376738"/>
          <p14:tracePt t="43204" x="9625013" y="4376738"/>
          <p14:tracePt t="43211" x="9610725" y="4376738"/>
          <p14:tracePt t="43220" x="9590088" y="4376738"/>
          <p14:tracePt t="43228" x="9575800" y="4376738"/>
          <p14:tracePt t="43236" x="9561513" y="4376738"/>
          <p14:tracePt t="43244" x="9553575" y="4376738"/>
          <p14:tracePt t="43253" x="9525000" y="4376738"/>
          <p14:tracePt t="43261" x="9510713" y="4376738"/>
          <p14:tracePt t="43270" x="9504363" y="4370388"/>
          <p14:tracePt t="43286" x="9490075" y="4370388"/>
          <p14:tracePt t="43294" x="9475788" y="4370388"/>
          <p14:tracePt t="43302" x="9461500" y="4356100"/>
          <p14:tracePt t="43319" x="9453563" y="4356100"/>
          <p14:tracePt t="43327" x="9439275" y="4356100"/>
          <p14:tracePt t="43343" x="9424988" y="4356100"/>
          <p14:tracePt t="43352" x="9410700" y="4356100"/>
          <p14:tracePt t="43360" x="9396413" y="4356100"/>
          <p14:tracePt t="43368" x="9390063" y="4341813"/>
          <p14:tracePt t="43385" x="9375775" y="4327525"/>
          <p14:tracePt t="43393" x="9361488" y="4327525"/>
          <p14:tracePt t="43402" x="9361488" y="4319588"/>
          <p14:tracePt t="43409" x="9347200" y="4319588"/>
          <p14:tracePt t="43417" x="9347200" y="4305300"/>
          <p14:tracePt t="43434" x="9347200" y="4291013"/>
          <p14:tracePt t="43450" x="9347200" y="4276725"/>
          <p14:tracePt t="43467" x="9347200" y="4270375"/>
          <p14:tracePt t="43492" x="9347200" y="4256088"/>
          <p14:tracePt t="43517" x="9347200" y="4241800"/>
          <p14:tracePt t="43541" x="9347200" y="4227513"/>
          <p14:tracePt t="43566" x="9347200" y="4219575"/>
          <p14:tracePt t="43599" x="9361488" y="4219575"/>
          <p14:tracePt t="43640" x="9375775" y="4219575"/>
          <p14:tracePt t="43658" x="9375775" y="4205288"/>
          <p14:tracePt t="43681" x="9390063" y="4205288"/>
          <p14:tracePt t="43707" x="9396413" y="4205288"/>
          <p14:tracePt t="43714" x="9410700" y="4205288"/>
          <p14:tracePt t="43724" x="9424988" y="4205288"/>
          <p14:tracePt t="43731" x="9439275" y="4205288"/>
          <p14:tracePt t="43742" x="9453563" y="4205288"/>
          <p14:tracePt t="43748" x="9475788" y="4191000"/>
          <p14:tracePt t="43759" x="9490075" y="4191000"/>
          <p14:tracePt t="43764" x="9504363" y="4191000"/>
          <p14:tracePt t="43776" x="9510713" y="4191000"/>
          <p14:tracePt t="43781" x="9539288" y="4191000"/>
          <p14:tracePt t="43792" x="9553575" y="4178300"/>
          <p14:tracePt t="43799" x="9561513" y="4178300"/>
          <p14:tracePt t="43809" x="9575800" y="4178300"/>
          <p14:tracePt t="43814" x="9590088" y="4178300"/>
          <p14:tracePt t="43825" x="9610725" y="4178300"/>
          <p14:tracePt t="43830" x="9610725" y="4170363"/>
          <p14:tracePt t="43842" x="9639300" y="4170363"/>
          <p14:tracePt t="43847" x="9653588" y="4170363"/>
          <p14:tracePt t="43859" x="9675813" y="4170363"/>
          <p14:tracePt t="43863" x="9690100" y="4170363"/>
          <p14:tracePt t="43875" x="9704388" y="4170363"/>
          <p14:tracePt t="43880" x="9710738" y="4170363"/>
          <p14:tracePt t="43892" x="9725025" y="4156075"/>
          <p14:tracePt t="43896" x="9739313" y="4156075"/>
          <p14:tracePt t="43909" x="9753600" y="4156075"/>
          <p14:tracePt t="43914" x="9759950" y="4156075"/>
          <p14:tracePt t="43926" x="9774238" y="4156075"/>
          <p14:tracePt t="43930" x="9788525" y="4156075"/>
          <p14:tracePt t="43942" x="9802813" y="4141788"/>
          <p14:tracePt t="43946" x="9810750" y="4141788"/>
          <p14:tracePt t="43958" x="9825038" y="4141788"/>
          <p14:tracePt t="43963" x="9839325" y="4141788"/>
          <p14:tracePt t="43975" x="9853613" y="4141788"/>
          <p14:tracePt t="43992" x="9874250" y="4141788"/>
          <p14:tracePt t="44008" x="9902825" y="4141788"/>
          <p14:tracePt t="44012" x="9910763" y="4141788"/>
          <p14:tracePt t="44025" x="9925050" y="4141788"/>
          <p14:tracePt t="44029" x="9939338" y="4141788"/>
          <p14:tracePt t="44042" x="9953625" y="4141788"/>
          <p14:tracePt t="44058" x="9959975" y="4141788"/>
          <p14:tracePt t="44063" x="9974263" y="4141788"/>
          <p14:tracePt t="44075" x="9988550" y="4141788"/>
          <p14:tracePt t="44079" x="10002838" y="4141788"/>
          <p14:tracePt t="44092" x="10017125" y="4141788"/>
          <p14:tracePt t="44095" x="10039350" y="4141788"/>
          <p14:tracePt t="44110" x="10067925" y="4141788"/>
          <p14:tracePt t="44118" x="10074275" y="4141788"/>
          <p14:tracePt t="44126" x="10102850" y="4141788"/>
          <p14:tracePt t="44135" x="10117138" y="4141788"/>
          <p14:tracePt t="44143" x="10125075" y="4141788"/>
          <p14:tracePt t="44151" x="10153650" y="4141788"/>
          <p14:tracePt t="44160" x="10166350" y="4141788"/>
          <p14:tracePt t="44168" x="10174288" y="4141788"/>
          <p14:tracePt t="44176" x="10188575" y="4141788"/>
          <p14:tracePt t="44184" x="10202863" y="4141788"/>
          <p14:tracePt t="44200" x="10217150" y="4141788"/>
          <p14:tracePt t="44209" x="10223500" y="4141788"/>
          <p14:tracePt t="44225" x="10237788" y="4141788"/>
          <p14:tracePt t="44242" x="10252075" y="4141788"/>
          <p14:tracePt t="44259" x="10266363" y="4141788"/>
          <p14:tracePt t="44267" x="10274300" y="4141788"/>
          <p14:tracePt t="44283" x="10288588" y="4141788"/>
          <p14:tracePt t="44292" x="10302875" y="4141788"/>
          <p14:tracePt t="44300" x="10317163" y="4141788"/>
          <p14:tracePt t="44316" x="10323513" y="4141788"/>
          <p14:tracePt t="44325" x="10337800" y="4141788"/>
          <p14:tracePt t="44332" x="10352088" y="4141788"/>
          <p14:tracePt t="44349" x="10366375" y="4141788"/>
          <p14:tracePt t="44365" x="10374313" y="4141788"/>
          <p14:tracePt t="44375" x="10374313" y="4156075"/>
          <p14:tracePt t="44391" x="10388600" y="4156075"/>
          <p14:tracePt t="44423" x="10402888" y="4170363"/>
          <p14:tracePt t="44464" x="10417175" y="4170363"/>
          <p14:tracePt t="44474" x="10417175" y="4178300"/>
          <p14:tracePt t="44514" x="10417175" y="4191000"/>
          <p14:tracePt t="44555" x="10417175" y="4205288"/>
          <p14:tracePt t="44571" x="10402888" y="4205288"/>
          <p14:tracePt t="44580" x="10402888" y="4219575"/>
          <p14:tracePt t="44596" x="10388600" y="4219575"/>
          <p14:tracePt t="44613" x="10374313" y="4219575"/>
          <p14:tracePt t="44621" x="10374313" y="4227513"/>
          <p14:tracePt t="44637" x="10366375" y="4227513"/>
          <p14:tracePt t="44654" x="10352088" y="4227513"/>
          <p14:tracePt t="44662" x="10352088" y="4241800"/>
          <p14:tracePt t="44670" x="10337800" y="4241800"/>
          <p14:tracePt t="44687" x="10337800" y="4256088"/>
          <p14:tracePt t="44695" x="10323513" y="4256088"/>
          <p14:tracePt t="44712" x="10317163" y="4256088"/>
          <p14:tracePt t="44720" x="10317163" y="4270375"/>
          <p14:tracePt t="44728" x="10302875" y="4270375"/>
          <p14:tracePt t="44737" x="10288588" y="4270375"/>
          <p14:tracePt t="44745" x="10274300" y="4276725"/>
          <p14:tracePt t="44761" x="10266363" y="4276725"/>
          <p14:tracePt t="44769" x="10252075" y="4276725"/>
          <p14:tracePt t="44777" x="10237788" y="4276725"/>
          <p14:tracePt t="44786" x="10223500" y="4276725"/>
          <p14:tracePt t="44794" x="10202863" y="4276725"/>
          <p14:tracePt t="44802" x="10188575" y="4276725"/>
          <p14:tracePt t="44810" x="10174288" y="4276725"/>
          <p14:tracePt t="44819" x="10166350" y="4276725"/>
          <p14:tracePt t="44827" x="10139363" y="4276725"/>
          <p14:tracePt t="44835" x="10117138" y="4276725"/>
          <p14:tracePt t="44844" x="10102850" y="4276725"/>
          <p14:tracePt t="44852" x="10074275" y="4276725"/>
          <p14:tracePt t="44860" x="10053638" y="4276725"/>
          <p14:tracePt t="44868" x="10039350" y="4276725"/>
          <p14:tracePt t="44877" x="10017125" y="4276725"/>
          <p14:tracePt t="44885" x="9988550" y="4276725"/>
          <p14:tracePt t="44893" x="9959975" y="4276725"/>
          <p14:tracePt t="44901" x="9953625" y="4276725"/>
          <p14:tracePt t="44910" x="9925050" y="4276725"/>
          <p14:tracePt t="44918" x="9902825" y="4276725"/>
          <p14:tracePt t="44926" x="9888538" y="4276725"/>
          <p14:tracePt t="44934" x="9859963" y="4276725"/>
          <p14:tracePt t="44942" x="9853613" y="4276725"/>
          <p14:tracePt t="44951" x="9825038" y="4276725"/>
          <p14:tracePt t="44959" x="9802813" y="4276725"/>
          <p14:tracePt t="44967" x="9774238" y="4291013"/>
          <p14:tracePt t="44975" x="9753600" y="4291013"/>
          <p14:tracePt t="44984" x="9739313" y="4291013"/>
          <p14:tracePt t="44992" x="9710738" y="4291013"/>
          <p14:tracePt t="45000" x="9675813" y="4291013"/>
          <p14:tracePt t="45008" x="9661525" y="4291013"/>
          <p14:tracePt t="45016" x="9639300" y="4291013"/>
          <p14:tracePt t="45025" x="9610725" y="4291013"/>
          <p14:tracePt t="45033" x="9590088" y="4291013"/>
          <p14:tracePt t="45042" x="9575800" y="4291013"/>
          <p14:tracePt t="45050" x="9561513" y="4291013"/>
          <p14:tracePt t="45059" x="9539288" y="4291013"/>
          <p14:tracePt t="45066" x="9525000" y="4291013"/>
          <p14:tracePt t="45075" x="9510713" y="4291013"/>
          <p14:tracePt t="45092" x="9504363" y="4276725"/>
          <p14:tracePt t="45099" x="9490075" y="4276725"/>
          <p14:tracePt t="45108" x="9475788" y="4270375"/>
          <p14:tracePt t="45115" x="9475788" y="4256088"/>
          <p14:tracePt t="45125" x="9461500" y="4256088"/>
          <p14:tracePt t="45132" x="9453563" y="4256088"/>
          <p14:tracePt t="45142" x="9453563" y="4241800"/>
          <p14:tracePt t="45148" x="9439275" y="4241800"/>
          <p14:tracePt t="45165" x="9439275" y="4227513"/>
          <p14:tracePt t="45175" x="9424988" y="4219575"/>
          <p14:tracePt t="45198" x="9424988" y="4205288"/>
          <p14:tracePt t="45208" x="9424988" y="4191000"/>
          <p14:tracePt t="45224" x="9424988" y="4178300"/>
          <p14:tracePt t="45240" x="9424988" y="4170363"/>
          <p14:tracePt t="45248" x="9439275" y="4170363"/>
          <p14:tracePt t="45264" x="9453563" y="4156075"/>
          <p14:tracePt t="45274" x="9461500" y="4156075"/>
          <p14:tracePt t="45280" x="9461500" y="4141788"/>
          <p14:tracePt t="45291" x="9475788" y="4141788"/>
          <p14:tracePt t="45297" x="9490075" y="4127500"/>
          <p14:tracePt t="45305" x="9510713" y="4127500"/>
          <p14:tracePt t="45314" x="9539288" y="4121150"/>
          <p14:tracePt t="45322" x="9575800" y="4106863"/>
          <p14:tracePt t="45330" x="9610725" y="4092575"/>
          <p14:tracePt t="45338" x="9653588" y="4078288"/>
          <p14:tracePt t="45346" x="9704388" y="4070350"/>
          <p14:tracePt t="45354" x="9753600" y="4056063"/>
          <p14:tracePt t="45363" x="9810750" y="4041775"/>
          <p14:tracePt t="45371" x="9839325" y="4041775"/>
          <p14:tracePt t="45380" x="9874250" y="4027488"/>
          <p14:tracePt t="45387" x="9910763" y="4021138"/>
          <p14:tracePt t="45396" x="9953625" y="4021138"/>
          <p14:tracePt t="45404" x="9974263" y="4021138"/>
          <p14:tracePt t="45412" x="10002838" y="4021138"/>
          <p14:tracePt t="45421" x="10039350" y="4021138"/>
          <p14:tracePt t="45429" x="10067925" y="4021138"/>
          <p14:tracePt t="45437" x="10074275" y="4021138"/>
          <p14:tracePt t="45445" x="10102850" y="4021138"/>
          <p14:tracePt t="45454" x="10125075" y="4021138"/>
          <p14:tracePt t="45462" x="10153650" y="4021138"/>
          <p14:tracePt t="45470" x="10174288" y="4021138"/>
          <p14:tracePt t="45478" x="10202863" y="4027488"/>
          <p14:tracePt t="45486" x="10217150" y="4027488"/>
          <p14:tracePt t="45495" x="10237788" y="4041775"/>
          <p14:tracePt t="45503" x="10252075" y="4041775"/>
          <p14:tracePt t="45512" x="10274300" y="4056063"/>
          <p14:tracePt t="45519" x="10288588" y="4056063"/>
          <p14:tracePt t="45528" x="10302875" y="4070350"/>
          <p14:tracePt t="45536" x="10317163" y="4070350"/>
          <p14:tracePt t="45544" x="10323513" y="4078288"/>
          <p14:tracePt t="45553" x="10337800" y="4092575"/>
          <p14:tracePt t="45561" x="10352088" y="4092575"/>
          <p14:tracePt t="45569" x="10366375" y="4106863"/>
          <p14:tracePt t="45577" x="10374313" y="4106863"/>
          <p14:tracePt t="45585" x="10374313" y="4121150"/>
          <p14:tracePt t="45593" x="10388600" y="4121150"/>
          <p14:tracePt t="45602" x="10402888" y="4127500"/>
          <p14:tracePt t="45610" x="10417175" y="4127500"/>
          <p14:tracePt t="45619" x="10417175" y="4141788"/>
          <p14:tracePt t="45635" x="10423525" y="4141788"/>
          <p14:tracePt t="45643" x="10423525" y="4156075"/>
          <p14:tracePt t="45659" x="10423525" y="4170363"/>
          <p14:tracePt t="45668" x="10437813" y="4170363"/>
          <p14:tracePt t="45676" x="10437813" y="4178300"/>
          <p14:tracePt t="45692" x="10437813" y="4191000"/>
          <p14:tracePt t="45709" x="10437813" y="4205288"/>
          <p14:tracePt t="45725" x="10437813" y="4219575"/>
          <p14:tracePt t="45742" x="10437813" y="4227513"/>
          <p14:tracePt t="45750" x="10423525" y="4227513"/>
          <p14:tracePt t="45759" x="10423525" y="4241800"/>
          <p14:tracePt t="45775" x="10417175" y="4241800"/>
          <p14:tracePt t="45783" x="10417175" y="4256088"/>
          <p14:tracePt t="45792" x="10402888" y="4256088"/>
          <p14:tracePt t="45799" x="10402888" y="4270375"/>
          <p14:tracePt t="45808" x="10388600" y="4270375"/>
          <p14:tracePt t="45816" x="10374313" y="4291013"/>
          <p14:tracePt t="45825" x="10352088" y="4305300"/>
          <p14:tracePt t="45832" x="10323513" y="4319588"/>
          <p14:tracePt t="45841" x="10302875" y="4327525"/>
          <p14:tracePt t="45849" x="10274300" y="4341813"/>
          <p14:tracePt t="45858" x="10252075" y="4356100"/>
          <p14:tracePt t="45866" x="10217150" y="4370388"/>
          <p14:tracePt t="45875" x="10188575" y="4370388"/>
          <p14:tracePt t="45882" x="10125075" y="4391025"/>
          <p14:tracePt t="45892" x="10088563" y="4405313"/>
          <p14:tracePt t="45898" x="10067925" y="4405313"/>
          <p14:tracePt t="45908" x="10025063" y="4405313"/>
          <p14:tracePt t="45915" x="9988550" y="4419600"/>
          <p14:tracePt t="45925" x="9959975" y="4419600"/>
          <p14:tracePt t="45931" x="9939338" y="4419600"/>
          <p14:tracePt t="45941" x="9902825" y="4419600"/>
          <p14:tracePt t="45948" x="9874250" y="4419600"/>
          <p14:tracePt t="45958" x="9859963" y="4419600"/>
          <p14:tracePt t="45965" x="9853613" y="4419600"/>
          <p14:tracePt t="45974" x="9825038" y="4419600"/>
          <p14:tracePt t="45981" x="9810750" y="4405313"/>
          <p14:tracePt t="45991" x="9802813" y="4405313"/>
          <p14:tracePt t="46007" x="9788525" y="4391025"/>
          <p14:tracePt t="46022" x="9774238" y="4376738"/>
          <p14:tracePt t="46047" x="9774238" y="4370388"/>
          <p14:tracePt t="46055" x="9759950" y="4370388"/>
          <p14:tracePt t="46080" x="9759950" y="4356100"/>
          <p14:tracePt t="46187" x="9759950" y="4341813"/>
          <p14:tracePt t="46203" x="9753600" y="4341813"/>
          <p14:tracePt t="46228" x="9739313" y="4341813"/>
          <p14:tracePt t="46245" x="9725025" y="4341813"/>
          <p14:tracePt t="46261" x="9710738" y="4341813"/>
          <p14:tracePt t="46272" x="9704388" y="4341813"/>
          <p14:tracePt t="46278" x="9690100" y="4341813"/>
          <p14:tracePt t="46287" x="9675813" y="4341813"/>
          <p14:tracePt t="46294" x="9661525" y="4341813"/>
          <p14:tracePt t="46302" x="9653588" y="4341813"/>
          <p14:tracePt t="46311" x="9639300" y="4341813"/>
          <p14:tracePt t="46319" x="9625013" y="4341813"/>
          <p14:tracePt t="46335" x="9610725" y="4341813"/>
          <p14:tracePt t="46352" x="9604375" y="4341813"/>
          <p14:tracePt t="46360" x="9590088" y="4341813"/>
          <p14:tracePt t="46393" x="9575800" y="4341813"/>
          <p14:tracePt t="46690" x="9575800" y="4327525"/>
          <p14:tracePt t="46708" x="9561513" y="4327525"/>
          <p14:tracePt t="46724" x="9553575" y="4327525"/>
          <p14:tracePt t="46731" x="9539288" y="4327525"/>
          <p14:tracePt t="46742" x="9525000" y="4319588"/>
          <p14:tracePt t="46757" x="9510713" y="4319588"/>
          <p14:tracePt t="46764" x="9504363" y="4319588"/>
          <p14:tracePt t="46774" x="9490075" y="4305300"/>
          <p14:tracePt t="46789" x="9475788" y="4305300"/>
          <p14:tracePt t="46805" x="9461500" y="4291013"/>
          <p14:tracePt t="47440" x="9461500" y="4276725"/>
          <p14:tracePt t="47514" x="9461500" y="4270375"/>
          <p14:tracePt t="47525" x="9453563" y="4270375"/>
          <p14:tracePt t="47557" x="9439275" y="4270375"/>
          <p14:tracePt t="47597" x="9424988" y="4270375"/>
          <p14:tracePt t="47646" x="9410700" y="4270375"/>
          <p14:tracePt t="47679" x="9396413" y="4270375"/>
          <p14:tracePt t="47703" x="9390063" y="4270375"/>
          <p14:tracePt t="47728" x="9375775" y="4270375"/>
          <p14:tracePt t="47745" x="9361488" y="4276725"/>
          <p14:tracePt t="47762" x="9347200" y="4276725"/>
          <p14:tracePt t="47778" x="9340850" y="4276725"/>
          <p14:tracePt t="47795" x="9326563" y="4276725"/>
          <p14:tracePt t="47811" x="9312275" y="4276725"/>
          <p14:tracePt t="47819" x="9297988" y="4276725"/>
          <p14:tracePt t="47836" x="9290050" y="4276725"/>
          <p14:tracePt t="47860" x="9275763" y="4276725"/>
          <p14:tracePt t="47868" x="9275763" y="4291013"/>
          <p14:tracePt t="47877" x="9261475" y="4291013"/>
          <p14:tracePt t="47893" x="9247188" y="4305300"/>
          <p14:tracePt t="47918" x="9240838" y="4305300"/>
          <p14:tracePt t="47926" x="9240838" y="4319588"/>
          <p14:tracePt t="47942" x="9226550" y="4319588"/>
          <p14:tracePt t="47967" x="9226550" y="4327525"/>
          <p14:tracePt t="47976" x="9212263" y="4327525"/>
          <p14:tracePt t="48009" x="9212263" y="4341813"/>
          <p14:tracePt t="48025" x="9197975" y="4341813"/>
          <p14:tracePt t="48041" x="9197975" y="4356100"/>
          <p14:tracePt t="48059" x="9190038" y="4356100"/>
          <p14:tracePt t="48099" x="9175750" y="4370388"/>
          <p14:tracePt t="48132" x="9161463" y="4370388"/>
          <p14:tracePt t="48165" x="9147175" y="4370388"/>
          <p14:tracePt t="48182" x="9147175" y="4376738"/>
          <p14:tracePt t="48192" x="9140825" y="4376738"/>
          <p14:tracePt t="48215" x="9126538" y="4376738"/>
          <p14:tracePt t="48240" x="9112250" y="4376738"/>
          <p14:tracePt t="48281" x="9097963" y="4376738"/>
          <p14:tracePt t="48290" x="9097963" y="4391025"/>
          <p14:tracePt t="48347" x="9090025" y="4391025"/>
          <p14:tracePt t="48470" x="9097963" y="4391025"/>
          <p14:tracePt t="48495" x="9112250" y="4391025"/>
          <p14:tracePt t="48503" x="9112250" y="4376738"/>
          <p14:tracePt t="48512" x="9126538" y="4376738"/>
          <p14:tracePt t="48520" x="9126538" y="4370388"/>
          <p14:tracePt t="48528" x="9140825" y="4370388"/>
          <p14:tracePt t="48536" x="9147175" y="4356100"/>
          <p14:tracePt t="48544" x="9161463" y="4356100"/>
          <p14:tracePt t="48553" x="9190038" y="4341813"/>
          <p14:tracePt t="48561" x="9197975" y="4327525"/>
          <p14:tracePt t="48569" x="9240838" y="4319588"/>
          <p14:tracePt t="48577" x="9261475" y="4305300"/>
          <p14:tracePt t="48586" x="9275763" y="4305300"/>
          <p14:tracePt t="48594" x="9297988" y="4291013"/>
          <p14:tracePt t="48602" x="9326563" y="4276725"/>
          <p14:tracePt t="48610" x="9347200" y="4270375"/>
          <p14:tracePt t="48619" x="9375775" y="4256088"/>
          <p14:tracePt t="48627" x="9396413" y="4256088"/>
          <p14:tracePt t="48635" x="9410700" y="4241800"/>
          <p14:tracePt t="48643" x="9439275" y="4241800"/>
          <p14:tracePt t="48660" x="9453563" y="4241800"/>
          <p14:tracePt t="48668" x="9461500" y="4227513"/>
          <p14:tracePt t="48692" x="9475788" y="4227513"/>
          <p14:tracePt t="48882" x="9461500" y="4227513"/>
          <p14:tracePt t="48907" x="9453563" y="4227513"/>
          <p14:tracePt t="48931" x="9439275" y="4227513"/>
          <p14:tracePt t="48948" x="9424988" y="4227513"/>
          <p14:tracePt t="48973" x="9410700" y="4227513"/>
          <p14:tracePt t="48991" x="9396413" y="4227513"/>
          <p14:tracePt t="48998" x="9396413" y="4241800"/>
          <p14:tracePt t="49008" x="9390063" y="4241800"/>
          <p14:tracePt t="49014" x="9375775" y="4241800"/>
          <p14:tracePt t="49031" x="9361488" y="4256088"/>
          <p14:tracePt t="49041" x="9347200" y="4256088"/>
          <p14:tracePt t="49047" x="9340850" y="4256088"/>
          <p14:tracePt t="49055" x="9326563" y="4256088"/>
          <p14:tracePt t="49064" x="9312275" y="4256088"/>
          <p14:tracePt t="49074" x="9297988" y="4270375"/>
          <p14:tracePt t="49080" x="9290050" y="4270375"/>
          <p14:tracePt t="49088" x="9275763" y="4270375"/>
          <p14:tracePt t="49097" x="9261475" y="4270375"/>
          <p14:tracePt t="49105" x="9247188" y="4276725"/>
          <p14:tracePt t="49113" x="9240838" y="4276725"/>
          <p14:tracePt t="49123" x="9226550" y="4276725"/>
          <p14:tracePt t="49130" x="9212263" y="4291013"/>
          <p14:tracePt t="49138" x="9197975" y="4291013"/>
          <p14:tracePt t="49146" x="9190038" y="4291013"/>
          <p14:tracePt t="49154" x="9175750" y="4305300"/>
          <p14:tracePt t="49163" x="9161463" y="4305300"/>
          <p14:tracePt t="49171" x="9147175" y="4305300"/>
          <p14:tracePt t="49179" x="9140825" y="4319588"/>
          <p14:tracePt t="49187" x="9126538" y="4319588"/>
          <p14:tracePt t="49196" x="9112250" y="4319588"/>
          <p14:tracePt t="49204" x="9097963" y="4327525"/>
          <p14:tracePt t="49220" x="9090025" y="4341813"/>
          <p14:tracePt t="49229" x="9075738" y="4341813"/>
          <p14:tracePt t="49237" x="9075738" y="4356100"/>
          <p14:tracePt t="49245" x="9061450" y="4356100"/>
          <p14:tracePt t="49261" x="9047163" y="4370388"/>
          <p14:tracePt t="49286" x="9047163" y="4376738"/>
          <p14:tracePt t="49303" x="9040813" y="4376738"/>
          <p14:tracePt t="49352" x="9040813" y="4391025"/>
          <p14:tracePt t="49451" x="9040813" y="4405313"/>
          <p14:tracePt t="49533" x="9040813" y="4419600"/>
          <p14:tracePt t="49583" x="9040813" y="4427538"/>
          <p14:tracePt t="49632" x="9040813" y="4441825"/>
          <p14:tracePt t="49690" x="9047163" y="4456113"/>
          <p14:tracePt t="49987" x="9047163" y="4441825"/>
          <p14:tracePt t="50028" x="9047163" y="4427538"/>
          <p14:tracePt t="52265" x="9061450" y="4441825"/>
          <p14:tracePt t="52277" x="9075738" y="4456113"/>
          <p14:tracePt t="52286" x="9097963" y="4476750"/>
          <p14:tracePt t="52292" x="9126538" y="4505325"/>
          <p14:tracePt t="52298" x="9161463" y="4527550"/>
          <p14:tracePt t="52309" x="9175750" y="4541838"/>
          <p14:tracePt t="52315" x="9212263" y="4570413"/>
          <p14:tracePt t="52327" x="9226550" y="4583113"/>
          <p14:tracePt t="52332" x="9240838" y="4605338"/>
          <p14:tracePt t="52342" x="9261475" y="4619625"/>
          <p14:tracePt t="52347" x="9275763" y="4633913"/>
          <p14:tracePt t="52359" x="9290050" y="4633913"/>
          <p14:tracePt t="52363" x="9290050" y="4640263"/>
          <p14:tracePt t="52375" x="9297988" y="4640263"/>
          <p14:tracePt t="52380" x="9312275" y="4654550"/>
          <p14:tracePt t="52392" x="9312275" y="4668838"/>
          <p14:tracePt t="52405" x="9326563" y="4683125"/>
          <p14:tracePt t="52412" x="9340850" y="4691063"/>
          <p14:tracePt t="52421" x="9340850" y="4705350"/>
          <p14:tracePt t="52429" x="9347200" y="4719638"/>
          <p14:tracePt t="52437" x="9347200" y="4733925"/>
          <p14:tracePt t="52446" x="9361488" y="4740275"/>
          <p14:tracePt t="52454" x="9361488" y="4754563"/>
          <p14:tracePt t="52462" x="9361488" y="4768850"/>
          <p14:tracePt t="52471" x="9375775" y="4768850"/>
          <p14:tracePt t="52479" x="9375775" y="4783138"/>
          <p14:tracePt t="52487" x="9375775" y="4791075"/>
          <p14:tracePt t="52512" x="9375775" y="4805363"/>
          <p14:tracePt t="52536" x="9375775" y="4819650"/>
          <p14:tracePt t="52561" x="9375775" y="4833938"/>
          <p14:tracePt t="52577" x="9375775" y="4840288"/>
          <p14:tracePt t="52586" x="9361488" y="4854575"/>
          <p14:tracePt t="52602" x="9361488" y="4868863"/>
          <p14:tracePt t="52611" x="9347200" y="4883150"/>
          <p14:tracePt t="52627" x="9340850" y="4883150"/>
          <p14:tracePt t="52643" x="9326563" y="4883150"/>
          <p14:tracePt t="52668" x="9312275" y="4883150"/>
          <p14:tracePt t="52684" x="9297988" y="4883150"/>
          <p14:tracePt t="52758" x="9297988" y="4868863"/>
          <p14:tracePt t="52791" x="9297988" y="4854575"/>
          <p14:tracePt t="52800" x="9297988" y="4840288"/>
          <p14:tracePt t="52817" x="9312275" y="4833938"/>
          <p14:tracePt t="52833" x="9340850" y="4819650"/>
          <p14:tracePt t="52842" x="9375775" y="4805363"/>
          <p14:tracePt t="52849" x="9410700" y="4805363"/>
          <p14:tracePt t="52858" x="9453563" y="4791075"/>
          <p14:tracePt t="52866" x="9510713" y="4791075"/>
          <p14:tracePt t="52875" x="9575800" y="4783138"/>
          <p14:tracePt t="52882" x="9639300" y="4783138"/>
          <p14:tracePt t="52892" x="9710738" y="4783138"/>
          <p14:tracePt t="52899" x="9774238" y="4783138"/>
          <p14:tracePt t="52908" x="9825038" y="4783138"/>
          <p14:tracePt t="52916" x="9853613" y="4783138"/>
          <p14:tracePt t="52925" x="9888538" y="4791075"/>
          <p14:tracePt t="52932" x="9925050" y="4791075"/>
          <p14:tracePt t="52942" x="9953625" y="4819650"/>
          <p14:tracePt t="52948" x="9974263" y="4833938"/>
          <p14:tracePt t="52958" x="10002838" y="4840288"/>
          <p14:tracePt t="52965" x="10017125" y="4854575"/>
          <p14:tracePt t="52975" x="10039350" y="4868863"/>
          <p14:tracePt t="52981" x="10053638" y="4891088"/>
          <p14:tracePt t="52992" x="10067925" y="4905375"/>
          <p14:tracePt t="52998" x="10074275" y="4933950"/>
          <p14:tracePt t="53008" x="10088563" y="4940300"/>
          <p14:tracePt t="53015" x="10088563" y="4954588"/>
          <p14:tracePt t="53024" x="10102850" y="4968875"/>
          <p14:tracePt t="53031" x="10102850" y="4983163"/>
          <p14:tracePt t="53040" x="10102850" y="4989513"/>
          <p14:tracePt t="53048" x="10117138" y="5003800"/>
          <p14:tracePt t="53055" x="10117138" y="5018088"/>
          <p14:tracePt t="53074" x="10117138" y="5032375"/>
          <p14:tracePt t="53080" x="10117138" y="5040313"/>
          <p14:tracePt t="53088" x="10117138" y="5054600"/>
          <p14:tracePt t="53097" x="10117138" y="5083175"/>
          <p14:tracePt t="53105" x="10117138" y="5089525"/>
          <p14:tracePt t="53114" x="10117138" y="5132388"/>
          <p14:tracePt t="53122" x="10117138" y="5146675"/>
          <p14:tracePt t="53130" x="10117138" y="5183188"/>
          <p14:tracePt t="53138" x="10102850" y="5203825"/>
          <p14:tracePt t="53146" x="10088563" y="5232400"/>
          <p14:tracePt t="53155" x="10088563" y="5254625"/>
          <p14:tracePt t="53163" x="10088563" y="5283200"/>
          <p14:tracePt t="53171" x="10074275" y="5297488"/>
          <p14:tracePt t="53180" x="10074275" y="5303838"/>
          <p14:tracePt t="53187" x="10067925" y="5318125"/>
          <p14:tracePt t="53204" x="10053638" y="5332413"/>
          <p14:tracePt t="53212" x="10039350" y="5332413"/>
          <p14:tracePt t="53229" x="10025063" y="5346700"/>
          <p14:tracePt t="53237" x="10017125" y="5346700"/>
          <p14:tracePt t="53245" x="10002838" y="5346700"/>
          <p14:tracePt t="53253" x="9988550" y="5346700"/>
          <p14:tracePt t="53262" x="9974263" y="5353050"/>
          <p14:tracePt t="53274" x="9959975" y="5353050"/>
          <p14:tracePt t="53279" x="9939338" y="5353050"/>
          <p14:tracePt t="53286" x="9925050" y="5367338"/>
          <p14:tracePt t="53295" x="9902825" y="5381625"/>
          <p14:tracePt t="53303" x="9874250" y="5381625"/>
          <p14:tracePt t="53311" x="9853613" y="5395913"/>
          <p14:tracePt t="53319" x="9825038" y="5395913"/>
          <p14:tracePt t="53327" x="9810750" y="5395913"/>
          <p14:tracePt t="53336" x="9788525" y="5395913"/>
          <p14:tracePt t="53344" x="9759950" y="5395913"/>
          <p14:tracePt t="53352" x="9753600" y="5395913"/>
          <p14:tracePt t="53360" x="9739313" y="5395913"/>
          <p14:tracePt t="53369" x="9710738" y="5395913"/>
          <p14:tracePt t="53377" x="9704388" y="5395913"/>
          <p14:tracePt t="53386" x="9690100" y="5395913"/>
          <p14:tracePt t="53394" x="9675813" y="5395913"/>
          <p14:tracePt t="53402" x="9661525" y="5395913"/>
          <p14:tracePt t="53410" x="9653588" y="5395913"/>
          <p14:tracePt t="53419" x="9625013" y="5395913"/>
          <p14:tracePt t="53427" x="9610725" y="5395913"/>
          <p14:tracePt t="53435" x="9604375" y="5395913"/>
          <p14:tracePt t="53443" x="9575800" y="5395913"/>
          <p14:tracePt t="53451" x="9553575" y="5395913"/>
          <p14:tracePt t="53459" x="9539288" y="5367338"/>
          <p14:tracePt t="53468" x="9525000" y="5353050"/>
          <p14:tracePt t="53476" x="9510713" y="5346700"/>
          <p14:tracePt t="53485" x="9504363" y="5318125"/>
          <p14:tracePt t="53492" x="9504363" y="5303838"/>
          <p14:tracePt t="53501" x="9490075" y="5283200"/>
          <p14:tracePt t="53509" x="9490075" y="5268913"/>
          <p14:tracePt t="53517" x="9490075" y="5246688"/>
          <p14:tracePt t="53526" x="9490075" y="5232400"/>
          <p14:tracePt t="53534" x="9490075" y="5218113"/>
          <p14:tracePt t="53542" x="9490075" y="5203825"/>
          <p14:tracePt t="53550" x="9490075" y="5197475"/>
          <p14:tracePt t="53558" x="9490075" y="5183188"/>
          <p14:tracePt t="53567" x="9490075" y="5168900"/>
          <p14:tracePt t="53575" x="9490075" y="5154613"/>
          <p14:tracePt t="53583" x="9490075" y="5146675"/>
          <p14:tracePt t="53608" x="9504363" y="5132388"/>
          <p14:tracePt t="53633" x="9510713" y="5118100"/>
          <p14:tracePt t="53649" x="9525000" y="5118100"/>
          <p14:tracePt t="53658" x="9539288" y="5103813"/>
          <p14:tracePt t="53666" x="9553575" y="5103813"/>
          <p14:tracePt t="53675" x="9561513" y="5103813"/>
          <p14:tracePt t="53682" x="9575800" y="5103813"/>
          <p14:tracePt t="53692" x="9590088" y="5103813"/>
          <p14:tracePt t="53698" x="9604375" y="5103813"/>
          <p14:tracePt t="53708" x="9610725" y="5103813"/>
          <p14:tracePt t="53715" x="9625013" y="5103813"/>
          <p14:tracePt t="53725" x="9639300" y="5103813"/>
          <p14:tracePt t="53732" x="9661525" y="5103813"/>
          <p14:tracePt t="53741" x="9675813" y="5103813"/>
          <p14:tracePt t="53748" x="9704388" y="5103813"/>
          <p14:tracePt t="53758" x="9710738" y="5118100"/>
          <p14:tracePt t="53764" x="9725025" y="5118100"/>
          <p14:tracePt t="53774" x="9739313" y="5118100"/>
          <p14:tracePt t="53781" x="9753600" y="5132388"/>
          <p14:tracePt t="53791" x="9759950" y="5132388"/>
          <p14:tracePt t="53798" x="9774238" y="5132388"/>
          <p14:tracePt t="53807" x="9788525" y="5146675"/>
          <p14:tracePt t="53822" x="9788525" y="5154613"/>
          <p14:tracePt t="53830" x="9802813" y="5154613"/>
          <p14:tracePt t="53840" x="9802813" y="5168900"/>
          <p14:tracePt t="53855" x="9810750" y="5168900"/>
          <p14:tracePt t="53864" x="9810750" y="5183188"/>
          <p14:tracePt t="53880" x="9825038" y="5197475"/>
          <p14:tracePt t="53905" x="9839325" y="5203825"/>
          <p14:tracePt t="53937" x="9839325" y="5218113"/>
          <p14:tracePt t="53954" x="9853613" y="5218113"/>
          <p14:tracePt t="53962" x="9853613" y="5232400"/>
          <p14:tracePt t="53971" x="9853613" y="5246688"/>
          <p14:tracePt t="53995" x="9853613" y="5254625"/>
          <p14:tracePt t="54028" x="9853613" y="5268913"/>
          <p14:tracePt t="54061" x="9853613" y="5283200"/>
          <p14:tracePt t="54086" x="9853613" y="5297488"/>
          <p14:tracePt t="54094" x="9839325" y="5303838"/>
          <p14:tracePt t="54111" x="9825038" y="5318125"/>
          <p14:tracePt t="54119" x="9810750" y="5346700"/>
          <p14:tracePt t="54127" x="9802813" y="5346700"/>
          <p14:tracePt t="54136" x="9774238" y="5353050"/>
          <p14:tracePt t="54143" x="9759950" y="5367338"/>
          <p14:tracePt t="54152" x="9739313" y="5381625"/>
          <p14:tracePt t="54160" x="9725025" y="5381625"/>
          <p14:tracePt t="54168" x="9704388" y="5395913"/>
          <p14:tracePt t="54177" x="9675813" y="5395913"/>
          <p14:tracePt t="54185" x="9661525" y="5395913"/>
          <p14:tracePt t="54193" x="9639300" y="5395913"/>
          <p14:tracePt t="54201" x="9610725" y="5395913"/>
          <p14:tracePt t="54210" x="9604375" y="5395913"/>
          <p14:tracePt t="54218" x="9590088" y="5395913"/>
          <p14:tracePt t="54226" x="9575800" y="5395913"/>
          <p14:tracePt t="54235" x="9553575" y="5395913"/>
          <p14:tracePt t="54242" x="9553575" y="5381625"/>
          <p14:tracePt t="54251" x="9525000" y="5381625"/>
          <p14:tracePt t="54259" x="9510713" y="5367338"/>
          <p14:tracePt t="54267" x="9504363" y="5353050"/>
          <p14:tracePt t="54276" x="9490075" y="5353050"/>
          <p14:tracePt t="54284" x="9461500" y="5346700"/>
          <p14:tracePt t="54292" x="9453563" y="5318125"/>
          <p14:tracePt t="54300" x="9439275" y="5303838"/>
          <p14:tracePt t="54309" x="9424988" y="5283200"/>
          <p14:tracePt t="54317" x="9410700" y="5254625"/>
          <p14:tracePt t="54326" x="9396413" y="5232400"/>
          <p14:tracePt t="54333" x="9390063" y="5218113"/>
          <p14:tracePt t="54342" x="9390063" y="5197475"/>
          <p14:tracePt t="54350" x="9390063" y="5168900"/>
          <p14:tracePt t="54359" x="9390063" y="5154613"/>
          <p14:tracePt t="54367" x="9390063" y="5146675"/>
          <p14:tracePt t="54375" x="9390063" y="5132388"/>
          <p14:tracePt t="54383" x="9390063" y="5103813"/>
          <p14:tracePt t="54392" x="9410700" y="5083175"/>
          <p14:tracePt t="54399" x="9439275" y="5054600"/>
          <p14:tracePt t="54409" x="9490075" y="5018088"/>
          <p14:tracePt t="54416" x="9525000" y="4989513"/>
          <p14:tracePt t="54425" x="9590088" y="4954588"/>
          <p14:tracePt t="54432" x="9653588" y="4919663"/>
          <p14:tracePt t="54442" x="9704388" y="4883150"/>
          <p14:tracePt t="54449" x="9759950" y="4854575"/>
          <p14:tracePt t="54459" x="9825038" y="4840288"/>
          <p14:tracePt t="54465" x="9874250" y="4819650"/>
          <p14:tracePt t="54475" x="9910763" y="4805363"/>
          <p14:tracePt t="54482" x="9974263" y="4805363"/>
          <p14:tracePt t="54492" x="10025063" y="4805363"/>
          <p14:tracePt t="54498" x="10074275" y="4805363"/>
          <p14:tracePt t="54509" x="10117138" y="4805363"/>
          <p14:tracePt t="54514" x="10166350" y="4805363"/>
          <p14:tracePt t="54525" x="10174288" y="4805363"/>
          <p14:tracePt t="54531" x="10217150" y="4805363"/>
          <p14:tracePt t="54542" x="10252075" y="4819650"/>
          <p14:tracePt t="54548" x="10274300" y="4840288"/>
          <p14:tracePt t="54559" x="10302875" y="4854575"/>
          <p14:tracePt t="54564" x="10323513" y="4868863"/>
          <p14:tracePt t="54575" x="10337800" y="4891088"/>
          <p14:tracePt t="54581" x="10352088" y="4905375"/>
          <p14:tracePt t="54592" x="10374313" y="4933950"/>
          <p14:tracePt t="54597" x="10374313" y="4940300"/>
          <p14:tracePt t="54609" x="10388600" y="4983163"/>
          <p14:tracePt t="54614" x="10388600" y="4989513"/>
          <p14:tracePt t="54626" x="10402888" y="5018088"/>
          <p14:tracePt t="54630" x="10402888" y="5032375"/>
          <p14:tracePt t="54642" x="10402888" y="5054600"/>
          <p14:tracePt t="54647" x="10402888" y="5083175"/>
          <p14:tracePt t="54659" x="10402888" y="5089525"/>
          <p14:tracePt t="54663" x="10402888" y="5103813"/>
          <p14:tracePt t="54675" x="10402888" y="5132388"/>
          <p14:tracePt t="54680" x="10402888" y="5146675"/>
          <p14:tracePt t="54692" x="10402888" y="5154613"/>
          <p14:tracePt t="54697" x="10388600" y="5168900"/>
          <p14:tracePt t="54709" x="10388600" y="5183188"/>
          <p14:tracePt t="54713" x="10374313" y="5218113"/>
          <p14:tracePt t="54725" x="10352088" y="5232400"/>
          <p14:tracePt t="54730" x="10337800" y="5254625"/>
          <p14:tracePt t="54742" x="10323513" y="5268913"/>
          <p14:tracePt t="54747" x="10302875" y="5303838"/>
          <p14:tracePt t="54759" x="10288588" y="5318125"/>
          <p14:tracePt t="54764" x="10266363" y="5332413"/>
          <p14:tracePt t="54776" x="10252075" y="5346700"/>
          <p14:tracePt t="54779" x="10223500" y="5367338"/>
          <p14:tracePt t="54793" x="10202863" y="5381625"/>
          <p14:tracePt t="54796" x="10174288" y="5381625"/>
          <p14:tracePt t="54808" x="10166350" y="5395913"/>
          <p14:tracePt t="54813" x="10139363" y="5395913"/>
          <p14:tracePt t="54825" x="10125075" y="5403850"/>
          <p14:tracePt t="54829" x="10117138" y="5403850"/>
          <p14:tracePt t="54842" x="10088563" y="5403850"/>
          <p14:tracePt t="54846" x="10067925" y="5403850"/>
          <p14:tracePt t="54859" x="10053638" y="5403850"/>
          <p14:tracePt t="54863" x="10025063" y="5403850"/>
          <p14:tracePt t="54875" x="10017125" y="5403850"/>
          <p14:tracePt t="54879" x="9988550" y="5403850"/>
          <p14:tracePt t="54892" x="9953625" y="5403850"/>
          <p14:tracePt t="54895" x="9939338" y="5395913"/>
          <p14:tracePt t="54909" x="9910763" y="5381625"/>
          <p14:tracePt t="54912" x="9888538" y="5367338"/>
          <p14:tracePt t="54925" x="9853613" y="5353050"/>
          <p14:tracePt t="54929" x="9810750" y="5346700"/>
          <p14:tracePt t="54942" x="9802813" y="5346700"/>
          <p14:tracePt t="54943" x="9753600" y="5318125"/>
          <p14:tracePt t="54952" x="9710738" y="5318125"/>
          <p14:tracePt t="54960" x="9675813" y="5297488"/>
          <p14:tracePt t="54968" x="9653588" y="5297488"/>
          <p14:tracePt t="54976" x="9625013" y="5283200"/>
          <p14:tracePt t="54985" x="9575800" y="5246688"/>
          <p14:tracePt t="54993" x="9553575" y="5232400"/>
          <p14:tracePt t="55248" x="9539288" y="5232400"/>
          <p14:tracePt t="55259" x="9510713" y="5232400"/>
          <p14:tracePt t="55265" x="9475788" y="5232400"/>
          <p14:tracePt t="55275" x="9439275" y="5232400"/>
          <p14:tracePt t="55281" x="9390063" y="5218113"/>
          <p14:tracePt t="55293" x="9297988" y="5203825"/>
          <p14:tracePt t="55298" x="9197975" y="5183188"/>
          <p14:tracePt t="55307" x="9061450" y="5146675"/>
          <p14:tracePt t="55314" x="8897938" y="5089525"/>
          <p14:tracePt t="55324" x="8726488" y="5032375"/>
          <p14:tracePt t="55331" x="8399463" y="4919663"/>
          <p14:tracePt t="55340" x="8170863" y="4833938"/>
          <p14:tracePt t="55347" x="8050213" y="4783138"/>
          <p14:tracePt t="55357" x="7650163" y="4591050"/>
          <p14:tracePt t="55364" x="7535863" y="4541838"/>
          <p14:tracePt t="55372" x="7300913" y="4427538"/>
          <p14:tracePt t="55380" x="7058025" y="4327525"/>
          <p14:tracePt t="55388" x="6808788" y="4205288"/>
          <p14:tracePt t="55397" x="6580188" y="4092575"/>
          <p14:tracePt t="55405" x="6359525" y="3978275"/>
          <p14:tracePt t="55413" x="6145213" y="3878263"/>
          <p14:tracePt t="55422" x="5932488" y="3757613"/>
          <p14:tracePt t="55430" x="5718175" y="3657600"/>
          <p14:tracePt t="55438" x="5518150" y="3563938"/>
          <p14:tracePt t="55446" x="5303838" y="3457575"/>
          <p14:tracePt t="55455" x="5119688" y="3365500"/>
          <p14:tracePt t="55463" x="4919663" y="3265488"/>
          <p14:tracePt t="55471" x="4741863" y="3165475"/>
          <p14:tracePt t="55479" x="4570413" y="3079750"/>
          <p14:tracePt t="55487" x="4406900" y="2979738"/>
          <p14:tracePt t="55496" x="4256088" y="2894013"/>
          <p14:tracePt t="55504" x="4127500" y="2801938"/>
          <p14:tracePt t="55512" x="4057650" y="2765425"/>
          <p14:tracePt t="55520" x="3943350" y="2701925"/>
          <p14:tracePt t="55529" x="3843338" y="2638425"/>
          <p14:tracePt t="55537" x="3743325" y="2581275"/>
          <p14:tracePt t="55545" x="3663950" y="2538413"/>
          <p14:tracePt t="55553" x="3608388" y="2501900"/>
          <p14:tracePt t="55561" x="3543300" y="2466975"/>
          <p14:tracePt t="55570" x="3479800" y="2438400"/>
          <p14:tracePt t="55578" x="3379788" y="2381250"/>
          <p14:tracePt t="56081" x="3365500" y="2381250"/>
          <p14:tracePt t="56090" x="3328988" y="2381250"/>
          <p14:tracePt t="56097" x="3279775" y="2381250"/>
          <p14:tracePt t="56108" x="3244850" y="2381250"/>
          <p14:tracePt t="56114" x="3179763" y="2381250"/>
          <p14:tracePt t="56124" x="3144838" y="2381250"/>
          <p14:tracePt t="56130" x="3094038" y="2381250"/>
          <p14:tracePt t="56138" x="3044825" y="2366963"/>
          <p14:tracePt t="56147" x="3001963" y="2366963"/>
          <p14:tracePt t="56155" x="2916238" y="2366963"/>
          <p14:tracePt t="56163" x="2844800" y="2366963"/>
          <p14:tracePt t="56172" x="2767013" y="2352675"/>
          <p14:tracePt t="56180" x="2687638" y="2352675"/>
          <p14:tracePt t="56188" x="2630488" y="2352675"/>
          <p14:tracePt t="56196" x="2581275" y="2338388"/>
          <p14:tracePt t="56205" x="2516188" y="2338388"/>
          <p14:tracePt t="56213" x="2466975" y="2338388"/>
          <p14:tracePt t="56221" x="2438400" y="2338388"/>
          <p14:tracePt t="56230" x="2366963" y="2330450"/>
          <p14:tracePt t="56237" x="2352675" y="2330450"/>
          <p14:tracePt t="56246" x="2289175" y="2330450"/>
          <p14:tracePt t="56254" x="2252663" y="2316163"/>
          <p14:tracePt t="56263" x="2217738" y="2316163"/>
          <p14:tracePt t="56274" x="2174875" y="2316163"/>
          <p14:tracePt t="56279" x="2152650" y="2301875"/>
          <p14:tracePt t="56287" x="2124075" y="2301875"/>
          <p14:tracePt t="56295" x="2089150" y="2301875"/>
          <p14:tracePt t="56304" x="2052638" y="2301875"/>
          <p14:tracePt t="56312" x="2017713" y="2301875"/>
          <p14:tracePt t="56320" x="1989138" y="2301875"/>
          <p14:tracePt t="56328" x="1974850" y="2287588"/>
          <p14:tracePt t="56336" x="1954213" y="2287588"/>
          <p14:tracePt t="56345" x="1925638" y="2287588"/>
          <p14:tracePt t="56353" x="1917700" y="2287588"/>
          <p14:tracePt t="56361" x="1903413" y="2287588"/>
          <p14:tracePt t="56370" x="1889125" y="2287588"/>
          <p14:tracePt t="56378" x="1874838" y="2274888"/>
          <p14:tracePt t="56386" x="1868488" y="2274888"/>
          <p14:tracePt t="56394" x="1854200" y="2274888"/>
          <p14:tracePt t="56411" x="1839913" y="2274888"/>
          <p14:tracePt t="56419" x="1825625" y="2274888"/>
          <p14:tracePt t="56427" x="1817688" y="2274888"/>
          <p14:tracePt t="56435" x="1803400" y="2274888"/>
          <p14:tracePt t="56443" x="1789113" y="2274888"/>
          <p14:tracePt t="56452" x="1774825" y="2274888"/>
          <p14:tracePt t="56468" x="1754188" y="2274888"/>
          <p14:tracePt t="56476" x="1725613" y="2274888"/>
          <p14:tracePt t="56765" x="1703388" y="2274888"/>
          <p14:tracePt t="56775" x="1668463" y="2274888"/>
          <p14:tracePt t="56781" x="1625600" y="2274888"/>
          <p14:tracePt t="56792" x="1576388" y="2274888"/>
          <p14:tracePt t="56798" x="1525588" y="2274888"/>
          <p14:tracePt t="56808" x="1462088" y="2274888"/>
          <p14:tracePt t="56814" x="1454150" y="2274888"/>
          <p14:tracePt t="56824" x="1404938" y="2274888"/>
          <p14:tracePt t="56831" x="1354138" y="2274888"/>
          <p14:tracePt t="56841" x="1325563" y="2266950"/>
          <p14:tracePt t="56847" x="1304925" y="2266950"/>
          <p14:tracePt t="56857" x="1276350" y="2252663"/>
          <p14:tracePt t="56864" x="1262063" y="2252663"/>
          <p14:tracePt t="56880" x="1254125" y="2252663"/>
          <p14:tracePt t="56889" x="1254125" y="2238375"/>
          <p14:tracePt t="56971" x="1262063" y="2238375"/>
          <p14:tracePt t="56979" x="1276350" y="2238375"/>
          <p14:tracePt t="56987" x="1304925" y="2238375"/>
          <p14:tracePt t="56996" x="1325563" y="2238375"/>
          <p14:tracePt t="57004" x="1354138" y="2238375"/>
          <p14:tracePt t="57012" x="1390650" y="2238375"/>
          <p14:tracePt t="57021" x="1425575" y="2238375"/>
          <p14:tracePt t="57029" x="1476375" y="2238375"/>
          <p14:tracePt t="57037" x="1525588" y="2238375"/>
          <p14:tracePt t="57045" x="1590675" y="2252663"/>
          <p14:tracePt t="57054" x="1654175" y="2252663"/>
          <p14:tracePt t="57062" x="1725613" y="2252663"/>
          <p14:tracePt t="57070" x="1789113" y="2266950"/>
          <p14:tracePt t="57079" x="1854200" y="2266950"/>
          <p14:tracePt t="57086" x="1917700" y="2274888"/>
          <p14:tracePt t="57095" x="1989138" y="2274888"/>
          <p14:tracePt t="57103" x="2052638" y="2287588"/>
          <p14:tracePt t="57111" x="2117725" y="2287588"/>
          <p14:tracePt t="57120" x="2174875" y="2301875"/>
          <p14:tracePt t="57128" x="2238375" y="2301875"/>
          <p14:tracePt t="57136" x="2303463" y="2316163"/>
          <p14:tracePt t="57144" x="2366963" y="2316163"/>
          <p14:tracePt t="57153" x="2432050" y="2330450"/>
          <p14:tracePt t="57161" x="2466975" y="2330450"/>
          <p14:tracePt t="57169" x="2516188" y="2338388"/>
          <p14:tracePt t="57177" x="2538413" y="2338388"/>
          <p14:tracePt t="57185" x="2581275" y="2352675"/>
          <p14:tracePt t="57194" x="2630488" y="2352675"/>
          <p14:tracePt t="57202" x="2667000" y="2352675"/>
          <p14:tracePt t="57210" x="2681288" y="2352675"/>
          <p14:tracePt t="57218" x="2738438" y="2352675"/>
          <p14:tracePt t="57226" x="2781300" y="2366963"/>
          <p14:tracePt t="57235" x="2795588" y="2366963"/>
          <p14:tracePt t="57243" x="2830513" y="2366963"/>
          <p14:tracePt t="57251" x="2894013" y="2366963"/>
          <p14:tracePt t="57259" x="2901950" y="2366963"/>
          <p14:tracePt t="57268" x="2930525" y="2366963"/>
          <p14:tracePt t="57278" x="2965450" y="2366963"/>
          <p14:tracePt t="57285" x="2994025" y="2366963"/>
          <p14:tracePt t="57293" x="3030538" y="2366963"/>
          <p14:tracePt t="57301" x="3051175" y="2366963"/>
          <p14:tracePt t="57310" x="3101975" y="2366963"/>
          <p14:tracePt t="57317" x="3116263" y="2366963"/>
          <p14:tracePt t="57326" x="3151188" y="2366963"/>
          <p14:tracePt t="57334" x="3165475" y="2366963"/>
          <p14:tracePt t="57342" x="3230563" y="2352675"/>
          <p14:tracePt t="57350" x="3244850" y="2352675"/>
          <p14:tracePt t="57359" x="3279775" y="2352675"/>
          <p14:tracePt t="57367" x="3314700" y="2352675"/>
          <p14:tracePt t="57375" x="3343275" y="2352675"/>
          <p14:tracePt t="57383" x="3365500" y="2338388"/>
          <p14:tracePt t="57392" x="3394075" y="2338388"/>
          <p14:tracePt t="57400" x="3408363" y="2338388"/>
          <p14:tracePt t="57409" x="3414713" y="2330450"/>
          <p14:tracePt t="57416" x="3429000" y="2330450"/>
          <p14:tracePt t="57426" x="3443288" y="2330450"/>
          <p14:tracePt t="57433" x="3457575" y="2330450"/>
          <p14:tracePt t="57713" x="3479800" y="2330450"/>
          <p14:tracePt t="57721" x="3514725" y="2330450"/>
          <p14:tracePt t="57730" x="3543300" y="2330450"/>
          <p14:tracePt t="57738" x="3608388" y="2316163"/>
          <p14:tracePt t="57746" x="3657600" y="2316163"/>
          <p14:tracePt t="57754" x="3757613" y="2287588"/>
          <p14:tracePt t="57762" x="3806825" y="2287588"/>
          <p14:tracePt t="57771" x="3992563" y="2266950"/>
          <p14:tracePt t="57779" x="4106863" y="2266950"/>
          <p14:tracePt t="57787" x="4227513" y="2252663"/>
          <p14:tracePt t="57796" x="4278313" y="2252663"/>
          <p14:tracePt t="57803" x="4392613" y="2252663"/>
          <p14:tracePt t="57812" x="4491038" y="2252663"/>
          <p14:tracePt t="57820" x="4533900" y="2238375"/>
          <p14:tracePt t="57829" x="4641850" y="2238375"/>
          <p14:tracePt t="57836" x="4670425" y="2238375"/>
          <p14:tracePt t="57845" x="4733925" y="2238375"/>
          <p14:tracePt t="57853" x="4770438" y="2238375"/>
          <p14:tracePt t="57861" x="4784725" y="2224088"/>
          <p14:tracePt t="57870" x="4805363" y="2224088"/>
          <p14:tracePt t="57878" x="4833938" y="2224088"/>
          <p14:tracePt t="57886" x="4841875" y="2224088"/>
          <p14:tracePt t="57894" x="4856163" y="2224088"/>
          <p14:tracePt t="57902" x="4870450" y="2224088"/>
          <p14:tracePt t="57927" x="4883150" y="2224088"/>
          <p14:tracePt t="57960" x="4891088" y="2224088"/>
          <p14:tracePt t="58001" x="4905375" y="2224088"/>
          <p14:tracePt t="58026" x="4919663" y="2224088"/>
          <p14:tracePt t="58034" x="4933950" y="2224088"/>
          <p14:tracePt t="58042" x="4954588" y="2224088"/>
          <p14:tracePt t="58051" x="4968875" y="2224088"/>
          <p14:tracePt t="58059" x="5005388" y="2224088"/>
          <p14:tracePt t="58067" x="5033963" y="2224088"/>
          <p14:tracePt t="58076" x="5054600" y="2224088"/>
          <p14:tracePt t="58084" x="5083175" y="2224088"/>
          <p14:tracePt t="58092" x="5133975" y="2224088"/>
          <p14:tracePt t="58100" x="5148263" y="2224088"/>
          <p14:tracePt t="58108" x="5183188" y="2224088"/>
          <p14:tracePt t="58117" x="5205413" y="2224088"/>
          <p14:tracePt t="58125" x="5233988" y="2224088"/>
          <p14:tracePt t="58133" x="5254625" y="2224088"/>
          <p14:tracePt t="58142" x="5297488" y="2224088"/>
          <p14:tracePt t="58149" x="5303838" y="2224088"/>
          <p14:tracePt t="58158" x="5332413" y="2224088"/>
          <p14:tracePt t="58166" x="5354638" y="2224088"/>
          <p14:tracePt t="58175" x="5383213" y="2224088"/>
          <p14:tracePt t="58183" x="5397500" y="2224088"/>
          <p14:tracePt t="58192" x="5418138" y="2224088"/>
          <p14:tracePt t="58199" x="5446713" y="2224088"/>
          <p14:tracePt t="58208" x="5454650" y="2224088"/>
          <p14:tracePt t="58215" x="5468938" y="2224088"/>
          <p14:tracePt t="58225" x="5483225" y="2224088"/>
          <p14:tracePt t="58232" x="5497513" y="2224088"/>
          <p14:tracePt t="58242" x="5503863" y="2224088"/>
          <p14:tracePt t="58249" x="5518150" y="2224088"/>
          <p14:tracePt t="58258" x="5532438" y="2224088"/>
          <p14:tracePt t="58265" x="5546725" y="2224088"/>
          <p14:tracePt t="58275" x="5561013" y="2224088"/>
          <p14:tracePt t="58282" x="5568950" y="2224088"/>
          <p14:tracePt t="58292" x="5583238" y="2224088"/>
          <p14:tracePt t="58298" x="5597525" y="2224088"/>
          <p14:tracePt t="58308" x="5611813" y="2224088"/>
          <p14:tracePt t="58315" x="5618163" y="2224088"/>
          <p14:tracePt t="58325" x="5632450" y="2224088"/>
          <p14:tracePt t="58331" x="5646738" y="2224088"/>
          <p14:tracePt t="58348" x="5661025" y="2224088"/>
          <p14:tracePt t="58372" x="5668963" y="2224088"/>
          <p14:tracePt t="58455" x="5661025" y="2224088"/>
          <p14:tracePt t="58463" x="5661025" y="2238375"/>
          <p14:tracePt t="58471" x="5646738" y="2238375"/>
          <p14:tracePt t="58487" x="5632450" y="2238375"/>
          <p14:tracePt t="58496" x="5618163" y="2252663"/>
          <p14:tracePt t="58504" x="5611813" y="2252663"/>
          <p14:tracePt t="58512" x="5597525" y="2252663"/>
          <p14:tracePt t="58521" x="5568950" y="2252663"/>
          <p14:tracePt t="58537" x="5546725" y="2252663"/>
          <p14:tracePt t="58545" x="5518150" y="2252663"/>
          <p14:tracePt t="58553" x="5503863" y="2252663"/>
          <p14:tracePt t="58562" x="5483225" y="2252663"/>
          <p14:tracePt t="58570" x="5454650" y="2252663"/>
          <p14:tracePt t="58578" x="5432425" y="2252663"/>
          <p14:tracePt t="58586" x="5397500" y="2252663"/>
          <p14:tracePt t="58595" x="5383213" y="2252663"/>
          <p14:tracePt t="58603" x="5346700" y="2252663"/>
          <p14:tracePt t="58611" x="5303838" y="2252663"/>
          <p14:tracePt t="58620" x="5268913" y="2238375"/>
          <p14:tracePt t="58628" x="5233988" y="2224088"/>
          <p14:tracePt t="58636" x="5197475" y="2224088"/>
          <p14:tracePt t="58645" x="5154613" y="2224088"/>
          <p14:tracePt t="58653" x="5119688" y="2217738"/>
          <p14:tracePt t="58661" x="5068888" y="2217738"/>
          <p14:tracePt t="58669" x="5033963" y="2203450"/>
          <p14:tracePt t="58677" x="4983163" y="2203450"/>
          <p14:tracePt t="58685" x="4940300" y="2189163"/>
          <p14:tracePt t="58693" x="4905375" y="2174875"/>
          <p14:tracePt t="58702" x="4856163" y="2174875"/>
          <p14:tracePt t="58710" x="4819650" y="2174875"/>
          <p14:tracePt t="58718" x="4784725" y="2166938"/>
          <p14:tracePt t="58727" x="4733925" y="2152650"/>
          <p14:tracePt t="58735" x="4684713" y="2152650"/>
          <p14:tracePt t="58743" x="4641850" y="2138363"/>
          <p14:tracePt t="58751" x="4619625" y="2138363"/>
          <p14:tracePt t="58760" x="4541838" y="2138363"/>
          <p14:tracePt t="58768" x="4491038" y="2124075"/>
          <p14:tracePt t="58776" x="4441825" y="2124075"/>
          <p14:tracePt t="58784" x="4392613" y="2124075"/>
          <p14:tracePt t="58793" x="4327525" y="2124075"/>
          <p14:tracePt t="58801" x="4278313" y="2124075"/>
          <p14:tracePt t="58809" x="4221163" y="2124075"/>
          <p14:tracePt t="58818" x="4170363" y="2124075"/>
          <p14:tracePt t="58826" x="4106863" y="2124075"/>
          <p14:tracePt t="58834" x="4043363" y="2124075"/>
          <p14:tracePt t="58842" x="3992563" y="2124075"/>
          <p14:tracePt t="58850" x="3929063" y="2124075"/>
          <p14:tracePt t="58859" x="3863975" y="2124075"/>
          <p14:tracePt t="58867" x="3814763" y="2124075"/>
          <p14:tracePt t="58875" x="3792538" y="2124075"/>
          <p14:tracePt t="58883" x="3706813" y="2124075"/>
          <p14:tracePt t="58892" x="3663950" y="2124075"/>
          <p14:tracePt t="58900" x="3643313" y="2124075"/>
          <p14:tracePt t="58908" x="3579813" y="2124075"/>
          <p14:tracePt t="58916" x="3565525" y="2124075"/>
          <p14:tracePt t="58926" x="3529013" y="2124075"/>
          <p14:tracePt t="58933" x="3465513" y="2124075"/>
          <p14:tracePt t="58942" x="3429000" y="2124075"/>
          <p14:tracePt t="58949" x="3408363" y="2117725"/>
          <p14:tracePt t="58959" x="3379788" y="2117725"/>
          <p14:tracePt t="58966" x="3357563" y="2103438"/>
          <p14:tracePt t="58975" x="3294063" y="2089150"/>
          <p14:tracePt t="58982" x="3265488" y="2074863"/>
          <p14:tracePt t="58992" x="3230563" y="2066925"/>
          <p14:tracePt t="58998" x="3194050" y="2052638"/>
          <p14:tracePt t="59009" x="3179763" y="2052638"/>
          <p14:tracePt t="59015" x="3116263" y="2024063"/>
          <p14:tracePt t="59025" x="3094038" y="2017713"/>
          <p14:tracePt t="59032" x="3051175" y="1989138"/>
          <p14:tracePt t="59042" x="3044825" y="1989138"/>
          <p14:tracePt t="59048" x="3001963" y="1966913"/>
          <p14:tracePt t="59059" x="2979738" y="1952625"/>
          <p14:tracePt t="59065" x="2951163" y="1938338"/>
          <p14:tracePt t="59076" x="2930525" y="1917700"/>
          <p14:tracePt t="59081" x="2916238" y="1903413"/>
          <p14:tracePt t="59093" x="2901950" y="1889125"/>
          <p14:tracePt t="59107" x="2894013" y="1874838"/>
          <p14:tracePt t="59114" x="2894013" y="1868488"/>
          <p14:tracePt t="59124" x="2894013" y="1854200"/>
          <p14:tracePt t="59131" x="2894013" y="1839913"/>
          <p14:tracePt t="59140" x="2894013" y="1825625"/>
          <p14:tracePt t="59147" x="2894013" y="1817688"/>
          <p14:tracePt t="59155" x="2894013" y="1803400"/>
          <p14:tracePt t="59163" x="2901950" y="1789113"/>
          <p14:tracePt t="59172" x="2930525" y="1774825"/>
          <p14:tracePt t="59180" x="2965450" y="1754188"/>
          <p14:tracePt t="59189" x="3001963" y="1725613"/>
          <p14:tracePt t="59197" x="3065463" y="1703388"/>
          <p14:tracePt t="59205" x="3165475" y="1654175"/>
          <p14:tracePt t="59213" x="3251200" y="1611313"/>
          <p14:tracePt t="59221" x="3357563" y="1574800"/>
          <p14:tracePt t="59229" x="3414713" y="1560513"/>
          <p14:tracePt t="59238" x="3529013" y="1525588"/>
          <p14:tracePt t="59246" x="3706813" y="1490663"/>
          <p14:tracePt t="59254" x="3763963" y="1490663"/>
          <p14:tracePt t="59262" x="3971925" y="1462088"/>
          <p14:tracePt t="59274" x="4092575" y="1454150"/>
          <p14:tracePt t="59280" x="4156075" y="1439863"/>
          <p14:tracePt t="59287" x="4370388" y="1439863"/>
          <p14:tracePt t="59295" x="4491038" y="1425575"/>
          <p14:tracePt t="59304" x="4641850" y="1425575"/>
          <p14:tracePt t="59312" x="4784725" y="1425575"/>
          <p14:tracePt t="59320" x="4933950" y="1425575"/>
          <p14:tracePt t="59328" x="5083175" y="1425575"/>
          <p14:tracePt t="59337" x="5205413" y="1425575"/>
          <p14:tracePt t="59345" x="5268913" y="1425575"/>
          <p14:tracePt t="59353" x="5397500" y="1425575"/>
          <p14:tracePt t="59361" x="5503863" y="1439863"/>
          <p14:tracePt t="59370" x="5597525" y="1462088"/>
          <p14:tracePt t="59378" x="5668963" y="1476375"/>
          <p14:tracePt t="59386" x="5683250" y="1504950"/>
          <p14:tracePt t="59394" x="5746750" y="1511300"/>
          <p14:tracePt t="59403" x="5781675" y="1539875"/>
          <p14:tracePt t="59411" x="5810250" y="1560513"/>
          <p14:tracePt t="59419" x="5832475" y="1574800"/>
          <p14:tracePt t="59428" x="5846763" y="1603375"/>
          <p14:tracePt t="59436" x="5861050" y="1611313"/>
          <p14:tracePt t="59444" x="5881688" y="1639888"/>
          <p14:tracePt t="59452" x="5881688" y="1654175"/>
          <p14:tracePt t="59461" x="5895975" y="1689100"/>
          <p14:tracePt t="59469" x="5895975" y="1717675"/>
          <p14:tracePt t="59477" x="5910263" y="1754188"/>
          <p14:tracePt t="59485" x="5910263" y="1789113"/>
          <p14:tracePt t="59493" x="5910263" y="1803400"/>
          <p14:tracePt t="59502" x="5910263" y="1825625"/>
          <p14:tracePt t="59510" x="5910263" y="1868488"/>
          <p14:tracePt t="59518" x="5910263" y="1903413"/>
          <p14:tracePt t="59527" x="5910263" y="1917700"/>
          <p14:tracePt t="59535" x="5910263" y="1952625"/>
          <p14:tracePt t="59543" x="5910263" y="1974850"/>
          <p14:tracePt t="59551" x="5895975" y="2003425"/>
          <p14:tracePt t="59559" x="5867400" y="2024063"/>
          <p14:tracePt t="59568" x="5861050" y="2052638"/>
          <p14:tracePt t="59576" x="5818188" y="2074863"/>
          <p14:tracePt t="59584" x="5781675" y="2103438"/>
          <p14:tracePt t="59592" x="5718175" y="2166938"/>
          <p14:tracePt t="59601" x="5646738" y="2217738"/>
          <p14:tracePt t="59609" x="5561013" y="2266950"/>
          <p14:tracePt t="59617" x="5454650" y="2330450"/>
          <p14:tracePt t="59626" x="5397500" y="2366963"/>
          <p14:tracePt t="59634" x="5219700" y="2466975"/>
          <p14:tracePt t="59642" x="5154613" y="2487613"/>
          <p14:tracePt t="59650" x="5048250" y="2530475"/>
          <p14:tracePt t="59659" x="4940300" y="2581275"/>
          <p14:tracePt t="59667" x="4856163" y="2601913"/>
          <p14:tracePt t="59675" x="4756150" y="2630488"/>
          <p14:tracePt t="59683" x="4670425" y="2638425"/>
          <p14:tracePt t="59692" x="4591050" y="2638425"/>
          <p14:tracePt t="59700" x="4533900" y="2638425"/>
          <p14:tracePt t="59709" x="4470400" y="2638425"/>
          <p14:tracePt t="59716" x="4441825" y="2638425"/>
          <p14:tracePt t="59725" x="4378325" y="2638425"/>
          <p14:tracePt t="59732" x="4356100" y="2638425"/>
          <p14:tracePt t="59742" x="4327525" y="2630488"/>
          <p14:tracePt t="59749" x="4306888" y="2616200"/>
          <p14:tracePt t="59759" x="4278313" y="2601913"/>
          <p14:tracePt t="59765" x="4256088" y="2587625"/>
          <p14:tracePt t="59776" x="4227513" y="2581275"/>
          <p14:tracePt t="59782" x="4221163" y="2566988"/>
          <p14:tracePt t="59792" x="4192588" y="2566988"/>
          <p14:tracePt t="59798" x="4178300" y="2538413"/>
          <p14:tracePt t="59809" x="4156075" y="2538413"/>
          <p14:tracePt t="59814" x="4121150" y="2516188"/>
          <p14:tracePt t="59825" x="4092575" y="2501900"/>
          <p14:tracePt t="59831" x="4070350" y="2487613"/>
          <p14:tracePt t="59842" x="4043363" y="2487613"/>
          <p14:tracePt t="59848" x="4006850" y="2481263"/>
          <p14:tracePt t="59859" x="3957638" y="2466975"/>
          <p14:tracePt t="59864" x="3906838" y="2466975"/>
          <p14:tracePt t="59875" x="3843338" y="2452688"/>
          <p14:tracePt t="59881" x="3792538" y="2452688"/>
          <p14:tracePt t="59892" x="3729038" y="2438400"/>
          <p14:tracePt t="59898" x="3663950" y="2438400"/>
          <p14:tracePt t="59908" x="3608388" y="2438400"/>
          <p14:tracePt t="59914" x="3543300" y="2430463"/>
          <p14:tracePt t="59925" x="3479800" y="2416175"/>
          <p14:tracePt t="59930" x="3457575" y="2416175"/>
          <p14:tracePt t="59942" x="3379788" y="2401888"/>
          <p14:tracePt t="59947" x="3365500" y="2387600"/>
          <p14:tracePt t="59959" x="3328988" y="2381250"/>
          <p14:tracePt t="59963" x="3300413" y="2381250"/>
          <p14:tracePt t="59976" x="3294063" y="2366963"/>
          <p14:tracePt t="59980" x="3279775" y="2366963"/>
          <p14:tracePt t="59992" x="3265488" y="2352675"/>
          <p14:tracePt t="60062" x="3265488" y="2338388"/>
          <p14:tracePt t="60070" x="3251200" y="2338388"/>
          <p14:tracePt t="60086" x="3244850" y="2338388"/>
          <p14:tracePt t="60095" x="3216275" y="2338388"/>
          <p14:tracePt t="60103" x="3179763" y="2338388"/>
          <p14:tracePt t="60111" x="3116263" y="2338388"/>
          <p14:tracePt t="60120" x="3065463" y="2338388"/>
          <p14:tracePt t="60128" x="2994025" y="2352675"/>
          <p14:tracePt t="60136" x="2916238" y="2387600"/>
          <p14:tracePt t="60145" x="2844800" y="2401888"/>
          <p14:tracePt t="60153" x="2752725" y="2416175"/>
          <p14:tracePt t="60161" x="2667000" y="2438400"/>
          <p14:tracePt t="60170" x="2581275" y="2438400"/>
          <p14:tracePt t="60178" x="2516188" y="2452688"/>
          <p14:tracePt t="60186" x="2438400" y="2452688"/>
          <p14:tracePt t="60194" x="2381250" y="2452688"/>
          <p14:tracePt t="60202" x="2332038" y="2452688"/>
          <p14:tracePt t="60211" x="2281238" y="2438400"/>
          <p14:tracePt t="60219" x="2238375" y="2416175"/>
          <p14:tracePt t="60227" x="2189163" y="2387600"/>
          <p14:tracePt t="60235" x="2152650" y="2366963"/>
          <p14:tracePt t="60243" x="2117725" y="2330450"/>
          <p14:tracePt t="60252" x="2074863" y="2287588"/>
          <p14:tracePt t="60260" x="2052638" y="2238375"/>
          <p14:tracePt t="60268" x="2025650" y="2189163"/>
          <p14:tracePt t="60278" x="2017713" y="2124075"/>
          <p14:tracePt t="60285" x="1989138" y="2017713"/>
          <p14:tracePt t="60293" x="1989138" y="1938338"/>
          <p14:tracePt t="60301" x="1989138" y="1839913"/>
          <p14:tracePt t="60309" x="2003425" y="1789113"/>
          <p14:tracePt t="60318" x="2038350" y="1703388"/>
          <p14:tracePt t="60326" x="2074863" y="1603375"/>
          <p14:tracePt t="60334" x="2124075" y="1539875"/>
          <p14:tracePt t="60342" x="2189163" y="1476375"/>
          <p14:tracePt t="60351" x="2317750" y="1376363"/>
          <p14:tracePt t="60359" x="2389188" y="1339850"/>
          <p14:tracePt t="60367" x="2481263" y="1311275"/>
          <p14:tracePt t="60375" x="2587625" y="1304925"/>
          <p14:tracePt t="60384" x="2716213" y="1304925"/>
          <p14:tracePt t="60392" x="2844800" y="1304925"/>
          <p14:tracePt t="60400" x="2965450" y="1304925"/>
          <p14:tracePt t="60408" x="3116263" y="1304925"/>
          <p14:tracePt t="60417" x="3251200" y="1339850"/>
          <p14:tracePt t="60426" x="3394075" y="1376363"/>
          <p14:tracePt t="60433" x="3529013" y="1439863"/>
          <p14:tracePt t="60442" x="3594100" y="1462088"/>
          <p14:tracePt t="60450" x="3778250" y="1539875"/>
          <p14:tracePt t="60459" x="3843338" y="1560513"/>
          <p14:tracePt t="60466" x="3929063" y="1611313"/>
          <p14:tracePt t="60475" x="4021138" y="1674813"/>
          <p14:tracePt t="60483" x="4092575" y="1725613"/>
          <p14:tracePt t="60492" x="4156075" y="1774825"/>
          <p14:tracePt t="60499" x="4206875" y="1839913"/>
          <p14:tracePt t="60509" x="4256088" y="1889125"/>
          <p14:tracePt t="60516" x="4292600" y="1938338"/>
          <p14:tracePt t="60526" x="4306888" y="2003425"/>
          <p14:tracePt t="60532" x="4327525" y="2052638"/>
          <p14:tracePt t="60542" x="4341813" y="2074863"/>
          <p14:tracePt t="60548" x="4370388" y="2152650"/>
          <p14:tracePt t="60559" x="4370388" y="2174875"/>
          <p14:tracePt t="60565" x="4378325" y="2217738"/>
          <p14:tracePt t="60575" x="4392613" y="2266950"/>
          <p14:tracePt t="60581" x="4406900" y="2266950"/>
          <p14:tracePt t="60592" x="4427538" y="2316163"/>
          <p14:tracePt t="60598" x="4456113" y="2330450"/>
          <p14:tracePt t="60609" x="4491038" y="2338388"/>
          <p14:tracePt t="60614" x="4541838" y="2338388"/>
          <p14:tracePt t="60625" x="4641850" y="2352675"/>
          <p14:tracePt t="60631" x="4756150" y="2352675"/>
          <p14:tracePt t="60642" x="4883150" y="2352675"/>
          <p14:tracePt t="60647" x="5033963" y="2316163"/>
          <p14:tracePt t="60659" x="5219700" y="2274888"/>
          <p14:tracePt t="60664" x="5397500" y="2252663"/>
          <p14:tracePt t="60675" x="5597525" y="2217738"/>
          <p14:tracePt t="60681" x="5795963" y="2189163"/>
          <p14:tracePt t="60693" x="5967413" y="2166938"/>
          <p14:tracePt t="60697" x="6046788" y="2166938"/>
          <p14:tracePt t="60709" x="6296025" y="2152650"/>
          <p14:tracePt t="60714" x="6359525" y="2152650"/>
          <p14:tracePt t="60726" x="6481763" y="2152650"/>
          <p14:tracePt t="60730" x="6580188" y="2152650"/>
          <p14:tracePt t="60742" x="6659563" y="2152650"/>
          <p14:tracePt t="60746" x="6737350" y="2166938"/>
          <p14:tracePt t="60759" x="6794500" y="2189163"/>
          <p14:tracePt t="60764" x="6859588" y="2217738"/>
          <p14:tracePt t="60776" x="6894513" y="2238375"/>
          <p14:tracePt t="60781" x="6923088" y="2252663"/>
          <p14:tracePt t="60792" x="6943725" y="2266950"/>
          <p14:tracePt t="60796" x="6972300" y="2287588"/>
          <p14:tracePt t="60809" x="6994525" y="2301875"/>
          <p14:tracePt t="60813" x="7008813" y="2330450"/>
          <p14:tracePt t="60825" x="7023100" y="2338388"/>
          <p14:tracePt t="60830" x="7023100" y="2352675"/>
          <p14:tracePt t="60845" x="7023100" y="2366963"/>
          <p14:tracePt t="60858" x="7023100" y="2381250"/>
          <p14:tracePt t="60875" x="7023100" y="2387600"/>
          <p14:tracePt t="60895" x="7023100" y="2401888"/>
          <p14:tracePt t="60908" x="7008813" y="2401888"/>
          <p14:tracePt t="60926" x="6994525" y="2401888"/>
          <p14:tracePt t="60936" x="6986588" y="2401888"/>
          <p14:tracePt t="60952" x="6972300" y="2387600"/>
          <p14:tracePt t="60960" x="6958013" y="2381250"/>
          <p14:tracePt t="60969" x="6958013" y="2366963"/>
          <p14:tracePt t="60977" x="6943725" y="2338388"/>
          <p14:tracePt t="60986" x="6937375" y="2338388"/>
          <p14:tracePt t="60993" x="6937375" y="2316163"/>
          <p14:tracePt t="61002" x="6923088" y="2301875"/>
          <p14:tracePt t="61010" x="6923088" y="2287588"/>
          <p14:tracePt t="61026" x="6908800" y="2274888"/>
          <p14:tracePt t="61043" x="6908800" y="2266950"/>
          <p14:tracePt t="61060" x="6894513" y="2266950"/>
          <p14:tracePt t="61092" x="6888163" y="2266950"/>
          <p14:tracePt t="61109" x="6873875" y="2266950"/>
          <p14:tracePt t="61125" x="6859588" y="2266950"/>
          <p14:tracePt t="61134" x="6845300" y="2266950"/>
          <p14:tracePt t="61142" x="6837363" y="2266950"/>
          <p14:tracePt t="61150" x="6808788" y="2266950"/>
          <p14:tracePt t="61159" x="6788150" y="2266950"/>
          <p14:tracePt t="61166" x="6759575" y="2274888"/>
          <p14:tracePt t="61175" x="6723063" y="2274888"/>
          <p14:tracePt t="61183" x="6694488" y="2274888"/>
          <p14:tracePt t="61192" x="6659563" y="2274888"/>
          <p14:tracePt t="61199" x="6623050" y="2274888"/>
          <p14:tracePt t="61208" x="6580188" y="2274888"/>
          <p14:tracePt t="61216" x="6545263" y="2274888"/>
          <p14:tracePt t="61225" x="6508750" y="2274888"/>
          <p14:tracePt t="61232" x="6473825" y="2274888"/>
          <p14:tracePt t="61242" x="6430963" y="2274888"/>
          <p14:tracePt t="61249" x="6396038" y="2266950"/>
          <p14:tracePt t="61258" x="6359525" y="2252663"/>
          <p14:tracePt t="61265" x="6324600" y="2238375"/>
          <p14:tracePt t="61275" x="6310313" y="2224088"/>
          <p14:tracePt t="61282" x="6259513" y="2217738"/>
          <p14:tracePt t="61292" x="6245225" y="2203450"/>
          <p14:tracePt t="61299" x="6196013" y="2174875"/>
          <p14:tracePt t="61308" x="6159500" y="2152650"/>
          <p14:tracePt t="61315" x="6130925" y="2124075"/>
          <p14:tracePt t="61325" x="6096000" y="2103438"/>
          <p14:tracePt t="61331" x="6067425" y="2074863"/>
          <p14:tracePt t="61341" x="6046788" y="2038350"/>
          <p14:tracePt t="61348" x="6018213" y="2003425"/>
          <p14:tracePt t="61357" x="5995988" y="1974850"/>
          <p14:tracePt t="61365" x="5995988" y="1952625"/>
          <p14:tracePt t="61375" x="5981700" y="1924050"/>
          <p14:tracePt t="61381" x="5967413" y="1868488"/>
          <p14:tracePt t="61391" x="5967413" y="1825625"/>
          <p14:tracePt t="61398" x="5967413" y="1754188"/>
          <p14:tracePt t="61407" x="6010275" y="1689100"/>
          <p14:tracePt t="61414" x="6081713" y="1603375"/>
          <p14:tracePt t="61424" x="6173788" y="1511300"/>
          <p14:tracePt t="61430" x="6281738" y="1411288"/>
          <p14:tracePt t="61439" x="6359525" y="1362075"/>
          <p14:tracePt t="61447" x="6473825" y="1290638"/>
          <p14:tracePt t="61455" x="6580188" y="1225550"/>
          <p14:tracePt t="61464" x="6694488" y="1162050"/>
          <p14:tracePt t="61472" x="6794500" y="1127125"/>
          <p14:tracePt t="61480" x="6894513" y="1098550"/>
          <p14:tracePt t="61488" x="6986588" y="1090613"/>
          <p14:tracePt t="61496" x="7072313" y="1076325"/>
          <p14:tracePt t="61505" x="7137400" y="1076325"/>
          <p14:tracePt t="61513" x="7194550" y="1076325"/>
          <p14:tracePt t="61521" x="7251700" y="1076325"/>
          <p14:tracePt t="61530" x="7300913" y="1090613"/>
          <p14:tracePt t="61538" x="7335838" y="1098550"/>
          <p14:tracePt t="61546" x="7372350" y="1127125"/>
          <p14:tracePt t="61554" x="7400925" y="1154113"/>
          <p14:tracePt t="61562" x="7435850" y="1176338"/>
          <p14:tracePt t="61571" x="7458075" y="1211263"/>
          <p14:tracePt t="61579" x="7486650" y="1239838"/>
          <p14:tracePt t="61587" x="7507288" y="1276350"/>
          <p14:tracePt t="61595" x="7535863" y="1325563"/>
          <p14:tracePt t="61604" x="7558088" y="1376363"/>
          <p14:tracePt t="61612" x="7572375" y="1425575"/>
          <p14:tracePt t="61620" x="7600950" y="1490663"/>
          <p14:tracePt t="61628" x="7600950" y="1560513"/>
          <p14:tracePt t="61636" x="7607300" y="1639888"/>
          <p14:tracePt t="61645" x="7607300" y="1725613"/>
          <p14:tracePt t="61653" x="7607300" y="1817688"/>
          <p14:tracePt t="61661" x="7607300" y="1874838"/>
          <p14:tracePt t="61670" x="7607300" y="1952625"/>
          <p14:tracePt t="61678" x="7600950" y="2038350"/>
          <p14:tracePt t="61686" x="7572375" y="2103438"/>
          <p14:tracePt t="61694" x="7521575" y="2174875"/>
          <p14:tracePt t="61703" x="7486650" y="2266950"/>
          <p14:tracePt t="61710" x="7407275" y="2381250"/>
          <p14:tracePt t="61719" x="7335838" y="2452688"/>
          <p14:tracePt t="61727" x="7258050" y="2530475"/>
          <p14:tracePt t="61735" x="7208838" y="2566988"/>
          <p14:tracePt t="61744" x="7072313" y="2679700"/>
          <p14:tracePt t="61752" x="6972300" y="2751138"/>
          <p14:tracePt t="61760" x="6859588" y="2801938"/>
          <p14:tracePt t="61769" x="6745288" y="2851150"/>
          <p14:tracePt t="61777" x="6623050" y="2901950"/>
          <p14:tracePt t="61785" x="6496050" y="2944813"/>
          <p14:tracePt t="61793" x="6381750" y="2979738"/>
          <p14:tracePt t="61801" x="6259513" y="3001963"/>
          <p14:tracePt t="61809" x="6181725" y="3016250"/>
          <p14:tracePt t="61818" x="5981700" y="3051175"/>
          <p14:tracePt t="61826" x="5932488" y="3051175"/>
          <p14:tracePt t="61835" x="5810250" y="3065463"/>
          <p14:tracePt t="61842" x="5718175" y="3079750"/>
          <p14:tracePt t="61851" x="5611813" y="3079750"/>
          <p14:tracePt t="61859" x="5518150" y="3079750"/>
          <p14:tracePt t="61867" x="5432425" y="3079750"/>
          <p14:tracePt t="61876" x="5354638" y="3079750"/>
          <p14:tracePt t="61884" x="5297488" y="3079750"/>
          <p14:tracePt t="61892" x="5219700" y="3065463"/>
          <p14:tracePt t="61901" x="5154613" y="3051175"/>
          <p14:tracePt t="61909" x="5083175" y="3030538"/>
          <p14:tracePt t="61917" x="5005388" y="2994025"/>
          <p14:tracePt t="61925" x="4940300" y="2965450"/>
          <p14:tracePt t="61934" x="4883150" y="2944813"/>
          <p14:tracePt t="61942" x="4805363" y="2916238"/>
          <p14:tracePt t="61950" x="4733925" y="2879725"/>
          <p14:tracePt t="61959" x="4684713" y="2865438"/>
          <p14:tracePt t="61966" x="4633913" y="2836863"/>
          <p14:tracePt t="61975" x="4605338" y="2830513"/>
          <p14:tracePt t="61983" x="4556125" y="2801938"/>
          <p14:tracePt t="61992" x="4533900" y="2787650"/>
          <p14:tracePt t="62593" x="4519613" y="2787650"/>
          <p14:tracePt t="62601" x="4484688" y="2787650"/>
          <p14:tracePt t="62609" x="4441825" y="2787650"/>
          <p14:tracePt t="62618" x="4392613" y="2787650"/>
          <p14:tracePt t="62626" x="4321175" y="2787650"/>
          <p14:tracePt t="62634" x="4192588" y="2787650"/>
          <p14:tracePt t="62642" x="4070350" y="2801938"/>
          <p14:tracePt t="62651" x="3892550" y="2816225"/>
          <p14:tracePt t="62659" x="3729038" y="2830513"/>
          <p14:tracePt t="62667" x="3529013" y="2836863"/>
          <p14:tracePt t="62675" x="3357563" y="2851150"/>
          <p14:tracePt t="62684" x="3151188" y="2851150"/>
          <p14:tracePt t="62692" x="2951163" y="2851150"/>
          <p14:tracePt t="62700" x="2795588" y="2851150"/>
          <p14:tracePt t="62709" x="2616200" y="2851150"/>
          <p14:tracePt t="62716" x="2466975" y="2851150"/>
          <p14:tracePt t="62725" x="2317750" y="2851150"/>
          <p14:tracePt t="62733" x="2252663" y="2851150"/>
          <p14:tracePt t="62741" x="2138363" y="2851150"/>
          <p14:tracePt t="62750" x="2038350" y="2851150"/>
          <p14:tracePt t="62758" x="2003425" y="2851150"/>
          <p14:tracePt t="62766" x="1954213" y="2851150"/>
          <p14:tracePt t="62775" x="1917700" y="2851150"/>
          <p14:tracePt t="62782" x="1874838" y="2851150"/>
          <p14:tracePt t="62792" x="1854200" y="2851150"/>
          <p14:tracePt t="62799" x="1839913" y="2851150"/>
          <p14:tracePt t="62808" x="1825625" y="2851150"/>
          <p14:tracePt t="62856" x="1839913" y="2836863"/>
          <p14:tracePt t="77460" x="1903413" y="2836863"/>
          <p14:tracePt t="77468" x="1939925" y="2836863"/>
          <p14:tracePt t="77476" x="1974850" y="2836863"/>
          <p14:tracePt t="77485" x="2017713" y="2851150"/>
          <p14:tracePt t="77494" x="2052638" y="2865438"/>
          <p14:tracePt t="77501" x="2089150" y="2894013"/>
          <p14:tracePt t="77510" x="2124075" y="2916238"/>
          <p14:tracePt t="77518" x="2138363" y="2930525"/>
          <p14:tracePt t="77526" x="2174875" y="2944813"/>
          <p14:tracePt t="77534" x="2189163" y="2965450"/>
          <p14:tracePt t="77543" x="2217738" y="2979738"/>
          <p14:tracePt t="77551" x="2232025" y="2994025"/>
          <p14:tracePt t="77559" x="2238375" y="3001963"/>
          <p14:tracePt t="77567" x="2252663" y="3016250"/>
          <p14:tracePt t="77583" x="2252663" y="3030538"/>
          <p14:tracePt t="77592" x="2266950" y="3044825"/>
          <p14:tracePt t="77608" x="2266950" y="3065463"/>
          <p14:tracePt t="77617" x="2266950" y="3079750"/>
          <p14:tracePt t="77625" x="2266950" y="3100388"/>
          <p14:tracePt t="77633" x="2266950" y="3128963"/>
          <p14:tracePt t="77642" x="2252663" y="3179763"/>
          <p14:tracePt t="77650" x="2203450" y="3251200"/>
          <p14:tracePt t="77658" x="2166938" y="3300413"/>
          <p14:tracePt t="77666" x="2103438" y="3400425"/>
          <p14:tracePt t="77675" x="2066925" y="3443288"/>
          <p14:tracePt t="77682" x="2003425" y="3506788"/>
          <p14:tracePt t="77692" x="1925638" y="3557588"/>
          <p14:tracePt t="77699" x="1868488" y="3606800"/>
          <p14:tracePt t="77709" x="1817688" y="3643313"/>
          <p14:tracePt t="77715" x="1768475" y="3663950"/>
          <p14:tracePt t="77725" x="1739900" y="3678238"/>
          <p14:tracePt t="77732" x="1703388" y="3692525"/>
          <p14:tracePt t="77742" x="1674813" y="3706813"/>
          <p14:tracePt t="77748" x="1639888" y="3714750"/>
          <p14:tracePt t="77758" x="1604963" y="3714750"/>
          <p14:tracePt t="77765" x="1590675" y="3729038"/>
          <p14:tracePt t="77775" x="1539875" y="3743325"/>
          <p14:tracePt t="77781" x="1525588" y="3743325"/>
          <p14:tracePt t="77791" x="1504950" y="3743325"/>
          <p14:tracePt t="77798" x="1462088" y="3743325"/>
          <p14:tracePt t="77807" x="1454150" y="3743325"/>
          <p14:tracePt t="77815" x="1425575" y="3743325"/>
          <p14:tracePt t="77824" x="1404938" y="3743325"/>
          <p14:tracePt t="77831" x="1390650" y="3743325"/>
          <p14:tracePt t="77841" x="1376363" y="3743325"/>
          <p14:tracePt t="77847" x="1354138" y="3743325"/>
          <p14:tracePt t="78655" x="1339850" y="3743325"/>
          <p14:tracePt t="78663" x="1325563" y="3743325"/>
          <p14:tracePt t="78672" x="1311275" y="3743325"/>
          <p14:tracePt t="78680" x="1304925" y="3743325"/>
          <p14:tracePt t="78688" x="1290638" y="3743325"/>
          <p14:tracePt t="78696" x="1262063" y="3743325"/>
          <p14:tracePt t="78705" x="1254125" y="3743325"/>
          <p14:tracePt t="78713" x="1225550" y="3743325"/>
          <p14:tracePt t="78721" x="1204913" y="3743325"/>
          <p14:tracePt t="78729" x="1190625" y="3743325"/>
          <p14:tracePt t="78738" x="1162050" y="3743325"/>
          <p14:tracePt t="78746" x="1141413" y="3743325"/>
          <p14:tracePt t="78754" x="1112838" y="3743325"/>
          <p14:tracePt t="78762" x="1098550" y="3743325"/>
          <p14:tracePt t="78771" x="1090613" y="3757613"/>
          <p14:tracePt t="78779" x="1062038" y="3757613"/>
          <p14:tracePt t="78795" x="1047750" y="3757613"/>
          <p14:tracePt t="78820" x="1047750" y="3763963"/>
          <p14:tracePt t="78894" x="1062038" y="3763963"/>
          <p14:tracePt t="78919" x="1076325" y="3763963"/>
          <p14:tracePt t="78951" x="1090613" y="3763963"/>
          <p14:tracePt t="78976" x="1090613" y="3778250"/>
          <p14:tracePt t="79001" x="1098550" y="3778250"/>
          <p14:tracePt t="79034" x="1112838" y="3778250"/>
          <p14:tracePt t="79042" x="1112838" y="3792538"/>
          <p14:tracePt t="79059" x="1141413" y="3792538"/>
          <p14:tracePt t="79068" x="1162050" y="3792538"/>
          <p14:tracePt t="79076" x="1190625" y="3792538"/>
          <p14:tracePt t="79084" x="1225550" y="3806825"/>
          <p14:tracePt t="79092" x="1276350" y="3806825"/>
          <p14:tracePt t="79100" x="1311275" y="3806825"/>
          <p14:tracePt t="79109" x="1376363" y="3806825"/>
          <p14:tracePt t="79117" x="1390650" y="3806825"/>
          <p14:tracePt t="79125" x="1462088" y="3806825"/>
          <p14:tracePt t="79133" x="1490663" y="3806825"/>
          <p14:tracePt t="79142" x="1525588" y="3806825"/>
          <p14:tracePt t="79150" x="1562100" y="3806825"/>
          <p14:tracePt t="79158" x="1590675" y="3806825"/>
          <p14:tracePt t="79166" x="1611313" y="3792538"/>
          <p14:tracePt t="79175" x="1639888" y="3792538"/>
          <p14:tracePt t="79183" x="1668463" y="3792538"/>
          <p14:tracePt t="79192" x="1674813" y="3792538"/>
          <p14:tracePt t="79199" x="1689100" y="3778250"/>
          <p14:tracePt t="79208" x="1717675" y="3778250"/>
          <p14:tracePt t="79216" x="1725613" y="3778250"/>
          <p14:tracePt t="79232" x="1739900" y="3778250"/>
          <p14:tracePt t="79242" x="1754188" y="3778250"/>
          <p14:tracePt t="79249" x="1768475" y="3778250"/>
          <p14:tracePt t="79259" x="1774825" y="3778250"/>
          <p14:tracePt t="79282" x="1789113" y="3778250"/>
          <p14:tracePt t="79348" x="1803400" y="3778250"/>
          <p14:tracePt t="79380" x="1817688" y="3778250"/>
          <p14:tracePt t="79389" x="1825625" y="3778250"/>
          <p14:tracePt t="79413" x="1839913" y="3778250"/>
          <p14:tracePt t="79438" x="1854200" y="3778250"/>
          <p14:tracePt t="79471" x="1868488" y="3778250"/>
          <p14:tracePt t="79850" x="1874838" y="3778250"/>
          <p14:tracePt t="79858" x="1889125" y="3778250"/>
          <p14:tracePt t="79867" x="1903413" y="3778250"/>
          <p14:tracePt t="79875" x="1917700" y="3778250"/>
          <p14:tracePt t="79884" x="1925638" y="3778250"/>
          <p14:tracePt t="79892" x="1939925" y="3778250"/>
          <p14:tracePt t="79900" x="1968500" y="3778250"/>
          <p14:tracePt t="79908" x="1974850" y="3778250"/>
          <p14:tracePt t="79917" x="2017713" y="3778250"/>
          <p14:tracePt t="79925" x="2038350" y="3778250"/>
          <p14:tracePt t="79933" x="2074863" y="3763963"/>
          <p14:tracePt t="79942" x="2117725" y="3763963"/>
          <p14:tracePt t="79950" x="2152650" y="3763963"/>
          <p14:tracePt t="79958" x="2189163" y="3757613"/>
          <p14:tracePt t="79966" x="2238375" y="3757613"/>
          <p14:tracePt t="79975" x="2266950" y="3757613"/>
          <p14:tracePt t="79982" x="2338388" y="3743325"/>
          <p14:tracePt t="79992" x="2381250" y="3743325"/>
          <p14:tracePt t="79999" x="2417763" y="3729038"/>
          <p14:tracePt t="80008" x="2466975" y="3729038"/>
          <p14:tracePt t="80015" x="2516188" y="3714750"/>
          <p14:tracePt t="80025" x="2552700" y="3714750"/>
          <p14:tracePt t="80032" x="2601913" y="3706813"/>
          <p14:tracePt t="80042" x="2652713" y="3706813"/>
          <p14:tracePt t="80048" x="2701925" y="3706813"/>
          <p14:tracePt t="80058" x="2738438" y="3692525"/>
          <p14:tracePt t="80065" x="2816225" y="3692525"/>
          <p14:tracePt t="80075" x="2865438" y="3678238"/>
          <p14:tracePt t="80081" x="2916238" y="3678238"/>
          <p14:tracePt t="80091" x="2979738" y="3678238"/>
          <p14:tracePt t="80098" x="3044825" y="3678238"/>
          <p14:tracePt t="80108" x="3101975" y="3663950"/>
          <p14:tracePt t="80114" x="3165475" y="3663950"/>
          <p14:tracePt t="80124" x="3230563" y="3663950"/>
          <p14:tracePt t="80131" x="3294063" y="3663950"/>
          <p14:tracePt t="80140" x="3365500" y="3663950"/>
          <p14:tracePt t="80147" x="3508375" y="3663950"/>
          <p14:tracePt t="80157" x="3543300" y="3663950"/>
          <p14:tracePt t="80164" x="3643313" y="3663950"/>
          <p14:tracePt t="80172" x="3806825" y="3663950"/>
          <p14:tracePt t="80180" x="3921125" y="3663950"/>
          <p14:tracePt t="80189" x="4057650" y="3663950"/>
          <p14:tracePt t="80196" x="4170363" y="3657600"/>
          <p14:tracePt t="80205" x="4292600" y="3657600"/>
          <p14:tracePt t="80213" x="4356100" y="3657600"/>
          <p14:tracePt t="80221" x="4484688" y="3657600"/>
          <p14:tracePt t="80229" x="4684713" y="3657600"/>
          <p14:tracePt t="80238" x="4741863" y="3657600"/>
          <p14:tracePt t="80246" x="4841875" y="3657600"/>
          <p14:tracePt t="80254" x="4954588" y="3657600"/>
          <p14:tracePt t="80263" x="5068888" y="3657600"/>
          <p14:tracePt t="80274" x="5168900" y="3657600"/>
          <p14:tracePt t="80280" x="5254625" y="3657600"/>
          <p14:tracePt t="80287" x="5346700" y="3657600"/>
          <p14:tracePt t="80296" x="5446713" y="3657600"/>
          <p14:tracePt t="80304" x="5518150" y="3657600"/>
          <p14:tracePt t="80312" x="5583238" y="3663950"/>
          <p14:tracePt t="80321" x="5661025" y="3663950"/>
          <p14:tracePt t="80329" x="5683250" y="3678238"/>
          <p14:tracePt t="80337" x="5767388" y="3678238"/>
          <p14:tracePt t="80345" x="5781675" y="3678238"/>
          <p14:tracePt t="80353" x="5861050" y="3692525"/>
          <p14:tracePt t="80362" x="5867400" y="3692525"/>
          <p14:tracePt t="80370" x="5910263" y="3706813"/>
          <p14:tracePt t="80378" x="5946775" y="3706813"/>
          <p14:tracePt t="80386" x="5967413" y="3714750"/>
          <p14:tracePt t="80395" x="5981700" y="3729038"/>
          <p14:tracePt t="80403" x="6010275" y="3729038"/>
          <p14:tracePt t="80411" x="6032500" y="3743325"/>
          <p14:tracePt t="80419" x="6046788" y="3743325"/>
          <p14:tracePt t="80428" x="6067425" y="3757613"/>
          <p14:tracePt t="80436" x="6096000" y="3763963"/>
          <p14:tracePt t="80444" x="6110288" y="3763963"/>
          <p14:tracePt t="80453" x="6124575" y="3792538"/>
          <p14:tracePt t="80460" x="6130925" y="3792538"/>
          <p14:tracePt t="80469" x="6145213" y="3806825"/>
          <p14:tracePt t="80477" x="6159500" y="3813175"/>
          <p14:tracePt t="80485" x="6173788" y="3827463"/>
          <p14:tracePt t="80493" x="6181725" y="3841750"/>
          <p14:tracePt t="80502" x="6196013" y="3856038"/>
          <p14:tracePt t="80510" x="6210300" y="3863975"/>
          <p14:tracePt t="80518" x="6210300" y="3878263"/>
          <p14:tracePt t="80526" x="6224588" y="3892550"/>
          <p14:tracePt t="80535" x="6230938" y="3906838"/>
          <p14:tracePt t="80543" x="6245225" y="3913188"/>
          <p14:tracePt t="80551" x="6245225" y="3927475"/>
          <p14:tracePt t="80559" x="6259513" y="3941763"/>
          <p14:tracePt t="80568" x="6259513" y="3956050"/>
          <p14:tracePt t="80576" x="6259513" y="3963988"/>
          <p14:tracePt t="80584" x="6273800" y="3992563"/>
          <p14:tracePt t="80592" x="6273800" y="4006850"/>
          <p14:tracePt t="80601" x="6273800" y="4021138"/>
          <p14:tracePt t="80617" x="6281738" y="4027488"/>
          <p14:tracePt t="80625" x="6281738" y="4041775"/>
          <p14:tracePt t="80634" x="6281738" y="4056063"/>
          <p14:tracePt t="80642" x="6281738" y="4070350"/>
          <p14:tracePt t="80659" x="6281738" y="4078288"/>
          <p14:tracePt t="80667" x="6281738" y="4092575"/>
          <p14:tracePt t="80700" x="6281738" y="4106863"/>
          <p14:tracePt t="80732" x="6281738" y="4121150"/>
          <p14:tracePt t="80749" x="6273800" y="4127500"/>
          <p14:tracePt t="80758" x="6259513" y="4156075"/>
          <p14:tracePt t="80765" x="6224588" y="4178300"/>
          <p14:tracePt t="80775" x="6196013" y="4205288"/>
          <p14:tracePt t="80782" x="6159500" y="4241800"/>
          <p14:tracePt t="80792" x="6067425" y="4305300"/>
          <p14:tracePt t="80798" x="5995988" y="4341813"/>
          <p14:tracePt t="80808" x="5946775" y="4370388"/>
          <p14:tracePt t="80815" x="5818188" y="4427538"/>
          <p14:tracePt t="80825" x="5761038" y="4456113"/>
          <p14:tracePt t="80831" x="5597525" y="4541838"/>
          <p14:tracePt t="80841" x="5503863" y="4583113"/>
          <p14:tracePt t="80848" x="5446713" y="4605338"/>
          <p14:tracePt t="80858" x="5346700" y="4640263"/>
          <p14:tracePt t="80865" x="5233988" y="4683125"/>
          <p14:tracePt t="80874" x="5133975" y="4719638"/>
          <p14:tracePt t="80881" x="5048250" y="4740275"/>
          <p14:tracePt t="80891" x="4940300" y="4768850"/>
          <p14:tracePt t="80897" x="4833938" y="4791075"/>
          <p14:tracePt t="80907" x="4741863" y="4805363"/>
          <p14:tracePt t="80914" x="4641850" y="4805363"/>
          <p14:tracePt t="80924" x="4556125" y="4819650"/>
          <p14:tracePt t="80930" x="4456113" y="4833938"/>
          <p14:tracePt t="80939" x="4370388" y="4840288"/>
          <p14:tracePt t="80947" x="4206875" y="4854575"/>
          <p14:tracePt t="80955" x="4141788" y="4868863"/>
          <p14:tracePt t="80963" x="3971925" y="4868863"/>
          <p14:tracePt t="80972" x="3857625" y="4891088"/>
          <p14:tracePt t="80980" x="3792538" y="4891088"/>
          <p14:tracePt t="80988" x="3614738" y="4919663"/>
          <p14:tracePt t="80996" x="3494088" y="4919663"/>
          <p14:tracePt t="81004" x="3365500" y="4933950"/>
          <p14:tracePt t="81013" x="3300413" y="4933950"/>
          <p14:tracePt t="81021" x="3101975" y="4940300"/>
          <p14:tracePt t="81029" x="2994025" y="4954588"/>
          <p14:tracePt t="81038" x="2851150" y="4968875"/>
          <p14:tracePt t="81046" x="2716213" y="4968875"/>
          <p14:tracePt t="81054" x="2581275" y="4983163"/>
          <p14:tracePt t="81062" x="2452688" y="4989513"/>
          <p14:tracePt t="81071" x="2332038" y="4989513"/>
          <p14:tracePt t="81079" x="2189163" y="5003800"/>
          <p14:tracePt t="81087" x="2124075" y="5003800"/>
          <p14:tracePt t="81095" x="2003425" y="5003800"/>
          <p14:tracePt t="81104" x="1874838" y="5003800"/>
          <p14:tracePt t="81112" x="1674813" y="5003800"/>
          <p14:tracePt t="81120" x="1576388" y="5003800"/>
          <p14:tracePt t="81128" x="1511300" y="5003800"/>
          <p14:tracePt t="81136" x="1354138" y="4983163"/>
          <p14:tracePt t="81145" x="1304925" y="4954588"/>
          <p14:tracePt t="81153" x="1204913" y="4933950"/>
          <p14:tracePt t="81161" x="1112838" y="4905375"/>
          <p14:tracePt t="81170" x="1027113" y="4868863"/>
          <p14:tracePt t="81177" x="947738" y="4833938"/>
          <p14:tracePt t="81186" x="876300" y="4791075"/>
          <p14:tracePt t="81194" x="798513" y="4754563"/>
          <p14:tracePt t="81203" x="777875" y="4740275"/>
          <p14:tracePt t="81211" x="727075" y="4719638"/>
          <p14:tracePt t="81219" x="692150" y="4683125"/>
          <p14:tracePt t="81227" x="649288" y="4668838"/>
          <p14:tracePt t="81236" x="627063" y="4640263"/>
          <p14:tracePt t="81243" x="598488" y="4619625"/>
          <p14:tracePt t="81252" x="577850" y="4605338"/>
          <p14:tracePt t="81260" x="563563" y="4591050"/>
          <p14:tracePt t="81269" x="549275" y="4583113"/>
          <p14:tracePt t="81278" x="534988" y="4570413"/>
          <p14:tracePt t="81285" x="534988" y="4556125"/>
          <p14:tracePt t="81293" x="527050" y="4541838"/>
          <p14:tracePt t="81301" x="512763" y="4527550"/>
          <p14:tracePt t="81318" x="512763" y="4519613"/>
          <p14:tracePt t="81326" x="512763" y="4505325"/>
          <p14:tracePt t="81342" x="512763" y="4491038"/>
          <p14:tracePt t="81351" x="512763" y="4476750"/>
          <p14:tracePt t="81359" x="512763" y="4456113"/>
          <p14:tracePt t="81367" x="549275" y="4419600"/>
          <p14:tracePt t="81376" x="598488" y="4356100"/>
          <p14:tracePt t="81384" x="627063" y="4327525"/>
          <p14:tracePt t="81392" x="677863" y="4270375"/>
          <p14:tracePt t="81401" x="727075" y="4219575"/>
          <p14:tracePt t="81408" x="763588" y="4170363"/>
          <p14:tracePt t="81417" x="812800" y="4121150"/>
          <p14:tracePt t="81425" x="847725" y="4070350"/>
          <p14:tracePt t="81433" x="890588" y="4021138"/>
          <p14:tracePt t="81442" x="898525" y="3992563"/>
          <p14:tracePt t="81450" x="947738" y="3927475"/>
          <p14:tracePt t="81458" x="976313" y="3906838"/>
          <p14:tracePt t="81466" x="998538" y="3863975"/>
          <p14:tracePt t="81475" x="1012825" y="3856038"/>
          <p14:tracePt t="81483" x="1047750" y="3813175"/>
          <p14:tracePt t="81492" x="1090613" y="3806825"/>
          <p14:tracePt t="81499" x="1112838" y="3778250"/>
          <p14:tracePt t="81509" x="1155700" y="3763963"/>
          <p14:tracePt t="81516" x="1190625" y="3757613"/>
          <p14:tracePt t="81525" x="1225550" y="3743325"/>
          <p14:tracePt t="81532" x="1239838" y="3743325"/>
          <p14:tracePt t="81542" x="1304925" y="3714750"/>
          <p14:tracePt t="81549" x="1325563" y="3714750"/>
          <p14:tracePt t="81559" x="1362075" y="3714750"/>
          <p14:tracePt t="81565" x="1425575" y="3706813"/>
          <p14:tracePt t="81575" x="1462088" y="3706813"/>
          <p14:tracePt t="81582" x="1511300" y="3706813"/>
          <p14:tracePt t="81591" x="1562100" y="3706813"/>
          <p14:tracePt t="81598" x="1625600" y="3706813"/>
          <p14:tracePt t="81608" x="1754188" y="3706813"/>
          <p14:tracePt t="81615" x="1854200" y="3706813"/>
          <p14:tracePt t="81624" x="1968500" y="3706813"/>
          <p14:tracePt t="81631" x="2089150" y="3706813"/>
          <p14:tracePt t="81640" x="2238375" y="3706813"/>
          <p14:tracePt t="81647" x="2389188" y="3706813"/>
          <p14:tracePt t="81657" x="2566988" y="3706813"/>
          <p14:tracePt t="81664" x="2730500" y="3706813"/>
          <p14:tracePt t="81672" x="2894013" y="3706813"/>
          <p14:tracePt t="81680" x="3051175" y="3706813"/>
          <p14:tracePt t="81689" x="3201988" y="3706813"/>
          <p14:tracePt t="81697" x="3357563" y="3706813"/>
          <p14:tracePt t="81705" x="3508375" y="3706813"/>
          <p14:tracePt t="81713" x="3657600" y="3714750"/>
          <p14:tracePt t="81722" x="3792538" y="3714750"/>
          <p14:tracePt t="81730" x="3857625" y="3729038"/>
          <p14:tracePt t="81738" x="4070350" y="3743325"/>
          <p14:tracePt t="81746" x="4206875" y="3743325"/>
          <p14:tracePt t="81755" x="4270375" y="3757613"/>
          <p14:tracePt t="81763" x="4392613" y="3778250"/>
          <p14:tracePt t="81771" x="4491038" y="3792538"/>
          <p14:tracePt t="81780" x="4584700" y="3806825"/>
          <p14:tracePt t="81788" x="4670425" y="3813175"/>
          <p14:tracePt t="81796" x="4756150" y="3827463"/>
          <p14:tracePt t="81804" x="4784725" y="3841750"/>
          <p14:tracePt t="81813" x="4883150" y="3856038"/>
          <p14:tracePt t="81821" x="4891088" y="3863975"/>
          <p14:tracePt t="81829" x="4940300" y="3878263"/>
          <p14:tracePt t="81837" x="4983163" y="3878263"/>
          <p14:tracePt t="81845" x="5019675" y="3892550"/>
          <p14:tracePt t="81854" x="5033963" y="3906838"/>
          <p14:tracePt t="81862" x="5068888" y="3906838"/>
          <p14:tracePt t="81871" x="5097463" y="3913188"/>
          <p14:tracePt t="81879" x="5105400" y="3927475"/>
          <p14:tracePt t="81887" x="5133975" y="3927475"/>
          <p14:tracePt t="81895" x="5148263" y="3941763"/>
          <p14:tracePt t="81903" x="5168900" y="3956050"/>
          <p14:tracePt t="81911" x="5183188" y="4006850"/>
          <p14:tracePt t="82126" x="5197475" y="4006850"/>
          <p14:tracePt t="82134" x="5254625" y="3992563"/>
          <p14:tracePt t="82143" x="5346700" y="3956050"/>
          <p14:tracePt t="82151" x="5532438" y="3878263"/>
          <p14:tracePt t="82159" x="5632450" y="3841750"/>
          <p14:tracePt t="82167" x="5832475" y="3743325"/>
          <p14:tracePt t="82175" x="6032500" y="3657600"/>
          <p14:tracePt t="82183" x="6273800" y="3557588"/>
          <p14:tracePt t="82192" x="6496050" y="3463925"/>
          <p14:tracePt t="82200" x="6908800" y="3314700"/>
          <p14:tracePt t="82208" x="7143750" y="3214688"/>
          <p14:tracePt t="82217" x="7272338" y="3179763"/>
          <p14:tracePt t="82225" x="7507288" y="3100388"/>
          <p14:tracePt t="82233" x="7950200" y="2979738"/>
          <p14:tracePt t="82242" x="8070850" y="2944813"/>
          <p14:tracePt t="82249" x="8299450" y="2879725"/>
          <p14:tracePt t="82258" x="8548688" y="2816225"/>
          <p14:tracePt t="82266" x="8783638" y="2751138"/>
          <p14:tracePt t="82275" x="9012238" y="2687638"/>
          <p14:tracePt t="82282" x="9240838" y="2616200"/>
          <p14:tracePt t="82292" x="9439275" y="2552700"/>
          <p14:tracePt t="82299" x="9639300" y="2481263"/>
          <p14:tracePt t="82308" x="9802813" y="2430463"/>
          <p14:tracePt t="82315" x="9874250" y="2401888"/>
          <p14:tracePt t="82325" x="10002838" y="2352675"/>
          <p14:tracePt t="82332" x="10039350" y="2338388"/>
          <p14:tracePt t="82342" x="10117138" y="2316163"/>
          <p14:tracePt t="82348" x="10166350" y="2287588"/>
          <p14:tracePt t="82358" x="10202863" y="2274888"/>
          <p14:tracePt t="82365" x="10223500" y="2266950"/>
          <p14:tracePt t="82374" x="10252075" y="2266950"/>
          <p14:tracePt t="82397" x="10266363" y="2252663"/>
          <p14:tracePt t="82439" x="10266363" y="2238375"/>
          <p14:tracePt t="82447" x="10252075" y="2238375"/>
          <p14:tracePt t="82457" x="10237788" y="2238375"/>
          <p14:tracePt t="82464" x="10223500" y="2224088"/>
          <p14:tracePt t="82472" x="10202863" y="2217738"/>
          <p14:tracePt t="82480" x="10188575" y="2217738"/>
          <p14:tracePt t="82488" x="10153650" y="2203450"/>
          <p14:tracePt t="82497" x="10117138" y="2174875"/>
          <p14:tracePt t="82505" x="10074275" y="2166938"/>
          <p14:tracePt t="82513" x="10039350" y="2152650"/>
          <p14:tracePt t="82522" x="9974263" y="2138363"/>
          <p14:tracePt t="82529" x="9925050" y="2117725"/>
          <p14:tracePt t="82538" x="9853613" y="2103438"/>
          <p14:tracePt t="82546" x="9774238" y="2089150"/>
          <p14:tracePt t="82554" x="9704388" y="2074863"/>
          <p14:tracePt t="82563" x="9561513" y="2066925"/>
          <p14:tracePt t="82571" x="9504363" y="2052638"/>
          <p14:tracePt t="82579" x="9396413" y="2052638"/>
          <p14:tracePt t="82587" x="9212263" y="2038350"/>
          <p14:tracePt t="82595" x="9161463" y="2024063"/>
          <p14:tracePt t="82604" x="9047163" y="2024063"/>
          <p14:tracePt t="82612" x="8940800" y="2024063"/>
          <p14:tracePt t="82621" x="8834438" y="2024063"/>
          <p14:tracePt t="82629" x="8734425" y="2024063"/>
          <p14:tracePt t="82637" x="8662988" y="2024063"/>
          <p14:tracePt t="82645" x="8577263" y="2017713"/>
          <p14:tracePt t="82654" x="8548688" y="2017713"/>
          <p14:tracePt t="82662" x="8499475" y="2017713"/>
          <p14:tracePt t="82670" x="8448675" y="2003425"/>
          <p14:tracePt t="82678" x="8428038" y="2003425"/>
          <p14:tracePt t="82687" x="8399463" y="2003425"/>
          <p14:tracePt t="82694" x="8377238" y="1989138"/>
          <p14:tracePt t="82719" x="8362950" y="1989138"/>
          <p14:tracePt t="83371" x="8362950" y="1974850"/>
          <p14:tracePt t="83419" x="8377238" y="1974850"/>
          <p14:tracePt t="83428" x="8385175" y="1966913"/>
          <p14:tracePt t="83436" x="8413750" y="1966913"/>
          <p14:tracePt t="83445" x="8434388" y="1952625"/>
          <p14:tracePt t="83453" x="8477250" y="1952625"/>
          <p14:tracePt t="83461" x="8499475" y="1938338"/>
          <p14:tracePt t="83470" x="8548688" y="1938338"/>
          <p14:tracePt t="83477" x="8583613" y="1924050"/>
          <p14:tracePt t="83486" x="8626475" y="1917700"/>
          <p14:tracePt t="83494" x="8648700" y="1917700"/>
          <p14:tracePt t="83503" x="8683625" y="1917700"/>
          <p14:tracePt t="83511" x="8748713" y="1903413"/>
          <p14:tracePt t="83519" x="8763000" y="1889125"/>
          <p14:tracePt t="83527" x="8826500" y="1889125"/>
          <p14:tracePt t="83535" x="8834438" y="1889125"/>
          <p14:tracePt t="83543" x="8891588" y="1889125"/>
          <p14:tracePt t="83552" x="8897938" y="1889125"/>
          <p14:tracePt t="83560" x="8926513" y="1889125"/>
          <p14:tracePt t="83569" x="8947150" y="1889125"/>
          <p14:tracePt t="83576" x="8975725" y="1889125"/>
          <p14:tracePt t="83585" x="8990013" y="1889125"/>
          <p14:tracePt t="83593" x="8997950" y="1889125"/>
          <p14:tracePt t="83601" x="9026525" y="1889125"/>
          <p14:tracePt t="83610" x="9040813" y="1889125"/>
          <p14:tracePt t="83618" x="9047163" y="1889125"/>
          <p14:tracePt t="83626" x="9061450" y="1889125"/>
          <p14:tracePt t="83651" x="9075738" y="1889125"/>
          <p14:tracePt t="83667" x="9090025" y="1889125"/>
          <p14:tracePt t="83683" x="9097963" y="1889125"/>
          <p14:tracePt t="83708" x="9112250" y="1889125"/>
          <p14:tracePt t="83733" x="9126538" y="1889125"/>
          <p14:tracePt t="83750" x="9140825" y="1889125"/>
          <p14:tracePt t="83758" x="9147175" y="1889125"/>
          <p14:tracePt t="83766" x="9161463" y="1889125"/>
          <p14:tracePt t="83775" x="9190038" y="1889125"/>
          <p14:tracePt t="83783" x="9197975" y="1889125"/>
          <p14:tracePt t="83792" x="9226550" y="1889125"/>
          <p14:tracePt t="83799" x="9261475" y="1889125"/>
          <p14:tracePt t="83809" x="9275763" y="1889125"/>
          <p14:tracePt t="83815" x="9312275" y="1889125"/>
          <p14:tracePt t="83825" x="9340850" y="1889125"/>
          <p14:tracePt t="83832" x="9347200" y="1889125"/>
          <p14:tracePt t="83842" x="9361488" y="1874838"/>
          <p14:tracePt t="83848" x="9375775" y="1874838"/>
          <p14:tracePt t="83858" x="9390063" y="1874838"/>
          <p14:tracePt t="83865" x="9396413" y="1874838"/>
          <p14:tracePt t="84269" x="9390063" y="1874838"/>
          <p14:tracePt t="84277" x="9375775" y="1874838"/>
          <p14:tracePt t="84285" x="9347200" y="1874838"/>
          <p14:tracePt t="84294" x="9340850" y="1874838"/>
          <p14:tracePt t="84302" x="9326563" y="1874838"/>
          <p14:tracePt t="84310" x="9297988" y="1874838"/>
          <p14:tracePt t="84319" x="9261475" y="1868488"/>
          <p14:tracePt t="84327" x="9240838" y="1868488"/>
          <p14:tracePt t="84335" x="9212263" y="1868488"/>
          <p14:tracePt t="84343" x="9190038" y="1854200"/>
          <p14:tracePt t="84352" x="9161463" y="1854200"/>
          <p14:tracePt t="84360" x="9140825" y="1854200"/>
          <p14:tracePt t="84368" x="9126538" y="1854200"/>
          <p14:tracePt t="84376" x="9097963" y="1854200"/>
          <p14:tracePt t="84385" x="9090025" y="1839913"/>
          <p14:tracePt t="84392" x="9061450" y="1839913"/>
          <p14:tracePt t="84401" x="9047163" y="1839913"/>
          <p14:tracePt t="84409" x="9040813" y="1839913"/>
          <p14:tracePt t="84417" x="9040813" y="1825625"/>
          <p14:tracePt t="84426" x="9026525" y="1825625"/>
          <p14:tracePt t="84450" x="9012238" y="1817688"/>
          <p14:tracePt t="84508" x="9026525" y="1817688"/>
          <p14:tracePt t="84516" x="9026525" y="1803400"/>
          <p14:tracePt t="84526" x="9047163" y="1803400"/>
          <p14:tracePt t="84533" x="9061450" y="1803400"/>
          <p14:tracePt t="84541" x="9097963" y="1803400"/>
          <p14:tracePt t="84559" x="9175750" y="1803400"/>
          <p14:tracePt t="84566" x="9226550" y="1803400"/>
          <p14:tracePt t="84576" x="9275763" y="1803400"/>
          <p14:tracePt t="84582" x="9326563" y="1825625"/>
          <p14:tracePt t="84592" x="9347200" y="1839913"/>
          <p14:tracePt t="84599" x="9375775" y="1854200"/>
          <p14:tracePt t="84609" x="9410700" y="1874838"/>
          <p14:tracePt t="84615" x="9424988" y="1889125"/>
          <p14:tracePt t="84626" x="9439275" y="1889125"/>
          <p14:tracePt t="84631" x="9453563" y="1903413"/>
          <p14:tracePt t="84642" x="9453563" y="1917700"/>
          <p14:tracePt t="84658" x="9453563" y="1924050"/>
          <p14:tracePt t="84681" x="9424988" y="1938338"/>
          <p14:tracePt t="84691" x="9396413" y="1938338"/>
          <p14:tracePt t="84698" x="9361488" y="1938338"/>
          <p14:tracePt t="84707" x="9326563" y="1938338"/>
          <p14:tracePt t="84715" x="9275763" y="1938338"/>
          <p14:tracePt t="84724" x="9240838" y="1938338"/>
          <p14:tracePt t="84731" x="9190038" y="1938338"/>
          <p14:tracePt t="84740" x="9140825" y="1938338"/>
          <p14:tracePt t="84747" x="9097963" y="1917700"/>
          <p14:tracePt t="84755" x="9075738" y="1903413"/>
          <p14:tracePt t="84764" x="9047163" y="1874838"/>
          <p14:tracePt t="84772" x="9026525" y="1868488"/>
          <p14:tracePt t="84780" x="8997950" y="1839913"/>
          <p14:tracePt t="84788" x="8990013" y="1817688"/>
          <p14:tracePt t="84796" x="8975725" y="1803400"/>
          <p14:tracePt t="84805" x="8975725" y="1789113"/>
          <p14:tracePt t="84813" x="8975725" y="1768475"/>
          <p14:tracePt t="84821" x="8975725" y="1739900"/>
          <p14:tracePt t="84830" x="8975725" y="1717675"/>
          <p14:tracePt t="84838" x="8990013" y="1703388"/>
          <p14:tracePt t="84846" x="9012238" y="1689100"/>
          <p14:tracePt t="84854" x="9026525" y="1674813"/>
          <p14:tracePt t="84863" x="9047163" y="1660525"/>
          <p14:tracePt t="84871" x="9075738" y="1654175"/>
          <p14:tracePt t="84879" x="9090025" y="1639888"/>
          <p14:tracePt t="84887" x="9112250" y="1639888"/>
          <p14:tracePt t="84895" x="9126538" y="1625600"/>
          <p14:tracePt t="84904" x="9140825" y="1625600"/>
          <p14:tracePt t="84920" x="9147175" y="1625600"/>
          <p14:tracePt t="84928" x="9161463" y="1625600"/>
          <p14:tracePt t="84953" x="9175750" y="1625600"/>
          <p14:tracePt t="84978" x="9190038" y="1625600"/>
          <p14:tracePt t="84994" x="9197975" y="1625600"/>
          <p14:tracePt t="85011" x="9212263" y="1625600"/>
          <p14:tracePt t="85027" x="9226550" y="1625600"/>
          <p14:tracePt t="85052" x="9240838" y="1625600"/>
          <p14:tracePt t="85085" x="9247188" y="1625600"/>
          <p14:tracePt t="85093" x="9261475" y="1625600"/>
          <p14:tracePt t="85110" x="9275763" y="1611313"/>
          <p14:tracePt t="85118" x="9290050" y="1611313"/>
          <p14:tracePt t="85126" x="9297988" y="1611313"/>
          <p14:tracePt t="85135" x="9326563" y="1603375"/>
          <p14:tracePt t="85143" x="9340850" y="1603375"/>
          <p14:tracePt t="85151" x="9361488" y="1603375"/>
          <p14:tracePt t="85159" x="9375775" y="1589088"/>
          <p14:tracePt t="85168" x="9390063" y="1589088"/>
          <p14:tracePt t="85176" x="9410700" y="1589088"/>
          <p14:tracePt t="85184" x="9424988" y="1589088"/>
          <p14:tracePt t="85192" x="9439275" y="1589088"/>
          <p14:tracePt t="85201" x="9453563" y="1574800"/>
          <p14:tracePt t="85208" x="9461500" y="1574800"/>
          <p14:tracePt t="85217" x="9475788" y="1574800"/>
          <p14:tracePt t="85233" x="9490075" y="1574800"/>
          <p14:tracePt t="85250" x="9504363" y="1574800"/>
          <p14:tracePt t="85266" x="9510713" y="1574800"/>
          <p14:tracePt t="85299" x="9525000" y="1574800"/>
          <p14:tracePt t="85415" x="9539288" y="1574800"/>
          <p14:tracePt t="85425" x="9539288" y="1589088"/>
          <p14:tracePt t="85448" x="9553575" y="1589088"/>
          <p14:tracePt t="85457" x="9553575" y="1603375"/>
          <p14:tracePt t="85464" x="9561513" y="1603375"/>
          <p14:tracePt t="85480" x="9561513" y="1611313"/>
          <p14:tracePt t="85489" x="9575800" y="1611313"/>
          <p14:tracePt t="85505" x="9575800" y="1625600"/>
          <p14:tracePt t="85514" x="9590088" y="1625600"/>
          <p14:tracePt t="85530" x="9590088" y="1639888"/>
          <p14:tracePt t="85547" x="9604375" y="1639888"/>
          <p14:tracePt t="85555" x="9604375" y="1654175"/>
          <p14:tracePt t="85571" x="9604375" y="1660525"/>
          <p14:tracePt t="85580" x="9610725" y="1660525"/>
          <p14:tracePt t="85596" x="9610725" y="1674813"/>
          <p14:tracePt t="85604" x="9625013" y="1674813"/>
          <p14:tracePt t="85613" x="9625013" y="1689100"/>
          <p14:tracePt t="85637" x="9639300" y="1703388"/>
          <p14:tracePt t="85662" x="9639300" y="1717675"/>
          <p14:tracePt t="85687" x="9653588" y="1717675"/>
          <p14:tracePt t="85695" x="9653588" y="1725613"/>
          <p14:tracePt t="85720" x="9661525" y="1739900"/>
          <p14:tracePt t="85736" x="9661525" y="1754188"/>
          <p14:tracePt t="85744" x="9675813" y="1754188"/>
          <p14:tracePt t="85753" x="9675813" y="1768475"/>
          <p14:tracePt t="85769" x="9690100" y="1774825"/>
          <p14:tracePt t="85786" x="9704388" y="1789113"/>
          <p14:tracePt t="85794" x="9704388" y="1803400"/>
          <p14:tracePt t="85810" x="9710738" y="1817688"/>
          <p14:tracePt t="85819" x="9725025" y="1825625"/>
          <p14:tracePt t="85827" x="9725025" y="1839913"/>
          <p14:tracePt t="85836" x="9739313" y="1854200"/>
          <p14:tracePt t="85852" x="9753600" y="1868488"/>
          <p14:tracePt t="85860" x="9759950" y="1889125"/>
          <p14:tracePt t="85868" x="9759950" y="1903413"/>
          <p14:tracePt t="85876" x="9774238" y="1917700"/>
          <p14:tracePt t="85885" x="9788525" y="1924050"/>
          <p14:tracePt t="85893" x="9788525" y="1952625"/>
          <p14:tracePt t="85901" x="9802813" y="1966913"/>
          <p14:tracePt t="85910" x="9810750" y="1989138"/>
          <p14:tracePt t="85918" x="9810750" y="2017713"/>
          <p14:tracePt t="85926" x="9839325" y="2052638"/>
          <p14:tracePt t="85934" x="9839325" y="2074863"/>
          <p14:tracePt t="85943" x="9859963" y="2117725"/>
          <p14:tracePt t="85951" x="9859963" y="2138363"/>
          <p14:tracePt t="85959" x="9874250" y="2174875"/>
          <p14:tracePt t="85967" x="9888538" y="2217738"/>
          <p14:tracePt t="85975" x="9902825" y="2252663"/>
          <p14:tracePt t="85984" x="9910763" y="2301875"/>
          <p14:tracePt t="85992" x="9925050" y="2352675"/>
          <p14:tracePt t="86000" x="9939338" y="2401888"/>
          <p14:tracePt t="86009" x="9953625" y="2481263"/>
          <p14:tracePt t="86017" x="9959975" y="2538413"/>
          <p14:tracePt t="86025" x="9974263" y="2630488"/>
          <p14:tracePt t="86033" x="10002838" y="2716213"/>
          <p14:tracePt t="86041" x="10025063" y="2787650"/>
          <p14:tracePt t="86050" x="10039350" y="2879725"/>
          <p14:tracePt t="86058" x="10067925" y="2979738"/>
          <p14:tracePt t="86066" x="10074275" y="3065463"/>
          <p14:tracePt t="86075" x="10102850" y="3151188"/>
          <p14:tracePt t="86083" x="10117138" y="3243263"/>
          <p14:tracePt t="86092" x="10139363" y="3314700"/>
          <p14:tracePt t="86099" x="10153650" y="3394075"/>
          <p14:tracePt t="86108" x="10166350" y="3457575"/>
          <p14:tracePt t="86116" x="10174288" y="3514725"/>
          <p14:tracePt t="86125" x="10188575" y="3578225"/>
          <p14:tracePt t="86132" x="10202863" y="3606800"/>
          <p14:tracePt t="86141" x="10217150" y="3692525"/>
          <p14:tracePt t="86149" x="10217150" y="3714750"/>
          <p14:tracePt t="86158" x="10223500" y="3757613"/>
          <p14:tracePt t="86165" x="10223500" y="3792538"/>
          <p14:tracePt t="86174" x="10223500" y="3813175"/>
          <p14:tracePt t="86181" x="10237788" y="3841750"/>
          <p14:tracePt t="86191" x="10252075" y="3863975"/>
          <p14:tracePt t="86198" x="10252075" y="3878263"/>
          <p14:tracePt t="86207" x="10252075" y="3892550"/>
          <p14:tracePt t="86214" x="10266363" y="3906838"/>
          <p14:tracePt t="86231" x="10266363" y="3913188"/>
          <p14:tracePt t="86247" x="10274300" y="3913188"/>
          <p14:tracePt t="86255" x="10274300" y="3927475"/>
          <p14:tracePt t="86313" x="10274300" y="3913188"/>
          <p14:tracePt t="86330" x="10274300" y="3906838"/>
          <p14:tracePt t="86387" x="10274300" y="3892550"/>
          <p14:tracePt t="86412" x="10266363" y="3892550"/>
          <p14:tracePt t="86446" x="10252075" y="3892550"/>
          <p14:tracePt t="86462" x="10237788" y="3892550"/>
          <p14:tracePt t="86470" x="10237788" y="3878263"/>
          <p14:tracePt t="86511" x="10223500" y="3878263"/>
          <p14:tracePt t="86907" x="10217150" y="3878263"/>
          <p14:tracePt t="86915" x="10188575" y="3878263"/>
          <p14:tracePt t="86925" x="10174288" y="3878263"/>
          <p14:tracePt t="86932" x="10153650" y="3878263"/>
          <p14:tracePt t="86941" x="10125075" y="3892550"/>
          <p14:tracePt t="86948" x="10102850" y="3892550"/>
          <p14:tracePt t="86959" x="10088563" y="3892550"/>
          <p14:tracePt t="86965" x="10067925" y="3906838"/>
          <p14:tracePt t="86975" x="10025063" y="3913188"/>
          <p14:tracePt t="86981" x="10017125" y="3913188"/>
          <p14:tracePt t="86991" x="9974263" y="3927475"/>
          <p14:tracePt t="86998" x="9939338" y="3941763"/>
          <p14:tracePt t="87008" x="9925050" y="3941763"/>
          <p14:tracePt t="87014" x="9888538" y="3956050"/>
          <p14:tracePt t="87024" x="9859963" y="3963988"/>
          <p14:tracePt t="87031" x="9839325" y="3978275"/>
          <p14:tracePt t="87040" x="9810750" y="3992563"/>
          <p14:tracePt t="87047" x="9788525" y="4006850"/>
          <p14:tracePt t="87055" x="9759950" y="4006850"/>
          <p14:tracePt t="87064" x="9739313" y="4021138"/>
          <p14:tracePt t="87072" x="9725025" y="4021138"/>
          <p14:tracePt t="87080" x="9710738" y="4021138"/>
          <p14:tracePt t="87088" x="9690100" y="4027488"/>
          <p14:tracePt t="87097" x="9675813" y="4027488"/>
          <p14:tracePt t="87105" x="9661525" y="4027488"/>
          <p14:tracePt t="87113" x="9653588" y="4027488"/>
          <p14:tracePt t="87121" x="9625013" y="4027488"/>
          <p14:tracePt t="87129" x="9610725" y="4027488"/>
          <p14:tracePt t="87138" x="9604375" y="4027488"/>
          <p14:tracePt t="87146" x="9575800" y="4021138"/>
          <p14:tracePt t="87154" x="9561513" y="4021138"/>
          <p14:tracePt t="87162" x="9553575" y="4021138"/>
          <p14:tracePt t="87171" x="9525000" y="4006850"/>
          <p14:tracePt t="87179" x="9510713" y="4006850"/>
          <p14:tracePt t="87187" x="9504363" y="4006850"/>
          <p14:tracePt t="87196" x="9490075" y="4006850"/>
          <p14:tracePt t="87204" x="9490075" y="3992563"/>
          <p14:tracePt t="87212" x="9475788" y="3992563"/>
          <p14:tracePt t="92743" x="9439275" y="3963988"/>
          <p14:tracePt t="92752" x="9396413" y="3956050"/>
          <p14:tracePt t="92761" x="9361488" y="3927475"/>
          <p14:tracePt t="92767" x="9326563" y="3906838"/>
          <p14:tracePt t="92776" x="9290050" y="3892550"/>
          <p14:tracePt t="92783" x="9226550" y="3856038"/>
          <p14:tracePt t="92794" x="9147175" y="3806825"/>
          <p14:tracePt t="92800" x="9061450" y="3763963"/>
          <p14:tracePt t="92810" x="8990013" y="3743325"/>
          <p14:tracePt t="92817" x="8897938" y="3692525"/>
          <p14:tracePt t="92827" x="8777288" y="3629025"/>
          <p14:tracePt t="92833" x="8726488" y="3606800"/>
          <p14:tracePt t="92843" x="8662988" y="3563938"/>
          <p14:tracePt t="92849" x="8577263" y="3514725"/>
          <p14:tracePt t="92860" x="8528050" y="3478213"/>
          <p14:tracePt t="92866" x="8477250" y="3429000"/>
          <p14:tracePt t="92876" x="8428038" y="3394075"/>
          <p14:tracePt t="92882" x="8385175" y="3351213"/>
          <p14:tracePt t="92893" x="8348663" y="3300413"/>
          <p14:tracePt t="92899" x="8348663" y="3294063"/>
          <p14:tracePt t="92910" x="8313738" y="3228975"/>
          <p14:tracePt t="92915" x="8299450" y="3214688"/>
          <p14:tracePt t="92926" x="8285163" y="3194050"/>
          <p14:tracePt t="92932" x="8262938" y="3165475"/>
          <p14:tracePt t="92942" x="8248650" y="3143250"/>
          <p14:tracePt t="92948" x="8234363" y="3114675"/>
          <p14:tracePt t="92960" x="8220075" y="3094038"/>
          <p14:tracePt t="92965" x="8220075" y="3079750"/>
          <p14:tracePt t="92976" x="8220075" y="3051175"/>
          <p14:tracePt t="92981" x="8213725" y="3044825"/>
          <p14:tracePt t="92997" x="8213725" y="3030538"/>
          <p14:tracePt t="93009" x="8213725" y="3016250"/>
          <p14:tracePt t="93014" x="8213725" y="3001963"/>
          <p14:tracePt t="93030" x="8213725" y="2994025"/>
          <p14:tracePt t="93047" x="8213725" y="2979738"/>
          <p14:tracePt t="93059" x="8213725" y="2965450"/>
          <p14:tracePt t="93064" x="8213725" y="2951163"/>
          <p14:tracePt t="93075" x="8213725" y="2944813"/>
          <p14:tracePt t="93080" x="8213725" y="2916238"/>
          <p14:tracePt t="93092" x="8213725" y="2894013"/>
          <p14:tracePt t="93097" x="8213725" y="2851150"/>
          <p14:tracePt t="93109" x="8213725" y="2830513"/>
          <p14:tracePt t="93113" x="8213725" y="2787650"/>
          <p14:tracePt t="93125" x="8220075" y="2765425"/>
          <p14:tracePt t="93130" x="8234363" y="2736850"/>
          <p14:tracePt t="93142" x="8248650" y="2701925"/>
          <p14:tracePt t="93147" x="8262938" y="2679700"/>
          <p14:tracePt t="93159" x="8285163" y="2652713"/>
          <p14:tracePt t="93163" x="8299450" y="2630488"/>
          <p14:tracePt t="93176" x="8313738" y="2601913"/>
          <p14:tracePt t="93181" x="8328025" y="2581275"/>
          <p14:tracePt t="93193" x="8334375" y="2566988"/>
          <p14:tracePt t="93197" x="8362950" y="2552700"/>
          <p14:tracePt t="93210" x="8377238" y="2530475"/>
          <p14:tracePt t="93213" x="8385175" y="2516188"/>
          <p14:tracePt t="93227" x="8413750" y="2501900"/>
          <p14:tracePt t="93230" x="8428038" y="2487613"/>
          <p14:tracePt t="93243" x="8434388" y="2487613"/>
          <p14:tracePt t="93247" x="8462963" y="2481263"/>
          <p14:tracePt t="93260" x="8477250" y="2481263"/>
          <p14:tracePt t="93262" x="8477250" y="2466975"/>
          <p14:tracePt t="93270" x="8485188" y="2466975"/>
          <p14:tracePt t="93279" x="8499475" y="2466975"/>
          <p14:tracePt t="93286" x="8513763" y="2466975"/>
          <p14:tracePt t="93302" x="8528050" y="2466975"/>
          <p14:tracePt t="93311" x="8534400" y="2466975"/>
          <p14:tracePt t="93319" x="8548688" y="2466975"/>
          <p14:tracePt t="93328" x="8577263" y="2452688"/>
          <p14:tracePt t="93335" x="8597900" y="2452688"/>
          <p14:tracePt t="93344" x="8612188" y="2438400"/>
          <p14:tracePt t="93352" x="8648700" y="2438400"/>
          <p14:tracePt t="93360" x="8677275" y="2438400"/>
          <p14:tracePt t="93369" x="8697913" y="2430463"/>
          <p14:tracePt t="93377" x="8726488" y="2430463"/>
          <p14:tracePt t="93385" x="8748713" y="2416175"/>
          <p14:tracePt t="93393" x="8783638" y="2416175"/>
          <p14:tracePt t="93402" x="8812213" y="2416175"/>
          <p14:tracePt t="93410" x="8863013" y="2401888"/>
          <p14:tracePt t="93418" x="8891588" y="2387600"/>
          <p14:tracePt t="93426" x="8926513" y="2387600"/>
          <p14:tracePt t="93435" x="8961438" y="2381250"/>
          <p14:tracePt t="93443" x="8997950" y="2366963"/>
          <p14:tracePt t="93451" x="9040813" y="2352675"/>
          <p14:tracePt t="93459" x="9061450" y="2338388"/>
          <p14:tracePt t="93467" x="9097963" y="2330450"/>
          <p14:tracePt t="93476" x="9126538" y="2316163"/>
          <p14:tracePt t="93484" x="9161463" y="2301875"/>
          <p14:tracePt t="93492" x="9175750" y="2287588"/>
          <p14:tracePt t="93500" x="9197975" y="2274888"/>
          <p14:tracePt t="93509" x="9212263" y="2274888"/>
          <p14:tracePt t="93517" x="9212263" y="2266950"/>
          <p14:tracePt t="93525" x="9226550" y="2266950"/>
          <p14:tracePt t="93533" x="9226550" y="2252663"/>
          <p14:tracePt t="93550" x="9240838" y="2252663"/>
          <p14:tracePt t="93945" x="9247188" y="2252663"/>
          <p14:tracePt t="93954" x="9275763" y="2238375"/>
          <p14:tracePt t="93962" x="9297988" y="2238375"/>
          <p14:tracePt t="93970" x="9312275" y="2224088"/>
          <p14:tracePt t="93979" x="9340850" y="2224088"/>
          <p14:tracePt t="93987" x="9361488" y="2217738"/>
          <p14:tracePt t="93995" x="9390063" y="2217738"/>
          <p14:tracePt t="94003" x="9396413" y="2217738"/>
          <p14:tracePt t="94011" x="9410700" y="2217738"/>
          <p14:tracePt t="94020" x="9424988" y="2217738"/>
          <p14:tracePt t="94028" x="9439275" y="2217738"/>
          <p14:tracePt t="94044" x="9453563" y="2217738"/>
          <p14:tracePt t="94077" x="9461500" y="2217738"/>
          <p14:tracePt t="94094" x="9475788" y="2217738"/>
          <p14:tracePt t="94111" x="9490075" y="2224088"/>
          <p14:tracePt t="94119" x="9504363" y="2224088"/>
          <p14:tracePt t="94127" x="9510713" y="2224088"/>
          <p14:tracePt t="94135" x="9525000" y="2224088"/>
          <p14:tracePt t="94144" x="9539288" y="2224088"/>
          <p14:tracePt t="94152" x="9553575" y="2238375"/>
          <p14:tracePt t="94160" x="9561513" y="2238375"/>
          <p14:tracePt t="94176" x="9575800" y="2238375"/>
          <p14:tracePt t="94185" x="9590088" y="2238375"/>
          <p14:tracePt t="94193" x="9604375" y="2238375"/>
          <p14:tracePt t="94201" x="9610725" y="2252663"/>
          <p14:tracePt t="94209" x="9625013" y="2252663"/>
          <p14:tracePt t="94218" x="9653588" y="2252663"/>
          <p14:tracePt t="94226" x="9661525" y="2266950"/>
          <p14:tracePt t="94234" x="9675813" y="2266950"/>
          <p14:tracePt t="94242" x="9704388" y="2266950"/>
          <p14:tracePt t="94250" x="9710738" y="2274888"/>
          <p14:tracePt t="94259" x="9725025" y="2274888"/>
          <p14:tracePt t="94267" x="9753600" y="2287588"/>
          <p14:tracePt t="94276" x="9759950" y="2287588"/>
          <p14:tracePt t="94284" x="9774238" y="2301875"/>
          <p14:tracePt t="94292" x="9788525" y="2301875"/>
          <p14:tracePt t="94300" x="9802813" y="2316163"/>
          <p14:tracePt t="94309" x="9810750" y="2316163"/>
          <p14:tracePt t="94317" x="9825038" y="2330450"/>
          <p14:tracePt t="94333" x="9839325" y="2338388"/>
          <p14:tracePt t="94350" x="9839325" y="2352675"/>
          <p14:tracePt t="94366" x="9853613" y="2352675"/>
          <p14:tracePt t="94375" x="9853613" y="2366963"/>
          <p14:tracePt t="94392" x="9853613" y="2381250"/>
          <p14:tracePt t="94415" x="9853613" y="2387600"/>
          <p14:tracePt t="94441" x="9853613" y="2401888"/>
          <p14:tracePt t="94458" x="9853613" y="2416175"/>
          <p14:tracePt t="94475" x="9853613" y="2430463"/>
          <p14:tracePt t="94491" x="9853613" y="2438400"/>
          <p14:tracePt t="94515" x="9839325" y="2452688"/>
          <p14:tracePt t="94540" x="9839325" y="2466975"/>
          <p14:tracePt t="94557" x="9839325" y="2481263"/>
          <p14:tracePt t="94564" x="9839325" y="2487613"/>
          <p14:tracePt t="94574" x="9825038" y="2501900"/>
          <p14:tracePt t="94581" x="9825038" y="2530475"/>
          <p14:tracePt t="94589" x="9825038" y="2566988"/>
          <p14:tracePt t="94597" x="9810750" y="2616200"/>
          <p14:tracePt t="94605" x="9802813" y="2716213"/>
          <p14:tracePt t="94614" x="9788525" y="2801938"/>
          <p14:tracePt t="94622" x="9774238" y="2916238"/>
          <p14:tracePt t="94631" x="9759950" y="3030538"/>
          <p14:tracePt t="94639" x="9753600" y="3151188"/>
          <p14:tracePt t="94647" x="9725025" y="3294063"/>
          <p14:tracePt t="94655" x="9725025" y="3365500"/>
          <p14:tracePt t="94663" x="9710738" y="3463925"/>
          <p14:tracePt t="94671" x="9710738" y="3578225"/>
          <p14:tracePt t="94679" x="9710738" y="3614738"/>
          <p14:tracePt t="94688" x="9710738" y="3678238"/>
          <p14:tracePt t="94696" x="9710738" y="3729038"/>
          <p14:tracePt t="94704" x="9710738" y="3763963"/>
          <p14:tracePt t="94712" x="9710738" y="3806825"/>
          <p14:tracePt t="94721" x="9710738" y="3813175"/>
          <p14:tracePt t="94729" x="9710738" y="3827463"/>
          <p14:tracePt t="94737" x="9710738" y="3841750"/>
          <p14:tracePt t="94746" x="9710738" y="3856038"/>
          <p14:tracePt t="94779" x="9710738" y="3863975"/>
          <p14:tracePt t="94877" x="9725025" y="3878263"/>
          <p14:tracePt t="95125" x="9725025" y="3863975"/>
          <p14:tracePt t="95133" x="9725025" y="3827463"/>
          <p14:tracePt t="95142" x="9725025" y="3778250"/>
          <p14:tracePt t="95149" x="9725025" y="3714750"/>
          <p14:tracePt t="95159" x="9725025" y="3578225"/>
          <p14:tracePt t="95166" x="9725025" y="3463925"/>
          <p14:tracePt t="95175" x="9725025" y="3351213"/>
          <p14:tracePt t="95183" x="9725025" y="3228975"/>
          <p14:tracePt t="95192" x="9725025" y="3094038"/>
          <p14:tracePt t="95199" x="9725025" y="3030538"/>
          <p14:tracePt t="95209" x="9753600" y="2901950"/>
          <p14:tracePt t="95215" x="9774238" y="2787650"/>
          <p14:tracePt t="95225" x="9774238" y="2679700"/>
          <p14:tracePt t="95231" x="9788525" y="2581275"/>
          <p14:tracePt t="95242" x="9788525" y="2487613"/>
          <p14:tracePt t="95248" x="9802813" y="2401888"/>
          <p14:tracePt t="95258" x="9802813" y="2316163"/>
          <p14:tracePt t="95265" x="9802813" y="2224088"/>
          <p14:tracePt t="95274" x="9802813" y="2152650"/>
          <p14:tracePt t="95281" x="9788525" y="2074863"/>
          <p14:tracePt t="95291" x="9774238" y="2003425"/>
          <p14:tracePt t="95298" x="9759950" y="1938338"/>
          <p14:tracePt t="95307" x="9739313" y="1868488"/>
          <p14:tracePt t="95314" x="9725025" y="1803400"/>
          <p14:tracePt t="95322" x="9710738" y="1739900"/>
          <p14:tracePt t="95331" x="9704388" y="1660525"/>
          <p14:tracePt t="95339" x="9704388" y="1611313"/>
          <p14:tracePt t="95347" x="9690100" y="1589088"/>
          <p14:tracePt t="95355" x="9690100" y="1554163"/>
          <p14:tracePt t="95364" x="9675813" y="1511300"/>
          <p14:tracePt t="95372" x="9661525" y="1490663"/>
          <p14:tracePt t="95380" x="9661525" y="1462088"/>
          <p14:tracePt t="95388" x="9661525" y="1439863"/>
          <p14:tracePt t="95397" x="9653588" y="1411288"/>
          <p14:tracePt t="95405" x="9653588" y="1390650"/>
          <p14:tracePt t="95413" x="9639300" y="1376363"/>
          <p14:tracePt t="95421" x="9639300" y="1354138"/>
          <p14:tracePt t="95429" x="9625013" y="1339850"/>
          <p14:tracePt t="95438" x="9625013" y="1325563"/>
          <p14:tracePt t="95446" x="9610725" y="1311275"/>
          <p14:tracePt t="95454" x="9604375" y="1304925"/>
          <p14:tracePt t="95463" x="9604375" y="1290638"/>
          <p14:tracePt t="95470" x="9590088" y="1290638"/>
          <p14:tracePt t="95479" x="9590088" y="1276350"/>
          <p14:tracePt t="95487" x="9561513" y="1262063"/>
          <p14:tracePt t="95496" x="9561513" y="1254125"/>
          <p14:tracePt t="95504" x="9553575" y="1254125"/>
          <p14:tracePt t="95512" x="9525000" y="1239838"/>
          <p14:tracePt t="95520" x="9525000" y="1225550"/>
          <p14:tracePt t="95528" x="9504363" y="1225550"/>
          <p14:tracePt t="95537" x="9490075" y="1211263"/>
          <p14:tracePt t="95545" x="9461500" y="1211263"/>
          <p14:tracePt t="95562" x="9439275" y="1211263"/>
          <p14:tracePt t="95578" x="9424988" y="1211263"/>
          <p14:tracePt t="95586" x="9410700" y="1211263"/>
          <p14:tracePt t="95602" x="9396413" y="1211263"/>
          <p14:tracePt t="95619" x="9396413" y="1225550"/>
          <p14:tracePt t="95628" x="9396413" y="1239838"/>
          <p14:tracePt t="95636" x="9390063" y="1254125"/>
          <p14:tracePt t="95652" x="9390063" y="1262063"/>
          <p14:tracePt t="95661" x="9375775" y="1262063"/>
          <p14:tracePt t="95669" x="9375775" y="1276350"/>
          <p14:tracePt t="95694" x="9361488" y="1290638"/>
          <p14:tracePt t="95702" x="9361488" y="1304925"/>
          <p14:tracePt t="95710" x="9347200" y="1304925"/>
          <p14:tracePt t="95718" x="9347200" y="1311275"/>
          <p14:tracePt t="95727" x="9340850" y="1325563"/>
          <p14:tracePt t="95735" x="9312275" y="1354138"/>
          <p14:tracePt t="95743" x="9297988" y="1362075"/>
          <p14:tracePt t="95751" x="9261475" y="1404938"/>
          <p14:tracePt t="95759" x="9226550" y="1411288"/>
          <p14:tracePt t="95768" x="9175750" y="1454150"/>
          <p14:tracePt t="95776" x="9126538" y="1476375"/>
          <p14:tracePt t="95784" x="9075738" y="1490663"/>
          <p14:tracePt t="95792" x="9026525" y="1504950"/>
          <p14:tracePt t="95801" x="8975725" y="1511300"/>
          <p14:tracePt t="95809" x="8947150" y="1511300"/>
          <p14:tracePt t="95817" x="8897938" y="1525588"/>
          <p14:tracePt t="95825" x="8863013" y="1525588"/>
          <p14:tracePt t="95834" x="8834438" y="1525588"/>
          <p14:tracePt t="95842" x="8797925" y="1525588"/>
          <p14:tracePt t="95850" x="8783638" y="1525588"/>
          <p14:tracePt t="95858" x="8763000" y="1525588"/>
          <p14:tracePt t="95867" x="8748713" y="1511300"/>
          <p14:tracePt t="95875" x="8734425" y="1504950"/>
          <p14:tracePt t="95883" x="8726488" y="1504950"/>
          <p14:tracePt t="95892" x="8712200" y="1490663"/>
          <p14:tracePt t="95908" x="8712200" y="1476375"/>
          <p14:tracePt t="95925" x="8712200" y="1462088"/>
          <p14:tracePt t="103377" x="8726488" y="1462088"/>
          <p14:tracePt t="103384" x="8734425" y="1462088"/>
          <p14:tracePt t="103394" x="8777288" y="1462088"/>
          <p14:tracePt t="103402" x="8812213" y="1462088"/>
          <p14:tracePt t="103410" x="8848725" y="1462088"/>
          <p14:tracePt t="103417" x="8891588" y="1462088"/>
          <p14:tracePt t="103427" x="8947150" y="1462088"/>
          <p14:tracePt t="103434" x="9012238" y="1462088"/>
          <p14:tracePt t="103443" x="9112250" y="1462088"/>
          <p14:tracePt t="103451" x="9212263" y="1462088"/>
          <p14:tracePt t="103460" x="9326563" y="1462088"/>
          <p14:tracePt t="103467" x="9424988" y="1462088"/>
          <p14:tracePt t="103476" x="9553575" y="1462088"/>
          <p14:tracePt t="103483" x="9675813" y="1462088"/>
          <p14:tracePt t="103492" x="9802813" y="1462088"/>
          <p14:tracePt t="103500" x="9874250" y="1476375"/>
          <p14:tracePt t="103509" x="9974263" y="1490663"/>
          <p14:tracePt t="103516" x="10088563" y="1511300"/>
          <p14:tracePt t="103526" x="10188575" y="1539875"/>
          <p14:tracePt t="103533" x="10266363" y="1560513"/>
          <p14:tracePt t="103542" x="10337800" y="1589088"/>
          <p14:tracePt t="103549" x="10402888" y="1611313"/>
          <p14:tracePt t="103559" x="10417175" y="1639888"/>
          <p14:tracePt t="103566" x="10466388" y="1654175"/>
          <p14:tracePt t="103575" x="10488613" y="1674813"/>
          <p14:tracePt t="103582" x="10517188" y="1703388"/>
          <p14:tracePt t="103593" x="10537825" y="1725613"/>
          <p14:tracePt t="103599" x="10552113" y="1739900"/>
          <p14:tracePt t="103609" x="10580688" y="1774825"/>
          <p14:tracePt t="103615" x="10580688" y="1803400"/>
          <p14:tracePt t="103626" x="10580688" y="1817688"/>
          <p14:tracePt t="103632" x="10587038" y="1854200"/>
          <p14:tracePt t="103642" x="10587038" y="1889125"/>
          <p14:tracePt t="103648" x="10587038" y="1917700"/>
          <p14:tracePt t="103659" x="10587038" y="1952625"/>
          <p14:tracePt t="103665" x="10587038" y="1989138"/>
          <p14:tracePt t="103675" x="10587038" y="2003425"/>
          <p14:tracePt t="103681" x="10580688" y="2024063"/>
          <p14:tracePt t="103692" x="10566400" y="2066925"/>
          <p14:tracePt t="103698" x="10552113" y="2089150"/>
          <p14:tracePt t="103709" x="10523538" y="2124075"/>
          <p14:tracePt t="103714" x="10502900" y="2138363"/>
          <p14:tracePt t="103725" x="10474325" y="2174875"/>
          <p14:tracePt t="103731" x="10452100" y="2189163"/>
          <p14:tracePt t="103747" x="10423525" y="2224088"/>
          <p14:tracePt t="103749" x="10402888" y="2252663"/>
          <p14:tracePt t="103758" x="10374313" y="2274888"/>
          <p14:tracePt t="103764" x="10337800" y="2287588"/>
          <p14:tracePt t="103772" x="10323513" y="2316163"/>
          <p14:tracePt t="103780" x="10302875" y="2338388"/>
          <p14:tracePt t="103788" x="10274300" y="2352675"/>
          <p14:tracePt t="103797" x="10252075" y="2366963"/>
          <p14:tracePt t="103805" x="10202863" y="2401888"/>
          <p14:tracePt t="103813" x="10174288" y="2416175"/>
          <p14:tracePt t="103821" x="10125075" y="2430463"/>
          <p14:tracePt t="103830" x="10053638" y="2452688"/>
          <p14:tracePt t="103838" x="9925050" y="2501900"/>
          <p14:tracePt t="103846" x="9853613" y="2530475"/>
          <p14:tracePt t="104225" x="9839325" y="2516188"/>
          <p14:tracePt t="104244" x="9839325" y="2501900"/>
          <p14:tracePt t="104250" x="9825038" y="2487613"/>
          <p14:tracePt t="104260" x="9810750" y="2466975"/>
          <p14:tracePt t="104267" x="9802813" y="2452688"/>
          <p14:tracePt t="104275" x="9788525" y="2438400"/>
          <p14:tracePt t="104283" x="9759950" y="2401888"/>
          <p14:tracePt t="104292" x="9759950" y="2387600"/>
          <p14:tracePt t="104299" x="9753600" y="2366963"/>
          <p14:tracePt t="104308" x="9739313" y="2338388"/>
          <p14:tracePt t="104316" x="9710738" y="2316163"/>
          <p14:tracePt t="104325" x="9704388" y="2287588"/>
          <p14:tracePt t="104333" x="9675813" y="2266950"/>
          <p14:tracePt t="104342" x="9661525" y="2252663"/>
          <p14:tracePt t="104349" x="9639300" y="2238375"/>
          <p14:tracePt t="104359" x="9625013" y="2217738"/>
          <p14:tracePt t="104365" x="9604375" y="2189163"/>
          <p14:tracePt t="104375" x="9575800" y="2174875"/>
          <p14:tracePt t="104382" x="9553575" y="2166938"/>
          <p14:tracePt t="104392" x="9510713" y="2138363"/>
          <p14:tracePt t="104398" x="9504363" y="2138363"/>
          <p14:tracePt t="104408" x="9475788" y="2124075"/>
          <p14:tracePt t="104415" x="9453563" y="2117725"/>
          <p14:tracePt t="104425" x="9424988" y="2103438"/>
          <p14:tracePt t="104431" x="9396413" y="2089150"/>
          <p14:tracePt t="104441" x="9361488" y="2074863"/>
          <p14:tracePt t="104448" x="9347200" y="2066925"/>
          <p14:tracePt t="104458" x="9326563" y="2066925"/>
          <p14:tracePt t="104464" x="9290050" y="2052638"/>
          <p14:tracePt t="104474" x="9247188" y="2038350"/>
          <p14:tracePt t="104481" x="9212263" y="2024063"/>
          <p14:tracePt t="104491" x="9190038" y="2017713"/>
          <p14:tracePt t="104498" x="9175750" y="2017713"/>
          <p14:tracePt t="104507" x="9140825" y="2003425"/>
          <p14:tracePt t="104514" x="9112250" y="1989138"/>
          <p14:tracePt t="104522" x="9090025" y="1989138"/>
          <p14:tracePt t="104531" x="9061450" y="1974850"/>
          <p14:tracePt t="104538" x="9047163" y="1974850"/>
          <p14:tracePt t="104547" x="9040813" y="1966913"/>
          <p14:tracePt t="104555" x="9026525" y="1966913"/>
          <p14:tracePt t="104571" x="9012238" y="1966913"/>
          <p14:tracePt t="104613" x="9012238" y="1952625"/>
          <p14:tracePt t="104646" x="9026525" y="1952625"/>
          <p14:tracePt t="104662" x="9026525" y="1938338"/>
          <p14:tracePt t="104670" x="9040813" y="1938338"/>
          <p14:tracePt t="104679" x="9047163" y="1938338"/>
          <p14:tracePt t="104687" x="9061450" y="1938338"/>
          <p14:tracePt t="104695" x="9075738" y="1924050"/>
          <p14:tracePt t="104703" x="9112250" y="1924050"/>
          <p14:tracePt t="104712" x="9147175" y="1924050"/>
          <p14:tracePt t="104720" x="9190038" y="1924050"/>
          <p14:tracePt t="104728" x="9240838" y="1924050"/>
          <p14:tracePt t="104737" x="9290050" y="1924050"/>
          <p14:tracePt t="104745" x="9326563" y="1924050"/>
          <p14:tracePt t="104753" x="9347200" y="1924050"/>
          <p14:tracePt t="104761" x="9424988" y="1924050"/>
          <p14:tracePt t="104770" x="9461500" y="1924050"/>
          <p14:tracePt t="104778" x="9490075" y="1924050"/>
          <p14:tracePt t="104786" x="9525000" y="1924050"/>
          <p14:tracePt t="104794" x="9553575" y="1938338"/>
          <p14:tracePt t="104803" x="9590088" y="1952625"/>
          <p14:tracePt t="104810" x="9610725" y="1952625"/>
          <p14:tracePt t="104819" x="9639300" y="1966913"/>
          <p14:tracePt t="104827" x="9661525" y="1974850"/>
          <p14:tracePt t="104835" x="9675813" y="1974850"/>
          <p14:tracePt t="104844" x="9690100" y="1989138"/>
          <p14:tracePt t="104852" x="9710738" y="2003425"/>
          <p14:tracePt t="104860" x="9725025" y="2017713"/>
          <p14:tracePt t="104869" x="9739313" y="2024063"/>
          <p14:tracePt t="104877" x="9753600" y="2038350"/>
          <p14:tracePt t="104885" x="9759950" y="2052638"/>
          <p14:tracePt t="104893" x="9774238" y="2066925"/>
          <p14:tracePt t="104902" x="9788525" y="2074863"/>
          <p14:tracePt t="104910" x="9802813" y="2103438"/>
          <p14:tracePt t="104926" x="9810750" y="2117725"/>
          <p14:tracePt t="104934" x="9810750" y="2124075"/>
          <p14:tracePt t="104942" x="9825038" y="2138363"/>
          <p14:tracePt t="104951" x="9825038" y="2166938"/>
          <p14:tracePt t="104959" x="9825038" y="2174875"/>
          <p14:tracePt t="104968" x="9839325" y="2189163"/>
          <p14:tracePt t="104976" x="9839325" y="2203450"/>
          <p14:tracePt t="104984" x="9839325" y="2217738"/>
          <p14:tracePt t="104993" x="9839325" y="2238375"/>
          <p14:tracePt t="105000" x="9839325" y="2252663"/>
          <p14:tracePt t="105009" x="9839325" y="2266950"/>
          <p14:tracePt t="105017" x="9839325" y="2287588"/>
          <p14:tracePt t="105025" x="9839325" y="2316163"/>
          <p14:tracePt t="105033" x="9839325" y="2330450"/>
          <p14:tracePt t="105042" x="9839325" y="2366963"/>
          <p14:tracePt t="105050" x="9839325" y="2401888"/>
          <p14:tracePt t="105059" x="9839325" y="2430463"/>
          <p14:tracePt t="105066" x="9839325" y="2466975"/>
          <p14:tracePt t="105075" x="9839325" y="2501900"/>
          <p14:tracePt t="105083" x="9839325" y="2552700"/>
          <p14:tracePt t="105093" x="9839325" y="2587625"/>
          <p14:tracePt t="105099" x="9839325" y="2638425"/>
          <p14:tracePt t="105109" x="9839325" y="2687638"/>
          <p14:tracePt t="105116" x="9839325" y="2730500"/>
          <p14:tracePt t="105126" x="9839325" y="2751138"/>
          <p14:tracePt t="105132" x="9839325" y="2787650"/>
          <p14:tracePt t="105142" x="9825038" y="2830513"/>
          <p14:tracePt t="105148" x="9825038" y="2865438"/>
          <p14:tracePt t="105160" x="9825038" y="2894013"/>
          <p14:tracePt t="105165" x="9825038" y="2930525"/>
          <p14:tracePt t="105175" x="9825038" y="2951163"/>
          <p14:tracePt t="105182" x="9825038" y="2965450"/>
          <p14:tracePt t="105192" x="9825038" y="2994025"/>
          <p14:tracePt t="105198" x="9810750" y="3001963"/>
          <p14:tracePt t="105209" x="9810750" y="3016250"/>
          <p14:tracePt t="105215" x="9810750" y="3044825"/>
          <p14:tracePt t="105226" x="9810750" y="3051175"/>
          <p14:tracePt t="105231" x="9810750" y="3065463"/>
          <p14:tracePt t="105242" x="9810750" y="3079750"/>
          <p14:tracePt t="105248" x="9810750" y="3100388"/>
          <p14:tracePt t="105259" x="9810750" y="3143250"/>
          <p14:tracePt t="105264" x="9788525" y="3243263"/>
          <p14:tracePt t="105908" x="9788525" y="3251200"/>
          <p14:tracePt t="105916" x="9788525" y="3265488"/>
          <p14:tracePt t="105926" x="9810750" y="3294063"/>
          <p14:tracePt t="105932" x="9825038" y="3328988"/>
          <p14:tracePt t="105942" x="9825038" y="3351213"/>
          <p14:tracePt t="105948" x="9853613" y="3394075"/>
          <p14:tracePt t="105960" x="9853613" y="3429000"/>
          <p14:tracePt t="105965" x="9859963" y="3463925"/>
          <p14:tracePt t="105975" x="9874250" y="3506788"/>
          <p14:tracePt t="105982" x="9874250" y="3543300"/>
          <p14:tracePt t="105991" x="9888538" y="3592513"/>
          <p14:tracePt t="105998" x="9888538" y="3629025"/>
          <p14:tracePt t="106008" x="9888538" y="3678238"/>
          <p14:tracePt t="106014" x="9888538" y="3714750"/>
          <p14:tracePt t="106024" x="9888538" y="3763963"/>
          <p14:tracePt t="106031" x="9888538" y="3813175"/>
          <p14:tracePt t="106041" x="9888538" y="3863975"/>
          <p14:tracePt t="106048" x="9888538" y="3878263"/>
          <p14:tracePt t="106057" x="9874250" y="3941763"/>
          <p14:tracePt t="106064" x="9859963" y="3978275"/>
          <p14:tracePt t="106072" x="9859963" y="4006850"/>
          <p14:tracePt t="106081" x="9839325" y="4070350"/>
          <p14:tracePt t="106088" x="9825038" y="4092575"/>
          <p14:tracePt t="106097" x="9802813" y="4127500"/>
          <p14:tracePt t="106105" x="9774238" y="4178300"/>
          <p14:tracePt t="106113" x="9753600" y="4205288"/>
          <p14:tracePt t="106122" x="9725025" y="4256088"/>
          <p14:tracePt t="106130" x="9690100" y="4291013"/>
          <p14:tracePt t="106138" x="9639300" y="4341813"/>
          <p14:tracePt t="106147" x="9604375" y="4391025"/>
          <p14:tracePt t="106155" x="9539288" y="4441825"/>
          <p14:tracePt t="106163" x="9475788" y="4491038"/>
          <p14:tracePt t="106171" x="9410700" y="4556125"/>
          <p14:tracePt t="106179" x="9361488" y="4591050"/>
          <p14:tracePt t="106188" x="9312275" y="4633913"/>
          <p14:tracePt t="106196" x="9247188" y="4654550"/>
          <p14:tracePt t="106204" x="9197975" y="4683125"/>
          <p14:tracePt t="106212" x="9147175" y="4705350"/>
          <p14:tracePt t="106221" x="9097963" y="4719638"/>
          <p14:tracePt t="106229" x="9047163" y="4733925"/>
          <p14:tracePt t="106237" x="8990013" y="4754563"/>
          <p14:tracePt t="106245" x="8947150" y="4768850"/>
          <p14:tracePt t="106254" x="8891588" y="4783138"/>
          <p14:tracePt t="106262" x="8826500" y="4791075"/>
          <p14:tracePt t="106275" x="8763000" y="4805363"/>
          <p14:tracePt t="106280" x="8634413" y="4833938"/>
          <p14:tracePt t="106286" x="8562975" y="4854575"/>
          <p14:tracePt t="106295" x="8462963" y="4891088"/>
          <p14:tracePt t="106303" x="8348663" y="4919663"/>
          <p14:tracePt t="106311" x="8220075" y="4954588"/>
          <p14:tracePt t="106320" x="8113713" y="5003800"/>
          <p14:tracePt t="106328" x="7985125" y="5040313"/>
          <p14:tracePt t="106336" x="7850188" y="5083175"/>
          <p14:tracePt t="106344" x="7707313" y="5132388"/>
          <p14:tracePt t="106353" x="7435850" y="5218113"/>
          <p14:tracePt t="106592" x="7421563" y="5218113"/>
          <p14:tracePt t="106600" x="7335838" y="5268913"/>
          <p14:tracePt t="106608" x="7208838" y="5318125"/>
          <p14:tracePt t="106616" x="7058025" y="5381625"/>
          <p14:tracePt t="106625" x="6888163" y="5432425"/>
          <p14:tracePt t="106633" x="6688138" y="5481638"/>
          <p14:tracePt t="106642" x="6310313" y="5553075"/>
          <p14:tracePt t="106649" x="6061075" y="5595938"/>
          <p14:tracePt t="106659" x="5781675" y="5632450"/>
          <p14:tracePt t="106666" x="5497513" y="5653088"/>
          <p14:tracePt t="106675" x="5354638" y="5667375"/>
          <p14:tracePt t="106682" x="5068888" y="5681663"/>
          <p14:tracePt t="106692" x="4791075" y="5703888"/>
          <p14:tracePt t="106699" x="4541838" y="5703888"/>
          <p14:tracePt t="106709" x="4456113" y="5716588"/>
          <p14:tracePt t="106716" x="4256088" y="5730875"/>
          <p14:tracePt t="106725" x="4106863" y="5730875"/>
          <p14:tracePt t="106731" x="3978275" y="5730875"/>
          <p14:tracePt t="106742" x="3943350" y="5730875"/>
          <p14:tracePt t="106748" x="3857625" y="5730875"/>
          <p14:tracePt t="106758" x="3806825" y="5730875"/>
          <p14:tracePt t="106765" x="3763963" y="5716588"/>
          <p14:tracePt t="106775" x="3743325" y="5716588"/>
          <p14:tracePt t="106781" x="3729038" y="5703888"/>
          <p14:tracePt t="106791" x="3714750" y="5703888"/>
          <p14:tracePt t="106798" x="3714750" y="5695950"/>
          <p14:tracePt t="106822" x="3714750" y="5681663"/>
          <p14:tracePt t="106847" x="3743325" y="5667375"/>
          <p14:tracePt t="106855" x="3792538" y="5667375"/>
          <p14:tracePt t="106864" x="3843338" y="5653088"/>
          <p14:tracePt t="106872" x="3929063" y="5632450"/>
          <p14:tracePt t="106880" x="4029075" y="5618163"/>
          <p14:tracePt t="106888" x="4178300" y="5595938"/>
          <p14:tracePt t="106897" x="4356100" y="5553075"/>
          <p14:tracePt t="106905" x="4684713" y="5503863"/>
          <p14:tracePt t="106913" x="4805363" y="5495925"/>
          <p14:tracePt t="106921" x="5205413" y="5446713"/>
          <p14:tracePt t="106930" x="5497513" y="5403850"/>
          <p14:tracePt t="106938" x="5795963" y="5381625"/>
          <p14:tracePt t="106946" x="6110288" y="5367338"/>
          <p14:tracePt t="106954" x="6430963" y="5353050"/>
          <p14:tracePt t="106962" x="6580188" y="5346700"/>
          <p14:tracePt t="106971" x="6859588" y="5318125"/>
          <p14:tracePt t="106979" x="7108825" y="5318125"/>
          <p14:tracePt t="106987" x="7335838" y="5318125"/>
          <p14:tracePt t="106995" x="7435850" y="5303838"/>
          <p14:tracePt t="107004" x="7600950" y="5303838"/>
          <p14:tracePt t="107012" x="7735888" y="5303838"/>
          <p14:tracePt t="107020" x="7785100" y="5303838"/>
          <p14:tracePt t="107029" x="7870825" y="5303838"/>
          <p14:tracePt t="107037" x="7935913" y="5303838"/>
          <p14:tracePt t="107045" x="7985125" y="5303838"/>
          <p14:tracePt t="107053" x="8021638" y="5303838"/>
          <p14:tracePt t="107061" x="8050213" y="5303838"/>
          <p14:tracePt t="107070" x="8064500" y="5303838"/>
          <p14:tracePt t="107078" x="8070850" y="5303838"/>
          <p14:tracePt t="107087" x="8085138" y="5303838"/>
          <p14:tracePt t="107111" x="8099425" y="5303838"/>
          <p14:tracePt t="108875" x="8121650" y="5303838"/>
          <p14:tracePt t="108884" x="8162925" y="5303838"/>
          <p14:tracePt t="108892" x="8234363" y="5303838"/>
          <p14:tracePt t="108900" x="8285163" y="5303838"/>
          <p14:tracePt t="108910" x="8362950" y="5303838"/>
          <p14:tracePt t="108916" x="8448675" y="5303838"/>
          <p14:tracePt t="108925" x="8528050" y="5303838"/>
          <p14:tracePt t="108933" x="8597900" y="5318125"/>
          <p14:tracePt t="108942" x="8683625" y="5318125"/>
          <p14:tracePt t="108950" x="8748713" y="5318125"/>
          <p14:tracePt t="108958" x="8812213" y="5318125"/>
          <p14:tracePt t="108966" x="8877300" y="5318125"/>
          <p14:tracePt t="108975" x="8897938" y="5318125"/>
          <p14:tracePt t="108982" x="8947150" y="5318125"/>
          <p14:tracePt t="108992" x="9026525" y="5318125"/>
          <p14:tracePt t="108999" x="9047163" y="5318125"/>
          <p14:tracePt t="109009" x="9097963" y="5318125"/>
          <p14:tracePt t="109015" x="9140825" y="5318125"/>
          <p14:tracePt t="109025" x="9190038" y="5318125"/>
          <p14:tracePt t="109032" x="9226550" y="5318125"/>
          <p14:tracePt t="109042" x="9261475" y="5318125"/>
          <p14:tracePt t="109049" x="9275763" y="5332413"/>
          <p14:tracePt t="109058" x="9312275" y="5332413"/>
          <p14:tracePt t="109065" x="9340850" y="5346700"/>
          <p14:tracePt t="109075" x="9361488" y="5346700"/>
          <p14:tracePt t="109081" x="9375775" y="5346700"/>
          <p14:tracePt t="109091" x="9390063" y="5353050"/>
          <p14:tracePt t="109098" x="9410700" y="5353050"/>
          <p14:tracePt t="109108" x="9424988" y="5353050"/>
          <p14:tracePt t="109115" x="9439275" y="5353050"/>
          <p14:tracePt t="109131" x="9453563" y="5367338"/>
          <p14:tracePt t="109155" x="9461500" y="5367338"/>
          <p14:tracePt t="109188" x="9475788" y="5367338"/>
          <p14:tracePt t="109345" x="9461500" y="5367338"/>
          <p14:tracePt t="109964" x="9461500" y="5332413"/>
          <p14:tracePt t="109972" x="9490075" y="5268913"/>
          <p14:tracePt t="109980" x="9525000" y="5197475"/>
          <p14:tracePt t="109989" x="9561513" y="5118100"/>
          <p14:tracePt t="109997" x="9610725" y="5032375"/>
          <p14:tracePt t="110005" x="9653588" y="4983163"/>
          <p14:tracePt t="110013" x="9704388" y="4891088"/>
          <p14:tracePt t="110022" x="9759950" y="4805363"/>
          <p14:tracePt t="110030" x="9825038" y="4733925"/>
          <p14:tracePt t="110038" x="9888538" y="4668838"/>
          <p14:tracePt t="110046" x="9910763" y="4654550"/>
          <p14:tracePt t="110054" x="9953625" y="4619625"/>
          <p14:tracePt t="110062" x="9988550" y="4591050"/>
          <p14:tracePt t="110071" x="10017125" y="4583113"/>
          <p14:tracePt t="110079" x="10039350" y="4583113"/>
          <p14:tracePt t="110087" x="10053638" y="4570413"/>
          <p14:tracePt t="110095" x="10067925" y="4570413"/>
          <p14:tracePt t="110104" x="10074275" y="4570413"/>
          <p14:tracePt t="110128" x="10088563" y="4570413"/>
          <p14:tracePt t="110144" x="10088563" y="4583113"/>
          <p14:tracePt t="110170" x="10088563" y="4591050"/>
          <p14:tracePt t="110178" x="10088563" y="4619625"/>
          <p14:tracePt t="110186" x="10088563" y="4640263"/>
          <p14:tracePt t="110195" x="10088563" y="4668838"/>
          <p14:tracePt t="110203" x="10088563" y="4705350"/>
          <p14:tracePt t="110211" x="10074275" y="4740275"/>
          <p14:tracePt t="110219" x="10074275" y="4754563"/>
          <p14:tracePt t="110227" x="10074275" y="4791075"/>
          <p14:tracePt t="110236" x="10067925" y="4819650"/>
          <p14:tracePt t="110244" x="10067925" y="4840288"/>
          <p14:tracePt t="110253" x="10067925" y="4854575"/>
          <p14:tracePt t="110260" x="10053638" y="4868863"/>
          <p14:tracePt t="110269" x="10053638" y="4883150"/>
          <p14:tracePt t="110285" x="10053638" y="4891088"/>
          <p14:tracePt t="110294" x="10053638" y="4905375"/>
          <p14:tracePt t="110301" x="10053638" y="4919663"/>
          <p14:tracePt t="110310" x="10053638" y="4933950"/>
          <p14:tracePt t="110318" x="10053638" y="4940300"/>
          <p14:tracePt t="110326" x="10053638" y="4954588"/>
          <p14:tracePt t="110334" x="10053638" y="4983163"/>
          <p14:tracePt t="110343" x="10053638" y="4989513"/>
          <p14:tracePt t="110351" x="10053638" y="5003800"/>
          <p14:tracePt t="110360" x="10053638" y="5018088"/>
          <p14:tracePt t="110368" x="10067925" y="5032375"/>
          <p14:tracePt t="110392" x="10067925" y="5040313"/>
          <p14:tracePt t="110425" x="10067925" y="5054600"/>
          <p14:tracePt t="110450" x="10067925" y="5068888"/>
          <p14:tracePt t="110458" x="10067925" y="5083175"/>
          <p14:tracePt t="110467" x="10067925" y="5089525"/>
          <p14:tracePt t="110475" x="10067925" y="5103813"/>
          <p14:tracePt t="110483" x="10067925" y="5118100"/>
          <p14:tracePt t="110492" x="10067925" y="5146675"/>
          <p14:tracePt t="110499" x="10067925" y="5168900"/>
          <p14:tracePt t="110508" x="10053638" y="5197475"/>
          <p14:tracePt t="110516" x="10039350" y="5218113"/>
          <p14:tracePt t="110525" x="10025063" y="5246688"/>
          <p14:tracePt t="110532" x="10017125" y="5283200"/>
          <p14:tracePt t="110542" x="10002838" y="5318125"/>
          <p14:tracePt t="110549" x="9974263" y="5353050"/>
          <p14:tracePt t="110559" x="9959975" y="5381625"/>
          <p14:tracePt t="110565" x="9939338" y="5403850"/>
          <p14:tracePt t="110575" x="9925050" y="5432425"/>
          <p14:tracePt t="110581" x="9910763" y="5453063"/>
          <p14:tracePt t="110592" x="9888538" y="5467350"/>
          <p14:tracePt t="110598" x="9874250" y="5481638"/>
          <p14:tracePt t="110608" x="9859963" y="5481638"/>
          <p14:tracePt t="110615" x="9853613" y="5481638"/>
          <p14:tracePt t="110624" x="9839325" y="5495925"/>
          <p14:tracePt t="110631" x="9825038" y="5495925"/>
          <p14:tracePt t="110641" x="9810750" y="5495925"/>
          <p14:tracePt t="110648" x="9802813" y="5495925"/>
          <p14:tracePt t="110658" x="9774238" y="5495925"/>
          <p14:tracePt t="110664" x="9759950" y="5495925"/>
          <p14:tracePt t="110674" x="9739313" y="5495925"/>
          <p14:tracePt t="110681" x="9725025" y="5495925"/>
          <p14:tracePt t="110691" x="9704388" y="5495925"/>
          <p14:tracePt t="110698" x="9675813" y="5481638"/>
          <p14:tracePt t="110707" x="9639300" y="5481638"/>
          <p14:tracePt t="110714" x="9625013" y="5481638"/>
          <p14:tracePt t="110722" x="9604375" y="5467350"/>
          <p14:tracePt t="110730" x="9561513" y="5453063"/>
          <p14:tracePt t="110739" x="9553575" y="5446713"/>
          <p14:tracePt t="110747" x="9504363" y="5432425"/>
          <p14:tracePt t="110755" x="9490075" y="5418138"/>
          <p14:tracePt t="110763" x="9461500" y="5418138"/>
          <p14:tracePt t="110771" x="9439275" y="5395913"/>
          <p14:tracePt t="110780" x="9410700" y="5395913"/>
          <p14:tracePt t="110788" x="9410700" y="5381625"/>
          <p14:tracePt t="110796" x="9396413" y="5367338"/>
          <p14:tracePt t="110804" x="9390063" y="5353050"/>
          <p14:tracePt t="110813" x="9375775" y="5353050"/>
          <p14:tracePt t="110821" x="9361488" y="5346700"/>
          <p14:tracePt t="110829" x="9347200" y="5346700"/>
          <p14:tracePt t="110838" x="9347200" y="5332413"/>
          <p14:tracePt t="110846" x="9340850" y="5318125"/>
          <p14:tracePt t="110862" x="9326563" y="5303838"/>
          <p14:tracePt t="110870" x="9312275" y="5297488"/>
          <p14:tracePt t="110879" x="9297988" y="5283200"/>
          <p14:tracePt t="110887" x="9290050" y="5268913"/>
          <p14:tracePt t="110895" x="9275763" y="5246688"/>
          <p14:tracePt t="110903" x="9275763" y="5232400"/>
          <p14:tracePt t="110912" x="9261475" y="5218113"/>
          <p14:tracePt t="110920" x="9261475" y="5203825"/>
          <p14:tracePt t="110928" x="9247188" y="5197475"/>
          <p14:tracePt t="110937" x="9247188" y="5168900"/>
          <p14:tracePt t="110945" x="9247188" y="5154613"/>
          <p14:tracePt t="110953" x="9247188" y="5132388"/>
          <p14:tracePt t="110961" x="9247188" y="5118100"/>
          <p14:tracePt t="110969" x="9247188" y="5089525"/>
          <p14:tracePt t="110978" x="9247188" y="5068888"/>
          <p14:tracePt t="110986" x="9247188" y="5040313"/>
          <p14:tracePt t="110994" x="9261475" y="5032375"/>
          <p14:tracePt t="111002" x="9261475" y="5003800"/>
          <p14:tracePt t="111011" x="9275763" y="4983163"/>
          <p14:tracePt t="111019" x="9275763" y="4968875"/>
          <p14:tracePt t="111027" x="9297988" y="4940300"/>
          <p14:tracePt t="111036" x="9297988" y="4933950"/>
          <p14:tracePt t="111044" x="9312275" y="4919663"/>
          <p14:tracePt t="111052" x="9326563" y="4905375"/>
          <p14:tracePt t="111060" x="9340850" y="4891088"/>
          <p14:tracePt t="111068" x="9347200" y="4883150"/>
          <p14:tracePt t="111076" x="9361488" y="4883150"/>
          <p14:tracePt t="111085" x="9375775" y="4883150"/>
          <p14:tracePt t="111093" x="9390063" y="4883150"/>
          <p14:tracePt t="111101" x="9396413" y="4868863"/>
          <p14:tracePt t="111110" x="9410700" y="4868863"/>
          <p14:tracePt t="111118" x="9424988" y="4868863"/>
          <p14:tracePt t="111126" x="9439275" y="4868863"/>
          <p14:tracePt t="111135" x="9453563" y="4868863"/>
          <p14:tracePt t="111142" x="9461500" y="4868863"/>
          <p14:tracePt t="111151" x="9475788" y="4868863"/>
          <p14:tracePt t="111159" x="9490075" y="4868863"/>
          <p14:tracePt t="111167" x="9504363" y="4868863"/>
          <p14:tracePt t="111176" x="9525000" y="4868863"/>
          <p14:tracePt t="111184" x="9553575" y="4883150"/>
          <p14:tracePt t="111192" x="9575800" y="4883150"/>
          <p14:tracePt t="111200" x="9604375" y="4891088"/>
          <p14:tracePt t="111209" x="9639300" y="4919663"/>
          <p14:tracePt t="111217" x="9675813" y="4933950"/>
          <p14:tracePt t="111226" x="9710738" y="4940300"/>
          <p14:tracePt t="111233" x="9725025" y="4954588"/>
          <p14:tracePt t="111242" x="9759950" y="4968875"/>
          <p14:tracePt t="111250" x="9802813" y="4983163"/>
          <p14:tracePt t="111260" x="9825038" y="4989513"/>
          <p14:tracePt t="111266" x="9839325" y="5003800"/>
          <p14:tracePt t="111278" x="9859963" y="5018088"/>
          <p14:tracePt t="111283" x="9874250" y="5018088"/>
          <p14:tracePt t="111292" x="9888538" y="5032375"/>
          <p14:tracePt t="111299" x="9902825" y="5032375"/>
          <p14:tracePt t="111309" x="9910763" y="5032375"/>
          <p14:tracePt t="111316" x="9910763" y="5040313"/>
          <p14:tracePt t="111326" x="9925050" y="5040313"/>
          <p14:tracePt t="111332" x="9925050" y="5054600"/>
          <p14:tracePt t="111342" x="9939338" y="5054600"/>
          <p14:tracePt t="111348" x="9939338" y="5068888"/>
          <p14:tracePt t="111359" x="9953625" y="5083175"/>
          <p14:tracePt t="111365" x="9953625" y="5089525"/>
          <p14:tracePt t="111375" x="9959975" y="5103813"/>
          <p14:tracePt t="111382" x="9959975" y="5118100"/>
          <p14:tracePt t="111392" x="9974263" y="5132388"/>
          <p14:tracePt t="111398" x="9974263" y="5146675"/>
          <p14:tracePt t="111409" x="9974263" y="5168900"/>
          <p14:tracePt t="111415" x="9988550" y="5183188"/>
          <p14:tracePt t="111426" x="9988550" y="5203825"/>
          <p14:tracePt t="111431" x="10002838" y="5232400"/>
          <p14:tracePt t="111442" x="10002838" y="5254625"/>
          <p14:tracePt t="111448" x="10002838" y="5297488"/>
          <p14:tracePt t="111459" x="10017125" y="5318125"/>
          <p14:tracePt t="111464" x="10017125" y="5353050"/>
          <p14:tracePt t="111475" x="10025063" y="5395913"/>
          <p14:tracePt t="111481" x="10025063" y="5418138"/>
          <p14:tracePt t="111492" x="10025063" y="5446713"/>
          <p14:tracePt t="111497" x="10025063" y="5467350"/>
          <p14:tracePt t="111509" x="10039350" y="5495925"/>
          <p14:tracePt t="111514" x="10039350" y="5518150"/>
          <p14:tracePt t="111525" x="10039350" y="5532438"/>
          <p14:tracePt t="111530" x="10039350" y="5546725"/>
          <p14:tracePt t="111543" x="10039350" y="5553075"/>
          <p14:tracePt t="111558" x="10039350" y="5567363"/>
          <p14:tracePt t="111571" x="10025063" y="5567363"/>
          <p14:tracePt t="111587" x="10017125" y="5567363"/>
          <p14:tracePt t="111596" x="10002838" y="5581650"/>
          <p14:tracePt t="111604" x="9974263" y="5581650"/>
          <p14:tracePt t="111612" x="9939338" y="5595938"/>
          <p14:tracePt t="111621" x="9910763" y="5595938"/>
          <p14:tracePt t="111629" x="9888538" y="5595938"/>
          <p14:tracePt t="111637" x="9853613" y="5595938"/>
          <p14:tracePt t="111645" x="9810750" y="5595938"/>
          <p14:tracePt t="111654" x="9759950" y="5595938"/>
          <p14:tracePt t="111662" x="9725025" y="5595938"/>
          <p14:tracePt t="111670" x="9690100" y="5595938"/>
          <p14:tracePt t="111678" x="9653588" y="5595938"/>
          <p14:tracePt t="111687" x="9639300" y="5595938"/>
          <p14:tracePt t="111695" x="9604375" y="5595938"/>
          <p14:tracePt t="111703" x="9575800" y="5581650"/>
          <p14:tracePt t="111711" x="9553575" y="5567363"/>
          <p14:tracePt t="111720" x="9539288" y="5546725"/>
          <p14:tracePt t="111728" x="9510713" y="5532438"/>
          <p14:tracePt t="111736" x="9504363" y="5518150"/>
          <p14:tracePt t="111744" x="9490075" y="5503863"/>
          <p14:tracePt t="111753" x="9475788" y="5495925"/>
          <p14:tracePt t="111761" x="9475788" y="5481638"/>
          <p14:tracePt t="111769" x="9461500" y="5453063"/>
          <p14:tracePt t="111777" x="9461500" y="5432425"/>
          <p14:tracePt t="111785" x="9453563" y="5418138"/>
          <p14:tracePt t="111793" x="9453563" y="5395913"/>
          <p14:tracePt t="111802" x="9453563" y="5353050"/>
          <p14:tracePt t="111810" x="9439275" y="5303838"/>
          <p14:tracePt t="111818" x="9439275" y="5254625"/>
          <p14:tracePt t="111827" x="9439275" y="5197475"/>
          <p14:tracePt t="111835" x="9439275" y="5146675"/>
          <p14:tracePt t="111843" x="9439275" y="5089525"/>
          <p14:tracePt t="111852" x="9461500" y="5040313"/>
          <p14:tracePt t="111860" x="9475788" y="5032375"/>
          <p14:tracePt t="111868" x="9510713" y="4954588"/>
          <p14:tracePt t="111876" x="9539288" y="4933950"/>
          <p14:tracePt t="111885" x="9553575" y="4919663"/>
          <p14:tracePt t="111893" x="9590088" y="4891088"/>
          <p14:tracePt t="111901" x="9604375" y="4883150"/>
          <p14:tracePt t="111909" x="9625013" y="4868863"/>
          <p14:tracePt t="111917" x="9653588" y="4868863"/>
          <p14:tracePt t="111926" x="9661525" y="4854575"/>
          <p14:tracePt t="111934" x="9675813" y="4854575"/>
          <p14:tracePt t="111943" x="9704388" y="4854575"/>
          <p14:tracePt t="111950" x="9710738" y="4854575"/>
          <p14:tracePt t="111967" x="9725025" y="4854575"/>
          <p14:tracePt t="111983" x="9739313" y="4854575"/>
          <p14:tracePt t="111999" x="9739313" y="4868863"/>
          <p14:tracePt t="112009" x="9753600" y="4868863"/>
          <p14:tracePt t="112025" x="9753600" y="4883150"/>
          <p14:tracePt t="112042" x="9753600" y="4891088"/>
          <p14:tracePt t="112059" x="9753600" y="4905375"/>
          <p14:tracePt t="112075" x="9753600" y="4919663"/>
          <p14:tracePt t="112092" x="9739313" y="4933950"/>
          <p14:tracePt t="112099" x="9739313" y="4954588"/>
          <p14:tracePt t="112109" x="9725025" y="4968875"/>
          <p14:tracePt t="112115" x="9710738" y="4983163"/>
          <p14:tracePt t="112125" x="9710738" y="5003800"/>
          <p14:tracePt t="112131" x="9690100" y="5018088"/>
          <p14:tracePt t="112141" x="9690100" y="5032375"/>
          <p14:tracePt t="112148" x="9675813" y="5040313"/>
          <p14:tracePt t="112158" x="9661525" y="5054600"/>
          <p14:tracePt t="112174" x="9653588" y="5068888"/>
          <p14:tracePt t="112189" x="9639300" y="5068888"/>
          <p14:tracePt t="112198" x="9639300" y="5083175"/>
          <p14:tracePt t="112214" x="9625013" y="5083175"/>
          <p14:tracePt t="112238" x="9625013" y="5089525"/>
          <p14:tracePt t="112247" x="9610725" y="5089525"/>
          <p14:tracePt t="112280" x="9604375" y="5103813"/>
          <p14:tracePt t="112676" x="9590088" y="5103813"/>
          <p14:tracePt t="112684" x="9561513" y="5103813"/>
          <p14:tracePt t="112693" x="9539288" y="5103813"/>
          <p14:tracePt t="112701" x="9504363" y="5103813"/>
          <p14:tracePt t="112709" x="9461500" y="5089525"/>
          <p14:tracePt t="112717" x="9410700" y="5083175"/>
          <p14:tracePt t="112725" x="9375775" y="5068888"/>
          <p14:tracePt t="112733" x="9326563" y="5054600"/>
          <p14:tracePt t="112742" x="9275763" y="5040313"/>
          <p14:tracePt t="112750" x="9247188" y="5032375"/>
          <p14:tracePt t="112758" x="9190038" y="5018088"/>
          <p14:tracePt t="112767" x="9161463" y="5003800"/>
          <p14:tracePt t="112775" x="9126538" y="4983163"/>
          <p14:tracePt t="112783" x="9090025" y="4968875"/>
          <p14:tracePt t="112792" x="9075738" y="4954588"/>
          <p14:tracePt t="112800" x="9047163" y="4933950"/>
          <p14:tracePt t="112808" x="9040813" y="4919663"/>
          <p14:tracePt t="112816" x="9012238" y="4883150"/>
          <p14:tracePt t="112825" x="8997950" y="4868863"/>
          <p14:tracePt t="112832" x="8975725" y="4840288"/>
          <p14:tracePt t="112842" x="8961438" y="4833938"/>
          <p14:tracePt t="112849" x="8947150" y="4805363"/>
          <p14:tracePt t="112859" x="8947150" y="4783138"/>
          <p14:tracePt t="112865" x="8940800" y="4768850"/>
          <p14:tracePt t="112875" x="8926513" y="4754563"/>
          <p14:tracePt t="112882" x="8926513" y="4740275"/>
          <p14:tracePt t="112892" x="8926513" y="4733925"/>
          <p14:tracePt t="112908" x="8926513" y="4719638"/>
          <p14:tracePt t="112964" x="8940800" y="4719638"/>
          <p14:tracePt t="112981" x="8947150" y="4719638"/>
          <p14:tracePt t="112990" x="8961438" y="4719638"/>
          <p14:tracePt t="112997" x="8975725" y="4719638"/>
          <p14:tracePt t="113014" x="8990013" y="4719638"/>
          <p14:tracePt t="113022" x="8997950" y="4719638"/>
          <p14:tracePt t="113030" x="9012238" y="4719638"/>
          <p14:tracePt t="113038" x="9040813" y="4719638"/>
          <p14:tracePt t="113047" x="9061450" y="4719638"/>
          <p14:tracePt t="113055" x="9090025" y="4719638"/>
          <p14:tracePt t="113063" x="9112250" y="4719638"/>
          <p14:tracePt t="113072" x="9147175" y="4733925"/>
          <p14:tracePt t="113079" x="9175750" y="4733925"/>
          <p14:tracePt t="113088" x="9240838" y="4733925"/>
          <p14:tracePt t="113096" x="9247188" y="4733925"/>
          <p14:tracePt t="113105" x="9290050" y="4740275"/>
          <p14:tracePt t="113113" x="9326563" y="4740275"/>
          <p14:tracePt t="113121" x="9347200" y="4740275"/>
          <p14:tracePt t="113129" x="9375775" y="4740275"/>
          <p14:tracePt t="113138" x="9390063" y="4740275"/>
          <p14:tracePt t="113146" x="9396413" y="4740275"/>
          <p14:tracePt t="113154" x="9410700" y="4754563"/>
          <p14:tracePt t="113162" x="9424988" y="4754563"/>
          <p14:tracePt t="113178" x="9439275" y="4754563"/>
          <p14:tracePt t="113245" x="9439275" y="4768850"/>
          <p14:tracePt t="113278" x="9424988" y="4768850"/>
          <p14:tracePt t="113294" x="9410700" y="4768850"/>
          <p14:tracePt t="113311" x="9396413" y="4768850"/>
          <p14:tracePt t="113319" x="9390063" y="4768850"/>
          <p14:tracePt t="113335" x="9375775" y="4768850"/>
          <p14:tracePt t="113344" x="9361488" y="4768850"/>
          <p14:tracePt t="113368" x="9347200" y="4768850"/>
          <p14:tracePt t="113384" x="9340850" y="4768850"/>
          <p14:tracePt t="113483" x="9340850" y="4783138"/>
          <p14:tracePt t="113516" x="9347200" y="4783138"/>
          <p14:tracePt t="113541" x="9361488" y="4783138"/>
          <p14:tracePt t="113550" x="9375775" y="4791075"/>
          <p14:tracePt t="113559" x="9396413" y="4791075"/>
          <p14:tracePt t="113566" x="9439275" y="4791075"/>
          <p14:tracePt t="113575" x="9461500" y="4805363"/>
          <p14:tracePt t="113582" x="9525000" y="4819650"/>
          <p14:tracePt t="113592" x="9590088" y="4833938"/>
          <p14:tracePt t="113599" x="9653588" y="4840288"/>
          <p14:tracePt t="113609" x="9710738" y="4868863"/>
          <p14:tracePt t="113616" x="9774238" y="4883150"/>
          <p14:tracePt t="113625" x="9839325" y="4905375"/>
          <p14:tracePt t="113632" x="9859963" y="4905375"/>
          <p14:tracePt t="113642" x="9902825" y="4919663"/>
          <p14:tracePt t="113648" x="9925050" y="4933950"/>
          <p14:tracePt t="113659" x="9953625" y="4933950"/>
          <p14:tracePt t="113665" x="9974263" y="4940300"/>
          <p14:tracePt t="113681" x="9988550" y="4940300"/>
          <p14:tracePt t="113698" x="9988550" y="4954588"/>
          <p14:tracePt t="113731" x="9988550" y="4968875"/>
          <p14:tracePt t="113755" x="9988550" y="4983163"/>
          <p14:tracePt t="113764" x="9988550" y="4989513"/>
          <p14:tracePt t="113774" x="9988550" y="5003800"/>
          <p14:tracePt t="113781" x="9988550" y="5018088"/>
          <p14:tracePt t="113788" x="9988550" y="5032375"/>
          <p14:tracePt t="113797" x="9988550" y="5040313"/>
          <p14:tracePt t="113805" x="9988550" y="5068888"/>
          <p14:tracePt t="113813" x="9988550" y="5083175"/>
          <p14:tracePt t="113821" x="9988550" y="5089525"/>
          <p14:tracePt t="113830" x="9988550" y="5103813"/>
          <p14:tracePt t="113838" x="9988550" y="5118100"/>
          <p14:tracePt t="113847" x="9988550" y="5132388"/>
          <p14:tracePt t="113855" x="9988550" y="5146675"/>
          <p14:tracePt t="113863" x="9988550" y="5154613"/>
          <p14:tracePt t="113871" x="9988550" y="5168900"/>
          <p14:tracePt t="113880" x="9988550" y="5183188"/>
          <p14:tracePt t="113888" x="9988550" y="5197475"/>
          <p14:tracePt t="113896" x="9988550" y="5218113"/>
          <p14:tracePt t="113904" x="10002838" y="5232400"/>
          <p14:tracePt t="113913" x="10002838" y="5254625"/>
          <p14:tracePt t="113921" x="10002838" y="5283200"/>
          <p14:tracePt t="113929" x="10002838" y="5303838"/>
          <p14:tracePt t="113937" x="10002838" y="5332413"/>
          <p14:tracePt t="113946" x="10002838" y="5353050"/>
          <p14:tracePt t="113954" x="10017125" y="5381625"/>
          <p14:tracePt t="113962" x="10017125" y="5395913"/>
          <p14:tracePt t="113970" x="10017125" y="5403850"/>
          <p14:tracePt t="113979" x="10017125" y="5418138"/>
          <p14:tracePt t="113987" x="10017125" y="5432425"/>
          <p14:tracePt t="113995" x="10017125" y="5446713"/>
          <p14:tracePt t="114011" x="10017125" y="5453063"/>
          <p14:tracePt t="114020" x="10017125" y="5467350"/>
          <p14:tracePt t="114036" x="10017125" y="5481638"/>
          <p14:tracePt t="114044" x="10017125" y="5495925"/>
          <p14:tracePt t="114060" x="10017125" y="5503863"/>
          <p14:tracePt t="114093" x="10017125" y="5518150"/>
          <p14:tracePt t="114127" x="10002838" y="5518150"/>
          <p14:tracePt t="114143" x="9988550" y="5518150"/>
          <p14:tracePt t="114168" x="9974263" y="5518150"/>
          <p14:tracePt t="114176" x="9959975" y="5518150"/>
          <p14:tracePt t="114193" x="9953625" y="5518150"/>
          <p14:tracePt t="114201" x="9939338" y="5518150"/>
          <p14:tracePt t="114209" x="9925050" y="5518150"/>
          <p14:tracePt t="114217" x="9902825" y="5532438"/>
          <p14:tracePt t="114225" x="9874250" y="5532438"/>
          <p14:tracePt t="114234" x="9853613" y="5532438"/>
          <p14:tracePt t="114242" x="9839325" y="5546725"/>
          <p14:tracePt t="114250" x="9810750" y="5546725"/>
          <p14:tracePt t="114258" x="9774238" y="5546725"/>
          <p14:tracePt t="114267" x="9739313" y="5546725"/>
          <p14:tracePt t="114275" x="9725025" y="5546725"/>
          <p14:tracePt t="114283" x="9675813" y="5546725"/>
          <p14:tracePt t="114292" x="9661525" y="5546725"/>
          <p14:tracePt t="114300" x="9625013" y="5546725"/>
          <p14:tracePt t="114308" x="9590088" y="5546725"/>
          <p14:tracePt t="114317" x="9553575" y="5546725"/>
          <p14:tracePt t="114325" x="9510713" y="5546725"/>
          <p14:tracePt t="114333" x="9504363" y="5546725"/>
          <p14:tracePt t="114342" x="9453563" y="5546725"/>
          <p14:tracePt t="114349" x="9410700" y="5546725"/>
          <p14:tracePt t="114359" x="9396413" y="5532438"/>
          <p14:tracePt t="114366" x="9361488" y="5532438"/>
          <p14:tracePt t="114375" x="9340850" y="5532438"/>
          <p14:tracePt t="114382" x="9290050" y="5518150"/>
          <p14:tracePt t="114392" x="9275763" y="5503863"/>
          <p14:tracePt t="114399" x="9226550" y="5495925"/>
          <p14:tracePt t="114409" x="9212263" y="5495925"/>
          <p14:tracePt t="114415" x="9197975" y="5481638"/>
          <p14:tracePt t="114425" x="9175750" y="5467350"/>
          <p14:tracePt t="114432" x="9147175" y="5453063"/>
          <p14:tracePt t="114441" x="9140825" y="5453063"/>
          <p14:tracePt t="114448" x="9126538" y="5446713"/>
          <p14:tracePt t="114458" x="9112250" y="5418138"/>
          <p14:tracePt t="114464" x="9090025" y="5403850"/>
          <p14:tracePt t="114475" x="9075738" y="5395913"/>
          <p14:tracePt t="114481" x="9075738" y="5381625"/>
          <p14:tracePt t="114491" x="9061450" y="5367338"/>
          <p14:tracePt t="114498" x="9047163" y="5353050"/>
          <p14:tracePt t="114507" x="9047163" y="5346700"/>
          <p14:tracePt t="114514" x="9040813" y="5318125"/>
          <p14:tracePt t="114522" x="9026525" y="5303838"/>
          <p14:tracePt t="114530" x="9026525" y="5297488"/>
          <p14:tracePt t="114539" x="9026525" y="5283200"/>
          <p14:tracePt t="114547" x="9012238" y="5268913"/>
          <p14:tracePt t="114555" x="9012238" y="5254625"/>
          <p14:tracePt t="114571" x="9012238" y="5246688"/>
          <p14:tracePt t="114580" x="9012238" y="5232400"/>
          <p14:tracePt t="114588" x="8997950" y="5232400"/>
          <p14:tracePt t="114596" x="8997950" y="5218113"/>
          <p14:tracePt t="114638" x="8997950" y="5203825"/>
          <p14:tracePt t="114687" x="8997950" y="5197475"/>
          <p14:tracePt t="114696" x="9012238" y="5183188"/>
          <p14:tracePt t="114704" x="9012238" y="5168900"/>
          <p14:tracePt t="114712" x="9026525" y="5168900"/>
          <p14:tracePt t="114720" x="9026525" y="5146675"/>
          <p14:tracePt t="114728" x="9040813" y="5132388"/>
          <p14:tracePt t="114737" x="9040813" y="5118100"/>
          <p14:tracePt t="114745" x="9047163" y="5089525"/>
          <p14:tracePt t="114753" x="9061450" y="5083175"/>
          <p14:tracePt t="114762" x="9061450" y="5068888"/>
          <p14:tracePt t="114770" x="9075738" y="5054600"/>
          <p14:tracePt t="114778" x="9090025" y="5032375"/>
          <p14:tracePt t="114786" x="9097963" y="5018088"/>
          <p14:tracePt t="114794" x="9126538" y="4989513"/>
          <p14:tracePt t="114803" x="9140825" y="4968875"/>
          <p14:tracePt t="114811" x="9161463" y="4940300"/>
          <p14:tracePt t="114819" x="9190038" y="4919663"/>
          <p14:tracePt t="114827" x="9212263" y="4883150"/>
          <p14:tracePt t="114836" x="9240838" y="4854575"/>
          <p14:tracePt t="114844" x="9261475" y="4819650"/>
          <p14:tracePt t="114852" x="9275763" y="4805363"/>
          <p14:tracePt t="114860" x="9297988" y="4783138"/>
          <p14:tracePt t="114869" x="9340850" y="4733925"/>
          <p14:tracePt t="114877" x="9347200" y="4719638"/>
          <p14:tracePt t="114885" x="9375775" y="4691063"/>
          <p14:tracePt t="114893" x="9390063" y="4668838"/>
          <p14:tracePt t="114901" x="9424988" y="4640263"/>
          <p14:tracePt t="114910" x="9453563" y="4605338"/>
          <p14:tracePt t="114918" x="9461500" y="4591050"/>
          <p14:tracePt t="114926" x="9504363" y="4570413"/>
          <p14:tracePt t="114935" x="9510713" y="4556125"/>
          <p14:tracePt t="114943" x="9553575" y="4541838"/>
          <p14:tracePt t="114951" x="9575800" y="4527550"/>
          <p14:tracePt t="114959" x="9590088" y="4527550"/>
          <p14:tracePt t="114968" x="9604375" y="4519613"/>
          <p14:tracePt t="114976" x="9625013" y="4519613"/>
          <p14:tracePt t="114984" x="9639300" y="4505325"/>
          <p14:tracePt t="114992" x="9653588" y="4505325"/>
          <p14:tracePt t="115009" x="9661525" y="4505325"/>
          <p14:tracePt t="115017" x="9675813" y="4505325"/>
          <p14:tracePt t="115034" x="9690100" y="4505325"/>
          <p14:tracePt t="115042" x="9704388" y="4505325"/>
          <p14:tracePt t="115059" x="9710738" y="4505325"/>
          <p14:tracePt t="115066" x="9725025" y="4505325"/>
          <p14:tracePt t="115075" x="9739313" y="4505325"/>
          <p14:tracePt t="115083" x="9753600" y="4519613"/>
          <p14:tracePt t="115092" x="9759950" y="4519613"/>
          <p14:tracePt t="115099" x="9774238" y="4519613"/>
          <p14:tracePt t="115116" x="9788525" y="4527550"/>
          <p14:tracePt t="115125" x="9802813" y="4527550"/>
          <p14:tracePt t="115132" x="9810750" y="4527550"/>
          <p14:tracePt t="115142" x="9825038" y="4527550"/>
          <p14:tracePt t="115149" x="9839325" y="4541838"/>
          <p14:tracePt t="115159" x="9853613" y="4541838"/>
          <p14:tracePt t="115165" x="9859963" y="4541838"/>
          <p14:tracePt t="115175" x="9874250" y="4556125"/>
          <p14:tracePt t="115182" x="9888538" y="4556125"/>
          <p14:tracePt t="115192" x="9910763" y="4556125"/>
          <p14:tracePt t="115198" x="9925050" y="4570413"/>
          <p14:tracePt t="115208" x="9939338" y="4570413"/>
          <p14:tracePt t="115215" x="9953625" y="4570413"/>
          <p14:tracePt t="115225" x="9974263" y="4583113"/>
          <p14:tracePt t="115232" x="9988550" y="4583113"/>
          <p14:tracePt t="115241" x="10002838" y="4583113"/>
          <p14:tracePt t="115248" x="10017125" y="4591050"/>
          <p14:tracePt t="115258" x="10025063" y="4591050"/>
          <p14:tracePt t="115264" x="10039350" y="4591050"/>
          <p14:tracePt t="115274" x="10053638" y="4605338"/>
          <p14:tracePt t="115281" x="10067925" y="4605338"/>
          <p14:tracePt t="115289" x="10074275" y="4619625"/>
          <p14:tracePt t="115297" x="10102850" y="4619625"/>
          <p14:tracePt t="115307" x="10102850" y="4633913"/>
          <p14:tracePt t="115314" x="10117138" y="4640263"/>
          <p14:tracePt t="115322" x="10125075" y="4640263"/>
          <p14:tracePt t="115331" x="10139363" y="4654550"/>
          <p14:tracePt t="115339" x="10153650" y="4654550"/>
          <p14:tracePt t="115347" x="10153650" y="4668838"/>
          <p14:tracePt t="115355" x="10166350" y="4668838"/>
          <p14:tracePt t="115364" x="10174288" y="4683125"/>
          <p14:tracePt t="115380" x="10188575" y="4691063"/>
          <p14:tracePt t="115388" x="10188575" y="4705350"/>
          <p14:tracePt t="115396" x="10202863" y="4719638"/>
          <p14:tracePt t="115405" x="10217150" y="4733925"/>
          <p14:tracePt t="115413" x="10223500" y="4740275"/>
          <p14:tracePt t="115421" x="10237788" y="4754563"/>
          <p14:tracePt t="115430" x="10237788" y="4768850"/>
          <p14:tracePt t="115438" x="10252075" y="4783138"/>
          <p14:tracePt t="115446" x="10266363" y="4791075"/>
          <p14:tracePt t="115454" x="10266363" y="4805363"/>
          <p14:tracePt t="115462" x="10274300" y="4819650"/>
          <p14:tracePt t="115470" x="10274300" y="4833938"/>
          <p14:tracePt t="115479" x="10288588" y="4840288"/>
          <p14:tracePt t="115495" x="10288588" y="4854575"/>
          <p14:tracePt t="115503" x="10302875" y="4868863"/>
          <p14:tracePt t="115512" x="10302875" y="4883150"/>
          <p14:tracePt t="115520" x="10302875" y="4891088"/>
          <p14:tracePt t="115528" x="10317163" y="4905375"/>
          <p14:tracePt t="115537" x="10317163" y="4919663"/>
          <p14:tracePt t="115545" x="10317163" y="4933950"/>
          <p14:tracePt t="115553" x="10317163" y="4940300"/>
          <p14:tracePt t="115561" x="10323513" y="4968875"/>
          <p14:tracePt t="115570" x="10323513" y="4989513"/>
          <p14:tracePt t="115578" x="10337800" y="5003800"/>
          <p14:tracePt t="115586" x="10337800" y="5018088"/>
          <p14:tracePt t="115594" x="10337800" y="5040313"/>
          <p14:tracePt t="115602" x="10337800" y="5068888"/>
          <p14:tracePt t="115611" x="10337800" y="5083175"/>
          <p14:tracePt t="115619" x="10337800" y="5103813"/>
          <p14:tracePt t="115627" x="10352088" y="5132388"/>
          <p14:tracePt t="115636" x="10352088" y="5146675"/>
          <p14:tracePt t="115644" x="10352088" y="5168900"/>
          <p14:tracePt t="115652" x="10352088" y="5197475"/>
          <p14:tracePt t="115660" x="10352088" y="5218113"/>
          <p14:tracePt t="115668" x="10352088" y="5232400"/>
          <p14:tracePt t="115677" x="10366375" y="5254625"/>
          <p14:tracePt t="115685" x="10366375" y="5268913"/>
          <p14:tracePt t="115693" x="10366375" y="5283200"/>
          <p14:tracePt t="115701" x="10366375" y="5297488"/>
          <p14:tracePt t="115718" x="10374313" y="5297488"/>
          <p14:tracePt t="115726" x="10374313" y="5303838"/>
          <p14:tracePt t="115759" x="10374313" y="5318125"/>
          <p14:tracePt t="115800" x="10374313" y="5332413"/>
          <p14:tracePt t="115833" x="10374313" y="5346700"/>
          <p14:tracePt t="115842" x="10366375" y="5346700"/>
          <p14:tracePt t="115850" x="10366375" y="5353050"/>
          <p14:tracePt t="115866" x="10352088" y="5367338"/>
          <p14:tracePt t="115875" x="10352088" y="5381625"/>
          <p14:tracePt t="115883" x="10337800" y="5395913"/>
          <p14:tracePt t="115892" x="10337800" y="5403850"/>
          <p14:tracePt t="115899" x="10323513" y="5403850"/>
          <p14:tracePt t="115909" x="10323513" y="5418138"/>
          <p14:tracePt t="115916" x="10317163" y="5432425"/>
          <p14:tracePt t="115932" x="10317163" y="5446713"/>
          <p14:tracePt t="115942" x="10302875" y="5446713"/>
          <p14:tracePt t="115959" x="10288588" y="5453063"/>
          <p14:tracePt t="115982" x="10274300" y="5467350"/>
          <p14:tracePt t="115998" x="10266363" y="5467350"/>
          <p14:tracePt t="116014" x="10252075" y="5481638"/>
          <p14:tracePt t="116031" x="10237788" y="5495925"/>
          <p14:tracePt t="116041" x="10223500" y="5495925"/>
          <p14:tracePt t="116047" x="10217150" y="5495925"/>
          <p14:tracePt t="116057" x="10202863" y="5503863"/>
          <p14:tracePt t="116064" x="10188575" y="5503863"/>
          <p14:tracePt t="116074" x="10174288" y="5503863"/>
          <p14:tracePt t="116080" x="10166350" y="5518150"/>
          <p14:tracePt t="116091" x="10153650" y="5518150"/>
          <p14:tracePt t="116097" x="10139363" y="5518150"/>
          <p14:tracePt t="116105" x="10125075" y="5518150"/>
          <p14:tracePt t="116113" x="10102850" y="5532438"/>
          <p14:tracePt t="116130" x="10074275" y="5546725"/>
          <p14:tracePt t="116138" x="10067925" y="5546725"/>
          <p14:tracePt t="116147" x="10053638" y="5546725"/>
          <p14:tracePt t="116155" x="10025063" y="5553075"/>
          <p14:tracePt t="116171" x="10002838" y="5567363"/>
          <p14:tracePt t="116180" x="9988550" y="5581650"/>
          <p14:tracePt t="116188" x="9974263" y="5581650"/>
          <p14:tracePt t="116196" x="9959975" y="5595938"/>
          <p14:tracePt t="116204" x="9953625" y="5595938"/>
          <p14:tracePt t="116213" x="9939338" y="5603875"/>
          <p14:tracePt t="116221" x="9925050" y="5618163"/>
          <p14:tracePt t="116229" x="9910763" y="5618163"/>
          <p14:tracePt t="116245" x="9902825" y="5632450"/>
          <p14:tracePt t="116254" x="9888538" y="5632450"/>
          <p14:tracePt t="116262" x="9874250" y="5632450"/>
          <p14:tracePt t="116274" x="9874250" y="5646738"/>
          <p14:tracePt t="116280" x="9853613" y="5653088"/>
          <p14:tracePt t="117424" x="9839325" y="5653088"/>
          <p14:tracePt t="117433" x="9839325" y="5667375"/>
          <p14:tracePt t="117442" x="9825038" y="5667375"/>
          <p14:tracePt t="117459" x="9810750" y="5681663"/>
          <p14:tracePt t="117491" x="9802813" y="5695950"/>
          <p14:tracePt t="117515" x="9802813" y="5703888"/>
          <p14:tracePt t="117548" x="9802813" y="5716588"/>
          <p14:tracePt t="117597" x="9802813" y="5730875"/>
          <p14:tracePt t="117614" x="9802813" y="5759450"/>
          <p14:tracePt t="117622" x="9802813" y="5767388"/>
          <p14:tracePt t="117631" x="9802813" y="5810250"/>
          <p14:tracePt t="117639" x="9788525" y="5816600"/>
          <p14:tracePt t="117647" x="9788525" y="5845175"/>
          <p14:tracePt t="117655" x="9788525" y="5859463"/>
          <p14:tracePt t="117664" x="9788525" y="5881688"/>
          <p14:tracePt t="117671" x="9774238" y="5910263"/>
          <p14:tracePt t="117680" x="9774238" y="5916613"/>
          <p14:tracePt t="117688" x="9774238" y="5930900"/>
          <p14:tracePt t="117696" x="9759950" y="5930900"/>
          <p14:tracePt t="117705" x="9759950" y="5945188"/>
          <p14:tracePt t="117713" x="9759950" y="5959475"/>
          <p14:tracePt t="117738" x="9759950" y="5967413"/>
          <p14:tracePt t="117754" x="9759950" y="5981700"/>
          <p14:tracePt t="117787" x="9759950" y="5995988"/>
          <p14:tracePt t="117820" x="9759950" y="6010275"/>
          <p14:tracePt t="117861" x="9759950" y="6016625"/>
          <p14:tracePt t="117878" x="9759950" y="6045200"/>
          <p14:tracePt t="117886" x="9759950" y="6059488"/>
          <p14:tracePt t="117894" x="9759950" y="6116638"/>
          <p14:tracePt t="118183" x="9759950" y="6096000"/>
          <p14:tracePt t="118192" x="9759950" y="6067425"/>
          <p14:tracePt t="118199" x="9759950" y="6030913"/>
          <p14:tracePt t="118209" x="9759950" y="5995988"/>
          <p14:tracePt t="118216" x="9759950" y="5945188"/>
          <p14:tracePt t="118226" x="9759950" y="5895975"/>
          <p14:tracePt t="118232" x="9759950" y="5859463"/>
          <p14:tracePt t="118242" x="9753600" y="5810250"/>
          <p14:tracePt t="118249" x="9753600" y="5759450"/>
          <p14:tracePt t="118258" x="9753600" y="5745163"/>
          <p14:tracePt t="118265" x="9753600" y="5703888"/>
          <p14:tracePt t="118276" x="9753600" y="5667375"/>
          <p14:tracePt t="118282" x="9739313" y="5646738"/>
          <p14:tracePt t="118292" x="9739313" y="5632450"/>
          <p14:tracePt t="118298" x="9739313" y="5618163"/>
          <p14:tracePt t="118315" x="9739313" y="5603875"/>
          <p14:tracePt t="118471" x="9739313" y="5618163"/>
          <p14:tracePt t="118512" x="9725025" y="5632450"/>
          <p14:tracePt t="118562" x="9710738" y="5632450"/>
          <p14:tracePt t="118595" x="9704388" y="5632450"/>
          <p14:tracePt t="118619" x="9690100" y="5632450"/>
          <p14:tracePt t="118628" x="9675813" y="5618163"/>
          <p14:tracePt t="118645" x="9661525" y="5603875"/>
          <p14:tracePt t="118661" x="9653588" y="5595938"/>
          <p14:tracePt t="118670" x="9639300" y="5595938"/>
          <p14:tracePt t="118677" x="9625013" y="5595938"/>
          <p14:tracePt t="118686" x="9610725" y="5581650"/>
          <p14:tracePt t="118694" x="9604375" y="5581650"/>
          <p14:tracePt t="118702" x="9590088" y="5567363"/>
          <p14:tracePt t="118711" x="9575800" y="5553075"/>
          <p14:tracePt t="118719" x="9553575" y="5546725"/>
          <p14:tracePt t="118727" x="9525000" y="5546725"/>
          <p14:tracePt t="118735" x="9510713" y="5532438"/>
          <p14:tracePt t="118743" x="9504363" y="5518150"/>
          <p14:tracePt t="118752" x="9475788" y="5518150"/>
          <p14:tracePt t="118760" x="9461500" y="5503863"/>
          <p14:tracePt t="118768" x="9453563" y="5503863"/>
          <p14:tracePt t="118776" x="9439275" y="5495925"/>
          <p14:tracePt t="118785" x="9424988" y="5495925"/>
          <p14:tracePt t="118809" x="9424988" y="5481638"/>
          <p14:tracePt t="118817" x="9410700" y="5481638"/>
          <p14:tracePt t="119139" x="9396413" y="5481638"/>
          <p14:tracePt t="119147" x="9390063" y="5481638"/>
          <p14:tracePt t="119155" x="9375775" y="5467350"/>
          <p14:tracePt t="119164" x="9347200" y="5467350"/>
          <p14:tracePt t="119172" x="9340850" y="5453063"/>
          <p14:tracePt t="119180" x="9326563" y="5446713"/>
          <p14:tracePt t="119189" x="9312275" y="5432425"/>
          <p14:tracePt t="119197" x="9297988" y="5432425"/>
          <p14:tracePt t="119205" x="9275763" y="5403850"/>
          <p14:tracePt t="119213" x="9261475" y="5395913"/>
          <p14:tracePt t="119222" x="9240838" y="5381625"/>
          <p14:tracePt t="119230" x="9226550" y="5367338"/>
          <p14:tracePt t="119238" x="9212263" y="5353050"/>
          <p14:tracePt t="119246" x="9190038" y="5332413"/>
          <p14:tracePt t="119255" x="9161463" y="5303838"/>
          <p14:tracePt t="119263" x="9140825" y="5283200"/>
          <p14:tracePt t="119275" x="9140825" y="5268913"/>
          <p14:tracePt t="119280" x="9112250" y="5232400"/>
          <p14:tracePt t="119288" x="9090025" y="5203825"/>
          <p14:tracePt t="119296" x="9090025" y="5168900"/>
          <p14:tracePt t="119304" x="9075738" y="5154613"/>
          <p14:tracePt t="119313" x="9061450" y="5132388"/>
          <p14:tracePt t="119321" x="9061450" y="5089525"/>
          <p14:tracePt t="119329" x="9047163" y="5068888"/>
          <p14:tracePt t="119337" x="9040813" y="5032375"/>
          <p14:tracePt t="119345" x="9040813" y="5018088"/>
          <p14:tracePt t="119354" x="9040813" y="4989513"/>
          <p14:tracePt t="119362" x="9040813" y="4968875"/>
          <p14:tracePt t="119370" x="9040813" y="4940300"/>
          <p14:tracePt t="119378" x="9040813" y="4933950"/>
          <p14:tracePt t="119387" x="9040813" y="4905375"/>
          <p14:tracePt t="119395" x="9040813" y="4883150"/>
          <p14:tracePt t="119403" x="9040813" y="4868863"/>
          <p14:tracePt t="119411" x="9040813" y="4840288"/>
          <p14:tracePt t="119420" x="9040813" y="4805363"/>
          <p14:tracePt t="119428" x="9047163" y="4791075"/>
          <p14:tracePt t="119436" x="9047163" y="4783138"/>
          <p14:tracePt t="119444" x="9061450" y="4754563"/>
          <p14:tracePt t="119452" x="9075738" y="4740275"/>
          <p14:tracePt t="119461" x="9075738" y="4719638"/>
          <p14:tracePt t="119469" x="9090025" y="4705350"/>
          <p14:tracePt t="119477" x="9090025" y="4691063"/>
          <p14:tracePt t="119485" x="9097963" y="4691063"/>
          <p14:tracePt t="119494" x="9097963" y="4683125"/>
          <p14:tracePt t="119502" x="9112250" y="4668838"/>
          <p14:tracePt t="119510" x="9126538" y="4654550"/>
          <p14:tracePt t="119519" x="9140825" y="4640263"/>
          <p14:tracePt t="119526" x="9147175" y="4640263"/>
          <p14:tracePt t="119535" x="9161463" y="4633913"/>
          <p14:tracePt t="119551" x="9190038" y="4619625"/>
          <p14:tracePt t="119560" x="9197975" y="4619625"/>
          <p14:tracePt t="119568" x="9212263" y="4605338"/>
          <p14:tracePt t="119576" x="9240838" y="4591050"/>
          <p14:tracePt t="119585" x="9261475" y="4583113"/>
          <p14:tracePt t="119592" x="9297988" y="4583113"/>
          <p14:tracePt t="119601" x="9340850" y="4556125"/>
          <p14:tracePt t="119609" x="9390063" y="4541838"/>
          <p14:tracePt t="119617" x="9439275" y="4527550"/>
          <p14:tracePt t="119625" x="9510713" y="4519613"/>
          <p14:tracePt t="119634" x="9575800" y="4505325"/>
          <p14:tracePt t="119642" x="9661525" y="4491038"/>
          <p14:tracePt t="119650" x="9739313" y="4476750"/>
          <p14:tracePt t="119658" x="9810750" y="4470400"/>
          <p14:tracePt t="119667" x="9888538" y="4456113"/>
          <p14:tracePt t="119675" x="9953625" y="4441825"/>
          <p14:tracePt t="119683" x="10017125" y="4441825"/>
          <p14:tracePt t="119692" x="10074275" y="4441825"/>
          <p14:tracePt t="119700" x="10139363" y="4441825"/>
          <p14:tracePt t="119709" x="10166350" y="4441825"/>
          <p14:tracePt t="119716" x="10252075" y="4441825"/>
          <p14:tracePt t="119725" x="10266363" y="4441825"/>
          <p14:tracePt t="119733" x="10302875" y="4441825"/>
          <p14:tracePt t="119742" x="10366375" y="4441825"/>
          <p14:tracePt t="119749" x="10374313" y="4441825"/>
          <p14:tracePt t="119759" x="10423525" y="4456113"/>
          <p14:tracePt t="119766" x="10437813" y="4470400"/>
          <p14:tracePt t="119775" x="10488613" y="4491038"/>
          <p14:tracePt t="119792" x="10517188" y="4505325"/>
          <p14:tracePt t="119799" x="10537825" y="4527550"/>
          <p14:tracePt t="119809" x="10566400" y="4541838"/>
          <p14:tracePt t="119815" x="10580688" y="4556125"/>
          <p14:tracePt t="119825" x="10601325" y="4583113"/>
          <p14:tracePt t="119831" x="10615613" y="4591050"/>
          <p14:tracePt t="119842" x="10629900" y="4605338"/>
          <p14:tracePt t="119848" x="10637838" y="4633913"/>
          <p14:tracePt t="119858" x="10637838" y="4640263"/>
          <p14:tracePt t="119864" x="10652125" y="4654550"/>
          <p14:tracePt t="119874" x="10652125" y="4668838"/>
          <p14:tracePt t="119881" x="10666413" y="4691063"/>
          <p14:tracePt t="119891" x="10666413" y="4705350"/>
          <p14:tracePt t="119898" x="10680700" y="4733925"/>
          <p14:tracePt t="119906" x="10680700" y="4740275"/>
          <p14:tracePt t="119914" x="10680700" y="4768850"/>
          <p14:tracePt t="119922" x="10687050" y="4791075"/>
          <p14:tracePt t="119930" x="10687050" y="4833938"/>
          <p14:tracePt t="119939" x="10687050" y="4854575"/>
          <p14:tracePt t="119947" x="10687050" y="4883150"/>
          <p14:tracePt t="119955" x="10687050" y="4933950"/>
          <p14:tracePt t="119964" x="10687050" y="4968875"/>
          <p14:tracePt t="119972" x="10687050" y="5003800"/>
          <p14:tracePt t="119980" x="10687050" y="5018088"/>
          <p14:tracePt t="119988" x="10680700" y="5068888"/>
          <p14:tracePt t="119997" x="10666413" y="5103813"/>
          <p14:tracePt t="120005" x="10652125" y="5146675"/>
          <p14:tracePt t="120013" x="10629900" y="5183188"/>
          <p14:tracePt t="120021" x="10601325" y="5232400"/>
          <p14:tracePt t="120030" x="10552113" y="5303838"/>
          <p14:tracePt t="120037" x="10502900" y="5395913"/>
          <p14:tracePt t="120046" x="10452100" y="5467350"/>
          <p14:tracePt t="120054" x="10402888" y="5567363"/>
          <p14:tracePt t="120062" x="10323513" y="5681663"/>
          <p14:tracePt t="120071" x="10288588" y="5730875"/>
          <p14:tracePt t="120079" x="10223500" y="5830888"/>
          <p14:tracePt t="120087" x="10166350" y="5930900"/>
          <p14:tracePt t="120095" x="10102850" y="6016625"/>
          <p14:tracePt t="120104" x="10053638" y="6108700"/>
          <p14:tracePt t="120112" x="10002838" y="6180138"/>
          <p14:tracePt t="120120" x="9953625" y="6245225"/>
          <p14:tracePt t="120129" x="9902825" y="6294438"/>
          <p14:tracePt t="120136" x="9888538" y="6308725"/>
          <p14:tracePt t="120145" x="9853613" y="6345238"/>
          <p14:tracePt t="120153" x="9825038" y="6373813"/>
          <p14:tracePt t="120162" x="9802813" y="6394450"/>
          <p14:tracePt t="120170" x="9774238" y="6408738"/>
          <p14:tracePt t="120178" x="9759950" y="6423025"/>
          <p14:tracePt t="120186" x="9739313" y="6423025"/>
          <p14:tracePt t="120195" x="9725025" y="6430963"/>
          <p14:tracePt t="120202" x="9704388" y="6430963"/>
          <p14:tracePt t="120210" x="9704388" y="6445250"/>
          <p14:tracePt t="120219" x="9675813" y="6445250"/>
          <p14:tracePt t="120227" x="9661525" y="6445250"/>
          <p14:tracePt t="120235" x="9653588" y="6459538"/>
          <p14:tracePt t="120243" x="9639300" y="6459538"/>
          <p14:tracePt t="120252" x="9625013" y="6459538"/>
          <p14:tracePt t="120277" x="9610725" y="6459538"/>
          <p14:tracePt t="120293" x="9604375" y="6459538"/>
          <p14:tracePt t="120326" x="9604375" y="6473825"/>
          <p14:tracePt t="120359" x="9604375" y="6480175"/>
          <p14:tracePt t="120376" x="9604375" y="6494463"/>
          <p14:tracePt t="120384" x="9604375" y="6508750"/>
          <p14:tracePt t="120392" x="9604375" y="6523038"/>
          <p14:tracePt t="120400" x="9604375" y="6529388"/>
          <p14:tracePt t="120409" x="9604375" y="6543675"/>
          <p14:tracePt t="120417" x="9604375" y="6580188"/>
          <p14:tracePt t="120425" x="9604375" y="6594475"/>
          <p14:tracePt t="120433" x="9604375" y="6629400"/>
          <p14:tracePt t="120442" x="9604375" y="6672263"/>
          <p14:tracePt t="120450" x="9604375" y="6680200"/>
          <p14:tracePt t="120459" x="9604375" y="6708775"/>
          <p14:tracePt t="120466" x="9604375" y="6729413"/>
          <p14:tracePt t="120475" x="9604375" y="6757988"/>
          <p14:tracePt t="120483" x="9604375" y="6780213"/>
          <p14:tracePt t="120492" x="9610725" y="6794500"/>
          <p14:tracePt t="120500" x="9625013" y="6823075"/>
          <p14:tracePt t="120509" x="9625013" y="6829425"/>
          <p14:tracePt t="120516" x="9639300" y="6829425"/>
          <p14:tracePt t="120525" x="9639300" y="6843713"/>
          <p14:tracePt t="120963" x="9604375" y="6780213"/>
          <p14:tracePt t="120976" x="9539288" y="6708775"/>
          <p14:tracePt t="120980" x="9475788" y="6608763"/>
          <p14:tracePt t="120994" x="9361488" y="6359525"/>
          <p14:tracePt t="121002" x="9290050" y="6194425"/>
          <p14:tracePt t="121011" x="9247188" y="6030913"/>
          <p14:tracePt t="121019" x="9197975" y="5859463"/>
          <p14:tracePt t="121027" x="9161463" y="5695950"/>
          <p14:tracePt t="121035" x="9147175" y="5603875"/>
          <p14:tracePt t="121044" x="9126538" y="5481638"/>
          <p14:tracePt t="121052" x="9112250" y="5353050"/>
          <p14:tracePt t="121060" x="9097963" y="5246688"/>
          <p14:tracePt t="121069" x="9097963" y="5218113"/>
          <p14:tracePt t="121077" x="9097963" y="5154613"/>
          <p14:tracePt t="121085" x="9097963" y="5089525"/>
          <p14:tracePt t="121093" x="9097963" y="5068888"/>
          <p14:tracePt t="121101" x="9097963" y="5040313"/>
          <p14:tracePt t="121110" x="9097963" y="5032375"/>
          <p14:tracePt t="121118" x="9097963" y="5018088"/>
          <p14:tracePt t="121225" x="9097963" y="5032375"/>
          <p14:tracePt t="121242" x="9097963" y="5040313"/>
          <p14:tracePt t="121266" x="9097963" y="5054600"/>
          <p14:tracePt t="121276" x="9097963" y="5083175"/>
          <p14:tracePt t="121282" x="9097963" y="5103813"/>
          <p14:tracePt t="121292" x="9097963" y="5132388"/>
          <p14:tracePt t="121299" x="9097963" y="5168900"/>
          <p14:tracePt t="121309" x="9112250" y="5218113"/>
          <p14:tracePt t="121315" x="9112250" y="5232400"/>
          <p14:tracePt t="121326" x="9126538" y="5268913"/>
          <p14:tracePt t="121332" x="9126538" y="5297488"/>
          <p14:tracePt t="121342" x="9126538" y="5318125"/>
          <p14:tracePt t="121349" x="9126538" y="5332413"/>
          <p14:tracePt t="121358" x="9126538" y="5346700"/>
          <p14:tracePt t="121414" x="9126538" y="5332413"/>
          <p14:tracePt t="121424" x="9126538" y="5318125"/>
          <p14:tracePt t="121431" x="9140825" y="5297488"/>
          <p14:tracePt t="121441" x="9140825" y="5254625"/>
          <p14:tracePt t="121447" x="9161463" y="5203825"/>
          <p14:tracePt t="121456" x="9175750" y="5154613"/>
          <p14:tracePt t="121464" x="9197975" y="5118100"/>
          <p14:tracePt t="121472" x="9240838" y="5040313"/>
          <p14:tracePt t="121480" x="9261475" y="4989513"/>
          <p14:tracePt t="121489" x="9290050" y="4968875"/>
          <p14:tracePt t="121497" x="9326563" y="4883150"/>
          <p14:tracePt t="121505" x="9347200" y="4833938"/>
          <p14:tracePt t="121513" x="9361488" y="4819650"/>
          <p14:tracePt t="121522" x="9375775" y="4783138"/>
          <p14:tracePt t="121530" x="9390063" y="4754563"/>
          <p14:tracePt t="121538" x="9396413" y="4733925"/>
          <p14:tracePt t="121547" x="9396413" y="4719638"/>
          <p14:tracePt t="121555" x="9410700" y="4705350"/>
          <p14:tracePt t="121563" x="9410700" y="4691063"/>
          <p14:tracePt t="121579" x="9424988" y="4691063"/>
          <p14:tracePt t="121604" x="9424988" y="4683125"/>
          <p14:tracePt t="121694" x="9439275" y="4683125"/>
          <p14:tracePt t="121719" x="9453563" y="4683125"/>
          <p14:tracePt t="121728" x="9461500" y="4668838"/>
          <p14:tracePt t="121744" x="9475788" y="4668838"/>
          <p14:tracePt t="121753" x="9504363" y="4668838"/>
          <p14:tracePt t="121761" x="9525000" y="4668838"/>
          <p14:tracePt t="121769" x="9539288" y="4668838"/>
          <p14:tracePt t="121777" x="9561513" y="4668838"/>
          <p14:tracePt t="121785" x="9604375" y="4668838"/>
          <p14:tracePt t="121794" x="9610725" y="4668838"/>
          <p14:tracePt t="121802" x="9639300" y="4668838"/>
          <p14:tracePt t="121810" x="9653588" y="4654550"/>
          <p14:tracePt t="121818" x="9675813" y="4654550"/>
          <p14:tracePt t="121826" x="9704388" y="4654550"/>
          <p14:tracePt t="121835" x="9725025" y="4654550"/>
          <p14:tracePt t="121843" x="9739313" y="4654550"/>
          <p14:tracePt t="121852" x="9759950" y="4654550"/>
          <p14:tracePt t="121860" x="9788525" y="4654550"/>
          <p14:tracePt t="121868" x="9810750" y="4654550"/>
          <p14:tracePt t="121876" x="9839325" y="4654550"/>
          <p14:tracePt t="121884" x="9853613" y="4654550"/>
          <p14:tracePt t="121892" x="9874250" y="4654550"/>
          <p14:tracePt t="121901" x="9902825" y="4654550"/>
          <p14:tracePt t="121909" x="9910763" y="4654550"/>
          <p14:tracePt t="121917" x="9939338" y="4654550"/>
          <p14:tracePt t="121925" x="9953625" y="4654550"/>
          <p14:tracePt t="121934" x="9959975" y="4654550"/>
          <p14:tracePt t="121942" x="9974263" y="4668838"/>
          <p14:tracePt t="121950" x="9988550" y="4668838"/>
          <p14:tracePt t="121958" x="10002838" y="4668838"/>
          <p14:tracePt t="121975" x="10017125" y="4683125"/>
          <p14:tracePt t="121992" x="10025063" y="4683125"/>
          <p14:tracePt t="122008" x="10025063" y="4691063"/>
          <p14:tracePt t="122016" x="10039350" y="4691063"/>
          <p14:tracePt t="122033" x="10053638" y="4705350"/>
          <p14:tracePt t="122058" x="10067925" y="4719638"/>
          <p14:tracePt t="122082" x="10067925" y="4733925"/>
          <p14:tracePt t="122092" x="10074275" y="4733925"/>
          <p14:tracePt t="122099" x="10074275" y="4740275"/>
          <p14:tracePt t="122108" x="10088563" y="4740275"/>
          <p14:tracePt t="122115" x="10088563" y="4754563"/>
          <p14:tracePt t="122131" x="10102850" y="4768850"/>
          <p14:tracePt t="122141" x="10117138" y="4783138"/>
          <p14:tracePt t="122148" x="10125075" y="4783138"/>
          <p14:tracePt t="122158" x="10139363" y="4805363"/>
          <p14:tracePt t="122165" x="10153650" y="4819650"/>
          <p14:tracePt t="122174" x="10166350" y="4819650"/>
          <p14:tracePt t="122181" x="10174288" y="4833938"/>
          <p14:tracePt t="122191" x="10188575" y="4840288"/>
          <p14:tracePt t="122206" x="10202863" y="4854575"/>
          <p14:tracePt t="122214" x="10202863" y="4868863"/>
          <p14:tracePt t="122222" x="10217150" y="4868863"/>
          <p14:tracePt t="122238" x="10217150" y="4883150"/>
          <p14:tracePt t="122255" x="10223500" y="4891088"/>
          <p14:tracePt t="122263" x="10223500" y="4905375"/>
          <p14:tracePt t="122280" x="10237788" y="4919663"/>
          <p14:tracePt t="122288" x="10237788" y="4933950"/>
          <p14:tracePt t="122297" x="10237788" y="4940300"/>
          <p14:tracePt t="122305" x="10252075" y="4954588"/>
          <p14:tracePt t="122313" x="10252075" y="4983163"/>
          <p14:tracePt t="122321" x="10252075" y="5003800"/>
          <p14:tracePt t="122330" x="10266363" y="5018088"/>
          <p14:tracePt t="122338" x="10266363" y="5040313"/>
          <p14:tracePt t="122346" x="10266363" y="5054600"/>
          <p14:tracePt t="122354" x="10266363" y="5083175"/>
          <p14:tracePt t="122362" x="10274300" y="5103813"/>
          <p14:tracePt t="122371" x="10274300" y="5118100"/>
          <p14:tracePt t="122379" x="10274300" y="5146675"/>
          <p14:tracePt t="122387" x="10288588" y="5154613"/>
          <p14:tracePt t="122395" x="10288588" y="5168900"/>
          <p14:tracePt t="122412" x="10288588" y="5183188"/>
          <p14:tracePt t="122420" x="10288588" y="5197475"/>
          <p14:tracePt t="122428" x="10302875" y="5197475"/>
          <p14:tracePt t="122453" x="10302875" y="5203825"/>
          <p14:tracePt t="122478" x="10302875" y="5218113"/>
          <p14:tracePt t="122494" x="10302875" y="5232400"/>
          <p14:tracePt t="122511" x="10302875" y="5246688"/>
          <p14:tracePt t="122519" x="10302875" y="5254625"/>
          <p14:tracePt t="122544" x="10302875" y="5268913"/>
          <p14:tracePt t="122560" x="10288588" y="5283200"/>
          <p14:tracePt t="122577" x="10274300" y="5297488"/>
          <p14:tracePt t="122585" x="10274300" y="5303838"/>
          <p14:tracePt t="122593" x="10266363" y="5332413"/>
          <p14:tracePt t="122602" x="10252075" y="5353050"/>
          <p14:tracePt t="122609" x="10237788" y="5395913"/>
          <p14:tracePt t="122618" x="10223500" y="5432425"/>
          <p14:tracePt t="122626" x="10217150" y="5446713"/>
          <p14:tracePt t="122634" x="10202863" y="5467350"/>
          <p14:tracePt t="122643" x="10188575" y="5495925"/>
          <p14:tracePt t="122651" x="10174288" y="5518150"/>
          <p14:tracePt t="122659" x="10166350" y="5532438"/>
          <p14:tracePt t="122676" x="10153650" y="5546725"/>
          <p14:tracePt t="122692" x="10139363" y="5553075"/>
          <p14:tracePt t="122709" x="10125075" y="5567363"/>
          <p14:tracePt t="122717" x="10117138" y="5567363"/>
          <p14:tracePt t="122725" x="10102850" y="5581650"/>
          <p14:tracePt t="122733" x="10088563" y="5581650"/>
          <p14:tracePt t="122742" x="10053638" y="5595938"/>
          <p14:tracePt t="122750" x="10039350" y="5595938"/>
          <p14:tracePt t="122758" x="10017125" y="5603875"/>
          <p14:tracePt t="122767" x="9988550" y="5603875"/>
          <p14:tracePt t="122775" x="9959975" y="5603875"/>
          <p14:tracePt t="122783" x="9925050" y="5618163"/>
          <p14:tracePt t="122792" x="9910763" y="5618163"/>
          <p14:tracePt t="122800" x="9874250" y="5618163"/>
          <p14:tracePt t="122809" x="9853613" y="5618163"/>
          <p14:tracePt t="122816" x="9825038" y="5618163"/>
          <p14:tracePt t="122825" x="9802813" y="5618163"/>
          <p14:tracePt t="122832" x="9774238" y="5632450"/>
          <p14:tracePt t="122842" x="9759950" y="5632450"/>
          <p14:tracePt t="122849" x="9753600" y="5632450"/>
          <p14:tracePt t="122859" x="9739313" y="5646738"/>
          <p14:tracePt t="122865" x="9725025" y="5646738"/>
          <p14:tracePt t="122875" x="9710738" y="5646738"/>
          <p14:tracePt t="122882" x="9704388" y="5653088"/>
          <p14:tracePt t="122898" x="9690100" y="5667375"/>
          <p14:tracePt t="122908" x="9675813" y="5667375"/>
          <p14:tracePt t="122915" x="9675813" y="5681663"/>
          <p14:tracePt t="122925" x="9675813" y="5695950"/>
          <p14:tracePt t="122931" x="9661525" y="5695950"/>
          <p14:tracePt t="122941" x="9653588" y="5703888"/>
          <p14:tracePt t="122957" x="9653588" y="5716588"/>
          <p14:tracePt t="122964" x="9639300" y="5730875"/>
          <p14:tracePt t="122974" x="9639300" y="5745163"/>
          <p14:tracePt t="122980" x="9625013" y="5759450"/>
          <p14:tracePt t="122991" x="9610725" y="5767388"/>
          <p14:tracePt t="122997" x="9604375" y="5781675"/>
          <p14:tracePt t="123006" x="9590088" y="5810250"/>
          <p14:tracePt t="123014" x="9575800" y="5830888"/>
          <p14:tracePt t="123022" x="9561513" y="5867400"/>
          <p14:tracePt t="123030" x="9553575" y="5895975"/>
          <p14:tracePt t="123038" x="9525000" y="5945188"/>
          <p14:tracePt t="123047" x="9510713" y="5981700"/>
          <p14:tracePt t="123055" x="9510713" y="5995988"/>
          <p14:tracePt t="123063" x="9504363" y="6030913"/>
          <p14:tracePt t="123071" x="9490075" y="6059488"/>
          <p14:tracePt t="123080" x="9475788" y="6096000"/>
          <p14:tracePt t="123088" x="9475788" y="6116638"/>
          <p14:tracePt t="123096" x="9461500" y="6130925"/>
          <p14:tracePt t="123105" x="9461500" y="6145213"/>
          <p14:tracePt t="123121" x="9461500" y="6159500"/>
          <p14:tracePt t="123558" x="9461500" y="6145213"/>
          <p14:tracePt t="123566" x="9461500" y="6130925"/>
          <p14:tracePt t="123575" x="9490075" y="6108700"/>
          <p14:tracePt t="123582" x="9504363" y="6081713"/>
          <p14:tracePt t="123593" x="9525000" y="6045200"/>
          <p14:tracePt t="123600" x="9553575" y="6016625"/>
          <p14:tracePt t="123609" x="9590088" y="5967413"/>
          <p14:tracePt t="123615" x="9625013" y="5945188"/>
          <p14:tracePt t="123625" x="9653588" y="5895975"/>
          <p14:tracePt t="123632" x="9704388" y="5859463"/>
          <p14:tracePt t="123642" x="9753600" y="5810250"/>
          <p14:tracePt t="123648" x="9802813" y="5767388"/>
          <p14:tracePt t="123659" x="9839325" y="5730875"/>
          <p14:tracePt t="123665" x="9888538" y="5681663"/>
          <p14:tracePt t="123675" x="9910763" y="5667375"/>
          <p14:tracePt t="123682" x="9953625" y="5646738"/>
          <p14:tracePt t="123691" x="9988550" y="5618163"/>
          <p14:tracePt t="123698" x="10017125" y="5603875"/>
          <p14:tracePt t="123708" x="10039350" y="5595938"/>
          <p14:tracePt t="123715" x="10053638" y="5581650"/>
          <p14:tracePt t="123724" x="10067925" y="5581650"/>
          <p14:tracePt t="123731" x="10074275" y="5581650"/>
          <p14:tracePt t="123739" x="10088563" y="5581650"/>
          <p14:tracePt t="123755" x="10102850" y="5581650"/>
          <p14:tracePt t="123846" x="10088563" y="5581650"/>
          <p14:tracePt t="123879" x="10074275" y="5581650"/>
          <p14:tracePt t="123912" x="10067925" y="5581650"/>
          <p14:tracePt t="123929" x="10053638" y="5581650"/>
          <p14:tracePt t="123937" x="10039350" y="5581650"/>
          <p14:tracePt t="123954" x="10017125" y="5581650"/>
          <p14:tracePt t="123962" x="10002838" y="5581650"/>
          <p14:tracePt t="123970" x="9988550" y="5581650"/>
          <p14:tracePt t="123978" x="9974263" y="5581650"/>
          <p14:tracePt t="123987" x="9939338" y="5581650"/>
          <p14:tracePt t="123995" x="9910763" y="5581650"/>
          <p14:tracePt t="124003" x="9902825" y="5595938"/>
          <p14:tracePt t="124011" x="9859963" y="5595938"/>
          <p14:tracePt t="124020" x="9825038" y="5595938"/>
          <p14:tracePt t="124028" x="9802813" y="5595938"/>
          <p14:tracePt t="124036" x="9759950" y="5603875"/>
          <p14:tracePt t="124044" x="9739313" y="5603875"/>
          <p14:tracePt t="124052" x="9710738" y="5603875"/>
          <p14:tracePt t="124061" x="9675813" y="5603875"/>
          <p14:tracePt t="124069" x="9661525" y="5603875"/>
          <p14:tracePt t="124077" x="9639300" y="5603875"/>
          <p14:tracePt t="124085" x="9610725" y="5603875"/>
          <p14:tracePt t="124094" x="9590088" y="5603875"/>
          <p14:tracePt t="124102" x="9575800" y="5603875"/>
          <p14:tracePt t="124110" x="9561513" y="5603875"/>
          <p14:tracePt t="124119" x="9553575" y="5603875"/>
          <p14:tracePt t="124127" x="9539288" y="5603875"/>
          <p14:tracePt t="124135" x="9525000" y="5603875"/>
          <p14:tracePt t="124151" x="9510713" y="5603875"/>
          <p14:tracePt t="124176" x="9504363" y="5603875"/>
          <p14:tracePt t="124193" x="9490075" y="5603875"/>
          <p14:tracePt t="124217" x="9475788" y="5603875"/>
          <p14:tracePt t="124226" x="9461500" y="5603875"/>
          <p14:tracePt t="124242" x="9453563" y="5595938"/>
          <p14:tracePt t="124250" x="9439275" y="5595938"/>
          <p14:tracePt t="124259" x="9424988" y="5595938"/>
          <p14:tracePt t="124267" x="9410700" y="5595938"/>
          <p14:tracePt t="124276" x="9396413" y="5595938"/>
          <p14:tracePt t="124283" x="9390063" y="5581650"/>
          <p14:tracePt t="124291" x="9375775" y="5581650"/>
          <p14:tracePt t="124300" x="9361488" y="5581650"/>
          <p14:tracePt t="124309" x="9347200" y="5581650"/>
          <p14:tracePt t="124316" x="9326563" y="5581650"/>
          <p14:tracePt t="124325" x="9297988" y="5567363"/>
          <p14:tracePt t="124333" x="9275763" y="5567363"/>
          <p14:tracePt t="124342" x="9261475" y="5553075"/>
          <p14:tracePt t="124349" x="9240838" y="5553075"/>
          <p14:tracePt t="124358" x="9197975" y="5532438"/>
          <p14:tracePt t="124366" x="9161463" y="5518150"/>
          <p14:tracePt t="124375" x="9140825" y="5503863"/>
          <p14:tracePt t="124382" x="9112250" y="5481638"/>
          <p14:tracePt t="124392" x="9075738" y="5453063"/>
          <p14:tracePt t="124399" x="9047163" y="5432425"/>
          <p14:tracePt t="124409" x="9012238" y="5395913"/>
          <p14:tracePt t="124415" x="8990013" y="5367338"/>
          <p14:tracePt t="124425" x="8947150" y="5332413"/>
          <p14:tracePt t="124432" x="8926513" y="5297488"/>
          <p14:tracePt t="124441" x="8897938" y="5246688"/>
          <p14:tracePt t="124448" x="8891588" y="5203825"/>
          <p14:tracePt t="124458" x="8863013" y="5154613"/>
          <p14:tracePt t="124465" x="8848725" y="5118100"/>
          <p14:tracePt t="124474" x="8834438" y="5083175"/>
          <p14:tracePt t="124481" x="8826500" y="5032375"/>
          <p14:tracePt t="124491" x="8826500" y="4989513"/>
          <p14:tracePt t="124497" x="8826500" y="4940300"/>
          <p14:tracePt t="124507" x="8826500" y="4919663"/>
          <p14:tracePt t="124514" x="8826500" y="4883150"/>
          <p14:tracePt t="124524" x="8826500" y="4840288"/>
          <p14:tracePt t="124531" x="8834438" y="4819650"/>
          <p14:tracePt t="124539" x="8863013" y="4783138"/>
          <p14:tracePt t="124547" x="8877300" y="4754563"/>
          <p14:tracePt t="124555" x="8912225" y="4740275"/>
          <p14:tracePt t="124563" x="8947150" y="4719638"/>
          <p14:tracePt t="124572" x="8990013" y="4691063"/>
          <p14:tracePt t="124580" x="9047163" y="4668838"/>
          <p14:tracePt t="124588" x="9097963" y="4654550"/>
          <p14:tracePt t="124597" x="9147175" y="4654550"/>
          <p14:tracePt t="124605" x="9226550" y="4640263"/>
          <p14:tracePt t="124613" x="9290050" y="4640263"/>
          <p14:tracePt t="124621" x="9347200" y="4640263"/>
          <p14:tracePt t="124629" x="9410700" y="4640263"/>
          <p14:tracePt t="124638" x="9490075" y="4640263"/>
          <p14:tracePt t="124646" x="9553575" y="4640263"/>
          <p14:tracePt t="124654" x="9610725" y="4654550"/>
          <p14:tracePt t="124662" x="9675813" y="4683125"/>
          <p14:tracePt t="124671" x="9725025" y="4691063"/>
          <p14:tracePt t="124679" x="9774238" y="4719638"/>
          <p14:tracePt t="124687" x="9839325" y="4754563"/>
          <p14:tracePt t="124696" x="9888538" y="4783138"/>
          <p14:tracePt t="124704" x="9939338" y="4819650"/>
          <p14:tracePt t="124712" x="9988550" y="4868863"/>
          <p14:tracePt t="124720" x="10039350" y="4905375"/>
          <p14:tracePt t="124728" x="10074275" y="4954588"/>
          <p14:tracePt t="124736" x="10117138" y="5003800"/>
          <p14:tracePt t="124745" x="10153650" y="5040313"/>
          <p14:tracePt t="124753" x="10153650" y="5068888"/>
          <p14:tracePt t="124762" x="10174288" y="5103813"/>
          <p14:tracePt t="124770" x="10188575" y="5146675"/>
          <p14:tracePt t="124778" x="10188575" y="5183188"/>
          <p14:tracePt t="124786" x="10188575" y="5197475"/>
          <p14:tracePt t="124795" x="10202863" y="5218113"/>
          <p14:tracePt t="124803" x="10202863" y="5246688"/>
          <p14:tracePt t="124811" x="10202863" y="5254625"/>
          <p14:tracePt t="124819" x="10202863" y="5268913"/>
          <p14:tracePt t="124827" x="10202863" y="5283200"/>
          <p14:tracePt t="124836" x="10188575" y="5297488"/>
          <p14:tracePt t="124844" x="10174288" y="5297488"/>
          <p14:tracePt t="124852" x="10153650" y="5318125"/>
          <p14:tracePt t="124860" x="10139363" y="5346700"/>
          <p14:tracePt t="124868" x="10102850" y="5353050"/>
          <p14:tracePt t="124877" x="10067925" y="5381625"/>
          <p14:tracePt t="124885" x="10025063" y="5403850"/>
          <p14:tracePt t="124893" x="9974263" y="5418138"/>
          <p14:tracePt t="124901" x="9910763" y="5446713"/>
          <p14:tracePt t="124910" x="9853613" y="5453063"/>
          <p14:tracePt t="124918" x="9788525" y="5467350"/>
          <p14:tracePt t="124926" x="9725025" y="5481638"/>
          <p14:tracePt t="124934" x="9653588" y="5481638"/>
          <p14:tracePt t="124943" x="9590088" y="5495925"/>
          <p14:tracePt t="124951" x="9525000" y="5495925"/>
          <p14:tracePt t="124959" x="9453563" y="5495925"/>
          <p14:tracePt t="124967" x="9375775" y="5495925"/>
          <p14:tracePt t="124976" x="9312275" y="5495925"/>
          <p14:tracePt t="124984" x="9247188" y="5495925"/>
          <p14:tracePt t="124993" x="9190038" y="5481638"/>
          <p14:tracePt t="125000" x="9126538" y="5467350"/>
          <p14:tracePt t="125009" x="9061450" y="5453063"/>
          <p14:tracePt t="125017" x="9012238" y="5432425"/>
          <p14:tracePt t="125025" x="8947150" y="5418138"/>
          <p14:tracePt t="125034" x="8897938" y="5395913"/>
          <p14:tracePt t="125042" x="8848725" y="5367338"/>
          <p14:tracePt t="125050" x="8797925" y="5332413"/>
          <p14:tracePt t="125059" x="8748713" y="5303838"/>
          <p14:tracePt t="125067" x="8712200" y="5268913"/>
          <p14:tracePt t="125076" x="8677275" y="5232400"/>
          <p14:tracePt t="125083" x="8648700" y="5218113"/>
          <p14:tracePt t="125093" x="8626475" y="5168900"/>
          <p14:tracePt t="125099" x="8597900" y="5146675"/>
          <p14:tracePt t="125109" x="8583613" y="5118100"/>
          <p14:tracePt t="125116" x="8577263" y="5089525"/>
          <p14:tracePt t="125126" x="8562975" y="5068888"/>
          <p14:tracePt t="125132" x="8562975" y="5054600"/>
          <p14:tracePt t="125142" x="8562975" y="5032375"/>
          <p14:tracePt t="125149" x="8562975" y="5018088"/>
          <p14:tracePt t="125159" x="8562975" y="5003800"/>
          <p14:tracePt t="125175" x="8562975" y="4983163"/>
          <p14:tracePt t="125182" x="8583613" y="4968875"/>
          <p14:tracePt t="125192" x="8612188" y="4940300"/>
          <p14:tracePt t="125198" x="8662988" y="4919663"/>
          <p14:tracePt t="125208" x="8697913" y="4883150"/>
          <p14:tracePt t="125215" x="8763000" y="4854575"/>
          <p14:tracePt t="125225" x="8834438" y="4833938"/>
          <p14:tracePt t="125231" x="8912225" y="4805363"/>
          <p14:tracePt t="125241" x="8997950" y="4783138"/>
          <p14:tracePt t="125248" x="9075738" y="4768850"/>
          <p14:tracePt t="125258" x="9161463" y="4754563"/>
          <p14:tracePt t="125264" x="9240838" y="4754563"/>
          <p14:tracePt t="125275" x="9312275" y="4754563"/>
          <p14:tracePt t="125281" x="9340850" y="4754563"/>
          <p14:tracePt t="125291" x="9424988" y="4754563"/>
          <p14:tracePt t="125297" x="9475788" y="4754563"/>
          <p14:tracePt t="125305" x="9510713" y="4783138"/>
          <p14:tracePt t="125314" x="9553575" y="4805363"/>
          <p14:tracePt t="125322" x="9575800" y="4819650"/>
          <p14:tracePt t="125330" x="9610725" y="4840288"/>
          <p14:tracePt t="125339" x="9625013" y="4854575"/>
          <p14:tracePt t="125347" x="9639300" y="4883150"/>
          <p14:tracePt t="125355" x="9653588" y="4905375"/>
          <p14:tracePt t="125363" x="9661525" y="4933950"/>
          <p14:tracePt t="125372" x="9675813" y="4940300"/>
          <p14:tracePt t="125380" x="9675813" y="4968875"/>
          <p14:tracePt t="125388" x="9675813" y="4989513"/>
          <p14:tracePt t="125396" x="9690100" y="5018088"/>
          <p14:tracePt t="125405" x="9690100" y="5054600"/>
          <p14:tracePt t="125413" x="9690100" y="5083175"/>
          <p14:tracePt t="125421" x="9690100" y="5132388"/>
          <p14:tracePt t="125429" x="9661525" y="5203825"/>
          <p14:tracePt t="125437" x="9639300" y="5283200"/>
          <p14:tracePt t="125446" x="9604375" y="5353050"/>
          <p14:tracePt t="125454" x="9525000" y="5453063"/>
          <p14:tracePt t="125462" x="9475788" y="5553075"/>
          <p14:tracePt t="125471" x="9390063" y="5667375"/>
          <p14:tracePt t="125478" x="9340850" y="5716588"/>
          <p14:tracePt t="125487" x="9247188" y="5816600"/>
          <p14:tracePt t="125495" x="9175750" y="5895975"/>
          <p14:tracePt t="125504" x="9090025" y="5967413"/>
          <p14:tracePt t="125512" x="8997950" y="6016625"/>
          <p14:tracePt t="125520" x="8940800" y="6059488"/>
          <p14:tracePt t="125528" x="8877300" y="6081713"/>
          <p14:tracePt t="125537" x="8812213" y="6096000"/>
          <p14:tracePt t="125544" x="8748713" y="6108700"/>
          <p14:tracePt t="125553" x="8697913" y="6108700"/>
          <p14:tracePt t="125561" x="8648700" y="6108700"/>
          <p14:tracePt t="125569" x="8583613" y="6108700"/>
          <p14:tracePt t="125577" x="8548688" y="6108700"/>
          <p14:tracePt t="125586" x="8499475" y="6096000"/>
          <p14:tracePt t="125594" x="8462963" y="6081713"/>
          <p14:tracePt t="125602" x="8448675" y="6081713"/>
          <p14:tracePt t="125611" x="8413750" y="6059488"/>
          <p14:tracePt t="125619" x="8377238" y="6045200"/>
          <p14:tracePt t="125627" x="8334375" y="6016625"/>
          <p14:tracePt t="125635" x="8313738" y="5995988"/>
          <p14:tracePt t="125644" x="8270875" y="5967413"/>
          <p14:tracePt t="125652" x="8234363" y="5945188"/>
          <p14:tracePt t="125660" x="8199438" y="5910263"/>
          <p14:tracePt t="125669" x="8162925" y="5881688"/>
          <p14:tracePt t="125676" x="8113713" y="5830888"/>
          <p14:tracePt t="125685" x="8070850" y="5795963"/>
          <p14:tracePt t="125693" x="8035925" y="5745163"/>
          <p14:tracePt t="125701" x="7985125" y="5681663"/>
          <p14:tracePt t="125709" x="7950200" y="5632450"/>
          <p14:tracePt t="125718" x="7935913" y="5595938"/>
          <p14:tracePt t="125726" x="7899400" y="5553075"/>
          <p14:tracePt t="125734" x="7885113" y="5518150"/>
          <p14:tracePt t="125742" x="7870825" y="5495925"/>
          <p14:tracePt t="125751" x="7864475" y="5467350"/>
          <p14:tracePt t="125759" x="7864475" y="5446713"/>
          <p14:tracePt t="125767" x="7850188" y="5432425"/>
          <p14:tracePt t="125776" x="7850188" y="5418138"/>
          <p14:tracePt t="125792" x="7850188" y="5403850"/>
          <p14:tracePt t="127449" x="7850188" y="5395913"/>
          <p14:tracePt t="127459" x="7850188" y="5381625"/>
          <p14:tracePt t="127466" x="7835900" y="5367338"/>
          <p14:tracePt t="127476" x="7821613" y="5353050"/>
          <p14:tracePt t="127482" x="7813675" y="5346700"/>
          <p14:tracePt t="127494" x="7799388" y="5318125"/>
          <p14:tracePt t="127500" x="7785100" y="5303838"/>
          <p14:tracePt t="127509" x="7770813" y="5283200"/>
          <p14:tracePt t="127515" x="7770813" y="5268913"/>
          <p14:tracePt t="127526" x="7764463" y="5246688"/>
          <p14:tracePt t="127532" x="7750175" y="5218113"/>
          <p14:tracePt t="127542" x="7750175" y="5197475"/>
          <p14:tracePt t="127548" x="7750175" y="5168900"/>
          <p14:tracePt t="127559" x="7735888" y="5154613"/>
          <p14:tracePt t="127565" x="7735888" y="5132388"/>
          <p14:tracePt t="127575" x="7735888" y="5089525"/>
          <p14:tracePt t="127581" x="7735888" y="5068888"/>
          <p14:tracePt t="127592" x="7735888" y="5040313"/>
          <p14:tracePt t="127598" x="7735888" y="5018088"/>
          <p14:tracePt t="127609" x="7735888" y="4989513"/>
          <p14:tracePt t="127614" x="7750175" y="4968875"/>
          <p14:tracePt t="127625" x="7770813" y="4954588"/>
          <p14:tracePt t="127631" x="7785100" y="4933950"/>
          <p14:tracePt t="127642" x="7799388" y="4919663"/>
          <p14:tracePt t="127648" x="7813675" y="4891088"/>
          <p14:tracePt t="127659" x="7821613" y="4883150"/>
          <p14:tracePt t="127664" x="7850188" y="4868863"/>
          <p14:tracePt t="127675" x="7864475" y="4854575"/>
          <p14:tracePt t="127681" x="7885113" y="4840288"/>
          <p14:tracePt t="127693" x="7899400" y="4840288"/>
          <p14:tracePt t="127697" x="7921625" y="4833938"/>
          <p14:tracePt t="127709" x="7964488" y="4833938"/>
          <p14:tracePt t="127713" x="7970838" y="4819650"/>
          <p14:tracePt t="127725" x="8021638" y="48196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E4F4-EF23-886D-7F29-1C80C7E28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70B4EE29-BAE3-6EA0-D353-15E676280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177975-7749-E9A9-25D8-3E5B14299241}"/>
              </a:ext>
            </a:extLst>
          </p:cNvPr>
          <p:cNvSpPr txBox="1"/>
          <p:nvPr/>
        </p:nvSpPr>
        <p:spPr>
          <a:xfrm>
            <a:off x="770788" y="1642569"/>
            <a:ext cx="11205312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 strike="sngStrike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。→</a:t>
            </a:r>
            <a:r>
              <a:rPr lang="ja-JP" altLang="en-US" sz="2000" b="1" i="0">
                <a:solidFill>
                  <a:srgbClr val="FF0000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消化腺の分泌腺はない</a:t>
            </a:r>
            <a:endParaRPr lang="en-US" altLang="ja-JP" sz="2000" b="1" i="0" dirty="0">
              <a:solidFill>
                <a:srgbClr val="FF0000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D8B8DFE-D2E6-145C-1C00-3C79ABAB03B2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632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05"/>
    </mc:Choice>
    <mc:Fallback>
      <p:transition spd="slow" advTm="4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8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1" x="7999413" y="4819650"/>
          <p14:tracePt t="598" x="7950200" y="4819650"/>
          <p14:tracePt t="612" x="7913688" y="4805363"/>
          <p14:tracePt t="614" x="7870825" y="4783138"/>
          <p14:tracePt t="620" x="7835900" y="4783138"/>
          <p14:tracePt t="631" x="7707313" y="4733925"/>
          <p14:tracePt t="648" x="7521575" y="4668838"/>
          <p14:tracePt t="662" x="7407275" y="4619625"/>
          <p14:tracePt t="663" x="7286625" y="4570413"/>
          <p14:tracePt t="669" x="7172325" y="4527550"/>
          <p14:tracePt t="681" x="7043738" y="4476750"/>
          <p14:tracePt t="695" x="6908800" y="4427538"/>
          <p14:tracePt t="697" x="6788150" y="4391025"/>
          <p14:tracePt t="701" x="6630988" y="4341813"/>
          <p14:tracePt t="714" x="6481763" y="4319588"/>
          <p14:tracePt t="728" x="6310313" y="4276725"/>
          <p14:tracePt t="730" x="6130925" y="4241800"/>
          <p14:tracePt t="734" x="5932488" y="4191000"/>
          <p14:tracePt t="748" x="5732463" y="4156075"/>
          <p14:tracePt t="749" x="5546725" y="4106863"/>
          <p14:tracePt t="764" x="5354638" y="4056063"/>
          <p14:tracePt t="766" x="5154613" y="4006850"/>
          <p14:tracePt t="779" x="4983163" y="3941763"/>
          <p14:tracePt t="784" x="4791075" y="3878263"/>
          <p14:tracePt t="798" x="4641850" y="3813175"/>
          <p14:tracePt t="799" x="4470400" y="3729038"/>
          <p14:tracePt t="816" x="4306888" y="3657600"/>
          <p14:tracePt t="818" x="4170363" y="3578225"/>
          <p14:tracePt t="829" x="4029075" y="3506788"/>
          <p14:tracePt t="833" x="3906838" y="3414713"/>
          <p14:tracePt t="846" x="3778250" y="3351213"/>
          <p14:tracePt t="863" x="3657600" y="3279775"/>
          <p14:tracePt t="864" x="3608388" y="3243263"/>
          <p14:tracePt t="865" x="3494088" y="3179763"/>
          <p14:tracePt t="879" x="3408363" y="3114675"/>
          <p14:tracePt t="883" x="3328988" y="3065463"/>
          <p14:tracePt t="896" x="3265488" y="3030538"/>
          <p14:tracePt t="900" x="3216275" y="2994025"/>
          <p14:tracePt t="912" x="3194050" y="2979738"/>
          <p14:tracePt t="916" x="3130550" y="2944813"/>
          <p14:tracePt t="1230" x="3044825" y="2916238"/>
          <p14:tracePt t="1247" x="2951163" y="2865438"/>
          <p14:tracePt t="1263" x="2816225" y="2830513"/>
          <p14:tracePt t="1280" x="2667000" y="2787650"/>
          <p14:tracePt t="1298" x="2438400" y="2736850"/>
          <p14:tracePt t="1313" x="2117725" y="2652713"/>
          <p14:tracePt t="1331" x="1889125" y="2587625"/>
          <p14:tracePt t="1346" x="1625600" y="2516188"/>
          <p14:tracePt t="1363" x="1439863" y="2452688"/>
          <p14:tracePt t="1379" x="1325563" y="2401888"/>
          <p14:tracePt t="1396" x="1239838" y="2352675"/>
          <p14:tracePt t="1401" x="1204913" y="2330450"/>
          <p14:tracePt t="1412" x="1176338" y="2316163"/>
          <p14:tracePt t="1428" x="1155700" y="2287588"/>
          <p14:tracePt t="1445" x="1127125" y="2266950"/>
          <p14:tracePt t="1462" x="1112838" y="2238375"/>
          <p14:tracePt t="1467" x="1098550" y="2224088"/>
          <p14:tracePt t="1496" x="1090613" y="2217738"/>
          <p14:tracePt t="1511" x="1090613" y="2203450"/>
          <p14:tracePt t="1516" x="1076325" y="2203450"/>
          <p14:tracePt t="1545" x="1076325" y="2189163"/>
          <p14:tracePt t="1561" x="1062038" y="2189163"/>
          <p14:tracePt t="1579" x="1041400" y="2166938"/>
          <p14:tracePt t="1583" x="1012825" y="2166938"/>
          <p14:tracePt t="1595" x="998538" y="2152650"/>
          <p14:tracePt t="1600" x="962025" y="2124075"/>
          <p14:tracePt t="1612" x="947738" y="2124075"/>
          <p14:tracePt t="1616" x="927100" y="2117725"/>
          <p14:tracePt t="1628" x="898525" y="2103438"/>
          <p14:tracePt t="1633" x="876300" y="2103438"/>
          <p14:tracePt t="1645" x="862013" y="2089150"/>
          <p14:tracePt t="1649" x="847725" y="2089150"/>
          <p14:tracePt t="1662" x="841375" y="2089150"/>
          <p14:tracePt t="1665" x="827088" y="2089150"/>
          <p14:tracePt t="1712" x="827088" y="2074863"/>
          <p14:tracePt t="1780" x="841375" y="2074863"/>
          <p14:tracePt t="1798" x="847725" y="2074863"/>
          <p14:tracePt t="1815" x="862013" y="2089150"/>
          <p14:tracePt t="1830" x="876300" y="2089150"/>
          <p14:tracePt t="1846" x="898525" y="2103438"/>
          <p14:tracePt t="1864" x="912813" y="2103438"/>
          <p14:tracePt t="1880" x="912813" y="2117725"/>
          <p14:tracePt t="1897" x="927100" y="2117725"/>
          <p14:tracePt t="1930" x="941388" y="2117725"/>
          <p14:tracePt t="1946" x="941388" y="2124075"/>
          <p14:tracePt t="1965" x="941388" y="2138363"/>
          <p14:tracePt t="1979" x="941388" y="2166938"/>
          <p14:tracePt t="2416" x="962025" y="2166938"/>
          <p14:tracePt t="2430" x="998538" y="2166938"/>
          <p14:tracePt t="2431" x="1012825" y="2166938"/>
          <p14:tracePt t="2446" x="1062038" y="2166938"/>
          <p14:tracePt t="2449" x="1076325" y="2166938"/>
          <p14:tracePt t="2463" x="1098550" y="2152650"/>
          <p14:tracePt t="2465" x="1127125" y="2152650"/>
          <p14:tracePt t="2480" x="1155700" y="2152650"/>
          <p14:tracePt t="2481" x="1162050" y="2138363"/>
          <p14:tracePt t="2496" x="1176338" y="2138363"/>
          <p14:tracePt t="2497" x="1190625" y="2138363"/>
          <p14:tracePt t="2512" x="1204913" y="2138363"/>
          <p14:tracePt t="2528" x="1212850" y="2138363"/>
          <p14:tracePt t="2561" x="1225550" y="2138363"/>
          <p14:tracePt t="2563" x="1239838" y="2138363"/>
          <p14:tracePt t="2579" x="1262063" y="2138363"/>
          <p14:tracePt t="2596" x="1311275" y="2138363"/>
          <p14:tracePt t="2613" x="1362075" y="2138363"/>
          <p14:tracePt t="2628" x="1425575" y="2138363"/>
          <p14:tracePt t="2630" x="1462088" y="2138363"/>
          <p14:tracePt t="2645" x="1525588" y="2124075"/>
          <p14:tracePt t="2663" x="1625600" y="2117725"/>
          <p14:tracePt t="2679" x="1725613" y="2103438"/>
          <p14:tracePt t="2698" x="1854200" y="2089150"/>
          <p14:tracePt t="2713" x="1989138" y="2074863"/>
          <p14:tracePt t="2730" x="2124075" y="2074863"/>
          <p14:tracePt t="2746" x="2232025" y="2066925"/>
          <p14:tracePt t="2764" x="2303463" y="2066925"/>
          <p14:tracePt t="2779" x="2381250" y="2066925"/>
          <p14:tracePt t="2798" x="2452688" y="2066925"/>
          <p14:tracePt t="2817" x="2530475" y="2066925"/>
          <p14:tracePt t="2828" x="2552700" y="2066925"/>
          <p14:tracePt t="2829" x="2587625" y="2066925"/>
          <p14:tracePt t="2845" x="2667000" y="2066925"/>
          <p14:tracePt t="2862" x="2752725" y="2074863"/>
          <p14:tracePt t="2878" x="2830513" y="2074863"/>
          <p14:tracePt t="2896" x="2930525" y="2089150"/>
          <p14:tracePt t="2913" x="3016250" y="2089150"/>
          <p14:tracePt t="2929" x="3116263" y="2089150"/>
          <p14:tracePt t="2945" x="3179763" y="2089150"/>
          <p14:tracePt t="2961" x="3251200" y="2089150"/>
          <p14:tracePt t="2978" x="3300413" y="2089150"/>
          <p14:tracePt t="2995" x="3365500" y="2089150"/>
          <p14:tracePt t="3013" x="3408363" y="2089150"/>
          <p14:tracePt t="3017" x="3443288" y="2089150"/>
          <p14:tracePt t="3646" x="3465513" y="2089150"/>
          <p14:tracePt t="3663" x="3494088" y="2089150"/>
          <p14:tracePt t="3679" x="3508375" y="2089150"/>
          <p14:tracePt t="3696" x="3529013" y="2089150"/>
          <p14:tracePt t="3712" x="3557588" y="2089150"/>
          <p14:tracePt t="3729" x="3565525" y="2089150"/>
          <p14:tracePt t="3746" x="3594100" y="2089150"/>
          <p14:tracePt t="3751" x="3608388" y="2089150"/>
          <p14:tracePt t="3762" x="3614738" y="2089150"/>
          <p14:tracePt t="3778" x="3629025" y="2089150"/>
          <p14:tracePt t="3797" x="3657600" y="2089150"/>
          <p14:tracePt t="3815" x="3663950" y="2089150"/>
          <p14:tracePt t="3818" x="3678238" y="2089150"/>
          <p14:tracePt t="3829" x="3692525" y="2089150"/>
          <p14:tracePt t="3846" x="3706813" y="2089150"/>
          <p14:tracePt t="3850" x="3714750" y="2089150"/>
          <p14:tracePt t="3863" x="3729038" y="2089150"/>
          <p14:tracePt t="3867" x="3743325" y="2089150"/>
          <p14:tracePt t="3879" x="3757613" y="2089150"/>
          <p14:tracePt t="3883" x="3763963" y="2089150"/>
          <p14:tracePt t="3896" x="3792538" y="2089150"/>
          <p14:tracePt t="3912" x="3806825" y="2089150"/>
          <p14:tracePt t="3914" x="3814763" y="2089150"/>
          <p14:tracePt t="3915" x="3843338" y="2089150"/>
          <p14:tracePt t="3929" x="3857625" y="2089150"/>
          <p14:tracePt t="3946" x="3863975" y="2089150"/>
          <p14:tracePt t="3949" x="3878263" y="2089150"/>
          <p14:tracePt t="3965" x="3892550" y="2089150"/>
          <p14:tracePt t="3982" x="3906838" y="2089150"/>
          <p14:tracePt t="3996" x="3921125" y="2089150"/>
          <p14:tracePt t="3999" x="3929063" y="2089150"/>
          <p14:tracePt t="4015" x="3943350" y="2089150"/>
          <p14:tracePt t="4029" x="3971925" y="2089150"/>
          <p14:tracePt t="4032" x="3978275" y="2089150"/>
          <p14:tracePt t="4046" x="3992563" y="2089150"/>
          <p14:tracePt t="4047" x="4006850" y="2089150"/>
          <p14:tracePt t="4062" x="4021138" y="2089150"/>
          <p14:tracePt t="4063" x="4029075" y="2089150"/>
          <p14:tracePt t="4078" x="4043363" y="2089150"/>
          <p14:tracePt t="4081" x="4057650" y="2089150"/>
          <p14:tracePt t="4096" x="4070350" y="2089150"/>
          <p14:tracePt t="4097" x="4078288" y="2074863"/>
          <p14:tracePt t="4112" x="4092575" y="2074863"/>
          <p14:tracePt t="4113" x="4121150" y="2074863"/>
          <p14:tracePt t="4129" x="4141788" y="2074863"/>
          <p14:tracePt t="4130" x="4156075" y="2074863"/>
          <p14:tracePt t="4146" x="4221163" y="2066925"/>
          <p14:tracePt t="4162" x="4292600" y="2066925"/>
          <p14:tracePt t="4179" x="4370388" y="2052638"/>
          <p14:tracePt t="4196" x="4441825" y="2052638"/>
          <p14:tracePt t="4213" x="4491038" y="2052638"/>
          <p14:tracePt t="4230" x="4570413" y="2038350"/>
          <p14:tracePt t="4246" x="4656138" y="2024063"/>
          <p14:tracePt t="4263" x="4719638" y="2024063"/>
          <p14:tracePt t="4279" x="4791075" y="2017713"/>
          <p14:tracePt t="4297" x="4833938" y="2017713"/>
          <p14:tracePt t="4312" x="4891088" y="2003425"/>
          <p14:tracePt t="4331" x="4954588" y="2003425"/>
          <p14:tracePt t="4346" x="5005388" y="2003425"/>
          <p14:tracePt t="4363" x="5054600" y="1989138"/>
          <p14:tracePt t="4379" x="5119688" y="1989138"/>
          <p14:tracePt t="4396" x="5154613" y="1989138"/>
          <p14:tracePt t="4412" x="5197475" y="1974850"/>
          <p14:tracePt t="4430" x="5233988" y="1974850"/>
          <p14:tracePt t="4446" x="5268913" y="1974850"/>
          <p14:tracePt t="4462" x="5303838" y="1966913"/>
          <p14:tracePt t="4479" x="5346700" y="1966913"/>
          <p14:tracePt t="4496" x="5383213" y="1966913"/>
          <p14:tracePt t="4512" x="5418138" y="1966913"/>
          <p14:tracePt t="4529" x="5454650" y="1966913"/>
          <p14:tracePt t="4545" x="5503863" y="1966913"/>
          <p14:tracePt t="4562" x="5561013" y="1966913"/>
          <p14:tracePt t="4578" x="5611813" y="1974850"/>
          <p14:tracePt t="4597" x="5661025" y="1974850"/>
          <p14:tracePt t="4612" x="5718175" y="1989138"/>
          <p14:tracePt t="4616" x="5746750" y="1989138"/>
          <p14:tracePt t="4629" x="5767388" y="2003425"/>
          <p14:tracePt t="4633" x="5795963" y="2003425"/>
          <p14:tracePt t="4645" x="5832475" y="2003425"/>
          <p14:tracePt t="4649" x="5846763" y="2003425"/>
          <p14:tracePt t="4662" x="5867400" y="2017713"/>
          <p14:tracePt t="4667" x="5895975" y="2017713"/>
          <p14:tracePt t="4679" x="5918200" y="2017713"/>
          <p14:tracePt t="4683" x="5932488" y="2017713"/>
          <p14:tracePt t="4694" x="5961063" y="2017713"/>
          <p14:tracePt t="4699" x="5967413" y="2017713"/>
          <p14:tracePt t="4712" x="5995988" y="2017713"/>
          <p14:tracePt t="4716" x="6010275" y="2017713"/>
          <p14:tracePt t="4729" x="6032500" y="2017713"/>
          <p14:tracePt t="4733" x="6061075" y="2017713"/>
          <p14:tracePt t="4745" x="6081713" y="2017713"/>
          <p14:tracePt t="4749" x="6110288" y="2017713"/>
          <p14:tracePt t="4761" x="6130925" y="2017713"/>
          <p14:tracePt t="4765" x="6145213" y="2017713"/>
          <p14:tracePt t="4779" x="6173788" y="2017713"/>
          <p14:tracePt t="4782" x="6196013" y="2017713"/>
          <p14:tracePt t="4797" x="6210300" y="2017713"/>
          <p14:tracePt t="4798" x="6224588" y="2017713"/>
          <p14:tracePt t="4815" x="6230938" y="2017713"/>
          <p14:tracePt t="4818" x="6245225" y="2017713"/>
          <p14:tracePt t="4829" x="6259513" y="2017713"/>
          <p14:tracePt t="4830" x="6273800" y="2017713"/>
          <p14:tracePt t="4847" x="6281738" y="2017713"/>
          <p14:tracePt t="4862" x="6296025" y="2017713"/>
          <p14:tracePt t="4863" x="6310313" y="2017713"/>
          <p14:tracePt t="4879" x="6324600" y="2017713"/>
          <p14:tracePt t="4880" x="6345238" y="2024063"/>
          <p14:tracePt t="4895" x="6359525" y="2024063"/>
          <p14:tracePt t="4897" x="6381750" y="2024063"/>
          <p14:tracePt t="4912" x="6396038" y="2024063"/>
          <p14:tracePt t="4914" x="6424613" y="2024063"/>
          <p14:tracePt t="4929" x="6430963" y="2024063"/>
          <p14:tracePt t="4930" x="6445250" y="2024063"/>
          <p14:tracePt t="4946" x="6481763" y="2024063"/>
          <p14:tracePt t="4962" x="6508750" y="2024063"/>
          <p14:tracePt t="4979" x="6530975" y="2024063"/>
          <p14:tracePt t="4996" x="6545263" y="2024063"/>
          <p14:tracePt t="5012" x="6559550" y="2024063"/>
          <p14:tracePt t="5031" x="6573838" y="2024063"/>
          <p14:tracePt t="5046" x="6580188" y="2024063"/>
          <p14:tracePt t="5079" x="6594475" y="2024063"/>
          <p14:tracePt t="5263" x="6580188" y="2024063"/>
          <p14:tracePt t="5313" x="6573838" y="2024063"/>
          <p14:tracePt t="5347" x="6559550" y="2024063"/>
          <p14:tracePt t="5379" x="6545263" y="2024063"/>
          <p14:tracePt t="5412" x="6530975" y="2024063"/>
          <p14:tracePt t="5432" x="6523038" y="2024063"/>
          <p14:tracePt t="5479" x="6508750" y="2024063"/>
          <p14:tracePt t="5529" x="6496050" y="2038350"/>
          <p14:tracePt t="5572" x="6496050" y="2052638"/>
          <p14:tracePt t="5761" x="6481763" y="2052638"/>
          <p14:tracePt t="5778" x="6473825" y="2052638"/>
          <p14:tracePt t="5786" x="6459538" y="2052638"/>
          <p14:tracePt t="5795" x="6445250" y="2052638"/>
          <p14:tracePt t="5802" x="6424613" y="2052638"/>
          <p14:tracePt t="5811" x="6396038" y="2052638"/>
          <p14:tracePt t="5819" x="6359525" y="2052638"/>
          <p14:tracePt t="5828" x="6324600" y="2052638"/>
          <p14:tracePt t="5836" x="6281738" y="2052638"/>
          <p14:tracePt t="5844" x="6245225" y="2052638"/>
          <p14:tracePt t="5852" x="6210300" y="2052638"/>
          <p14:tracePt t="5861" x="6173788" y="2052638"/>
          <p14:tracePt t="5869" x="6124575" y="2066925"/>
          <p14:tracePt t="5877" x="6081713" y="2066925"/>
          <p14:tracePt t="5885" x="6018213" y="2066925"/>
          <p14:tracePt t="5894" x="5981700" y="2066925"/>
          <p14:tracePt t="5902" x="5918200" y="2074863"/>
          <p14:tracePt t="5911" x="5881688" y="2074863"/>
          <p14:tracePt t="5918" x="5818188" y="2074863"/>
          <p14:tracePt t="5928" x="5781675" y="2074863"/>
          <p14:tracePt t="5935" x="5746750" y="2074863"/>
          <p14:tracePt t="5944" x="5718175" y="2074863"/>
          <p14:tracePt t="5951" x="5683250" y="2074863"/>
          <p14:tracePt t="5961" x="5646738" y="2074863"/>
          <p14:tracePt t="5968" x="5611813" y="2074863"/>
          <p14:tracePt t="5978" x="5583238" y="2074863"/>
          <p14:tracePt t="5984" x="5546725" y="2074863"/>
          <p14:tracePt t="5994" x="5518150" y="2074863"/>
          <p14:tracePt t="6001" x="5497513" y="2074863"/>
          <p14:tracePt t="6011" x="5468938" y="2074863"/>
          <p14:tracePt t="6018" x="5446713" y="2074863"/>
          <p14:tracePt t="6027" x="5418138" y="2074863"/>
          <p14:tracePt t="6034" x="5397500" y="2074863"/>
          <p14:tracePt t="6043" x="5368925" y="2074863"/>
          <p14:tracePt t="6050" x="5346700" y="2074863"/>
          <p14:tracePt t="6059" x="5297488" y="2074863"/>
          <p14:tracePt t="6066" x="5268913" y="2074863"/>
          <p14:tracePt t="6075" x="5248275" y="2074863"/>
          <p14:tracePt t="6083" x="5219700" y="2074863"/>
          <p14:tracePt t="6091" x="5168900" y="2074863"/>
          <p14:tracePt t="6100" x="5133975" y="2074863"/>
          <p14:tracePt t="6108" x="5097463" y="2074863"/>
          <p14:tracePt t="6116" x="5054600" y="2074863"/>
          <p14:tracePt t="6124" x="5005388" y="2074863"/>
          <p14:tracePt t="6133" x="4968875" y="2074863"/>
          <p14:tracePt t="6141" x="4919663" y="2074863"/>
          <p14:tracePt t="6149" x="4856163" y="2074863"/>
          <p14:tracePt t="6157" x="4791075" y="2074863"/>
          <p14:tracePt t="6165" x="4719638" y="2074863"/>
          <p14:tracePt t="6173" x="4641850" y="2074863"/>
          <p14:tracePt t="6182" x="4556125" y="2074863"/>
          <p14:tracePt t="6190" x="4470400" y="2074863"/>
          <p14:tracePt t="6199" x="4392613" y="2052638"/>
          <p14:tracePt t="6206" x="4306888" y="2038350"/>
          <p14:tracePt t="6215" x="4221163" y="2024063"/>
          <p14:tracePt t="6223" x="4127500" y="2017713"/>
          <p14:tracePt t="6232" x="4057650" y="1989138"/>
          <p14:tracePt t="6240" x="3971925" y="1974850"/>
          <p14:tracePt t="6248" x="3892550" y="1952625"/>
          <p14:tracePt t="6256" x="3814763" y="1924050"/>
          <p14:tracePt t="6264" x="3743325" y="1903413"/>
          <p14:tracePt t="6273" x="3678238" y="1874838"/>
          <p14:tracePt t="6281" x="3629025" y="1854200"/>
          <p14:tracePt t="6289" x="3565525" y="1825625"/>
          <p14:tracePt t="6297" x="3543300" y="1817688"/>
          <p14:tracePt t="6306" x="3514725" y="1789113"/>
          <p14:tracePt t="6314" x="3494088" y="1774825"/>
          <p14:tracePt t="6322" x="3479800" y="1754188"/>
          <p14:tracePt t="6330" x="3465513" y="1754188"/>
          <p14:tracePt t="6339" x="3465513" y="1739900"/>
          <p14:tracePt t="6347" x="3465513" y="1725613"/>
          <p14:tracePt t="6355" x="3465513" y="1717675"/>
          <p14:tracePt t="6364" x="3465513" y="1703388"/>
          <p14:tracePt t="6371" x="3494088" y="1703388"/>
          <p14:tracePt t="6380" x="3514725" y="1674813"/>
          <p14:tracePt t="6388" x="3579813" y="1660525"/>
          <p14:tracePt t="6396" x="3678238" y="1639888"/>
          <p14:tracePt t="6405" x="3757613" y="1603375"/>
          <p14:tracePt t="6413" x="3814763" y="1589088"/>
          <p14:tracePt t="6421" x="3971925" y="1560513"/>
          <p14:tracePt t="6429" x="4078288" y="1554163"/>
          <p14:tracePt t="6437" x="4192588" y="1539875"/>
          <p14:tracePt t="6446" x="4327525" y="1539875"/>
          <p14:tracePt t="6454" x="4470400" y="1539875"/>
          <p14:tracePt t="6462" x="4591050" y="1539875"/>
          <p14:tracePt t="6471" x="4741863" y="1539875"/>
          <p14:tracePt t="6478" x="4891088" y="1539875"/>
          <p14:tracePt t="6487" x="5068888" y="1539875"/>
          <p14:tracePt t="6495" x="5219700" y="1554163"/>
          <p14:tracePt t="6504" x="5368925" y="1560513"/>
          <p14:tracePt t="6511" x="5497513" y="1603375"/>
          <p14:tracePt t="6520" x="5561013" y="1611313"/>
          <p14:tracePt t="6528" x="5683250" y="1625600"/>
          <p14:tracePt t="6536" x="5881688" y="1674813"/>
          <p14:tracePt t="6545" x="5932488" y="1689100"/>
          <p14:tracePt t="6553" x="6046788" y="1703388"/>
          <p14:tracePt t="6561" x="6145213" y="1725613"/>
          <p14:tracePt t="6570" x="6224588" y="1754188"/>
          <p14:tracePt t="6578" x="6296025" y="1774825"/>
          <p14:tracePt t="6586" x="6359525" y="1803400"/>
          <p14:tracePt t="6595" x="6424613" y="1825625"/>
          <p14:tracePt t="6602" x="6445250" y="1839913"/>
          <p14:tracePt t="6611" x="6481763" y="1854200"/>
          <p14:tracePt t="6619" x="6496050" y="1868488"/>
          <p14:tracePt t="6628" x="6523038" y="1889125"/>
          <p14:tracePt t="6635" x="6530975" y="1903413"/>
          <p14:tracePt t="6644" x="6545263" y="1903413"/>
          <p14:tracePt t="6652" x="6559550" y="1917700"/>
          <p14:tracePt t="6661" x="6559550" y="1924050"/>
          <p14:tracePt t="6668" x="6573838" y="1924050"/>
          <p14:tracePt t="6678" x="6573838" y="1938338"/>
          <p14:tracePt t="6694" x="6573838" y="1952625"/>
          <p14:tracePt t="6711" x="6573838" y="1966913"/>
          <p14:tracePt t="6727" x="6559550" y="1974850"/>
          <p14:tracePt t="6744" x="6545263" y="1989138"/>
          <p14:tracePt t="6760" x="6530975" y="1989138"/>
          <p14:tracePt t="6767" x="6530975" y="2003425"/>
          <p14:tracePt t="6777" x="6523038" y="2003425"/>
          <p14:tracePt t="6784" x="6523038" y="2017713"/>
          <p14:tracePt t="6793" x="6508750" y="2017713"/>
          <p14:tracePt t="6810" x="6496050" y="2017713"/>
          <p14:tracePt t="6833" x="6481763" y="2017713"/>
          <p14:tracePt t="7163" x="6523038" y="2017713"/>
          <p14:tracePt t="7171" x="6559550" y="2017713"/>
          <p14:tracePt t="7179" x="6623050" y="2017713"/>
          <p14:tracePt t="7188" x="6673850" y="2017713"/>
          <p14:tracePt t="7196" x="6773863" y="2017713"/>
          <p14:tracePt t="7204" x="6873875" y="2017713"/>
          <p14:tracePt t="7213" x="6937375" y="2003425"/>
          <p14:tracePt t="7221" x="7023100" y="2003425"/>
          <p14:tracePt t="7229" x="7108825" y="2003425"/>
          <p14:tracePt t="7237" x="7194550" y="1989138"/>
          <p14:tracePt t="7245" x="7223125" y="1989138"/>
          <p14:tracePt t="7253" x="7335838" y="1974850"/>
          <p14:tracePt t="7262" x="7358063" y="1974850"/>
          <p14:tracePt t="7270" x="7400925" y="1974850"/>
          <p14:tracePt t="7279" x="7421563" y="1974850"/>
          <p14:tracePt t="7287" x="7450138" y="1974850"/>
          <p14:tracePt t="7295" x="7472363" y="1974850"/>
          <p14:tracePt t="7303" x="7486650" y="1974850"/>
          <p14:tracePt t="7311" x="7500938" y="1974850"/>
          <p14:tracePt t="7320" x="7507288" y="1974850"/>
          <p14:tracePt t="7352" x="7521575" y="1974850"/>
          <p14:tracePt t="7402" x="7507288" y="1974850"/>
          <p14:tracePt t="7418" x="7500938" y="1974850"/>
          <p14:tracePt t="7427" x="7486650" y="1974850"/>
          <p14:tracePt t="7435" x="7472363" y="1974850"/>
          <p14:tracePt t="7444" x="7458075" y="1974850"/>
          <p14:tracePt t="7452" x="7421563" y="1989138"/>
          <p14:tracePt t="7461" x="7400925" y="1989138"/>
          <p14:tracePt t="7468" x="7372350" y="1989138"/>
          <p14:tracePt t="7478" x="7335838" y="1989138"/>
          <p14:tracePt t="7485" x="7286625" y="1989138"/>
          <p14:tracePt t="7494" x="7237413" y="1989138"/>
          <p14:tracePt t="7501" x="7186613" y="1989138"/>
          <p14:tracePt t="7511" x="7137400" y="1989138"/>
          <p14:tracePt t="7517" x="7094538" y="1974850"/>
          <p14:tracePt t="7527" x="7043738" y="1952625"/>
          <p14:tracePt t="7534" x="7023100" y="1938338"/>
          <p14:tracePt t="7544" x="6986588" y="1917700"/>
          <p14:tracePt t="7550" x="6958013" y="1903413"/>
          <p14:tracePt t="7560" x="6923088" y="1874838"/>
          <p14:tracePt t="7567" x="6894513" y="1854200"/>
          <p14:tracePt t="7576" x="6888163" y="1825625"/>
          <p14:tracePt t="7584" x="6873875" y="1817688"/>
          <p14:tracePt t="7593" x="6859588" y="1789113"/>
          <p14:tracePt t="7600" x="6845300" y="1774825"/>
          <p14:tracePt t="7610" x="6845300" y="1768475"/>
          <p14:tracePt t="7616" x="6845300" y="1754188"/>
          <p14:tracePt t="7626" x="6845300" y="1739900"/>
          <p14:tracePt t="7633" x="6845300" y="1725613"/>
          <p14:tracePt t="7641" x="6845300" y="1717675"/>
          <p14:tracePt t="7657" x="6845300" y="1703388"/>
          <p14:tracePt t="7666" x="6845300" y="1689100"/>
          <p14:tracePt t="7674" x="6859588" y="1674813"/>
          <p14:tracePt t="7682" x="6908800" y="1639888"/>
          <p14:tracePt t="7690" x="6943725" y="1603375"/>
          <p14:tracePt t="7699" x="7008813" y="1554163"/>
          <p14:tracePt t="7707" x="7043738" y="1525588"/>
          <p14:tracePt t="7715" x="7123113" y="1476375"/>
          <p14:tracePt t="7723" x="7194550" y="1439863"/>
          <p14:tracePt t="7732" x="7272338" y="1390650"/>
          <p14:tracePt t="7740" x="7350125" y="1362075"/>
          <p14:tracePt t="7748" x="7435850" y="1354138"/>
          <p14:tracePt t="7757" x="7507288" y="1325563"/>
          <p14:tracePt t="7765" x="7572375" y="1311275"/>
          <p14:tracePt t="7773" x="7621588" y="1311275"/>
          <p14:tracePt t="7781" x="7686675" y="1311275"/>
          <p14:tracePt t="7789" x="7721600" y="1311275"/>
          <p14:tracePt t="7797" x="7770813" y="1311275"/>
          <p14:tracePt t="7810" x="7813675" y="1311275"/>
          <p14:tracePt t="7816" x="7850188" y="1311275"/>
          <p14:tracePt t="7823" x="7899400" y="1311275"/>
          <p14:tracePt t="7831" x="7950200" y="1325563"/>
          <p14:tracePt t="7839" x="8013700" y="1339850"/>
          <p14:tracePt t="7847" x="8070850" y="1354138"/>
          <p14:tracePt t="7855" x="8148638" y="1362075"/>
          <p14:tracePt t="7864" x="8213725" y="1376363"/>
          <p14:tracePt t="7872" x="8285163" y="1390650"/>
          <p14:tracePt t="7880" x="8348663" y="1411288"/>
          <p14:tracePt t="7888" x="8434388" y="1425575"/>
          <p14:tracePt t="7897" x="8499475" y="1439863"/>
          <p14:tracePt t="7905" x="8562975" y="1454150"/>
          <p14:tracePt t="7913" x="8634413" y="1462088"/>
          <p14:tracePt t="7921" x="8648700" y="1476375"/>
          <p14:tracePt t="7929" x="8683625" y="1490663"/>
          <p14:tracePt t="7938" x="8726488" y="1504950"/>
          <p14:tracePt t="7946" x="8748713" y="1511300"/>
          <p14:tracePt t="7954" x="8763000" y="1525588"/>
          <p14:tracePt t="7963" x="8777288" y="1525588"/>
          <p14:tracePt t="7971" x="8783638" y="1539875"/>
          <p14:tracePt t="7987" x="8797925" y="1554163"/>
          <p14:tracePt t="8003" x="8797925" y="1560513"/>
          <p14:tracePt t="8012" x="8812213" y="1574800"/>
          <p14:tracePt t="8029" x="8812213" y="1589088"/>
          <p14:tracePt t="8037" x="8812213" y="1603375"/>
          <p14:tracePt t="8045" x="8826500" y="1611313"/>
          <p14:tracePt t="8061" x="8834438" y="1625600"/>
          <p14:tracePt t="8070" x="8834438" y="1639888"/>
          <p14:tracePt t="8078" x="8834438" y="1654175"/>
          <p14:tracePt t="8086" x="8848725" y="1654175"/>
          <p14:tracePt t="8095" x="8848725" y="1660525"/>
          <p14:tracePt t="8103" x="8848725" y="1674813"/>
          <p14:tracePt t="8111" x="8863013" y="1689100"/>
          <p14:tracePt t="8128" x="8863013" y="1703388"/>
          <p14:tracePt t="8144" x="8863013" y="1717675"/>
          <p14:tracePt t="8161" x="8863013" y="1725613"/>
          <p14:tracePt t="8177" x="8863013" y="1739900"/>
          <p14:tracePt t="8202" x="8863013" y="1754188"/>
          <p14:tracePt t="8211" x="8863013" y="1768475"/>
          <p14:tracePt t="8227" x="8848725" y="1774825"/>
          <p14:tracePt t="8234" x="8834438" y="1803400"/>
          <p14:tracePt t="8251" x="8812213" y="1825625"/>
          <p14:tracePt t="8261" x="8783638" y="1854200"/>
          <p14:tracePt t="8267" x="8763000" y="1874838"/>
          <p14:tracePt t="8278" x="8734425" y="1889125"/>
          <p14:tracePt t="8284" x="8712200" y="1917700"/>
          <p14:tracePt t="8294" x="8662988" y="1938338"/>
          <p14:tracePt t="8301" x="8626475" y="1952625"/>
          <p14:tracePt t="8310" x="8577263" y="1974850"/>
          <p14:tracePt t="8317" x="8528050" y="2003425"/>
          <p14:tracePt t="8327" x="8462963" y="2017713"/>
          <p14:tracePt t="8334" x="8399463" y="2038350"/>
          <p14:tracePt t="8343" x="8328025" y="2066925"/>
          <p14:tracePt t="8350" x="8262938" y="2089150"/>
          <p14:tracePt t="8359" x="8185150" y="2103438"/>
          <p14:tracePt t="8367" x="8121650" y="2117725"/>
          <p14:tracePt t="8376" x="8050213" y="2124075"/>
          <p14:tracePt t="8383" x="7999413" y="2138363"/>
          <p14:tracePt t="8393" x="7950200" y="2138363"/>
          <p14:tracePt t="8399" x="7885113" y="2138363"/>
          <p14:tracePt t="8408" x="7864475" y="2138363"/>
          <p14:tracePt t="8416" x="7821613" y="2138363"/>
          <p14:tracePt t="8424" x="7770813" y="2117725"/>
          <p14:tracePt t="8432" x="7750175" y="2074863"/>
          <p14:tracePt t="8441" x="7700963" y="2052638"/>
          <p14:tracePt t="8449" x="7672388" y="2017713"/>
          <p14:tracePt t="8457" x="7635875" y="1966913"/>
          <p14:tracePt t="8465" x="7600950" y="1924050"/>
          <p14:tracePt t="8474" x="7572375" y="1889125"/>
          <p14:tracePt t="8482" x="7558088" y="1868488"/>
          <p14:tracePt t="8490" x="7521575" y="1803400"/>
          <p14:tracePt t="8498" x="7521575" y="1789113"/>
          <p14:tracePt t="8506" x="7507288" y="1768475"/>
          <p14:tracePt t="8515" x="7507288" y="1739900"/>
          <p14:tracePt t="8523" x="7500938" y="1717675"/>
          <p14:tracePt t="8531" x="7500938" y="1703388"/>
          <p14:tracePt t="8540" x="7500938" y="1689100"/>
          <p14:tracePt t="8548" x="7500938" y="1674813"/>
          <p14:tracePt t="8556" x="7500938" y="1660525"/>
          <p14:tracePt t="8564" x="7500938" y="1654175"/>
          <p14:tracePt t="8573" x="7507288" y="1654175"/>
          <p14:tracePt t="8581" x="7521575" y="1639888"/>
          <p14:tracePt t="8589" x="7558088" y="1625600"/>
          <p14:tracePt t="8598" x="7600950" y="1611313"/>
          <p14:tracePt t="8606" x="7650163" y="1611313"/>
          <p14:tracePt t="8614" x="7750175" y="1603375"/>
          <p14:tracePt t="8622" x="7835900" y="1589088"/>
          <p14:tracePt t="8630" x="7950200" y="1589088"/>
          <p14:tracePt t="8638" x="8070850" y="1589088"/>
          <p14:tracePt t="8647" x="8148638" y="1589088"/>
          <p14:tracePt t="8655" x="8262938" y="1589088"/>
          <p14:tracePt t="8663" x="8377238" y="1589088"/>
          <p14:tracePt t="8672" x="8477250" y="1589088"/>
          <p14:tracePt t="8679" x="8583613" y="1603375"/>
          <p14:tracePt t="8688" x="8662988" y="1603375"/>
          <p14:tracePt t="8696" x="8734425" y="1611313"/>
          <p14:tracePt t="8704" x="8826500" y="1625600"/>
          <p14:tracePt t="8713" x="8891588" y="1654175"/>
          <p14:tracePt t="8721" x="8947150" y="1660525"/>
          <p14:tracePt t="8729" x="9012238" y="1674813"/>
          <p14:tracePt t="8738" x="9075738" y="1703388"/>
          <p14:tracePt t="8746" x="9140825" y="1725613"/>
          <p14:tracePt t="8754" x="9175750" y="1739900"/>
          <p14:tracePt t="8762" x="9240838" y="1768475"/>
          <p14:tracePt t="8770" x="9275763" y="1789113"/>
          <p14:tracePt t="8778" x="9312275" y="1817688"/>
          <p14:tracePt t="8787" x="9326563" y="1839913"/>
          <p14:tracePt t="8795" x="9347200" y="1868488"/>
          <p14:tracePt t="8804" x="9390063" y="1903413"/>
          <p14:tracePt t="8811" x="9396413" y="1924050"/>
          <p14:tracePt t="8820" x="9410700" y="1938338"/>
          <p14:tracePt t="8828" x="9424988" y="1966913"/>
          <p14:tracePt t="8837" x="9439275" y="1989138"/>
          <p14:tracePt t="8845" x="9439275" y="2003425"/>
          <p14:tracePt t="8853" x="9439275" y="2024063"/>
          <p14:tracePt t="8862" x="9439275" y="2038350"/>
          <p14:tracePt t="8869" x="9439275" y="2052638"/>
          <p14:tracePt t="8878" x="9439275" y="2066925"/>
          <p14:tracePt t="8886" x="9439275" y="2074863"/>
          <p14:tracePt t="8902" x="9439275" y="2089150"/>
          <p14:tracePt t="8911" x="9439275" y="2103438"/>
          <p14:tracePt t="8927" x="9410700" y="2117725"/>
          <p14:tracePt t="8935" x="9396413" y="2117725"/>
          <p14:tracePt t="8944" x="9375775" y="2124075"/>
          <p14:tracePt t="8952" x="9340850" y="2138363"/>
          <p14:tracePt t="8961" x="9290050" y="2138363"/>
          <p14:tracePt t="8968" x="9240838" y="2152650"/>
          <p14:tracePt t="8978" x="9175750" y="2166938"/>
          <p14:tracePt t="8984" x="9097963" y="2189163"/>
          <p14:tracePt t="8994" x="9012238" y="2203450"/>
          <p14:tracePt t="9001" x="8912225" y="2217738"/>
          <p14:tracePt t="9011" x="8826500" y="2238375"/>
          <p14:tracePt t="9018" x="8726488" y="2266950"/>
          <p14:tracePt t="9027" x="8626475" y="2274888"/>
          <p14:tracePt t="9034" x="8462963" y="2301875"/>
          <p14:tracePt t="9044" x="8399463" y="2316163"/>
          <p14:tracePt t="9050" x="8299450" y="2316163"/>
          <p14:tracePt t="9060" x="8199438" y="2330450"/>
          <p14:tracePt t="9067" x="8099425" y="2330450"/>
          <p14:tracePt t="9077" x="7999413" y="2330450"/>
          <p14:tracePt t="9083" x="7913688" y="2330450"/>
          <p14:tracePt t="9093" x="7821613" y="2316163"/>
          <p14:tracePt t="9100" x="7735888" y="2301875"/>
          <p14:tracePt t="9110" x="7658100" y="2274888"/>
          <p14:tracePt t="9116" x="7600950" y="2252663"/>
          <p14:tracePt t="9126" x="7535863" y="2224088"/>
          <p14:tracePt t="9133" x="7486650" y="2203450"/>
          <p14:tracePt t="9143" x="7450138" y="2189163"/>
          <p14:tracePt t="9150" x="7400925" y="2166938"/>
          <p14:tracePt t="9158" x="7358063" y="2152650"/>
          <p14:tracePt t="9166" x="7321550" y="2138363"/>
          <p14:tracePt t="9174" x="7286625" y="2117725"/>
          <p14:tracePt t="9183" x="7251700" y="2103438"/>
          <p14:tracePt t="9191" x="7208838" y="2089150"/>
          <p14:tracePt t="9199" x="7172325" y="2066925"/>
          <p14:tracePt t="9207" x="7137400" y="2052638"/>
          <p14:tracePt t="9215" x="7108825" y="2038350"/>
          <p14:tracePt t="9224" x="7086600" y="2024063"/>
          <p14:tracePt t="9232" x="7058025" y="2003425"/>
          <p14:tracePt t="9240" x="7043738" y="1989138"/>
          <p14:tracePt t="9249" x="7037388" y="1974850"/>
          <p14:tracePt t="9257" x="7023100" y="1952625"/>
          <p14:tracePt t="9265" x="7023100" y="1938338"/>
          <p14:tracePt t="9273" x="7023100" y="1924050"/>
          <p14:tracePt t="9282" x="7023100" y="1903413"/>
          <p14:tracePt t="9290" x="7023100" y="1889125"/>
          <p14:tracePt t="9298" x="7023100" y="1874838"/>
          <p14:tracePt t="9306" x="7023100" y="1868488"/>
          <p14:tracePt t="9314" x="7023100" y="1854200"/>
          <p14:tracePt t="9331" x="7043738" y="1825625"/>
          <p14:tracePt t="9339" x="7058025" y="1817688"/>
          <p14:tracePt t="9347" x="7108825" y="1774825"/>
          <p14:tracePt t="9356" x="7172325" y="1739900"/>
          <p14:tracePt t="9364" x="7251700" y="1689100"/>
          <p14:tracePt t="9372" x="7350125" y="1639888"/>
          <p14:tracePt t="9381" x="7458075" y="1574800"/>
          <p14:tracePt t="9389" x="7600950" y="1504950"/>
          <p14:tracePt t="9397" x="7721600" y="1439863"/>
          <p14:tracePt t="9405" x="7850188" y="1376363"/>
          <p14:tracePt t="9413" x="7921625" y="1354138"/>
          <p14:tracePt t="9422" x="8121650" y="1262063"/>
          <p14:tracePt t="9430" x="8170863" y="1254125"/>
          <p14:tracePt t="9438" x="8285163" y="1225550"/>
          <p14:tracePt t="9446" x="8377238" y="1204913"/>
          <p14:tracePt t="9455" x="8448675" y="1190625"/>
          <p14:tracePt t="9463" x="8528050" y="1190625"/>
          <p14:tracePt t="9472" x="8583613" y="1190625"/>
          <p14:tracePt t="9479" x="8648700" y="1190625"/>
          <p14:tracePt t="9488" x="8683625" y="1190625"/>
          <p14:tracePt t="9495" x="8734425" y="1211263"/>
          <p14:tracePt t="9504" x="8783638" y="1239838"/>
          <p14:tracePt t="9512" x="8826500" y="1254125"/>
          <p14:tracePt t="9521" x="8834438" y="1262063"/>
          <p14:tracePt t="9528" x="8897938" y="1304925"/>
          <p14:tracePt t="9537" x="8912225" y="1325563"/>
          <p14:tracePt t="9545" x="8940800" y="1354138"/>
          <p14:tracePt t="9554" x="8961438" y="1362075"/>
          <p14:tracePt t="9561" x="8990013" y="1390650"/>
          <p14:tracePt t="9570" x="8997950" y="1411288"/>
          <p14:tracePt t="9578" x="9026525" y="1425575"/>
          <p14:tracePt t="9586" x="9040813" y="1454150"/>
          <p14:tracePt t="9595" x="9061450" y="1490663"/>
          <p14:tracePt t="9603" x="9075738" y="1511300"/>
          <p14:tracePt t="9612" x="9090025" y="1539875"/>
          <p14:tracePt t="9620" x="9097963" y="1560513"/>
          <p14:tracePt t="9628" x="9097963" y="1603375"/>
          <p14:tracePt t="9636" x="9112250" y="1639888"/>
          <p14:tracePt t="9645" x="9126538" y="1674813"/>
          <p14:tracePt t="9652" x="9140825" y="1703388"/>
          <p14:tracePt t="9661" x="9140825" y="1739900"/>
          <p14:tracePt t="9669" x="9140825" y="1768475"/>
          <p14:tracePt t="9678" x="9140825" y="1803400"/>
          <p14:tracePt t="9686" x="9140825" y="1817688"/>
          <p14:tracePt t="9694" x="9140825" y="1839913"/>
          <p14:tracePt t="9702" x="9140825" y="1854200"/>
          <p14:tracePt t="9711" x="9140825" y="1868488"/>
          <p14:tracePt t="9718" x="9140825" y="1874838"/>
          <p14:tracePt t="9735" x="9140825" y="1889125"/>
          <p14:tracePt t="9761" x="9126538" y="1903413"/>
          <p14:tracePt t="9778" x="9112250" y="1903413"/>
          <p14:tracePt t="9794" x="9097963" y="1903413"/>
          <p14:tracePt t="9801" x="9090025" y="1917700"/>
          <p14:tracePt t="9811" x="9061450" y="1917700"/>
          <p14:tracePt t="9817" x="9040813" y="1924050"/>
          <p14:tracePt t="9827" x="9012238" y="1938338"/>
          <p14:tracePt t="9833" x="8975725" y="1952625"/>
          <p14:tracePt t="9843" x="8940800" y="1966913"/>
          <p14:tracePt t="9850" x="8891588" y="1974850"/>
          <p14:tracePt t="9860" x="8834438" y="1989138"/>
          <p14:tracePt t="9867" x="8797925" y="2003425"/>
          <p14:tracePt t="9877" x="8734425" y="2017713"/>
          <p14:tracePt t="9883" x="8697913" y="2017713"/>
          <p14:tracePt t="9893" x="8648700" y="2024063"/>
          <p14:tracePt t="9900" x="8612188" y="2024063"/>
          <p14:tracePt t="9910" x="8562975" y="2024063"/>
          <p14:tracePt t="9916" x="8513763" y="2024063"/>
          <p14:tracePt t="9924" x="8477250" y="2038350"/>
          <p14:tracePt t="9933" x="8413750" y="2038350"/>
          <p14:tracePt t="9941" x="8248650" y="2074863"/>
          <p14:tracePt t="17319" x="8234363" y="2074863"/>
          <p14:tracePt t="17329" x="8220075" y="2074863"/>
          <p14:tracePt t="17345" x="8213725" y="2074863"/>
          <p14:tracePt t="17368" x="8199438" y="2074863"/>
          <p14:tracePt t="17409" x="8185150" y="2074863"/>
          <p14:tracePt t="17427" x="8170863" y="2074863"/>
          <p14:tracePt t="17444" x="8148638" y="2089150"/>
          <p14:tracePt t="17450" x="8134350" y="2089150"/>
          <p14:tracePt t="17460" x="8121650" y="2089150"/>
          <p14:tracePt t="17467" x="8099425" y="2103438"/>
          <p14:tracePt t="17477" x="8064500" y="2103438"/>
          <p14:tracePt t="17483" x="8021638" y="2117725"/>
          <p14:tracePt t="17493" x="7985125" y="2124075"/>
          <p14:tracePt t="17500" x="7950200" y="2124075"/>
          <p14:tracePt t="17510" x="7899400" y="2138363"/>
          <p14:tracePt t="17517" x="7850188" y="2152650"/>
          <p14:tracePt t="17526" x="7785100" y="2166938"/>
          <p14:tracePt t="17533" x="7721600" y="2174875"/>
          <p14:tracePt t="17541" x="7672388" y="2174875"/>
          <p14:tracePt t="17550" x="7607300" y="2203450"/>
          <p14:tracePt t="17558" x="7558088" y="2203450"/>
          <p14:tracePt t="17566" x="7500938" y="2203450"/>
          <p14:tracePt t="17574" x="7472363" y="2203450"/>
          <p14:tracePt t="17583" x="7450138" y="2203450"/>
          <p14:tracePt t="17591" x="7407275" y="2203450"/>
          <p14:tracePt t="17599" x="7386638" y="2203450"/>
          <p14:tracePt t="17607" x="7358063" y="2203450"/>
          <p14:tracePt t="17615" x="7350125" y="2189163"/>
          <p14:tracePt t="17624" x="7321550" y="2174875"/>
          <p14:tracePt t="17632" x="7308850" y="2166938"/>
          <p14:tracePt t="17640" x="7300913" y="2152650"/>
          <p14:tracePt t="17649" x="7300913" y="2138363"/>
          <p14:tracePt t="17657" x="7286625" y="2124075"/>
          <p14:tracePt t="17673" x="7286625" y="2117725"/>
          <p14:tracePt t="17682" x="7272338" y="2103438"/>
          <p14:tracePt t="17689" x="7272338" y="2089150"/>
          <p14:tracePt t="17698" x="7272338" y="2074863"/>
          <p14:tracePt t="17714" x="7272338" y="2066925"/>
          <p14:tracePt t="17723" x="7272338" y="2052638"/>
          <p14:tracePt t="17731" x="7272338" y="2038350"/>
          <p14:tracePt t="17747" x="7272338" y="2017713"/>
          <p14:tracePt t="17755" x="7300913" y="2003425"/>
          <p14:tracePt t="17764" x="7321550" y="1974850"/>
          <p14:tracePt t="17772" x="7372350" y="1938338"/>
          <p14:tracePt t="17780" x="7421563" y="1917700"/>
          <p14:tracePt t="17788" x="7472363" y="1874838"/>
          <p14:tracePt t="17797" x="7535863" y="1854200"/>
          <p14:tracePt t="17805" x="7600950" y="1817688"/>
          <p14:tracePt t="17813" x="7658100" y="1789113"/>
          <p14:tracePt t="17822" x="7721600" y="1768475"/>
          <p14:tracePt t="17830" x="7785100" y="1739900"/>
          <p14:tracePt t="17838" x="7850188" y="1725613"/>
          <p14:tracePt t="17846" x="7913688" y="1717675"/>
          <p14:tracePt t="17855" x="7964488" y="1703388"/>
          <p14:tracePt t="17863" x="7985125" y="1703388"/>
          <p14:tracePt t="17871" x="8021638" y="1689100"/>
          <p14:tracePt t="17879" x="8064500" y="1689100"/>
          <p14:tracePt t="17888" x="8099425" y="1689100"/>
          <p14:tracePt t="17896" x="8134350" y="1689100"/>
          <p14:tracePt t="17904" x="8162925" y="1689100"/>
          <p14:tracePt t="17912" x="8185150" y="1689100"/>
          <p14:tracePt t="17921" x="8199438" y="1689100"/>
          <p14:tracePt t="17928" x="8213725" y="1703388"/>
          <p14:tracePt t="17937" x="8220075" y="1703388"/>
          <p14:tracePt t="17945" x="8248650" y="1717675"/>
          <p14:tracePt t="17961" x="8270875" y="1725613"/>
          <p14:tracePt t="17970" x="8285163" y="1739900"/>
          <p14:tracePt t="17978" x="8299450" y="1739900"/>
          <p14:tracePt t="17986" x="8313738" y="1754188"/>
          <p14:tracePt t="17995" x="8334375" y="1768475"/>
          <p14:tracePt t="18003" x="8348663" y="1774825"/>
          <p14:tracePt t="18011" x="8362950" y="1774825"/>
          <p14:tracePt t="18019" x="8377238" y="1789113"/>
          <p14:tracePt t="18028" x="8377238" y="1803400"/>
          <p14:tracePt t="18037" x="8385175" y="1817688"/>
          <p14:tracePt t="18044" x="8399463" y="1817688"/>
          <p14:tracePt t="18052" x="8399463" y="1825625"/>
          <p14:tracePt t="18061" x="8399463" y="1839913"/>
          <p14:tracePt t="18077" x="8399463" y="1854200"/>
          <p14:tracePt t="18085" x="8399463" y="1868488"/>
          <p14:tracePt t="18110" x="8399463" y="1874838"/>
          <p14:tracePt t="18127" x="8399463" y="1889125"/>
          <p14:tracePt t="18144" x="8385175" y="1903413"/>
          <p14:tracePt t="18151" x="8377238" y="1903413"/>
          <p14:tracePt t="18161" x="8377238" y="1917700"/>
          <p14:tracePt t="18168" x="8362950" y="1924050"/>
          <p14:tracePt t="18178" x="8334375" y="1924050"/>
          <p14:tracePt t="18184" x="8328025" y="1938338"/>
          <p14:tracePt t="18194" x="8299450" y="1952625"/>
          <p14:tracePt t="18201" x="8285163" y="1952625"/>
          <p14:tracePt t="18211" x="8270875" y="1966913"/>
          <p14:tracePt t="18217" x="8262938" y="1966913"/>
          <p14:tracePt t="18227" x="8234363" y="1966913"/>
          <p14:tracePt t="18234" x="8220075" y="1966913"/>
          <p14:tracePt t="18250" x="8213725" y="1966913"/>
          <p14:tracePt t="18260" x="8199438" y="1966913"/>
          <p14:tracePt t="18267" x="8134350" y="1966913"/>
          <p14:tracePt t="20700" x="8121650" y="1989138"/>
          <p14:tracePt t="20710" x="8099425" y="2003425"/>
          <p14:tracePt t="20716" x="8070850" y="2017713"/>
          <p14:tracePt t="20729" x="8035925" y="2024063"/>
          <p14:tracePt t="20734" x="7999413" y="2038350"/>
          <p14:tracePt t="20743" x="7950200" y="2038350"/>
          <p14:tracePt t="20750" x="7899400" y="2038350"/>
          <p14:tracePt t="20758" x="7864475" y="2038350"/>
          <p14:tracePt t="20766" x="7813675" y="2038350"/>
          <p14:tracePt t="20774" x="7764463" y="2038350"/>
          <p14:tracePt t="20783" x="7707313" y="2017713"/>
          <p14:tracePt t="20791" x="7672388" y="1989138"/>
          <p14:tracePt t="20799" x="7621588" y="1974850"/>
          <p14:tracePt t="20810" x="7572375" y="1966913"/>
          <p14:tracePt t="20816" x="7521575" y="1938338"/>
          <p14:tracePt t="20824" x="7472363" y="1917700"/>
          <p14:tracePt t="20832" x="7458075" y="1917700"/>
          <p14:tracePt t="20841" x="7421563" y="1889125"/>
          <p14:tracePt t="20848" x="7386638" y="1874838"/>
          <p14:tracePt t="20857" x="7358063" y="1868488"/>
          <p14:tracePt t="20865" x="7335838" y="1854200"/>
          <p14:tracePt t="20873" x="7321550" y="1839913"/>
          <p14:tracePt t="20882" x="7308850" y="1825625"/>
          <p14:tracePt t="20890" x="7300913" y="1803400"/>
          <p14:tracePt t="20898" x="7300913" y="1789113"/>
          <p14:tracePt t="20906" x="7286625" y="1774825"/>
          <p14:tracePt t="20914" x="7286625" y="1768475"/>
          <p14:tracePt t="20922" x="7286625" y="1739900"/>
          <p14:tracePt t="20931" x="7286625" y="1725613"/>
          <p14:tracePt t="20939" x="7286625" y="1717675"/>
          <p14:tracePt t="20948" x="7286625" y="1703388"/>
          <p14:tracePt t="20964" x="7286625" y="1689100"/>
          <p14:tracePt t="20973" x="7300913" y="1674813"/>
          <p14:tracePt t="20981" x="7308850" y="1660525"/>
          <p14:tracePt t="20989" x="7335838" y="1654175"/>
          <p14:tracePt t="20997" x="7400925" y="1625600"/>
          <p14:tracePt t="21005" x="7435850" y="1611313"/>
          <p14:tracePt t="21013" x="7486650" y="1589088"/>
          <p14:tracePt t="21022" x="7550150" y="1560513"/>
          <p14:tracePt t="21030" x="7635875" y="1539875"/>
          <p14:tracePt t="21038" x="7707313" y="1525588"/>
          <p14:tracePt t="21047" x="7785100" y="1511300"/>
          <p14:tracePt t="21055" x="7864475" y="1504950"/>
          <p14:tracePt t="21063" x="7950200" y="1490663"/>
          <p14:tracePt t="21071" x="8021638" y="1490663"/>
          <p14:tracePt t="21079" x="8113713" y="1490663"/>
          <p14:tracePt t="21087" x="8185150" y="1490663"/>
          <p14:tracePt t="21096" x="8262938" y="1490663"/>
          <p14:tracePt t="21104" x="8334375" y="1490663"/>
          <p14:tracePt t="21113" x="8413750" y="1504950"/>
          <p14:tracePt t="21120" x="8477250" y="1525588"/>
          <p14:tracePt t="21129" x="8534400" y="1554163"/>
          <p14:tracePt t="21137" x="8562975" y="1554163"/>
          <p14:tracePt t="21145" x="8634413" y="1603375"/>
          <p14:tracePt t="21153" x="8662988" y="1611313"/>
          <p14:tracePt t="21162" x="8697913" y="1639888"/>
          <p14:tracePt t="21170" x="8726488" y="1654175"/>
          <p14:tracePt t="21178" x="8748713" y="1660525"/>
          <p14:tracePt t="21187" x="8777288" y="1689100"/>
          <p14:tracePt t="21195" x="8783638" y="1703388"/>
          <p14:tracePt t="21203" x="8797925" y="1717675"/>
          <p14:tracePt t="21211" x="8812213" y="1739900"/>
          <p14:tracePt t="21220" x="8826500" y="1754188"/>
          <p14:tracePt t="21228" x="8834438" y="1768475"/>
          <p14:tracePt t="21236" x="8834438" y="1774825"/>
          <p14:tracePt t="21244" x="8834438" y="1789113"/>
          <p14:tracePt t="21253" x="8848725" y="1803400"/>
          <p14:tracePt t="21261" x="8848725" y="1817688"/>
          <p14:tracePt t="21269" x="8848725" y="1839913"/>
          <p14:tracePt t="21278" x="8848725" y="1854200"/>
          <p14:tracePt t="21286" x="8848725" y="1868488"/>
          <p14:tracePt t="21295" x="8834438" y="1874838"/>
          <p14:tracePt t="21302" x="8826500" y="1903413"/>
          <p14:tracePt t="21312" x="8797925" y="1924050"/>
          <p14:tracePt t="21319" x="8748713" y="1989138"/>
          <p14:tracePt t="21328" x="8683625" y="2038350"/>
          <p14:tracePt t="21335" x="8597900" y="2117725"/>
          <p14:tracePt t="21345" x="8499475" y="2203450"/>
          <p14:tracePt t="21351" x="8377238" y="2301875"/>
          <p14:tracePt t="21361" x="8262938" y="2401888"/>
          <p14:tracePt t="21368" x="8099425" y="2516188"/>
          <p14:tracePt t="21378" x="7935913" y="2630488"/>
          <p14:tracePt t="21385" x="7764463" y="2730500"/>
          <p14:tracePt t="21395" x="7600950" y="2830513"/>
          <p14:tracePt t="21401" x="7458075" y="2901950"/>
          <p14:tracePt t="21411" x="7321550" y="2965450"/>
          <p14:tracePt t="21417" x="7251700" y="2979738"/>
          <p14:tracePt t="21428" x="7137400" y="3016250"/>
          <p14:tracePt t="21434" x="7008813" y="3030538"/>
          <p14:tracePt t="21444" x="6923088" y="3030538"/>
          <p14:tracePt t="21450" x="6837363" y="3030538"/>
          <p14:tracePt t="21461" x="6745288" y="3030538"/>
          <p14:tracePt t="21467" x="6659563" y="3016250"/>
          <p14:tracePt t="21478" x="6580188" y="2994025"/>
          <p14:tracePt t="21484" x="6508750" y="2951163"/>
          <p14:tracePt t="21494" x="6430963" y="2901950"/>
          <p14:tracePt t="21500" x="6373813" y="2879725"/>
          <p14:tracePt t="21511" x="6296025" y="2836863"/>
          <p14:tracePt t="21517" x="6230938" y="2787650"/>
          <p14:tracePt t="21528" x="6173788" y="2751138"/>
          <p14:tracePt t="21533" x="6096000" y="2716213"/>
          <p14:tracePt t="21544" x="6032500" y="2667000"/>
          <p14:tracePt t="21549" x="5981700" y="2630488"/>
          <p14:tracePt t="21561" x="5946775" y="2581275"/>
          <p14:tracePt t="21566" x="5895975" y="2530475"/>
          <p14:tracePt t="21578" x="5867400" y="2481263"/>
          <p14:tracePt t="21583" x="5846763" y="2438400"/>
          <p14:tracePt t="21594" x="5818188" y="2387600"/>
          <p14:tracePt t="21599" x="5810250" y="2338388"/>
          <p14:tracePt t="21611" x="5810250" y="2301875"/>
          <p14:tracePt t="21616" x="5810250" y="2266950"/>
          <p14:tracePt t="21628" x="5810250" y="2224088"/>
          <p14:tracePt t="21632" x="5810250" y="2189163"/>
          <p14:tracePt t="21644" x="5818188" y="2152650"/>
          <p14:tracePt t="21649" x="5867400" y="2074863"/>
          <p14:tracePt t="21661" x="5932488" y="2017713"/>
          <p14:tracePt t="21665" x="6032500" y="1938338"/>
          <p14:tracePt t="21678" x="6230938" y="1803400"/>
          <p14:tracePt t="21683" x="6430963" y="1703388"/>
          <p14:tracePt t="21694" x="6645275" y="1589088"/>
          <p14:tracePt t="21698" x="6908800" y="1504950"/>
          <p14:tracePt t="21711" x="7037388" y="1462088"/>
          <p14:tracePt t="21715" x="7286625" y="1390650"/>
          <p14:tracePt t="21728" x="7507288" y="1325563"/>
          <p14:tracePt t="21731" x="7721600" y="1290638"/>
          <p14:tracePt t="21744" x="7921625" y="1262063"/>
          <p14:tracePt t="21749" x="8113713" y="1262063"/>
          <p14:tracePt t="21761" x="8170863" y="1262063"/>
          <p14:tracePt t="21765" x="8313738" y="1262063"/>
          <p14:tracePt t="21778" x="8434388" y="1262063"/>
          <p14:tracePt t="21782" x="8534400" y="1276350"/>
          <p14:tracePt t="21795" x="8612188" y="1304925"/>
          <p14:tracePt t="21799" x="8683625" y="1325563"/>
          <p14:tracePt t="21813" x="8748713" y="1354138"/>
          <p14:tracePt t="21816" x="8763000" y="1362075"/>
          <p14:tracePt t="21822" x="8834438" y="1411288"/>
          <p14:tracePt t="21830" x="8863013" y="1425575"/>
          <p14:tracePt t="21838" x="8912225" y="1462088"/>
          <p14:tracePt t="21846" x="8940800" y="1490663"/>
          <p14:tracePt t="21854" x="8961438" y="1511300"/>
          <p14:tracePt t="21862" x="8990013" y="1554163"/>
          <p14:tracePt t="21871" x="8997950" y="1574800"/>
          <p14:tracePt t="21879" x="9026525" y="1611313"/>
          <p14:tracePt t="21887" x="9047163" y="1654175"/>
          <p14:tracePt t="21895" x="9075738" y="1674813"/>
          <p14:tracePt t="21904" x="9075738" y="1703388"/>
          <p14:tracePt t="21912" x="9097963" y="1754188"/>
          <p14:tracePt t="21920" x="9097963" y="1768475"/>
          <p14:tracePt t="21928" x="9112250" y="1803400"/>
          <p14:tracePt t="21937" x="9126538" y="1825625"/>
          <p14:tracePt t="21945" x="9126538" y="1868488"/>
          <p14:tracePt t="21953" x="9140825" y="1889125"/>
          <p14:tracePt t="21962" x="9140825" y="1917700"/>
          <p14:tracePt t="21970" x="9140825" y="1938338"/>
          <p14:tracePt t="21978" x="9140825" y="1952625"/>
          <p14:tracePt t="21986" x="9140825" y="1974850"/>
          <p14:tracePt t="21995" x="9140825" y="1989138"/>
          <p14:tracePt t="22003" x="9140825" y="2003425"/>
          <p14:tracePt t="22011" x="9140825" y="2017713"/>
          <p14:tracePt t="22019" x="9140825" y="2024063"/>
          <p14:tracePt t="22028" x="9140825" y="2038350"/>
          <p14:tracePt t="22036" x="9126538" y="2066925"/>
          <p14:tracePt t="22044" x="9112250" y="2074863"/>
          <p14:tracePt t="22052" x="9090025" y="2103438"/>
          <p14:tracePt t="22061" x="9061450" y="2124075"/>
          <p14:tracePt t="22069" x="9040813" y="2152650"/>
          <p14:tracePt t="22078" x="8990013" y="2174875"/>
          <p14:tracePt t="22085" x="8926513" y="2217738"/>
          <p14:tracePt t="22094" x="8863013" y="2238375"/>
          <p14:tracePt t="22102" x="8783638" y="2274888"/>
          <p14:tracePt t="22111" x="8712200" y="2316163"/>
          <p14:tracePt t="22118" x="8626475" y="2338388"/>
          <p14:tracePt t="22128" x="8534400" y="2366963"/>
          <p14:tracePt t="22135" x="8448675" y="2387600"/>
          <p14:tracePt t="22145" x="8362950" y="2401888"/>
          <p14:tracePt t="22151" x="8285163" y="2401888"/>
          <p14:tracePt t="22161" x="8199438" y="2401888"/>
          <p14:tracePt t="22167" x="8113713" y="2401888"/>
          <p14:tracePt t="22178" x="8035925" y="2401888"/>
          <p14:tracePt t="22184" x="7964488" y="2387600"/>
          <p14:tracePt t="22194" x="7821613" y="2338388"/>
          <p14:tracePt t="22201" x="7785100" y="2316163"/>
          <p14:tracePt t="22211" x="7707313" y="2274888"/>
          <p14:tracePt t="22217" x="7635875" y="2224088"/>
          <p14:tracePt t="22228" x="7572375" y="2189163"/>
          <p14:tracePt t="22234" x="7500938" y="2138363"/>
          <p14:tracePt t="22245" x="7450138" y="2089150"/>
          <p14:tracePt t="22250" x="7386638" y="2024063"/>
          <p14:tracePt t="22261" x="7335838" y="1974850"/>
          <p14:tracePt t="22267" x="7300913" y="1924050"/>
          <p14:tracePt t="22278" x="7251700" y="1874838"/>
          <p14:tracePt t="22283" x="7223125" y="1825625"/>
          <p14:tracePt t="22295" x="7208838" y="1803400"/>
          <p14:tracePt t="22300" x="7194550" y="1768475"/>
          <p14:tracePt t="22311" x="7186613" y="1739900"/>
          <p14:tracePt t="22317" x="7172325" y="1717675"/>
          <p14:tracePt t="22328" x="7172325" y="1689100"/>
          <p14:tracePt t="22332" x="7172325" y="1674813"/>
          <p14:tracePt t="22344" x="7172325" y="1660525"/>
          <p14:tracePt t="22349" x="7172325" y="1654175"/>
          <p14:tracePt t="22365" x="7194550" y="1639888"/>
          <p14:tracePt t="22378" x="7208838" y="1625600"/>
          <p14:tracePt t="22383" x="7251700" y="1611313"/>
          <p14:tracePt t="22394" x="7300913" y="1603375"/>
          <p14:tracePt t="22399" x="7372350" y="1560513"/>
          <p14:tracePt t="22411" x="7458075" y="1554163"/>
          <p14:tracePt t="22415" x="7550150" y="1525588"/>
          <p14:tracePt t="22428" x="7658100" y="1504950"/>
          <p14:tracePt t="22432" x="7721600" y="1490663"/>
          <p14:tracePt t="22444" x="7850188" y="1476375"/>
          <p14:tracePt t="22448" x="7964488" y="1462088"/>
          <p14:tracePt t="22461" x="8070850" y="1462088"/>
          <p14:tracePt t="22466" x="8185150" y="1462088"/>
          <p14:tracePt t="22478" x="8285163" y="1462088"/>
          <p14:tracePt t="22482" x="8362950" y="1462088"/>
          <p14:tracePt t="22495" x="8448675" y="1462088"/>
          <p14:tracePt t="22498" x="8528050" y="1476375"/>
          <p14:tracePt t="22511" x="8597900" y="1490663"/>
          <p14:tracePt t="22515" x="8662988" y="1511300"/>
          <p14:tracePt t="22528" x="8726488" y="1554163"/>
          <p14:tracePt t="22532" x="8783638" y="1574800"/>
          <p14:tracePt t="22544" x="8834438" y="1603375"/>
          <p14:tracePt t="22548" x="8848725" y="1611313"/>
          <p14:tracePt t="22561" x="8891588" y="1654175"/>
          <p14:tracePt t="22565" x="8961438" y="1689100"/>
          <p14:tracePt t="22578" x="8975725" y="1703388"/>
          <p14:tracePt t="22582" x="8997950" y="1725613"/>
          <p14:tracePt t="22594" x="9026525" y="1754188"/>
          <p14:tracePt t="22598" x="9047163" y="1768475"/>
          <p14:tracePt t="22611" x="9061450" y="1774825"/>
          <p14:tracePt t="22614" x="9075738" y="1803400"/>
          <p14:tracePt t="22629" x="9090025" y="1817688"/>
          <p14:tracePt t="22631" x="9097963" y="1825625"/>
          <p14:tracePt t="22638" x="9112250" y="1839913"/>
          <p14:tracePt t="22654" x="9112250" y="1854200"/>
          <p14:tracePt t="22662" x="9112250" y="1868488"/>
          <p14:tracePt t="22671" x="9112250" y="1874838"/>
          <p14:tracePt t="22687" x="9112250" y="1889125"/>
          <p14:tracePt t="22695" x="9112250" y="1903413"/>
          <p14:tracePt t="22711" x="9112250" y="1917700"/>
          <p14:tracePt t="22728" x="9097963" y="1924050"/>
          <p14:tracePt t="22737" x="9090025" y="1938338"/>
          <p14:tracePt t="22745" x="9075738" y="1966913"/>
          <p14:tracePt t="22753" x="9061450" y="1989138"/>
          <p14:tracePt t="22761" x="9040813" y="2017713"/>
          <p14:tracePt t="22770" x="9026525" y="2038350"/>
          <p14:tracePt t="22778" x="8997950" y="2074863"/>
          <p14:tracePt t="22786" x="8961438" y="2117725"/>
          <p14:tracePt t="22794" x="8926513" y="2152650"/>
          <p14:tracePt t="22802" x="8912225" y="2166938"/>
          <p14:tracePt t="22811" x="8877300" y="2189163"/>
          <p14:tracePt t="22819" x="8848725" y="2217738"/>
          <p14:tracePt t="22828" x="8826500" y="2224088"/>
          <p14:tracePt t="22836" x="8783638" y="2238375"/>
          <p14:tracePt t="22844" x="8748713" y="2252663"/>
          <p14:tracePt t="22852" x="8712200" y="2266950"/>
          <p14:tracePt t="22861" x="8697913" y="2266950"/>
          <p14:tracePt t="22868" x="8648700" y="2266950"/>
          <p14:tracePt t="22878" x="8612188" y="2266950"/>
          <p14:tracePt t="22885" x="8583613" y="2266950"/>
          <p14:tracePt t="22894" x="8562975" y="2266950"/>
          <p14:tracePt t="22901" x="8513763" y="2266950"/>
          <p14:tracePt t="22911" x="8485188" y="2266950"/>
          <p14:tracePt t="22918" x="8434388" y="2266950"/>
          <p14:tracePt t="22927" x="8399463" y="2266950"/>
          <p14:tracePt t="22934" x="8362950" y="2266950"/>
          <p14:tracePt t="22944" x="8313738" y="2266950"/>
          <p14:tracePt t="22951" x="8270875" y="2266950"/>
          <p14:tracePt t="22960" x="8220075" y="2266950"/>
          <p14:tracePt t="22967" x="8185150" y="2266950"/>
          <p14:tracePt t="22977" x="8148638" y="2266950"/>
          <p14:tracePt t="22984" x="8113713" y="2266950"/>
          <p14:tracePt t="22994" x="8064500" y="2252663"/>
          <p14:tracePt t="23000" x="8021638" y="2238375"/>
          <p14:tracePt t="23010" x="7985125" y="2224088"/>
          <p14:tracePt t="23017" x="7950200" y="2203450"/>
          <p14:tracePt t="23027" x="7913688" y="2203450"/>
          <p14:tracePt t="23033" x="7870825" y="2174875"/>
          <p14:tracePt t="23043" x="7864475" y="2174875"/>
          <p14:tracePt t="23050" x="7835900" y="2166938"/>
          <p14:tracePt t="23059" x="7770813" y="2152650"/>
          <p14:tracePt t="23066" x="7750175" y="2138363"/>
          <p14:tracePt t="23076" x="7735888" y="2124075"/>
          <p14:tracePt t="23082" x="7700963" y="2124075"/>
          <p14:tracePt t="23091" x="7672388" y="2117725"/>
          <p14:tracePt t="23099" x="7635875" y="2103438"/>
          <p14:tracePt t="23107" x="7607300" y="2089150"/>
          <p14:tracePt t="23116" x="7586663" y="2074863"/>
          <p14:tracePt t="23124" x="7558088" y="2066925"/>
          <p14:tracePt t="23132" x="7535863" y="2052638"/>
          <p14:tracePt t="23140" x="7507288" y="2038350"/>
          <p14:tracePt t="23148" x="7486650" y="2024063"/>
          <p14:tracePt t="23157" x="7472363" y="2017713"/>
          <p14:tracePt t="23165" x="7450138" y="2003425"/>
          <p14:tracePt t="23173" x="7421563" y="1989138"/>
          <p14:tracePt t="23182" x="7407275" y="1974850"/>
          <p14:tracePt t="23190" x="7386638" y="1966913"/>
          <p14:tracePt t="23198" x="7372350" y="1952625"/>
          <p14:tracePt t="23207" x="7350125" y="1924050"/>
          <p14:tracePt t="23215" x="7335838" y="1917700"/>
          <p14:tracePt t="23223" x="7308850" y="1889125"/>
          <p14:tracePt t="23231" x="7300913" y="1874838"/>
          <p14:tracePt t="23239" x="7286625" y="1854200"/>
          <p14:tracePt t="23247" x="7272338" y="1825625"/>
          <p14:tracePt t="23256" x="7272338" y="1817688"/>
          <p14:tracePt t="23264" x="7258050" y="1789113"/>
          <p14:tracePt t="23273" x="7258050" y="1774825"/>
          <p14:tracePt t="23281" x="7251700" y="1754188"/>
          <p14:tracePt t="23289" x="7251700" y="1739900"/>
          <p14:tracePt t="23297" x="7251700" y="1725613"/>
          <p14:tracePt t="23305" x="7251700" y="1703388"/>
          <p14:tracePt t="23313" x="7251700" y="1689100"/>
          <p14:tracePt t="23322" x="7251700" y="1674813"/>
          <p14:tracePt t="23330" x="7251700" y="1660525"/>
          <p14:tracePt t="23338" x="7251700" y="1654175"/>
          <p14:tracePt t="23346" x="7251700" y="1639888"/>
          <p14:tracePt t="23354" x="7251700" y="1625600"/>
          <p14:tracePt t="23363" x="7251700" y="1611313"/>
          <p14:tracePt t="23371" x="7258050" y="1611313"/>
          <p14:tracePt t="23379" x="7272338" y="1603375"/>
          <p14:tracePt t="23388" x="7286625" y="1589088"/>
          <p14:tracePt t="23396" x="7308850" y="1560513"/>
          <p14:tracePt t="23404" x="7321550" y="1560513"/>
          <p14:tracePt t="23413" x="7358063" y="1539875"/>
          <p14:tracePt t="23421" x="7400925" y="1525588"/>
          <p14:tracePt t="23429" x="7435850" y="1511300"/>
          <p14:tracePt t="23437" x="7450138" y="1511300"/>
          <p14:tracePt t="23445" x="7507288" y="1490663"/>
          <p14:tracePt t="23454" x="7550150" y="1490663"/>
          <p14:tracePt t="23461" x="7586663" y="1490663"/>
          <p14:tracePt t="23470" x="7600950" y="1490663"/>
          <p14:tracePt t="23478" x="7658100" y="1490663"/>
          <p14:tracePt t="23487" x="7700963" y="1490663"/>
          <p14:tracePt t="23495" x="7750175" y="1490663"/>
          <p14:tracePt t="23503" x="7785100" y="1490663"/>
          <p14:tracePt t="23512" x="7835900" y="1490663"/>
          <p14:tracePt t="23519" x="7885113" y="1504950"/>
          <p14:tracePt t="23528" x="7935913" y="1511300"/>
          <p14:tracePt t="23536" x="7985125" y="1525588"/>
          <p14:tracePt t="23544" x="8035925" y="1554163"/>
          <p14:tracePt t="23553" x="8085138" y="1560513"/>
          <p14:tracePt t="23561" x="8121650" y="1574800"/>
          <p14:tracePt t="23569" x="8170863" y="1603375"/>
          <p14:tracePt t="23578" x="8185150" y="1603375"/>
          <p14:tracePt t="23585" x="8248650" y="1639888"/>
          <p14:tracePt t="23595" x="8270875" y="1639888"/>
          <p14:tracePt t="23602" x="8313738" y="1654175"/>
          <p14:tracePt t="23611" x="8348663" y="1660525"/>
          <p14:tracePt t="23619" x="8377238" y="1674813"/>
          <p14:tracePt t="23628" x="8399463" y="1689100"/>
          <p14:tracePt t="23635" x="8428038" y="1703388"/>
          <p14:tracePt t="23645" x="8448675" y="1717675"/>
          <p14:tracePt t="23651" x="8462963" y="1725613"/>
          <p14:tracePt t="23661" x="8485188" y="1739900"/>
          <p14:tracePt t="23668" x="8499475" y="1754188"/>
          <p14:tracePt t="23678" x="8528050" y="1768475"/>
          <p14:tracePt t="23685" x="8534400" y="1774825"/>
          <p14:tracePt t="23694" x="8534400" y="1789113"/>
          <p14:tracePt t="23701" x="8548688" y="1803400"/>
          <p14:tracePt t="23711" x="8562975" y="1817688"/>
          <p14:tracePt t="23717" x="8577263" y="1825625"/>
          <p14:tracePt t="23728" x="8577263" y="1839913"/>
          <p14:tracePt t="23734" x="8583613" y="1854200"/>
          <p14:tracePt t="23744" x="8597900" y="1874838"/>
          <p14:tracePt t="23751" x="8612188" y="1889125"/>
          <p14:tracePt t="23761" x="8612188" y="1917700"/>
          <p14:tracePt t="23767" x="8634413" y="1938338"/>
          <p14:tracePt t="23778" x="8648700" y="1966913"/>
          <p14:tracePt t="23783" x="8648700" y="1989138"/>
          <p14:tracePt t="23795" x="8662988" y="2003425"/>
          <p14:tracePt t="23801" x="8677275" y="2024063"/>
          <p14:tracePt t="23813" x="8683625" y="2052638"/>
          <p14:tracePt t="23818" x="8683625" y="2066925"/>
          <p14:tracePt t="23828" x="8683625" y="2089150"/>
          <p14:tracePt t="23833" x="8697913" y="2103438"/>
          <p14:tracePt t="23845" x="8697913" y="2117725"/>
          <p14:tracePt t="23849" x="8697913" y="2124075"/>
          <p14:tracePt t="23866" x="8697913" y="2138363"/>
          <p14:tracePt t="23882" x="8697913" y="2152650"/>
          <p14:tracePt t="23907" x="8683625" y="2166938"/>
          <p14:tracePt t="23932" x="8662988" y="2174875"/>
          <p14:tracePt t="23940" x="8648700" y="2189163"/>
          <p14:tracePt t="23948" x="8626475" y="2217738"/>
          <p14:tracePt t="23957" x="8583613" y="2224088"/>
          <p14:tracePt t="23965" x="8528050" y="2238375"/>
          <p14:tracePt t="23973" x="8477250" y="2266950"/>
          <p14:tracePt t="23981" x="8413750" y="2274888"/>
          <p14:tracePt t="23989" x="8348663" y="2287588"/>
          <p14:tracePt t="23998" x="8285163" y="2301875"/>
          <p14:tracePt t="24006" x="8220075" y="2316163"/>
          <p14:tracePt t="24014" x="8162925" y="2330450"/>
          <p14:tracePt t="24023" x="8099425" y="2330450"/>
          <p14:tracePt t="24031" x="8035925" y="2338388"/>
          <p14:tracePt t="24039" x="7985125" y="2338388"/>
          <p14:tracePt t="24047" x="7935913" y="2338388"/>
          <p14:tracePt t="24055" x="7870825" y="2338388"/>
          <p14:tracePt t="24064" x="7821613" y="2338388"/>
          <p14:tracePt t="24072" x="7770813" y="2338388"/>
          <p14:tracePt t="24080" x="7735888" y="2338388"/>
          <p14:tracePt t="24088" x="7707313" y="2330450"/>
          <p14:tracePt t="24097" x="7635875" y="2316163"/>
          <p14:tracePt t="24105" x="7600950" y="2287588"/>
          <p14:tracePt t="24113" x="7558088" y="2274888"/>
          <p14:tracePt t="24121" x="7521575" y="2266950"/>
          <p14:tracePt t="24130" x="7486650" y="2238375"/>
          <p14:tracePt t="24138" x="7435850" y="2224088"/>
          <p14:tracePt t="24146" x="7400925" y="2203450"/>
          <p14:tracePt t="24154" x="7350125" y="2174875"/>
          <p14:tracePt t="24163" x="7308850" y="2152650"/>
          <p14:tracePt t="24171" x="7272338" y="2124075"/>
          <p14:tracePt t="24179" x="7251700" y="2117725"/>
          <p14:tracePt t="24187" x="7194550" y="2074863"/>
          <p14:tracePt t="24195" x="7186613" y="2066925"/>
          <p14:tracePt t="24204" x="7158038" y="2038350"/>
          <p14:tracePt t="24212" x="7137400" y="2017713"/>
          <p14:tracePt t="24220" x="7123113" y="1989138"/>
          <p14:tracePt t="24228" x="7108825" y="1974850"/>
          <p14:tracePt t="24237" x="7108825" y="1952625"/>
          <p14:tracePt t="24245" x="7094538" y="1938338"/>
          <p14:tracePt t="24253" x="7094538" y="1917700"/>
          <p14:tracePt t="24262" x="7094538" y="1903413"/>
          <p14:tracePt t="24269" x="7094538" y="1874838"/>
          <p14:tracePt t="24278" x="7094538" y="1868488"/>
          <p14:tracePt t="24286" x="7094538" y="1839913"/>
          <p14:tracePt t="24295" x="7094538" y="1825625"/>
          <p14:tracePt t="24303" x="7094538" y="1817688"/>
          <p14:tracePt t="24311" x="7108825" y="1774825"/>
          <p14:tracePt t="24319" x="7137400" y="1754188"/>
          <p14:tracePt t="24329" x="7158038" y="1725613"/>
          <p14:tracePt t="24335" x="7186613" y="1703388"/>
          <p14:tracePt t="24345" x="7237413" y="1660525"/>
          <p14:tracePt t="24352" x="7286625" y="1625600"/>
          <p14:tracePt t="24361" x="7350125" y="1589088"/>
          <p14:tracePt t="24368" x="7407275" y="1539875"/>
          <p14:tracePt t="24378" x="7486650" y="1511300"/>
          <p14:tracePt t="24385" x="7558088" y="1476375"/>
          <p14:tracePt t="24394" x="7635875" y="1454150"/>
          <p14:tracePt t="24402" x="7721600" y="1439863"/>
          <p14:tracePt t="24411" x="7870825" y="1404938"/>
          <p14:tracePt t="24418" x="7921625" y="1390650"/>
          <p14:tracePt t="24428" x="8021638" y="1376363"/>
          <p14:tracePt t="24435" x="8121650" y="1376363"/>
          <p14:tracePt t="24444" x="8213725" y="1376363"/>
          <p14:tracePt t="24451" x="8328025" y="1376363"/>
          <p14:tracePt t="24461" x="8428038" y="1376363"/>
          <p14:tracePt t="24467" x="8513763" y="1376363"/>
          <p14:tracePt t="24478" x="8626475" y="1376363"/>
          <p14:tracePt t="24484" x="8712200" y="1376363"/>
          <p14:tracePt t="24494" x="8812213" y="1390650"/>
          <p14:tracePt t="24501" x="8891588" y="1411288"/>
          <p14:tracePt t="24511" x="8975725" y="1439863"/>
          <p14:tracePt t="24517" x="9047163" y="1462088"/>
          <p14:tracePt t="24528" x="9112250" y="1490663"/>
          <p14:tracePt t="24534" x="9161463" y="1511300"/>
          <p14:tracePt t="24544" x="9190038" y="1525588"/>
          <p14:tracePt t="24550" x="9240838" y="1554163"/>
          <p14:tracePt t="24561" x="9261475" y="1574800"/>
          <p14:tracePt t="24567" x="9312275" y="1625600"/>
          <p14:tracePt t="24578" x="9326563" y="1625600"/>
          <p14:tracePt t="24583" x="9347200" y="1654175"/>
          <p14:tracePt t="24594" x="9361488" y="1674813"/>
          <p14:tracePt t="24600" x="9375775" y="1717675"/>
          <p14:tracePt t="24611" x="9390063" y="1739900"/>
          <p14:tracePt t="24617" x="9396413" y="1768475"/>
          <p14:tracePt t="24628" x="9410700" y="1774825"/>
          <p14:tracePt t="24633" x="9410700" y="1803400"/>
          <p14:tracePt t="24644" x="9424988" y="1825625"/>
          <p14:tracePt t="24650" x="9424988" y="1854200"/>
          <p14:tracePt t="24661" x="9424988" y="1868488"/>
          <p14:tracePt t="24666" x="9424988" y="1889125"/>
          <p14:tracePt t="24678" x="9424988" y="1903413"/>
          <p14:tracePt t="24682" x="9424988" y="1917700"/>
          <p14:tracePt t="24694" x="9424988" y="1924050"/>
          <p14:tracePt t="24699" x="9424988" y="1952625"/>
          <p14:tracePt t="24711" x="9396413" y="1974850"/>
          <p14:tracePt t="24715" x="9390063" y="1989138"/>
          <p14:tracePt t="24728" x="9361488" y="2017713"/>
          <p14:tracePt t="24732" x="9312275" y="2052638"/>
          <p14:tracePt t="24744" x="9275763" y="2089150"/>
          <p14:tracePt t="24749" x="9212263" y="2117725"/>
          <p14:tracePt t="24761" x="9147175" y="2166938"/>
          <p14:tracePt t="24765" x="9075738" y="2203450"/>
          <p14:tracePt t="24778" x="8947150" y="2274888"/>
          <p14:tracePt t="24782" x="8897938" y="2287588"/>
          <p14:tracePt t="24795" x="8734425" y="2366963"/>
          <p14:tracePt t="24799" x="8683625" y="2381250"/>
          <p14:tracePt t="24813" x="8577263" y="2401888"/>
          <p14:tracePt t="24816" x="8477250" y="2430463"/>
          <p14:tracePt t="24822" x="8385175" y="2438400"/>
          <p14:tracePt t="24830" x="8285163" y="2452688"/>
          <p14:tracePt t="24839" x="8199438" y="2466975"/>
          <p14:tracePt t="24846" x="8113713" y="2466975"/>
          <p14:tracePt t="24855" x="8035925" y="2466975"/>
          <p14:tracePt t="24864" x="7964488" y="2466975"/>
          <p14:tracePt t="24871" x="7899400" y="2466975"/>
          <p14:tracePt t="24879" x="7821613" y="2466975"/>
          <p14:tracePt t="24888" x="7764463" y="2452688"/>
          <p14:tracePt t="24897" x="7700963" y="2438400"/>
          <p14:tracePt t="24904" x="7635875" y="2430463"/>
          <p14:tracePt t="24912" x="7558088" y="2401888"/>
          <p14:tracePt t="24921" x="7500938" y="2387600"/>
          <p14:tracePt t="24929" x="7435850" y="2366963"/>
          <p14:tracePt t="24937" x="7372350" y="2338388"/>
          <p14:tracePt t="24946" x="7321550" y="2316163"/>
          <p14:tracePt t="24954" x="7272338" y="2301875"/>
          <p14:tracePt t="24962" x="7223125" y="2274888"/>
          <p14:tracePt t="24970" x="7194550" y="2274888"/>
          <p14:tracePt t="24979" x="7172325" y="2266950"/>
          <p14:tracePt t="24987" x="7137400" y="2252663"/>
          <p14:tracePt t="24995" x="7086600" y="2238375"/>
          <p14:tracePt t="25448" x="7037388" y="2238375"/>
          <p14:tracePt t="25457" x="6986588" y="2238375"/>
          <p14:tracePt t="25465" x="6888163" y="2238375"/>
          <p14:tracePt t="25473" x="6745288" y="2252663"/>
          <p14:tracePt t="25481" x="6608763" y="2266950"/>
          <p14:tracePt t="25490" x="6445250" y="2287588"/>
          <p14:tracePt t="25498" x="6273800" y="2301875"/>
          <p14:tracePt t="25506" x="6081713" y="2330450"/>
          <p14:tracePt t="25515" x="5867400" y="2338388"/>
          <p14:tracePt t="25522" x="5668963" y="2338388"/>
          <p14:tracePt t="25531" x="5454650" y="2338388"/>
          <p14:tracePt t="25539" x="5248275" y="2338388"/>
          <p14:tracePt t="25548" x="5033963" y="2338388"/>
          <p14:tracePt t="25556" x="4819650" y="2338388"/>
          <p14:tracePt t="25564" x="4605338" y="2316163"/>
          <p14:tracePt t="25572" x="4406900" y="2287588"/>
          <p14:tracePt t="25580" x="4206875" y="2266950"/>
          <p14:tracePt t="25589" x="4029075" y="2252663"/>
          <p14:tracePt t="25597" x="3957638" y="2238375"/>
          <p14:tracePt t="25605" x="3714750" y="2203450"/>
          <p14:tracePt t="25613" x="3657600" y="2189163"/>
          <p14:tracePt t="25622" x="3529013" y="2174875"/>
          <p14:tracePt t="25630" x="3443288" y="2166938"/>
          <p14:tracePt t="25638" x="3343275" y="2138363"/>
          <p14:tracePt t="25646" x="3251200" y="2124075"/>
          <p14:tracePt t="25655" x="3179763" y="2103438"/>
          <p14:tracePt t="25663" x="3101975" y="2074863"/>
          <p14:tracePt t="25671" x="3044825" y="2052638"/>
          <p14:tracePt t="25679" x="2979738" y="2038350"/>
          <p14:tracePt t="25688" x="2930525" y="2017713"/>
          <p14:tracePt t="25695" x="2879725" y="2003425"/>
          <p14:tracePt t="25704" x="2816225" y="1989138"/>
          <p14:tracePt t="25712" x="2781300" y="1974850"/>
          <p14:tracePt t="25720" x="2752725" y="1974850"/>
          <p14:tracePt t="25729" x="2681288" y="1966913"/>
          <p14:tracePt t="25737" x="2652713" y="1966913"/>
          <p14:tracePt t="25745" x="2601913" y="1952625"/>
          <p14:tracePt t="25753" x="2566988" y="1952625"/>
          <p14:tracePt t="25761" x="2538413" y="1952625"/>
          <p14:tracePt t="25770" x="2501900" y="1938338"/>
          <p14:tracePt t="25778" x="2466975" y="1924050"/>
          <p14:tracePt t="25786" x="2452688" y="1924050"/>
          <p14:tracePt t="25795" x="2417763" y="1917700"/>
          <p14:tracePt t="25803" x="2389188" y="1903413"/>
          <p14:tracePt t="25813" x="2381250" y="1903413"/>
          <p14:tracePt t="25819" x="2366963" y="1889125"/>
          <p14:tracePt t="25828" x="2338388" y="1889125"/>
          <p14:tracePt t="25836" x="2332038" y="1889125"/>
          <p14:tracePt t="25844" x="2303463" y="1889125"/>
          <p14:tracePt t="25852" x="2252663" y="1889125"/>
          <p14:tracePt t="26075" x="2238375" y="1889125"/>
          <p14:tracePt t="26083" x="2217738" y="1889125"/>
          <p14:tracePt t="26091" x="2189163" y="1889125"/>
          <p14:tracePt t="26100" x="2124075" y="1889125"/>
          <p14:tracePt t="26108" x="2052638" y="1889125"/>
          <p14:tracePt t="26116" x="2003425" y="1889125"/>
          <p14:tracePt t="26125" x="1917700" y="1903413"/>
          <p14:tracePt t="26132" x="1825625" y="1917700"/>
          <p14:tracePt t="26141" x="1725613" y="1924050"/>
          <p14:tracePt t="26149" x="1639888" y="1924050"/>
          <p14:tracePt t="26158" x="1539875" y="1924050"/>
          <p14:tracePt t="26166" x="1462088" y="1924050"/>
          <p14:tracePt t="26174" x="1376363" y="1924050"/>
          <p14:tracePt t="26182" x="1311275" y="1924050"/>
          <p14:tracePt t="26190" x="1254125" y="1924050"/>
          <p14:tracePt t="26199" x="1190625" y="1924050"/>
          <p14:tracePt t="26207" x="1162050" y="1924050"/>
          <p14:tracePt t="26215" x="1112838" y="1924050"/>
          <p14:tracePt t="26223" x="1076325" y="1924050"/>
          <p14:tracePt t="26232" x="1041400" y="1924050"/>
          <p14:tracePt t="26240" x="998538" y="1924050"/>
          <p14:tracePt t="26248" x="976313" y="1924050"/>
          <p14:tracePt t="26256" x="962025" y="1924050"/>
          <p14:tracePt t="26265" x="941388" y="1924050"/>
          <p14:tracePt t="26273" x="927100" y="1924050"/>
          <p14:tracePt t="26281" x="912813" y="1924050"/>
          <p14:tracePt t="26289" x="898525" y="1924050"/>
          <p14:tracePt t="26330" x="898525" y="1917700"/>
          <p14:tracePt t="26380" x="912813" y="1917700"/>
          <p14:tracePt t="26388" x="927100" y="1917700"/>
          <p14:tracePt t="26404" x="941388" y="1917700"/>
          <p14:tracePt t="26413" x="947738" y="1917700"/>
          <p14:tracePt t="26421" x="976313" y="1917700"/>
          <p14:tracePt t="26429" x="998538" y="1917700"/>
          <p14:tracePt t="26438" x="1027113" y="1917700"/>
          <p14:tracePt t="26446" x="1076325" y="1917700"/>
          <p14:tracePt t="26454" x="1162050" y="1917700"/>
          <p14:tracePt t="26462" x="1239838" y="1917700"/>
          <p14:tracePt t="26471" x="1311275" y="1917700"/>
          <p14:tracePt t="26479" x="1425575" y="1917700"/>
          <p14:tracePt t="26487" x="1554163" y="1917700"/>
          <p14:tracePt t="26496" x="1674813" y="1917700"/>
          <p14:tracePt t="26504" x="1803400" y="1917700"/>
          <p14:tracePt t="26512" x="1939925" y="1917700"/>
          <p14:tracePt t="26520" x="2074863" y="1917700"/>
          <p14:tracePt t="26528" x="2138363" y="1917700"/>
          <p14:tracePt t="26537" x="2338388" y="1903413"/>
          <p14:tracePt t="26544" x="2466975" y="1874838"/>
          <p14:tracePt t="26553" x="2530475" y="1874838"/>
          <p14:tracePt t="26561" x="2630488" y="1868488"/>
          <p14:tracePt t="26569" x="2738438" y="1854200"/>
          <p14:tracePt t="26578" x="2844800" y="1854200"/>
          <p14:tracePt t="26586" x="2930525" y="1839913"/>
          <p14:tracePt t="26594" x="3001963" y="1839913"/>
          <p14:tracePt t="26603" x="3079750" y="1839913"/>
          <p14:tracePt t="26611" x="3151188" y="1839913"/>
          <p14:tracePt t="26619" x="3216275" y="1839913"/>
          <p14:tracePt t="26627" x="3279775" y="1839913"/>
          <p14:tracePt t="26636" x="3300413" y="1839913"/>
          <p14:tracePt t="26644" x="3379788" y="1839913"/>
          <p14:tracePt t="26652" x="3394075" y="1854200"/>
          <p14:tracePt t="26661" x="3429000" y="1854200"/>
          <p14:tracePt t="26668" x="3465513" y="1854200"/>
          <p14:tracePt t="26678" x="3494088" y="1868488"/>
          <p14:tracePt t="26685" x="3529013" y="1874838"/>
          <p14:tracePt t="26694" x="3543300" y="1874838"/>
          <p14:tracePt t="26701" x="3579813" y="1889125"/>
          <p14:tracePt t="26711" x="3614738" y="1903413"/>
          <p14:tracePt t="26718" x="3643313" y="1917700"/>
          <p14:tracePt t="26727" x="3663950" y="1924050"/>
          <p14:tracePt t="26734" x="3678238" y="1924050"/>
          <p14:tracePt t="26744" x="3714750" y="1952625"/>
          <p14:tracePt t="26751" x="3729038" y="1966913"/>
          <p14:tracePt t="26761" x="3757613" y="1974850"/>
          <p14:tracePt t="26767" x="3778250" y="1989138"/>
          <p14:tracePt t="26777" x="3792538" y="2003425"/>
          <p14:tracePt t="26784" x="3806825" y="2017713"/>
          <p14:tracePt t="26794" x="3814763" y="2024063"/>
          <p14:tracePt t="26810" x="3829050" y="2038350"/>
          <p14:tracePt t="26817" x="3829050" y="2052638"/>
          <p14:tracePt t="26827" x="3829050" y="2066925"/>
          <p14:tracePt t="26843" x="3829050" y="2074863"/>
          <p14:tracePt t="26850" x="3829050" y="2089150"/>
          <p14:tracePt t="26858" x="3829050" y="2103438"/>
          <p14:tracePt t="26867" x="3829050" y="2117725"/>
          <p14:tracePt t="26876" x="3829050" y="2138363"/>
          <p14:tracePt t="26883" x="3829050" y="2152650"/>
          <p14:tracePt t="26891" x="3829050" y="2166938"/>
          <p14:tracePt t="26899" x="3829050" y="2189163"/>
          <p14:tracePt t="26908" x="3829050" y="2203450"/>
          <p14:tracePt t="26916" x="3829050" y="2217738"/>
          <p14:tracePt t="26924" x="3814763" y="2238375"/>
          <p14:tracePt t="26932" x="3806825" y="2252663"/>
          <p14:tracePt t="26941" x="3806825" y="2274888"/>
          <p14:tracePt t="26949" x="3778250" y="2287588"/>
          <p14:tracePt t="26957" x="3763963" y="2301875"/>
          <p14:tracePt t="26965" x="3743325" y="2330450"/>
          <p14:tracePt t="26973" x="3714750" y="2352675"/>
          <p14:tracePt t="26982" x="3678238" y="2381250"/>
          <p14:tracePt t="26990" x="3643313" y="2416175"/>
          <p14:tracePt t="26999" x="3594100" y="2452688"/>
          <p14:tracePt t="27007" x="3543300" y="2487613"/>
          <p14:tracePt t="27015" x="3479800" y="2530475"/>
          <p14:tracePt t="27023" x="3414713" y="2581275"/>
          <p14:tracePt t="27031" x="3328988" y="2630488"/>
          <p14:tracePt t="27039" x="3251200" y="2667000"/>
          <p14:tracePt t="27048" x="3179763" y="2716213"/>
          <p14:tracePt t="27056" x="3101975" y="2736850"/>
          <p14:tracePt t="27064" x="3030538" y="2779713"/>
          <p14:tracePt t="27073" x="2951163" y="2801938"/>
          <p14:tracePt t="27081" x="2879725" y="2816225"/>
          <p14:tracePt t="27089" x="2816225" y="2836863"/>
          <p14:tracePt t="27097" x="2752725" y="2851150"/>
          <p14:tracePt t="27105" x="2687638" y="2851150"/>
          <p14:tracePt t="27114" x="2638425" y="2865438"/>
          <p14:tracePt t="27122" x="2601913" y="2865438"/>
          <p14:tracePt t="27130" x="2530475" y="2879725"/>
          <p14:tracePt t="27138" x="2516188" y="2879725"/>
          <p14:tracePt t="27147" x="2452688" y="2879725"/>
          <p14:tracePt t="27155" x="2432050" y="2879725"/>
          <p14:tracePt t="27163" x="2381250" y="2879725"/>
          <p14:tracePt t="27171" x="2352675" y="2879725"/>
          <p14:tracePt t="27180" x="2289175" y="2879725"/>
          <p14:tracePt t="27188" x="2281238" y="2879725"/>
          <p14:tracePt t="27196" x="2252663" y="2879725"/>
          <p14:tracePt t="27204" x="2217738" y="2879725"/>
          <p14:tracePt t="27213" x="2189163" y="2879725"/>
          <p14:tracePt t="27221" x="2174875" y="2879725"/>
          <p14:tracePt t="27229" x="2152650" y="2865438"/>
          <p14:tracePt t="27237" x="2138363" y="2865438"/>
          <p14:tracePt t="27246" x="2124075" y="2851150"/>
          <p14:tracePt t="27254" x="2117725" y="2836863"/>
          <p14:tracePt t="27262" x="2103438" y="2836863"/>
          <p14:tracePt t="27270" x="2089150" y="2836863"/>
          <p14:tracePt t="27286" x="2074863" y="2830513"/>
          <p14:tracePt t="27666" x="2052638" y="2830513"/>
          <p14:tracePt t="27674" x="2038350" y="2830513"/>
          <p14:tracePt t="27683" x="2017713" y="2830513"/>
          <p14:tracePt t="27691" x="1989138" y="2830513"/>
          <p14:tracePt t="27699" x="1939925" y="2816225"/>
          <p14:tracePt t="27707" x="1917700" y="2816225"/>
          <p14:tracePt t="27716" x="1903413" y="2801938"/>
          <p14:tracePt t="27723" x="1839913" y="2787650"/>
          <p14:tracePt t="27732" x="1817688" y="2779713"/>
          <p14:tracePt t="27741" x="1774825" y="2765425"/>
          <p14:tracePt t="27748" x="1739900" y="2765425"/>
          <p14:tracePt t="27757" x="1703388" y="2751138"/>
          <p14:tracePt t="27765" x="1668463" y="2736850"/>
          <p14:tracePt t="27773" x="1625600" y="2730500"/>
          <p14:tracePt t="27782" x="1590675" y="2716213"/>
          <p14:tracePt t="27789" x="1554163" y="2701925"/>
          <p14:tracePt t="27798" x="1511300" y="2701925"/>
          <p14:tracePt t="27810" x="1476375" y="2687638"/>
          <p14:tracePt t="27815" x="1425575" y="2679700"/>
          <p14:tracePt t="27823" x="1390650" y="2667000"/>
          <p14:tracePt t="27831" x="1354138" y="2652713"/>
          <p14:tracePt t="27839" x="1311275" y="2638425"/>
          <p14:tracePt t="27848" x="1262063" y="2630488"/>
          <p14:tracePt t="27856" x="1225550" y="2616200"/>
          <p14:tracePt t="27864" x="1190625" y="2601913"/>
          <p14:tracePt t="27872" x="1162050" y="2587625"/>
          <p14:tracePt t="27881" x="1127125" y="2581275"/>
          <p14:tracePt t="27888" x="1090613" y="2566988"/>
          <p14:tracePt t="27897" x="1047750" y="2552700"/>
          <p14:tracePt t="27905" x="1027113" y="2538413"/>
          <p14:tracePt t="27914" x="998538" y="2530475"/>
          <p14:tracePt t="27921" x="976313" y="2530475"/>
          <p14:tracePt t="27930" x="947738" y="2516188"/>
          <p14:tracePt t="27938" x="941388" y="2516188"/>
          <p14:tracePt t="27946" x="927100" y="2501900"/>
          <p14:tracePt t="27955" x="898525" y="2501900"/>
          <p14:tracePt t="27963" x="890588" y="2487613"/>
          <p14:tracePt t="27971" x="862013" y="2481263"/>
          <p14:tracePt t="27979" x="847725" y="2481263"/>
          <p14:tracePt t="27987" x="827088" y="2466975"/>
          <p14:tracePt t="27996" x="812800" y="2452688"/>
          <p14:tracePt t="28004" x="798513" y="2452688"/>
          <p14:tracePt t="28012" x="777875" y="2438400"/>
          <p14:tracePt t="28021" x="763588" y="2430463"/>
          <p14:tracePt t="28028" x="741363" y="2416175"/>
          <p14:tracePt t="28037" x="727075" y="2416175"/>
          <p14:tracePt t="28045" x="712788" y="2401888"/>
          <p14:tracePt t="28054" x="712788" y="2387600"/>
          <p14:tracePt t="28062" x="698500" y="2387600"/>
          <p14:tracePt t="28070" x="692150" y="2387600"/>
          <p14:tracePt t="28078" x="692150" y="2381250"/>
          <p14:tracePt t="28095" x="677863" y="2366963"/>
          <p14:tracePt t="28111" x="677863" y="2352675"/>
          <p14:tracePt t="28127" x="677863" y="2338388"/>
          <p14:tracePt t="28152" x="677863" y="2330450"/>
          <p14:tracePt t="28177" x="677863" y="2316163"/>
          <p14:tracePt t="28194" x="692150" y="2316163"/>
          <p14:tracePt t="28202" x="692150" y="2301875"/>
          <p14:tracePt t="28218" x="698500" y="2301875"/>
          <p14:tracePt t="28227" x="698500" y="2287588"/>
          <p14:tracePt t="28235" x="727075" y="2274888"/>
          <p14:tracePt t="28244" x="741363" y="2274888"/>
          <p14:tracePt t="28251" x="763588" y="2252663"/>
          <p14:tracePt t="28261" x="792163" y="2238375"/>
          <p14:tracePt t="28268" x="827088" y="2224088"/>
          <p14:tracePt t="28278" x="862013" y="2203450"/>
          <p14:tracePt t="28284" x="898525" y="2174875"/>
          <p14:tracePt t="28294" x="941388" y="2166938"/>
          <p14:tracePt t="28301" x="990600" y="2152650"/>
          <p14:tracePt t="28311" x="1027113" y="2138363"/>
          <p14:tracePt t="28317" x="1062038" y="2117725"/>
          <p14:tracePt t="28327" x="1112838" y="2103438"/>
          <p14:tracePt t="28334" x="1127125" y="2103438"/>
          <p14:tracePt t="28344" x="1204913" y="2089150"/>
          <p14:tracePt t="28351" x="1225550" y="2089150"/>
          <p14:tracePt t="28359" x="1254125" y="2089150"/>
          <p14:tracePt t="28366" x="1290638" y="2089150"/>
          <p14:tracePt t="28376" x="1325563" y="2089150"/>
          <p14:tracePt t="28383" x="1390650" y="2089150"/>
          <p14:tracePt t="28393" x="1425575" y="2089150"/>
          <p14:tracePt t="28399" x="1462088" y="2089150"/>
          <p14:tracePt t="28408" x="1504950" y="2089150"/>
          <p14:tracePt t="28416" x="1554163" y="2089150"/>
          <p14:tracePt t="28424" x="1590675" y="2089150"/>
          <p14:tracePt t="28432" x="1639888" y="2103438"/>
          <p14:tracePt t="28441" x="1689100" y="2103438"/>
          <p14:tracePt t="28449" x="1754188" y="2117725"/>
          <p14:tracePt t="28457" x="1817688" y="2117725"/>
          <p14:tracePt t="28466" x="1868488" y="2117725"/>
          <p14:tracePt t="28474" x="1925638" y="2124075"/>
          <p14:tracePt t="28482" x="1974850" y="2124075"/>
          <p14:tracePt t="28490" x="2052638" y="2124075"/>
          <p14:tracePt t="28498" x="2117725" y="2124075"/>
          <p14:tracePt t="28506" x="2174875" y="2138363"/>
          <p14:tracePt t="28515" x="2232025" y="2138363"/>
          <p14:tracePt t="28523" x="2289175" y="2138363"/>
          <p14:tracePt t="28532" x="2338388" y="2152650"/>
          <p14:tracePt t="28540" x="2417763" y="2152650"/>
          <p14:tracePt t="28548" x="2481263" y="2152650"/>
          <p14:tracePt t="28556" x="2538413" y="2166938"/>
          <p14:tracePt t="28564" x="2601913" y="2166938"/>
          <p14:tracePt t="28573" x="2652713" y="2166938"/>
          <p14:tracePt t="28581" x="2701925" y="2166938"/>
          <p14:tracePt t="28589" x="2738438" y="2174875"/>
          <p14:tracePt t="28597" x="2781300" y="2174875"/>
          <p14:tracePt t="28606" x="2816225" y="2189163"/>
          <p14:tracePt t="28614" x="2851150" y="2189163"/>
          <p14:tracePt t="28622" x="2894013" y="2189163"/>
          <p14:tracePt t="28631" x="2930525" y="2203450"/>
          <p14:tracePt t="28639" x="2944813" y="2203450"/>
          <p14:tracePt t="28647" x="2979738" y="2217738"/>
          <p14:tracePt t="28655" x="3001963" y="2217738"/>
          <p14:tracePt t="28663" x="3016250" y="2217738"/>
          <p14:tracePt t="28672" x="3044825" y="2224088"/>
          <p14:tracePt t="28680" x="3065463" y="2224088"/>
          <p14:tracePt t="28688" x="3079750" y="2224088"/>
          <p14:tracePt t="28696" x="3094038" y="2238375"/>
          <p14:tracePt t="28704" x="3101975" y="2238375"/>
          <p14:tracePt t="28713" x="3116263" y="2252663"/>
          <p14:tracePt t="28721" x="3130550" y="2252663"/>
          <p14:tracePt t="28729" x="3144838" y="2252663"/>
          <p14:tracePt t="28746" x="3151188" y="2266950"/>
          <p14:tracePt t="28770" x="3151188" y="2274888"/>
          <p14:tracePt t="28779" x="3165475" y="2274888"/>
          <p14:tracePt t="28795" x="3165475" y="2287588"/>
          <p14:tracePt t="28812" x="3179763" y="2287588"/>
          <p14:tracePt t="28820" x="3179763" y="2301875"/>
          <p14:tracePt t="28837" x="3179763" y="2316163"/>
          <p14:tracePt t="28853" x="3179763" y="2330450"/>
          <p14:tracePt t="28869" x="3179763" y="2338388"/>
          <p14:tracePt t="28886" x="3179763" y="2352675"/>
          <p14:tracePt t="28902" x="3179763" y="2366963"/>
          <p14:tracePt t="28911" x="3179763" y="2381250"/>
          <p14:tracePt t="28927" x="3179763" y="2387600"/>
          <p14:tracePt t="28936" x="3179763" y="2416175"/>
          <p14:tracePt t="28944" x="3179763" y="2430463"/>
          <p14:tracePt t="28952" x="3179763" y="2438400"/>
          <p14:tracePt t="28961" x="3179763" y="2466975"/>
          <p14:tracePt t="28968" x="3179763" y="2487613"/>
          <p14:tracePt t="28978" x="3179763" y="2516188"/>
          <p14:tracePt t="28985" x="3179763" y="2538413"/>
          <p14:tracePt t="28994" x="3165475" y="2552700"/>
          <p14:tracePt t="29001" x="3165475" y="2566988"/>
          <p14:tracePt t="29011" x="3165475" y="2581275"/>
          <p14:tracePt t="29018" x="3151188" y="2587625"/>
          <p14:tracePt t="29028" x="3144838" y="2601913"/>
          <p14:tracePt t="29034" x="3130550" y="2630488"/>
          <p14:tracePt t="29044" x="3116263" y="2638425"/>
          <p14:tracePt t="29051" x="3094038" y="2652713"/>
          <p14:tracePt t="29061" x="3065463" y="2667000"/>
          <p14:tracePt t="29067" x="3030538" y="2679700"/>
          <p14:tracePt t="29078" x="2979738" y="2687638"/>
          <p14:tracePt t="29084" x="2951163" y="2701925"/>
          <p14:tracePt t="29093" x="2894013" y="2716213"/>
          <p14:tracePt t="29100" x="2865438" y="2730500"/>
          <p14:tracePt t="29110" x="2830513" y="2730500"/>
          <p14:tracePt t="29117" x="2767013" y="2730500"/>
          <p14:tracePt t="29126" x="2752725" y="2730500"/>
          <p14:tracePt t="29133" x="2730500" y="2730500"/>
          <p14:tracePt t="29141" x="2701925" y="2730500"/>
          <p14:tracePt t="29150" x="2681288" y="2730500"/>
          <p14:tracePt t="29158" x="2652713" y="2730500"/>
          <p14:tracePt t="29166" x="2638425" y="2730500"/>
          <p14:tracePt t="29182" x="2638425" y="2716213"/>
          <p14:tracePt t="29207" x="2638425" y="2701925"/>
          <p14:tracePt t="29224" x="2638425" y="2687638"/>
          <p14:tracePt t="29232" x="2667000" y="2687638"/>
          <p14:tracePt t="29240" x="2716213" y="2687638"/>
          <p14:tracePt t="29249" x="2781300" y="2679700"/>
          <p14:tracePt t="29257" x="2879725" y="2667000"/>
          <p14:tracePt t="29265" x="2994025" y="2652713"/>
          <p14:tracePt t="29273" x="3130550" y="2638425"/>
          <p14:tracePt t="29281" x="3279775" y="2630488"/>
          <p14:tracePt t="29290" x="3429000" y="2630488"/>
          <p14:tracePt t="29298" x="3594100" y="2616200"/>
          <p14:tracePt t="29306" x="3729038" y="2601913"/>
          <p14:tracePt t="29314" x="3792538" y="2601913"/>
          <p14:tracePt t="29323" x="3921125" y="2601913"/>
          <p14:tracePt t="29331" x="4057650" y="2601913"/>
          <p14:tracePt t="29339" x="4170363" y="2601913"/>
          <p14:tracePt t="29347" x="4256088" y="2601913"/>
          <p14:tracePt t="29356" x="4356100" y="2601913"/>
          <p14:tracePt t="29364" x="4441825" y="2601913"/>
          <p14:tracePt t="29372" x="4484688" y="2601913"/>
          <p14:tracePt t="29381" x="4591050" y="2601913"/>
          <p14:tracePt t="29389" x="4605338" y="2601913"/>
          <p14:tracePt t="29397" x="4641850" y="2601913"/>
          <p14:tracePt t="29405" x="4684713" y="2616200"/>
          <p14:tracePt t="29414" x="4691063" y="2616200"/>
          <p14:tracePt t="29421" x="4705350" y="2616200"/>
          <p14:tracePt t="29430" x="4719638" y="2630488"/>
          <p14:tracePt t="29438" x="4733925" y="2630488"/>
          <p14:tracePt t="29512" x="4733925" y="2638425"/>
          <p14:tracePt t="29529" x="4719638" y="2638425"/>
          <p14:tracePt t="29562" x="4719638" y="2652713"/>
          <p14:tracePt t="29578" x="4705350" y="2652713"/>
          <p14:tracePt t="29636" x="4691063" y="2652713"/>
          <p14:tracePt t="29669" x="4684713" y="2652713"/>
          <p14:tracePt t="29678" x="4684713" y="2667000"/>
          <p14:tracePt t="29686" x="4670425" y="2667000"/>
          <p14:tracePt t="29702" x="4656138" y="2667000"/>
          <p14:tracePt t="29712" x="4641850" y="2667000"/>
          <p14:tracePt t="29719" x="4633913" y="2667000"/>
          <p14:tracePt t="29728" x="4605338" y="2667000"/>
          <p14:tracePt t="29735" x="4584700" y="2667000"/>
          <p14:tracePt t="29744" x="4541838" y="2667000"/>
          <p14:tracePt t="29751" x="4505325" y="2667000"/>
          <p14:tracePt t="29761" x="4470400" y="2667000"/>
          <p14:tracePt t="29768" x="4427538" y="2667000"/>
          <p14:tracePt t="29778" x="4392613" y="2667000"/>
          <p14:tracePt t="29784" x="4341813" y="2667000"/>
          <p14:tracePt t="29794" x="4306888" y="2667000"/>
          <p14:tracePt t="29801" x="4270375" y="2667000"/>
          <p14:tracePt t="29811" x="4241800" y="2667000"/>
          <p14:tracePt t="29817" x="4192588" y="2667000"/>
          <p14:tracePt t="29827" x="4178300" y="2652713"/>
          <p14:tracePt t="29834" x="4141788" y="2638425"/>
          <p14:tracePt t="29843" x="4106863" y="2638425"/>
          <p14:tracePt t="29851" x="4092575" y="2630488"/>
          <p14:tracePt t="29861" x="4057650" y="2616200"/>
          <p14:tracePt t="29867" x="4029075" y="2601913"/>
          <p14:tracePt t="29877" x="4021138" y="2581275"/>
          <p14:tracePt t="29883" x="3992563" y="2566988"/>
          <p14:tracePt t="29893" x="3971925" y="2552700"/>
          <p14:tracePt t="29899" x="3957638" y="2538413"/>
          <p14:tracePt t="29916" x="3943350" y="2530475"/>
          <p14:tracePt t="29924" x="3929063" y="2516188"/>
          <p14:tracePt t="29933" x="3921125" y="2501900"/>
          <p14:tracePt t="29943" x="3921125" y="2487613"/>
          <p14:tracePt t="29949" x="3906838" y="2487613"/>
          <p14:tracePt t="29957" x="3906838" y="2481263"/>
          <p14:tracePt t="29966" x="3906838" y="2466975"/>
          <p14:tracePt t="29982" x="3892550" y="2452688"/>
          <p14:tracePt t="29999" x="3892550" y="2438400"/>
          <p14:tracePt t="30007" x="3878263" y="2438400"/>
          <p14:tracePt t="30015" x="3878263" y="2430463"/>
          <p14:tracePt t="30032" x="3878263" y="2416175"/>
          <p14:tracePt t="30040" x="3863975" y="2416175"/>
          <p14:tracePt t="30056" x="3863975" y="2401888"/>
          <p14:tracePt t="30081" x="3863975" y="2387600"/>
          <p14:tracePt t="30098" x="3863975" y="2381250"/>
          <p14:tracePt t="30106" x="3857625" y="2381250"/>
          <p14:tracePt t="30114" x="3857625" y="2366963"/>
          <p14:tracePt t="30138" x="3843338" y="2352675"/>
          <p14:tracePt t="30163" x="3843338" y="2338388"/>
          <p14:tracePt t="30196" x="3843338" y="2330450"/>
          <p14:tracePt t="30238" x="3843338" y="2316163"/>
          <p14:tracePt t="30263" x="3857625" y="2316163"/>
          <p14:tracePt t="30279" x="3857625" y="2301875"/>
          <p14:tracePt t="30295" x="3863975" y="2301875"/>
          <p14:tracePt t="30304" x="3878263" y="2287588"/>
          <p14:tracePt t="30312" x="3892550" y="2274888"/>
          <p14:tracePt t="30320" x="3906838" y="2274888"/>
          <p14:tracePt t="30328" x="3921125" y="2266950"/>
          <p14:tracePt t="30337" x="3943350" y="2252663"/>
          <p14:tracePt t="30345" x="3957638" y="2238375"/>
          <p14:tracePt t="30353" x="3971925" y="2224088"/>
          <p14:tracePt t="30362" x="3978275" y="2217738"/>
          <p14:tracePt t="30370" x="3992563" y="2217738"/>
          <p14:tracePt t="30378" x="4006850" y="2203450"/>
          <p14:tracePt t="30386" x="4029075" y="2203450"/>
          <p14:tracePt t="30394" x="4043363" y="2203450"/>
          <p14:tracePt t="30403" x="4057650" y="2189163"/>
          <p14:tracePt t="30411" x="4070350" y="2189163"/>
          <p14:tracePt t="30419" x="4078288" y="2189163"/>
          <p14:tracePt t="30428" x="4092575" y="2189163"/>
          <p14:tracePt t="30436" x="4106863" y="2189163"/>
          <p14:tracePt t="30444" x="4127500" y="2189163"/>
          <p14:tracePt t="30452" x="4141788" y="2189163"/>
          <p14:tracePt t="30461" x="4156075" y="2189163"/>
          <p14:tracePt t="30468" x="4178300" y="2189163"/>
          <p14:tracePt t="30477" x="4192588" y="2189163"/>
          <p14:tracePt t="30485" x="4206875" y="2189163"/>
          <p14:tracePt t="30494" x="4227513" y="2189163"/>
          <p14:tracePt t="30502" x="4241800" y="2189163"/>
          <p14:tracePt t="30511" x="4270375" y="2189163"/>
          <p14:tracePt t="30518" x="4306888" y="2189163"/>
          <p14:tracePt t="30528" x="4327525" y="2174875"/>
          <p14:tracePt t="30534" x="4370388" y="2174875"/>
          <p14:tracePt t="30544" x="4406900" y="2174875"/>
          <p14:tracePt t="30551" x="4456113" y="2174875"/>
          <p14:tracePt t="30561" x="4505325" y="2166938"/>
          <p14:tracePt t="30567" x="4570413" y="2166938"/>
          <p14:tracePt t="30577" x="4633913" y="2152650"/>
          <p14:tracePt t="30584" x="4684713" y="2152650"/>
          <p14:tracePt t="30594" x="4733925" y="2138363"/>
          <p14:tracePt t="30601" x="4791075" y="2138363"/>
          <p14:tracePt t="30610" x="4856163" y="2138363"/>
          <p14:tracePt t="30617" x="4919663" y="2124075"/>
          <p14:tracePt t="30627" x="4983163" y="2124075"/>
          <p14:tracePt t="30634" x="5054600" y="2117725"/>
          <p14:tracePt t="30643" x="5119688" y="2117725"/>
          <p14:tracePt t="30650" x="5197475" y="2103438"/>
          <p14:tracePt t="30660" x="5283200" y="2103438"/>
          <p14:tracePt t="30666" x="5354638" y="2089150"/>
          <p14:tracePt t="30676" x="5432425" y="2074863"/>
          <p14:tracePt t="30683" x="5532438" y="2074863"/>
          <p14:tracePt t="30691" x="5611813" y="2074863"/>
          <p14:tracePt t="30700" x="5695950" y="2066925"/>
          <p14:tracePt t="30707" x="5761038" y="2066925"/>
          <p14:tracePt t="30716" x="5832475" y="2066925"/>
          <p14:tracePt t="30724" x="5910263" y="2066925"/>
          <p14:tracePt t="30732" x="5967413" y="2066925"/>
          <p14:tracePt t="30740" x="6046788" y="2066925"/>
          <p14:tracePt t="30749" x="6110288" y="2066925"/>
          <p14:tracePt t="30757" x="6173788" y="2066925"/>
          <p14:tracePt t="30766" x="6230938" y="2066925"/>
          <p14:tracePt t="30773" x="6281738" y="2066925"/>
          <p14:tracePt t="30782" x="6330950" y="2066925"/>
          <p14:tracePt t="30790" x="6359525" y="2066925"/>
          <p14:tracePt t="30799" x="6430963" y="2066925"/>
          <p14:tracePt t="30810" x="6473825" y="2066925"/>
          <p14:tracePt t="30815" x="6508750" y="2074863"/>
          <p14:tracePt t="30823" x="6523038" y="2074863"/>
          <p14:tracePt t="30832" x="6559550" y="2089150"/>
          <p14:tracePt t="30840" x="6594475" y="2089150"/>
          <p14:tracePt t="30848" x="6623050" y="2089150"/>
          <p14:tracePt t="30856" x="6630988" y="2103438"/>
          <p14:tracePt t="30865" x="6659563" y="2103438"/>
          <p14:tracePt t="30872" x="6688138" y="2117725"/>
          <p14:tracePt t="30881" x="6708775" y="2124075"/>
          <p14:tracePt t="30889" x="6723063" y="2124075"/>
          <p14:tracePt t="30897" x="6745288" y="2138363"/>
          <p14:tracePt t="30906" x="6773863" y="2152650"/>
          <p14:tracePt t="30914" x="6788150" y="2166938"/>
          <p14:tracePt t="30922" x="6808788" y="2166938"/>
          <p14:tracePt t="30930" x="6823075" y="2174875"/>
          <p14:tracePt t="30939" x="6837363" y="2189163"/>
          <p14:tracePt t="30947" x="6845300" y="2189163"/>
          <p14:tracePt t="30955" x="6859588" y="2203450"/>
          <p14:tracePt t="30963" x="6873875" y="2203450"/>
          <p14:tracePt t="30972" x="6873875" y="2217738"/>
          <p14:tracePt t="30988" x="6888163" y="2217738"/>
          <p14:tracePt t="31004" x="6888163" y="2224088"/>
          <p14:tracePt t="31037" x="6888163" y="2238375"/>
          <p14:tracePt t="31062" x="6888163" y="2252663"/>
          <p14:tracePt t="31070" x="6873875" y="2252663"/>
          <p14:tracePt t="31079" x="6859588" y="2266950"/>
          <p14:tracePt t="31095" x="6845300" y="2274888"/>
          <p14:tracePt t="31112" x="6837363" y="2287588"/>
          <p14:tracePt t="31120" x="6823075" y="2301875"/>
          <p14:tracePt t="31128" x="6808788" y="2330450"/>
          <p14:tracePt t="31137" x="6788150" y="2338388"/>
          <p14:tracePt t="31144" x="6759575" y="2366963"/>
          <p14:tracePt t="31153" x="6737350" y="2387600"/>
          <p14:tracePt t="31161" x="6688138" y="2401888"/>
          <p14:tracePt t="31169" x="6645275" y="2438400"/>
          <p14:tracePt t="31178" x="6608763" y="2452688"/>
          <p14:tracePt t="31186" x="6559550" y="2481263"/>
          <p14:tracePt t="31194" x="6508750" y="2501900"/>
          <p14:tracePt t="31203" x="6459538" y="2530475"/>
          <p14:tracePt t="31210" x="6410325" y="2538413"/>
          <p14:tracePt t="31219" x="6359525" y="2566988"/>
          <p14:tracePt t="31227" x="6296025" y="2587625"/>
          <p14:tracePt t="31235" x="6230938" y="2616200"/>
          <p14:tracePt t="31244" x="6173788" y="2638425"/>
          <p14:tracePt t="31252" x="6124575" y="2652713"/>
          <p14:tracePt t="31261" x="6061075" y="2679700"/>
          <p14:tracePt t="31268" x="5995988" y="2701925"/>
          <p14:tracePt t="31278" x="5932488" y="2716213"/>
          <p14:tracePt t="31285" x="5867400" y="2730500"/>
          <p14:tracePt t="31295" x="5810250" y="2736850"/>
          <p14:tracePt t="31301" x="5732463" y="2751138"/>
          <p14:tracePt t="31311" x="5668963" y="2765425"/>
          <p14:tracePt t="31318" x="5611813" y="2765425"/>
          <p14:tracePt t="31328" x="5532438" y="2779713"/>
          <p14:tracePt t="31334" x="5468938" y="2787650"/>
          <p14:tracePt t="31344" x="5397500" y="2787650"/>
          <p14:tracePt t="31350" x="5332413" y="2801938"/>
          <p14:tracePt t="31360" x="5254625" y="2816225"/>
          <p14:tracePt t="31367" x="5183188" y="2816225"/>
          <p14:tracePt t="31377" x="5097463" y="2830513"/>
          <p14:tracePt t="31384" x="5019675" y="2836863"/>
          <p14:tracePt t="31393" x="4940300" y="2836863"/>
          <p14:tracePt t="31400" x="4870450" y="2851150"/>
          <p14:tracePt t="31410" x="4784725" y="2851150"/>
          <p14:tracePt t="31416" x="4719638" y="2851150"/>
          <p14:tracePt t="31426" x="4641850" y="2851150"/>
          <p14:tracePt t="31433" x="4570413" y="2851150"/>
          <p14:tracePt t="31443" x="4491038" y="2851150"/>
          <p14:tracePt t="31450" x="4421188" y="2851150"/>
          <p14:tracePt t="31458" x="4341813" y="2851150"/>
          <p14:tracePt t="31466" x="4270375" y="2851150"/>
          <p14:tracePt t="31475" x="4178300" y="2851150"/>
          <p14:tracePt t="31483" x="4106863" y="2851150"/>
          <p14:tracePt t="31491" x="4043363" y="2851150"/>
          <p14:tracePt t="31499" x="3978275" y="2851150"/>
          <p14:tracePt t="31507" x="3906838" y="2851150"/>
          <p14:tracePt t="31516" x="3829050" y="2851150"/>
          <p14:tracePt t="31523" x="3763963" y="2851150"/>
          <p14:tracePt t="31532" x="3706813" y="2851150"/>
          <p14:tracePt t="31540" x="3657600" y="2836863"/>
          <p14:tracePt t="31549" x="3608388" y="2836863"/>
          <p14:tracePt t="31557" x="3579813" y="2830513"/>
          <p14:tracePt t="31565" x="3557588" y="2816225"/>
          <p14:tracePt t="31573" x="3514725" y="2801938"/>
          <p14:tracePt t="31581" x="3494088" y="2787650"/>
          <p14:tracePt t="31590" x="3465513" y="2765425"/>
          <p14:tracePt t="31598" x="3443288" y="2751138"/>
          <p14:tracePt t="31606" x="3429000" y="2736850"/>
          <p14:tracePt t="31615" x="3429000" y="2730500"/>
          <p14:tracePt t="31622" x="3414713" y="2716213"/>
          <p14:tracePt t="31631" x="3408363" y="2701925"/>
          <p14:tracePt t="31639" x="3408363" y="2687638"/>
          <p14:tracePt t="31648" x="3408363" y="2679700"/>
          <p14:tracePt t="31655" x="3394075" y="2667000"/>
          <p14:tracePt t="31664" x="3394075" y="2652713"/>
          <p14:tracePt t="31672" x="3394075" y="2638425"/>
          <p14:tracePt t="31680" x="3394075" y="2630488"/>
          <p14:tracePt t="31688" x="3394075" y="2616200"/>
          <p14:tracePt t="31697" x="3394075" y="2601913"/>
          <p14:tracePt t="31705" x="3394075" y="2587625"/>
          <p14:tracePt t="31713" x="3394075" y="2581275"/>
          <p14:tracePt t="31730" x="3394075" y="2566988"/>
          <p14:tracePt t="31738" x="3394075" y="2552700"/>
          <p14:tracePt t="31763" x="3394075" y="2538413"/>
          <p14:tracePt t="31788" x="3408363" y="2530475"/>
          <p14:tracePt t="31796" x="3408363" y="2516188"/>
          <p14:tracePt t="31821" x="3414713" y="2501900"/>
          <p14:tracePt t="31828" x="3429000" y="2487613"/>
          <p14:tracePt t="31845" x="3443288" y="2481263"/>
          <p14:tracePt t="31853" x="3457575" y="2481263"/>
          <p14:tracePt t="31862" x="3465513" y="2466975"/>
          <p14:tracePt t="31870" x="3479800" y="2466975"/>
          <p14:tracePt t="31878" x="3479800" y="2452688"/>
          <p14:tracePt t="31886" x="3494088" y="2452688"/>
          <p14:tracePt t="31894" x="3508375" y="2438400"/>
          <p14:tracePt t="31903" x="3514725" y="2430463"/>
          <p14:tracePt t="31911" x="3543300" y="2416175"/>
          <p14:tracePt t="31920" x="3565525" y="2416175"/>
          <p14:tracePt t="31928" x="3579813" y="2401888"/>
          <p14:tracePt t="31936" x="3614738" y="2387600"/>
          <p14:tracePt t="31944" x="3657600" y="2381250"/>
          <p14:tracePt t="31952" x="3706813" y="2366963"/>
          <p14:tracePt t="31961" x="3763963" y="2352675"/>
          <p14:tracePt t="31969" x="3829050" y="2338388"/>
          <p14:tracePt t="31977" x="3892550" y="2338388"/>
          <p14:tracePt t="31985" x="3957638" y="2330450"/>
          <p14:tracePt t="31994" x="4021138" y="2316163"/>
          <p14:tracePt t="32002" x="4078288" y="2301875"/>
          <p14:tracePt t="32011" x="4141788" y="2287588"/>
          <p14:tracePt t="32019" x="4206875" y="2274888"/>
          <p14:tracePt t="32028" x="4241800" y="2266950"/>
          <p14:tracePt t="32035" x="4306888" y="2266950"/>
          <p14:tracePt t="32044" x="4341813" y="2252663"/>
          <p14:tracePt t="32052" x="4370388" y="2252663"/>
          <p14:tracePt t="32061" x="4441825" y="2252663"/>
          <p14:tracePt t="32068" x="4470400" y="2252663"/>
          <p14:tracePt t="32077" x="4491038" y="2252663"/>
          <p14:tracePt t="32084" x="4533900" y="2252663"/>
          <p14:tracePt t="32094" x="4556125" y="2252663"/>
          <p14:tracePt t="32101" x="4591050" y="2252663"/>
          <p14:tracePt t="32110" x="4605338" y="2252663"/>
          <p14:tracePt t="32117" x="4619625" y="2252663"/>
          <p14:tracePt t="32127" x="4633913" y="2252663"/>
          <p14:tracePt t="32134" x="4641850" y="2252663"/>
          <p14:tracePt t="32144" x="4656138" y="2266950"/>
          <p14:tracePt t="32150" x="4670425" y="2266950"/>
          <p14:tracePt t="32167" x="4684713" y="2274888"/>
          <p14:tracePt t="32176" x="4691063" y="2274888"/>
          <p14:tracePt t="32184" x="4705350" y="2287588"/>
          <p14:tracePt t="32193" x="4733925" y="2287588"/>
          <p14:tracePt t="32200" x="4756150" y="2301875"/>
          <p14:tracePt t="32209" x="4784725" y="2301875"/>
          <p14:tracePt t="32216" x="4805363" y="2301875"/>
          <p14:tracePt t="32226" x="4841875" y="2316163"/>
          <p14:tracePt t="32232" x="4883150" y="2316163"/>
          <p14:tracePt t="32241" x="4919663" y="2330450"/>
          <p14:tracePt t="32249" x="4954588" y="2338388"/>
          <p14:tracePt t="32257" x="4997450" y="2338388"/>
          <p14:tracePt t="32266" x="5019675" y="2338388"/>
          <p14:tracePt t="32274" x="5083175" y="2352675"/>
          <p14:tracePt t="32282" x="5133975" y="2352675"/>
          <p14:tracePt t="32291" x="5148263" y="2366963"/>
          <p14:tracePt t="32298" x="5183188" y="2366963"/>
          <p14:tracePt t="32307" x="5219700" y="2366963"/>
          <p14:tracePt t="32316" x="5254625" y="2366963"/>
          <p14:tracePt t="32324" x="5283200" y="2366963"/>
          <p14:tracePt t="32332" x="5297488" y="2366963"/>
          <p14:tracePt t="32340" x="5318125" y="2366963"/>
          <p14:tracePt t="32348" x="5332413" y="2366963"/>
          <p14:tracePt t="32365" x="5346700" y="2366963"/>
          <p14:tracePt t="32389" x="5354638" y="2366963"/>
          <p14:tracePt t="32447" x="5346700" y="2381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F9197-BD64-AC11-DF08-9867D2D24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8D031FD9-7987-1346-620B-D5C377C08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F2B373-9D5F-EA41-29DD-08A7B84686FD}"/>
              </a:ext>
            </a:extLst>
          </p:cNvPr>
          <p:cNvSpPr txBox="1"/>
          <p:nvPr/>
        </p:nvSpPr>
        <p:spPr>
          <a:xfrm>
            <a:off x="770788" y="1642569"/>
            <a:ext cx="11205312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食道は、喉もとから上腹部のみぞおち近くまで続く、直径１～２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ｃｍ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の管状の器官で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消化液の分泌腺がある。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2.</a:t>
            </a: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ペプシノーゲンは、胃酸によって主に炭水化物を消化する酵素であるペプシンとなり、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ja-JP" altLang="en-US" sz="2000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胃酸とともに胃液として働く。</a:t>
            </a:r>
            <a:endParaRPr lang="en-US" altLang="ja-JP" sz="2000" b="1" i="0" dirty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rgbClr val="353535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胃粘液に含まれる成分は、小腸におけるビタミン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Ｂ１２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の吸収に重要な役割を果たしている。</a:t>
            </a:r>
            <a:endParaRPr lang="en-US" altLang="ja-JP" sz="2000" b="1" i="0" dirty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endParaRPr lang="ja-JP" altLang="en-US" sz="2000" b="1" i="0">
              <a:solidFill>
                <a:schemeClr val="bg2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l" fontAlgn="base">
              <a:spcBef>
                <a:spcPts val="750"/>
              </a:spcBef>
              <a:spcAft>
                <a:spcPts val="750"/>
              </a:spcAft>
            </a:pPr>
            <a:r>
              <a:rPr lang="en-US" altLang="ja-JP" sz="2000" b="1" i="0" dirty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4.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小腸は、全長６～７</a:t>
            </a:r>
            <a:r>
              <a:rPr lang="ja-JP" altLang="en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ｍ</a:t>
            </a:r>
            <a:r>
              <a:rPr lang="ja-JP" altLang="en-US" sz="2000" b="1" i="0">
                <a:solidFill>
                  <a:schemeClr val="bg2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の管状の臓器で、十二指腸、空腸、盲腸の３部分に分かれる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0B0C2E-2765-66D3-291A-5C689BF987D2}"/>
              </a:ext>
            </a:extLst>
          </p:cNvPr>
          <p:cNvSpPr txBox="1"/>
          <p:nvPr/>
        </p:nvSpPr>
        <p:spPr>
          <a:xfrm>
            <a:off x="770788" y="816429"/>
            <a:ext cx="79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問</a:t>
            </a:r>
            <a:r>
              <a:rPr lang="en-US" altLang="ja-JP" b="1" dirty="0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021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消化器系に関する次の記述の正誤について、正しい</a:t>
            </a:r>
            <a:r>
              <a:rPr lang="ja-JP" altLang="en-US" b="1">
                <a:solidFill>
                  <a:srgbClr val="35353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もの</a:t>
            </a:r>
            <a:r>
              <a:rPr lang="ja-JP" altLang="en-US" b="1" i="0">
                <a:solidFill>
                  <a:srgbClr val="353535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はどれか。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74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A709A-0E0E-13DF-6883-574F20E39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179565-0275-6E88-7768-89A82369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286431"/>
            <a:ext cx="6487885" cy="76948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タンパク質を分解する酵素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5D99D2EC-9507-D227-6334-18D81EDA0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1B0A61E7-6E3C-3B9D-451B-A4EC15A490D6}"/>
              </a:ext>
            </a:extLst>
          </p:cNvPr>
          <p:cNvSpPr txBox="1">
            <a:spLocks/>
          </p:cNvSpPr>
          <p:nvPr/>
        </p:nvSpPr>
        <p:spPr>
          <a:xfrm>
            <a:off x="1143001" y="3044258"/>
            <a:ext cx="361405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ペプシノーゲン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31A01B7F-FB7A-1E52-B835-1BCF63A1A71D}"/>
              </a:ext>
            </a:extLst>
          </p:cNvPr>
          <p:cNvSpPr txBox="1">
            <a:spLocks/>
          </p:cNvSpPr>
          <p:nvPr/>
        </p:nvSpPr>
        <p:spPr>
          <a:xfrm>
            <a:off x="7108372" y="3000941"/>
            <a:ext cx="4054928" cy="7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トリプシノーゲン</a:t>
            </a:r>
          </a:p>
        </p:txBody>
      </p:sp>
    </p:spTree>
    <p:extLst>
      <p:ext uri="{BB962C8B-B14F-4D97-AF65-F5344CB8AC3E}">
        <p14:creationId xmlns:p14="http://schemas.microsoft.com/office/powerpoint/2010/main" val="1736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0"/>
    </mc:Choice>
    <mc:Fallback>
      <p:transition spd="slow" advTm="9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1" x="5332413" y="2381250"/>
          <p14:tracePt t="797" x="5303838" y="2366963"/>
          <p14:tracePt t="808" x="5283200" y="2352675"/>
          <p14:tracePt t="812" x="5248275" y="2352675"/>
          <p14:tracePt t="824" x="5205413" y="2330450"/>
          <p14:tracePt t="828" x="5168900" y="2316163"/>
          <p14:tracePt t="841" x="5119688" y="2301875"/>
          <p14:tracePt t="845" x="5068888" y="2287588"/>
          <p14:tracePt t="857" x="5005388" y="2266950"/>
          <p14:tracePt t="862" x="4940300" y="2238375"/>
          <p14:tracePt t="875" x="4870450" y="2224088"/>
          <p14:tracePt t="878" x="4770438" y="2174875"/>
          <p14:tracePt t="891" x="4670425" y="2166938"/>
          <p14:tracePt t="893" x="4619625" y="2138363"/>
          <p14:tracePt t="901" x="4519613" y="2117725"/>
          <p14:tracePt t="910" x="4421188" y="2103438"/>
          <p14:tracePt t="917" x="4327525" y="2074863"/>
          <p14:tracePt t="926" x="4241800" y="2066925"/>
          <p14:tracePt t="934" x="4170363" y="2052638"/>
          <p14:tracePt t="942" x="4092575" y="2024063"/>
          <p14:tracePt t="951" x="4029075" y="2017713"/>
          <p14:tracePt t="959" x="4006850" y="2003425"/>
          <p14:tracePt t="967" x="3957638" y="1974850"/>
          <p14:tracePt t="975" x="3921125" y="1974850"/>
          <p14:tracePt t="983" x="3878263" y="1952625"/>
          <p14:tracePt t="992" x="3843338" y="1938338"/>
          <p14:tracePt t="1000" x="3814763" y="1917700"/>
          <p14:tracePt t="1008" x="3792538" y="1903413"/>
          <p14:tracePt t="1016" x="3778250" y="1903413"/>
          <p14:tracePt t="1024" x="3763963" y="1889125"/>
          <p14:tracePt t="1033" x="3757613" y="1874838"/>
          <p14:tracePt t="1041" x="3743325" y="1868488"/>
          <p14:tracePt t="1066" x="3729038" y="1868488"/>
          <p14:tracePt t="1074" x="3729038" y="1854200"/>
          <p14:tracePt t="1090" x="3729038" y="1839913"/>
          <p14:tracePt t="1124" x="3729038" y="1825625"/>
          <p14:tracePt t="1157" x="3743325" y="1825625"/>
          <p14:tracePt t="1173" x="3757613" y="1825625"/>
          <p14:tracePt t="1561" x="3743325" y="1825625"/>
          <p14:tracePt t="1568" x="3729038" y="1825625"/>
          <p14:tracePt t="1577" x="3692525" y="1825625"/>
          <p14:tracePt t="1585" x="3643313" y="1817688"/>
          <p14:tracePt t="1594" x="3594100" y="1817688"/>
          <p14:tracePt t="1602" x="3557588" y="1803400"/>
          <p14:tracePt t="1610" x="3508375" y="1789113"/>
          <p14:tracePt t="1618" x="3465513" y="1774825"/>
          <p14:tracePt t="1626" x="3365500" y="1754188"/>
          <p14:tracePt t="1635" x="3216275" y="1717675"/>
          <p14:tracePt t="1643" x="3101975" y="1689100"/>
          <p14:tracePt t="1651" x="2994025" y="1660525"/>
          <p14:tracePt t="1659" x="2930525" y="1639888"/>
          <p14:tracePt t="1668" x="2830513" y="1611313"/>
          <p14:tracePt t="1676" x="2716213" y="1574800"/>
          <p14:tracePt t="1684" x="2616200" y="1554163"/>
          <p14:tracePt t="1692" x="2438400" y="1504950"/>
          <p14:tracePt t="1700" x="2389188" y="1490663"/>
          <p14:tracePt t="1709" x="2303463" y="1454150"/>
          <p14:tracePt t="1717" x="2217738" y="1411288"/>
          <p14:tracePt t="1725" x="2138363" y="1390650"/>
          <p14:tracePt t="1733" x="2052638" y="1354138"/>
          <p14:tracePt t="1742" x="1989138" y="1339850"/>
          <p14:tracePt t="1750" x="1925638" y="1311275"/>
          <p14:tracePt t="1758" x="1868488" y="1290638"/>
          <p14:tracePt t="1766" x="1803400" y="1262063"/>
          <p14:tracePt t="1775" x="1774825" y="1262063"/>
          <p14:tracePt t="1783" x="1739900" y="1254125"/>
          <p14:tracePt t="1791" x="1703388" y="1225550"/>
          <p14:tracePt t="1800" x="1674813" y="1211263"/>
          <p14:tracePt t="1808" x="1654175" y="1204913"/>
          <p14:tracePt t="1816" x="1625600" y="1190625"/>
          <p14:tracePt t="1824" x="1611313" y="1190625"/>
          <p14:tracePt t="1833" x="1604963" y="1176338"/>
          <p14:tracePt t="1841" x="1590675" y="1162050"/>
          <p14:tracePt t="1849" x="1590675" y="1154113"/>
          <p14:tracePt t="1857" x="1576388" y="1154113"/>
          <p14:tracePt t="1866" x="1576388" y="1141413"/>
          <p14:tracePt t="1874" x="1562100" y="1141413"/>
          <p14:tracePt t="1890" x="1562100" y="1127125"/>
          <p14:tracePt t="1915" x="1554163" y="1127125"/>
          <p14:tracePt t="1931" x="1554163" y="1112838"/>
          <p14:tracePt t="1940" x="1539875" y="1112838"/>
          <p14:tracePt t="1948" x="1525588" y="1112838"/>
          <p14:tracePt t="1956" x="1511300" y="1098550"/>
          <p14:tracePt t="1973" x="1504950" y="1098550"/>
          <p14:tracePt t="1981" x="1490663" y="1090613"/>
          <p14:tracePt t="1990" x="1476375" y="1076325"/>
          <p14:tracePt t="1997" x="1462088" y="1062038"/>
          <p14:tracePt t="2006" x="1439863" y="1062038"/>
          <p14:tracePt t="2014" x="1411288" y="1041400"/>
          <p14:tracePt t="2023" x="1390650" y="1027113"/>
          <p14:tracePt t="2030" x="1376363" y="1012825"/>
          <p14:tracePt t="2040" x="1339850" y="998538"/>
          <p14:tracePt t="2047" x="1311275" y="976313"/>
          <p14:tracePt t="2057" x="1290638" y="962025"/>
          <p14:tracePt t="2063" x="1254125" y="947738"/>
          <p14:tracePt t="2073" x="1212850" y="927100"/>
          <p14:tracePt t="2079" x="1176338" y="912813"/>
          <p14:tracePt t="2090" x="1141413" y="890588"/>
          <p14:tracePt t="2096" x="1090613" y="876300"/>
          <p14:tracePt t="2106" x="1041400" y="847725"/>
          <p14:tracePt t="2113" x="998538" y="827088"/>
          <p14:tracePt t="2123" x="941388" y="812800"/>
          <p14:tracePt t="2129" x="898525" y="790575"/>
          <p14:tracePt t="2139" x="847725" y="762000"/>
          <p14:tracePt t="2146" x="812800" y="749300"/>
          <p14:tracePt t="2156" x="777875" y="727075"/>
          <p14:tracePt t="2162" x="749300" y="712788"/>
          <p14:tracePt t="2172" x="698500" y="692150"/>
          <p14:tracePt t="2178" x="677863" y="663575"/>
          <p14:tracePt t="2188" x="649288" y="649288"/>
          <p14:tracePt t="2195" x="627063" y="641350"/>
          <p14:tracePt t="2205" x="598488" y="627063"/>
          <p14:tracePt t="2212" x="577850" y="598488"/>
          <p14:tracePt t="2220" x="563563" y="592138"/>
          <p14:tracePt t="2228" x="534988" y="577850"/>
          <p14:tracePt t="2236" x="527050" y="563563"/>
          <p14:tracePt t="2245" x="527050" y="549275"/>
          <p14:tracePt t="2252" x="512763" y="549275"/>
          <p14:tracePt t="2261" x="512763" y="534988"/>
          <p14:tracePt t="2278" x="512763" y="527050"/>
          <p14:tracePt t="2327" x="527050" y="527050"/>
          <p14:tracePt t="2335" x="563563" y="527050"/>
          <p14:tracePt t="2343" x="592138" y="527050"/>
          <p14:tracePt t="2351" x="598488" y="512763"/>
          <p14:tracePt t="2360" x="649288" y="498475"/>
          <p14:tracePt t="2368" x="663575" y="498475"/>
          <p14:tracePt t="2377" x="712788" y="477838"/>
          <p14:tracePt t="2385" x="741363" y="463550"/>
          <p14:tracePt t="2393" x="777875" y="449263"/>
          <p14:tracePt t="2405" x="812800" y="434975"/>
          <p14:tracePt t="2412" x="862013" y="412750"/>
          <p14:tracePt t="2418" x="927100" y="398463"/>
          <p14:tracePt t="2426" x="1041400" y="363538"/>
          <p14:tracePt t="2434" x="1127125" y="334963"/>
          <p14:tracePt t="2442" x="1239838" y="314325"/>
          <p14:tracePt t="2451" x="1354138" y="285750"/>
          <p14:tracePt t="2459" x="1476375" y="263525"/>
          <p14:tracePt t="2467" x="1611313" y="249238"/>
          <p14:tracePt t="2475" x="1768475" y="234950"/>
          <p14:tracePt t="2483" x="1925638" y="234950"/>
          <p14:tracePt t="2492" x="2089150" y="234950"/>
          <p14:tracePt t="2500" x="2289175" y="234950"/>
          <p14:tracePt t="2509" x="2487613" y="234950"/>
          <p14:tracePt t="2517" x="2701925" y="234950"/>
          <p14:tracePt t="2525" x="3101975" y="277813"/>
          <p14:tracePt t="2533" x="3230563" y="285750"/>
          <p14:tracePt t="2541" x="3678238" y="349250"/>
          <p14:tracePt t="2549" x="3814763" y="377825"/>
          <p14:tracePt t="2558" x="4070350" y="412750"/>
          <p14:tracePt t="2566" x="4321175" y="449263"/>
          <p14:tracePt t="2574" x="4541838" y="477838"/>
          <p14:tracePt t="2582" x="4784725" y="512763"/>
          <p14:tracePt t="2591" x="4983163" y="534988"/>
          <p14:tracePt t="2599" x="5054600" y="549275"/>
          <p14:tracePt t="2607" x="5318125" y="577850"/>
          <p14:tracePt t="2615" x="5383213" y="592138"/>
          <p14:tracePt t="2624" x="5503863" y="598488"/>
          <p14:tracePt t="2632" x="5611813" y="612775"/>
          <p14:tracePt t="2640" x="5695950" y="641350"/>
          <p14:tracePt t="2648" x="5761038" y="663575"/>
          <p14:tracePt t="2657" x="5795963" y="677863"/>
          <p14:tracePt t="2665" x="5832475" y="712788"/>
          <p14:tracePt t="2673" x="5861050" y="727075"/>
          <p14:tracePt t="2682" x="5881688" y="749300"/>
          <p14:tracePt t="2690" x="5918200" y="790575"/>
          <p14:tracePt t="2698" x="5932488" y="798513"/>
          <p14:tracePt t="2707" x="5946775" y="827088"/>
          <p14:tracePt t="2714" x="5961063" y="862013"/>
          <p14:tracePt t="2723" x="5981700" y="898525"/>
          <p14:tracePt t="2731" x="5981700" y="912813"/>
          <p14:tracePt t="2740" x="5995988" y="941388"/>
          <p14:tracePt t="2748" x="6010275" y="976313"/>
          <p14:tracePt t="2757" x="6018213" y="1012825"/>
          <p14:tracePt t="2764" x="6032500" y="1041400"/>
          <p14:tracePt t="2774" x="6046788" y="1076325"/>
          <p14:tracePt t="2780" x="6046788" y="1112838"/>
          <p14:tracePt t="2790" x="6061075" y="1154113"/>
          <p14:tracePt t="2797" x="6061075" y="1162050"/>
          <p14:tracePt t="2807" x="6067425" y="1211263"/>
          <p14:tracePt t="2814" x="6067425" y="1239838"/>
          <p14:tracePt t="2824" x="6067425" y="1262063"/>
          <p14:tracePt t="2830" x="6067425" y="1290638"/>
          <p14:tracePt t="2840" x="6067425" y="1311275"/>
          <p14:tracePt t="2846" x="6067425" y="1325563"/>
          <p14:tracePt t="2857" x="6067425" y="1354138"/>
          <p14:tracePt t="2863" x="6067425" y="1362075"/>
          <p14:tracePt t="2873" x="6067425" y="1376363"/>
          <p14:tracePt t="2879" x="6061075" y="1390650"/>
          <p14:tracePt t="2891" x="6032500" y="1404938"/>
          <p14:tracePt t="2896" x="5995988" y="1425575"/>
          <p14:tracePt t="2907" x="5932488" y="1454150"/>
          <p14:tracePt t="2913" x="5846763" y="1504950"/>
          <p14:tracePt t="2923" x="5746750" y="1539875"/>
          <p14:tracePt t="2929" x="5618163" y="1603375"/>
          <p14:tracePt t="2940" x="5454650" y="1674813"/>
          <p14:tracePt t="2946" x="5268913" y="1754188"/>
          <p14:tracePt t="2957" x="4933950" y="1874838"/>
          <p14:tracePt t="2962" x="4791075" y="1903413"/>
          <p14:tracePt t="2973" x="4421188" y="2003425"/>
          <p14:tracePt t="2978" x="4278313" y="2024063"/>
          <p14:tracePt t="2990" x="4029075" y="2052638"/>
          <p14:tracePt t="2995" x="3792538" y="2074863"/>
          <p14:tracePt t="3007" x="3543300" y="2089150"/>
          <p14:tracePt t="3011" x="3328988" y="2103438"/>
          <p14:tracePt t="3024" x="3130550" y="2103438"/>
          <p14:tracePt t="3028" x="2951163" y="2103438"/>
          <p14:tracePt t="3040" x="2767013" y="2066925"/>
          <p14:tracePt t="3044" x="2616200" y="2038350"/>
          <p14:tracePt t="3056" x="2466975" y="1989138"/>
          <p14:tracePt t="3061" x="2403475" y="1974850"/>
          <p14:tracePt t="3073" x="2289175" y="1924050"/>
          <p14:tracePt t="3078" x="2103438" y="1874838"/>
          <p14:tracePt t="3090" x="1974850" y="1839913"/>
          <p14:tracePt t="3094" x="1868488" y="1803400"/>
          <p14:tracePt t="3106" x="1754188" y="1768475"/>
          <p14:tracePt t="3111" x="1703388" y="1754188"/>
          <p14:tracePt t="3123" x="1590675" y="1717675"/>
          <p14:tracePt t="3127" x="1490663" y="1674813"/>
          <p14:tracePt t="3140" x="1390650" y="1654175"/>
          <p14:tracePt t="3144" x="1311275" y="1625600"/>
          <p14:tracePt t="3156" x="1225550" y="1589088"/>
          <p14:tracePt t="3161" x="1162050" y="1560513"/>
          <p14:tracePt t="3173" x="1090613" y="1539875"/>
          <p14:tracePt t="3177" x="1027113" y="1511300"/>
          <p14:tracePt t="3190" x="1012825" y="1504950"/>
          <p14:tracePt t="3194" x="962025" y="1476375"/>
          <p14:tracePt t="3206" x="927100" y="1454150"/>
          <p14:tracePt t="3211" x="898525" y="1439863"/>
          <p14:tracePt t="3223" x="876300" y="1425575"/>
          <p14:tracePt t="3227" x="841375" y="1411288"/>
          <p14:tracePt t="3239" x="827088" y="1404938"/>
          <p14:tracePt t="3243" x="812800" y="1390650"/>
          <p14:tracePt t="3256" x="792163" y="1376363"/>
          <p14:tracePt t="3260" x="777875" y="1376363"/>
          <p14:tracePt t="3811" x="792163" y="1376363"/>
          <p14:tracePt t="3819" x="812800" y="1376363"/>
          <p14:tracePt t="3827" x="847725" y="1376363"/>
          <p14:tracePt t="3835" x="898525" y="1376363"/>
          <p14:tracePt t="3844" x="947738" y="1390650"/>
          <p14:tracePt t="3852" x="1012825" y="1404938"/>
          <p14:tracePt t="3860" x="1127125" y="1425575"/>
          <p14:tracePt t="3869" x="1254125" y="1454150"/>
          <p14:tracePt t="3877" x="1390650" y="1490663"/>
          <p14:tracePt t="3885" x="1539875" y="1525588"/>
          <p14:tracePt t="3893" x="1674813" y="1589088"/>
          <p14:tracePt t="3901" x="1825625" y="1654175"/>
          <p14:tracePt t="3910" x="1989138" y="1717675"/>
          <p14:tracePt t="3918" x="2124075" y="1789113"/>
          <p14:tracePt t="3926" x="2266950" y="1868488"/>
          <p14:tracePt t="3935" x="2317750" y="1889125"/>
          <p14:tracePt t="3942" x="2438400" y="1974850"/>
          <p14:tracePt t="3951" x="2552700" y="2052638"/>
          <p14:tracePt t="3959" x="2652713" y="2117725"/>
          <p14:tracePt t="3967" x="2738438" y="2174875"/>
          <p14:tracePt t="3976" x="2844800" y="2224088"/>
          <p14:tracePt t="3984" x="2916238" y="2287588"/>
          <p14:tracePt t="3992" x="3001963" y="2338388"/>
          <p14:tracePt t="4000" x="3079750" y="2401888"/>
          <p14:tracePt t="4009" x="3165475" y="2438400"/>
          <p14:tracePt t="4017" x="3251200" y="2487613"/>
          <p14:tracePt t="4025" x="3343275" y="2538413"/>
          <p14:tracePt t="4033" x="3414713" y="2581275"/>
          <p14:tracePt t="4041" x="3508375" y="2616200"/>
          <p14:tracePt t="4050" x="3579813" y="2667000"/>
          <p14:tracePt t="4058" x="3643313" y="2687638"/>
          <p14:tracePt t="4066" x="3663950" y="2701925"/>
          <p14:tracePt t="4075" x="3714750" y="2716213"/>
          <p14:tracePt t="4083" x="3757613" y="2736850"/>
          <p14:tracePt t="4091" x="3778250" y="2751138"/>
          <p14:tracePt t="4099" x="3806825" y="2765425"/>
          <p14:tracePt t="4107" x="3814763" y="2765425"/>
          <p14:tracePt t="4116" x="3829050" y="2779713"/>
          <p14:tracePt t="4124" x="3843338" y="2779713"/>
          <p14:tracePt t="4132" x="3857625" y="2779713"/>
          <p14:tracePt t="4148" x="3857625" y="2787650"/>
          <p14:tracePt t="4423" x="3892550" y="2787650"/>
          <p14:tracePt t="4429" x="3929063" y="2787650"/>
          <p14:tracePt t="4439" x="3978275" y="2787650"/>
          <p14:tracePt t="4446" x="4021138" y="2787650"/>
          <p14:tracePt t="4455" x="4070350" y="2787650"/>
          <p14:tracePt t="4462" x="4121150" y="2787650"/>
          <p14:tracePt t="4471" x="4221163" y="2787650"/>
          <p14:tracePt t="4479" x="4321175" y="2801938"/>
          <p14:tracePt t="4488" x="4370388" y="2816225"/>
          <p14:tracePt t="4495" x="4484688" y="2830513"/>
          <p14:tracePt t="4503" x="4570413" y="2851150"/>
          <p14:tracePt t="4511" x="4670425" y="2879725"/>
          <p14:tracePt t="4520" x="4770438" y="2916238"/>
          <p14:tracePt t="4528" x="4841875" y="2944813"/>
          <p14:tracePt t="4536" x="4919663" y="2979738"/>
          <p14:tracePt t="4544" x="4997450" y="3001963"/>
          <p14:tracePt t="4552" x="5033963" y="3030538"/>
          <p14:tracePt t="4561" x="5054600" y="3044825"/>
          <p14:tracePt t="4569" x="5105400" y="3065463"/>
          <p14:tracePt t="4577" x="5133975" y="3100388"/>
          <p14:tracePt t="4586" x="5183188" y="3143250"/>
          <p14:tracePt t="4594" x="5197475" y="3151188"/>
          <p14:tracePt t="4602" x="5219700" y="3194050"/>
          <p14:tracePt t="4611" x="5248275" y="3228975"/>
          <p14:tracePt t="4618" x="5268913" y="3251200"/>
          <p14:tracePt t="4627" x="5283200" y="3279775"/>
          <p14:tracePt t="4635" x="5303838" y="3314700"/>
          <p14:tracePt t="4643" x="5318125" y="3351213"/>
          <p14:tracePt t="4651" x="5332413" y="3394075"/>
          <p14:tracePt t="4660" x="5346700" y="3429000"/>
          <p14:tracePt t="4668" x="5354638" y="3478213"/>
          <p14:tracePt t="4677" x="5368925" y="3514725"/>
          <p14:tracePt t="4685" x="5368925" y="3543300"/>
          <p14:tracePt t="4693" x="5383213" y="3578225"/>
          <p14:tracePt t="4701" x="5383213" y="3614738"/>
          <p14:tracePt t="4709" x="5383213" y="3657600"/>
          <p14:tracePt t="4717" x="5383213" y="3678238"/>
          <p14:tracePt t="4726" x="5383213" y="3692525"/>
          <p14:tracePt t="4734" x="5383213" y="3714750"/>
          <p14:tracePt t="4742" x="5383213" y="3729038"/>
          <p14:tracePt t="4750" x="5383213" y="3743325"/>
          <p14:tracePt t="4767" x="5368925" y="3757613"/>
          <p14:tracePt t="4783" x="5346700" y="3763963"/>
          <p14:tracePt t="4792" x="5303838" y="3778250"/>
          <p14:tracePt t="4800" x="5254625" y="3813175"/>
          <p14:tracePt t="4808" x="5183188" y="3856038"/>
          <p14:tracePt t="4817" x="5083175" y="3913188"/>
          <p14:tracePt t="4825" x="4954588" y="3978275"/>
          <p14:tracePt t="4833" x="4833938" y="4056063"/>
          <p14:tracePt t="4842" x="4684713" y="4127500"/>
          <p14:tracePt t="4850" x="4541838" y="4205288"/>
          <p14:tracePt t="4858" x="4406900" y="4270375"/>
          <p14:tracePt t="4866" x="4341813" y="4291013"/>
          <p14:tracePt t="4874" x="4221163" y="4341813"/>
          <p14:tracePt t="4883" x="4021138" y="4391025"/>
          <p14:tracePt t="4891" x="3971925" y="4405313"/>
          <p14:tracePt t="4899" x="3843338" y="4427538"/>
          <p14:tracePt t="4907" x="3729038" y="4441825"/>
          <p14:tracePt t="4916" x="3557588" y="4456113"/>
          <p14:tracePt t="4924" x="3443288" y="4470400"/>
          <p14:tracePt t="4932" x="3328988" y="4470400"/>
          <p14:tracePt t="4940" x="3201988" y="4470400"/>
          <p14:tracePt t="4948" x="3130550" y="4470400"/>
          <p14:tracePt t="4956" x="2930525" y="4470400"/>
          <p14:tracePt t="4965" x="2795588" y="4470400"/>
          <p14:tracePt t="4973" x="2638425" y="4470400"/>
          <p14:tracePt t="4981" x="2487613" y="4470400"/>
          <p14:tracePt t="4989" x="2338388" y="4470400"/>
          <p14:tracePt t="4998" x="2189163" y="4470400"/>
          <p14:tracePt t="5006" x="2017713" y="4470400"/>
          <p14:tracePt t="5014" x="1854200" y="4456113"/>
          <p14:tracePt t="5023" x="1689100" y="4427538"/>
          <p14:tracePt t="5031" x="1539875" y="4405313"/>
          <p14:tracePt t="5039" x="1390650" y="4370388"/>
          <p14:tracePt t="5047" x="1254125" y="4327525"/>
          <p14:tracePt t="5056" x="1112838" y="4276725"/>
          <p14:tracePt t="5064" x="976313" y="4219575"/>
          <p14:tracePt t="5073" x="876300" y="4156075"/>
          <p14:tracePt t="5080" x="841375" y="4127500"/>
          <p14:tracePt t="5090" x="741363" y="4070350"/>
          <p14:tracePt t="5097" x="649288" y="4021138"/>
          <p14:tracePt t="5106" x="577850" y="3956050"/>
          <p14:tracePt t="5113" x="512763" y="3906838"/>
          <p14:tracePt t="5123" x="434975" y="3841750"/>
          <p14:tracePt t="5130" x="385763" y="3778250"/>
          <p14:tracePt t="5139" x="334963" y="3729038"/>
          <p14:tracePt t="5146" x="300038" y="3678238"/>
          <p14:tracePt t="5156" x="263525" y="3643313"/>
          <p14:tracePt t="5162" x="249238" y="3614738"/>
          <p14:tracePt t="5173" x="228600" y="3578225"/>
          <p14:tracePt t="5179" x="214313" y="3543300"/>
          <p14:tracePt t="5189" x="200025" y="3529013"/>
          <p14:tracePt t="5195" x="185738" y="3506788"/>
          <p14:tracePt t="5206" x="185738" y="3478213"/>
          <p14:tracePt t="5212" x="185738" y="3463925"/>
          <p14:tracePt t="5222" x="185738" y="3457575"/>
          <p14:tracePt t="5238" x="185738" y="3443288"/>
          <p14:tracePt t="5255" x="185738" y="3429000"/>
          <p14:tracePt t="5262" x="200025" y="3429000"/>
          <p14:tracePt t="5270" x="214313" y="3400425"/>
          <p14:tracePt t="5278" x="234950" y="3394075"/>
          <p14:tracePt t="5286" x="263525" y="3379788"/>
          <p14:tracePt t="5294" x="334963" y="3328988"/>
          <p14:tracePt t="5303" x="400050" y="3294063"/>
          <p14:tracePt t="5311" x="484188" y="3251200"/>
          <p14:tracePt t="5319" x="592138" y="3200400"/>
          <p14:tracePt t="5328" x="712788" y="3143250"/>
          <p14:tracePt t="5336" x="841375" y="3094038"/>
          <p14:tracePt t="5344" x="990600" y="3044825"/>
          <p14:tracePt t="5353" x="1127125" y="2994025"/>
          <p14:tracePt t="5360" x="1276350" y="2944813"/>
          <p14:tracePt t="5369" x="1411288" y="2901950"/>
          <p14:tracePt t="5377" x="1562100" y="2865438"/>
          <p14:tracePt t="5385" x="1625600" y="2851150"/>
          <p14:tracePt t="5394" x="1839913" y="2801938"/>
          <p14:tracePt t="5405" x="1974850" y="2779713"/>
          <p14:tracePt t="5411" x="2089150" y="2751138"/>
          <p14:tracePt t="5418" x="2232025" y="2736850"/>
          <p14:tracePt t="5427" x="2366963" y="2730500"/>
          <p14:tracePt t="5434" x="2487613" y="2716213"/>
          <p14:tracePt t="5443" x="2630488" y="2716213"/>
          <p14:tracePt t="5451" x="2687638" y="2716213"/>
          <p14:tracePt t="5459" x="2916238" y="2716213"/>
          <p14:tracePt t="5468" x="2979738" y="2716213"/>
          <p14:tracePt t="5476" x="3094038" y="2716213"/>
          <p14:tracePt t="5484" x="3201988" y="2716213"/>
          <p14:tracePt t="5493" x="3328988" y="2716213"/>
          <p14:tracePt t="5501" x="3429000" y="2730500"/>
          <p14:tracePt t="5509" x="3514725" y="2751138"/>
          <p14:tracePt t="5517" x="3608388" y="2765425"/>
          <p14:tracePt t="5525" x="3692525" y="2787650"/>
          <p14:tracePt t="5534" x="3757613" y="2801938"/>
          <p14:tracePt t="5542" x="3829050" y="2830513"/>
          <p14:tracePt t="5550" x="3906838" y="2851150"/>
          <p14:tracePt t="5559" x="3971925" y="2879725"/>
          <p14:tracePt t="5567" x="4029075" y="2901950"/>
          <p14:tracePt t="5575" x="4092575" y="2930525"/>
          <p14:tracePt t="5583" x="4141788" y="2965450"/>
          <p14:tracePt t="5591" x="4221163" y="2994025"/>
          <p14:tracePt t="5600" x="4270375" y="3044825"/>
          <p14:tracePt t="5608" x="4327525" y="3079750"/>
          <p14:tracePt t="5616" x="4378325" y="3114675"/>
          <p14:tracePt t="5624" x="4427538" y="3165475"/>
          <p14:tracePt t="5633" x="4470400" y="3200400"/>
          <p14:tracePt t="5641" x="4519613" y="3251200"/>
          <p14:tracePt t="5649" x="4556125" y="3294063"/>
          <p14:tracePt t="5657" x="4591050" y="3328988"/>
          <p14:tracePt t="5666" x="4619625" y="3379788"/>
          <p14:tracePt t="5673" x="4641850" y="3414713"/>
          <p14:tracePt t="5682" x="4656138" y="3443288"/>
          <p14:tracePt t="5690" x="4684713" y="3506788"/>
          <p14:tracePt t="5699" x="4691063" y="3543300"/>
          <p14:tracePt t="5707" x="4691063" y="3629025"/>
          <p14:tracePt t="5715" x="4691063" y="3778250"/>
          <p14:tracePt t="5962" x="4741863" y="3778250"/>
          <p14:tracePt t="5973" x="4805363" y="3778250"/>
          <p14:tracePt t="5979" x="4883150" y="3778250"/>
          <p14:tracePt t="5989" x="4968875" y="3778250"/>
          <p14:tracePt t="5995" x="5068888" y="3763963"/>
          <p14:tracePt t="6006" x="5168900" y="3763963"/>
          <p14:tracePt t="6012" x="5368925" y="3763963"/>
          <p14:tracePt t="6022" x="5583238" y="3763963"/>
          <p14:tracePt t="6028" x="5818188" y="3763963"/>
          <p14:tracePt t="6038" x="6224588" y="3763963"/>
          <p14:tracePt t="6045" x="6496050" y="3763963"/>
          <p14:tracePt t="6053" x="6608763" y="3763963"/>
          <p14:tracePt t="6061" x="7086600" y="3792538"/>
          <p14:tracePt t="6070" x="7386638" y="3827463"/>
          <p14:tracePt t="6077" x="7672388" y="3856038"/>
          <p14:tracePt t="6086" x="7985125" y="3892550"/>
          <p14:tracePt t="6094" x="8270875" y="3941763"/>
          <p14:tracePt t="6102" x="8583613" y="3963988"/>
          <p14:tracePt t="6111" x="8734425" y="3992563"/>
          <p14:tracePt t="6119" x="9012238" y="4027488"/>
          <p14:tracePt t="6127" x="9261475" y="4056063"/>
          <p14:tracePt t="6136" x="9475788" y="4092575"/>
          <p14:tracePt t="6144" x="9561513" y="4092575"/>
          <p14:tracePt t="6152" x="9710738" y="4106863"/>
          <p14:tracePt t="6160" x="9759950" y="4106863"/>
          <p14:tracePt t="6168" x="9853613" y="4121150"/>
          <p14:tracePt t="6177" x="9910763" y="4121150"/>
          <p14:tracePt t="6185" x="9953625" y="4121150"/>
          <p14:tracePt t="6193" x="9974263" y="4121150"/>
          <p14:tracePt t="6201" x="9988550" y="4121150"/>
          <p14:tracePt t="6209" x="10002838" y="4121150"/>
          <p14:tracePt t="6251" x="10002838" y="4127500"/>
          <p14:tracePt t="6259" x="9974263" y="4127500"/>
          <p14:tracePt t="6268" x="9939338" y="4127500"/>
          <p14:tracePt t="6275" x="9874250" y="4127500"/>
          <p14:tracePt t="6283" x="9810750" y="4127500"/>
          <p14:tracePt t="6292" x="9710738" y="4127500"/>
          <p14:tracePt t="6300" x="9590088" y="4127500"/>
          <p14:tracePt t="6309" x="9461500" y="4127500"/>
          <p14:tracePt t="6316" x="9312275" y="4127500"/>
          <p14:tracePt t="6325" x="9161463" y="4121150"/>
          <p14:tracePt t="6333" x="8997950" y="4092575"/>
          <p14:tracePt t="6342" x="8848725" y="4070350"/>
          <p14:tracePt t="6349" x="8697913" y="4041775"/>
          <p14:tracePt t="6358" x="8548688" y="4021138"/>
          <p14:tracePt t="6366" x="8413750" y="3992563"/>
          <p14:tracePt t="6375" x="8348663" y="3978275"/>
          <p14:tracePt t="6383" x="8234363" y="3941763"/>
          <p14:tracePt t="6391" x="8134350" y="3913188"/>
          <p14:tracePt t="6399" x="8035925" y="3878263"/>
          <p14:tracePt t="6409" x="7964488" y="3827463"/>
          <p14:tracePt t="6416" x="7885113" y="3792538"/>
          <p14:tracePt t="6424" x="7813675" y="3743325"/>
          <p14:tracePt t="6432" x="7750175" y="3678238"/>
          <p14:tracePt t="6440" x="7700963" y="3629025"/>
          <p14:tracePt t="6449" x="7650163" y="3563938"/>
          <p14:tracePt t="6457" x="7607300" y="3514725"/>
          <p14:tracePt t="6465" x="7572375" y="3457575"/>
          <p14:tracePt t="6473" x="7558088" y="3429000"/>
          <p14:tracePt t="6482" x="7550150" y="3394075"/>
          <p14:tracePt t="6490" x="7535863" y="3351213"/>
          <p14:tracePt t="6498" x="7535863" y="3314700"/>
          <p14:tracePt t="6507" x="7535863" y="3279775"/>
          <p14:tracePt t="6515" x="7535863" y="3228975"/>
          <p14:tracePt t="6523" x="7535863" y="3200400"/>
          <p14:tracePt t="6531" x="7535863" y="3165475"/>
          <p14:tracePt t="6540" x="7572375" y="3128963"/>
          <p14:tracePt t="6548" x="7607300" y="3094038"/>
          <p14:tracePt t="6557" x="7650163" y="3044825"/>
          <p14:tracePt t="6564" x="7700963" y="3001963"/>
          <p14:tracePt t="6573" x="7750175" y="2951163"/>
          <p14:tracePt t="6580" x="7870825" y="2851150"/>
          <p14:tracePt t="6590" x="7964488" y="2801938"/>
          <p14:tracePt t="6597" x="8099425" y="2736850"/>
          <p14:tracePt t="6606" x="8234363" y="2679700"/>
          <p14:tracePt t="6614" x="8413750" y="2601913"/>
          <p14:tracePt t="6623" x="8597900" y="2552700"/>
          <p14:tracePt t="6630" x="8797925" y="2501900"/>
          <p14:tracePt t="6640" x="9012238" y="2452688"/>
          <p14:tracePt t="6647" x="9240838" y="2416175"/>
          <p14:tracePt t="6657" x="9461500" y="2401888"/>
          <p14:tracePt t="6664" x="9675813" y="2381250"/>
          <p14:tracePt t="6673" x="9888538" y="2366963"/>
          <p14:tracePt t="6680" x="10088563" y="2366963"/>
          <p14:tracePt t="6690" x="10302875" y="2366963"/>
          <p14:tracePt t="6696" x="10523538" y="2366963"/>
          <p14:tracePt t="6706" x="10715625" y="2366963"/>
          <p14:tracePt t="6713" x="10915650" y="2387600"/>
          <p14:tracePt t="6723" x="11115675" y="2438400"/>
          <p14:tracePt t="6729" x="11293475" y="2481263"/>
          <p14:tracePt t="6740" x="11464925" y="2530475"/>
          <p14:tracePt t="6746" x="11528425" y="2552700"/>
          <p14:tracePt t="6756" x="11657013" y="2601913"/>
          <p14:tracePt t="6762" x="11764963" y="2667000"/>
          <p14:tracePt t="6773" x="11857038" y="2716213"/>
          <p14:tracePt t="6779" x="11928475" y="2765425"/>
          <p14:tracePt t="6790" x="12006263" y="2816225"/>
          <p14:tracePt t="6795" x="12057063" y="2865438"/>
          <p14:tracePt t="6806" x="12063413" y="2894013"/>
          <p14:tracePt t="6812" x="12091988" y="2930525"/>
          <p14:tracePt t="6823" x="12114213" y="2965450"/>
          <p14:tracePt t="6828" x="12114213" y="2994025"/>
          <p14:tracePt t="6840" x="12128500" y="3016250"/>
          <p14:tracePt t="6844" x="12128500" y="3044825"/>
          <p14:tracePt t="6856" x="12128500" y="3065463"/>
          <p14:tracePt t="6861" x="12128500" y="3079750"/>
          <p14:tracePt t="6873" x="12128500" y="3100388"/>
          <p14:tracePt t="6878" x="12106275" y="3128963"/>
          <p14:tracePt t="6890" x="12057063" y="3194050"/>
          <p14:tracePt t="6895" x="11977688" y="3243263"/>
          <p14:tracePt t="6906" x="11891963" y="3314700"/>
          <p14:tracePt t="6911" x="11693525" y="3443288"/>
          <p14:tracePt t="6923" x="11528425" y="3557588"/>
          <p14:tracePt t="6927" x="11329988" y="3663950"/>
          <p14:tracePt t="6940" x="11093450" y="3792538"/>
          <p14:tracePt t="6944" x="10837863" y="3906838"/>
          <p14:tracePt t="6956" x="10580688" y="4041775"/>
          <p14:tracePt t="6961" x="10274300" y="4141788"/>
          <p14:tracePt t="6973" x="9974263" y="4241800"/>
          <p14:tracePt t="6977" x="9690100" y="4305300"/>
          <p14:tracePt t="6990" x="9539288" y="4327525"/>
          <p14:tracePt t="6994" x="9061450" y="4419600"/>
          <p14:tracePt t="7006" x="8926513" y="4419600"/>
          <p14:tracePt t="7010" x="8648700" y="4427538"/>
          <p14:tracePt t="7023" x="8399463" y="4427538"/>
          <p14:tracePt t="7027" x="8185150" y="4427538"/>
          <p14:tracePt t="7039" x="7970838" y="4419600"/>
          <p14:tracePt t="7043" x="7785100" y="4370388"/>
          <p14:tracePt t="7056" x="7621588" y="4319588"/>
          <p14:tracePt t="7060" x="7486650" y="4256088"/>
          <p14:tracePt t="7073" x="7350125" y="4191000"/>
          <p14:tracePt t="7077" x="7194550" y="4127500"/>
          <p14:tracePt t="7090" x="7072313" y="4078288"/>
          <p14:tracePt t="7093" x="7008813" y="4041775"/>
          <p14:tracePt t="7106" x="6808788" y="3941763"/>
          <p14:tracePt t="7110" x="6708775" y="3892550"/>
          <p14:tracePt t="7123" x="6608763" y="3827463"/>
          <p14:tracePt t="7124" x="6559550" y="3792538"/>
          <p14:tracePt t="7133" x="6473825" y="3729038"/>
          <p14:tracePt t="7141" x="6381750" y="3663950"/>
          <p14:tracePt t="7149" x="6324600" y="3606800"/>
          <p14:tracePt t="7157" x="6273800" y="3557588"/>
          <p14:tracePt t="7166" x="6224588" y="3492500"/>
          <p14:tracePt t="7174" x="6181725" y="3443288"/>
          <p14:tracePt t="7182" x="6173788" y="3429000"/>
          <p14:tracePt t="7191" x="6159500" y="3394075"/>
          <p14:tracePt t="7199" x="6145213" y="3351213"/>
          <p14:tracePt t="7207" x="6130925" y="3328988"/>
          <p14:tracePt t="7215" x="6130925" y="3314700"/>
          <p14:tracePt t="7224" x="6130925" y="3300413"/>
          <p14:tracePt t="7232" x="6130925" y="3294063"/>
          <p14:tracePt t="7240" x="6130925" y="3265488"/>
          <p14:tracePt t="7248" x="6159500" y="3243263"/>
          <p14:tracePt t="7256" x="6210300" y="3200400"/>
          <p14:tracePt t="7265" x="6281738" y="3151188"/>
          <p14:tracePt t="7274" x="6381750" y="3094038"/>
          <p14:tracePt t="7281" x="6496050" y="3016250"/>
          <p14:tracePt t="7290" x="6630988" y="2930525"/>
          <p14:tracePt t="7298" x="6773863" y="2836863"/>
          <p14:tracePt t="7306" x="6908800" y="2779713"/>
          <p14:tracePt t="7314" x="7043738" y="2701925"/>
          <p14:tracePt t="7323" x="7186613" y="2652713"/>
          <p14:tracePt t="7330" x="7350125" y="2601913"/>
          <p14:tracePt t="7340" x="7507288" y="2552700"/>
          <p14:tracePt t="7347" x="7672388" y="2530475"/>
          <p14:tracePt t="7356" x="7835900" y="2501900"/>
          <p14:tracePt t="7363" x="8021638" y="2487613"/>
          <p14:tracePt t="7373" x="8220075" y="2487613"/>
          <p14:tracePt t="7380" x="8399463" y="2487613"/>
          <p14:tracePt t="7390" x="8577263" y="2487613"/>
          <p14:tracePt t="7397" x="8763000" y="2501900"/>
          <p14:tracePt t="7409" x="8912225" y="2530475"/>
          <p14:tracePt t="7414" x="9061450" y="2552700"/>
          <p14:tracePt t="7423" x="9126538" y="2581275"/>
          <p14:tracePt t="7429" x="9247188" y="2601913"/>
          <p14:tracePt t="7440" x="9340850" y="2630488"/>
          <p14:tracePt t="7446" x="9439275" y="2667000"/>
          <p14:tracePt t="7457" x="9539288" y="2701925"/>
          <p14:tracePt t="7463" x="9625013" y="2730500"/>
          <p14:tracePt t="7473" x="9704388" y="2765425"/>
          <p14:tracePt t="7479" x="9774238" y="2801938"/>
          <p14:tracePt t="7490" x="9853613" y="2836863"/>
          <p14:tracePt t="7496" x="9910763" y="2894013"/>
          <p14:tracePt t="7506" x="9974263" y="2930525"/>
          <p14:tracePt t="7512" x="10039350" y="2979738"/>
          <p14:tracePt t="7523" x="10074275" y="3030538"/>
          <p14:tracePt t="7529" x="10125075" y="3079750"/>
          <p14:tracePt t="7539" x="10174288" y="3128963"/>
          <p14:tracePt t="7545" x="10202863" y="3194050"/>
          <p14:tracePt t="7556" x="10237788" y="3251200"/>
          <p14:tracePt t="7562" x="10266363" y="3328988"/>
          <p14:tracePt t="7573" x="10288588" y="3394075"/>
          <p14:tracePt t="7579" x="10317163" y="3463925"/>
          <p14:tracePt t="7590" x="10323513" y="3557588"/>
          <p14:tracePt t="7595" x="10352088" y="3629025"/>
          <p14:tracePt t="7606" x="10352088" y="3692525"/>
          <p14:tracePt t="7611" x="10366375" y="3757613"/>
          <p14:tracePt t="7623" x="10366375" y="3813175"/>
          <p14:tracePt t="7628" x="10366375" y="3841750"/>
          <p14:tracePt t="7640" x="10366375" y="3878263"/>
          <p14:tracePt t="7644" x="10366375" y="3906838"/>
          <p14:tracePt t="7656" x="10366375" y="3941763"/>
          <p14:tracePt t="7661" x="10366375" y="3956050"/>
          <p14:tracePt t="7673" x="10352088" y="3963988"/>
          <p14:tracePt t="7678" x="10352088" y="3978275"/>
          <p14:tracePt t="7690" x="10337800" y="3978275"/>
          <p14:tracePt t="7694" x="10317163" y="3992563"/>
          <p14:tracePt t="7706" x="10266363" y="4006850"/>
          <p14:tracePt t="7711" x="10202863" y="4027488"/>
          <p14:tracePt t="7723" x="10117138" y="4070350"/>
          <p14:tracePt t="7728" x="9988550" y="4106863"/>
          <p14:tracePt t="7740" x="9839325" y="4156075"/>
          <p14:tracePt t="7745" x="9661525" y="4219575"/>
          <p14:tracePt t="7756" x="9461500" y="4276725"/>
          <p14:tracePt t="7761" x="9240838" y="4356100"/>
          <p14:tracePt t="7773" x="9040813" y="4427538"/>
          <p14:tracePt t="7778" x="8834438" y="4519613"/>
          <p14:tracePt t="7790" x="8634413" y="4570413"/>
          <p14:tracePt t="7793" x="8428038" y="4640263"/>
          <p14:tracePt t="7806" x="8248650" y="4691063"/>
          <p14:tracePt t="7811" x="8070850" y="4740275"/>
          <p14:tracePt t="7823" x="7899400" y="4768850"/>
          <p14:tracePt t="7827" x="7821613" y="4768850"/>
          <p14:tracePt t="7840" x="7600950" y="4783138"/>
          <p14:tracePt t="7843" x="7458075" y="4783138"/>
          <p14:tracePt t="7856" x="7407275" y="4783138"/>
          <p14:tracePt t="7860" x="7208838" y="4754563"/>
          <p14:tracePt t="7874" x="7094538" y="4719638"/>
          <p14:tracePt t="7876" x="6986588" y="4668838"/>
          <p14:tracePt t="7883" x="6937375" y="4633913"/>
          <p14:tracePt t="7891" x="6837363" y="4583113"/>
          <p14:tracePt t="7900" x="6737350" y="4519613"/>
          <p14:tracePt t="7908" x="6659563" y="4470400"/>
          <p14:tracePt t="7916" x="6573838" y="4405313"/>
          <p14:tracePt t="7924" x="6496050" y="4356100"/>
          <p14:tracePt t="7932" x="6445250" y="4305300"/>
          <p14:tracePt t="7941" x="6381750" y="4270375"/>
          <p14:tracePt t="7949" x="6330950" y="4227513"/>
          <p14:tracePt t="7957" x="6281738" y="4191000"/>
          <p14:tracePt t="7965" x="6245225" y="4141788"/>
          <p14:tracePt t="7973" x="6210300" y="4106863"/>
          <p14:tracePt t="7982" x="6181725" y="4092575"/>
          <p14:tracePt t="7990" x="6145213" y="4041775"/>
          <p14:tracePt t="7998" x="6124575" y="4021138"/>
          <p14:tracePt t="8007" x="6110288" y="3978275"/>
          <p14:tracePt t="8015" x="6081713" y="3956050"/>
          <p14:tracePt t="8023" x="6046788" y="3913188"/>
          <p14:tracePt t="8031" x="6046788" y="3892550"/>
          <p14:tracePt t="8040" x="6032500" y="3863975"/>
          <p14:tracePt t="8048" x="6018213" y="3841750"/>
          <p14:tracePt t="8056" x="6010275" y="3813175"/>
          <p14:tracePt t="8065" x="6010275" y="3806825"/>
          <p14:tracePt t="8073" x="6010275" y="3778250"/>
          <p14:tracePt t="8081" x="6010275" y="3763963"/>
          <p14:tracePt t="8097" x="6010275" y="3757613"/>
          <p14:tracePt t="8113" x="6010275" y="3743325"/>
        </p14:tracePtLst>
      </p14:laserTraceLst>
    </p:ext>
  </p:extLs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9835</TotalTime>
  <Words>1996</Words>
  <Application>Microsoft Macintosh PowerPoint</Application>
  <PresentationFormat>ワイド画面</PresentationFormat>
  <Paragraphs>253</Paragraphs>
  <Slides>28</Slides>
  <Notes>14</Notes>
  <HiddenSlides>0</HiddenSlides>
  <MMClips>28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3" baseType="lpstr">
      <vt:lpstr>Meiryo</vt:lpstr>
      <vt:lpstr>游ゴシック</vt:lpstr>
      <vt:lpstr>游ゴシック Light</vt:lpstr>
      <vt:lpstr>Arial</vt:lpstr>
      <vt:lpstr>Office テーマ</vt:lpstr>
      <vt:lpstr>登録販売者試験R6関東過去問 問21</vt:lpstr>
      <vt:lpstr>PowerPoint プレゼンテーション</vt:lpstr>
      <vt:lpstr>PowerPoint プレゼンテーション</vt:lpstr>
      <vt:lpstr>「消化管」と「消化腺」</vt:lpstr>
      <vt:lpstr>「消化管」と「消化腺」</vt:lpstr>
      <vt:lpstr>「消化管」と「消化腺」</vt:lpstr>
      <vt:lpstr>PowerPoint プレゼンテーション</vt:lpstr>
      <vt:lpstr>PowerPoint プレゼンテーション</vt:lpstr>
      <vt:lpstr>タンパク質を分解する酵素</vt:lpstr>
      <vt:lpstr>タンパク質を分解する酵素</vt:lpstr>
      <vt:lpstr>タンパク質を分解する酵素</vt:lpstr>
      <vt:lpstr>PowerPoint プレゼンテーション</vt:lpstr>
      <vt:lpstr>PowerPoint プレゼンテーション</vt:lpstr>
      <vt:lpstr>PowerPoint プレゼンテーション</vt:lpstr>
      <vt:lpstr>胃から分泌されるもの</vt:lpstr>
      <vt:lpstr>胃=消化するのが主な機能</vt:lpstr>
      <vt:lpstr>ビタミンB12の機能と吸収</vt:lpstr>
      <vt:lpstr>ビタミンB12は水溶性</vt:lpstr>
      <vt:lpstr>ビタミンB12の機能と吸収</vt:lpstr>
      <vt:lpstr>PowerPoint プレゼンテーション</vt:lpstr>
      <vt:lpstr>PowerPoint プレゼンテーション</vt:lpstr>
      <vt:lpstr>小腸の長さ</vt:lpstr>
      <vt:lpstr>小腸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ご清聴ありがとうございました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鈴木哲</dc:creator>
  <cp:lastModifiedBy>鈴木哲</cp:lastModifiedBy>
  <cp:revision>16</cp:revision>
  <dcterms:created xsi:type="dcterms:W3CDTF">2025-01-22T21:17:41Z</dcterms:created>
  <dcterms:modified xsi:type="dcterms:W3CDTF">2025-02-17T00:09:59Z</dcterms:modified>
</cp:coreProperties>
</file>