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280" r:id="rId25"/>
    <p:sldId id="281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中間スタイル 4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/>
    <p:restoredTop sz="94694"/>
  </p:normalViewPr>
  <p:slideViewPr>
    <p:cSldViewPr snapToGrid="0" showGuides="1">
      <p:cViewPr varScale="1">
        <p:scale>
          <a:sx n="101" d="100"/>
          <a:sy n="101" d="100"/>
        </p:scale>
        <p:origin x="232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uzukisatoshi/Downloads/Grp_12_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altLang="en-US" sz="1800" b="0" i="0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r>
              <a:rPr lang="ja-JP" sz="1400"/>
              <a:t>性器クラミジア感染症</a:t>
            </a:r>
            <a:r>
              <a:rPr lang="en-US" sz="1400"/>
              <a:t>(Genital chlamydial infection)</a:t>
            </a:r>
          </a:p>
        </c:rich>
      </c:tx>
      <c:overlay val="0"/>
      <c:spPr>
        <a:effectLst/>
      </c:spPr>
    </c:title>
    <c:autoTitleDeleted val="0"/>
    <c:plotArea>
      <c:layout>
        <c:manualLayout>
          <c:layoutTarget val="inner"/>
          <c:xMode val="edge"/>
          <c:yMode val="edge"/>
          <c:x val="9.8383346118005865E-2"/>
          <c:y val="8.9150611492712223E-3"/>
          <c:w val="0.80575826533657258"/>
          <c:h val="0.834208912715697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'総　数'!$D$7</c:f>
              <c:strCache>
                <c:ptCount val="1"/>
                <c:pt idx="0">
                  <c:v>総数(total No.)</c:v>
                </c:pt>
              </c:strCache>
            </c:strRef>
          </c:tx>
          <c:invertIfNegative val="0"/>
          <c:cat>
            <c:strRef>
              <c:f>'総　数'!$E$6:$AB$6</c:f>
              <c:strCache>
                <c:ptCount val="24"/>
                <c:pt idx="0">
                  <c:v>1999年</c:v>
                </c:pt>
                <c:pt idx="1">
                  <c:v>2000年</c:v>
                </c:pt>
                <c:pt idx="2">
                  <c:v>2001年</c:v>
                </c:pt>
                <c:pt idx="3">
                  <c:v>2002年</c:v>
                </c:pt>
                <c:pt idx="4">
                  <c:v>2003年</c:v>
                </c:pt>
                <c:pt idx="5">
                  <c:v>2004年</c:v>
                </c:pt>
                <c:pt idx="6">
                  <c:v>2005年</c:v>
                </c:pt>
                <c:pt idx="7">
                  <c:v>2006年</c:v>
                </c:pt>
                <c:pt idx="8">
                  <c:v>2007年</c:v>
                </c:pt>
                <c:pt idx="9">
                  <c:v>2008年</c:v>
                </c:pt>
                <c:pt idx="10">
                  <c:v>2009年</c:v>
                </c:pt>
                <c:pt idx="11">
                  <c:v>2010年</c:v>
                </c:pt>
                <c:pt idx="12">
                  <c:v>2011年</c:v>
                </c:pt>
                <c:pt idx="13">
                  <c:v>2012年</c:v>
                </c:pt>
                <c:pt idx="14">
                  <c:v>2013年</c:v>
                </c:pt>
                <c:pt idx="15">
                  <c:v>2014年</c:v>
                </c:pt>
                <c:pt idx="16">
                  <c:v>2015年</c:v>
                </c:pt>
                <c:pt idx="17">
                  <c:v>2016年</c:v>
                </c:pt>
                <c:pt idx="18">
                  <c:v>2017年</c:v>
                </c:pt>
                <c:pt idx="19">
                  <c:v>2018年</c:v>
                </c:pt>
                <c:pt idx="20">
                  <c:v>2019年</c:v>
                </c:pt>
                <c:pt idx="21">
                  <c:v>2020年</c:v>
                </c:pt>
                <c:pt idx="22">
                  <c:v>2021年</c:v>
                </c:pt>
                <c:pt idx="23">
                  <c:v>2022年</c:v>
                </c:pt>
              </c:strCache>
            </c:strRef>
          </c:cat>
          <c:val>
            <c:numRef>
              <c:f>'総　数'!$E$7:$AB$7</c:f>
              <c:numCache>
                <c:formatCode>General</c:formatCode>
                <c:ptCount val="24"/>
                <c:pt idx="0">
                  <c:v>25033</c:v>
                </c:pt>
                <c:pt idx="1">
                  <c:v>37028</c:v>
                </c:pt>
                <c:pt idx="2">
                  <c:v>40836</c:v>
                </c:pt>
                <c:pt idx="3">
                  <c:v>43766</c:v>
                </c:pt>
                <c:pt idx="4">
                  <c:v>41945</c:v>
                </c:pt>
                <c:pt idx="5">
                  <c:v>38155</c:v>
                </c:pt>
                <c:pt idx="6">
                  <c:v>35057</c:v>
                </c:pt>
                <c:pt idx="7">
                  <c:v>32112</c:v>
                </c:pt>
                <c:pt idx="8">
                  <c:v>29939</c:v>
                </c:pt>
                <c:pt idx="9">
                  <c:v>28398</c:v>
                </c:pt>
                <c:pt idx="10">
                  <c:v>26045</c:v>
                </c:pt>
                <c:pt idx="11">
                  <c:v>26315</c:v>
                </c:pt>
                <c:pt idx="12">
                  <c:v>25682</c:v>
                </c:pt>
                <c:pt idx="13">
                  <c:v>24530</c:v>
                </c:pt>
                <c:pt idx="14">
                  <c:v>25606</c:v>
                </c:pt>
                <c:pt idx="15">
                  <c:v>24960</c:v>
                </c:pt>
                <c:pt idx="16" formatCode="#,##0_ ">
                  <c:v>24450</c:v>
                </c:pt>
                <c:pt idx="17" formatCode="#,##0_ ">
                  <c:v>24397</c:v>
                </c:pt>
                <c:pt idx="18" formatCode="#,##0_ ">
                  <c:v>24825</c:v>
                </c:pt>
                <c:pt idx="19" formatCode="#,##0_ ">
                  <c:v>25467</c:v>
                </c:pt>
                <c:pt idx="20" formatCode="#,##0_ ">
                  <c:v>27221</c:v>
                </c:pt>
                <c:pt idx="21" formatCode="#,##0_ ">
                  <c:v>28381</c:v>
                </c:pt>
                <c:pt idx="22" formatCode="#,##0_ ">
                  <c:v>30003</c:v>
                </c:pt>
                <c:pt idx="23" formatCode="#,##0_ ">
                  <c:v>30136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1D-0049-A6D8-518F7DFCE58F}"/>
            </c:ext>
          </c:extLst>
        </c:ser>
        <c:ser>
          <c:idx val="1"/>
          <c:order val="1"/>
          <c:tx>
            <c:strRef>
              <c:f>'総　数'!$D$8</c:f>
              <c:strCache>
                <c:ptCount val="1"/>
                <c:pt idx="0">
                  <c:v>男(male)</c:v>
                </c:pt>
              </c:strCache>
            </c:strRef>
          </c:tx>
          <c:invertIfNegative val="0"/>
          <c:val>
            <c:numRef>
              <c:f>'総　数'!$E$8:$AB$8</c:f>
              <c:numCache>
                <c:formatCode>General</c:formatCode>
                <c:ptCount val="24"/>
                <c:pt idx="0">
                  <c:v>11007</c:v>
                </c:pt>
                <c:pt idx="1">
                  <c:v>15856</c:v>
                </c:pt>
                <c:pt idx="2">
                  <c:v>17497</c:v>
                </c:pt>
                <c:pt idx="3">
                  <c:v>18284</c:v>
                </c:pt>
                <c:pt idx="4">
                  <c:v>17725</c:v>
                </c:pt>
                <c:pt idx="5">
                  <c:v>16533</c:v>
                </c:pt>
                <c:pt idx="6">
                  <c:v>15220</c:v>
                </c:pt>
                <c:pt idx="7">
                  <c:v>13909</c:v>
                </c:pt>
                <c:pt idx="8">
                  <c:v>13176</c:v>
                </c:pt>
                <c:pt idx="9">
                  <c:v>12401</c:v>
                </c:pt>
                <c:pt idx="10">
                  <c:v>11845</c:v>
                </c:pt>
                <c:pt idx="11">
                  <c:v>12428</c:v>
                </c:pt>
                <c:pt idx="12">
                  <c:v>11736</c:v>
                </c:pt>
                <c:pt idx="13">
                  <c:v>11470</c:v>
                </c:pt>
                <c:pt idx="14">
                  <c:v>12369</c:v>
                </c:pt>
                <c:pt idx="15">
                  <c:v>11936</c:v>
                </c:pt>
                <c:pt idx="16" formatCode="#,##0_ ">
                  <c:v>11670</c:v>
                </c:pt>
                <c:pt idx="17" formatCode="#,##0_ ">
                  <c:v>11724</c:v>
                </c:pt>
                <c:pt idx="18" formatCode="#,##0_ ">
                  <c:v>12072</c:v>
                </c:pt>
                <c:pt idx="19" formatCode="#,##0_ ">
                  <c:v>12346</c:v>
                </c:pt>
                <c:pt idx="20" formatCode="#,##0_ ">
                  <c:v>13947</c:v>
                </c:pt>
                <c:pt idx="21" formatCode="#,##0_ ">
                  <c:v>14712</c:v>
                </c:pt>
                <c:pt idx="22" formatCode="#,##0_ ">
                  <c:v>15458</c:v>
                </c:pt>
                <c:pt idx="23" formatCode="#,##0_ ">
                  <c:v>15578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1D-0049-A6D8-518F7DFCE58F}"/>
            </c:ext>
          </c:extLst>
        </c:ser>
        <c:ser>
          <c:idx val="2"/>
          <c:order val="2"/>
          <c:tx>
            <c:strRef>
              <c:f>'総　数'!$D$9</c:f>
              <c:strCache>
                <c:ptCount val="1"/>
                <c:pt idx="0">
                  <c:v>女(female)</c:v>
                </c:pt>
              </c:strCache>
            </c:strRef>
          </c:tx>
          <c:invertIfNegative val="0"/>
          <c:val>
            <c:numRef>
              <c:f>'総　数'!$E$9:$AB$9</c:f>
              <c:numCache>
                <c:formatCode>General</c:formatCode>
                <c:ptCount val="24"/>
                <c:pt idx="0">
                  <c:v>14026</c:v>
                </c:pt>
                <c:pt idx="1">
                  <c:v>21172</c:v>
                </c:pt>
                <c:pt idx="2">
                  <c:v>23339</c:v>
                </c:pt>
                <c:pt idx="3">
                  <c:v>25482</c:v>
                </c:pt>
                <c:pt idx="4">
                  <c:v>24220</c:v>
                </c:pt>
                <c:pt idx="5">
                  <c:v>21622</c:v>
                </c:pt>
                <c:pt idx="6">
                  <c:v>19837</c:v>
                </c:pt>
                <c:pt idx="7">
                  <c:v>18203</c:v>
                </c:pt>
                <c:pt idx="8">
                  <c:v>16763</c:v>
                </c:pt>
                <c:pt idx="9">
                  <c:v>15997</c:v>
                </c:pt>
                <c:pt idx="10">
                  <c:v>14200</c:v>
                </c:pt>
                <c:pt idx="11">
                  <c:v>13887</c:v>
                </c:pt>
                <c:pt idx="12">
                  <c:v>13946</c:v>
                </c:pt>
                <c:pt idx="13">
                  <c:v>13060</c:v>
                </c:pt>
                <c:pt idx="14">
                  <c:v>13237</c:v>
                </c:pt>
                <c:pt idx="15">
                  <c:v>13024</c:v>
                </c:pt>
                <c:pt idx="16" formatCode="#,##0_ ">
                  <c:v>12780</c:v>
                </c:pt>
                <c:pt idx="17" formatCode="#,##0_ ">
                  <c:v>12673</c:v>
                </c:pt>
                <c:pt idx="18" formatCode="#,##0_ ">
                  <c:v>12753</c:v>
                </c:pt>
                <c:pt idx="19" formatCode="#,##0_ ">
                  <c:v>13121</c:v>
                </c:pt>
                <c:pt idx="20" formatCode="#,##0_ ">
                  <c:v>13274</c:v>
                </c:pt>
                <c:pt idx="21" formatCode="#,##0_ ">
                  <c:v>13669</c:v>
                </c:pt>
                <c:pt idx="22" formatCode="#,##0_ ">
                  <c:v>14545</c:v>
                </c:pt>
                <c:pt idx="23" formatCode="#,##0_ ">
                  <c:v>14558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1D-0049-A6D8-518F7DFCE5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5786120"/>
        <c:axId val="195888912"/>
      </c:barChart>
      <c:lineChart>
        <c:grouping val="standard"/>
        <c:varyColors val="0"/>
        <c:ser>
          <c:idx val="3"/>
          <c:order val="3"/>
          <c:tx>
            <c:strRef>
              <c:f>'総　数'!$D$10</c:f>
              <c:strCache>
                <c:ptCount val="1"/>
                <c:pt idx="0">
                  <c:v>定点当たり総数_x000d_
(total No./sentinel)</c:v>
                </c:pt>
              </c:strCache>
            </c:strRef>
          </c:tx>
          <c:spPr>
            <a:ln w="9525"/>
          </c:spPr>
          <c:marker>
            <c:symbol val="diamond"/>
            <c:size val="5"/>
            <c:spPr>
              <a:ln w="9525"/>
            </c:spPr>
          </c:marker>
          <c:val>
            <c:numRef>
              <c:f>'総　数'!$E$10:$AB$10</c:f>
              <c:numCache>
                <c:formatCode>General</c:formatCode>
                <c:ptCount val="24"/>
                <c:pt idx="0">
                  <c:v>29.2783625730994</c:v>
                </c:pt>
                <c:pt idx="1">
                  <c:v>41.279821627647699</c:v>
                </c:pt>
                <c:pt idx="2">
                  <c:v>44.825466520307302</c:v>
                </c:pt>
                <c:pt idx="3">
                  <c:v>47.727371864776401</c:v>
                </c:pt>
                <c:pt idx="4">
                  <c:v>45.5923913043478</c:v>
                </c:pt>
                <c:pt idx="5">
                  <c:v>41.653930131004302</c:v>
                </c:pt>
                <c:pt idx="6">
                  <c:v>37.655209452201902</c:v>
                </c:pt>
                <c:pt idx="7">
                  <c:v>33.945031712473998</c:v>
                </c:pt>
                <c:pt idx="8">
                  <c:v>30.928719008264</c:v>
                </c:pt>
                <c:pt idx="9">
                  <c:v>29.24613800206</c:v>
                </c:pt>
                <c:pt idx="10">
                  <c:v>27.101977099999999</c:v>
                </c:pt>
                <c:pt idx="11">
                  <c:v>27.269430100000001</c:v>
                </c:pt>
                <c:pt idx="12">
                  <c:v>26.5584281</c:v>
                </c:pt>
                <c:pt idx="13">
                  <c:v>25.2626159</c:v>
                </c:pt>
                <c:pt idx="14">
                  <c:v>26.289527700000001</c:v>
                </c:pt>
                <c:pt idx="15">
                  <c:v>25.6</c:v>
                </c:pt>
                <c:pt idx="16" formatCode="#,##0.00_ ">
                  <c:v>24.948979600000001</c:v>
                </c:pt>
                <c:pt idx="17" formatCode="#,##0.00_ ">
                  <c:v>24.768529999999998</c:v>
                </c:pt>
                <c:pt idx="18" formatCode="#,##0.00_ ">
                  <c:v>25.126518218623499</c:v>
                </c:pt>
                <c:pt idx="19" formatCode="#,##0.00_ ">
                  <c:v>25.881097560975999</c:v>
                </c:pt>
                <c:pt idx="20" formatCode="#,##0.00_ ">
                  <c:v>27.691759918616501</c:v>
                </c:pt>
                <c:pt idx="21" formatCode="#,##0.00_ ">
                  <c:v>28.9306829765545</c:v>
                </c:pt>
                <c:pt idx="22" formatCode="#,##0.00_ ">
                  <c:v>30.521871820956299</c:v>
                </c:pt>
                <c:pt idx="23" formatCode="#,##0.00_ ">
                  <c:v>30.657171922685698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1D-0049-A6D8-518F7DFCE58F}"/>
            </c:ext>
          </c:extLst>
        </c:ser>
        <c:ser>
          <c:idx val="4"/>
          <c:order val="4"/>
          <c:tx>
            <c:strRef>
              <c:f>'総　数'!$D$11</c:f>
              <c:strCache>
                <c:ptCount val="1"/>
                <c:pt idx="0">
                  <c:v>定点当たり男_x000d_
(male/sentinel)</c:v>
                </c:pt>
              </c:strCache>
            </c:strRef>
          </c:tx>
          <c:spPr>
            <a:ln w="9525"/>
          </c:spPr>
          <c:marker>
            <c:symbol val="diamond"/>
            <c:size val="5"/>
            <c:spPr>
              <a:ln w="9525"/>
            </c:spPr>
          </c:marker>
          <c:val>
            <c:numRef>
              <c:f>'総　数'!$E$11:$AB$11</c:f>
              <c:numCache>
                <c:formatCode>General</c:formatCode>
                <c:ptCount val="24"/>
                <c:pt idx="0">
                  <c:v>12.873684210526299</c:v>
                </c:pt>
                <c:pt idx="1">
                  <c:v>17.676700111482699</c:v>
                </c:pt>
                <c:pt idx="2">
                  <c:v>19.206366630076801</c:v>
                </c:pt>
                <c:pt idx="3">
                  <c:v>19.9389312977099</c:v>
                </c:pt>
                <c:pt idx="4">
                  <c:v>19.266304347826001</c:v>
                </c:pt>
                <c:pt idx="5">
                  <c:v>18.049126637554501</c:v>
                </c:pt>
                <c:pt idx="6">
                  <c:v>16.348012889366199</c:v>
                </c:pt>
                <c:pt idx="7">
                  <c:v>14.702959830867</c:v>
                </c:pt>
                <c:pt idx="8">
                  <c:v>13.611570247934001</c:v>
                </c:pt>
                <c:pt idx="9">
                  <c:v>12.771369721936001</c:v>
                </c:pt>
                <c:pt idx="10">
                  <c:v>12.325702400000001</c:v>
                </c:pt>
                <c:pt idx="11">
                  <c:v>12.8787565</c:v>
                </c:pt>
                <c:pt idx="12">
                  <c:v>12.1365047</c:v>
                </c:pt>
                <c:pt idx="13">
                  <c:v>11.812564399999999</c:v>
                </c:pt>
                <c:pt idx="14">
                  <c:v>12.6991786</c:v>
                </c:pt>
                <c:pt idx="15">
                  <c:v>12.2420513</c:v>
                </c:pt>
                <c:pt idx="16" formatCode="#,##0.00_ ">
                  <c:v>11.9081633</c:v>
                </c:pt>
                <c:pt idx="17" formatCode="#,##0.00_ ">
                  <c:v>11.90254</c:v>
                </c:pt>
                <c:pt idx="18" formatCode="#,##0.00_ ">
                  <c:v>12.2186234817814</c:v>
                </c:pt>
                <c:pt idx="19" formatCode="#,##0.00_ ">
                  <c:v>12.54674796748</c:v>
                </c:pt>
                <c:pt idx="20" formatCode="#,##0.00_ ">
                  <c:v>14.1881993896236</c:v>
                </c:pt>
                <c:pt idx="21" formatCode="#,##0.00_ ">
                  <c:v>14.9969418960245</c:v>
                </c:pt>
                <c:pt idx="22" formatCode="#,##0.00_ ">
                  <c:v>15.7253306205493</c:v>
                </c:pt>
                <c:pt idx="23" formatCode="#,##0.00_ ">
                  <c:v>15.847405900305199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F1D-0049-A6D8-518F7DFCE58F}"/>
            </c:ext>
          </c:extLst>
        </c:ser>
        <c:ser>
          <c:idx val="5"/>
          <c:order val="5"/>
          <c:tx>
            <c:strRef>
              <c:f>'総　数'!$D$12</c:f>
              <c:strCache>
                <c:ptCount val="1"/>
                <c:pt idx="0">
                  <c:v>定点当たり女_x000d_
(female/sentinel)</c:v>
                </c:pt>
              </c:strCache>
            </c:strRef>
          </c:tx>
          <c:spPr>
            <a:ln w="9525"/>
          </c:spPr>
          <c:marker>
            <c:symbol val="diamond"/>
            <c:size val="5"/>
            <c:spPr>
              <a:ln w="9525"/>
            </c:spPr>
          </c:marker>
          <c:val>
            <c:numRef>
              <c:f>'総　数'!$E$12:$AB$12</c:f>
              <c:numCache>
                <c:formatCode>General</c:formatCode>
                <c:ptCount val="24"/>
                <c:pt idx="0">
                  <c:v>16.404678362573101</c:v>
                </c:pt>
                <c:pt idx="1">
                  <c:v>23.603121516164901</c:v>
                </c:pt>
                <c:pt idx="2">
                  <c:v>25.619099890230501</c:v>
                </c:pt>
                <c:pt idx="3">
                  <c:v>27.788440567066498</c:v>
                </c:pt>
                <c:pt idx="4">
                  <c:v>26.326086956521699</c:v>
                </c:pt>
                <c:pt idx="5">
                  <c:v>23.604803493449701</c:v>
                </c:pt>
                <c:pt idx="6">
                  <c:v>21.3071965628356</c:v>
                </c:pt>
                <c:pt idx="7">
                  <c:v>19.242071881607</c:v>
                </c:pt>
                <c:pt idx="8">
                  <c:v>17.317148760331001</c:v>
                </c:pt>
                <c:pt idx="9">
                  <c:v>16.474768280124</c:v>
                </c:pt>
                <c:pt idx="10">
                  <c:v>14.7762747</c:v>
                </c:pt>
                <c:pt idx="11">
                  <c:v>14.3906736</c:v>
                </c:pt>
                <c:pt idx="12">
                  <c:v>14.4219235</c:v>
                </c:pt>
                <c:pt idx="13">
                  <c:v>13.450051500000001</c:v>
                </c:pt>
                <c:pt idx="14">
                  <c:v>13.590349099999999</c:v>
                </c:pt>
                <c:pt idx="15">
                  <c:v>13.3579487</c:v>
                </c:pt>
                <c:pt idx="16" formatCode="#,##0.00_ ">
                  <c:v>13.040816299999999</c:v>
                </c:pt>
                <c:pt idx="17" formatCode="#,##0.00_ ">
                  <c:v>12.86599</c:v>
                </c:pt>
                <c:pt idx="18" formatCode="#,##0.00_ ">
                  <c:v>12.907894736842101</c:v>
                </c:pt>
                <c:pt idx="19" formatCode="#,##0.00_ ">
                  <c:v>13.334349593496</c:v>
                </c:pt>
                <c:pt idx="20" formatCode="#,##0.00_ ">
                  <c:v>13.503560528992899</c:v>
                </c:pt>
                <c:pt idx="21" formatCode="#,##0.00_ ">
                  <c:v>13.933741080530099</c:v>
                </c:pt>
                <c:pt idx="22" formatCode="#,##0.00_ ">
                  <c:v>14.796541200406899</c:v>
                </c:pt>
                <c:pt idx="23" formatCode="#,##0.00_ ">
                  <c:v>14.809766022380501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F1D-0049-A6D8-518F7DFCE5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960816"/>
        <c:axId val="195855568"/>
      </c:lineChart>
      <c:catAx>
        <c:axId val="195786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altLang="en-US" sz="1000" b="0" i="0" strike="noStrike" baseline="0">
                    <a:solidFill>
                      <a:srgbClr val="000000"/>
                    </a:solidFill>
                    <a:latin typeface="ＭＳ Ｐゴシック"/>
                    <a:ea typeface="ＭＳ Ｐゴシック"/>
                    <a:cs typeface="ＭＳ Ｐゴシック"/>
                  </a:defRPr>
                </a:pPr>
                <a:r>
                  <a:rPr lang="ja-JP"/>
                  <a:t>年</a:t>
                </a:r>
                <a:r>
                  <a:rPr lang="en-US"/>
                  <a:t>(year)</a:t>
                </a:r>
              </a:p>
            </c:rich>
          </c:tx>
          <c:overlay val="0"/>
          <c:spPr>
            <a:effectLst/>
          </c:spPr>
        </c:title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600" b="0" i="0"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195888912"/>
        <c:crosses val="autoZero"/>
        <c:auto val="1"/>
        <c:lblAlgn val="ctr"/>
        <c:lblOffset val="100"/>
        <c:noMultiLvlLbl val="0"/>
      </c:catAx>
      <c:valAx>
        <c:axId val="195888912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5400000" vert="horz"/>
              <a:lstStyle/>
              <a:p>
                <a:pPr algn="ctr">
                  <a:defRPr altLang="en-US" sz="1000" b="0" i="0" strike="noStrike" baseline="0">
                    <a:solidFill>
                      <a:srgbClr val="000000"/>
                    </a:solidFill>
                    <a:latin typeface="ＭＳ Ｐゴシック"/>
                    <a:ea typeface="ＭＳ Ｐゴシック"/>
                    <a:cs typeface="ＭＳ Ｐゴシック"/>
                  </a:defRPr>
                </a:pPr>
                <a:r>
                  <a:rPr lang="ja-JP"/>
                  <a:t>報告数</a:t>
                </a:r>
                <a:r>
                  <a:rPr lang="en-US"/>
                  <a:t>(No. of cases)</a:t>
                </a:r>
              </a:p>
            </c:rich>
          </c:tx>
          <c:overlay val="0"/>
          <c:spPr>
            <a:effectLst/>
          </c:sp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0" i="0"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195786120"/>
        <c:crosses val="autoZero"/>
        <c:crossBetween val="between"/>
      </c:valAx>
      <c:valAx>
        <c:axId val="195855568"/>
        <c:scaling>
          <c:orientation val="minMax"/>
          <c:min val="0"/>
        </c:scaling>
        <c:delete val="0"/>
        <c:axPos val="r"/>
        <c:title>
          <c:tx>
            <c:rich>
              <a:bodyPr rot="5400000" vert="horz"/>
              <a:lstStyle/>
              <a:p>
                <a:pPr algn="ctr">
                  <a:defRPr altLang="en-US" sz="1000" b="0" i="0" strike="noStrike" baseline="0">
                    <a:solidFill>
                      <a:srgbClr val="000000"/>
                    </a:solidFill>
                    <a:latin typeface="ＭＳ Ｐゴシック"/>
                    <a:ea typeface="ＭＳ Ｐゴシック"/>
                    <a:cs typeface="ＭＳ Ｐゴシック"/>
                  </a:defRPr>
                </a:pPr>
                <a:r>
                  <a:rPr lang="ja-JP"/>
                  <a:t>定点当たり報告数</a:t>
                </a:r>
                <a:r>
                  <a:rPr lang="en-US" dirty="0"/>
                  <a:t>(No. of cases/sentinel)</a:t>
                </a:r>
              </a:p>
            </c:rich>
          </c:tx>
          <c:layout>
            <c:manualLayout>
              <c:xMode val="edge"/>
              <c:yMode val="edge"/>
              <c:x val="0.94817397047161833"/>
              <c:y val="0.24654514123902671"/>
            </c:manualLayout>
          </c:layout>
          <c:overlay val="0"/>
          <c:spPr>
            <a:effectLst/>
          </c:spPr>
        </c:title>
        <c:numFmt formatCode="0.00_ " sourceLinked="0"/>
        <c:majorTickMark val="out"/>
        <c:minorTickMark val="none"/>
        <c:tickLblPos val="nextTo"/>
        <c:txPr>
          <a:bodyPr/>
          <a:lstStyle/>
          <a:p>
            <a:pPr>
              <a:defRPr sz="800" b="0" i="0"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195960816"/>
        <c:crosses val="max"/>
        <c:crossBetween val="between"/>
      </c:valAx>
      <c:catAx>
        <c:axId val="195960816"/>
        <c:scaling>
          <c:orientation val="minMax"/>
        </c:scaling>
        <c:delete val="1"/>
        <c:axPos val="b"/>
        <c:majorTickMark val="out"/>
        <c:minorTickMark val="none"/>
        <c:tickLblPos val="nextTo"/>
        <c:crossAx val="19585556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effectLst/>
  </c:spPr>
  <c:txPr>
    <a:bodyPr/>
    <a:lstStyle/>
    <a:p>
      <a:pPr>
        <a:defRPr sz="800" strike="noStrike" baseline="0">
          <a:solidFill>
            <a:srgbClr val="000000"/>
          </a:solidFill>
          <a:latin typeface="ＭＳ Ｐゴシック"/>
          <a:ea typeface="ＭＳ Ｐゴシック"/>
          <a:cs typeface="ＭＳ Ｐゴシック"/>
        </a:defRPr>
      </a:pPr>
      <a:endParaRPr lang="ja-JP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BCCE79-863F-AA8B-339A-B6DCBA64D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EB3A3C8-A74F-D64E-6BE5-71409F487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78FB7E-5D8D-9182-B609-A65D154C5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9A9BCEB-DC61-938E-4EDF-47F30DEF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394FB2-A10E-5CE0-6788-3B175CC9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59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6CD945-AE3F-25EC-A01B-F17E321FF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536E9FE-DD28-17A2-29D2-D031F5FCC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A2310B8-005A-39AF-01DD-9F63E07C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7312C7-1A0B-9805-4AD6-52D93E886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D6DE44-1A11-635A-EF2A-E14DC74E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12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1EE19FB-5122-EBB2-00A9-6EA364875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46C622E-F229-2221-D324-67CD41BB4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CCF51B-978F-1B1E-B1CE-2C6863616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F126C6-5E76-E155-F478-884FB22D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33296A-9CB0-1C6E-4A98-287C8737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33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6F09D6-7B54-32C9-E5AA-F58C5A7E8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972314-D55C-88A8-DC97-944164185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58BD48-9420-C180-CFEA-2A9ACEAE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107214-83F2-2377-18B8-425AD67BD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324FEF-8F02-A7C1-09CB-7EC46974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55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4FC02-7D04-9374-BA38-A6CE4927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47B8CEC-2D8A-F164-AC07-74A8ADA00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4C8A49-AC29-0EDF-33C6-F376D74F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A1ED8A-10A0-B179-FFF2-9FA022F1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3C7464-1EDF-1F00-FE0D-F187E9F2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818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3EA63-83EB-60E2-B43F-A58DCE1F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D09023-7F4C-02EE-9FB6-93F3853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B17E605-84D5-5F0E-1F9E-A50FA0DA7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7660014-9A8B-6127-2440-448B3CC7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FA0284-CCFE-9D58-E446-2B48154A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AD05DE-B2C7-34C8-A625-82677046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09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0E4A66-2FA1-C065-6098-E1202AA2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18C3F28-D538-1275-DC40-0D73BFBFC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36020FB-7AE4-33F0-3FB4-8A0D37EEC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A32CBE5-E666-D61E-93E4-B25F79539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BB8B876-4566-B6A9-E87C-92A1BA517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C1D74B6-D317-8046-3172-58BC40516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05C6248-F140-75C1-A9EC-34378072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A25108D-041C-820C-0DDF-9CFE0678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374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5C9FC5-0F60-5CD4-1D82-C220FBD9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D518D0C-D27C-4B44-E888-52001FA5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25B3714-E933-C1AE-2045-A064A8E3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23FA8BF-74B8-99B4-AE84-E582E2DC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92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01DC9A1-3BB5-0719-0D6C-0B909B10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C877811-F2A3-D0FB-81EC-27037376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01F28C-9F29-9DD3-D686-35254295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28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4A49FF-20F7-1694-BC48-8DE466D7B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6D4D8F-9D9C-E468-D588-02B28308D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2DACC3E-CF3B-7245-9B14-90F9E6D54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28E5767-ACDB-266C-EC83-9EA171FDD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812B6F6-C3E2-0CF6-E246-6F99BE61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BC52BD7-E0B0-C182-8E7F-2D809B31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61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EA6BB1-E482-1290-FB72-5F7ECF50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38EA425-48E8-7899-C09F-ED3C4169B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03F0815-CE15-D767-A5CE-189E2EF14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67380C-745B-B75A-C1BB-AE476FA3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57F630F-B1AA-08DB-F319-5BE430A8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3DF4F3D-78B1-5DAA-58DC-A6291CAF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22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4FD90F6-3FA9-D6E7-CC4D-6CA422647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A80F98-512E-B394-13D3-B49F5BD60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27A42A-D81B-8A9B-24D8-9BA983E6B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08A46-715D-B342-A3F2-5733C3149CE3}" type="datetimeFigureOut">
              <a:rPr kumimoji="1" lang="ja-JP" altLang="en-US" smtClean="0"/>
              <a:t>2025/2/1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BF10F8-2882-1F7A-82A3-9A5B77CAF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0EF338-D8D8-1DF7-017E-A1100E53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4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F4A4B-CF59-0680-7A84-3AC0FFF96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勉強のイラスト「テスト勉強・男の子」">
            <a:extLst>
              <a:ext uri="{FF2B5EF4-FFF2-40B4-BE49-F238E27FC236}">
                <a16:creationId xmlns:a16="http://schemas.microsoft.com/office/drawing/2014/main" id="{B949D687-5B09-DB31-CCED-FC8CBA83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34" y="1185086"/>
            <a:ext cx="3710366" cy="401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B06F77D-DCA6-27C2-FBFE-E2A7D01A8DC8}"/>
              </a:ext>
            </a:extLst>
          </p:cNvPr>
          <p:cNvSpPr/>
          <p:nvPr/>
        </p:nvSpPr>
        <p:spPr>
          <a:xfrm>
            <a:off x="690282" y="4796118"/>
            <a:ext cx="10659036" cy="914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DD7E6C8-F6B3-2E39-5401-191434CAC5A8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71B3CA-5E37-42FB-788A-A79F87518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02462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8800" b="1">
                <a:latin typeface="Meiryo" panose="020B0604030504040204" pitchFamily="34" charset="-128"/>
                <a:ea typeface="Meiryo" panose="020B0604030504040204" pitchFamily="34" charset="-128"/>
              </a:rPr>
              <a:t>医師国家試験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397261-BDDC-CB3C-0747-09D2891EE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403" y="2930928"/>
            <a:ext cx="7360346" cy="1182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6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臨床と直結</a:t>
            </a:r>
            <a:r>
              <a:rPr kumimoji="1" lang="ja-JP" altLang="en-US" sz="6600" b="1">
                <a:latin typeface="Meiryo" panose="020B0604030504040204" pitchFamily="34" charset="-128"/>
                <a:ea typeface="Meiryo" panose="020B0604030504040204" pitchFamily="34" charset="-128"/>
              </a:rPr>
              <a:t>させる</a:t>
            </a:r>
            <a:endParaRPr kumimoji="1" lang="en-US" altLang="ja-JP" sz="6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AB94366B-9AF9-4E4D-CFCC-C3438F58801A}"/>
              </a:ext>
            </a:extLst>
          </p:cNvPr>
          <p:cNvSpPr txBox="1">
            <a:spLocks/>
          </p:cNvSpPr>
          <p:nvPr/>
        </p:nvSpPr>
        <p:spPr>
          <a:xfrm>
            <a:off x="851325" y="1646179"/>
            <a:ext cx="5823858" cy="11826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6600" b="1">
                <a:latin typeface="Meiryo" panose="020B0604030504040204" pitchFamily="34" charset="-128"/>
                <a:ea typeface="Meiryo" panose="020B0604030504040204" pitchFamily="34" charset="-128"/>
              </a:rPr>
              <a:t>感染症分野解説</a:t>
            </a:r>
            <a:endParaRPr lang="en-US" altLang="ja-JP" sz="6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5894DFAA-1CEB-00AC-2814-D0F3E743EE6D}"/>
              </a:ext>
            </a:extLst>
          </p:cNvPr>
          <p:cNvSpPr txBox="1">
            <a:spLocks/>
          </p:cNvSpPr>
          <p:nvPr/>
        </p:nvSpPr>
        <p:spPr>
          <a:xfrm>
            <a:off x="667123" y="4683530"/>
            <a:ext cx="113089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2023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年年度　第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　梅毒</a:t>
            </a:r>
          </a:p>
        </p:txBody>
      </p:sp>
      <p:pic>
        <p:nvPicPr>
          <p:cNvPr id="12" name="オーディオ 11">
            <a:extLst>
              <a:ext uri="{FF2B5EF4-FFF2-40B4-BE49-F238E27FC236}">
                <a16:creationId xmlns:a16="http://schemas.microsoft.com/office/drawing/2014/main" id="{B944B8EA-FDA8-42AE-F4C3-1504A8A8A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2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57"/>
    </mc:Choice>
    <mc:Fallback>
      <p:transition spd="slow" advTm="2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84651-17CA-8BD1-3585-435C4D978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192898-F738-7FD4-FA65-A6602A72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C547C0-0D83-C05C-4160-5C67CF4A3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梅毒で誤っているのはどれか。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ａ　</a:t>
            </a:r>
            <a:r>
              <a:rPr lang="en" altLang="ja-JP" dirty="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TPHA 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は疾患活動性の指標となる。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ｂ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他の性感染症の合併について検索する。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ｃ　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神経梅毒は感染からの期間を問わず起こる。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ｄ　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妊婦が未治療の場合、児の先天梅毒の原因となる。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ｅ　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日本では </a:t>
            </a:r>
            <a:r>
              <a:rPr lang="en-US" altLang="ja-JP" dirty="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10 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年前と比較して報告数が増加している。</a:t>
            </a:r>
            <a:endParaRPr kumimoji="1" lang="ja-JP" altLang="en-US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7" name="オーディオ 6">
            <a:extLst>
              <a:ext uri="{FF2B5EF4-FFF2-40B4-BE49-F238E27FC236}">
                <a16:creationId xmlns:a16="http://schemas.microsoft.com/office/drawing/2014/main" id="{2F710576-A496-CE50-63F4-AB1277EFA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7"/>
    </mc:Choice>
    <mc:Fallback xmlns="">
      <p:transition spd="slow" advTm="8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7" x="9090025" y="2366963"/>
          <p14:tracePt t="1157" x="9061450" y="2366963"/>
          <p14:tracePt t="1167" x="9012238" y="2366963"/>
          <p14:tracePt t="1172" x="8961438" y="2381250"/>
          <p14:tracePt t="1179" x="8912225" y="2387600"/>
          <p14:tracePt t="1191" x="8848725" y="2416175"/>
          <p14:tracePt t="1195" x="8726488" y="2466975"/>
          <p14:tracePt t="1206" x="8577263" y="2516188"/>
          <p14:tracePt t="1211" x="8413750" y="2587625"/>
          <p14:tracePt t="1223" x="8099425" y="2730500"/>
          <p14:tracePt t="1227" x="7870825" y="2816225"/>
          <p14:tracePt t="1236" x="7635875" y="2944813"/>
          <p14:tracePt t="1245" x="7358063" y="3079750"/>
          <p14:tracePt t="1253" x="7058025" y="3243263"/>
          <p14:tracePt t="1262" x="6737350" y="3443288"/>
          <p14:tracePt t="1265" x="6445250" y="3614738"/>
          <p14:tracePt t="1279" x="6124575" y="3806825"/>
          <p14:tracePt t="1285" x="5810250" y="4006850"/>
          <p14:tracePt t="1289" x="5668963" y="4092575"/>
          <p14:tracePt t="1312" x="5183188" y="4376738"/>
          <p14:tracePt t="1316" x="4997450" y="4491038"/>
          <p14:tracePt t="1327" x="4919663" y="4527550"/>
          <p14:tracePt t="1331" x="4784725" y="4591050"/>
          <p14:tracePt t="1344" x="4741863" y="4619625"/>
          <p14:tracePt t="1353" x="4656138" y="4654550"/>
          <p14:tracePt t="1357" x="4591050" y="4683125"/>
          <p14:tracePt t="1369" x="4541838" y="4705350"/>
          <p14:tracePt t="1373" x="4519613" y="4719638"/>
          <p14:tracePt t="1385" x="4491038" y="4733925"/>
          <p14:tracePt t="1394" x="4484688" y="4733925"/>
          <p14:tracePt t="1645" x="4470400" y="4733925"/>
          <p14:tracePt t="1655" x="4427538" y="4733925"/>
          <p14:tracePt t="1663" x="4378325" y="4733925"/>
          <p14:tracePt t="1671" x="4327525" y="4733925"/>
          <p14:tracePt t="1679" x="4270375" y="4733925"/>
          <p14:tracePt t="1685" x="4192588" y="4733925"/>
          <p14:tracePt t="1695" x="4106863" y="4733925"/>
          <p14:tracePt t="1703" x="3971925" y="4705350"/>
          <p14:tracePt t="1713" x="3814763" y="4683125"/>
          <p14:tracePt t="1721" x="3657600" y="4640263"/>
          <p14:tracePt t="1730" x="3494088" y="4591050"/>
          <p14:tracePt t="1734" x="3343275" y="4541838"/>
          <p14:tracePt t="1747" x="3265488" y="4519613"/>
          <p14:tracePt t="1755" x="3130550" y="4456113"/>
          <p14:tracePt t="1760" x="3030538" y="4391025"/>
          <p14:tracePt t="1764" x="2930525" y="4327525"/>
          <p14:tracePt t="1781" x="2795588" y="4219575"/>
          <p14:tracePt t="1793" x="2738438" y="4170363"/>
          <p14:tracePt t="1798" x="2701925" y="4121150"/>
          <p14:tracePt t="1811" x="2687638" y="4092575"/>
          <p14:tracePt t="1816" x="2681288" y="4056063"/>
          <p14:tracePt t="1827" x="2667000" y="4021138"/>
          <p14:tracePt t="1831" x="2652713" y="3992563"/>
          <p14:tracePt t="1844" x="2652713" y="3927475"/>
          <p14:tracePt t="1851" x="2652713" y="3892550"/>
          <p14:tracePt t="1855" x="2652713" y="3863975"/>
          <p14:tracePt t="1866" x="2652713" y="3841750"/>
          <p14:tracePt t="1874" x="2681288" y="3806825"/>
          <p14:tracePt t="1883" x="2701925" y="3763963"/>
          <p14:tracePt t="1890" x="2730500" y="3743325"/>
          <p14:tracePt t="1895" x="2767013" y="3706813"/>
          <p14:tracePt t="1910" x="2830513" y="3657600"/>
          <p14:tracePt t="1921" x="2865438" y="3643313"/>
          <p14:tracePt t="1932" x="2930525" y="3614738"/>
          <p14:tracePt t="1936" x="2979738" y="3606800"/>
          <p14:tracePt t="1948" x="3044825" y="3592513"/>
          <p14:tracePt t="1953" x="3116263" y="3578225"/>
          <p14:tracePt t="1964" x="3194050" y="3578225"/>
          <p14:tracePt t="1968" x="3251200" y="3578225"/>
          <p14:tracePt t="1980" x="3328988" y="3578225"/>
          <p14:tracePt t="1984" x="3408363" y="3578225"/>
          <p14:tracePt t="1993" x="3465513" y="3578225"/>
          <p14:tracePt t="2004" x="3529013" y="3578225"/>
          <p14:tracePt t="2010" x="3579813" y="3578225"/>
          <p14:tracePt t="2014" x="3643313" y="3592513"/>
          <p14:tracePt t="2027" x="3657600" y="3592513"/>
          <p14:tracePt t="2031" x="3692525" y="3614738"/>
          <p14:tracePt t="2039" x="3714750" y="3614738"/>
          <p14:tracePt t="2048" x="3743325" y="3629025"/>
          <p14:tracePt t="2061" x="3757613" y="3643313"/>
          <p14:tracePt t="2065" x="3763963" y="3657600"/>
          <p14:tracePt t="2077" x="3778250" y="3657600"/>
          <p14:tracePt t="2081" x="3778250" y="3663950"/>
          <p14:tracePt t="2101" x="3778250" y="3678238"/>
          <p14:tracePt t="2105" x="3778250" y="3692525"/>
          <p14:tracePt t="2129" x="3778250" y="3706813"/>
          <p14:tracePt t="2139" x="3743325" y="3706813"/>
          <p14:tracePt t="2160" x="3579813" y="3729038"/>
          <p14:tracePt t="2171" x="3508375" y="3729038"/>
          <p14:tracePt t="2182" x="3365500" y="3729038"/>
          <p14:tracePt t="2186" x="3265488" y="3729038"/>
          <p14:tracePt t="2206" x="3101975" y="3706813"/>
          <p14:tracePt t="2211" x="2944813" y="3643313"/>
          <p14:tracePt t="2220" x="2879725" y="3614738"/>
          <p14:tracePt t="2232" x="2701925" y="3543300"/>
          <p14:tracePt t="2236" x="2601913" y="3492500"/>
          <p14:tracePt t="2240" x="2516188" y="3429000"/>
          <p14:tracePt t="2256" x="2389188" y="3343275"/>
          <p14:tracePt t="2267" x="2332038" y="3279775"/>
          <p14:tracePt t="2274" x="2252663" y="3228975"/>
          <p14:tracePt t="2294" x="2203450" y="3165475"/>
          <p14:tracePt t="2298" x="2174875" y="3128963"/>
          <p14:tracePt t="2310" x="2166938" y="3094038"/>
          <p14:tracePt t="2315" x="2166938" y="3065463"/>
          <p14:tracePt t="2329" x="2152650" y="3016250"/>
          <p14:tracePt t="2338" x="2152650" y="3001963"/>
          <p14:tracePt t="2348" x="2152650" y="2994025"/>
          <p14:tracePt t="2356" x="2152650" y="2979738"/>
          <p14:tracePt t="2367" x="2166938" y="2965450"/>
          <p14:tracePt t="2371" x="2189163" y="2951163"/>
          <p14:tracePt t="2387" x="2252663" y="2930525"/>
          <p14:tracePt t="2398" x="2303463" y="2916238"/>
          <p14:tracePt t="2412" x="2352675" y="2901950"/>
          <p14:tracePt t="2417" x="2417763" y="2894013"/>
          <p14:tracePt t="2421" x="2487613" y="2879725"/>
          <p14:tracePt t="2437" x="2638425" y="2851150"/>
          <p14:tracePt t="2444" x="2752725" y="2851150"/>
          <p14:tracePt t="2448" x="2879725" y="2851150"/>
          <p14:tracePt t="2453" x="3016250" y="2851150"/>
          <p14:tracePt t="2463" x="3165475" y="2851150"/>
          <p14:tracePt t="2469" x="3479800" y="2851150"/>
          <p14:tracePt t="2478" x="3594100" y="2851150"/>
          <p14:tracePt t="2483" x="3943350" y="2851150"/>
          <p14:tracePt t="2496" x="4192588" y="2851150"/>
          <p14:tracePt t="2502" x="4491038" y="2865438"/>
          <p14:tracePt t="2507" x="4756150" y="2894013"/>
          <p14:tracePt t="2527" x="5383213" y="2979738"/>
          <p14:tracePt t="2535" x="5518150" y="2994025"/>
          <p14:tracePt t="2546" x="6018213" y="3065463"/>
          <p14:tracePt t="2551" x="6330950" y="3114675"/>
          <p14:tracePt t="2555" x="6623050" y="3179763"/>
          <p14:tracePt t="2568" x="6759575" y="3200400"/>
          <p14:tracePt t="2573" x="7237413" y="3300413"/>
          <p14:tracePt t="2597" x="7372350" y="3343275"/>
          <p14:tracePt t="2602" x="7821613" y="3457575"/>
          <p14:tracePt t="2605" x="8021638" y="3514725"/>
          <p14:tracePt t="2619" x="8099425" y="3543300"/>
          <p14:tracePt t="2624" x="8234363" y="3592513"/>
          <p14:tracePt t="2629" x="8362950" y="3629025"/>
          <p14:tracePt t="2637" x="8448675" y="3678238"/>
          <p14:tracePt t="2657" x="8528050" y="3714750"/>
          <p14:tracePt t="2662" x="8548688" y="3729038"/>
          <p14:tracePt t="2674" x="8577263" y="3757613"/>
          <p14:tracePt t="2679" x="8597900" y="3763963"/>
          <p14:tracePt t="2689" x="8597900" y="3778250"/>
          <p14:tracePt t="2694" x="8612188" y="3778250"/>
          <p14:tracePt t="2704" x="8612188" y="3792538"/>
          <p14:tracePt t="2720" x="8612188" y="3806825"/>
          <p14:tracePt t="2726" x="8597900" y="3827463"/>
          <p14:tracePt t="2736" x="8583613" y="3856038"/>
          <p14:tracePt t="2740" x="8528050" y="3913188"/>
          <p14:tracePt t="2754" x="8462963" y="3956050"/>
          <p14:tracePt t="2761" x="8377238" y="4027488"/>
          <p14:tracePt t="2785" x="8270875" y="4092575"/>
          <p14:tracePt t="2789" x="7850188" y="4341813"/>
          <p14:tracePt t="2804" x="7686675" y="4419600"/>
          <p14:tracePt t="2810" x="7500938" y="4491038"/>
          <p14:tracePt t="2814" x="7143750" y="4591050"/>
          <p14:tracePt t="2829" x="6923088" y="4633913"/>
          <p14:tracePt t="2845" x="6788150" y="4640263"/>
          <p14:tracePt t="2849" x="6081713" y="4691063"/>
          <p14:tracePt t="2853" x="5946775" y="4691063"/>
          <p14:tracePt t="2864" x="5468938" y="4691063"/>
          <p14:tracePt t="2871" x="5183188" y="4668838"/>
          <p14:tracePt t="2882" x="5048250" y="4640263"/>
          <p14:tracePt t="2894" x="4791075" y="4619625"/>
          <p14:tracePt t="2902" x="4341813" y="4541838"/>
          <p14:tracePt t="2906" x="4070350" y="4491038"/>
          <p14:tracePt t="2911" x="3943350" y="4476750"/>
          <p14:tracePt t="2927" x="3443288" y="4405313"/>
          <p14:tracePt t="2950" x="2767013" y="4305300"/>
          <p14:tracePt t="2962" x="2566988" y="4256088"/>
          <p14:tracePt t="2966" x="2403475" y="4219575"/>
          <p14:tracePt t="2979" x="2338388" y="4205288"/>
          <p14:tracePt t="2983" x="2203450" y="4170363"/>
          <p14:tracePt t="3006" x="1939925" y="4027488"/>
          <p14:tracePt t="3017" x="1889125" y="3992563"/>
          <p14:tracePt t="3028" x="1854200" y="3956050"/>
          <p14:tracePt t="3033" x="1825625" y="3913188"/>
          <p14:tracePt t="3049" x="1825625" y="3878263"/>
          <p14:tracePt t="3053" x="1825625" y="3863975"/>
          <p14:tracePt t="3057" x="1825625" y="3806825"/>
          <p14:tracePt t="3068" x="1825625" y="3778250"/>
          <p14:tracePt t="3072" x="1825625" y="3743325"/>
          <p14:tracePt t="3084" x="1854200" y="3714750"/>
          <p14:tracePt t="3088" x="1889125" y="3678238"/>
          <p14:tracePt t="3101" x="1939925" y="3643313"/>
          <p14:tracePt t="3105" x="2017713" y="3563938"/>
          <p14:tracePt t="3117" x="2103438" y="3529013"/>
          <p14:tracePt t="3126" x="2203450" y="3463925"/>
          <p14:tracePt t="3131" x="2303463" y="3414713"/>
          <p14:tracePt t="3135" x="2417763" y="3379788"/>
          <p14:tracePt t="3148" x="2552700" y="3328988"/>
          <p14:tracePt t="3153" x="2681288" y="3294063"/>
          <p14:tracePt t="3167" x="2830513" y="3251200"/>
          <p14:tracePt t="3171" x="3001963" y="3228975"/>
          <p14:tracePt t="3176" x="3165475" y="3194050"/>
          <p14:tracePt t="3193" x="3543300" y="3151188"/>
          <p14:tracePt t="3205" x="3757613" y="3143250"/>
          <p14:tracePt t="3210" x="3971925" y="3143250"/>
          <p14:tracePt t="3224" x="4470400" y="3143250"/>
          <p14:tracePt t="3231" x="4719638" y="3143250"/>
          <p14:tracePt t="3243" x="4954588" y="3143250"/>
          <p14:tracePt t="3251" x="5168900" y="3143250"/>
          <p14:tracePt t="3255" x="5368925" y="3165475"/>
          <p14:tracePt t="3280" x="5718175" y="3228975"/>
          <p14:tracePt t="3284" x="5881688" y="3265488"/>
          <p14:tracePt t="3288" x="6018213" y="3294063"/>
          <p14:tracePt t="3302" x="6081713" y="3314700"/>
          <p14:tracePt t="3307" x="6181725" y="3351213"/>
          <p14:tracePt t="3318" x="6296025" y="3394075"/>
          <p14:tracePt t="3322" x="6396038" y="3414713"/>
          <p14:tracePt t="3340" x="6559550" y="3492500"/>
          <p14:tracePt t="3347" x="6608763" y="3514725"/>
          <p14:tracePt t="3357" x="6630988" y="3529013"/>
          <p14:tracePt t="3363" x="6673850" y="3543300"/>
          <p14:tracePt t="3383" x="6694488" y="3563938"/>
          <p14:tracePt t="3387" x="6745288" y="3592513"/>
          <p14:tracePt t="3396" x="6745288" y="3606800"/>
          <p14:tracePt t="3400" x="6759575" y="3606800"/>
          <p14:tracePt t="3413" x="6759575" y="3614738"/>
          <p14:tracePt t="3418" x="6773863" y="3614738"/>
          <p14:tracePt t="3438" x="6773863" y="3643313"/>
          <p14:tracePt t="3443" x="6773863" y="3657600"/>
          <p14:tracePt t="3450" x="6745288" y="3663950"/>
          <p14:tracePt t="3462" x="6708775" y="3706813"/>
          <p14:tracePt t="3466" x="6659563" y="3743325"/>
          <p14:tracePt t="3476" x="6573838" y="3806825"/>
          <p14:tracePt t="3487" x="6496050" y="3863975"/>
          <p14:tracePt t="3491" x="6373813" y="3941763"/>
          <p14:tracePt t="3505" x="6245225" y="4021138"/>
          <p14:tracePt t="3510" x="6096000" y="4092575"/>
          <p14:tracePt t="3520" x="5946775" y="4156075"/>
          <p14:tracePt t="3525" x="5767388" y="4227513"/>
          <p14:tracePt t="3529" x="5454650" y="4305300"/>
          <p14:tracePt t="3543" x="5346700" y="4327525"/>
          <p14:tracePt t="3547" x="5148263" y="4341813"/>
          <p14:tracePt t="3566" x="4656138" y="4370388"/>
          <p14:tracePt t="3577" x="4421188" y="4370388"/>
          <p14:tracePt t="3581" x="4206875" y="4356100"/>
          <p14:tracePt t="3587" x="3971925" y="4305300"/>
          <p14:tracePt t="3597" x="3778250" y="4241800"/>
          <p14:tracePt t="3602" x="3579813" y="4178300"/>
          <p14:tracePt t="3627" x="3051175" y="3956050"/>
          <p14:tracePt t="3640" x="2894013" y="3863975"/>
          <p14:tracePt t="3644" x="2752725" y="3778250"/>
          <p14:tracePt t="3656" x="2616200" y="3706813"/>
          <p14:tracePt t="3660" x="2566988" y="3657600"/>
          <p14:tracePt t="3674" x="2466975" y="3592513"/>
          <p14:tracePt t="3689" x="2389188" y="3514725"/>
          <p14:tracePt t="3693" x="2266950" y="3394075"/>
          <p14:tracePt t="3705" x="2232025" y="3328988"/>
          <p14:tracePt t="3710" x="2217738" y="3300413"/>
          <p14:tracePt t="3715" x="2174875" y="3228975"/>
          <p14:tracePt t="3725" x="2174875" y="3214688"/>
          <p14:tracePt t="3737" x="2174875" y="3165475"/>
          <p14:tracePt t="3744" x="2174875" y="3143250"/>
          <p14:tracePt t="3750" x="2174875" y="3100388"/>
          <p14:tracePt t="3756" x="2189163" y="3079750"/>
          <p14:tracePt t="3768" x="2232025" y="3044825"/>
          <p14:tracePt t="3772" x="2281238" y="3016250"/>
          <p14:tracePt t="3786" x="2366963" y="2951163"/>
          <p14:tracePt t="3795" x="2466975" y="2916238"/>
          <p14:tracePt t="3799" x="2587625" y="2865438"/>
          <p14:tracePt t="3804" x="2730500" y="2816225"/>
          <p14:tracePt t="3818" x="3016250" y="2736850"/>
          <p14:tracePt t="3821" x="3244850" y="2687638"/>
          <p14:tracePt t="3831" x="3365500" y="2667000"/>
          <p14:tracePt t="3848" x="4106863" y="2601913"/>
          <p14:tracePt t="3852" x="4421188" y="2587625"/>
          <p14:tracePt t="3863" x="4733925" y="2587625"/>
          <p14:tracePt t="3871" x="5068888" y="2587625"/>
          <p14:tracePt t="3882" x="5219700" y="2587625"/>
          <p14:tracePt t="3886" x="5503863" y="2587625"/>
          <p14:tracePt t="3898" x="5781675" y="2587625"/>
          <p14:tracePt t="3902" x="6046788" y="2616200"/>
          <p14:tracePt t="3913" x="6281738" y="2652713"/>
          <p14:tracePt t="3917" x="6496050" y="2687638"/>
          <p14:tracePt t="3928" x="6694488" y="2736850"/>
          <p14:tracePt t="3933" x="6859588" y="2779713"/>
          <p14:tracePt t="3956" x="7058025" y="2851150"/>
          <p14:tracePt t="3964" x="7172325" y="2901950"/>
          <p14:tracePt t="3968" x="7258050" y="2951163"/>
          <p14:tracePt t="3978" x="7308850" y="2994025"/>
          <p14:tracePt t="3983" x="7335838" y="3001963"/>
          <p14:tracePt t="3996" x="7386638" y="3044825"/>
          <p14:tracePt t="4001" x="7407275" y="3065463"/>
          <p14:tracePt t="4005" x="7421563" y="3094038"/>
          <p14:tracePt t="4023" x="7450138" y="3128963"/>
          <p14:tracePt t="4039" x="7450138" y="3165475"/>
          <p14:tracePt t="4049" x="7450138" y="3194050"/>
          <p14:tracePt t="4054" x="7450138" y="3214688"/>
          <p14:tracePt t="4067" x="7450138" y="3243263"/>
          <p14:tracePt t="4084" x="7435850" y="3265488"/>
          <p14:tracePt t="4089" x="7358063" y="3365500"/>
          <p14:tracePt t="4094" x="7300913" y="3463925"/>
          <p14:tracePt t="4106" x="7223125" y="3543300"/>
          <p14:tracePt t="4111" x="7143750" y="3614738"/>
          <p14:tracePt t="4124" x="7058025" y="3706813"/>
          <p14:tracePt t="4137" x="6958013" y="3763963"/>
          <p14:tracePt t="4141" x="6845300" y="3841750"/>
          <p14:tracePt t="4145" x="6723063" y="3913188"/>
          <p14:tracePt t="4155" x="6573838" y="3978275"/>
          <p14:tracePt t="4160" x="6445250" y="4021138"/>
          <p14:tracePt t="4172" x="6273800" y="4070350"/>
          <p14:tracePt t="4186" x="6110288" y="4092575"/>
          <p14:tracePt t="4190" x="5932488" y="4121150"/>
          <p14:tracePt t="4194" x="5746750" y="4127500"/>
          <p14:tracePt t="4201" x="5568950" y="4141788"/>
          <p14:tracePt t="4215" x="5205413" y="4141788"/>
          <p14:tracePt t="4229" x="5005388" y="4141788"/>
          <p14:tracePt t="4236" x="4833938" y="4127500"/>
          <p14:tracePt t="4240" x="4641850" y="4092575"/>
          <p14:tracePt t="4251" x="4470400" y="4056063"/>
          <p14:tracePt t="4260" x="4270375" y="3992563"/>
          <p14:tracePt t="4265" x="4106863" y="3941763"/>
          <p14:tracePt t="4277" x="3943350" y="3878263"/>
          <p14:tracePt t="4281" x="3763963" y="3813175"/>
          <p14:tracePt t="4296" x="3443288" y="3663950"/>
          <p14:tracePt t="4310" x="3300413" y="3592513"/>
          <p14:tracePt t="4314" x="3165475" y="3529013"/>
          <p14:tracePt t="4319" x="3116263" y="3492500"/>
          <p14:tracePt t="4331" x="2994025" y="3414713"/>
          <p14:tracePt t="4340" x="2901950" y="3351213"/>
          <p14:tracePt t="4365" x="2667000" y="3165475"/>
          <p14:tracePt t="4369" x="2601913" y="3114675"/>
          <p14:tracePt t="4381" x="2552700" y="3065463"/>
          <p14:tracePt t="4386" x="2516188" y="3016250"/>
          <p14:tracePt t="4396" x="2481263" y="2979738"/>
          <p14:tracePt t="4410" x="2452688" y="2916238"/>
          <p14:tracePt t="4424" x="2438400" y="2894013"/>
          <p14:tracePt t="4428" x="2432050" y="2851150"/>
          <p14:tracePt t="4433" x="2432050" y="2836863"/>
          <p14:tracePt t="4444" x="2432050" y="2816225"/>
          <p14:tracePt t="4460" x="2432050" y="2779713"/>
          <p14:tracePt t="4478" x="2432050" y="2765425"/>
          <p14:tracePt t="4483" x="2466975" y="2751138"/>
          <p14:tracePt t="4502" x="2530475" y="2736850"/>
          <p14:tracePt t="4506" x="2701925" y="2701925"/>
          <p14:tracePt t="4517" x="2844800" y="2679700"/>
          <p14:tracePt t="4527" x="3001963" y="2667000"/>
          <p14:tracePt t="4531" x="3201988" y="2652713"/>
          <p14:tracePt t="4545" x="3408363" y="2652713"/>
          <p14:tracePt t="4554" x="3778250" y="2652713"/>
          <p14:tracePt t="4558" x="4029075" y="2652713"/>
          <p14:tracePt t="4562" x="4156075" y="2652713"/>
          <p14:tracePt t="4573" x="4584700" y="2687638"/>
          <p14:tracePt t="4578" x="4870450" y="2730500"/>
          <p14:tracePt t="4599" x="5468938" y="2816225"/>
          <p14:tracePt t="4604" x="5832475" y="2879725"/>
          <p14:tracePt t="4610" x="6145213" y="2930525"/>
          <p14:tracePt t="4623" x="6459538" y="2994025"/>
          <p14:tracePt t="4628" x="6788150" y="3044825"/>
          <p14:tracePt t="4637" x="6923088" y="3079750"/>
          <p14:tracePt t="4649" x="7194550" y="3143250"/>
          <p14:tracePt t="4653" x="7450138" y="3214688"/>
          <p14:tracePt t="4663" x="7686675" y="3279775"/>
          <p14:tracePt t="4667" x="7885113" y="3351213"/>
          <p14:tracePt t="4679" x="7964488" y="3379788"/>
          <p14:tracePt t="4683" x="8099425" y="3429000"/>
          <p14:tracePt t="4703" x="8334375" y="3543300"/>
          <p14:tracePt t="4708" x="8428038" y="3592513"/>
          <p14:tracePt t="4720" x="8448675" y="3606800"/>
          <p14:tracePt t="4724" x="8534400" y="3663950"/>
          <p14:tracePt t="4734" x="8548688" y="3692525"/>
          <p14:tracePt t="4739" x="8577263" y="3714750"/>
          <p14:tracePt t="4753" x="8597900" y="3743325"/>
          <p14:tracePt t="4769" x="8612188" y="3792538"/>
          <p14:tracePt t="4772" x="8612188" y="3806825"/>
          <p14:tracePt t="4784" x="8612188" y="3841750"/>
          <p14:tracePt t="4789" x="8612188" y="3878263"/>
          <p14:tracePt t="4800" x="8548688" y="3941763"/>
          <p14:tracePt t="4817" x="8485188" y="3992563"/>
          <p14:tracePt t="4821" x="8299450" y="4156075"/>
          <p14:tracePt t="4833" x="8148638" y="4241800"/>
          <p14:tracePt t="4837" x="8013700" y="4341813"/>
          <p14:tracePt t="4849" x="7835900" y="4441825"/>
          <p14:tracePt t="4861" x="7658100" y="4556125"/>
          <p14:tracePt t="4865" x="7486650" y="4654550"/>
          <p14:tracePt t="4870" x="7286625" y="4754563"/>
          <p14:tracePt t="4877" x="7086600" y="4840288"/>
          <p14:tracePt t="4893" x="6894513" y="4919663"/>
          <p14:tracePt t="4898" x="6723063" y="4989513"/>
          <p14:tracePt t="4906" x="6523038" y="5054600"/>
          <p14:tracePt t="4910" x="6330950" y="5089525"/>
          <p14:tracePt t="4921" x="6130925" y="5132388"/>
          <p14:tracePt t="4927" x="5918200" y="5154613"/>
          <p14:tracePt t="4936" x="5732463" y="5183188"/>
          <p14:tracePt t="4952" x="5503863" y="5197475"/>
          <p14:tracePt t="4956" x="5283200" y="5197475"/>
          <p14:tracePt t="4960" x="5048250" y="5197475"/>
          <p14:tracePt t="4965" x="4833938" y="5197475"/>
          <p14:tracePt t="4977" x="4619625" y="5197475"/>
          <p14:tracePt t="4982" x="4406900" y="5168900"/>
          <p14:tracePt t="4993" x="4206875" y="5146675"/>
          <p14:tracePt t="4997" x="4006850" y="5103813"/>
          <p14:tracePt t="5012" x="3829050" y="5068888"/>
          <p14:tracePt t="5027" x="3494088" y="4989513"/>
          <p14:tracePt t="5034" x="3328988" y="4954588"/>
          <p14:tracePt t="5038" x="3194050" y="4919663"/>
          <p14:tracePt t="5051" x="3051175" y="4868863"/>
          <p14:tracePt t="5055" x="2916238" y="4819650"/>
          <p14:tracePt t="5067" x="2795588" y="4754563"/>
          <p14:tracePt t="5071" x="2638425" y="4691063"/>
          <p14:tracePt t="5094" x="2389188" y="4556125"/>
          <p14:tracePt t="5099" x="2266950" y="4476750"/>
          <p14:tracePt t="5102" x="2217738" y="4441825"/>
          <p14:tracePt t="5115" x="2025650" y="4319588"/>
          <p14:tracePt t="5119" x="1974850" y="4276725"/>
          <p14:tracePt t="5132" x="1874838" y="4205288"/>
          <p14:tracePt t="5148" x="1725613" y="4070350"/>
          <p14:tracePt t="5152" x="1668463" y="4006850"/>
          <p14:tracePt t="5162" x="1611313" y="3941763"/>
          <p14:tracePt t="5166" x="1604963" y="3913188"/>
          <p14:tracePt t="5179" x="1539875" y="3841750"/>
          <p14:tracePt t="5184" x="1539875" y="3813175"/>
          <p14:tracePt t="5199" x="1504950" y="3743325"/>
          <p14:tracePt t="5211" x="1504950" y="3714750"/>
          <p14:tracePt t="5215" x="1490663" y="3692525"/>
          <p14:tracePt t="5227" x="1490663" y="3678238"/>
          <p14:tracePt t="5232" x="1490663" y="3657600"/>
          <p14:tracePt t="5247" x="1490663" y="3643313"/>
          <p14:tracePt t="5257" x="1504950" y="3629025"/>
          <p14:tracePt t="5268" x="1539875" y="3606800"/>
          <p14:tracePt t="5272" x="1604963" y="3578225"/>
          <p14:tracePt t="5284" x="1689100" y="3557588"/>
          <p14:tracePt t="5297" x="1803400" y="3506788"/>
          <p14:tracePt t="5302" x="2038350" y="3414713"/>
          <p14:tracePt t="5306" x="2238375" y="3343275"/>
          <p14:tracePt t="5316" x="2466975" y="3265488"/>
          <p14:tracePt t="5321" x="2730500" y="3194050"/>
          <p14:tracePt t="5333" x="3001963" y="3100388"/>
          <p14:tracePt t="5337" x="3279775" y="3030538"/>
          <p14:tracePt t="5364" x="3579813" y="2951163"/>
          <p14:tracePt t="5369" x="4327525" y="2787650"/>
          <p14:tracePt t="5381" x="4833938" y="2701925"/>
          <p14:tracePt t="5385" x="5148263" y="2667000"/>
          <p14:tracePt t="5397" x="5283200" y="2638425"/>
          <p14:tracePt t="5401" x="5781675" y="2601913"/>
          <p14:tracePt t="5410" x="6067425" y="2587625"/>
          <p14:tracePt t="5429" x="6688138" y="2581275"/>
          <p14:tracePt t="5432" x="6986588" y="2581275"/>
          <p14:tracePt t="5445" x="7094538" y="2581275"/>
          <p14:tracePt t="5449" x="7350125" y="2581275"/>
          <p14:tracePt t="5460" x="7572375" y="2581275"/>
          <p14:tracePt t="5465" x="7785100" y="2616200"/>
          <p14:tracePt t="5488" x="8185150" y="2716213"/>
          <p14:tracePt t="5500" x="8434388" y="2787650"/>
          <p14:tracePt t="5510" x="8485188" y="2830513"/>
          <p14:tracePt t="5515" x="8597900" y="2879725"/>
          <p14:tracePt t="5520" x="8697913" y="2930525"/>
          <p14:tracePt t="5536" x="8877300" y="3030538"/>
          <p14:tracePt t="5551" x="8947150" y="3079750"/>
          <p14:tracePt t="5556" x="8997950" y="3114675"/>
          <p14:tracePt t="5560" x="9047163" y="3151188"/>
          <p14:tracePt t="5581" x="9097963" y="3200400"/>
          <p14:tracePt t="5586" x="9140825" y="3243263"/>
          <p14:tracePt t="5600" x="9147175" y="3265488"/>
          <p14:tracePt t="5604" x="9161463" y="3294063"/>
          <p14:tracePt t="5610" x="9175750" y="3300413"/>
          <p14:tracePt t="5619" x="9190038" y="3328988"/>
          <p14:tracePt t="5630" x="9190038" y="3343275"/>
          <p14:tracePt t="5635" x="9190038" y="3351213"/>
          <p14:tracePt t="5641" x="9197975" y="3365500"/>
          <p14:tracePt t="5651" x="9197975" y="3379788"/>
          <p14:tracePt t="5661" x="9197975" y="3400425"/>
          <p14:tracePt t="5669" x="9190038" y="3429000"/>
          <p14:tracePt t="5678" x="9147175" y="3463925"/>
          <p14:tracePt t="5687" x="9090025" y="3529013"/>
          <p14:tracePt t="5693" x="9026525" y="3578225"/>
          <p14:tracePt t="5704" x="8947150" y="3643313"/>
          <p14:tracePt t="5709" x="8863013" y="3706813"/>
          <p14:tracePt t="5713" x="8748713" y="3763963"/>
          <p14:tracePt t="5728" x="8648700" y="3827463"/>
          <p14:tracePt t="5732" x="8534400" y="3878263"/>
          <p14:tracePt t="5746" x="8399463" y="3927475"/>
          <p14:tracePt t="5763" x="8270875" y="3963988"/>
          <p14:tracePt t="5766" x="7970838" y="4006850"/>
          <p14:tracePt t="5773" x="7785100" y="4021138"/>
          <p14:tracePt t="5784" x="7607300" y="4027488"/>
          <p14:tracePt t="5789" x="7407275" y="4027488"/>
          <p14:tracePt t="5810" x="7237413" y="4027488"/>
          <p14:tracePt t="5814" x="6823075" y="4021138"/>
          <p14:tracePt t="5819" x="6594475" y="3992563"/>
          <p14:tracePt t="5829" x="6381750" y="3963988"/>
          <p14:tracePt t="5838" x="6159500" y="3941763"/>
          <p14:tracePt t="5847" x="5932488" y="3913188"/>
          <p14:tracePt t="5852" x="5718175" y="3878263"/>
          <p14:tracePt t="5871" x="5254625" y="3827463"/>
          <p14:tracePt t="5879" x="5048250" y="3806825"/>
          <p14:tracePt t="5889" x="4833938" y="3763963"/>
          <p14:tracePt t="5893" x="4619625" y="3743325"/>
          <p14:tracePt t="5903" x="4421188" y="3706813"/>
          <p14:tracePt t="5907" x="4221163" y="3663950"/>
          <p14:tracePt t="5923" x="3892550" y="3592513"/>
          <p14:tracePt t="5936" x="3729038" y="3557588"/>
          <p14:tracePt t="5940" x="3594100" y="3506788"/>
          <p14:tracePt t="5952" x="3514725" y="3492500"/>
          <p14:tracePt t="5956" x="3394075" y="3457575"/>
          <p14:tracePt t="5968" x="3294063" y="3414713"/>
          <p14:tracePt t="5986" x="3201988" y="3394075"/>
          <p14:tracePt t="5993" x="3051175" y="3343275"/>
          <p14:tracePt t="5996" x="2994025" y="3328988"/>
          <p14:tracePt t="6010" x="2930525" y="3300413"/>
          <p14:tracePt t="6015" x="2865438" y="3294063"/>
          <p14:tracePt t="6020" x="2830513" y="3265488"/>
          <p14:tracePt t="6035" x="2801938" y="3251200"/>
          <p14:tracePt t="6039" x="2767013" y="3243263"/>
          <p14:tracePt t="6046" x="2730500" y="3228975"/>
          <p14:tracePt t="6062" x="2681288" y="3200400"/>
          <p14:tracePt t="6066" x="2638425" y="3200400"/>
          <p14:tracePt t="6070" x="2630488" y="3194050"/>
          <p14:tracePt t="6090" x="2538413" y="3179763"/>
          <p14:tracePt t="6100" x="2530475" y="3179763"/>
          <p14:tracePt t="6105" x="2501900" y="3165475"/>
          <p14:tracePt t="6110" x="2466975" y="3151188"/>
          <p14:tracePt t="6127" x="2417763" y="3151188"/>
          <p14:tracePt t="6132" x="2381250" y="3151188"/>
          <p14:tracePt t="6137" x="2338388" y="3143250"/>
          <p14:tracePt t="6142" x="2303463" y="3143250"/>
          <p14:tracePt t="6154" x="2266950" y="3143250"/>
          <p14:tracePt t="6159" x="2238375" y="3143250"/>
          <p14:tracePt t="6171" x="2189163" y="3143250"/>
          <p14:tracePt t="6177" x="2138363" y="3143250"/>
          <p14:tracePt t="6182" x="2089150" y="3143250"/>
          <p14:tracePt t="6193" x="2038350" y="3143250"/>
          <p14:tracePt t="6202" x="1974850" y="3143250"/>
          <p14:tracePt t="6206" x="1903413" y="3143250"/>
          <p14:tracePt t="6218" x="1839913" y="3143250"/>
          <p14:tracePt t="6223" x="1774825" y="3143250"/>
          <p14:tracePt t="6232" x="1703388" y="3143250"/>
          <p14:tracePt t="6240" x="1625600" y="3151188"/>
          <p14:tracePt t="6249" x="1562100" y="3151188"/>
          <p14:tracePt t="6253" x="1490663" y="3165475"/>
          <p14:tracePt t="6263" x="1411288" y="3165475"/>
          <p14:tracePt t="6274" x="1339850" y="3179763"/>
          <p14:tracePt t="6295" x="1190625" y="3194050"/>
          <p14:tracePt t="6299" x="1127125" y="3194050"/>
          <p14:tracePt t="6303" x="1062038" y="3194050"/>
          <p14:tracePt t="6316" x="998538" y="3194050"/>
          <p14:tracePt t="6320" x="962025" y="3194050"/>
          <p14:tracePt t="6328" x="927100" y="3194050"/>
          <p14:tracePt t="6338" x="890588" y="3194050"/>
          <p14:tracePt t="6348" x="847725" y="3194050"/>
          <p14:tracePt t="6352" x="827088" y="3194050"/>
          <p14:tracePt t="6378" x="792163" y="3194050"/>
          <p14:tracePt t="6383" x="777875" y="3179763"/>
          <p14:tracePt t="6405" x="777875" y="3165475"/>
          <p14:tracePt t="6414" x="777875" y="3151188"/>
          <p14:tracePt t="6463" x="841375" y="3114675"/>
          <p14:tracePt t="6466" x="898525" y="3094038"/>
          <p14:tracePt t="6476" x="990600" y="3065463"/>
          <p14:tracePt t="6480" x="1141413" y="3001963"/>
          <p14:tracePt t="6502" x="1511300" y="2865438"/>
          <p14:tracePt t="6506" x="1625600" y="2816225"/>
          <p14:tracePt t="6517" x="2017713" y="2679700"/>
          <p14:tracePt t="6520" x="2303463" y="2587625"/>
          <p14:tracePt t="6530" x="2432050" y="2552700"/>
          <p14:tracePt t="6541" x="2894013" y="2416175"/>
          <p14:tracePt t="6545" x="3194050" y="2352675"/>
          <p14:tracePt t="6558" x="3479800" y="2287588"/>
          <p14:tracePt t="6561" x="3763963" y="2238375"/>
          <p14:tracePt t="6569" x="4106863" y="2189163"/>
          <p14:tracePt t="6580" x="4421188" y="2152650"/>
          <p14:tracePt t="6589" x="4705350" y="2117725"/>
          <p14:tracePt t="6594" x="5019675" y="2089150"/>
          <p14:tracePt t="6603" x="5168900" y="2074863"/>
          <p14:tracePt t="6620" x="5454650" y="2066925"/>
          <p14:tracePt t="6625" x="5932488" y="2052638"/>
          <p14:tracePt t="6628" x="6067425" y="2052638"/>
          <p14:tracePt t="6632" x="6324600" y="2052638"/>
          <p14:tracePt t="6645" x="6573838" y="2052638"/>
          <p14:tracePt t="6653" x="6808788" y="2052638"/>
          <p14:tracePt t="6660" x="7023100" y="2052638"/>
          <p14:tracePt t="6673" x="7421563" y="2089150"/>
          <p14:tracePt t="6685" x="7600950" y="2124075"/>
          <p14:tracePt t="6689" x="7764463" y="2152650"/>
          <p14:tracePt t="6702" x="7913688" y="2189163"/>
          <p14:tracePt t="6706" x="7985125" y="2203450"/>
          <p14:tracePt t="6729" x="8121650" y="2238375"/>
          <p14:tracePt t="6734" x="8334375" y="2316163"/>
          <p14:tracePt t="6740" x="8448675" y="2338388"/>
          <p14:tracePt t="6745" x="8528050" y="2366963"/>
          <p14:tracePt t="6757" x="8597900" y="2387600"/>
          <p14:tracePt t="6763" x="8626475" y="2401888"/>
          <p14:tracePt t="6785" x="8726488" y="2466975"/>
          <p14:tracePt t="6797" x="8748713" y="2481263"/>
          <p14:tracePt t="6805" x="8763000" y="2487613"/>
          <p14:tracePt t="6816" x="8777288" y="2501900"/>
          <p14:tracePt t="6820" x="8777288" y="2516188"/>
          <p14:tracePt t="6841" x="8777288" y="2530475"/>
          <p14:tracePt t="6846" x="8783638" y="2552700"/>
          <p14:tracePt t="6853" x="8783638" y="2581275"/>
          <p14:tracePt t="6857" x="8783638" y="2601913"/>
          <p14:tracePt t="6868" x="8783638" y="2638425"/>
          <p14:tracePt t="6890" x="8748713" y="2716213"/>
          <p14:tracePt t="6895" x="8634413" y="2836863"/>
          <p14:tracePt t="6899" x="8577263" y="2916238"/>
          <p14:tracePt t="6912" x="8485188" y="3001963"/>
          <p14:tracePt t="6916" x="8385175" y="3094038"/>
          <p14:tracePt t="6923" x="8270875" y="3165475"/>
          <p14:tracePt t="6938" x="8148638" y="3251200"/>
          <p14:tracePt t="6944" x="8013700" y="3300413"/>
          <p14:tracePt t="6948" x="7870825" y="3365500"/>
          <p14:tracePt t="6966" x="7721600" y="3400425"/>
          <p14:tracePt t="6970" x="7558088" y="3429000"/>
          <p14:tracePt t="6973" x="7400925" y="3457575"/>
          <p14:tracePt t="6985" x="7237413" y="3463925"/>
          <p14:tracePt t="6990" x="7172325" y="34639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BD74-E106-8920-A6F9-B00C86732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6644C08-217E-F835-03BE-B120E82105E4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5166533-0EFC-C3DD-02F9-600003075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梅毒をみたら</a:t>
            </a:r>
            <a:r>
              <a:rPr lang="en-US" altLang="ja-JP" sz="8000" b="1" dirty="0">
                <a:latin typeface="Meiryo" panose="020B0604030504040204" pitchFamily="34" charset="-128"/>
                <a:ea typeface="Meiryo" panose="020B0604030504040204" pitchFamily="34" charset="-128"/>
              </a:rPr>
              <a:t>HIV</a:t>
            </a:r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を検査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2B53151-D0AA-9468-591C-954FEA2D5A75}"/>
              </a:ext>
            </a:extLst>
          </p:cNvPr>
          <p:cNvSpPr txBox="1">
            <a:spLocks/>
          </p:cNvSpPr>
          <p:nvPr/>
        </p:nvSpPr>
        <p:spPr>
          <a:xfrm>
            <a:off x="2553473" y="1547291"/>
            <a:ext cx="6318923" cy="937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性感染症を診断＝氷山の一角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99BB77-55AE-55A7-EB0C-4862ABE0E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356" y="2218228"/>
            <a:ext cx="4128469" cy="412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5A3A7F-E2E9-C48C-FB2A-25730D6002E7}"/>
              </a:ext>
            </a:extLst>
          </p:cNvPr>
          <p:cNvSpPr txBox="1">
            <a:spLocks/>
          </p:cNvSpPr>
          <p:nvPr/>
        </p:nvSpPr>
        <p:spPr>
          <a:xfrm>
            <a:off x="8083229" y="2638015"/>
            <a:ext cx="1578333" cy="937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梅毒</a:t>
            </a:r>
            <a:endParaRPr lang="en-US" altLang="ja-JP" sz="36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483D34F-8711-E1D8-7308-5562366E839F}"/>
              </a:ext>
            </a:extLst>
          </p:cNvPr>
          <p:cNvCxnSpPr>
            <a:cxnSpLocks/>
          </p:cNvCxnSpPr>
          <p:nvPr/>
        </p:nvCxnSpPr>
        <p:spPr>
          <a:xfrm>
            <a:off x="5567881" y="3503691"/>
            <a:ext cx="6427961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右矢印 8">
            <a:extLst>
              <a:ext uri="{FF2B5EF4-FFF2-40B4-BE49-F238E27FC236}">
                <a16:creationId xmlns:a16="http://schemas.microsoft.com/office/drawing/2014/main" id="{623F9AC4-B333-1D85-997A-6FA4EE135AE5}"/>
              </a:ext>
            </a:extLst>
          </p:cNvPr>
          <p:cNvSpPr/>
          <p:nvPr/>
        </p:nvSpPr>
        <p:spPr>
          <a:xfrm rot="5400000">
            <a:off x="5612174" y="4018764"/>
            <a:ext cx="1957981" cy="1212680"/>
          </a:xfrm>
          <a:prstGeom prst="rightArrow">
            <a:avLst>
              <a:gd name="adj1" fmla="val 33654"/>
              <a:gd name="adj2" fmla="val 492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21CC156E-D446-A5FC-A9DC-6AA9A07EEAAD}"/>
              </a:ext>
            </a:extLst>
          </p:cNvPr>
          <p:cNvSpPr txBox="1">
            <a:spLocks/>
          </p:cNvSpPr>
          <p:nvPr/>
        </p:nvSpPr>
        <p:spPr>
          <a:xfrm>
            <a:off x="7294062" y="3833439"/>
            <a:ext cx="1212681" cy="607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HIV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9E2AD70C-EF86-10E2-10AB-CF3873258E38}"/>
              </a:ext>
            </a:extLst>
          </p:cNvPr>
          <p:cNvSpPr txBox="1">
            <a:spLocks/>
          </p:cNvSpPr>
          <p:nvPr/>
        </p:nvSpPr>
        <p:spPr>
          <a:xfrm>
            <a:off x="7294062" y="4445102"/>
            <a:ext cx="1578334" cy="37436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クラミジア</a:t>
            </a:r>
            <a:endParaRPr lang="en-US" altLang="ja-JP" sz="36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CC4F8E75-E799-1A74-2B1D-95A7CC11C368}"/>
              </a:ext>
            </a:extLst>
          </p:cNvPr>
          <p:cNvSpPr txBox="1">
            <a:spLocks/>
          </p:cNvSpPr>
          <p:nvPr/>
        </p:nvSpPr>
        <p:spPr>
          <a:xfrm>
            <a:off x="7294061" y="4819463"/>
            <a:ext cx="1578334" cy="37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淋菌</a:t>
            </a:r>
            <a:endParaRPr lang="en-US" altLang="ja-JP" sz="20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70556B7A-0B26-E000-0F44-FA28AF0185D6}"/>
              </a:ext>
            </a:extLst>
          </p:cNvPr>
          <p:cNvSpPr txBox="1">
            <a:spLocks/>
          </p:cNvSpPr>
          <p:nvPr/>
        </p:nvSpPr>
        <p:spPr>
          <a:xfrm>
            <a:off x="7294061" y="5252781"/>
            <a:ext cx="2302612" cy="3743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子宮頸がん（</a:t>
            </a:r>
            <a:r>
              <a:rPr lang="en-US" altLang="ja-JP" sz="2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HPV</a:t>
            </a:r>
            <a:r>
              <a:rPr lang="ja-JP" altLang="en-US" sz="2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）</a:t>
            </a:r>
            <a:endParaRPr lang="en-US" altLang="ja-JP" sz="20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0382934-63E7-B46E-3520-D05BD4F253F0}"/>
              </a:ext>
            </a:extLst>
          </p:cNvPr>
          <p:cNvSpPr txBox="1">
            <a:spLocks/>
          </p:cNvSpPr>
          <p:nvPr/>
        </p:nvSpPr>
        <p:spPr>
          <a:xfrm>
            <a:off x="7294061" y="5688837"/>
            <a:ext cx="4366802" cy="37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（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HIV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や同性愛）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HBV/HCV</a:t>
            </a: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0374605E-0D9C-364D-EC61-1F5EFDAD2140}"/>
              </a:ext>
            </a:extLst>
          </p:cNvPr>
          <p:cNvSpPr txBox="1">
            <a:spLocks/>
          </p:cNvSpPr>
          <p:nvPr/>
        </p:nvSpPr>
        <p:spPr>
          <a:xfrm>
            <a:off x="8329186" y="3974876"/>
            <a:ext cx="3331677" cy="37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梅毒の診断治療に関わる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6" name="オーディオ 15">
            <a:extLst>
              <a:ext uri="{FF2B5EF4-FFF2-40B4-BE49-F238E27FC236}">
                <a16:creationId xmlns:a16="http://schemas.microsoft.com/office/drawing/2014/main" id="{6704B987-B481-05A4-9921-C79BFD3D0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4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83"/>
    </mc:Choice>
    <mc:Fallback xmlns="">
      <p:transition spd="slow" advTm="12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6" x="7158038" y="3463925"/>
          <p14:tracePt t="715" x="7137400" y="3429000"/>
          <p14:tracePt t="726" x="7072313" y="3394075"/>
          <p14:tracePt t="734" x="7023100" y="3343275"/>
          <p14:tracePt t="739" x="6958013" y="3294063"/>
          <p14:tracePt t="747" x="6888163" y="3243263"/>
          <p14:tracePt t="758" x="6823075" y="3179763"/>
          <p14:tracePt t="767" x="6745288" y="3114675"/>
          <p14:tracePt t="775" x="6594475" y="3001963"/>
          <p14:tracePt t="779" x="6445250" y="2879725"/>
          <p14:tracePt t="789" x="6181725" y="2630488"/>
          <p14:tracePt t="798" x="5981700" y="2466975"/>
          <p14:tracePt t="806" x="5795963" y="2287588"/>
          <p14:tracePt t="816" x="5710238" y="2203450"/>
          <p14:tracePt t="824" x="5532438" y="2038350"/>
          <p14:tracePt t="832" x="5368925" y="1874838"/>
          <p14:tracePt t="848" x="5219700" y="1725613"/>
          <p14:tracePt t="854" x="5154613" y="1660525"/>
          <p14:tracePt t="858" x="5048250" y="1554163"/>
          <p14:tracePt t="861" x="4940300" y="1454150"/>
          <p14:tracePt t="881" x="4905375" y="1425575"/>
          <p14:tracePt t="887" x="4841875" y="1376363"/>
          <p14:tracePt t="891" x="4805363" y="1325563"/>
          <p14:tracePt t="895" x="4784725" y="1304925"/>
          <p14:tracePt t="907" x="4756150" y="1290638"/>
          <p14:tracePt t="911" x="4756150" y="1276350"/>
          <p14:tracePt t="921" x="4741863" y="1276350"/>
          <p14:tracePt t="925" x="4741863" y="1262063"/>
          <p14:tracePt t="956" x="4756150" y="1262063"/>
          <p14:tracePt t="966" x="4784725" y="1262063"/>
          <p14:tracePt t="1230" x="4756150" y="1262063"/>
          <p14:tracePt t="1265" x="4719638" y="1262063"/>
          <p14:tracePt t="1270" x="4584700" y="1262063"/>
          <p14:tracePt t="1274" x="4470400" y="1262063"/>
          <p14:tracePt t="1285" x="4341813" y="1262063"/>
          <p14:tracePt t="1289" x="4227513" y="1262063"/>
          <p14:tracePt t="1299" x="4078288" y="1262063"/>
          <p14:tracePt t="1306" x="3929063" y="1262063"/>
          <p14:tracePt t="1315" x="3778250" y="1262063"/>
          <p14:tracePt t="1321" x="3629025" y="1290638"/>
          <p14:tracePt t="1327" x="3494088" y="1304925"/>
          <p14:tracePt t="1339" x="3357563" y="1311275"/>
          <p14:tracePt t="1343" x="3216275" y="1339850"/>
          <p14:tracePt t="1358" x="3079750" y="1339850"/>
          <p14:tracePt t="1362" x="3030538" y="1354138"/>
          <p14:tracePt t="1371" x="2916238" y="1362075"/>
          <p14:tracePt t="1375" x="2816225" y="1376363"/>
          <p14:tracePt t="1390" x="2730500" y="1376363"/>
          <p14:tracePt t="1400" x="2652713" y="1390650"/>
          <p14:tracePt t="1404" x="2581275" y="1390650"/>
          <p14:tracePt t="1408" x="2552700" y="1404938"/>
          <p14:tracePt t="1422" x="2501900" y="1404938"/>
          <p14:tracePt t="1432" x="2452688" y="1404938"/>
          <p14:tracePt t="1438" x="2438400" y="1411288"/>
          <p14:tracePt t="1442" x="2417763" y="1411288"/>
          <p14:tracePt t="1454" x="2403475" y="1411288"/>
          <p14:tracePt t="1704" x="2389188" y="1411288"/>
          <p14:tracePt t="1713" x="2381250" y="1411288"/>
          <p14:tracePt t="1722" x="2338388" y="1411288"/>
          <p14:tracePt t="1732" x="2303463" y="1411288"/>
          <p14:tracePt t="1743" x="2252663" y="1425575"/>
          <p14:tracePt t="1747" x="2203450" y="1439863"/>
          <p14:tracePt t="1758" x="2138363" y="1439863"/>
          <p14:tracePt t="1764" x="2074863" y="1454150"/>
          <p14:tracePt t="1775" x="2017713" y="1462088"/>
          <p14:tracePt t="1784" x="1954213" y="1462088"/>
          <p14:tracePt t="1788" x="1889125" y="1476375"/>
          <p14:tracePt t="1798" x="1839913" y="1476375"/>
          <p14:tracePt t="1808" x="1774825" y="1476375"/>
          <p14:tracePt t="1812" x="1717675" y="1476375"/>
          <p14:tracePt t="1822" x="1674813" y="1476375"/>
          <p14:tracePt t="1831" x="1611313" y="1476375"/>
          <p14:tracePt t="1837" x="1576388" y="1476375"/>
          <p14:tracePt t="1847" x="1525588" y="1476375"/>
          <p14:tracePt t="1864" x="1476375" y="1462088"/>
          <p14:tracePt t="1870" x="1439863" y="1439863"/>
          <p14:tracePt t="1875" x="1390650" y="1411288"/>
          <p14:tracePt t="1879" x="1339850" y="1390650"/>
          <p14:tracePt t="1886" x="1290638" y="1354138"/>
          <p14:tracePt t="1900" x="1225550" y="1304925"/>
          <p14:tracePt t="1904" x="1176338" y="1239838"/>
          <p14:tracePt t="1908" x="1127125" y="1176338"/>
          <p14:tracePt t="1922" x="1090613" y="1127125"/>
          <p14:tracePt t="1926" x="1047750" y="1062038"/>
          <p14:tracePt t="1937" x="1012825" y="976313"/>
          <p14:tracePt t="1941" x="976313" y="912813"/>
          <p14:tracePt t="1954" x="962025" y="847725"/>
          <p14:tracePt t="1966" x="947738" y="812800"/>
          <p14:tracePt t="1975" x="941388" y="741363"/>
          <p14:tracePt t="1987" x="927100" y="712788"/>
          <p14:tracePt t="1996" x="927100" y="692150"/>
          <p14:tracePt t="2000" x="927100" y="663575"/>
          <p14:tracePt t="2010" x="927100" y="641350"/>
          <p14:tracePt t="2014" x="927100" y="627063"/>
          <p14:tracePt t="2024" x="947738" y="598488"/>
          <p14:tracePt t="2031" x="976313" y="577850"/>
          <p14:tracePt t="2041" x="1012825" y="549275"/>
          <p14:tracePt t="2046" x="1041400" y="527050"/>
          <p14:tracePt t="2058" x="1076325" y="484188"/>
          <p14:tracePt t="2063" x="1127125" y="463550"/>
          <p14:tracePt t="2074" x="1176338" y="434975"/>
          <p14:tracePt t="2081" x="1225550" y="398463"/>
          <p14:tracePt t="2084" x="1276350" y="377825"/>
          <p14:tracePt t="2101" x="1339850" y="349250"/>
          <p14:tracePt t="2111" x="1404938" y="314325"/>
          <p14:tracePt t="2115" x="1476375" y="285750"/>
          <p14:tracePt t="2120" x="1604963" y="234950"/>
          <p14:tracePt t="2125" x="1654175" y="228600"/>
          <p14:tracePt t="2140" x="1839913" y="163513"/>
          <p14:tracePt t="2154" x="2003425" y="114300"/>
          <p14:tracePt t="2158" x="2052638" y="100013"/>
          <p14:tracePt t="2171" x="2238375" y="77788"/>
          <p14:tracePt t="2175" x="2338388" y="63500"/>
          <p14:tracePt t="2181" x="2466975" y="34925"/>
          <p14:tracePt t="2194" x="2587625" y="34925"/>
          <p14:tracePt t="2208" x="2652713" y="34925"/>
          <p14:tracePt t="2212" x="2851150" y="34925"/>
          <p14:tracePt t="2216" x="2979738" y="34925"/>
          <p14:tracePt t="2226" x="3116263" y="34925"/>
          <p14:tracePt t="2231" x="3179763" y="34925"/>
          <p14:tracePt t="2242" x="3300413" y="63500"/>
          <p14:tracePt t="2254" x="3508375" y="100013"/>
          <p14:tracePt t="2258" x="3643313" y="134938"/>
          <p14:tracePt t="2262" x="3763963" y="163513"/>
          <p14:tracePt t="2275" x="3892550" y="200025"/>
          <p14:tracePt t="2279" x="4021138" y="234950"/>
          <p14:tracePt t="2290" x="4141788" y="277813"/>
          <p14:tracePt t="2304" x="4378325" y="377825"/>
          <p14:tracePt t="2317" x="4441825" y="398463"/>
          <p14:tracePt t="2324" x="4556125" y="434975"/>
          <p14:tracePt t="2328" x="4656138" y="484188"/>
          <p14:tracePt t="2341" x="4741863" y="534988"/>
          <p14:tracePt t="2349" x="4819650" y="577850"/>
          <p14:tracePt t="2356" x="4891088" y="612775"/>
          <p14:tracePt t="2360" x="4954588" y="649288"/>
          <p14:tracePt t="2373" x="5005388" y="677863"/>
          <p14:tracePt t="2377" x="5033963" y="698500"/>
          <p14:tracePt t="2390" x="5054600" y="727075"/>
          <p14:tracePt t="2399" x="5097463" y="749300"/>
          <p14:tracePt t="2405" x="5119688" y="776288"/>
          <p14:tracePt t="2409" x="5133975" y="790575"/>
          <p14:tracePt t="2422" x="5154613" y="827088"/>
          <p14:tracePt t="2432" x="5168900" y="847725"/>
          <p14:tracePt t="2449" x="5168900" y="876300"/>
          <p14:tracePt t="2688" x="5183188" y="876300"/>
          <p14:tracePt t="2698" x="5233988" y="876300"/>
          <p14:tracePt t="2708" x="5283200" y="876300"/>
          <p14:tracePt t="2716" x="5346700" y="876300"/>
          <p14:tracePt t="2726" x="5418138" y="876300"/>
          <p14:tracePt t="2730" x="5561013" y="876300"/>
          <p14:tracePt t="2742" x="5710238" y="876300"/>
          <p14:tracePt t="2753" x="5895975" y="890588"/>
          <p14:tracePt t="2759" x="6067425" y="890588"/>
          <p14:tracePt t="2763" x="6273800" y="898525"/>
          <p14:tracePt t="2775" x="6481763" y="912813"/>
          <p14:tracePt t="2781" x="6694488" y="941388"/>
          <p14:tracePt t="2792" x="6908800" y="947738"/>
          <p14:tracePt t="2796" x="7143750" y="962025"/>
          <p14:tracePt t="2805" x="7372350" y="976313"/>
          <p14:tracePt t="2813" x="7600950" y="990600"/>
          <p14:tracePt t="2821" x="7813675" y="998538"/>
          <p14:tracePt t="2830" x="7985125" y="998538"/>
          <p14:tracePt t="2837" x="8170863" y="1012825"/>
          <p14:tracePt t="2846" x="8334375" y="1027113"/>
          <p14:tracePt t="2851" x="8399463" y="1027113"/>
          <p14:tracePt t="2859" x="8534400" y="1041400"/>
          <p14:tracePt t="2881" x="8763000" y="1047750"/>
          <p14:tracePt t="2887" x="8848725" y="1062038"/>
          <p14:tracePt t="2891" x="8940800" y="1076325"/>
          <p14:tracePt t="2904" x="9012238" y="1076325"/>
          <p14:tracePt t="2908" x="9026525" y="1076325"/>
          <p14:tracePt t="2916" x="9075738" y="1090613"/>
          <p14:tracePt t="2927" x="9097963" y="1090613"/>
          <p14:tracePt t="2938" x="9126538" y="1098550"/>
          <p14:tracePt t="2944" x="9147175" y="1098550"/>
          <p14:tracePt t="2958" x="9161463" y="1098550"/>
          <p14:tracePt t="2988" x="9161463" y="1112838"/>
          <p14:tracePt t="3006" x="9147175" y="1112838"/>
          <p14:tracePt t="3017" x="9112250" y="1127125"/>
          <p14:tracePt t="3023" x="9090025" y="1154113"/>
          <p14:tracePt t="3027" x="9040813" y="1162050"/>
          <p14:tracePt t="3050" x="8947150" y="1190625"/>
          <p14:tracePt t="3058" x="8877300" y="1211263"/>
          <p14:tracePt t="3061" x="8812213" y="1239838"/>
          <p14:tracePt t="3075" x="8597900" y="1290638"/>
          <p14:tracePt t="3084" x="8485188" y="1325563"/>
          <p14:tracePt t="3096" x="8385175" y="1354138"/>
          <p14:tracePt t="3100" x="8248650" y="1376363"/>
          <p14:tracePt t="3112" x="8113713" y="1404938"/>
          <p14:tracePt t="3120" x="7970838" y="1425575"/>
          <p14:tracePt t="3127" x="7813675" y="1425575"/>
          <p14:tracePt t="3137" x="7658100" y="1439863"/>
          <p14:tracePt t="3141" x="7507288" y="1454150"/>
          <p14:tracePt t="3154" x="7350125" y="1454150"/>
          <p14:tracePt t="3166" x="7186613" y="1454150"/>
          <p14:tracePt t="3170" x="7037388" y="1439863"/>
          <p14:tracePt t="3174" x="6888163" y="1404938"/>
          <p14:tracePt t="3184" x="6759575" y="1362075"/>
          <p14:tracePt t="3195" x="6623050" y="1325563"/>
          <p14:tracePt t="3200" x="6508750" y="1276350"/>
          <p14:tracePt t="3212" x="6445250" y="1239838"/>
          <p14:tracePt t="3216" x="6359525" y="1190625"/>
          <p14:tracePt t="3229" x="6281738" y="1127125"/>
          <p14:tracePt t="3233" x="6224588" y="1076325"/>
          <p14:tracePt t="3243" x="6159500" y="1012825"/>
          <p14:tracePt t="3247" x="6124575" y="947738"/>
          <p14:tracePt t="3260" x="6081713" y="876300"/>
          <p14:tracePt t="3271" x="6067425" y="841375"/>
          <p14:tracePt t="3287" x="6067425" y="798513"/>
          <p14:tracePt t="3291" x="6067425" y="762000"/>
          <p14:tracePt t="3295" x="6067425" y="741363"/>
          <p14:tracePt t="3306" x="6067425" y="692150"/>
          <p14:tracePt t="3314" x="6067425" y="677863"/>
          <p14:tracePt t="3319" x="6081713" y="649288"/>
          <p14:tracePt t="3330" x="6124575" y="627063"/>
          <p14:tracePt t="3334" x="6145213" y="598488"/>
          <p14:tracePt t="3345" x="6181725" y="577850"/>
          <p14:tracePt t="3357" x="6230938" y="549275"/>
          <p14:tracePt t="3361" x="6281738" y="527050"/>
          <p14:tracePt t="3372" x="6345238" y="484188"/>
          <p14:tracePt t="3376" x="6410325" y="463550"/>
          <p14:tracePt t="3388" x="6481763" y="434975"/>
          <p14:tracePt t="3398" x="6559550" y="412750"/>
          <p14:tracePt t="3406" x="6694488" y="377825"/>
          <p14:tracePt t="3409" x="6794500" y="349250"/>
          <p14:tracePt t="3420" x="6908800" y="328613"/>
          <p14:tracePt t="3424" x="7037388" y="314325"/>
          <p14:tracePt t="3446" x="7458075" y="285750"/>
          <p14:tracePt t="3457" x="7635875" y="285750"/>
          <p14:tracePt t="3466" x="7813675" y="285750"/>
          <p14:tracePt t="3476" x="7999413" y="285750"/>
          <p14:tracePt t="3480" x="8185150" y="285750"/>
          <p14:tracePt t="3497" x="8583613" y="328613"/>
          <p14:tracePt t="3506" x="8783638" y="363538"/>
          <p14:tracePt t="3513" x="8975725" y="398463"/>
          <p14:tracePt t="3529" x="9361488" y="477838"/>
          <p14:tracePt t="3540" x="9539288" y="512763"/>
          <p14:tracePt t="3544" x="9704388" y="549275"/>
          <p14:tracePt t="3563" x="9939338" y="598488"/>
          <p14:tracePt t="3567" x="10074275" y="641350"/>
          <p14:tracePt t="3578" x="10202863" y="663575"/>
          <p14:tracePt t="3586" x="10302875" y="677863"/>
          <p14:tracePt t="3598" x="10388600" y="698500"/>
          <p14:tracePt t="3603" x="10466388" y="712788"/>
          <p14:tracePt t="3607" x="10502900" y="712788"/>
          <p14:tracePt t="3621" x="10552113" y="727075"/>
          <p14:tracePt t="3627" x="10587038" y="741363"/>
          <p14:tracePt t="3632" x="10629900" y="749300"/>
          <p14:tracePt t="3645" x="10652125" y="749300"/>
          <p14:tracePt t="3650" x="10666413" y="762000"/>
          <p14:tracePt t="3660" x="10680700" y="762000"/>
          <p14:tracePt t="3670" x="10680700" y="776288"/>
          <p14:tracePt t="3674" x="10687050" y="776288"/>
          <p14:tracePt t="3695" x="10687050" y="790575"/>
          <p14:tracePt t="3735" x="10687050" y="798513"/>
          <p14:tracePt t="3775" x="10687050" y="812800"/>
          <p14:tracePt t="3824" x="10687050" y="827088"/>
          <p14:tracePt t="3872" x="10687050" y="841375"/>
          <p14:tracePt t="3920" x="10687050" y="847725"/>
          <p14:tracePt t="3958" x="10687050" y="862013"/>
          <p14:tracePt t="3989" x="10687050" y="876300"/>
          <p14:tracePt t="3999" x="10680700" y="876300"/>
          <p14:tracePt t="4005" x="10680700" y="890588"/>
          <p14:tracePt t="4021" x="10666413" y="898525"/>
          <p14:tracePt t="4029" x="10666413" y="912813"/>
          <p14:tracePt t="4041" x="10652125" y="927100"/>
          <p14:tracePt t="4045" x="10629900" y="941388"/>
          <p14:tracePt t="4057" x="10615613" y="962025"/>
          <p14:tracePt t="4061" x="10580688" y="976313"/>
          <p14:tracePt t="4072" x="10552113" y="998538"/>
          <p14:tracePt t="4078" x="10502900" y="1027113"/>
          <p14:tracePt t="4087" x="10452100" y="1047750"/>
          <p14:tracePt t="4091" x="10402888" y="1090613"/>
          <p14:tracePt t="4105" x="10274300" y="1141413"/>
          <p14:tracePt t="4109" x="10202863" y="1176338"/>
          <p14:tracePt t="4122" x="10117138" y="1211263"/>
          <p14:tracePt t="4126" x="10002838" y="1262063"/>
          <p14:tracePt t="4138" x="9902825" y="1304925"/>
          <p14:tracePt t="4142" x="9788525" y="1339850"/>
          <p14:tracePt t="4152" x="9661525" y="1376363"/>
          <p14:tracePt t="4157" x="9553575" y="1404938"/>
          <p14:tracePt t="4165" x="9410700" y="1425575"/>
          <p14:tracePt t="4178" x="9275763" y="1454150"/>
          <p14:tracePt t="4182" x="9140825" y="1476375"/>
          <p14:tracePt t="4198" x="8848725" y="1504950"/>
          <p14:tracePt t="4205" x="8697913" y="1504950"/>
          <p14:tracePt t="4216" x="8548688" y="1504950"/>
          <p14:tracePt t="4221" x="8485188" y="1504950"/>
          <p14:tracePt t="4231" x="8262938" y="1504950"/>
          <p14:tracePt t="4241" x="8121650" y="1504950"/>
          <p14:tracePt t="4245" x="7999413" y="1504950"/>
          <p14:tracePt t="4255" x="7935913" y="1504950"/>
          <p14:tracePt t="4262" x="7813675" y="1504950"/>
          <p14:tracePt t="4271" x="7707313" y="1490663"/>
          <p14:tracePt t="4284" x="7600950" y="1462088"/>
          <p14:tracePt t="4288" x="7500938" y="1454150"/>
          <p14:tracePt t="4292" x="7321550" y="1411288"/>
          <p14:tracePt t="4305" x="7272338" y="1404938"/>
          <p14:tracePt t="4312" x="7186613" y="1376363"/>
          <p14:tracePt t="4327" x="6994525" y="1311275"/>
          <p14:tracePt t="4339" x="6908800" y="1276350"/>
          <p14:tracePt t="4343" x="6837363" y="1239838"/>
          <p14:tracePt t="4353" x="6759575" y="1211263"/>
          <p14:tracePt t="4358" x="6688138" y="1162050"/>
          <p14:tracePt t="4375" x="6559550" y="1090613"/>
          <p14:tracePt t="4388" x="6508750" y="1047750"/>
          <p14:tracePt t="4393" x="6473825" y="990600"/>
          <p14:tracePt t="4397" x="6430963" y="947738"/>
          <p14:tracePt t="4409" x="6424613" y="927100"/>
          <p14:tracePt t="4414" x="6381750" y="862013"/>
          <p14:tracePt t="4439" x="6345238" y="776288"/>
          <p14:tracePt t="4454" x="6330950" y="749300"/>
          <p14:tracePt t="4458" x="6330950" y="727075"/>
          <p14:tracePt t="4462" x="6330950" y="712788"/>
          <p14:tracePt t="4474" x="6330950" y="692150"/>
          <p14:tracePt t="4492" x="6330950" y="677863"/>
          <p14:tracePt t="4497" x="6330950" y="663575"/>
          <p14:tracePt t="4522" x="6345238" y="649288"/>
          <p14:tracePt t="4534" x="6381750" y="641350"/>
          <p14:tracePt t="4543" x="6410325" y="627063"/>
          <p14:tracePt t="4556" x="6430963" y="612775"/>
          <p14:tracePt t="4561" x="6445250" y="612775"/>
          <p14:tracePt t="4576" x="6530975" y="563563"/>
          <p14:tracePt t="4588" x="6573838" y="549275"/>
          <p14:tracePt t="4593" x="6608763" y="534988"/>
          <p14:tracePt t="4604" x="6645275" y="512763"/>
          <p14:tracePt t="4609" x="6688138" y="498475"/>
          <p14:tracePt t="4622" x="6788150" y="463550"/>
          <p14:tracePt t="4639" x="6837363" y="434975"/>
          <p14:tracePt t="4644" x="6937375" y="412750"/>
          <p14:tracePt t="4655" x="7108825" y="363538"/>
          <p14:tracePt t="4670" x="7158038" y="349250"/>
          <p14:tracePt t="4675" x="7335838" y="328613"/>
          <p14:tracePt t="4679" x="7472363" y="300038"/>
          <p14:tracePt t="4692" x="7586663" y="285750"/>
          <p14:tracePt t="4696" x="7721600" y="263525"/>
          <p14:tracePt t="4716" x="8013700" y="234950"/>
          <p14:tracePt t="4726" x="8148638" y="228600"/>
          <p14:tracePt t="4731" x="8299450" y="214313"/>
          <p14:tracePt t="4744" x="8448675" y="200025"/>
          <p14:tracePt t="4748" x="8583613" y="185738"/>
          <p14:tracePt t="4754" x="8734425" y="177800"/>
          <p14:tracePt t="4767" x="9075738" y="177800"/>
          <p14:tracePt t="4779" x="9226550" y="177800"/>
          <p14:tracePt t="4788" x="9390063" y="177800"/>
          <p14:tracePt t="4792" x="9561513" y="177800"/>
          <p14:tracePt t="4804" x="9739313" y="177800"/>
          <p14:tracePt t="4812" x="9902825" y="177800"/>
          <p14:tracePt t="4816" x="10053638" y="177800"/>
          <p14:tracePt t="4828" x="10202863" y="177800"/>
          <p14:tracePt t="4839" x="10352088" y="185738"/>
          <p14:tracePt t="4844" x="10417175" y="200025"/>
          <p14:tracePt t="4855" x="10523538" y="228600"/>
          <p14:tracePt t="4860" x="10629900" y="249238"/>
          <p14:tracePt t="4880" x="10815638" y="300038"/>
          <p14:tracePt t="4884" x="10887075" y="328613"/>
          <p14:tracePt t="4889" x="10952163" y="363538"/>
          <p14:tracePt t="4905" x="11036300" y="398463"/>
          <p14:tracePt t="4929" x="11144250" y="449263"/>
          <p14:tracePt t="4948" x="11215688" y="498475"/>
          <p14:tracePt t="4954" x="11229975" y="512763"/>
          <p14:tracePt t="4972" x="11250613" y="534988"/>
          <p14:tracePt t="4984" x="11250613" y="549275"/>
          <p14:tracePt t="4994" x="11264900" y="563563"/>
          <p14:tracePt t="5026" x="11264900" y="592138"/>
          <p14:tracePt t="5044" x="11264900" y="598488"/>
          <p14:tracePt t="5054" x="11264900" y="612775"/>
          <p14:tracePt t="5060" x="11250613" y="627063"/>
          <p14:tracePt t="5076" x="11215688" y="677863"/>
          <p14:tracePt t="5090" x="11193463" y="698500"/>
          <p14:tracePt t="5096" x="11164888" y="741363"/>
          <p14:tracePt t="5101" x="11129963" y="776288"/>
          <p14:tracePt t="5115" x="11093450" y="812800"/>
          <p14:tracePt t="5130" x="11064875" y="862013"/>
          <p14:tracePt t="5136" x="10979150" y="947738"/>
          <p14:tracePt t="5141" x="10937875" y="998538"/>
          <p14:tracePt t="5156" x="10880725" y="1047750"/>
          <p14:tracePt t="5161" x="10837863" y="1090613"/>
          <p14:tracePt t="5166" x="10787063" y="1141413"/>
          <p14:tracePt t="5187" x="10729913" y="1190625"/>
          <p14:tracePt t="5192" x="10615613" y="1276350"/>
          <p14:tracePt t="5200" x="10566400" y="1311275"/>
          <p14:tracePt t="5213" x="10502900" y="1354138"/>
          <p14:tracePt t="5217" x="10452100" y="1376363"/>
          <p14:tracePt t="5223" x="10388600" y="1411288"/>
          <p14:tracePt t="5228" x="10323513" y="1439863"/>
          <p14:tracePt t="5256" x="10088563" y="1490663"/>
          <p14:tracePt t="5261" x="10017125" y="1504950"/>
          <p14:tracePt t="5274" x="9910763" y="1511300"/>
          <p14:tracePt t="5279" x="9753600" y="1511300"/>
          <p14:tracePt t="5284" x="9639300" y="1525588"/>
          <p14:tracePt t="5298" x="9510713" y="1539875"/>
          <p14:tracePt t="5308" x="9461500" y="1539875"/>
          <p14:tracePt t="5312" x="9340850" y="1539875"/>
          <p14:tracePt t="5331" x="8897938" y="1554163"/>
          <p14:tracePt t="5357" x="8777288" y="1554163"/>
          <p14:tracePt t="5362" x="8513763" y="1554163"/>
          <p14:tracePt t="5366" x="8399463" y="1554163"/>
          <p14:tracePt t="5376" x="8334375" y="1554163"/>
          <p14:tracePt t="5381" x="8220075" y="1554163"/>
          <p14:tracePt t="5406" x="7921625" y="1511300"/>
          <p14:tracePt t="5420" x="7821613" y="1490663"/>
          <p14:tracePt t="5425" x="7672388" y="1462088"/>
          <p14:tracePt t="5429" x="7621588" y="1454150"/>
          <p14:tracePt t="5441" x="7535863" y="1439863"/>
          <p14:tracePt t="5462" x="7450138" y="1411288"/>
          <p14:tracePt t="5466" x="7272338" y="1362075"/>
          <p14:tracePt t="5471" x="7194550" y="1339850"/>
          <p14:tracePt t="5488" x="7037388" y="1276350"/>
          <p14:tracePt t="5492" x="6958013" y="1239838"/>
          <p14:tracePt t="5505" x="6908800" y="1204913"/>
          <p14:tracePt t="5512" x="6837363" y="1162050"/>
          <p14:tracePt t="5524" x="6788150" y="1141413"/>
          <p14:tracePt t="5528" x="6745288" y="1098550"/>
          <p14:tracePt t="5538" x="6694488" y="1062038"/>
          <p14:tracePt t="5542" x="6659563" y="1041400"/>
          <p14:tracePt t="5555" x="6630988" y="1012825"/>
          <p14:tracePt t="5560" x="6608763" y="990600"/>
          <p14:tracePt t="5572" x="6573838" y="947738"/>
          <p14:tracePt t="5580" x="6545263" y="941388"/>
          <p14:tracePt t="5584" x="6508750" y="890588"/>
          <p14:tracePt t="5593" x="6496050" y="876300"/>
          <p14:tracePt t="5598" x="6481763" y="847725"/>
          <p14:tracePt t="5617" x="6459538" y="798513"/>
          <p14:tracePt t="5630" x="6445250" y="776288"/>
          <p14:tracePt t="5642" x="6430963" y="749300"/>
          <p14:tracePt t="5647" x="6430963" y="741363"/>
          <p14:tracePt t="5652" x="6430963" y="727075"/>
          <p14:tracePt t="5656" x="6430963" y="712788"/>
          <p14:tracePt t="5688" x="6430963" y="698500"/>
          <p14:tracePt t="5711" x="6430963" y="692150"/>
          <p14:tracePt t="5742" x="6445250" y="692150"/>
          <p14:tracePt t="5746" x="6445250" y="677863"/>
          <p14:tracePt t="5761" x="6459538" y="663575"/>
          <p14:tracePt t="5780" x="6459538" y="649288"/>
          <p14:tracePt t="5787" x="6473825" y="641350"/>
          <p14:tracePt t="5792" x="6473825" y="627063"/>
          <p14:tracePt t="5803" x="6481763" y="612775"/>
          <p14:tracePt t="5807" x="6496050" y="598488"/>
          <p14:tracePt t="5820" x="6508750" y="592138"/>
          <p14:tracePt t="5824" x="6523038" y="577850"/>
          <p14:tracePt t="5849" x="6530975" y="563563"/>
          <p14:tracePt t="5860" x="6545263" y="563563"/>
          <p14:tracePt t="5871" x="6573838" y="549275"/>
          <p14:tracePt t="5876" x="6580188" y="549275"/>
          <p14:tracePt t="5882" x="6580188" y="534988"/>
          <p14:tracePt t="5905" x="6594475" y="534988"/>
          <p14:tracePt t="5910" x="6623050" y="534988"/>
          <p14:tracePt t="5921" x="6630988" y="534988"/>
          <p14:tracePt t="5935" x="6645275" y="534988"/>
          <p14:tracePt t="5942" x="6659563" y="534988"/>
          <p14:tracePt t="5947" x="6688138" y="534988"/>
          <p14:tracePt t="5953" x="6708775" y="534988"/>
          <p14:tracePt t="5968" x="6723063" y="534988"/>
          <p14:tracePt t="5974" x="6759575" y="534988"/>
          <p14:tracePt t="5979" x="6794500" y="534988"/>
          <p14:tracePt t="5987" x="6837363" y="534988"/>
          <p14:tracePt t="5997" x="6888163" y="527050"/>
          <p14:tracePt t="6004" x="6937375" y="527050"/>
          <p14:tracePt t="6014" x="6986588" y="512763"/>
          <p14:tracePt t="6020" x="7043738" y="498475"/>
          <p14:tracePt t="6024" x="7172325" y="477838"/>
          <p14:tracePt t="6046" x="7358063" y="434975"/>
          <p14:tracePt t="6050" x="7486650" y="427038"/>
          <p14:tracePt t="6062" x="7607300" y="398463"/>
          <p14:tracePt t="6066" x="7764463" y="363538"/>
          <p14:tracePt t="6078" x="7921625" y="334963"/>
          <p14:tracePt t="6082" x="8099425" y="314325"/>
          <p14:tracePt t="6097" x="8299450" y="285750"/>
          <p14:tracePt t="6115" x="8634413" y="234950"/>
          <p14:tracePt t="6119" x="8961438" y="200025"/>
          <p14:tracePt t="6123" x="9226550" y="163513"/>
          <p14:tracePt t="6137" x="9453563" y="149225"/>
          <p14:tracePt t="6141" x="9661525" y="134938"/>
          <p14:tracePt t="6145" x="9902825" y="134938"/>
          <p14:tracePt t="6158" x="10102850" y="134938"/>
          <p14:tracePt t="6177" x="10366375" y="134938"/>
          <p14:tracePt t="6180" x="10517188" y="134938"/>
          <p14:tracePt t="6189" x="10637838" y="134938"/>
          <p14:tracePt t="6198" x="10752138" y="163513"/>
          <p14:tracePt t="6204" x="10852150" y="185738"/>
          <p14:tracePt t="6214" x="10952163" y="214313"/>
          <p14:tracePt t="6220" x="11029950" y="249238"/>
          <p14:tracePt t="6238" x="11150600" y="300038"/>
          <p14:tracePt t="6242" x="11179175" y="314325"/>
          <p14:tracePt t="6256" x="11215688" y="349250"/>
          <p14:tracePt t="6260" x="11293475" y="398463"/>
          <p14:tracePt t="6272" x="11301413" y="412750"/>
          <p14:tracePt t="6275" x="11329988" y="434975"/>
          <p14:tracePt t="6299" x="11364913" y="484188"/>
          <p14:tracePt t="6312" x="11379200" y="498475"/>
          <p14:tracePt t="6317" x="11379200" y="512763"/>
          <p14:tracePt t="6327" x="11379200" y="527050"/>
          <p14:tracePt t="6332" x="11379200" y="534988"/>
          <p14:tracePt t="6351" x="11379200" y="549275"/>
          <p14:tracePt t="6360" x="11379200" y="563563"/>
          <p14:tracePt t="6364" x="11379200" y="577850"/>
          <p14:tracePt t="6380" x="11379200" y="598488"/>
          <p14:tracePt t="6398" x="11344275" y="649288"/>
          <p14:tracePt t="6410" x="11301413" y="677863"/>
          <p14:tracePt t="6414" x="11264900" y="712788"/>
          <p14:tracePt t="6428" x="11215688" y="762000"/>
          <p14:tracePt t="6433" x="11164888" y="798513"/>
          <p14:tracePt t="6447" x="11101388" y="847725"/>
          <p14:tracePt t="6452" x="11036300" y="912813"/>
          <p14:tracePt t="6455" x="10979150" y="947738"/>
          <p14:tracePt t="6462" x="10929938" y="990600"/>
          <p14:tracePt t="6478" x="10866438" y="1027113"/>
          <p14:tracePt t="6492" x="10815638" y="1062038"/>
          <p14:tracePt t="6496" x="10729913" y="1112838"/>
          <p14:tracePt t="6499" x="10666413" y="1141413"/>
          <p14:tracePt t="6514" x="10629900" y="1154113"/>
          <p14:tracePt t="6520" x="10566400" y="1162050"/>
          <p14:tracePt t="6525" x="10502900" y="1176338"/>
          <p14:tracePt t="6541" x="10374313" y="1204913"/>
          <p14:tracePt t="6554" x="10252075" y="1225550"/>
          <p14:tracePt t="6559" x="10166350" y="1239838"/>
          <p14:tracePt t="6569" x="10102850" y="1254125"/>
          <p14:tracePt t="6574" x="9939338" y="1262063"/>
          <p14:tracePt t="6594" x="9710738" y="1290638"/>
          <p14:tracePt t="6599" x="9590088" y="1304925"/>
          <p14:tracePt t="6608" x="9453563" y="1311275"/>
          <p14:tracePt t="6619" x="9312275" y="1311275"/>
          <p14:tracePt t="6624" x="9175750" y="1325563"/>
          <p14:tracePt t="6637" x="9040813" y="1325563"/>
          <p14:tracePt t="6653" x="8897938" y="1325563"/>
          <p14:tracePt t="6657" x="8697913" y="1325563"/>
          <p14:tracePt t="6661" x="8562975" y="1325563"/>
          <p14:tracePt t="6671" x="8448675" y="1325563"/>
          <p14:tracePt t="7039" x="8434388" y="1325563"/>
          <p14:tracePt t="7047" x="8385175" y="1325563"/>
          <p14:tracePt t="7056" x="8328025" y="1311275"/>
          <p14:tracePt t="7065" x="8262938" y="1311275"/>
          <p14:tracePt t="7074" x="8185150" y="1311275"/>
          <p14:tracePt t="7082" x="8121650" y="1311275"/>
          <p14:tracePt t="7092" x="8050213" y="1304925"/>
          <p14:tracePt t="7095" x="7970838" y="1304925"/>
          <p14:tracePt t="7109" x="7821613" y="1290638"/>
          <p14:tracePt t="7113" x="7700963" y="1290638"/>
          <p14:tracePt t="7122" x="7550150" y="1276350"/>
          <p14:tracePt t="7131" x="7407275" y="1254125"/>
          <p14:tracePt t="7139" x="7272338" y="1254125"/>
          <p14:tracePt t="7144" x="7137400" y="1225550"/>
          <p14:tracePt t="7157" x="6994525" y="1211263"/>
          <p14:tracePt t="7165" x="6888163" y="1190625"/>
          <p14:tracePt t="7179" x="6823075" y="1176338"/>
          <p14:tracePt t="7183" x="6708775" y="1154113"/>
          <p14:tracePt t="7187" x="6594475" y="1112838"/>
          <p14:tracePt t="7199" x="6496050" y="1076325"/>
          <p14:tracePt t="7210" x="6424613" y="1027113"/>
          <p14:tracePt t="7214" x="6345238" y="990600"/>
          <p14:tracePt t="7218" x="6281738" y="947738"/>
          <p14:tracePt t="7231" x="6230938" y="898525"/>
          <p14:tracePt t="7237" x="6181725" y="876300"/>
          <p14:tracePt t="7243" x="6173788" y="847725"/>
          <p14:tracePt t="7255" x="6145213" y="827088"/>
          <p14:tracePt t="7259" x="6124575" y="790575"/>
          <p14:tracePt t="7271" x="6110288" y="762000"/>
          <p14:tracePt t="7278" x="6096000" y="727075"/>
          <p14:tracePt t="7282" x="6096000" y="698500"/>
          <p14:tracePt t="7294" x="6096000" y="649288"/>
          <p14:tracePt t="7298" x="6096000" y="627063"/>
          <p14:tracePt t="7311" x="6096000" y="598488"/>
          <p14:tracePt t="7321" x="6096000" y="563563"/>
          <p14:tracePt t="7325" x="6110288" y="527050"/>
          <p14:tracePt t="7334" x="6124575" y="484188"/>
          <p14:tracePt t="7343" x="6130925" y="477838"/>
          <p14:tracePt t="7347" x="6145213" y="434975"/>
          <p14:tracePt t="7360" x="6173788" y="412750"/>
          <p14:tracePt t="7371" x="6181725" y="377825"/>
          <p14:tracePt t="7375" x="6224588" y="334963"/>
          <p14:tracePt t="7378" x="6230938" y="314325"/>
          <p14:tracePt t="7392" x="6259513" y="277813"/>
          <p14:tracePt t="7396" x="6296025" y="234950"/>
          <p14:tracePt t="7409" x="6330950" y="214313"/>
          <p14:tracePt t="7422" x="6381750" y="185738"/>
          <p14:tracePt t="7426" x="6424613" y="163513"/>
          <p14:tracePt t="7432" x="6473825" y="134938"/>
          <p14:tracePt t="7436" x="6523038" y="128588"/>
          <p14:tracePt t="7451" x="6659563" y="85725"/>
          <p14:tracePt t="7472" x="6888163" y="77788"/>
          <p14:tracePt t="7476" x="6986588" y="77788"/>
          <p14:tracePt t="7487" x="7094538" y="77788"/>
          <p14:tracePt t="7495" x="7237413" y="77788"/>
          <p14:tracePt t="7503" x="7372350" y="77788"/>
          <p14:tracePt t="7508" x="7521575" y="77788"/>
          <p14:tracePt t="7517" x="7686675" y="77788"/>
          <p14:tracePt t="7530" x="7850188" y="100013"/>
          <p14:tracePt t="7537" x="8035925" y="114300"/>
          <p14:tracePt t="7541" x="8213725" y="149225"/>
          <p14:tracePt t="7555" x="8385175" y="177800"/>
          <p14:tracePt t="7559" x="8583613" y="200025"/>
          <p14:tracePt t="7581" x="8777288" y="234950"/>
          <p14:tracePt t="7587" x="9140825" y="285750"/>
          <p14:tracePt t="7591" x="9297988" y="314325"/>
          <p14:tracePt t="7603" x="9453563" y="349250"/>
          <p14:tracePt t="7607" x="9525000" y="363538"/>
          <p14:tracePt t="7611" x="9661525" y="384175"/>
          <p14:tracePt t="7639" x="9988550" y="484188"/>
          <p14:tracePt t="7645" x="10074275" y="512763"/>
          <p14:tracePt t="7656" x="10139363" y="527050"/>
          <p14:tracePt t="7661" x="10202863" y="549275"/>
          <p14:tracePt t="7682" x="10288588" y="592138"/>
          <p14:tracePt t="7687" x="10323513" y="612775"/>
          <p14:tracePt t="7697" x="10352088" y="627063"/>
          <p14:tracePt t="7703" x="10374313" y="641350"/>
          <p14:tracePt t="7720" x="10402888" y="663575"/>
          <p14:tracePt t="7725" x="10417175" y="677863"/>
          <p14:tracePt t="7728" x="10423525" y="677863"/>
          <p14:tracePt t="7732" x="10423525" y="692150"/>
          <p14:tracePt t="7751" x="10437813" y="698500"/>
          <p14:tracePt t="7755" x="10437813" y="712788"/>
          <p14:tracePt t="7770" x="10452100" y="727075"/>
          <p14:tracePt t="7774" x="10452100" y="741363"/>
          <p14:tracePt t="7791" x="10452100" y="749300"/>
          <p14:tracePt t="7808" x="10452100" y="762000"/>
          <p14:tracePt t="7825" x="10452100" y="776288"/>
          <p14:tracePt t="7840" x="10452100" y="790575"/>
          <p14:tracePt t="7856" x="10437813" y="798513"/>
          <p14:tracePt t="7863" x="10437813" y="812800"/>
          <p14:tracePt t="7875" x="10423525" y="827088"/>
          <p14:tracePt t="7878" x="10423525" y="841375"/>
          <p14:tracePt t="7893" x="10402888" y="862013"/>
          <p14:tracePt t="7907" x="10402888" y="876300"/>
          <p14:tracePt t="7911" x="10402888" y="890588"/>
          <p14:tracePt t="7921" x="10388600" y="890588"/>
          <p14:tracePt t="7938" x="10388600" y="898525"/>
          <p14:tracePt t="7960" x="10374313" y="912813"/>
          <p14:tracePt t="8030" x="10366375" y="927100"/>
          <p14:tracePt t="8036" x="10366375" y="941388"/>
          <p14:tracePt t="8042" x="10352088" y="947738"/>
          <p14:tracePt t="8048" x="10337800" y="962025"/>
          <p14:tracePt t="8068" x="10274300" y="1027113"/>
          <p14:tracePt t="8074" x="10252075" y="1062038"/>
          <p14:tracePt t="8080" x="10217150" y="1112838"/>
          <p14:tracePt t="8299" x="10153650" y="1112838"/>
          <p14:tracePt t="8311" x="10067925" y="1112838"/>
          <p14:tracePt t="8321" x="9988550" y="1112838"/>
          <p14:tracePt t="8327" x="9910763" y="1112838"/>
          <p14:tracePt t="8331" x="9839325" y="1112838"/>
          <p14:tracePt t="8336" x="9759950" y="1112838"/>
          <p14:tracePt t="8348" x="9690100" y="1141413"/>
          <p14:tracePt t="8362" x="9604375" y="1154113"/>
          <p14:tracePt t="8367" x="9525000" y="1176338"/>
          <p14:tracePt t="8371" x="9361488" y="1225550"/>
          <p14:tracePt t="8379" x="9197975" y="1254125"/>
          <p14:tracePt t="8394" x="9040813" y="1311275"/>
          <p14:tracePt t="8398" x="8877300" y="1354138"/>
          <p14:tracePt t="8405" x="8697913" y="1390650"/>
          <p14:tracePt t="8409" x="8548688" y="1439863"/>
          <p14:tracePt t="8424" x="8485188" y="1454150"/>
          <p14:tracePt t="8433" x="8348663" y="1490663"/>
          <p14:tracePt t="8437" x="8234363" y="1511300"/>
          <p14:tracePt t="8441" x="8121650" y="1525588"/>
          <p14:tracePt t="8455" x="8021638" y="1539875"/>
          <p14:tracePt t="8459" x="7935913" y="1554163"/>
          <p14:tracePt t="8471" x="7864475" y="1554163"/>
          <p14:tracePt t="8475" x="7785100" y="1554163"/>
          <p14:tracePt t="8487" x="7721600" y="1554163"/>
          <p14:tracePt t="8492" x="7700963" y="1554163"/>
          <p14:tracePt t="8504" x="7650163" y="1554163"/>
          <p14:tracePt t="8509" x="7621588" y="1554163"/>
          <p14:tracePt t="8520" x="7586663" y="1554163"/>
          <p14:tracePt t="8525" x="7572375" y="1554163"/>
          <p14:tracePt t="8530" x="7558088" y="1554163"/>
          <p14:tracePt t="8802" x="7550150" y="1554163"/>
          <p14:tracePt t="8811" x="7535863" y="1554163"/>
          <p14:tracePt t="8822" x="7507288" y="1554163"/>
          <p14:tracePt t="8832" x="7472363" y="1554163"/>
          <p14:tracePt t="8837" x="7421563" y="1554163"/>
          <p14:tracePt t="8848" x="7372350" y="1554163"/>
          <p14:tracePt t="8856" x="7321550" y="1560513"/>
          <p14:tracePt t="8860" x="7258050" y="1560513"/>
          <p14:tracePt t="8872" x="7194550" y="1560513"/>
          <p14:tracePt t="8881" x="7123113" y="1560513"/>
          <p14:tracePt t="8886" x="7058025" y="1560513"/>
          <p14:tracePt t="8899" x="6986588" y="1560513"/>
          <p14:tracePt t="8904" x="6923088" y="1554163"/>
          <p14:tracePt t="8908" x="6859588" y="1525588"/>
          <p14:tracePt t="8920" x="6794500" y="1511300"/>
          <p14:tracePt t="8931" x="6745288" y="1490663"/>
          <p14:tracePt t="8937" x="6694488" y="1462088"/>
          <p14:tracePt t="8941" x="6645275" y="1425575"/>
          <p14:tracePt t="8955" x="6608763" y="1404938"/>
          <p14:tracePt t="8959" x="6573838" y="1362075"/>
          <p14:tracePt t="8969" x="6545263" y="1325563"/>
          <p14:tracePt t="8977" x="6523038" y="1290638"/>
          <p14:tracePt t="8986" x="6508750" y="1239838"/>
          <p14:tracePt t="8991" x="6496050" y="1176338"/>
          <p14:tracePt t="8999" x="6481763" y="1098550"/>
          <p14:tracePt t="9012" x="6481763" y="962025"/>
          <p14:tracePt t="9016" x="6481763" y="876300"/>
          <p14:tracePt t="9033" x="6481763" y="762000"/>
          <p14:tracePt t="9039" x="6496050" y="712788"/>
          <p14:tracePt t="9043" x="6523038" y="612775"/>
          <p14:tracePt t="9047" x="6559550" y="527050"/>
          <p14:tracePt t="9059" x="6594475" y="449263"/>
          <p14:tracePt t="9065" x="6623050" y="398463"/>
          <p14:tracePt t="9076" x="6673850" y="349250"/>
          <p14:tracePt t="9080" x="6708775" y="300038"/>
          <p14:tracePt t="9098" x="6773863" y="263525"/>
          <p14:tracePt t="9106" x="6837363" y="234950"/>
          <p14:tracePt t="9111" x="6894513" y="200025"/>
          <p14:tracePt t="9115" x="6958013" y="185738"/>
          <p14:tracePt t="9127" x="7023100" y="163513"/>
          <p14:tracePt t="9132" x="7094538" y="149225"/>
          <p14:tracePt t="9138" x="7172325" y="134938"/>
          <p14:tracePt t="9142" x="7251700" y="134938"/>
          <p14:tracePt t="9154" x="7335838" y="134938"/>
          <p14:tracePt t="9158" x="7400925" y="134938"/>
          <p14:tracePt t="9167" x="7486650" y="134938"/>
          <p14:tracePt t="9176" x="7586663" y="134938"/>
          <p14:tracePt t="9188" x="7721600" y="163513"/>
          <p14:tracePt t="9192" x="7813675" y="200025"/>
          <p14:tracePt t="9205" x="7870825" y="214313"/>
          <p14:tracePt t="9209" x="7964488" y="249238"/>
          <p14:tracePt t="9221" x="8064500" y="285750"/>
          <p14:tracePt t="9237" x="8134350" y="328613"/>
          <p14:tracePt t="9240" x="8285163" y="377825"/>
          <p14:tracePt t="9254" x="8348663" y="398463"/>
          <p14:tracePt t="9258" x="8377238" y="412750"/>
          <p14:tracePt t="9270" x="8428038" y="434975"/>
          <p14:tracePt t="9274" x="8462963" y="449263"/>
          <p14:tracePt t="9296" x="8499475" y="463550"/>
          <p14:tracePt t="9301" x="8548688" y="484188"/>
          <p14:tracePt t="9305" x="8562975" y="484188"/>
          <p14:tracePt t="9320" x="8577263" y="498475"/>
          <p14:tracePt t="9327" x="8583613" y="512763"/>
          <p14:tracePt t="9353" x="8583613" y="527050"/>
          <p14:tracePt t="9361" x="8597900" y="534988"/>
          <p14:tracePt t="9369" x="8597900" y="549275"/>
          <p14:tracePt t="9380" x="8597900" y="563563"/>
          <p14:tracePt t="9387" x="8597900" y="577850"/>
          <p14:tracePt t="9403" x="8577263" y="627063"/>
          <p14:tracePt t="9409" x="8548688" y="649288"/>
          <p14:tracePt t="9426" x="8477250" y="712788"/>
          <p14:tracePt t="9454" x="8385175" y="798513"/>
          <p14:tracePt t="9470" x="8248650" y="898525"/>
          <p14:tracePt t="9481" x="8085138" y="990600"/>
          <p14:tracePt t="9488" x="8013700" y="1027113"/>
          <p14:tracePt t="9493" x="7921625" y="1047750"/>
          <p14:tracePt t="9500" x="7850188" y="1090613"/>
          <p14:tracePt t="9507" x="7770813" y="1098550"/>
          <p14:tracePt t="9523" x="7586663" y="1127125"/>
          <p14:tracePt t="9544" x="7507288" y="1127125"/>
          <p14:tracePt t="9550" x="7321550" y="1127125"/>
          <p14:tracePt t="9556" x="7237413" y="1098550"/>
          <p14:tracePt t="9562" x="7158038" y="1076325"/>
          <p14:tracePt t="9578" x="6986588" y="998538"/>
          <p14:tracePt t="9596" x="6908800" y="947738"/>
          <p14:tracePt t="9604" x="6823075" y="898525"/>
          <p14:tracePt t="9609" x="6773863" y="847725"/>
          <p14:tracePt t="9613" x="6694488" y="798513"/>
          <p14:tracePt t="9619" x="6630988" y="741363"/>
          <p14:tracePt t="9634" x="6580188" y="677863"/>
          <p14:tracePt t="9640" x="6530975" y="612775"/>
          <p14:tracePt t="9645" x="6496050" y="549275"/>
          <p14:tracePt t="9650" x="6473825" y="498475"/>
          <p14:tracePt t="9664" x="6445250" y="449263"/>
          <p14:tracePt t="9670" x="6424613" y="398463"/>
          <p14:tracePt t="9686" x="6424613" y="334963"/>
          <p14:tracePt t="9690" x="6424613" y="314325"/>
          <p14:tracePt t="9701" x="6424613" y="277813"/>
          <p14:tracePt t="9709" x="6424613" y="249238"/>
          <p14:tracePt t="9717" x="6424613" y="214313"/>
          <p14:tracePt t="9727" x="6445250" y="200025"/>
          <p14:tracePt t="9735" x="6481763" y="177800"/>
          <p14:tracePt t="9739" x="6545263" y="134938"/>
          <p14:tracePt t="9765" x="6808788" y="49213"/>
          <p14:tracePt t="9774" x="6859588" y="49213"/>
          <p14:tracePt t="9783" x="7037388" y="28575"/>
          <p14:tracePt t="9793" x="7143750" y="28575"/>
          <p14:tracePt t="9796" x="7286625" y="28575"/>
          <p14:tracePt t="9806" x="7421563" y="28575"/>
          <p14:tracePt t="9814" x="7558088" y="28575"/>
          <p14:tracePt t="9823" x="7700963" y="28575"/>
          <p14:tracePt t="9854" x="8170863" y="177800"/>
          <p14:tracePt t="9865" x="8285163" y="228600"/>
          <p14:tracePt t="9870" x="8385175" y="263525"/>
          <p14:tracePt t="9877" x="8462963" y="300038"/>
          <p14:tracePt t="9907" x="8662988" y="434975"/>
          <p14:tracePt t="9920" x="8726488" y="477838"/>
          <p14:tracePt t="9924" x="8748713" y="512763"/>
          <p14:tracePt t="9946" x="8783638" y="627063"/>
          <p14:tracePt t="9950" x="8797925" y="712788"/>
          <p14:tracePt t="9966" x="8797925" y="898525"/>
          <p14:tracePt t="9970" x="8797925" y="1141413"/>
          <p14:tracePt t="9974" x="8748713" y="1703388"/>
          <p14:tracePt t="9984" x="8683625" y="2152650"/>
          <p14:tracePt t="9994" x="8626475" y="2430463"/>
          <p14:tracePt t="9998" x="8528050" y="2851150"/>
          <p14:tracePt t="10009" x="8462963" y="3001963"/>
          <p14:tracePt t="10016" x="8348663" y="3294063"/>
          <p14:tracePt t="10024" x="8285163" y="3379788"/>
          <p14:tracePt t="10033" x="8099425" y="3657600"/>
          <p14:tracePt t="10037" x="7970838" y="3743325"/>
          <p14:tracePt t="10048" x="7850188" y="3778250"/>
          <p14:tracePt t="10058" x="7707313" y="3792538"/>
          <p14:tracePt t="10062" x="7572375" y="3792538"/>
          <p14:tracePt t="10073" x="7435850" y="3778250"/>
          <p14:tracePt t="10081" x="7286625" y="3706813"/>
          <p14:tracePt t="10097" x="6972300" y="3543300"/>
          <p14:tracePt t="10103" x="6823075" y="3429000"/>
          <p14:tracePt t="10114" x="6688138" y="3343275"/>
          <p14:tracePt t="10131" x="6508750" y="3228975"/>
          <p14:tracePt t="10138" x="6410325" y="3165475"/>
          <p14:tracePt t="10142" x="6324600" y="3100388"/>
          <p14:tracePt t="10153" x="6296025" y="3094038"/>
          <p14:tracePt t="10162" x="6230938" y="3065463"/>
          <p14:tracePt t="10173" x="6196013" y="3051175"/>
          <p14:tracePt t="10177" x="6173788" y="3044825"/>
          <p14:tracePt t="10182" x="6145213" y="3030538"/>
          <p14:tracePt t="10196" x="6130925" y="3030538"/>
          <p14:tracePt t="10203" x="6124575" y="3016250"/>
          <p14:tracePt t="10209" x="6110288" y="3016250"/>
          <p14:tracePt t="10220" x="6096000" y="3016250"/>
          <p14:tracePt t="10230" x="6081713" y="3001963"/>
          <p14:tracePt t="10260" x="6067425" y="2994025"/>
          <p14:tracePt t="10265" x="6018213" y="2916238"/>
          <p14:tracePt t="10278" x="6010275" y="2879725"/>
          <p14:tracePt t="10283" x="5981700" y="2836863"/>
          <p14:tracePt t="10288" x="5967413" y="2779713"/>
          <p14:tracePt t="10301" x="5961063" y="2716213"/>
          <p14:tracePt t="10306" x="5932488" y="2652713"/>
          <p14:tracePt t="10311" x="5918200" y="2587625"/>
          <p14:tracePt t="10325" x="5910263" y="2530475"/>
          <p14:tracePt t="10347" x="5895975" y="2466975"/>
          <p14:tracePt t="10352" x="5881688" y="2316163"/>
          <p14:tracePt t="10357" x="5867400" y="2224088"/>
          <p14:tracePt t="10361" x="5867400" y="2152650"/>
          <p14:tracePt t="10374" x="5867400" y="2066925"/>
          <p14:tracePt t="10381" x="5867400" y="1903413"/>
          <p14:tracePt t="10387" x="5895975" y="1774825"/>
          <p14:tracePt t="10391" x="5946775" y="1654175"/>
          <p14:tracePt t="10420" x="6159500" y="1239838"/>
          <p14:tracePt t="10424" x="6230938" y="1127125"/>
          <p14:tracePt t="10436" x="6273800" y="1076325"/>
          <p14:tracePt t="10440" x="6424613" y="898525"/>
          <p14:tracePt t="10451" x="6473825" y="847725"/>
          <p14:tracePt t="10460" x="6623050" y="741363"/>
          <p14:tracePt t="10479" x="6723063" y="677863"/>
          <p14:tracePt t="10483" x="6943725" y="577850"/>
          <p14:tracePt t="10493" x="7086600" y="527050"/>
          <p14:tracePt t="10497" x="7223125" y="498475"/>
          <p14:tracePt t="10510" x="7372350" y="477838"/>
          <p14:tracePt t="10514" x="7507288" y="463550"/>
          <p14:tracePt t="10528" x="7672388" y="449263"/>
          <p14:tracePt t="10552" x="8113713" y="449263"/>
          <p14:tracePt t="10556" x="8170863" y="449263"/>
          <p14:tracePt t="10564" x="8385175" y="463550"/>
          <p14:tracePt t="10570" x="8448675" y="477838"/>
          <p14:tracePt t="10592" x="8763000" y="534988"/>
          <p14:tracePt t="10604" x="8834438" y="577850"/>
          <p14:tracePt t="10613" x="8912225" y="592138"/>
          <p14:tracePt t="10617" x="8961438" y="612775"/>
          <p14:tracePt t="10645" x="9061450" y="677863"/>
          <p14:tracePt t="10655" x="9097963" y="692150"/>
          <p14:tracePt t="10662" x="9112250" y="712788"/>
          <p14:tracePt t="10666" x="9126538" y="727075"/>
          <p14:tracePt t="10678" x="9140825" y="741363"/>
          <p14:tracePt t="10696" x="9147175" y="749300"/>
          <p14:tracePt t="10701" x="9147175" y="790575"/>
          <p14:tracePt t="10710" x="9161463" y="798513"/>
          <p14:tracePt t="10714" x="9161463" y="841375"/>
          <p14:tracePt t="10727" x="9161463" y="862013"/>
          <p14:tracePt t="10731" x="9161463" y="898525"/>
          <p14:tracePt t="10743" x="9140825" y="941388"/>
          <p14:tracePt t="10748" x="9112250" y="990600"/>
          <p14:tracePt t="10759" x="9075738" y="1041400"/>
          <p14:tracePt t="10766" x="9047163" y="1098550"/>
          <p14:tracePt t="10770" x="8997950" y="1162050"/>
          <p14:tracePt t="10783" x="8961438" y="1211263"/>
          <p14:tracePt t="10792" x="8926513" y="1262063"/>
          <p14:tracePt t="10795" x="8877300" y="1311275"/>
          <p14:tracePt t="10803" x="8834438" y="1354138"/>
          <p14:tracePt t="10816" x="8783638" y="1390650"/>
          <p14:tracePt t="10821" x="8734425" y="1411288"/>
          <p14:tracePt t="10833" x="8697913" y="1439863"/>
          <p14:tracePt t="10838" x="8634413" y="1454150"/>
          <p14:tracePt t="10842" x="8597900" y="1476375"/>
          <p14:tracePt t="10861" x="8477250" y="1490663"/>
          <p14:tracePt t="10873" x="8399463" y="1490663"/>
          <p14:tracePt t="10877" x="8313738" y="1504950"/>
          <p14:tracePt t="10887" x="8234363" y="1504950"/>
          <p14:tracePt t="10895" x="8148638" y="1504950"/>
          <p14:tracePt t="10899" x="8064500" y="1504950"/>
          <p14:tracePt t="10910" x="7985125" y="1476375"/>
          <p14:tracePt t="10930" x="7799388" y="1425575"/>
          <p14:tracePt t="10933" x="7707313" y="1404938"/>
          <p14:tracePt t="10946" x="7650163" y="1376363"/>
          <p14:tracePt t="10950" x="7550150" y="1339850"/>
          <p14:tracePt t="10962" x="7486650" y="1304925"/>
          <p14:tracePt t="10980" x="7407275" y="1262063"/>
          <p14:tracePt t="10983" x="7272338" y="1190625"/>
          <p14:tracePt t="10987" x="7223125" y="1154113"/>
          <p14:tracePt t="10999" x="7158038" y="1112838"/>
          <p14:tracePt t="11004" x="7108825" y="1076325"/>
          <p14:tracePt t="11026" x="7023100" y="990600"/>
          <p14:tracePt t="11030" x="6986588" y="947738"/>
          <p14:tracePt t="11043" x="6958013" y="898525"/>
          <p14:tracePt t="11047" x="6937375" y="862013"/>
          <p14:tracePt t="11057" x="6937375" y="841375"/>
          <p14:tracePt t="11061" x="6908800" y="790575"/>
          <p14:tracePt t="11074" x="6908800" y="762000"/>
          <p14:tracePt t="11078" x="6908800" y="741363"/>
          <p14:tracePt t="11088" x="6908800" y="698500"/>
          <p14:tracePt t="11092" x="6908800" y="649288"/>
          <p14:tracePt t="11103" x="6908800" y="627063"/>
          <p14:tracePt t="11112" x="6908800" y="598488"/>
          <p14:tracePt t="11116" x="6937375" y="577850"/>
          <p14:tracePt t="11130" x="6972300" y="549275"/>
          <p14:tracePt t="11134" x="7008813" y="527050"/>
          <p14:tracePt t="11146" x="7072313" y="484188"/>
          <p14:tracePt t="11150" x="7123113" y="463550"/>
          <p14:tracePt t="11160" x="7186613" y="434975"/>
          <p14:tracePt t="11170" x="7258050" y="412750"/>
          <p14:tracePt t="11176" x="7335838" y="398463"/>
          <p14:tracePt t="11199" x="7600950" y="349250"/>
          <p14:tracePt t="11211" x="7700963" y="349250"/>
          <p14:tracePt t="11215" x="7864475" y="334963"/>
          <p14:tracePt t="11227" x="7970838" y="334963"/>
          <p14:tracePt t="11232" x="8085138" y="334963"/>
          <p14:tracePt t="11248" x="8248650" y="334963"/>
          <p14:tracePt t="11257" x="8448675" y="349250"/>
          <p14:tracePt t="11265" x="8562975" y="363538"/>
          <p14:tracePt t="11270" x="8683625" y="398463"/>
          <p14:tracePt t="11284" x="8734425" y="427038"/>
          <p14:tracePt t="11296" x="8848725" y="449263"/>
          <p14:tracePt t="11300" x="8940800" y="484188"/>
          <p14:tracePt t="11304" x="9026525" y="527050"/>
          <p14:tracePt t="11310" x="9112250" y="563563"/>
          <p14:tracePt t="11325" x="9190038" y="598488"/>
          <p14:tracePt t="11338" x="9240838" y="641350"/>
          <p14:tracePt t="11342" x="9290050" y="677863"/>
          <p14:tracePt t="11345" x="9340850" y="712788"/>
          <p14:tracePt t="11356" x="9375775" y="741363"/>
          <p14:tracePt t="11361" x="9396413" y="776288"/>
          <p14:tracePt t="11372" x="9424988" y="827088"/>
          <p14:tracePt t="11377" x="9439275" y="862013"/>
          <p14:tracePt t="11388" x="9453563" y="898525"/>
          <p14:tracePt t="11392" x="9453563" y="947738"/>
          <p14:tracePt t="11404" x="9461500" y="990600"/>
          <p14:tracePt t="11408" x="9461500" y="1041400"/>
          <p14:tracePt t="11420" x="9461500" y="1090613"/>
          <p14:tracePt t="11425" x="9461500" y="1127125"/>
          <p14:tracePt t="11434" x="9453563" y="1154113"/>
          <p14:tracePt t="11453" x="9410700" y="1211263"/>
          <p14:tracePt t="11461" x="9390063" y="1262063"/>
          <p14:tracePt t="11465" x="9375775" y="1276350"/>
          <p14:tracePt t="11478" x="9340850" y="1311275"/>
          <p14:tracePt t="11483" x="9297988" y="1325563"/>
          <p14:tracePt t="11487" x="9275763" y="1339850"/>
          <p14:tracePt t="11499" x="9226550" y="1339850"/>
          <p14:tracePt t="11517" x="9126538" y="1354138"/>
          <p14:tracePt t="11521" x="9061450" y="1362075"/>
          <p14:tracePt t="11532" x="8990013" y="1362075"/>
          <p14:tracePt t="11537" x="8912225" y="1362075"/>
          <p14:tracePt t="11547" x="8826500" y="1362075"/>
          <p14:tracePt t="11556" x="8683625" y="1362075"/>
          <p14:tracePt t="11564" x="8634413" y="1362075"/>
          <p14:tracePt t="11583" x="8534400" y="1354138"/>
          <p14:tracePt t="11586" x="8334375" y="1311275"/>
          <p14:tracePt t="11596" x="8248650" y="1304925"/>
          <p14:tracePt t="11600" x="8148638" y="1276350"/>
          <p14:tracePt t="11613" x="8064500" y="1262063"/>
          <p14:tracePt t="11618" x="7985125" y="1239838"/>
          <p14:tracePt t="11630" x="7913688" y="1211263"/>
          <p14:tracePt t="11649" x="7850188" y="1204913"/>
          <p14:tracePt t="11653" x="7721600" y="1162050"/>
          <p14:tracePt t="11657" x="7686675" y="1141413"/>
          <p14:tracePt t="12235" x="7735888" y="1141413"/>
          <p14:tracePt t="12243" x="7770813" y="1141413"/>
          <p14:tracePt t="12253" x="7850188" y="1127125"/>
          <p14:tracePt t="12261" x="7913688" y="1127125"/>
          <p14:tracePt t="12273" x="7985125" y="1112838"/>
          <p14:tracePt t="12280" x="8134350" y="1112838"/>
          <p14:tracePt t="12287" x="8234363" y="1098550"/>
          <p14:tracePt t="12295" x="8362950" y="1098550"/>
          <p14:tracePt t="12305" x="8413750" y="1098550"/>
          <p14:tracePt t="12313" x="8612188" y="1098550"/>
          <p14:tracePt t="12317" x="8734425" y="1098550"/>
          <p14:tracePt t="12326" x="8863013" y="1112838"/>
          <p14:tracePt t="12334" x="8997950" y="1141413"/>
          <p14:tracePt t="12344" x="9140825" y="1162050"/>
          <p14:tracePt t="12354" x="9275763" y="1190625"/>
          <p14:tracePt t="12362" x="9410700" y="1211263"/>
          <p14:tracePt t="12365" x="9553575" y="1225550"/>
          <p14:tracePt t="12379" x="9675813" y="1254125"/>
          <p14:tracePt t="12388" x="9739313" y="1262063"/>
          <p14:tracePt t="12392" x="9859963" y="1276350"/>
          <p14:tracePt t="12405" x="10117138" y="1311275"/>
          <p14:tracePt t="12414" x="10217150" y="1311275"/>
          <p14:tracePt t="12424" x="10317163" y="1325563"/>
          <p14:tracePt t="12433" x="10402888" y="1339850"/>
          <p14:tracePt t="12443" x="10474325" y="1339850"/>
          <p14:tracePt t="12447" x="10552113" y="1354138"/>
          <p14:tracePt t="12458" x="10615613" y="1354138"/>
          <p14:tracePt t="12464" x="10637838" y="1354138"/>
          <p14:tracePt t="12475" x="10680700" y="1354138"/>
          <p14:tracePt t="12480" x="10715625" y="1354138"/>
          <p14:tracePt t="12494" x="10752138" y="1354138"/>
          <p14:tracePt t="12505" x="10766425" y="1354138"/>
          <p14:tracePt t="12513" x="10780713" y="1354138"/>
          <p14:tracePt t="12530" x="10787063" y="1354138"/>
          <p14:tracePt t="12573" x="10780713" y="1354138"/>
          <p14:tracePt t="12582" x="10766425" y="1362075"/>
          <p14:tracePt t="12591" x="10737850" y="1362075"/>
          <p14:tracePt t="12601" x="10715625" y="1362075"/>
          <p14:tracePt t="12610" x="10687050" y="1376363"/>
          <p14:tracePt t="12615" x="10652125" y="1390650"/>
          <p14:tracePt t="12626" x="10615613" y="1390650"/>
          <p14:tracePt t="12634" x="10580688" y="1404938"/>
          <p14:tracePt t="12646" x="10523538" y="1411288"/>
          <p14:tracePt t="12650" x="10488613" y="1425575"/>
          <p14:tracePt t="12663" x="10452100" y="1439863"/>
          <p14:tracePt t="12668" x="10417175" y="1454150"/>
          <p14:tracePt t="12674" x="10366375" y="1462088"/>
          <p14:tracePt t="12680" x="10323513" y="1476375"/>
          <p14:tracePt t="12694" x="10288588" y="1490663"/>
          <p14:tracePt t="12698" x="10252075" y="1504950"/>
          <p14:tracePt t="12709" x="10217150" y="1511300"/>
          <p14:tracePt t="12713" x="10166350" y="1525588"/>
          <p14:tracePt t="12725" x="10125075" y="1539875"/>
          <p14:tracePt t="12729" x="10074275" y="1554163"/>
          <p14:tracePt t="12739" x="10053638" y="1560513"/>
          <p14:tracePt t="12744" x="10002838" y="1574800"/>
          <p14:tracePt t="12760" x="9959975" y="1574800"/>
          <p14:tracePt t="12763" x="9939338" y="1589088"/>
          <p14:tracePt t="12772" x="9874250" y="1603375"/>
          <p14:tracePt t="12776" x="9839325" y="1611313"/>
          <p14:tracePt t="12789" x="9788525" y="1611313"/>
          <p14:tracePt t="12803" x="9690100" y="1639888"/>
          <p14:tracePt t="12813" x="9639300" y="1654175"/>
          <p14:tracePt t="12817" x="9590088" y="1660525"/>
          <p14:tracePt t="12832" x="9461500" y="1674813"/>
          <p14:tracePt t="12842" x="9396413" y="1703388"/>
          <p14:tracePt t="12854" x="9326563" y="1717675"/>
          <p14:tracePt t="12859" x="9261475" y="1739900"/>
          <p14:tracePt t="12875" x="9190038" y="1754188"/>
          <p14:tracePt t="12879" x="9112250" y="1774825"/>
          <p14:tracePt t="12882" x="9047163" y="1803400"/>
          <p14:tracePt t="12893" x="8975725" y="1825625"/>
          <p14:tracePt t="12897" x="8912225" y="1854200"/>
          <p14:tracePt t="14709" x="8897938" y="1854200"/>
          <p14:tracePt t="14728" x="8891588" y="1854200"/>
          <p14:tracePt t="14738" x="8877300" y="1854200"/>
          <p14:tracePt t="14742" x="8863013" y="1854200"/>
          <p14:tracePt t="14750" x="8848725" y="1868488"/>
          <p14:tracePt t="14759" x="8834438" y="1868488"/>
          <p14:tracePt t="14767" x="8826500" y="1874838"/>
          <p14:tracePt t="14777" x="8812213" y="1874838"/>
          <p14:tracePt t="14786" x="8797925" y="1874838"/>
          <p14:tracePt t="14794" x="8783638" y="1889125"/>
          <p14:tracePt t="14803" x="8777288" y="1889125"/>
          <p14:tracePt t="14808" x="8763000" y="1889125"/>
          <p14:tracePt t="14818" x="8734425" y="1889125"/>
          <p14:tracePt t="14827" x="8726488" y="1889125"/>
          <p14:tracePt t="14839" x="8697913" y="1889125"/>
          <p14:tracePt t="14846" x="8683625" y="1889125"/>
          <p14:tracePt t="14849" x="8662988" y="1889125"/>
          <p14:tracePt t="14865" x="8634413" y="1889125"/>
          <p14:tracePt t="14870" x="8626475" y="1889125"/>
          <p14:tracePt t="14874" x="8597900" y="1889125"/>
          <p14:tracePt t="14881" x="8583613" y="1889125"/>
          <p14:tracePt t="14892" x="8562975" y="1889125"/>
          <p14:tracePt t="14895" x="8548688" y="1889125"/>
          <p14:tracePt t="14903" x="8528050" y="1889125"/>
          <p14:tracePt t="14913" x="8513763" y="1874838"/>
          <p14:tracePt t="14923" x="8485188" y="1874838"/>
          <p14:tracePt t="14931" x="8477250" y="1874838"/>
          <p14:tracePt t="14940" x="8448675" y="1874838"/>
          <p14:tracePt t="14954" x="8428038" y="1868488"/>
          <p14:tracePt t="14966" x="8399463" y="1868488"/>
          <p14:tracePt t="14970" x="8385175" y="1868488"/>
          <p14:tracePt t="14979" x="8377238" y="1868488"/>
          <p14:tracePt t="15000" x="8348663" y="1868488"/>
          <p14:tracePt t="15006" x="8334375" y="1868488"/>
          <p14:tracePt t="15009" x="8328025" y="1868488"/>
          <p14:tracePt t="15020" x="8313738" y="1868488"/>
          <p14:tracePt t="15031" x="8299450" y="1868488"/>
          <p14:tracePt t="15044" x="8285163" y="1868488"/>
          <p14:tracePt t="15048" x="8270875" y="1868488"/>
          <p14:tracePt t="15064" x="8262938" y="1868488"/>
          <p14:tracePt t="15071" x="8248650" y="1868488"/>
          <p14:tracePt t="15075" x="8234363" y="1868488"/>
          <p14:tracePt t="15084" x="8220075" y="1874838"/>
          <p14:tracePt t="15093" x="8213725" y="1874838"/>
          <p14:tracePt t="15097" x="8185150" y="1874838"/>
          <p14:tracePt t="15108" x="8162925" y="1874838"/>
          <p14:tracePt t="15113" x="8134350" y="1889125"/>
          <p14:tracePt t="15122" x="8113713" y="1903413"/>
          <p14:tracePt t="15132" x="8085138" y="1917700"/>
          <p14:tracePt t="15141" x="8050213" y="1924050"/>
          <p14:tracePt t="15157" x="8013700" y="1938338"/>
          <p14:tracePt t="15161" x="7970838" y="1952625"/>
          <p14:tracePt t="15164" x="7921625" y="1966913"/>
          <p14:tracePt t="15171" x="7885113" y="1989138"/>
          <p14:tracePt t="15184" x="7835900" y="2003425"/>
          <p14:tracePt t="15189" x="7813675" y="2003425"/>
          <p14:tracePt t="15200" x="7764463" y="2017713"/>
          <p14:tracePt t="15203" x="7707313" y="2024063"/>
          <p14:tracePt t="15217" x="7672388" y="2038350"/>
          <p14:tracePt t="15221" x="7635875" y="2038350"/>
          <p14:tracePt t="15229" x="7600950" y="2038350"/>
          <p14:tracePt t="15233" x="7558088" y="2052638"/>
          <p14:tracePt t="15245" x="7521575" y="2052638"/>
          <p14:tracePt t="15255" x="7500938" y="2066925"/>
          <p14:tracePt t="15259" x="7450138" y="2074863"/>
          <p14:tracePt t="15272" x="7407275" y="2089150"/>
          <p14:tracePt t="15276" x="7372350" y="2103438"/>
          <p14:tracePt t="16602" x="7372350" y="2089150"/>
          <p14:tracePt t="16613" x="7350125" y="2074863"/>
          <p14:tracePt t="16623" x="7335838" y="2066925"/>
          <p14:tracePt t="16630" x="7300913" y="2052638"/>
          <p14:tracePt t="16639" x="7272338" y="2038350"/>
          <p14:tracePt t="16647" x="7237413" y="2038350"/>
          <p14:tracePt t="16655" x="7208838" y="2024063"/>
          <p14:tracePt t="16663" x="7186613" y="2024063"/>
          <p14:tracePt t="16672" x="7123113" y="2024063"/>
          <p14:tracePt t="16680" x="7072313" y="2017713"/>
          <p14:tracePt t="16686" x="7023100" y="2017713"/>
          <p14:tracePt t="16696" x="6958013" y="2017713"/>
          <p14:tracePt t="16703" x="6894513" y="2003425"/>
          <p14:tracePt t="16714" x="6845300" y="2003425"/>
          <p14:tracePt t="16720" x="6794500" y="1989138"/>
          <p14:tracePt t="16730" x="6773863" y="1974850"/>
          <p14:tracePt t="16742" x="6688138" y="1966913"/>
          <p14:tracePt t="16754" x="6659563" y="1952625"/>
          <p14:tracePt t="16758" x="6630988" y="1938338"/>
          <p14:tracePt t="16764" x="6623050" y="1938338"/>
          <p14:tracePt t="16776" x="6623050" y="1924050"/>
          <p14:tracePt t="16783" x="6623050" y="1917700"/>
          <p14:tracePt t="16796" x="6608763" y="1903413"/>
          <p14:tracePt t="16815" x="6608763" y="1889125"/>
          <p14:tracePt t="16839" x="6623050" y="1889125"/>
          <p14:tracePt t="16843" x="6645275" y="1874838"/>
          <p14:tracePt t="16849" x="6708775" y="1868488"/>
          <p14:tracePt t="16865" x="6808788" y="1839913"/>
          <p14:tracePt t="16872" x="6873875" y="1825625"/>
          <p14:tracePt t="16884" x="6958013" y="1817688"/>
          <p14:tracePt t="16889" x="7037388" y="1803400"/>
          <p14:tracePt t="16898" x="7137400" y="1803400"/>
          <p14:tracePt t="16904" x="7237413" y="1789113"/>
          <p14:tracePt t="16915" x="7335838" y="1789113"/>
          <p14:tracePt t="16920" x="7421563" y="1789113"/>
          <p14:tracePt t="16930" x="7507288" y="1789113"/>
          <p14:tracePt t="16934" x="7607300" y="1789113"/>
          <p14:tracePt t="16943" x="7700963" y="1789113"/>
          <p14:tracePt t="16954" x="7785100" y="1789113"/>
          <p14:tracePt t="16958" x="7864475" y="1789113"/>
          <p14:tracePt t="16967" x="7935913" y="1817688"/>
          <p14:tracePt t="16974" x="7999413" y="1825625"/>
          <p14:tracePt t="16989" x="8021638" y="1825625"/>
          <p14:tracePt t="16993" x="8070850" y="1854200"/>
          <p14:tracePt t="17004" x="8113713" y="1874838"/>
          <p14:tracePt t="17008" x="8148638" y="1889125"/>
          <p14:tracePt t="17020" x="8185150" y="1917700"/>
          <p14:tracePt t="17024" x="8213725" y="1924050"/>
          <p14:tracePt t="17040" x="8248650" y="1974850"/>
          <p14:tracePt t="17049" x="8262938" y="1989138"/>
          <p14:tracePt t="17058" x="8270875" y="2017713"/>
          <p14:tracePt t="17063" x="8270875" y="2052638"/>
          <p14:tracePt t="17073" x="8285163" y="2074863"/>
          <p14:tracePt t="17090" x="8285163" y="2117725"/>
          <p14:tracePt t="17097" x="8285163" y="2124075"/>
          <p14:tracePt t="17108" x="8285163" y="2138363"/>
          <p14:tracePt t="17120" x="8285163" y="2166938"/>
          <p14:tracePt t="17136" x="8262938" y="2189163"/>
          <p14:tracePt t="17156" x="8220075" y="2203450"/>
          <p14:tracePt t="17160" x="8185150" y="2203450"/>
          <p14:tracePt t="17171" x="8148638" y="2217738"/>
          <p14:tracePt t="17187" x="8099425" y="2217738"/>
          <p14:tracePt t="17191" x="8050213" y="2224088"/>
          <p14:tracePt t="17195" x="7970838" y="2224088"/>
          <p14:tracePt t="17201" x="7913688" y="2224088"/>
          <p14:tracePt t="17208" x="7821613" y="2224088"/>
          <p14:tracePt t="17218" x="7750175" y="2217738"/>
          <p14:tracePt t="17229" x="7658100" y="2203450"/>
          <p14:tracePt t="17239" x="7507288" y="2152650"/>
          <p14:tracePt t="17244" x="7458075" y="2138363"/>
          <p14:tracePt t="17248" x="7372350" y="2117725"/>
          <p14:tracePt t="17260" x="7286625" y="2089150"/>
          <p14:tracePt t="17267" x="7186613" y="2066925"/>
          <p14:tracePt t="17287" x="7037388" y="2024063"/>
          <p14:tracePt t="17291" x="6894513" y="1989138"/>
          <p14:tracePt t="17303" x="6794500" y="1966913"/>
          <p14:tracePt t="17307" x="6723063" y="1938338"/>
          <p14:tracePt t="17327" x="6623050" y="1917700"/>
          <p14:tracePt t="17334" x="6459538" y="1874838"/>
          <p14:tracePt t="17339" x="6373813" y="1868488"/>
          <p14:tracePt t="17353" x="6296025" y="1839913"/>
          <p14:tracePt t="17358" x="6230938" y="1839913"/>
          <p14:tracePt t="17362" x="6224588" y="1839913"/>
          <p14:tracePt t="17373" x="6173788" y="1825625"/>
          <p14:tracePt t="17377" x="6124575" y="1825625"/>
          <p14:tracePt t="17948" x="6124575" y="1803400"/>
          <p14:tracePt t="17956" x="6124575" y="1789113"/>
          <p14:tracePt t="17964" x="6110288" y="1768475"/>
          <p14:tracePt t="17973" x="6110288" y="1754188"/>
          <p14:tracePt t="17982" x="6110288" y="1739900"/>
          <p14:tracePt t="17991" x="6110288" y="1725613"/>
          <p14:tracePt t="18000" x="6110288" y="1717675"/>
          <p14:tracePt t="18012" x="6110288" y="1703388"/>
          <p14:tracePt t="18015" x="6096000" y="1689100"/>
          <p14:tracePt t="18030" x="6096000" y="1674813"/>
          <p14:tracePt t="18047" x="6096000" y="1660525"/>
          <p14:tracePt t="18058" x="6096000" y="1654175"/>
          <p14:tracePt t="18079" x="6096000" y="1625600"/>
          <p14:tracePt t="18091" x="6110288" y="1589088"/>
          <p14:tracePt t="18100" x="6124575" y="1574800"/>
          <p14:tracePt t="18109" x="6130925" y="1560513"/>
          <p14:tracePt t="18112" x="6159500" y="1511300"/>
          <p14:tracePt t="18125" x="6173788" y="1504950"/>
          <p14:tracePt t="18129" x="6196013" y="1476375"/>
          <p14:tracePt t="18144" x="6230938" y="1425575"/>
          <p14:tracePt t="18155" x="6259513" y="1411288"/>
          <p14:tracePt t="18159" x="6273800" y="1390650"/>
          <p14:tracePt t="18171" x="6310313" y="1362075"/>
          <p14:tracePt t="18184" x="6330950" y="1354138"/>
          <p14:tracePt t="18189" x="6373813" y="1325563"/>
          <p14:tracePt t="18196" x="6396038" y="1311275"/>
          <p14:tracePt t="18199" x="6430963" y="1304925"/>
          <p14:tracePt t="18214" x="6481763" y="1290638"/>
          <p14:tracePt t="18220" x="6523038" y="1276350"/>
          <p14:tracePt t="18224" x="6573838" y="1262063"/>
          <p14:tracePt t="18237" x="6623050" y="1254125"/>
          <p14:tracePt t="18241" x="6688138" y="1239838"/>
          <p14:tracePt t="18253" x="6737350" y="1225550"/>
          <p14:tracePt t="18264" x="6788150" y="1211263"/>
          <p14:tracePt t="18268" x="6837363" y="1211263"/>
          <p14:tracePt t="18278" x="6888163" y="1204913"/>
          <p14:tracePt t="18282" x="6937375" y="1190625"/>
          <p14:tracePt t="18304" x="7058025" y="1162050"/>
          <p14:tracePt t="18307" x="7108825" y="1154113"/>
          <p14:tracePt t="18317" x="7172325" y="1141413"/>
          <p14:tracePt t="18321" x="7237413" y="1127125"/>
          <p14:tracePt t="18333" x="7286625" y="1112838"/>
          <p14:tracePt t="18344" x="7350125" y="1098550"/>
          <p14:tracePt t="18347" x="7400925" y="1098550"/>
          <p14:tracePt t="18358" x="7458075" y="1076325"/>
          <p14:tracePt t="18362" x="7521575" y="1076325"/>
          <p14:tracePt t="18372" x="7572375" y="1062038"/>
          <p14:tracePt t="18387" x="7700963" y="1047750"/>
          <p14:tracePt t="18397" x="7707313" y="1041400"/>
          <p14:tracePt t="18401" x="7764463" y="1041400"/>
          <p14:tracePt t="18415" x="7799388" y="1041400"/>
          <p14:tracePt t="18425" x="7821613" y="1041400"/>
          <p14:tracePt t="18429" x="7850188" y="1027113"/>
          <p14:tracePt t="18433" x="7870825" y="1027113"/>
          <p14:tracePt t="18444" x="7885113" y="1027113"/>
          <p14:tracePt t="18453" x="7899400" y="1027113"/>
          <p14:tracePt t="18457" x="7913688" y="1027113"/>
          <p14:tracePt t="18472" x="7921625" y="1027113"/>
          <p14:tracePt t="18560" x="7921625" y="1047750"/>
          <p14:tracePt t="18570" x="7921625" y="1076325"/>
          <p14:tracePt t="18579" x="7921625" y="1098550"/>
          <p14:tracePt t="18827" x="7899400" y="1098550"/>
          <p14:tracePt t="18836" x="7870825" y="1098550"/>
          <p14:tracePt t="18845" x="7835900" y="1098550"/>
          <p14:tracePt t="18856" x="7799388" y="1098550"/>
          <p14:tracePt t="18865" x="7764463" y="1098550"/>
          <p14:tracePt t="18870" x="7721600" y="1112838"/>
          <p14:tracePt t="18882" x="7600950" y="1141413"/>
          <p14:tracePt t="18887" x="7550150" y="1154113"/>
          <p14:tracePt t="18896" x="7400925" y="1204913"/>
          <p14:tracePt t="18901" x="7286625" y="1225550"/>
          <p14:tracePt t="18911" x="7158038" y="1276350"/>
          <p14:tracePt t="18920" x="7058025" y="1290638"/>
          <p14:tracePt t="18929" x="6994525" y="1304925"/>
          <p14:tracePt t="18933" x="6888163" y="1325563"/>
          <p14:tracePt t="18945" x="6773863" y="1354138"/>
          <p14:tracePt t="18957" x="6580188" y="1362075"/>
          <p14:tracePt t="18970" x="6545263" y="1376363"/>
          <p14:tracePt t="18974" x="6430963" y="1376363"/>
          <p14:tracePt t="18984" x="6410325" y="1376363"/>
          <p14:tracePt t="18993" x="6373813" y="1376363"/>
          <p14:tracePt t="19001" x="6330950" y="1376363"/>
          <p14:tracePt t="19011" x="6310313" y="1376363"/>
          <p14:tracePt t="19015" x="6296025" y="1362075"/>
          <p14:tracePt t="19026" x="6281738" y="1362075"/>
          <p14:tracePt t="19030" x="6273800" y="1362075"/>
          <p14:tracePt t="19050" x="6273800" y="1354138"/>
          <p14:tracePt t="19100" x="6273800" y="1339850"/>
          <p14:tracePt t="19132" x="6273800" y="1325563"/>
          <p14:tracePt t="19164" x="6281738" y="1311275"/>
          <p14:tracePt t="19200" x="6296025" y="1311275"/>
          <p14:tracePt t="19210" x="6324600" y="1304925"/>
          <p14:tracePt t="19214" x="6359525" y="1304925"/>
          <p14:tracePt t="19225" x="6381750" y="1304925"/>
          <p14:tracePt t="19236" x="6424613" y="1290638"/>
          <p14:tracePt t="19240" x="6459538" y="1290638"/>
          <p14:tracePt t="19249" x="6523038" y="1290638"/>
          <p14:tracePt t="19258" x="6580188" y="1290638"/>
          <p14:tracePt t="19262" x="6708775" y="1290638"/>
          <p14:tracePt t="19272" x="6794500" y="1290638"/>
          <p14:tracePt t="19281" x="6908800" y="1290638"/>
          <p14:tracePt t="19291" x="7037388" y="1290638"/>
          <p14:tracePt t="19300" x="7172325" y="1290638"/>
          <p14:tracePt t="19306" x="7321550" y="1290638"/>
          <p14:tracePt t="19313" x="7500938" y="1290638"/>
          <p14:tracePt t="19323" x="7658100" y="1290638"/>
          <p14:tracePt t="19337" x="8013700" y="1290638"/>
          <p14:tracePt t="19347" x="8162925" y="1290638"/>
          <p14:tracePt t="19353" x="8234363" y="1290638"/>
          <p14:tracePt t="19370" x="8462963" y="1290638"/>
          <p14:tracePt t="19379" x="8499475" y="1290638"/>
          <p14:tracePt t="19383" x="8577263" y="1290638"/>
          <p14:tracePt t="19395" x="8626475" y="1290638"/>
          <p14:tracePt t="19404" x="8662988" y="1290638"/>
          <p14:tracePt t="19408" x="8683625" y="1290638"/>
          <p14:tracePt t="19422" x="8697913" y="1304925"/>
          <p14:tracePt t="19431" x="8712200" y="1304925"/>
          <p14:tracePt t="19438" x="8726488" y="1304925"/>
          <p14:tracePt t="19495" x="8697913" y="1304925"/>
          <p14:tracePt t="19505" x="8662988" y="1304925"/>
          <p14:tracePt t="19513" x="8612188" y="1304925"/>
          <p14:tracePt t="19522" x="8534400" y="1304925"/>
          <p14:tracePt t="19532" x="8448675" y="1304925"/>
          <p14:tracePt t="19538" x="8348663" y="1290638"/>
          <p14:tracePt t="19549" x="8248650" y="1276350"/>
          <p14:tracePt t="19555" x="8121650" y="1254125"/>
          <p14:tracePt t="19564" x="7970838" y="1225550"/>
          <p14:tracePt t="19576" x="7821613" y="1204913"/>
          <p14:tracePt t="19582" x="7672388" y="1190625"/>
          <p14:tracePt t="19587" x="7507288" y="1162050"/>
          <p14:tracePt t="19603" x="7158038" y="1154113"/>
          <p14:tracePt t="19612" x="6994525" y="1141413"/>
          <p14:tracePt t="19621" x="6837363" y="1127125"/>
          <p14:tracePt t="19631" x="6688138" y="1127125"/>
          <p14:tracePt t="19636" x="6623050" y="1127125"/>
          <p14:tracePt t="19643" x="6481763" y="1127125"/>
          <p14:tracePt t="19653" x="6373813" y="1127125"/>
          <p14:tracePt t="19660" x="6324600" y="1127125"/>
          <p14:tracePt t="19670" x="6259513" y="1127125"/>
          <p14:tracePt t="19677" x="6210300" y="1127125"/>
          <p14:tracePt t="19687" x="6173788" y="1112838"/>
          <p14:tracePt t="19695" x="6145213" y="1112838"/>
          <p14:tracePt t="19699" x="6130925" y="1112838"/>
          <p14:tracePt t="19711" x="6124575" y="1112838"/>
          <p14:tracePt t="19753" x="6130925" y="1112838"/>
          <p14:tracePt t="19763" x="6159500" y="1112838"/>
          <p14:tracePt t="19776" x="6181725" y="1112838"/>
          <p14:tracePt t="19781" x="6259513" y="1112838"/>
          <p14:tracePt t="19789" x="6330950" y="1112838"/>
          <p14:tracePt t="19797" x="6373813" y="1112838"/>
          <p14:tracePt t="19809" x="6523038" y="1112838"/>
          <p14:tracePt t="19813" x="6630988" y="1112838"/>
          <p14:tracePt t="19823" x="6759575" y="1112838"/>
          <p14:tracePt t="19832" x="6894513" y="1112838"/>
          <p14:tracePt t="19837" x="7023100" y="1112838"/>
          <p14:tracePt t="19846" x="7158038" y="1112838"/>
          <p14:tracePt t="19851" x="7308850" y="1112838"/>
          <p14:tracePt t="19864" x="7472363" y="1112838"/>
          <p14:tracePt t="19868" x="7650163" y="1112838"/>
          <p14:tracePt t="19882" x="7821613" y="1112838"/>
          <p14:tracePt t="19888" x="8013700" y="1112838"/>
          <p14:tracePt t="19896" x="8185150" y="1112838"/>
          <p14:tracePt t="19900" x="8348663" y="1112838"/>
          <p14:tracePt t="19910" x="8513763" y="1112838"/>
          <p14:tracePt t="19917" x="8683625" y="1112838"/>
          <p14:tracePt t="19926" x="8826500" y="1112838"/>
          <p14:tracePt t="19944" x="8897938" y="1112838"/>
          <p14:tracePt t="19948" x="9026525" y="1112838"/>
          <p14:tracePt t="19954" x="9161463" y="1112838"/>
          <p14:tracePt t="19957" x="9275763" y="1112838"/>
          <p14:tracePt t="19967" x="9375775" y="1112838"/>
          <p14:tracePt t="19977" x="9475788" y="1112838"/>
          <p14:tracePt t="19995" x="9575800" y="1112838"/>
          <p14:tracePt t="20000" x="9725025" y="1127125"/>
          <p14:tracePt t="20007" x="9802813" y="1127125"/>
          <p14:tracePt t="20016" x="9859963" y="1141413"/>
          <p14:tracePt t="20029" x="9925050" y="1141413"/>
          <p14:tracePt t="20033" x="10002838" y="1154113"/>
          <p14:tracePt t="20037" x="10039350" y="1154113"/>
          <p14:tracePt t="20049" x="10088563" y="1162050"/>
          <p14:tracePt t="20054" x="10117138" y="1176338"/>
          <p14:tracePt t="20070" x="10188575" y="1204913"/>
          <p14:tracePt t="20083" x="10217150" y="1211263"/>
          <p14:tracePt t="20088" x="10237788" y="1211263"/>
          <p14:tracePt t="20097" x="10252075" y="1211263"/>
          <p14:tracePt t="20104" x="10266363" y="1225550"/>
          <p14:tracePt t="20131" x="10274300" y="1225550"/>
          <p14:tracePt t="20137" x="10274300" y="1239838"/>
          <p14:tracePt t="20196" x="10266363" y="1239838"/>
          <p14:tracePt t="20207" x="10237788" y="1254125"/>
          <p14:tracePt t="20217" x="10202863" y="1254125"/>
          <p14:tracePt t="20228" x="10153650" y="1254125"/>
          <p14:tracePt t="20235" x="10102850" y="1262063"/>
          <p14:tracePt t="20242" x="10025063" y="1276350"/>
          <p14:tracePt t="20247" x="9902825" y="1276350"/>
          <p14:tracePt t="20260" x="9788525" y="1290638"/>
          <p14:tracePt t="20264" x="9690100" y="1290638"/>
          <p14:tracePt t="20275" x="9575800" y="1304925"/>
          <p14:tracePt t="20279" x="9453563" y="1311275"/>
          <p14:tracePt t="20292" x="9312275" y="1311275"/>
          <p14:tracePt t="20296" x="9190038" y="1311275"/>
          <p14:tracePt t="20306" x="9047163" y="1311275"/>
          <p14:tracePt t="20312" x="8897938" y="1311275"/>
          <p14:tracePt t="20322" x="8763000" y="1311275"/>
          <p14:tracePt t="20330" x="8612188" y="1311275"/>
          <p14:tracePt t="20343" x="8462963" y="1311275"/>
          <p14:tracePt t="20350" x="8313738" y="1311275"/>
          <p14:tracePt t="20355" x="8162925" y="1311275"/>
          <p14:tracePt t="20359" x="8013700" y="1304925"/>
          <p14:tracePt t="20370" x="7864475" y="1290638"/>
          <p14:tracePt t="20384" x="7721600" y="1290638"/>
          <p14:tracePt t="20388" x="7650163" y="1290638"/>
          <p14:tracePt t="20392" x="7521575" y="1276350"/>
          <p14:tracePt t="20403" x="7407275" y="1276350"/>
          <p14:tracePt t="20408" x="7300913" y="1276350"/>
          <p14:tracePt t="20421" x="7208838" y="1276350"/>
          <p14:tracePt t="20425" x="7186613" y="1276350"/>
          <p14:tracePt t="20437" x="7137400" y="1276350"/>
          <p14:tracePt t="20441" x="7094538" y="1276350"/>
          <p14:tracePt t="20454" x="7072313" y="1276350"/>
          <p14:tracePt t="20461" x="7058025" y="1276350"/>
          <p14:tracePt t="20473" x="7058025" y="1290638"/>
          <p14:tracePt t="20487" x="7058025" y="1304925"/>
          <p14:tracePt t="21356" x="7037388" y="1304925"/>
          <p14:tracePt t="21364" x="6986588" y="1304925"/>
          <p14:tracePt t="21373" x="6958013" y="1304925"/>
          <p14:tracePt t="21382" x="6923088" y="1304925"/>
          <p14:tracePt t="21391" x="6888163" y="1304925"/>
          <p14:tracePt t="21400" x="6837363" y="1304925"/>
          <p14:tracePt t="21409" x="6788150" y="1304925"/>
          <p14:tracePt t="21418" x="6723063" y="1311275"/>
          <p14:tracePt t="21426" x="6623050" y="1325563"/>
          <p14:tracePt t="21454" x="6381750" y="1362075"/>
          <p14:tracePt t="21459" x="6124575" y="1411288"/>
          <p14:tracePt t="21464" x="5967413" y="1439863"/>
          <p14:tracePt t="21475" x="5818188" y="1462088"/>
          <p14:tracePt t="21480" x="5646738" y="1490663"/>
          <p14:tracePt t="21487" x="5468938" y="1504950"/>
          <p14:tracePt t="21501" x="5283200" y="1511300"/>
          <p14:tracePt t="21506" x="5105400" y="1525588"/>
          <p14:tracePt t="21511" x="4933950" y="1525588"/>
          <p14:tracePt t="21523" x="4741863" y="1525588"/>
          <p14:tracePt t="21530" x="4570413" y="1525588"/>
          <p14:tracePt t="21539" x="4378325" y="1525588"/>
          <p14:tracePt t="21547" x="4221163" y="1525588"/>
          <p14:tracePt t="21555" x="4070350" y="1504950"/>
          <p14:tracePt t="21563" x="3921125" y="1490663"/>
          <p14:tracePt t="21574" x="3857625" y="1476375"/>
          <p14:tracePt t="21579" x="3729038" y="1454150"/>
          <p14:tracePt t="21583" x="3629025" y="1439863"/>
          <p14:tracePt t="21600" x="3543300" y="1425575"/>
          <p14:tracePt t="21604" x="3465513" y="1411288"/>
          <p14:tracePt t="21608" x="3394075" y="1404938"/>
          <p14:tracePt t="21628" x="3300413" y="1390650"/>
          <p14:tracePt t="21632" x="3251200" y="1390650"/>
          <p14:tracePt t="21644" x="3216275" y="1390650"/>
          <p14:tracePt t="21648" x="3179763" y="1390650"/>
          <p14:tracePt t="21658" x="3151188" y="1390650"/>
          <p14:tracePt t="21667" x="3130550" y="1390650"/>
          <p14:tracePt t="21676" x="3116263" y="1390650"/>
          <p14:tracePt t="21684" x="3101975" y="1390650"/>
          <p14:tracePt t="21693" x="3094038" y="1390650"/>
          <p14:tracePt t="22178" x="3101975" y="1390650"/>
          <p14:tracePt t="22188" x="3130550" y="1390650"/>
          <p14:tracePt t="22195" x="3179763" y="1390650"/>
          <p14:tracePt t="22206" x="3230563" y="1390650"/>
          <p14:tracePt t="22215" x="3294063" y="1390650"/>
          <p14:tracePt t="22222" x="3357563" y="1390650"/>
          <p14:tracePt t="22231" x="3414713" y="1390650"/>
          <p14:tracePt t="22239" x="3557588" y="1390650"/>
          <p14:tracePt t="22247" x="3629025" y="1390650"/>
          <p14:tracePt t="22257" x="3692525" y="1390650"/>
          <p14:tracePt t="22261" x="3792538" y="1404938"/>
          <p14:tracePt t="22276" x="4057650" y="1404938"/>
          <p14:tracePt t="22289" x="4106863" y="1404938"/>
          <p14:tracePt t="22300" x="4221163" y="1404938"/>
          <p14:tracePt t="22312" x="4321175" y="1404938"/>
          <p14:tracePt t="22321" x="4505325" y="1404938"/>
          <p14:tracePt t="22327" x="4619625" y="1404938"/>
          <p14:tracePt t="22338" x="4770438" y="1411288"/>
          <p14:tracePt t="22343" x="4870450" y="1411288"/>
          <p14:tracePt t="22355" x="4933950" y="1411288"/>
          <p14:tracePt t="22360" x="5033963" y="1425575"/>
          <p14:tracePt t="22365" x="5105400" y="1439863"/>
          <p14:tracePt t="22380" x="5183188" y="1454150"/>
          <p14:tracePt t="22386" x="5254625" y="1462088"/>
          <p14:tracePt t="22391" x="5283200" y="1476375"/>
          <p14:tracePt t="22404" x="5346700" y="1490663"/>
          <p14:tracePt t="22409" x="5383213" y="1504950"/>
          <p14:tracePt t="22414" x="5418138" y="1511300"/>
          <p14:tracePt t="22423" x="5446713" y="1525588"/>
          <p14:tracePt t="22438" x="5468938" y="1539875"/>
          <p14:tracePt t="22454" x="5483225" y="1539875"/>
          <p14:tracePt t="22460" x="5503863" y="1560513"/>
          <p14:tracePt t="22465" x="5518150" y="1560513"/>
          <p14:tracePt t="22470" x="5532438" y="1574800"/>
          <p14:tracePt t="22487" x="5546725" y="1589088"/>
          <p14:tracePt t="22500" x="5561013" y="1603375"/>
          <p14:tracePt t="22506" x="5568950" y="1611313"/>
          <p14:tracePt t="22511" x="5583238" y="1625600"/>
          <p14:tracePt t="22540" x="5597525" y="1639888"/>
          <p14:tracePt t="22545" x="5632450" y="1674813"/>
          <p14:tracePt t="22550" x="5646738" y="1689100"/>
          <p14:tracePt t="22568" x="5668963" y="1703388"/>
          <p14:tracePt t="22577" x="5683250" y="1717675"/>
          <p14:tracePt t="22589" x="5710238" y="1725613"/>
          <p14:tracePt t="22593" x="5718175" y="1739900"/>
          <p14:tracePt t="22606" x="5746750" y="1754188"/>
          <p14:tracePt t="22611" x="5761038" y="1768475"/>
          <p14:tracePt t="22632" x="5810250" y="1803400"/>
          <p14:tracePt t="22644" x="5818188" y="1803400"/>
          <p14:tracePt t="22648" x="5832475" y="1817688"/>
          <p14:tracePt t="22659" x="5846763" y="1825625"/>
          <p14:tracePt t="22666" x="5861050" y="1839913"/>
          <p14:tracePt t="22676" x="5861050" y="1854200"/>
          <p14:tracePt t="22680" x="5867400" y="1854200"/>
          <p14:tracePt t="22705" x="5881688" y="1874838"/>
          <p14:tracePt t="22720" x="5895975" y="1874838"/>
          <p14:tracePt t="22736" x="5895975" y="1889125"/>
          <p14:tracePt t="22766" x="5895975" y="1903413"/>
          <p14:tracePt t="22791" x="5895975" y="1917700"/>
          <p14:tracePt t="22800" x="5881688" y="1924050"/>
          <p14:tracePt t="22810" x="5861050" y="1952625"/>
          <p14:tracePt t="22819" x="5846763" y="1974850"/>
          <p14:tracePt t="22827" x="5818188" y="2003425"/>
          <p14:tracePt t="22838" x="5795963" y="2052638"/>
          <p14:tracePt t="22842" x="5767388" y="2089150"/>
          <p14:tracePt t="22857" x="5732463" y="2124075"/>
          <p14:tracePt t="22862" x="5695950" y="2166938"/>
          <p14:tracePt t="22870" x="5683250" y="2174875"/>
          <p14:tracePt t="22880" x="5618163" y="2224088"/>
          <p14:tracePt t="22883" x="5611813" y="2238375"/>
          <p14:tracePt t="22895" x="5561013" y="2266950"/>
          <p14:tracePt t="22899" x="5532438" y="2274888"/>
          <p14:tracePt t="22912" x="5454650" y="2301875"/>
          <p14:tracePt t="22923" x="5418138" y="2316163"/>
          <p14:tracePt t="22933" x="5383213" y="2316163"/>
          <p14:tracePt t="22938" x="5346700" y="2330450"/>
          <p14:tracePt t="22951" x="5297488" y="2330450"/>
          <p14:tracePt t="22962" x="5248275" y="2338388"/>
          <p14:tracePt t="22966" x="5197475" y="2338388"/>
          <p14:tracePt t="22971" x="5148263" y="2338388"/>
          <p14:tracePt t="22981" x="5083175" y="2352675"/>
          <p14:tracePt t="22989" x="5005388" y="2352675"/>
          <p14:tracePt t="23001" x="4856163" y="2352675"/>
          <p14:tracePt t="23013" x="4770438" y="2366963"/>
          <p14:tracePt t="23017" x="4684713" y="2366963"/>
          <p14:tracePt t="23029" x="4533900" y="2366963"/>
          <p14:tracePt t="23038" x="4441825" y="2366963"/>
          <p14:tracePt t="23041" x="4378325" y="2366963"/>
          <p14:tracePt t="23051" x="4278313" y="2366963"/>
          <p14:tracePt t="23060" x="4170363" y="2366963"/>
          <p14:tracePt t="23070" x="4006850" y="2366963"/>
          <p14:tracePt t="23078" x="3878263" y="2366963"/>
          <p14:tracePt t="23083" x="3743325" y="2366963"/>
          <p14:tracePt t="23094" x="3629025" y="2366963"/>
          <p14:tracePt t="23099" x="3565525" y="2366963"/>
          <p14:tracePt t="23115" x="3230563" y="2366963"/>
          <p14:tracePt t="23122" x="3101975" y="2366963"/>
          <p14:tracePt t="23132" x="2965450" y="2366963"/>
          <p14:tracePt t="23143" x="2901950" y="2366963"/>
          <p14:tracePt t="23147" x="2730500" y="2366963"/>
          <p14:tracePt t="23159" x="2587625" y="2366963"/>
          <p14:tracePt t="23181" x="2466975" y="2366963"/>
          <p14:tracePt t="23186" x="2281238" y="2366963"/>
          <p14:tracePt t="23190" x="2089150" y="2366963"/>
          <p14:tracePt t="23194" x="1974850" y="2366963"/>
          <p14:tracePt t="23204" x="1917700" y="2352675"/>
          <p14:tracePt t="23217" x="1803400" y="2330450"/>
          <p14:tracePt t="23234" x="1717675" y="2287588"/>
          <p14:tracePt t="23241" x="1562100" y="2238375"/>
          <p14:tracePt t="23245" x="1539875" y="2217738"/>
          <p14:tracePt t="23257" x="1462088" y="2166938"/>
          <p14:tracePt t="23261" x="1439863" y="2152650"/>
          <p14:tracePt t="23284" x="1376363" y="2074863"/>
          <p14:tracePt t="23295" x="1362075" y="2066925"/>
          <p14:tracePt t="23303" x="1362075" y="2038350"/>
          <p14:tracePt t="23307" x="1362075" y="2017713"/>
          <p14:tracePt t="23320" x="1362075" y="1989138"/>
          <p14:tracePt t="23325" x="1362075" y="1952625"/>
          <p14:tracePt t="23345" x="1476375" y="1839913"/>
          <p14:tracePt t="23353" x="1590675" y="1774825"/>
          <p14:tracePt t="23357" x="1689100" y="1703388"/>
          <p14:tracePt t="23370" x="1839913" y="1611313"/>
          <p14:tracePt t="23375" x="2003425" y="1525588"/>
          <p14:tracePt t="23404" x="2174875" y="1439863"/>
          <p14:tracePt t="23408" x="2930525" y="1127125"/>
          <p14:tracePt t="23412" x="3051175" y="1076325"/>
          <p14:tracePt t="23426" x="3294063" y="998538"/>
          <p14:tracePt t="23430" x="3678238" y="890588"/>
          <p14:tracePt t="23448" x="3814763" y="862013"/>
          <p14:tracePt t="23454" x="4043363" y="812800"/>
          <p14:tracePt t="23461" x="4306888" y="776288"/>
          <p14:tracePt t="23466" x="4533900" y="749300"/>
          <p14:tracePt t="23471" x="4770438" y="741363"/>
          <p14:tracePt t="23480" x="4983163" y="727075"/>
          <p14:tracePt t="23484" x="5183188" y="727075"/>
          <p14:tracePt t="23496" x="5368925" y="727075"/>
          <p14:tracePt t="23500" x="5561013" y="727075"/>
          <p14:tracePt t="23513" x="5732463" y="762000"/>
          <p14:tracePt t="23524" x="5910263" y="798513"/>
          <p14:tracePt t="23537" x="6061075" y="847725"/>
          <p14:tracePt t="23541" x="6210300" y="890588"/>
          <p14:tracePt t="23545" x="6273800" y="912813"/>
          <p14:tracePt t="23549" x="6410325" y="962025"/>
          <p14:tracePt t="23564" x="6523038" y="998538"/>
          <p14:tracePt t="23570" x="6630988" y="1041400"/>
          <p14:tracePt t="23590" x="6723063" y="1090613"/>
          <p14:tracePt t="23595" x="6873875" y="1176338"/>
          <p14:tracePt t="23599" x="6937375" y="1211263"/>
          <p14:tracePt t="23612" x="6986588" y="1239838"/>
          <p14:tracePt t="23616" x="6994525" y="1262063"/>
          <p14:tracePt t="23629" x="7058025" y="1311275"/>
          <p14:tracePt t="23633" x="7072313" y="1325563"/>
          <p14:tracePt t="23644" x="7086600" y="1362075"/>
          <p14:tracePt t="23659" x="7123113" y="1411288"/>
          <p14:tracePt t="23663" x="7137400" y="1454150"/>
          <p14:tracePt t="23675" x="7143750" y="1504950"/>
          <p14:tracePt t="23680" x="7143750" y="1539875"/>
          <p14:tracePt t="23692" x="7143750" y="1574800"/>
          <p14:tracePt t="23696" x="7143750" y="1625600"/>
          <p14:tracePt t="23704" x="7143750" y="1660525"/>
          <p14:tracePt t="23720" x="7072313" y="1817688"/>
          <p14:tracePt t="23731" x="7037388" y="1854200"/>
          <p14:tracePt t="23737" x="6937375" y="1966913"/>
          <p14:tracePt t="23746" x="6859588" y="2038350"/>
          <p14:tracePt t="23750" x="6823075" y="2074863"/>
          <p14:tracePt t="23763" x="6673850" y="2203450"/>
          <p14:tracePt t="23767" x="6573838" y="2274888"/>
          <p14:tracePt t="23789" x="6359525" y="2416175"/>
          <p14:tracePt t="23793" x="6245225" y="2466975"/>
          <p14:tracePt t="23803" x="6124575" y="2530475"/>
          <p14:tracePt t="23807" x="5967413" y="2581275"/>
          <p14:tracePt t="23818" x="5818188" y="2630488"/>
          <p14:tracePt t="23827" x="5668963" y="2667000"/>
          <p14:tracePt t="23837" x="5503863" y="2687638"/>
          <p14:tracePt t="23859" x="5303838" y="2730500"/>
          <p14:tracePt t="23864" x="4940300" y="2736850"/>
          <p14:tracePt t="23867" x="4619625" y="2736850"/>
          <p14:tracePt t="23875" x="4491038" y="2736850"/>
          <p14:tracePt t="23879" x="4292600" y="2736850"/>
          <p14:tracePt t="23892" x="4106863" y="2716213"/>
          <p14:tracePt t="23895" x="3906838" y="2679700"/>
          <p14:tracePt t="23911" x="3557588" y="2581275"/>
          <p14:tracePt t="23923" x="3394075" y="2530475"/>
          <p14:tracePt t="23931" x="3328988" y="2501900"/>
          <p14:tracePt t="23941" x="3094038" y="2416175"/>
          <p14:tracePt t="23945" x="3030538" y="2387600"/>
          <p14:tracePt t="23964" x="2830513" y="2287588"/>
          <p14:tracePt t="23973" x="2752725" y="2252663"/>
          <p14:tracePt t="23977" x="2730500" y="2238375"/>
          <p14:tracePt t="23989" x="2681288" y="2203450"/>
          <p14:tracePt t="23993" x="2638425" y="2189163"/>
          <p14:tracePt t="24006" x="2616200" y="2166938"/>
          <p14:tracePt t="24024" x="2601913" y="2152650"/>
          <p14:tracePt t="24029" x="2581275" y="2138363"/>
          <p14:tracePt t="24079" x="2587625" y="2138363"/>
          <p14:tracePt t="24088" x="2601913" y="2138363"/>
          <p14:tracePt t="24498" x="2616200" y="2138363"/>
          <p14:tracePt t="24507" x="2638425" y="2138363"/>
          <p14:tracePt t="24515" x="2681288" y="2138363"/>
          <p14:tracePt t="24524" x="2716213" y="2138363"/>
          <p14:tracePt t="24532" x="2752725" y="2152650"/>
          <p14:tracePt t="24557" x="2901950" y="2174875"/>
          <p14:tracePt t="24566" x="2951163" y="2174875"/>
          <p14:tracePt t="24575" x="3016250" y="2189163"/>
          <p14:tracePt t="24583" x="3079750" y="2189163"/>
          <p14:tracePt t="24593" x="3144838" y="2203450"/>
          <p14:tracePt t="24601" x="3194050" y="2203450"/>
          <p14:tracePt t="24609" x="3251200" y="2217738"/>
          <p14:tracePt t="24613" x="3300413" y="2217738"/>
          <p14:tracePt t="24624" x="3365500" y="2224088"/>
          <p14:tracePt t="24633" x="3414713" y="2238375"/>
          <p14:tracePt t="24646" x="3465513" y="2252663"/>
          <p14:tracePt t="24650" x="3529013" y="2266950"/>
          <p14:tracePt t="24654" x="3579813" y="2274888"/>
          <p14:tracePt t="24665" x="3629025" y="2301875"/>
          <p14:tracePt t="24677" x="3706813" y="2330450"/>
          <p14:tracePt t="24688" x="3743325" y="2338388"/>
          <p14:tracePt t="24700" x="3778250" y="2366963"/>
          <p14:tracePt t="24705" x="3806825" y="2381250"/>
          <p14:tracePt t="24709" x="3829050" y="2401888"/>
          <p14:tracePt t="24721" x="3857625" y="2416175"/>
          <p14:tracePt t="24728" x="3878263" y="2430463"/>
          <p14:tracePt t="24737" x="3892550" y="2452688"/>
          <p14:tracePt t="24745" x="3906838" y="2466975"/>
          <p14:tracePt t="24755" x="3906838" y="2481263"/>
          <p14:tracePt t="24762" x="3921125" y="2487613"/>
          <p14:tracePt t="24765" x="3921125" y="2501900"/>
          <p14:tracePt t="24776" x="3929063" y="2530475"/>
          <p14:tracePt t="24787" x="3929063" y="2538413"/>
          <p14:tracePt t="24791" x="3929063" y="2566988"/>
          <p14:tracePt t="24801" x="3929063" y="2601913"/>
          <p14:tracePt t="24811" x="3929063" y="2638425"/>
          <p14:tracePt t="24815" x="3929063" y="2679700"/>
          <p14:tracePt t="24832" x="3892550" y="2779713"/>
          <p14:tracePt t="24844" x="3863975" y="2836863"/>
          <p14:tracePt t="24848" x="3814763" y="2965450"/>
          <p14:tracePt t="24867" x="3729038" y="3143250"/>
          <p14:tracePt t="24876" x="3678238" y="3243263"/>
          <p14:tracePt t="24880" x="3643313" y="3328988"/>
          <p14:tracePt t="25433" x="3657600" y="3328988"/>
          <p14:tracePt t="25442" x="3663950" y="3328988"/>
          <p14:tracePt t="25450" x="3678238" y="3328988"/>
          <p14:tracePt t="25458" x="3692525" y="3328988"/>
          <p14:tracePt t="25466" x="3714750" y="3328988"/>
          <p14:tracePt t="25475" x="3729038" y="3328988"/>
          <p14:tracePt t="25484" x="3757613" y="3328988"/>
          <p14:tracePt t="25494" x="3763963" y="3328988"/>
          <p14:tracePt t="25503" x="3792538" y="3328988"/>
          <p14:tracePt t="25507" x="3814763" y="3343275"/>
          <p14:tracePt t="25516" x="3829050" y="3343275"/>
          <p14:tracePt t="25524" x="3857625" y="3343275"/>
          <p14:tracePt t="25533" x="3878263" y="3351213"/>
          <p14:tracePt t="25543" x="3892550" y="3351213"/>
          <p14:tracePt t="25554" x="3943350" y="3351213"/>
          <p14:tracePt t="25558" x="3971925" y="3365500"/>
          <p14:tracePt t="25567" x="4006850" y="3365500"/>
          <p14:tracePt t="25580" x="4043363" y="3379788"/>
          <p14:tracePt t="25584" x="4092575" y="3379788"/>
          <p14:tracePt t="25587" x="4141788" y="3394075"/>
          <p14:tracePt t="25599" x="4192588" y="3394075"/>
          <p14:tracePt t="25610" x="4241800" y="3400425"/>
          <p14:tracePt t="25614" x="4292600" y="3400425"/>
          <p14:tracePt t="25624" x="4341813" y="3400425"/>
          <p14:tracePt t="25634" x="4392613" y="3414713"/>
          <p14:tracePt t="25638" x="4441825" y="3429000"/>
          <p14:tracePt t="25656" x="4541838" y="3443288"/>
          <p14:tracePt t="25664" x="4591050" y="3457575"/>
          <p14:tracePt t="25672" x="4641850" y="3463925"/>
          <p14:tracePt t="25679" x="4691063" y="3478213"/>
          <p14:tracePt t="25698" x="4741863" y="3492500"/>
          <p14:tracePt t="25706" x="4805363" y="3506788"/>
          <p14:tracePt t="25710" x="4841875" y="3514725"/>
          <p14:tracePt t="25722" x="4883150" y="3529013"/>
          <p14:tracePt t="25733" x="4905375" y="3529013"/>
          <p14:tracePt t="25738" x="4940300" y="3543300"/>
          <p14:tracePt t="25742" x="4968875" y="3543300"/>
          <p14:tracePt t="25753" x="4997450" y="3557588"/>
          <p14:tracePt t="25758" x="5019675" y="3563938"/>
          <p14:tracePt t="25772" x="5048250" y="3563938"/>
          <p14:tracePt t="25776" x="5068888" y="3578225"/>
          <p14:tracePt t="25784" x="5083175" y="3578225"/>
          <p14:tracePt t="25790" x="5105400" y="3592513"/>
          <p14:tracePt t="25797" x="5119688" y="3592513"/>
          <p14:tracePt t="25808" x="5133975" y="3606800"/>
          <p14:tracePt t="25815" x="5148263" y="3606800"/>
          <p14:tracePt t="25826" x="5148263" y="3614738"/>
          <p14:tracePt t="25830" x="5154613" y="3614738"/>
          <p14:tracePt t="25840" x="5168900" y="3629025"/>
          <p14:tracePt t="25859" x="5183188" y="3643313"/>
          <p14:tracePt t="25872" x="5197475" y="3657600"/>
          <p14:tracePt t="25882" x="5197475" y="3663950"/>
          <p14:tracePt t="25887" x="5205413" y="3678238"/>
          <p14:tracePt t="25898" x="5219700" y="3692525"/>
          <p14:tracePt t="25904" x="5219700" y="3714750"/>
          <p14:tracePt t="25914" x="5233988" y="3743325"/>
          <p14:tracePt t="25932" x="5248275" y="3778250"/>
          <p14:tracePt t="25938" x="5268913" y="3878263"/>
          <p14:tracePt t="25942" x="5283200" y="3927475"/>
          <p14:tracePt t="25956" x="5283200" y="3992563"/>
          <p14:tracePt t="25960" x="5297488" y="4070350"/>
          <p14:tracePt t="25988" x="5303838" y="4141788"/>
          <p14:tracePt t="25993" x="5346700" y="4376738"/>
          <p14:tracePt t="26003" x="5346700" y="4441825"/>
          <p14:tracePt t="26013" x="5354638" y="4519613"/>
          <p14:tracePt t="26018" x="5354638" y="4583113"/>
          <p14:tracePt t="26030" x="5368925" y="4640263"/>
          <p14:tracePt t="26035" x="5368925" y="4705350"/>
          <p14:tracePt t="26039" x="5368925" y="4754563"/>
          <p14:tracePt t="26054" x="5383213" y="4805363"/>
          <p14:tracePt t="26064" x="5383213" y="4833938"/>
          <p14:tracePt t="26068" x="5383213" y="4868863"/>
          <p14:tracePt t="26073" x="5383213" y="4919663"/>
          <p14:tracePt t="26085" x="5383213" y="4940300"/>
          <p14:tracePt t="26090" x="5383213" y="4983163"/>
          <p14:tracePt t="26102" x="5383213" y="4989513"/>
          <p14:tracePt t="26107" x="5383213" y="5018088"/>
          <p14:tracePt t="26111" x="5383213" y="5040313"/>
          <p14:tracePt t="26122" x="5368925" y="5068888"/>
          <p14:tracePt t="26132" x="5368925" y="5083175"/>
          <p14:tracePt t="26138" x="5346700" y="5103813"/>
          <p14:tracePt t="26151" x="5332413" y="5132388"/>
          <p14:tracePt t="26157" x="5318125" y="5154613"/>
          <p14:tracePt t="26162" x="5297488" y="5197475"/>
          <p14:tracePt t="26174" x="5268913" y="5232400"/>
          <p14:tracePt t="26179" x="5248275" y="5283200"/>
          <p14:tracePt t="26184" x="5219700" y="5332413"/>
          <p14:tracePt t="26198" x="5154613" y="5453063"/>
          <p14:tracePt t="26204" x="5148263" y="5495925"/>
          <p14:tracePt t="26211" x="5097463" y="5581650"/>
          <p14:tracePt t="26224" x="5005388" y="5703888"/>
          <p14:tracePt t="26239" x="4968875" y="5759450"/>
          <p14:tracePt t="26243" x="4940300" y="5781675"/>
          <p14:tracePt t="26253" x="4905375" y="5810250"/>
          <p14:tracePt t="26258" x="4841875" y="5859463"/>
          <p14:tracePt t="26271" x="4805363" y="5881688"/>
          <p14:tracePt t="26276" x="4791075" y="5881688"/>
          <p14:tracePt t="26602" x="4770438" y="5881688"/>
          <p14:tracePt t="26610" x="4733925" y="5881688"/>
          <p14:tracePt t="26620" x="4705350" y="5881688"/>
          <p14:tracePt t="26629" x="4670425" y="5881688"/>
          <p14:tracePt t="26638" x="4633913" y="5881688"/>
          <p14:tracePt t="26648" x="4591050" y="5881688"/>
          <p14:tracePt t="26656" x="4556125" y="5881688"/>
          <p14:tracePt t="26660" x="4484688" y="5881688"/>
          <p14:tracePt t="26670" x="4406900" y="5881688"/>
          <p14:tracePt t="26677" x="4327525" y="5881688"/>
          <p14:tracePt t="26688" x="4256088" y="5881688"/>
          <p14:tracePt t="26691" x="4178300" y="5881688"/>
          <p14:tracePt t="26700" x="4121150" y="5881688"/>
          <p14:tracePt t="26711" x="4057650" y="5881688"/>
          <p14:tracePt t="26715" x="3992563" y="5881688"/>
          <p14:tracePt t="26728" x="3929063" y="5881688"/>
          <p14:tracePt t="26738" x="3878263" y="5867400"/>
          <p14:tracePt t="26741" x="3814763" y="5859463"/>
          <p14:tracePt t="26754" x="3778250" y="5845175"/>
          <p14:tracePt t="26764" x="3729038" y="5816600"/>
          <p14:tracePt t="26767" x="3692525" y="5810250"/>
          <p14:tracePt t="26779" x="3657600" y="5781675"/>
          <p14:tracePt t="26783" x="3614738" y="5759450"/>
          <p14:tracePt t="26795" x="3579813" y="5730875"/>
          <p14:tracePt t="26799" x="3543300" y="5703888"/>
          <p14:tracePt t="26812" x="3508375" y="5681663"/>
          <p14:tracePt t="26816" x="3494088" y="5667375"/>
          <p14:tracePt t="26827" x="3457575" y="5632450"/>
          <p14:tracePt t="26837" x="3429000" y="5603875"/>
          <p14:tracePt t="26841" x="3408363" y="5595938"/>
          <p14:tracePt t="26845" x="3379788" y="5567363"/>
          <p14:tracePt t="26860" x="3365500" y="5546725"/>
          <p14:tracePt t="26865" x="3343275" y="5532438"/>
          <p14:tracePt t="26873" x="3314700" y="5503863"/>
          <p14:tracePt t="26880" x="3300413" y="5495925"/>
          <p14:tracePt t="26893" x="3294063" y="5467350"/>
          <p14:tracePt t="26897" x="3265488" y="5446713"/>
          <p14:tracePt t="26905" x="3251200" y="5432425"/>
          <p14:tracePt t="26909" x="3244850" y="5403850"/>
          <p14:tracePt t="26921" x="3216275" y="5367338"/>
          <p14:tracePt t="26926" x="3216275" y="5346700"/>
          <p14:tracePt t="26937" x="3194050" y="5318125"/>
          <p14:tracePt t="26944" x="3194050" y="5283200"/>
          <p14:tracePt t="26953" x="3179763" y="5246688"/>
          <p14:tracePt t="26957" x="3151188" y="5183188"/>
          <p14:tracePt t="26967" x="3151188" y="5132388"/>
          <p14:tracePt t="26976" x="3144838" y="5083175"/>
          <p14:tracePt t="26983" x="3130550" y="5018088"/>
          <p14:tracePt t="26998" x="3116263" y="4954588"/>
          <p14:tracePt t="27003" x="3116263" y="4905375"/>
          <p14:tracePt t="27007" x="3116263" y="4883150"/>
          <p14:tracePt t="27017" x="3116263" y="4840288"/>
          <p14:tracePt t="27027" x="3116263" y="4805363"/>
          <p14:tracePt t="27031" x="3116263" y="4768850"/>
          <p14:tracePt t="27041" x="3116263" y="4740275"/>
          <p14:tracePt t="27048" x="3116263" y="4733925"/>
          <p14:tracePt t="27076" x="3116263" y="4691063"/>
          <p14:tracePt t="27080" x="3116263" y="4683125"/>
          <p14:tracePt t="27089" x="3130550" y="4654550"/>
          <p14:tracePt t="27097" x="3151188" y="4640263"/>
          <p14:tracePt t="27105" x="3179763" y="4619625"/>
          <p14:tracePt t="27127" x="3265488" y="4556125"/>
          <p14:tracePt t="27130" x="3314700" y="4519613"/>
          <p14:tracePt t="27134" x="3365500" y="4470400"/>
          <p14:tracePt t="27146" x="3429000" y="4427538"/>
          <p14:tracePt t="27165" x="3557588" y="4356100"/>
          <p14:tracePt t="27169" x="3614738" y="4319588"/>
          <p14:tracePt t="27182" x="3678238" y="4291013"/>
          <p14:tracePt t="27187" x="3743325" y="4256088"/>
          <p14:tracePt t="27197" x="3806825" y="4227513"/>
          <p14:tracePt t="27202" x="3863975" y="4205288"/>
          <p14:tracePt t="27215" x="3929063" y="4191000"/>
          <p14:tracePt t="27221" x="3992563" y="4178300"/>
          <p14:tracePt t="27226" x="4057650" y="4170363"/>
          <p14:tracePt t="27239" x="4127500" y="4156075"/>
          <p14:tracePt t="27244" x="4192588" y="4156075"/>
          <p14:tracePt t="27248" x="4256088" y="4156075"/>
          <p14:tracePt t="27262" x="4327525" y="4156075"/>
          <p14:tracePt t="27267" x="4392613" y="4156075"/>
          <p14:tracePt t="27277" x="4470400" y="4156075"/>
          <p14:tracePt t="27288" x="4533900" y="4170363"/>
          <p14:tracePt t="27293" x="4591050" y="4178300"/>
          <p14:tracePt t="27298" x="4641850" y="4205288"/>
          <p14:tracePt t="27313" x="4705350" y="4227513"/>
          <p14:tracePt t="27325" x="4770438" y="4256088"/>
          <p14:tracePt t="27329" x="4791075" y="4276725"/>
          <p14:tracePt t="27341" x="4856163" y="4305300"/>
          <p14:tracePt t="27363" x="4919663" y="4356100"/>
          <p14:tracePt t="27374" x="4940300" y="4376738"/>
          <p14:tracePt t="27378" x="4968875" y="4391025"/>
          <p14:tracePt t="27390" x="4983163" y="4419600"/>
          <p14:tracePt t="27394" x="5005388" y="4456113"/>
          <p14:tracePt t="27407" x="5019675" y="4470400"/>
          <p14:tracePt t="27421" x="5048250" y="4505325"/>
          <p14:tracePt t="27425" x="5054600" y="4527550"/>
          <p14:tracePt t="27428" x="5068888" y="4570413"/>
          <p14:tracePt t="27440" x="5083175" y="4605338"/>
          <p14:tracePt t="27444" x="5083175" y="4640263"/>
          <p14:tracePt t="27453" x="5097463" y="4683125"/>
          <p14:tracePt t="27457" x="5105400" y="4719638"/>
          <p14:tracePt t="27482" x="5105400" y="4883150"/>
          <p14:tracePt t="27489" x="5105400" y="4919663"/>
          <p14:tracePt t="27499" x="5105400" y="4983163"/>
          <p14:tracePt t="27508" x="5105400" y="5018088"/>
          <p14:tracePt t="27516" x="5105400" y="5054600"/>
          <p14:tracePt t="27527" x="5105400" y="5118100"/>
          <p14:tracePt t="27547" x="5105400" y="5183188"/>
          <p14:tracePt t="27553" x="5083175" y="5283200"/>
          <p14:tracePt t="27558" x="5054600" y="5332413"/>
          <p14:tracePt t="27562" x="5048250" y="5381625"/>
          <p14:tracePt t="27575" x="5019675" y="5446713"/>
          <p14:tracePt t="27579" x="4983163" y="5495925"/>
          <p14:tracePt t="27606" x="4891088" y="5632450"/>
          <p14:tracePt t="27610" x="4883150" y="5653088"/>
          <p14:tracePt t="27621" x="4841875" y="5703888"/>
          <p14:tracePt t="27629" x="4805363" y="5730875"/>
          <p14:tracePt t="27640" x="4770438" y="5759450"/>
          <p14:tracePt t="27644" x="4733925" y="5781675"/>
          <p14:tracePt t="27656" x="4691063" y="5810250"/>
          <p14:tracePt t="27660" x="4641850" y="5830888"/>
          <p14:tracePt t="27675" x="4541838" y="5859463"/>
          <p14:tracePt t="27689" x="4484688" y="5881688"/>
          <p14:tracePt t="27701" x="4421188" y="5895975"/>
          <p14:tracePt t="27704" x="4356100" y="5910263"/>
          <p14:tracePt t="27710" x="4292600" y="5916613"/>
          <p14:tracePt t="27714" x="4227513" y="5930900"/>
          <p14:tracePt t="27731" x="4092575" y="5945188"/>
          <p14:tracePt t="27741" x="4021138" y="5945188"/>
          <p14:tracePt t="27751" x="3943350" y="5945188"/>
          <p14:tracePt t="27761" x="3863975" y="5916613"/>
          <p14:tracePt t="27765" x="3792538" y="5881688"/>
          <p14:tracePt t="27777" x="3729038" y="5845175"/>
          <p14:tracePt t="27782" x="3657600" y="5795963"/>
          <p14:tracePt t="27794" x="3579813" y="5730875"/>
          <p14:tracePt t="27799" x="3514725" y="5667375"/>
          <p14:tracePt t="27804" x="3465513" y="5595938"/>
          <p14:tracePt t="27820" x="3408363" y="5532438"/>
          <p14:tracePt t="27824" x="3365500" y="5453063"/>
          <p14:tracePt t="27829" x="3314700" y="5367338"/>
          <p14:tracePt t="27842" x="3294063" y="5297488"/>
          <p14:tracePt t="27854" x="3265488" y="5203825"/>
          <p14:tracePt t="27858" x="3251200" y="5118100"/>
          <p14:tracePt t="27861" x="3251200" y="5018088"/>
          <p14:tracePt t="27870" x="3251200" y="4919663"/>
          <p14:tracePt t="27883" x="3251200" y="4840288"/>
          <p14:tracePt t="27888" x="3251200" y="4768850"/>
          <p14:tracePt t="27892" x="3251200" y="4733925"/>
          <p14:tracePt t="27904" x="3251200" y="4691063"/>
          <p14:tracePt t="27922" x="3279775" y="4591050"/>
          <p14:tracePt t="27926" x="3300413" y="4556125"/>
          <p14:tracePt t="27938" x="3314700" y="4527550"/>
          <p14:tracePt t="27942" x="3343275" y="4505325"/>
          <p14:tracePt t="27954" x="3365500" y="4491038"/>
          <p14:tracePt t="27958" x="3394075" y="4470400"/>
          <p14:tracePt t="27966" x="3429000" y="4441825"/>
          <p14:tracePt t="27988" x="3529013" y="4376738"/>
          <p14:tracePt t="27997" x="3557588" y="4356100"/>
          <p14:tracePt t="28008" x="3608388" y="4341813"/>
          <p14:tracePt t="28016" x="3643313" y="4319588"/>
          <p14:tracePt t="28027" x="3678238" y="4276725"/>
          <p14:tracePt t="28031" x="3714750" y="4256088"/>
          <p14:tracePt t="28042" x="3778250" y="4205288"/>
          <p14:tracePt t="28047" x="3829050" y="4156075"/>
          <p14:tracePt t="28076" x="4021138" y="3963988"/>
          <p14:tracePt t="28080" x="4078288" y="3906838"/>
          <p14:tracePt t="28092" x="4141788" y="3841750"/>
          <p14:tracePt t="28099" x="4178300" y="3778250"/>
          <p14:tracePt t="28104" x="4241800" y="3714750"/>
          <p14:tracePt t="28136" x="4278313" y="3663950"/>
          <p14:tracePt t="28140" x="4370388" y="3578225"/>
          <p14:tracePt t="28144" x="4378325" y="3557588"/>
          <p14:tracePt t="28157" x="4406900" y="3543300"/>
          <p14:tracePt t="28161" x="4421188" y="3529013"/>
          <p14:tracePt t="28184" x="4427538" y="3514725"/>
          <p14:tracePt t="28189" x="4441825" y="3506788"/>
          <p14:tracePt t="28193" x="4441825" y="3492500"/>
          <p14:tracePt t="28220" x="4456113" y="3492500"/>
          <p14:tracePt t="28326" x="4470400" y="3492500"/>
          <p14:tracePt t="28345" x="4491038" y="3478213"/>
          <p14:tracePt t="28355" x="4519613" y="3463925"/>
          <p14:tracePt t="28360" x="4556125" y="3443288"/>
          <p14:tracePt t="28370" x="4605338" y="3414713"/>
          <p14:tracePt t="28379" x="4670425" y="3394075"/>
          <p14:tracePt t="28383" x="4741863" y="3365500"/>
          <p14:tracePt t="28397" x="4819650" y="3343275"/>
          <p14:tracePt t="28401" x="4905375" y="3300413"/>
          <p14:tracePt t="28412" x="5054600" y="3265488"/>
          <p14:tracePt t="28417" x="5105400" y="3243263"/>
          <p14:tracePt t="28427" x="5205413" y="3214688"/>
          <p14:tracePt t="28436" x="5297488" y="3194050"/>
          <p14:tracePt t="28440" x="5397500" y="3165475"/>
          <p14:tracePt t="28454" x="5483225" y="3143250"/>
          <p14:tracePt t="28458" x="5561013" y="3114675"/>
          <p14:tracePt t="28470" x="5632450" y="3094038"/>
          <p14:tracePt t="28477" x="5646738" y="3094038"/>
          <p14:tracePt t="28480" x="5710238" y="3065463"/>
          <p14:tracePt t="28489" x="5746750" y="3065463"/>
          <p14:tracePt t="28500" x="5767388" y="3051175"/>
          <p14:tracePt t="28510" x="5795963" y="3044825"/>
          <p14:tracePt t="28514" x="5818188" y="3044825"/>
          <p14:tracePt t="28525" x="5832475" y="3030538"/>
          <p14:tracePt t="28533" x="5846763" y="3030538"/>
          <p14:tracePt t="28549" x="5861050" y="3030538"/>
          <p14:tracePt t="28561" x="5861050" y="3016250"/>
          <p14:tracePt t="28729" x="5846763" y="3016250"/>
          <p14:tracePt t="28748" x="5832475" y="3016250"/>
          <p14:tracePt t="28766" x="5818188" y="3016250"/>
          <p14:tracePt t="28770" x="5810250" y="3016250"/>
          <p14:tracePt t="28779" x="5795963" y="3030538"/>
          <p14:tracePt t="28789" x="5767388" y="3030538"/>
          <p14:tracePt t="28798" x="5732463" y="3044825"/>
          <p14:tracePt t="28810" x="5695950" y="3044825"/>
          <p14:tracePt t="28813" x="5646738" y="3051175"/>
          <p14:tracePt t="28824" x="5583238" y="3065463"/>
          <p14:tracePt t="28827" x="5518150" y="3079750"/>
          <p14:tracePt t="28838" x="5446713" y="3100388"/>
          <p14:tracePt t="28846" x="5368925" y="3114675"/>
          <p14:tracePt t="28855" x="5297488" y="3128963"/>
          <p14:tracePt t="28861" x="5219700" y="3151188"/>
          <p14:tracePt t="28872" x="5148263" y="3165475"/>
          <p14:tracePt t="28876" x="5068888" y="3194050"/>
          <p14:tracePt t="28890" x="5005388" y="3214688"/>
          <p14:tracePt t="28894" x="4933950" y="3228975"/>
          <p14:tracePt t="28905" x="4870450" y="3251200"/>
          <p14:tracePt t="28909" x="4805363" y="3265488"/>
          <p14:tracePt t="28920" x="4756150" y="3279775"/>
          <p14:tracePt t="28931" x="4705350" y="3300413"/>
          <p14:tracePt t="28935" x="4670425" y="3300413"/>
          <p14:tracePt t="28944" x="4641850" y="3314700"/>
          <p14:tracePt t="28948" x="4605338" y="3328988"/>
          <p14:tracePt t="28967" x="4584700" y="3343275"/>
          <p14:tracePt t="28972" x="4556125" y="3351213"/>
          <p14:tracePt t="28975" x="4519613" y="3351213"/>
          <p14:tracePt t="28984" x="4505325" y="3351213"/>
          <p14:tracePt t="28994" x="4484688" y="3365500"/>
          <p14:tracePt t="28997" x="4470400" y="3365500"/>
          <p14:tracePt t="29007" x="4456113" y="3379788"/>
          <p14:tracePt t="29016" x="4441825" y="3379788"/>
          <p14:tracePt t="29031" x="4427538" y="3379788"/>
          <p14:tracePt t="29046" x="4421188" y="3379788"/>
          <p14:tracePt t="29073" x="4406900" y="3379788"/>
          <p14:tracePt t="29125" x="4406900" y="3365500"/>
          <p14:tracePt t="29229" x="4406900" y="3379788"/>
          <p14:tracePt t="29258" x="4406900" y="3394075"/>
          <p14:tracePt t="29262" x="4392613" y="3394075"/>
          <p14:tracePt t="29271" x="4370388" y="3400425"/>
          <p14:tracePt t="29280" x="4341813" y="3429000"/>
          <p14:tracePt t="29289" x="4321175" y="3443288"/>
          <p14:tracePt t="29296" x="4306888" y="3457575"/>
          <p14:tracePt t="29309" x="4278313" y="3463925"/>
          <p14:tracePt t="29313" x="4241800" y="3478213"/>
          <p14:tracePt t="29324" x="4221163" y="3492500"/>
          <p14:tracePt t="29329" x="4192588" y="3506788"/>
          <p14:tracePt t="29343" x="4156075" y="3514725"/>
          <p14:tracePt t="29353" x="4127500" y="3514725"/>
          <p14:tracePt t="29359" x="4121150" y="3514725"/>
          <p14:tracePt t="29373" x="4106863" y="3514725"/>
          <p14:tracePt t="29376" x="4092575" y="3514725"/>
          <p14:tracePt t="29394" x="4078288" y="3514725"/>
          <p14:tracePt t="29431" x="4078288" y="3506788"/>
          <p14:tracePt t="29458" x="4078288" y="3492500"/>
          <p14:tracePt t="29503" x="4078288" y="3478213"/>
          <p14:tracePt t="29865" x="4070350" y="3478213"/>
          <p14:tracePt t="29874" x="4057650" y="3478213"/>
          <p14:tracePt t="29881" x="4043363" y="3478213"/>
          <p14:tracePt t="29890" x="4029075" y="3478213"/>
          <p14:tracePt t="29899" x="4021138" y="3492500"/>
          <p14:tracePt t="29908" x="4006850" y="3492500"/>
          <p14:tracePt t="29916" x="3992563" y="3492500"/>
          <p14:tracePt t="29929" x="3978275" y="3492500"/>
          <p14:tracePt t="29933" x="3971925" y="3506788"/>
          <p14:tracePt t="29943" x="3957638" y="3506788"/>
          <p14:tracePt t="29951" x="3943350" y="3506788"/>
          <p14:tracePt t="29960" x="3929063" y="3506788"/>
          <p14:tracePt t="29974" x="3921125" y="3514725"/>
          <p14:tracePt t="29994" x="3906838" y="3514725"/>
          <p14:tracePt t="30018" x="3892550" y="3514725"/>
          <p14:tracePt t="30037" x="3878263" y="3514725"/>
          <p14:tracePt t="30058" x="3863975" y="3514725"/>
          <p14:tracePt t="30082" x="3857625" y="3514725"/>
          <p14:tracePt t="30099" x="3843338" y="3514725"/>
          <p14:tracePt t="30120" x="3829050" y="3514725"/>
          <p14:tracePt t="30128" x="3814763" y="3514725"/>
          <p14:tracePt t="30145" x="3792538" y="3529013"/>
          <p14:tracePt t="30148" x="3778250" y="3529013"/>
          <p14:tracePt t="30159" x="3763963" y="3529013"/>
          <p14:tracePt t="30165" x="3757613" y="3543300"/>
          <p14:tracePt t="30176" x="3743325" y="3543300"/>
          <p14:tracePt t="30180" x="3729038" y="3543300"/>
          <p14:tracePt t="30190" x="3706813" y="3543300"/>
          <p14:tracePt t="30200" x="3692525" y="3557588"/>
          <p14:tracePt t="30211" x="3678238" y="3557588"/>
          <p14:tracePt t="30217" x="3663950" y="3557588"/>
          <p14:tracePt t="30227" x="3657600" y="3557588"/>
          <p14:tracePt t="30231" x="3643313" y="3557588"/>
          <p14:tracePt t="30240" x="3629025" y="3557588"/>
          <p14:tracePt t="30247" x="3614738" y="3557588"/>
          <p14:tracePt t="30261" x="3594100" y="3557588"/>
          <p14:tracePt t="30272" x="3579813" y="3557588"/>
          <p14:tracePt t="30281" x="3565525" y="3557588"/>
          <p14:tracePt t="30294" x="3557588" y="3557588"/>
          <p14:tracePt t="30308" x="3543300" y="3557588"/>
          <p14:tracePt t="30322" x="3529013" y="3557588"/>
          <p14:tracePt t="30327" x="3529013" y="3543300"/>
          <p14:tracePt t="30342" x="3514725" y="3514725"/>
          <p14:tracePt t="30361" x="3508375" y="3506788"/>
          <p14:tracePt t="30372" x="3508375" y="3492500"/>
          <p14:tracePt t="30376" x="3494088" y="3478213"/>
          <p14:tracePt t="30386" x="3494088" y="3463925"/>
          <p14:tracePt t="30391" x="3494088" y="3457575"/>
          <p14:tracePt t="30406" x="3479800" y="3414713"/>
          <p14:tracePt t="30419" x="3479800" y="3400425"/>
          <p14:tracePt t="30424" x="3479800" y="3379788"/>
          <p14:tracePt t="30432" x="3465513" y="3351213"/>
          <p14:tracePt t="30449" x="3465513" y="3314700"/>
          <p14:tracePt t="30458" x="3465513" y="3300413"/>
          <p14:tracePt t="30465" x="3457575" y="3279775"/>
          <p14:tracePt t="30477" x="3457575" y="3265488"/>
          <p14:tracePt t="30480" x="3443288" y="3243263"/>
          <p14:tracePt t="30491" x="3443288" y="3214688"/>
          <p14:tracePt t="30499" x="3443288" y="3200400"/>
          <p14:tracePt t="30513" x="3443288" y="3179763"/>
          <p14:tracePt t="30522" x="3443288" y="3165475"/>
          <p14:tracePt t="30530" x="3443288" y="3151188"/>
          <p14:tracePt t="30546" x="3443288" y="3143250"/>
          <p14:tracePt t="30551" x="3443288" y="3128963"/>
          <p14:tracePt t="30561" x="3443288" y="3114675"/>
          <p14:tracePt t="30578" x="3443288" y="3100388"/>
          <p14:tracePt t="30594" x="3443288" y="3094038"/>
          <p14:tracePt t="30608" x="3443288" y="3079750"/>
          <p14:tracePt t="30638" x="3457575" y="3079750"/>
          <p14:tracePt t="30649" x="3457575" y="3065463"/>
          <p14:tracePt t="30683" x="3465513" y="3065463"/>
          <p14:tracePt t="30689" x="3465513" y="3051175"/>
          <p14:tracePt t="30708" x="3465513" y="3044825"/>
          <p14:tracePt t="30716" x="3479800" y="3044825"/>
          <p14:tracePt t="30730" x="3494088" y="3030538"/>
          <p14:tracePt t="30740" x="3494088" y="3016250"/>
          <p14:tracePt t="30748" x="3508375" y="3001963"/>
          <p14:tracePt t="30765" x="3514725" y="2994025"/>
          <p14:tracePt t="30773" x="3529013" y="2979738"/>
          <p14:tracePt t="30780" x="3543300" y="2965450"/>
          <p14:tracePt t="30791" x="3557588" y="2965450"/>
          <p14:tracePt t="30795" x="3565525" y="2951163"/>
          <p14:tracePt t="30802" x="3579813" y="2944813"/>
          <p14:tracePt t="30820" x="3614738" y="2916238"/>
          <p14:tracePt t="30828" x="3643313" y="2901950"/>
          <p14:tracePt t="30838" x="3663950" y="2894013"/>
          <p14:tracePt t="30843" x="3678238" y="2879725"/>
          <p14:tracePt t="30857" x="3692525" y="2879725"/>
          <p14:tracePt t="30862" x="3714750" y="2865438"/>
          <p14:tracePt t="30865" x="3729038" y="2851150"/>
          <p14:tracePt t="30876" x="3743325" y="2836863"/>
          <p14:tracePt t="30895" x="3778250" y="2830513"/>
          <p14:tracePt t="30900" x="3792538" y="2830513"/>
          <p14:tracePt t="30909" x="3806825" y="2830513"/>
          <p14:tracePt t="30914" x="3814763" y="2830513"/>
          <p14:tracePt t="30938" x="3829050" y="2830513"/>
          <p14:tracePt t="30954" x="3843338" y="2830513"/>
          <p14:tracePt t="30960" x="3857625" y="2830513"/>
          <p14:tracePt t="30982" x="3863975" y="2830513"/>
          <p14:tracePt t="30994" x="3878263" y="2830513"/>
          <p14:tracePt t="31023" x="3892550" y="2830513"/>
          <p14:tracePt t="31044" x="3906838" y="2830513"/>
          <p14:tracePt t="31054" x="3921125" y="2836863"/>
          <p14:tracePt t="31078" x="3929063" y="2836863"/>
          <p14:tracePt t="31104" x="3929063" y="2851150"/>
          <p14:tracePt t="31308" x="3943350" y="2851150"/>
          <p14:tracePt t="31316" x="3943350" y="2865438"/>
          <p14:tracePt t="31333" x="3957638" y="2865438"/>
          <p14:tracePt t="31344" x="3957638" y="2879725"/>
          <p14:tracePt t="31356" x="3971925" y="2879725"/>
          <p14:tracePt t="31360" x="3971925" y="2894013"/>
          <p14:tracePt t="31370" x="3978275" y="2894013"/>
          <p14:tracePt t="31374" x="3992563" y="2901950"/>
          <p14:tracePt t="31392" x="4006850" y="2901950"/>
          <p14:tracePt t="31400" x="4021138" y="2916238"/>
          <p14:tracePt t="31410" x="4029075" y="2916238"/>
          <p14:tracePt t="31414" x="4029075" y="2930525"/>
          <p14:tracePt t="31427" x="4043363" y="2930525"/>
          <p14:tracePt t="31442" x="4057650" y="2944813"/>
          <p14:tracePt t="31458" x="4057650" y="2951163"/>
          <p14:tracePt t="31468" x="4070350" y="2951163"/>
          <p14:tracePt t="31489" x="4070350" y="2965450"/>
          <p14:tracePt t="31507" x="4078288" y="2965450"/>
          <p14:tracePt t="31520" x="4078288" y="2979738"/>
          <p14:tracePt t="31545" x="4092575" y="2994025"/>
          <p14:tracePt t="31550" x="4092575" y="3001963"/>
          <p14:tracePt t="31570" x="4106863" y="3016250"/>
          <p14:tracePt t="31583" x="4106863" y="3030538"/>
          <p14:tracePt t="31591" x="4121150" y="3044825"/>
          <p14:tracePt t="31600" x="4121150" y="3051175"/>
          <p14:tracePt t="31611" x="4121150" y="3065463"/>
          <p14:tracePt t="31627" x="4127500" y="3079750"/>
          <p14:tracePt t="31631" x="4127500" y="3094038"/>
          <p14:tracePt t="31646" x="4127500" y="3100388"/>
          <p14:tracePt t="31658" x="4141788" y="3114675"/>
          <p14:tracePt t="31667" x="4141788" y="3128963"/>
          <p14:tracePt t="31681" x="4141788" y="3143250"/>
          <p14:tracePt t="31698" x="4141788" y="3151188"/>
          <p14:tracePt t="31709" x="4141788" y="3165475"/>
          <p14:tracePt t="31715" x="4141788" y="3179763"/>
          <p14:tracePt t="31730" x="4141788" y="3194050"/>
          <p14:tracePt t="31757" x="4141788" y="3200400"/>
          <p14:tracePt t="31764" x="4141788" y="3214688"/>
          <p14:tracePt t="31768" x="4141788" y="3228975"/>
          <p14:tracePt t="31787" x="4141788" y="3243263"/>
          <p14:tracePt t="31809" x="4141788" y="3251200"/>
          <p14:tracePt t="31818" x="4141788" y="3265488"/>
          <p14:tracePt t="31838" x="4141788" y="3279775"/>
          <p14:tracePt t="31842" x="4127500" y="3279775"/>
          <p14:tracePt t="31853" x="4127500" y="3294063"/>
          <p14:tracePt t="31871" x="4121150" y="3300413"/>
          <p14:tracePt t="31875" x="4121150" y="3314700"/>
          <p14:tracePt t="31887" x="4121150" y="3328988"/>
          <p14:tracePt t="31901" x="4121150" y="3343275"/>
          <p14:tracePt t="31908" x="4106863" y="3343275"/>
          <p14:tracePt t="31916" x="4106863" y="3351213"/>
          <p14:tracePt t="31926" x="4092575" y="3351213"/>
          <p14:tracePt t="31937" x="4092575" y="3365500"/>
          <p14:tracePt t="31941" x="4092575" y="3379788"/>
          <p14:tracePt t="31953" x="4078288" y="3379788"/>
          <p14:tracePt t="31963" x="4078288" y="3394075"/>
          <p14:tracePt t="31983" x="4070350" y="3394075"/>
          <p14:tracePt t="31991" x="4057650" y="3400425"/>
          <p14:tracePt t="31995" x="4057650" y="3414713"/>
          <p14:tracePt t="32009" x="4043363" y="3414713"/>
          <p14:tracePt t="32022" x="4029075" y="3429000"/>
          <p14:tracePt t="32026" x="4021138" y="3443288"/>
          <p14:tracePt t="32043" x="4006850" y="3457575"/>
          <p14:tracePt t="32056" x="3992563" y="3457575"/>
          <p14:tracePt t="32060" x="3978275" y="3463925"/>
          <p14:tracePt t="32071" x="3971925" y="3478213"/>
          <p14:tracePt t="32088" x="3957638" y="3492500"/>
          <p14:tracePt t="32094" x="3943350" y="3506788"/>
          <p14:tracePt t="32098" x="3929063" y="3506788"/>
          <p14:tracePt t="32115" x="3906838" y="3514725"/>
          <p14:tracePt t="32133" x="3892550" y="3529013"/>
          <p14:tracePt t="32143" x="3878263" y="3529013"/>
          <p14:tracePt t="32147" x="3863975" y="3529013"/>
          <p14:tracePt t="32156" x="3857625" y="3529013"/>
          <p14:tracePt t="32164" x="3843338" y="3543300"/>
          <p14:tracePt t="32175" x="3829050" y="3543300"/>
          <p14:tracePt t="32180" x="3814763" y="3543300"/>
          <p14:tracePt t="32189" x="3806825" y="3543300"/>
          <p14:tracePt t="32196" x="3792538" y="3543300"/>
          <p14:tracePt t="32213" x="3778250" y="3543300"/>
          <p14:tracePt t="32223" x="3763963" y="3543300"/>
          <p14:tracePt t="32231" x="3743325" y="3529013"/>
          <p14:tracePt t="32241" x="3729038" y="3514725"/>
          <p14:tracePt t="32246" x="3714750" y="3514725"/>
          <p14:tracePt t="32266" x="3692525" y="3492500"/>
          <p14:tracePt t="32271" x="3678238" y="3478213"/>
          <p14:tracePt t="32276" x="3663950" y="3478213"/>
          <p14:tracePt t="32290" x="3657600" y="3463925"/>
          <p14:tracePt t="32296" x="3643313" y="3457575"/>
          <p14:tracePt t="32299" x="3614738" y="3429000"/>
          <p14:tracePt t="32320" x="3594100" y="3400425"/>
          <p14:tracePt t="32329" x="3579813" y="3394075"/>
          <p14:tracePt t="32333" x="3557588" y="3379788"/>
          <p14:tracePt t="32354" x="3529013" y="3351213"/>
          <p14:tracePt t="32360" x="3508375" y="3328988"/>
          <p14:tracePt t="32364" x="3494088" y="3314700"/>
          <p14:tracePt t="32381" x="3465513" y="3294063"/>
          <p14:tracePt t="32398" x="3443288" y="3265488"/>
          <p14:tracePt t="32411" x="3429000" y="3243263"/>
          <p14:tracePt t="32416" x="3429000" y="3228975"/>
          <p14:tracePt t="32429" x="3414713" y="3214688"/>
          <p14:tracePt t="32438" x="3408363" y="3200400"/>
          <p14:tracePt t="32443" x="3408363" y="3194050"/>
          <p14:tracePt t="32454" x="3394075" y="3165475"/>
          <p14:tracePt t="32459" x="3394075" y="3151188"/>
          <p14:tracePt t="32463" x="3394075" y="3143250"/>
          <p14:tracePt t="32475" x="3379788" y="3128963"/>
          <p14:tracePt t="32480" x="3379788" y="3114675"/>
          <p14:tracePt t="32491" x="3379788" y="3100388"/>
          <p14:tracePt t="32495" x="3379788" y="3094038"/>
          <p14:tracePt t="32507" x="3379788" y="3079750"/>
          <p14:tracePt t="32525" x="3379788" y="3065463"/>
          <p14:tracePt t="32529" x="3379788" y="3044825"/>
          <p14:tracePt t="32538" x="3379788" y="3030538"/>
          <p14:tracePt t="32543" x="3379788" y="3016250"/>
          <p14:tracePt t="32561" x="3379788" y="3001963"/>
          <p14:tracePt t="32568" x="3379788" y="2994025"/>
          <p14:tracePt t="32577" x="3379788" y="2979738"/>
          <p14:tracePt t="32596" x="3394075" y="2965450"/>
          <p14:tracePt t="32600" x="3394075" y="2951163"/>
          <p14:tracePt t="32616" x="3408363" y="2944813"/>
          <p14:tracePt t="32627" x="3414713" y="2930525"/>
          <p14:tracePt t="32631" x="3429000" y="2916238"/>
          <p14:tracePt t="32642" x="3457575" y="2901950"/>
          <p14:tracePt t="32646" x="3479800" y="2879725"/>
          <p14:tracePt t="32672" x="3557588" y="2830513"/>
          <p14:tracePt t="32681" x="3579813" y="2816225"/>
          <p14:tracePt t="32690" x="3614738" y="2801938"/>
          <p14:tracePt t="32698" x="3643313" y="2787650"/>
          <p14:tracePt t="32705" x="3663950" y="2779713"/>
          <p14:tracePt t="32730" x="3706813" y="2765425"/>
          <p14:tracePt t="32734" x="3757613" y="2736850"/>
          <p14:tracePt t="32738" x="3792538" y="2736850"/>
          <p14:tracePt t="32747" x="3814763" y="2736850"/>
          <p14:tracePt t="32751" x="3829050" y="2730500"/>
          <p14:tracePt t="32761" x="3857625" y="2730500"/>
          <p14:tracePt t="32791" x="3921125" y="2730500"/>
          <p14:tracePt t="32795" x="3929063" y="2730500"/>
          <p14:tracePt t="32803" x="3943350" y="2730500"/>
          <p14:tracePt t="32807" x="3971925" y="2730500"/>
          <p14:tracePt t="32816" x="3978275" y="2736850"/>
          <p14:tracePt t="32831" x="3992563" y="2736850"/>
          <p14:tracePt t="32837" x="4006850" y="2751138"/>
          <p14:tracePt t="32844" x="4021138" y="2751138"/>
          <p14:tracePt t="32847" x="4029075" y="2765425"/>
          <p14:tracePt t="32867" x="4043363" y="2765425"/>
          <p14:tracePt t="32876" x="4043363" y="2779713"/>
          <p14:tracePt t="32880" x="4057650" y="2779713"/>
          <p14:tracePt t="32890" x="4070350" y="2787650"/>
          <p14:tracePt t="32915" x="4078288" y="2816225"/>
          <p14:tracePt t="32931" x="4078288" y="2830513"/>
          <p14:tracePt t="32942" x="4092575" y="2836863"/>
          <p14:tracePt t="32946" x="4092575" y="2851150"/>
          <p14:tracePt t="32967" x="4106863" y="2894013"/>
          <p14:tracePt t="32975" x="4106863" y="2901950"/>
          <p14:tracePt t="32980" x="4106863" y="2916238"/>
          <p14:tracePt t="32992" x="4121150" y="2930525"/>
          <p14:tracePt t="32996" x="4121150" y="2951163"/>
          <p14:tracePt t="33013" x="4121150" y="2965450"/>
          <p14:tracePt t="33020" x="4127500" y="2979738"/>
          <p14:tracePt t="33024" x="4127500" y="3001963"/>
          <p14:tracePt t="33028" x="4127500" y="3016250"/>
          <p14:tracePt t="33038" x="4141788" y="3030538"/>
          <p14:tracePt t="33042" x="4141788" y="3044825"/>
          <p14:tracePt t="33053" x="4141788" y="3051175"/>
          <p14:tracePt t="33058" x="4141788" y="3065463"/>
          <p14:tracePt t="33080" x="4141788" y="3094038"/>
          <p14:tracePt t="33088" x="4141788" y="3100388"/>
          <p14:tracePt t="33104" x="4141788" y="3114675"/>
          <p14:tracePt t="33115" x="4141788" y="3128963"/>
          <p14:tracePt t="33125" x="4141788" y="3143250"/>
          <p14:tracePt t="33153" x="4141788" y="3165475"/>
          <p14:tracePt t="33156" x="4141788" y="3179763"/>
          <p14:tracePt t="33165" x="4141788" y="3194050"/>
          <p14:tracePt t="33173" x="4141788" y="3200400"/>
          <p14:tracePt t="33181" x="4141788" y="3214688"/>
          <p14:tracePt t="33190" x="4141788" y="3228975"/>
          <p14:tracePt t="33217" x="4141788" y="3251200"/>
          <p14:tracePt t="33222" x="4127500" y="3300413"/>
          <p14:tracePt t="33226" x="4121150" y="3300413"/>
          <p14:tracePt t="33239" x="4121150" y="3328988"/>
          <p14:tracePt t="33243" x="4121150" y="3343275"/>
          <p14:tracePt t="33254" x="4106863" y="3351213"/>
          <p14:tracePt t="33265" x="4106863" y="3365500"/>
          <p14:tracePt t="33269" x="4092575" y="3379788"/>
          <p14:tracePt t="33280" x="4092575" y="3394075"/>
          <p14:tracePt t="33284" x="4078288" y="3400425"/>
          <p14:tracePt t="33294" x="4070350" y="3414713"/>
          <p14:tracePt t="33316" x="4057650" y="3429000"/>
          <p14:tracePt t="33321" x="4043363" y="3443288"/>
          <p14:tracePt t="33325" x="4029075" y="3457575"/>
          <p14:tracePt t="33332" x="4021138" y="3463925"/>
          <p14:tracePt t="33344" x="4006850" y="3478213"/>
          <p14:tracePt t="33354" x="3978275" y="3492500"/>
          <p14:tracePt t="33358" x="3971925" y="3492500"/>
          <p14:tracePt t="33367" x="3943350" y="3514725"/>
          <p14:tracePt t="33373" x="3929063" y="3514725"/>
          <p14:tracePt t="33384" x="3892550" y="3543300"/>
          <p14:tracePt t="33394" x="3857625" y="3543300"/>
          <p14:tracePt t="33407" x="3829050" y="3557588"/>
          <p14:tracePt t="33412" x="3792538" y="3563938"/>
          <p14:tracePt t="33415" x="3757613" y="3563938"/>
          <p14:tracePt t="33424" x="3714750" y="3578225"/>
          <p14:tracePt t="33432" x="3663950" y="3592513"/>
          <p14:tracePt t="33442" x="3629025" y="3592513"/>
          <p14:tracePt t="33445" x="3614738" y="3592513"/>
          <p14:tracePt t="33463" x="3529013" y="3606800"/>
          <p14:tracePt t="33471" x="3465513" y="3606800"/>
          <p14:tracePt t="33481" x="3429000" y="3606800"/>
          <p14:tracePt t="33487" x="3394075" y="3606800"/>
          <p14:tracePt t="33497" x="3357563" y="3606800"/>
          <p14:tracePt t="33503" x="3343275" y="3592513"/>
          <p14:tracePt t="33521" x="3294063" y="3563938"/>
          <p14:tracePt t="33525" x="3251200" y="3557588"/>
          <p14:tracePt t="33529" x="3230563" y="3529013"/>
          <p14:tracePt t="33532" x="3194050" y="3506788"/>
          <p14:tracePt t="33546" x="3165475" y="3478213"/>
          <p14:tracePt t="33550" x="3151188" y="3457575"/>
          <p14:tracePt t="33561" x="3130550" y="3400425"/>
          <p14:tracePt t="33576" x="3094038" y="3351213"/>
          <p14:tracePt t="33583" x="3094038" y="3328988"/>
          <p14:tracePt t="33592" x="3079750" y="3294063"/>
          <p14:tracePt t="33601" x="3065463" y="3243263"/>
          <p14:tracePt t="33612" x="3065463" y="3200400"/>
          <p14:tracePt t="33616" x="3065463" y="3179763"/>
          <p14:tracePt t="33642" x="3065463" y="3128963"/>
          <p14:tracePt t="33646" x="3065463" y="3079750"/>
          <p14:tracePt t="33650" x="3065463" y="3030538"/>
          <p14:tracePt t="33660" x="3079750" y="2994025"/>
          <p14:tracePt t="33663" x="3101975" y="2965450"/>
          <p14:tracePt t="33675" x="3101975" y="2951163"/>
          <p14:tracePt t="33679" x="3130550" y="2916238"/>
          <p14:tracePt t="33687" x="3144838" y="2894013"/>
          <p14:tracePt t="33707" x="3165475" y="2851150"/>
          <p14:tracePt t="33717" x="3179763" y="2836863"/>
          <p14:tracePt t="33721" x="3194050" y="2830513"/>
          <p14:tracePt t="33730" x="3201988" y="2816225"/>
          <p14:tracePt t="33736" x="3216275" y="2801938"/>
          <p14:tracePt t="33748" x="3244850" y="2779713"/>
          <p14:tracePt t="33754" x="3251200" y="2779713"/>
          <p14:tracePt t="33768" x="3294063" y="2765425"/>
          <p14:tracePt t="33780" x="3300413" y="2751138"/>
          <p14:tracePt t="33784" x="3314700" y="2751138"/>
          <p14:tracePt t="33796" x="3343275" y="2751138"/>
          <p14:tracePt t="33800" x="3357563" y="2751138"/>
          <p14:tracePt t="33813" x="3379788" y="2751138"/>
          <p14:tracePt t="33831" x="3429000" y="2751138"/>
          <p14:tracePt t="33834" x="3479800" y="2765425"/>
          <p14:tracePt t="33842" x="3508375" y="2779713"/>
          <p14:tracePt t="33854" x="3543300" y="2787650"/>
          <p14:tracePt t="33858" x="3594100" y="2801938"/>
          <p14:tracePt t="33877" x="3629025" y="2830513"/>
          <p14:tracePt t="33881" x="3678238" y="2851150"/>
          <p14:tracePt t="33895" x="3714750" y="2865438"/>
          <p14:tracePt t="33900" x="3743325" y="2894013"/>
          <p14:tracePt t="33904" x="3778250" y="2901950"/>
          <p14:tracePt t="33924" x="3814763" y="2944813"/>
          <p14:tracePt t="33933" x="3843338" y="2951163"/>
          <p14:tracePt t="33942" x="3863975" y="2979738"/>
          <p14:tracePt t="33946" x="3892550" y="3001963"/>
          <p14:tracePt t="33957" x="3906838" y="3016250"/>
          <p14:tracePt t="33961" x="3943350" y="3044825"/>
          <p14:tracePt t="33980" x="3978275" y="3094038"/>
          <p14:tracePt t="33984" x="3978275" y="3100388"/>
          <p14:tracePt t="33995" x="3992563" y="3128963"/>
          <p14:tracePt t="34000" x="4006850" y="3151188"/>
          <p14:tracePt t="34013" x="4021138" y="3165475"/>
          <p14:tracePt t="34017" x="4021138" y="3194050"/>
          <p14:tracePt t="34046" x="4043363" y="3251200"/>
          <p14:tracePt t="34050" x="4043363" y="3279775"/>
          <p14:tracePt t="34062" x="4057650" y="3294063"/>
          <p14:tracePt t="34066" x="4057650" y="3314700"/>
          <p14:tracePt t="34075" x="4057650" y="3343275"/>
          <p14:tracePt t="34090" x="4057650" y="3379788"/>
          <p14:tracePt t="34097" x="4057650" y="3400425"/>
          <p14:tracePt t="34107" x="4057650" y="3414713"/>
          <p14:tracePt t="34117" x="4057650" y="3429000"/>
          <p14:tracePt t="34128" x="4057650" y="3457575"/>
          <p14:tracePt t="34132" x="4043363" y="3463925"/>
          <p14:tracePt t="34142" x="4029075" y="3478213"/>
          <p14:tracePt t="34150" x="4029075" y="3492500"/>
          <p14:tracePt t="34160" x="4021138" y="3506788"/>
          <p14:tracePt t="34175" x="4006850" y="3514725"/>
          <p14:tracePt t="34179" x="3992563" y="3529013"/>
          <p14:tracePt t="34192" x="3971925" y="3543300"/>
          <p14:tracePt t="34197" x="3957638" y="3543300"/>
          <p14:tracePt t="34204" x="3943350" y="3557588"/>
          <p14:tracePt t="34218" x="3906838" y="3563938"/>
          <p14:tracePt t="34230" x="3863975" y="3578225"/>
          <p14:tracePt t="34234" x="3857625" y="3578225"/>
          <p14:tracePt t="34245" x="3814763" y="3578225"/>
          <p14:tracePt t="34255" x="3778250" y="3578225"/>
          <p14:tracePt t="34267" x="3743325" y="3578225"/>
          <p14:tracePt t="34272" x="3706813" y="3578225"/>
          <p14:tracePt t="34276" x="3643313" y="3578225"/>
          <p14:tracePt t="34288" x="3608388" y="3578225"/>
          <p14:tracePt t="34293" x="3543300" y="3578225"/>
          <p14:tracePt t="34317" x="3508375" y="3557588"/>
          <p14:tracePt t="34321" x="3408363" y="3492500"/>
          <p14:tracePt t="34325" x="3365500" y="3463925"/>
          <p14:tracePt t="34337" x="3328988" y="3429000"/>
          <p14:tracePt t="34341" x="3294063" y="3379788"/>
          <p14:tracePt t="34351" x="3265488" y="3343275"/>
          <p14:tracePt t="34365" x="3244850" y="3251200"/>
          <p14:tracePt t="34374" x="3230563" y="3200400"/>
          <p14:tracePt t="34383" x="3216275" y="3151188"/>
          <p14:tracePt t="34394" x="3216275" y="3100388"/>
          <p14:tracePt t="34398" x="3216275" y="3051175"/>
          <p14:tracePt t="34420" x="3216275" y="3001963"/>
          <p14:tracePt t="34425" x="3230563" y="2916238"/>
          <p14:tracePt t="34429" x="3244850" y="2865438"/>
          <p14:tracePt t="34441" x="3265488" y="2830513"/>
          <p14:tracePt t="34445" x="3294063" y="2787650"/>
          <p14:tracePt t="34456" x="3328988" y="2736850"/>
          <p14:tracePt t="34472" x="3365500" y="2701925"/>
          <p14:tracePt t="34476" x="3429000" y="2679700"/>
          <p14:tracePt t="34482" x="3494088" y="2638425"/>
          <p14:tracePt t="34486" x="3565525" y="2601913"/>
          <p14:tracePt t="34500" x="3714750" y="2566988"/>
          <p14:tracePt t="34510" x="3792538" y="2552700"/>
          <p14:tracePt t="34522" x="3863975" y="2538413"/>
          <p14:tracePt t="34526" x="3957638" y="2538413"/>
          <p14:tracePt t="34538" x="4029075" y="2538413"/>
          <p14:tracePt t="34543" x="4092575" y="2538413"/>
          <p14:tracePt t="34551" x="4170363" y="2538413"/>
          <p14:tracePt t="34562" x="4221163" y="2538413"/>
          <p14:tracePt t="34566" x="4278313" y="2552700"/>
          <p14:tracePt t="34578" x="4321175" y="2566988"/>
          <p14:tracePt t="34587" x="4341813" y="2581275"/>
          <p14:tracePt t="34591" x="4378325" y="2601913"/>
          <p14:tracePt t="34604" x="4406900" y="2630488"/>
          <p14:tracePt t="34621" x="4441825" y="2652713"/>
          <p14:tracePt t="34625" x="4505325" y="2716213"/>
          <p14:tracePt t="34629" x="4505325" y="2730500"/>
          <p14:tracePt t="34643" x="4533900" y="2779713"/>
          <p14:tracePt t="34647" x="4541838" y="2801938"/>
          <p14:tracePt t="34659" x="4556125" y="2836863"/>
          <p14:tracePt t="34664" x="4556125" y="2879725"/>
          <p14:tracePt t="34678" x="4556125" y="2965450"/>
          <p14:tracePt t="34690" x="4556125" y="3016250"/>
          <p14:tracePt t="34695" x="4556125" y="3065463"/>
          <p14:tracePt t="34706" x="4533900" y="3114675"/>
          <p14:tracePt t="34710" x="4505325" y="3179763"/>
          <p14:tracePt t="34722" x="4470400" y="3228975"/>
          <p14:tracePt t="34740" x="4427538" y="3294063"/>
          <p14:tracePt t="34745" x="4327525" y="3400425"/>
          <p14:tracePt t="34756" x="4292600" y="3443288"/>
          <p14:tracePt t="34760" x="4241800" y="3492500"/>
          <p14:tracePt t="34770" x="4206875" y="3514725"/>
          <p14:tracePt t="34774" x="4156075" y="3557588"/>
          <p14:tracePt t="34787" x="4106863" y="3563938"/>
          <p14:tracePt t="34804" x="4070350" y="3578225"/>
          <p14:tracePt t="34808" x="3978275" y="3606800"/>
          <p14:tracePt t="34822" x="3892550" y="3606800"/>
          <p14:tracePt t="34832" x="3829050" y="3606800"/>
          <p14:tracePt t="34842" x="3778250" y="3606800"/>
          <p14:tracePt t="34867" x="3729038" y="3606800"/>
          <p14:tracePt t="34871" x="3643313" y="3557588"/>
          <p14:tracePt t="34877" x="3608388" y="3529013"/>
          <p14:tracePt t="34880" x="3565525" y="3492500"/>
          <p14:tracePt t="34892" x="3529013" y="3457575"/>
          <p14:tracePt t="34896" x="3494088" y="3400425"/>
          <p14:tracePt t="34923" x="3429000" y="3279775"/>
          <p14:tracePt t="34931" x="3414713" y="3214688"/>
          <p14:tracePt t="34938" x="3414713" y="3179763"/>
          <p14:tracePt t="34943" x="3414713" y="3151188"/>
          <p14:tracePt t="34954" x="3408363" y="3114675"/>
          <p14:tracePt t="34969" x="3408363" y="3079750"/>
          <p14:tracePt t="34974" x="3408363" y="3051175"/>
          <p14:tracePt t="34981" x="3408363" y="3016250"/>
          <p14:tracePt t="34987" x="3408363" y="2994025"/>
          <p14:tracePt t="34991" x="3408363" y="2979738"/>
          <p14:tracePt t="35003" x="3414713" y="2944813"/>
          <p14:tracePt t="35011" x="3429000" y="2930525"/>
          <p14:tracePt t="35015" x="3457575" y="2901950"/>
          <p14:tracePt t="35026" x="3494088" y="2879725"/>
          <p14:tracePt t="35036" x="3543300" y="2865438"/>
          <p14:tracePt t="35041" x="3579813" y="2836863"/>
          <p14:tracePt t="35052" x="3643313" y="2816225"/>
          <p14:tracePt t="35056" x="3692525" y="2801938"/>
          <p14:tracePt t="35070" x="3729038" y="2787650"/>
          <p14:tracePt t="35075" x="3757613" y="2787650"/>
          <p14:tracePt t="35084" x="3806825" y="2779713"/>
          <p14:tracePt t="35095" x="3843338" y="2765425"/>
          <p14:tracePt t="35110" x="3892550" y="2765425"/>
          <p14:tracePt t="35114" x="3971925" y="2765425"/>
          <p14:tracePt t="35126" x="3992563" y="2765425"/>
          <p14:tracePt t="35130" x="4021138" y="2765425"/>
          <p14:tracePt t="35139" x="4057650" y="2787650"/>
          <p14:tracePt t="35148" x="4078288" y="2816225"/>
          <p14:tracePt t="35165" x="4141788" y="2879725"/>
          <p14:tracePt t="35170" x="4170363" y="2901950"/>
          <p14:tracePt t="35183" x="4178300" y="2951163"/>
          <p14:tracePt t="35187" x="4206875" y="3001963"/>
          <p14:tracePt t="35197" x="4221163" y="3051175"/>
          <p14:tracePt t="35205" x="4227513" y="3100388"/>
          <p14:tracePt t="35210" x="4241800" y="3165475"/>
          <p14:tracePt t="35228" x="4256088" y="3294063"/>
          <p14:tracePt t="35239" x="4256088" y="3343275"/>
          <p14:tracePt t="35244" x="4256088" y="3365500"/>
          <p14:tracePt t="35253" x="4256088" y="3414713"/>
          <p14:tracePt t="35262" x="4241800" y="3443288"/>
          <p14:tracePt t="35267" x="4241800" y="3463925"/>
          <p14:tracePt t="35290" x="4227513" y="3492500"/>
          <p14:tracePt t="35294" x="4206875" y="3529013"/>
          <p14:tracePt t="35298" x="4170363" y="3543300"/>
          <p14:tracePt t="35311" x="4141788" y="3557588"/>
          <p14:tracePt t="35315" x="4121150" y="3557588"/>
          <p14:tracePt t="35326" x="4078288" y="3557588"/>
          <p14:tracePt t="35344" x="3978275" y="3557588"/>
          <p14:tracePt t="35352" x="3929063" y="3557588"/>
          <p14:tracePt t="35355" x="3863975" y="3543300"/>
          <p14:tracePt t="35366" x="3829050" y="3529013"/>
          <p14:tracePt t="35375" x="3763963" y="3506788"/>
          <p14:tracePt t="35393" x="3757613" y="3492500"/>
          <p14:tracePt t="35397" x="3678238" y="3443288"/>
          <p14:tracePt t="35407" x="3663950" y="3414713"/>
          <p14:tracePt t="35412" x="3643313" y="3400425"/>
          <p14:tracePt t="35424" x="3643313" y="3394075"/>
          <p14:tracePt t="35428" x="3629025" y="3379788"/>
          <p14:tracePt t="35445" x="3629025" y="3365500"/>
          <p14:tracePt t="35490" x="3643313" y="3365500"/>
          <p14:tracePt t="35522" x="3657600" y="3365500"/>
          <p14:tracePt t="35563" x="3657600" y="3379788"/>
          <p14:tracePt t="35578" x="3657600" y="3394075"/>
          <p14:tracePt t="35591" x="3657600" y="3400425"/>
          <p14:tracePt t="35599" x="3657600" y="3429000"/>
          <p14:tracePt t="35611" x="3657600" y="3443288"/>
          <p14:tracePt t="36078" x="3663950" y="3443288"/>
          <p14:tracePt t="36088" x="3678238" y="3443288"/>
          <p14:tracePt t="36097" x="3706813" y="3443288"/>
          <p14:tracePt t="36106" x="3714750" y="3457575"/>
          <p14:tracePt t="36115" x="3757613" y="3463925"/>
          <p14:tracePt t="36122" x="3778250" y="3478213"/>
          <p14:tracePt t="36131" x="3814763" y="3478213"/>
          <p14:tracePt t="36140" x="3857625" y="3492500"/>
          <p14:tracePt t="36144" x="3892550" y="3492500"/>
          <p14:tracePt t="36155" x="3943350" y="3506788"/>
          <p14:tracePt t="36161" x="3992563" y="3514725"/>
          <p14:tracePt t="36172" x="4029075" y="3514725"/>
          <p14:tracePt t="36184" x="4092575" y="3529013"/>
          <p14:tracePt t="36188" x="4141788" y="3529013"/>
          <p14:tracePt t="36192" x="4178300" y="3543300"/>
          <p14:tracePt t="36202" x="4241800" y="3543300"/>
          <p14:tracePt t="36218" x="4306888" y="3557588"/>
          <p14:tracePt t="36229" x="4370388" y="3557588"/>
          <p14:tracePt t="36237" x="4392613" y="3563938"/>
          <p14:tracePt t="36245" x="4421188" y="3563938"/>
          <p14:tracePt t="36257" x="4441825" y="3578225"/>
          <p14:tracePt t="36261" x="4484688" y="3578225"/>
          <p14:tracePt t="36265" x="4505325" y="3578225"/>
          <p14:tracePt t="36275" x="4519613" y="3592513"/>
          <p14:tracePt t="36287" x="4541838" y="3592513"/>
          <p14:tracePt t="36291" x="4556125" y="3606800"/>
          <p14:tracePt t="36304" x="4570413" y="3606800"/>
          <p14:tracePt t="36308" x="4584700" y="3606800"/>
          <p14:tracePt t="36321" x="4591050" y="3614738"/>
          <p14:tracePt t="36331" x="4605338" y="3614738"/>
          <p14:tracePt t="36360" x="4619625" y="3614738"/>
          <p14:tracePt t="36392" x="4619625" y="3629025"/>
          <p14:tracePt t="36723" x="4633913" y="3629025"/>
          <p14:tracePt t="36732" x="4641850" y="3629025"/>
          <p14:tracePt t="36740" x="4656138" y="3629025"/>
          <p14:tracePt t="36748" x="4670425" y="3643313"/>
          <p14:tracePt t="36757" x="4691063" y="3657600"/>
          <p14:tracePt t="36765" x="4705350" y="3663950"/>
          <p14:tracePt t="36774" x="4719638" y="3678238"/>
          <p14:tracePt t="36782" x="4733925" y="3692525"/>
          <p14:tracePt t="36793" x="4741863" y="3706813"/>
          <p14:tracePt t="36797" x="4756150" y="3714750"/>
          <p14:tracePt t="36808" x="4770438" y="3743325"/>
          <p14:tracePt t="36814" x="4784725" y="3757613"/>
          <p14:tracePt t="36825" x="4791075" y="3763963"/>
          <p14:tracePt t="36833" x="4791075" y="3778250"/>
          <p14:tracePt t="36843" x="4805363" y="3792538"/>
          <p14:tracePt t="36847" x="4819650" y="3806825"/>
          <p14:tracePt t="36859" x="4833938" y="3813175"/>
          <p14:tracePt t="36873" x="4841875" y="3841750"/>
          <p14:tracePt t="36884" x="4856163" y="3856038"/>
          <p14:tracePt t="36889" x="4870450" y="3863975"/>
          <p14:tracePt t="36894" x="4883150" y="3892550"/>
          <p14:tracePt t="36912" x="4891088" y="3913188"/>
          <p14:tracePt t="36924" x="4905375" y="3927475"/>
          <p14:tracePt t="36928" x="4905375" y="3956050"/>
          <p14:tracePt t="36938" x="4919663" y="3963988"/>
          <p14:tracePt t="36943" x="4933950" y="3992563"/>
          <p14:tracePt t="36959" x="4940300" y="4056063"/>
          <p14:tracePt t="36968" x="4954588" y="4070350"/>
          <p14:tracePt t="36977" x="4968875" y="4121150"/>
          <p14:tracePt t="36983" x="4968875" y="4156075"/>
          <p14:tracePt t="37000" x="4983163" y="4191000"/>
          <p14:tracePt t="37005" x="4983163" y="4205288"/>
          <p14:tracePt t="37009" x="4997450" y="4256088"/>
          <p14:tracePt t="37020" x="4997450" y="4276725"/>
          <p14:tracePt t="37025" x="5005388" y="4327525"/>
          <p14:tracePt t="37045" x="5019675" y="4376738"/>
          <p14:tracePt t="37049" x="5019675" y="4391025"/>
          <p14:tracePt t="37060" x="5019675" y="4427538"/>
          <p14:tracePt t="37063" x="5033963" y="4441825"/>
          <p14:tracePt t="37081" x="5033963" y="4491038"/>
          <p14:tracePt t="37092" x="5033963" y="4505325"/>
          <p14:tracePt t="37096" x="5048250" y="4527550"/>
          <p14:tracePt t="37106" x="5048250" y="4541838"/>
          <p14:tracePt t="37116" x="5048250" y="4570413"/>
          <p14:tracePt t="37120" x="5048250" y="4591050"/>
          <p14:tracePt t="37129" x="5048250" y="4619625"/>
          <p14:tracePt t="37141" x="5048250" y="4633913"/>
          <p14:tracePt t="37145" x="5048250" y="4654550"/>
          <p14:tracePt t="37155" x="5048250" y="4683125"/>
          <p14:tracePt t="37163" x="5048250" y="4691063"/>
          <p14:tracePt t="37177" x="5048250" y="4719638"/>
          <p14:tracePt t="37181" x="5048250" y="4740275"/>
          <p14:tracePt t="37184" x="5048250" y="4754563"/>
          <p14:tracePt t="37194" x="5048250" y="4768850"/>
          <p14:tracePt t="37207" x="5048250" y="4791075"/>
          <p14:tracePt t="37211" x="5048250" y="4819650"/>
          <p14:tracePt t="37220" x="5033963" y="4833938"/>
          <p14:tracePt t="37226" x="5033963" y="4840288"/>
          <p14:tracePt t="37235" x="5033963" y="4868863"/>
          <p14:tracePt t="37253" x="5019675" y="4883150"/>
          <p14:tracePt t="37257" x="4997450" y="4940300"/>
          <p14:tracePt t="37270" x="4983163" y="4968875"/>
          <p14:tracePt t="37274" x="4983163" y="4989513"/>
          <p14:tracePt t="37287" x="4954588" y="5032375"/>
          <p14:tracePt t="37303" x="4954588" y="5068888"/>
          <p14:tracePt t="37307" x="4919663" y="5154613"/>
          <p14:tracePt t="37317" x="4905375" y="5203825"/>
          <p14:tracePt t="37333" x="4883150" y="5246688"/>
          <p14:tracePt t="37337" x="4856163" y="5283200"/>
          <p14:tracePt t="37341" x="4841875" y="5303838"/>
          <p14:tracePt t="37345" x="4819650" y="5367338"/>
          <p14:tracePt t="37359" x="4791075" y="5403850"/>
          <p14:tracePt t="37370" x="4770438" y="5453063"/>
          <p14:tracePt t="37381" x="4756150" y="5495925"/>
          <p14:tracePt t="37387" x="4741863" y="5518150"/>
          <p14:tracePt t="37403" x="4741863" y="5546725"/>
          <p14:tracePt t="37649" x="4733925" y="5546725"/>
          <p14:tracePt t="37658" x="4705350" y="5567363"/>
          <p14:tracePt t="37666" x="4684713" y="5595938"/>
          <p14:tracePt t="37674" x="4641850" y="5618163"/>
          <p14:tracePt t="37683" x="4605338" y="5653088"/>
          <p14:tracePt t="37693" x="4556125" y="5695950"/>
          <p14:tracePt t="37703" x="4505325" y="5730875"/>
          <p14:tracePt t="37710" x="4441825" y="5767388"/>
          <p14:tracePt t="37720" x="4392613" y="5810250"/>
          <p14:tracePt t="37730" x="4341813" y="5830888"/>
          <p14:tracePt t="37734" x="4292600" y="5867400"/>
          <p14:tracePt t="37746" x="4256088" y="5881688"/>
          <p14:tracePt t="37750" x="4221163" y="5895975"/>
          <p14:tracePt t="37760" x="4170363" y="5916613"/>
          <p14:tracePt t="37770" x="4127500" y="5916613"/>
          <p14:tracePt t="37774" x="4092575" y="5930900"/>
          <p14:tracePt t="37784" x="4070350" y="5930900"/>
          <p14:tracePt t="37794" x="4021138" y="5930900"/>
          <p14:tracePt t="37806" x="3978275" y="5930900"/>
          <p14:tracePt t="37810" x="3957638" y="5930900"/>
          <p14:tracePt t="37814" x="3921125" y="5916613"/>
          <p14:tracePt t="37824" x="3878263" y="5910263"/>
          <p14:tracePt t="37833" x="3843338" y="5895975"/>
          <p14:tracePt t="37840" x="3806825" y="5881688"/>
          <p14:tracePt t="37848" x="3778250" y="5859463"/>
          <p14:tracePt t="37855" x="3757613" y="5859463"/>
          <p14:tracePt t="37865" x="3706813" y="5830888"/>
          <p14:tracePt t="37878" x="3678238" y="5816600"/>
          <p14:tracePt t="37882" x="3643313" y="5795963"/>
          <p14:tracePt t="37887" x="3608388" y="5767388"/>
          <p14:tracePt t="37900" x="3565525" y="5745163"/>
          <p14:tracePt t="37904" x="3543300" y="5716588"/>
          <p14:tracePt t="37919" x="3508375" y="5681663"/>
          <p14:tracePt t="37923" x="3465513" y="5653088"/>
          <p14:tracePt t="37926" x="3429000" y="5618163"/>
          <p14:tracePt t="37940" x="3394075" y="5581650"/>
          <p14:tracePt t="37944" x="3357563" y="5532438"/>
          <p14:tracePt t="37961" x="3294063" y="5432425"/>
          <p14:tracePt t="37970" x="3265488" y="5367338"/>
          <p14:tracePt t="37974" x="3230563" y="5303838"/>
          <p14:tracePt t="37986" x="3216275" y="5246688"/>
          <p14:tracePt t="37991" x="3194050" y="5197475"/>
          <p14:tracePt t="38003" x="3179763" y="5146675"/>
          <p14:tracePt t="38015" x="3165475" y="5089525"/>
          <p14:tracePt t="38019" x="3165475" y="5040313"/>
          <p14:tracePt t="38022" x="3165475" y="5018088"/>
          <p14:tracePt t="38034" x="3151188" y="4968875"/>
          <p14:tracePt t="38043" x="3151188" y="4919663"/>
          <p14:tracePt t="38056" x="3151188" y="4891088"/>
          <p14:tracePt t="38060" x="3151188" y="4868863"/>
          <p14:tracePt t="38063" x="3151188" y="4833938"/>
          <p14:tracePt t="38073" x="3151188" y="4791075"/>
          <p14:tracePt t="38081" x="3151188" y="4768850"/>
          <p14:tracePt t="38092" x="3151188" y="4740275"/>
          <p14:tracePt t="38104" x="3151188" y="4719638"/>
          <p14:tracePt t="38108" x="3151188" y="4705350"/>
          <p14:tracePt t="38112" x="3151188" y="4683125"/>
          <p14:tracePt t="38121" x="3151188" y="4654550"/>
          <p14:tracePt t="38130" x="3165475" y="4640263"/>
          <p14:tracePt t="38137" x="3165475" y="4633913"/>
          <p14:tracePt t="38153" x="3201988" y="4591050"/>
          <p14:tracePt t="38163" x="3230563" y="4570413"/>
          <p14:tracePt t="38171" x="3251200" y="4541838"/>
          <p14:tracePt t="38175" x="3279775" y="4519613"/>
          <p14:tracePt t="38189" x="3314700" y="4505325"/>
          <p14:tracePt t="38205" x="3365500" y="4470400"/>
          <p14:tracePt t="38209" x="3465513" y="4405313"/>
          <p14:tracePt t="38222" x="3514725" y="4376738"/>
          <p14:tracePt t="38226" x="3579813" y="4356100"/>
          <p14:tracePt t="38241" x="3657600" y="4341813"/>
          <p14:tracePt t="38257" x="3729038" y="4319588"/>
          <p14:tracePt t="38263" x="3878263" y="4276725"/>
          <p14:tracePt t="38268" x="3971925" y="4270375"/>
          <p14:tracePt t="38275" x="4043363" y="4270375"/>
          <p14:tracePt t="38283" x="4121150" y="4256088"/>
          <p14:tracePt t="38290" x="4206875" y="4256088"/>
          <p14:tracePt t="38305" x="4356100" y="4256088"/>
          <p14:tracePt t="38321" x="4421188" y="4256088"/>
          <p14:tracePt t="38326" x="4491038" y="4256088"/>
          <p14:tracePt t="38331" x="4556125" y="4256088"/>
          <p14:tracePt t="38337" x="4605338" y="4256088"/>
          <p14:tracePt t="38351" x="4670425" y="4256088"/>
          <p14:tracePt t="38355" x="4719638" y="4256088"/>
          <p14:tracePt t="38365" x="4741863" y="4256088"/>
          <p14:tracePt t="38369" x="4784725" y="4270375"/>
          <p14:tracePt t="38384" x="4819650" y="4270375"/>
          <p14:tracePt t="38390" x="4841875" y="4276725"/>
          <p14:tracePt t="38395" x="4883150" y="4291013"/>
          <p14:tracePt t="38407" x="4891088" y="4305300"/>
          <p14:tracePt t="38412" x="4919663" y="4319588"/>
          <p14:tracePt t="38421" x="4954588" y="4341813"/>
          <p14:tracePt t="38425" x="4983163" y="4356100"/>
          <p14:tracePt t="38440" x="4983163" y="4370388"/>
          <p14:tracePt t="38454" x="5005388" y="4391025"/>
          <p14:tracePt t="38459" x="5033963" y="4427538"/>
          <p14:tracePt t="38472" x="5054600" y="4470400"/>
          <p14:tracePt t="38476" x="5068888" y="4476750"/>
          <p14:tracePt t="38487" x="5083175" y="4505325"/>
          <p14:tracePt t="38491" x="5097463" y="4541838"/>
          <p14:tracePt t="38503" x="5105400" y="4583113"/>
          <p14:tracePt t="38507" x="5119688" y="4605338"/>
          <p14:tracePt t="38517" x="5133975" y="4640263"/>
          <p14:tracePt t="38547" x="5133975" y="4683125"/>
          <p14:tracePt t="38552" x="5168900" y="4768850"/>
          <p14:tracePt t="38556" x="5168900" y="4833938"/>
          <p14:tracePt t="38562" x="5183188" y="4840288"/>
          <p14:tracePt t="38574" x="5183188" y="4883150"/>
          <p14:tracePt t="38578" x="5183188" y="4933950"/>
          <p14:tracePt t="38588" x="5183188" y="4968875"/>
          <p14:tracePt t="38598" x="5183188" y="5003800"/>
          <p14:tracePt t="38604" x="5183188" y="5040313"/>
          <p14:tracePt t="38629" x="5183188" y="5154613"/>
          <p14:tracePt t="38637" x="5183188" y="5197475"/>
          <p14:tracePt t="38646" x="5168900" y="5232400"/>
          <p14:tracePt t="38650" x="5154613" y="5283200"/>
          <p14:tracePt t="38663" x="5133975" y="5332413"/>
          <p14:tracePt t="38671" x="5119688" y="5381625"/>
          <p14:tracePt t="38685" x="5054600" y="5495925"/>
          <p14:tracePt t="38695" x="5033963" y="5546725"/>
          <p14:tracePt t="38703" x="5005388" y="5595938"/>
          <p14:tracePt t="38708" x="4968875" y="5646738"/>
          <p14:tracePt t="38722" x="4954588" y="5667375"/>
          <p14:tracePt t="38735" x="4905375" y="5730875"/>
          <p14:tracePt t="38739" x="4883150" y="5745163"/>
          <p14:tracePt t="38746" x="4841875" y="5810250"/>
          <p14:tracePt t="38750" x="4791075" y="5845175"/>
          <p14:tracePt t="38762" x="4741863" y="5881688"/>
          <p14:tracePt t="38766" x="4691063" y="5910263"/>
          <p14:tracePt t="38792" x="4633913" y="5945188"/>
          <p14:tracePt t="38796" x="4427538" y="6045200"/>
          <p14:tracePt t="38799" x="4327525" y="6096000"/>
          <p14:tracePt t="38803" x="4278313" y="6116638"/>
          <p14:tracePt t="38816" x="4178300" y="6165850"/>
          <p14:tracePt t="38820" x="4078288" y="6208713"/>
          <p14:tracePt t="38831" x="4006850" y="6230938"/>
          <p14:tracePt t="38854" x="3929063" y="6245225"/>
          <p14:tracePt t="38861" x="3678238" y="6265863"/>
          <p14:tracePt t="38868" x="3608388" y="6265863"/>
          <p14:tracePt t="38881" x="3529013" y="6259513"/>
          <p14:tracePt t="38891" x="3443288" y="6216650"/>
          <p14:tracePt t="38895" x="3379788" y="6180138"/>
          <p14:tracePt t="38917" x="3314700" y="6145213"/>
          <p14:tracePt t="38922" x="3216275" y="6059488"/>
          <p14:tracePt t="38927" x="3179763" y="6010275"/>
          <p14:tracePt t="38940" x="3144838" y="5959475"/>
          <p14:tracePt t="38944" x="3101975" y="5910263"/>
          <p14:tracePt t="38948" x="3065463" y="5859463"/>
          <p14:tracePt t="38974" x="2994025" y="5681663"/>
          <p14:tracePt t="38981" x="2979738" y="5618163"/>
          <p14:tracePt t="38992" x="2965450" y="5553075"/>
          <p14:tracePt t="39001" x="2965450" y="5495925"/>
          <p14:tracePt t="39014" x="2951163" y="5367338"/>
          <p14:tracePt t="39027" x="2951163" y="5303838"/>
          <p14:tracePt t="39031" x="2951163" y="5254625"/>
          <p14:tracePt t="39042" x="2951163" y="5197475"/>
          <p14:tracePt t="39050" x="2951163" y="5154613"/>
          <p14:tracePt t="39055" x="2951163" y="5103813"/>
          <p14:tracePt t="39067" x="2965450" y="5054600"/>
          <p14:tracePt t="39072" x="2994025" y="5018088"/>
          <p14:tracePt t="39086" x="3016250" y="4983163"/>
          <p14:tracePt t="39094" x="3044825" y="4933950"/>
          <p14:tracePt t="39097" x="3094038" y="4883150"/>
          <p14:tracePt t="39103" x="3130550" y="4840288"/>
          <p14:tracePt t="39117" x="3179763" y="4805363"/>
          <p14:tracePt t="39121" x="3230563" y="4768850"/>
          <p14:tracePt t="39134" x="3343275" y="4705350"/>
          <p14:tracePt t="39148" x="3408363" y="4683125"/>
          <p14:tracePt t="39154" x="3465513" y="4654550"/>
          <p14:tracePt t="39158" x="3529013" y="4640263"/>
          <p14:tracePt t="39172" x="3594100" y="4640263"/>
          <p14:tracePt t="39183" x="3657600" y="4640263"/>
          <p14:tracePt t="39187" x="3729038" y="4640263"/>
          <p14:tracePt t="39191" x="3863975" y="4640263"/>
          <p14:tracePt t="39203" x="3921125" y="4654550"/>
          <p14:tracePt t="39208" x="3992563" y="4683125"/>
          <p14:tracePt t="39229" x="4170363" y="4754563"/>
          <p14:tracePt t="39233" x="4306888" y="4833938"/>
          <p14:tracePt t="39244" x="4356100" y="4840288"/>
          <p14:tracePt t="39248" x="4441825" y="4905375"/>
          <p14:tracePt t="39262" x="4533900" y="4940300"/>
          <p14:tracePt t="39266" x="4605338" y="4989513"/>
          <p14:tracePt t="39279" x="4684713" y="5040313"/>
          <p14:tracePt t="39293" x="4741863" y="5089525"/>
          <p14:tracePt t="39297" x="4856163" y="5197475"/>
          <p14:tracePt t="39309" x="4891088" y="5232400"/>
          <p14:tracePt t="39313" x="4919663" y="5254625"/>
          <p14:tracePt t="39327" x="4940300" y="5297488"/>
          <p14:tracePt t="39332" x="4968875" y="5332413"/>
          <p14:tracePt t="39348" x="4997450" y="5367338"/>
          <p14:tracePt t="39352" x="5005388" y="5395913"/>
          <p14:tracePt t="39365" x="5005388" y="5418138"/>
          <p14:tracePt t="39370" x="5005388" y="5432425"/>
          <p14:tracePt t="39383" x="5005388" y="5446713"/>
          <p14:tracePt t="39387" x="5005388" y="5453063"/>
          <p14:tracePt t="39397" x="5005388" y="5467350"/>
          <p14:tracePt t="39400" x="5005388" y="5495925"/>
          <p14:tracePt t="39412" x="4997450" y="5518150"/>
          <p14:tracePt t="39416" x="4968875" y="5546725"/>
          <p14:tracePt t="39433" x="4905375" y="5603875"/>
          <p14:tracePt t="39443" x="4870450" y="5646738"/>
          <p14:tracePt t="39448" x="4819650" y="5681663"/>
          <p14:tracePt t="39462" x="4770438" y="5730875"/>
          <p14:tracePt t="39466" x="4719638" y="5767388"/>
          <p14:tracePt t="39479" x="4670425" y="5810250"/>
          <p14:tracePt t="39483" x="4619625" y="5830888"/>
          <p14:tracePt t="39506" x="4570413" y="5859463"/>
          <p14:tracePt t="39510" x="4484688" y="5910263"/>
          <p14:tracePt t="39514" x="4441825" y="5916613"/>
          <p14:tracePt t="39528" x="4406900" y="5930900"/>
          <p14:tracePt t="39532" x="4370388" y="5930900"/>
          <p14:tracePt t="39537" x="4327525" y="5945188"/>
          <p14:tracePt t="39551" x="4278313" y="5945188"/>
          <p14:tracePt t="39563" x="4241800" y="5945188"/>
          <p14:tracePt t="39567" x="4192588" y="5945188"/>
          <p14:tracePt t="39571" x="4141788" y="5945188"/>
          <p14:tracePt t="39580" x="4121150" y="5945188"/>
          <p14:tracePt t="39588" x="4057650" y="5945188"/>
          <p14:tracePt t="39599" x="4021138" y="5930900"/>
          <p14:tracePt t="39604" x="3971925" y="5910263"/>
          <p14:tracePt t="39626" x="3929063" y="5895975"/>
          <p14:tracePt t="39633" x="3863975" y="5845175"/>
          <p14:tracePt t="39638" x="3857625" y="5816600"/>
          <p14:tracePt t="39642" x="3814763" y="5781675"/>
          <p14:tracePt t="39655" x="3806825" y="5745163"/>
          <p14:tracePt t="39660" x="3792538" y="5730875"/>
          <p14:tracePt t="39684" x="3778250" y="5681663"/>
          <p14:tracePt t="39689" x="3763963" y="5603875"/>
          <p14:tracePt t="39692" x="3763963" y="5581650"/>
          <p14:tracePt t="39705" x="3763963" y="5546725"/>
          <p14:tracePt t="39709" x="3763963" y="5503863"/>
          <p14:tracePt t="39717" x="3763963" y="5453063"/>
          <p14:tracePt t="39726" x="3778250" y="5418138"/>
          <p14:tracePt t="39737" x="3806825" y="5381625"/>
          <p14:tracePt t="39758" x="3929063" y="5218113"/>
          <p14:tracePt t="39762" x="4029075" y="5118100"/>
          <p14:tracePt t="39774" x="4127500" y="5054600"/>
          <p14:tracePt t="39778" x="4227513" y="4989513"/>
          <p14:tracePt t="39789" x="4327525" y="4940300"/>
          <p14:tracePt t="39817" x="4456113" y="4891088"/>
          <p14:tracePt t="39823" x="4883150" y="4791075"/>
          <p14:tracePt t="39827" x="5019675" y="4783138"/>
          <p14:tracePt t="39839" x="5168900" y="4783138"/>
          <p14:tracePt t="39843" x="5318125" y="4783138"/>
          <p14:tracePt t="39854" x="5446713" y="4783138"/>
          <p14:tracePt t="39876" x="5597525" y="4783138"/>
          <p14:tracePt t="39884" x="5881688" y="4819650"/>
          <p14:tracePt t="39889" x="6032500" y="4840288"/>
          <p14:tracePt t="39893" x="6181725" y="4868863"/>
          <p14:tracePt t="39911" x="6481763" y="4905375"/>
          <p14:tracePt t="39916" x="6630988" y="4933950"/>
          <p14:tracePt t="39928" x="6788150" y="4954588"/>
          <p14:tracePt t="39933" x="6937375" y="4968875"/>
          <p14:tracePt t="39944" x="6994525" y="4983163"/>
          <p14:tracePt t="39949" x="7123113" y="4983163"/>
          <p14:tracePt t="39971" x="7208838" y="4983163"/>
          <p14:tracePt t="39975" x="7400925" y="4983163"/>
          <p14:tracePt t="39980" x="7472363" y="4983163"/>
          <p14:tracePt t="39993" x="7535863" y="4983163"/>
          <p14:tracePt t="39997" x="7586663" y="4983163"/>
          <p14:tracePt t="40007" x="7607300" y="4983163"/>
          <p14:tracePt t="40022" x="7650163" y="4983163"/>
          <p14:tracePt t="40027" x="7672388" y="4983163"/>
          <p14:tracePt t="40031" x="7700963" y="4968875"/>
          <p14:tracePt t="40041" x="7721600" y="4968875"/>
          <p14:tracePt t="40046" x="7735888" y="4968875"/>
          <p14:tracePt t="40058" x="7750175" y="4954588"/>
          <p14:tracePt t="40076" x="7764463" y="4954588"/>
          <p14:tracePt t="40084" x="7764463" y="4940300"/>
          <p14:tracePt t="40163" x="7764463" y="4954588"/>
          <p14:tracePt t="40470" x="7770813" y="4940300"/>
          <p14:tracePt t="40479" x="7813675" y="4933950"/>
          <p14:tracePt t="40488" x="7850188" y="4905375"/>
          <p14:tracePt t="40497" x="7885113" y="4891088"/>
          <p14:tracePt t="40506" x="7950200" y="4854575"/>
          <p14:tracePt t="40515" x="8013700" y="4819650"/>
          <p14:tracePt t="40520" x="8064500" y="4805363"/>
          <p14:tracePt t="40536" x="8199438" y="4733925"/>
          <p14:tracePt t="40545" x="8270875" y="4691063"/>
          <p14:tracePt t="40555" x="8334375" y="4668838"/>
          <p14:tracePt t="40564" x="8413750" y="4633913"/>
          <p14:tracePt t="40573" x="8477250" y="4591050"/>
          <p14:tracePt t="40582" x="8534400" y="4570413"/>
          <p14:tracePt t="40587" x="8548688" y="4556125"/>
          <p14:tracePt t="40594" x="8597900" y="4527550"/>
          <p14:tracePt t="40601" x="8634413" y="4505325"/>
          <p14:tracePt t="40616" x="8683625" y="4476750"/>
          <p14:tracePt t="40627" x="8697913" y="4470400"/>
          <p14:tracePt t="40637" x="8712200" y="4470400"/>
          <p14:tracePt t="40641" x="8726488" y="4456113"/>
          <p14:tracePt t="40663" x="8734425" y="4456113"/>
          <p14:tracePt t="40865" x="8726488" y="4456113"/>
          <p14:tracePt t="40897" x="8712200" y="4441825"/>
          <p14:tracePt t="40914" x="8697913" y="4441825"/>
          <p14:tracePt t="40931" x="8683625" y="4441825"/>
          <p14:tracePt t="40940" x="8677275" y="4427538"/>
          <p14:tracePt t="40949" x="8662988" y="4427538"/>
          <p14:tracePt t="40959" x="8648700" y="4427538"/>
          <p14:tracePt t="40970" x="8634413" y="4427538"/>
          <p14:tracePt t="40975" x="8626475" y="4427538"/>
          <p14:tracePt t="40979" x="8597900" y="4427538"/>
          <p14:tracePt t="40991" x="8583613" y="4419600"/>
          <p14:tracePt t="40995" x="8577263" y="4419600"/>
          <p14:tracePt t="41006" x="8562975" y="4419600"/>
          <p14:tracePt t="41015" x="8534400" y="4419600"/>
          <p14:tracePt t="41020" x="8528050" y="4419600"/>
          <p14:tracePt t="41031" x="8513763" y="4419600"/>
          <p14:tracePt t="41039" x="8485188" y="4419600"/>
          <p14:tracePt t="41043" x="8477250" y="4419600"/>
          <p14:tracePt t="41054" x="8448675" y="4419600"/>
          <p14:tracePt t="41064" x="8434388" y="4419600"/>
          <p14:tracePt t="41070" x="8413750" y="4419600"/>
          <p14:tracePt t="41080" x="8399463" y="4419600"/>
          <p14:tracePt t="41114" x="8377238" y="4419600"/>
          <p14:tracePt t="41125" x="8328025" y="4419600"/>
          <p14:tracePt t="41129" x="8299450" y="4419600"/>
          <p14:tracePt t="41133" x="8285163" y="4419600"/>
          <p14:tracePt t="41173" x="8270875" y="4419600"/>
          <p14:tracePt t="41177" x="8262938" y="4419600"/>
          <p14:tracePt t="41182" x="8262938" y="4405313"/>
          <p14:tracePt t="41196" x="8248650" y="4405313"/>
          <p14:tracePt t="41277" x="8248650" y="4391025"/>
          <p14:tracePt t="41290" x="8234363" y="4391025"/>
          <p14:tracePt t="41873" x="8220075" y="4391025"/>
          <p14:tracePt t="41882" x="8213725" y="4391025"/>
          <p14:tracePt t="41900" x="8199438" y="4391025"/>
          <p14:tracePt t="41909" x="8185150" y="4391025"/>
          <p14:tracePt t="41924" x="8170863" y="4391025"/>
          <p14:tracePt t="41938" x="8134350" y="4391025"/>
          <p14:tracePt t="41957" x="8113713" y="4391025"/>
          <p14:tracePt t="41964" x="8099425" y="4405313"/>
          <p14:tracePt t="41978" x="8070850" y="4405313"/>
          <p14:tracePt t="41988" x="8050213" y="4405313"/>
          <p14:tracePt t="42004" x="8035925" y="4405313"/>
          <p14:tracePt t="42011" x="8021638" y="4405313"/>
          <p14:tracePt t="42015" x="8013700" y="4405313"/>
          <p14:tracePt t="42018" x="7999413" y="4405313"/>
          <p14:tracePt t="42028" x="7985125" y="4405313"/>
          <p14:tracePt t="42039" x="7970838" y="4405313"/>
          <p14:tracePt t="42043" x="7964488" y="4405313"/>
          <p14:tracePt t="42054" x="7950200" y="4405313"/>
          <p14:tracePt t="42061" x="7935913" y="4405313"/>
          <p14:tracePt t="42076" x="7921625" y="4405313"/>
          <p14:tracePt t="42087" x="7913688" y="4405313"/>
          <p14:tracePt t="42095" x="7899400" y="4419600"/>
          <p14:tracePt t="42108" x="7870825" y="4419600"/>
          <p14:tracePt t="42120" x="7864475" y="4419600"/>
          <p14:tracePt t="42128" x="7850188" y="4419600"/>
          <p14:tracePt t="42147" x="7835900" y="4419600"/>
          <p14:tracePt t="42150" x="7821613" y="4419600"/>
          <p14:tracePt t="42160" x="7813675" y="4419600"/>
          <p14:tracePt t="42164" x="7799388" y="4419600"/>
          <p14:tracePt t="42180" x="7785100" y="4419600"/>
          <p14:tracePt t="42190" x="7770813" y="4419600"/>
          <p14:tracePt t="42199" x="7764463" y="4419600"/>
          <p14:tracePt t="42210" x="7750175" y="4419600"/>
          <p14:tracePt t="42220" x="7735888" y="4405313"/>
          <p14:tracePt t="42227" x="7721600" y="4405313"/>
          <p14:tracePt t="42231" x="7707313" y="4405313"/>
          <p14:tracePt t="42241" x="7700963" y="4391025"/>
          <p14:tracePt t="42260" x="7672388" y="4376738"/>
          <p14:tracePt t="42264" x="7658100" y="4376738"/>
          <p14:tracePt t="42270" x="7650163" y="4370388"/>
          <p14:tracePt t="42283" x="7621588" y="4370388"/>
          <p14:tracePt t="42293" x="7607300" y="4356100"/>
          <p14:tracePt t="42297" x="7586663" y="4341813"/>
          <p14:tracePt t="42301" x="7558088" y="4327525"/>
          <p14:tracePt t="42316" x="7550150" y="4327525"/>
          <p14:tracePt t="42325" x="7507288" y="4305300"/>
          <p14:tracePt t="42332" x="7500938" y="4291013"/>
          <p14:tracePt t="42336" x="7472363" y="4276725"/>
          <p14:tracePt t="42341" x="7450138" y="4270375"/>
          <p14:tracePt t="42359" x="7421563" y="4241800"/>
          <p14:tracePt t="42364" x="7400925" y="4227513"/>
          <p14:tracePt t="42367" x="7372350" y="4219575"/>
          <p14:tracePt t="42380" x="7350125" y="4205288"/>
          <p14:tracePt t="42388" x="7335838" y="4191000"/>
          <p14:tracePt t="42392" x="7308850" y="4178300"/>
          <p14:tracePt t="42404" x="7286625" y="4170363"/>
          <p14:tracePt t="42413" x="7272338" y="4156075"/>
          <p14:tracePt t="42417" x="7258050" y="4141788"/>
          <p14:tracePt t="42430" x="7251700" y="4127500"/>
          <p14:tracePt t="42435" x="7237413" y="4121150"/>
          <p14:tracePt t="42442" x="7223125" y="4106863"/>
          <p14:tracePt t="42446" x="7223125" y="4092575"/>
          <p14:tracePt t="42464" x="7208838" y="4070350"/>
          <p14:tracePt t="42476" x="7194550" y="4041775"/>
          <p14:tracePt t="42480" x="7194550" y="4027488"/>
          <p14:tracePt t="42492" x="7194550" y="4021138"/>
          <p14:tracePt t="42496" x="7194550" y="4006850"/>
          <p14:tracePt t="42508" x="7194550" y="3992563"/>
          <p14:tracePt t="42512" x="7194550" y="3978275"/>
          <p14:tracePt t="42532" x="7194550" y="3956050"/>
          <p14:tracePt t="42537" x="7194550" y="3941763"/>
          <p14:tracePt t="42547" x="7194550" y="3927475"/>
          <p14:tracePt t="42555" x="7194550" y="3913188"/>
          <p14:tracePt t="42578" x="7194550" y="3892550"/>
          <p14:tracePt t="42586" x="7194550" y="3878263"/>
          <p14:tracePt t="42606" x="7194550" y="3863975"/>
          <p14:tracePt t="42624" x="7194550" y="3856038"/>
          <p14:tracePt t="42629" x="7194550" y="3841750"/>
          <p14:tracePt t="42645" x="7208838" y="3827463"/>
          <p14:tracePt t="42649" x="7208838" y="3813175"/>
          <p14:tracePt t="42671" x="7208838" y="3806825"/>
          <p14:tracePt t="42675" x="7223125" y="3806825"/>
          <p14:tracePt t="42680" x="7251700" y="3778250"/>
          <p14:tracePt t="42694" x="7258050" y="3763963"/>
          <p14:tracePt t="42699" x="7286625" y="3757613"/>
          <p14:tracePt t="42710" x="7308850" y="3743325"/>
          <p14:tracePt t="42715" x="7335838" y="3729038"/>
          <p14:tracePt t="42728" x="7372350" y="3706813"/>
          <p14:tracePt t="42733" x="7407275" y="3692525"/>
          <p14:tracePt t="42738" x="7458075" y="3678238"/>
          <p14:tracePt t="42754" x="7572375" y="3643313"/>
          <p14:tracePt t="42779" x="7770813" y="3606800"/>
          <p14:tracePt t="42789" x="7850188" y="3606800"/>
          <p14:tracePt t="42793" x="7921625" y="3606800"/>
          <p14:tracePt t="42806" x="7999413" y="3606800"/>
          <p14:tracePt t="42810" x="8064500" y="3606800"/>
          <p14:tracePt t="42817" x="8134350" y="3606800"/>
          <p14:tracePt t="42840" x="8270875" y="3606800"/>
          <p14:tracePt t="42844" x="8334375" y="3606800"/>
          <p14:tracePt t="42848" x="8399463" y="3606800"/>
          <p14:tracePt t="42863" x="8462963" y="3614738"/>
          <p14:tracePt t="42867" x="8513763" y="3629025"/>
          <p14:tracePt t="42884" x="8577263" y="3643313"/>
          <p14:tracePt t="42890" x="8626475" y="3657600"/>
          <p14:tracePt t="42895" x="8648700" y="3663950"/>
          <p14:tracePt t="42898" x="8683625" y="3678238"/>
          <p14:tracePt t="42912" x="8726488" y="3678238"/>
          <p14:tracePt t="42916" x="8748713" y="3692525"/>
          <p14:tracePt t="42928" x="8777288" y="3692525"/>
          <p14:tracePt t="42931" x="8783638" y="3706813"/>
          <p14:tracePt t="42944" x="8797925" y="3714750"/>
          <p14:tracePt t="42960" x="8812213" y="3714750"/>
          <p14:tracePt t="42973" x="8812213" y="3729038"/>
          <p14:tracePt t="42979" x="8826500" y="3729038"/>
          <p14:tracePt t="42998" x="8826500" y="3743325"/>
          <p14:tracePt t="43039" x="8826500" y="3757613"/>
          <p14:tracePt t="43098" x="8812213" y="3792538"/>
          <p14:tracePt t="43107" x="8797925" y="3827463"/>
          <p14:tracePt t="43114" x="8797925" y="3856038"/>
          <p14:tracePt t="43128" x="8783638" y="3863975"/>
          <p14:tracePt t="43132" x="8783638" y="3878263"/>
          <p14:tracePt t="43146" x="8783638" y="3892550"/>
          <p14:tracePt t="43153" x="8777288" y="3906838"/>
          <p14:tracePt t="43157" x="8777288" y="3913188"/>
          <p14:tracePt t="43170" x="8777288" y="3927475"/>
          <p14:tracePt t="43175" x="8763000" y="3941763"/>
          <p14:tracePt t="43186" x="8763000" y="3963988"/>
          <p14:tracePt t="43190" x="8748713" y="3978275"/>
          <p14:tracePt t="43197" x="8734425" y="3992563"/>
          <p14:tracePt t="43212" x="8726488" y="4021138"/>
          <p14:tracePt t="43217" x="8712200" y="4027488"/>
          <p14:tracePt t="43224" x="8697913" y="4056063"/>
          <p14:tracePt t="43228" x="8683625" y="4070350"/>
          <p14:tracePt t="43241" x="8677275" y="4092575"/>
          <p14:tracePt t="43245" x="8634413" y="4127500"/>
          <p14:tracePt t="43256" x="8612188" y="4156075"/>
          <p14:tracePt t="43265" x="8583613" y="4178300"/>
          <p14:tracePt t="43270" x="8562975" y="4205288"/>
          <p14:tracePt t="43281" x="8528050" y="4227513"/>
          <p14:tracePt t="43290" x="8485188" y="4270375"/>
          <p14:tracePt t="43295" x="8434388" y="4305300"/>
          <p14:tracePt t="43308" x="8328025" y="4376738"/>
          <p14:tracePt t="43318" x="8262938" y="4427538"/>
          <p14:tracePt t="43331" x="8199438" y="4470400"/>
          <p14:tracePt t="43340" x="8148638" y="4505325"/>
          <p14:tracePt t="43344" x="8085138" y="4541838"/>
          <p14:tracePt t="43356" x="8035925" y="4570413"/>
          <p14:tracePt t="43361" x="7970838" y="4591050"/>
          <p14:tracePt t="43376" x="7885113" y="4619625"/>
          <p14:tracePt t="43389" x="7821613" y="4633913"/>
          <p14:tracePt t="43393" x="7785100" y="4633913"/>
          <p14:tracePt t="43397" x="7735888" y="4640263"/>
          <p14:tracePt t="43410" x="7686675" y="4640263"/>
          <p14:tracePt t="43424" x="7658100" y="4640263"/>
          <p14:tracePt t="43429" x="7600950" y="4640263"/>
          <p14:tracePt t="43432" x="7558088" y="4640263"/>
          <p14:tracePt t="43442" x="7521575" y="4640263"/>
          <p14:tracePt t="43447" x="7500938" y="4640263"/>
          <p14:tracePt t="43459" x="7458075" y="4633913"/>
          <p14:tracePt t="43462" x="7435850" y="4633913"/>
          <p14:tracePt t="43476" x="7400925" y="4619625"/>
          <p14:tracePt t="43480" x="7372350" y="4605338"/>
          <p14:tracePt t="43487" x="7335838" y="4583113"/>
          <p14:tracePt t="43504" x="7258050" y="4556125"/>
          <p14:tracePt t="43517" x="7237413" y="4527550"/>
          <p14:tracePt t="43521" x="7194550" y="4505325"/>
          <p14:tracePt t="43536" x="7137400" y="4456113"/>
          <p14:tracePt t="43549" x="7108825" y="4427538"/>
          <p14:tracePt t="43554" x="7086600" y="4405313"/>
          <p14:tracePt t="43558" x="7072313" y="4391025"/>
          <p14:tracePt t="43572" x="7058025" y="4356100"/>
          <p14:tracePt t="43577" x="7043738" y="4341813"/>
          <p14:tracePt t="43599" x="7037388" y="4319588"/>
          <p14:tracePt t="43604" x="7037388" y="4256088"/>
          <p14:tracePt t="43609" x="7037388" y="4241800"/>
          <p14:tracePt t="43620" x="7037388" y="4219575"/>
          <p14:tracePt t="43625" x="7037388" y="4191000"/>
          <p14:tracePt t="43634" x="7037388" y="4170363"/>
          <p14:tracePt t="43639" x="7037388" y="4156075"/>
          <p14:tracePt t="43647" x="7043738" y="4127500"/>
          <p14:tracePt t="43671" x="7143750" y="4027488"/>
          <p14:tracePt t="43682" x="7194550" y="3992563"/>
          <p14:tracePt t="43693" x="7251700" y="3963988"/>
          <p14:tracePt t="43697" x="7300913" y="3927475"/>
          <p14:tracePt t="43712" x="7400925" y="3863975"/>
          <p14:tracePt t="43726" x="7458075" y="3827463"/>
          <p14:tracePt t="43748" x="7507288" y="3806825"/>
          <p14:tracePt t="43753" x="7635875" y="3763963"/>
          <p14:tracePt t="43757" x="7700963" y="3757613"/>
          <p14:tracePt t="43761" x="7764463" y="3743325"/>
          <p14:tracePt t="43790" x="7964488" y="3729038"/>
          <p14:tracePt t="43798" x="8035925" y="3729038"/>
          <p14:tracePt t="43805" x="8113713" y="3729038"/>
          <p14:tracePt t="43818" x="8170863" y="3729038"/>
          <p14:tracePt t="43823" x="8234363" y="3729038"/>
          <p14:tracePt t="43827" x="8299450" y="3729038"/>
          <p14:tracePt t="43836" x="8362950" y="3757613"/>
          <p14:tracePt t="43841" x="8428038" y="3763963"/>
          <p14:tracePt t="43855" x="8477250" y="3778250"/>
          <p14:tracePt t="43859" x="8528050" y="3792538"/>
          <p14:tracePt t="43872" x="8562975" y="3806825"/>
          <p14:tracePt t="43876" x="8597900" y="3827463"/>
          <p14:tracePt t="43880" x="8626475" y="3827463"/>
          <p14:tracePt t="43893" x="8648700" y="3841750"/>
          <p14:tracePt t="43908" x="8697913" y="3863975"/>
          <p14:tracePt t="43912" x="8712200" y="3878263"/>
          <p14:tracePt t="43930" x="8734425" y="3906838"/>
          <p14:tracePt t="43943" x="8734425" y="3913188"/>
          <p14:tracePt t="43951" x="8748713" y="3913188"/>
          <p14:tracePt t="43957" x="8748713" y="3927475"/>
          <p14:tracePt t="43961" x="8763000" y="3927475"/>
          <p14:tracePt t="43971" x="8763000" y="3941763"/>
          <p14:tracePt t="43996" x="8763000" y="3956050"/>
          <p14:tracePt t="44006" x="8763000" y="3963988"/>
          <p14:tracePt t="44015" x="8763000" y="3978275"/>
          <p14:tracePt t="44036" x="8763000" y="3992563"/>
          <p14:tracePt t="44044" x="8748713" y="4006850"/>
          <p14:tracePt t="44058" x="8734425" y="4021138"/>
          <p14:tracePt t="44082" x="8734425" y="4027488"/>
          <p14:tracePt t="44087" x="8726488" y="4027488"/>
          <p14:tracePt t="44091" x="8712200" y="4041775"/>
          <p14:tracePt t="44104" x="8697913" y="4056063"/>
          <p14:tracePt t="44108" x="8683625" y="4070350"/>
          <p14:tracePt t="44122" x="8634413" y="4106863"/>
          <p14:tracePt t="44139" x="8583613" y="4141788"/>
          <p14:tracePt t="44146" x="8562975" y="4170363"/>
          <p14:tracePt t="44160" x="8528050" y="4178300"/>
          <p14:tracePt t="44164" x="8499475" y="4191000"/>
          <p14:tracePt t="44177" x="8462963" y="4219575"/>
          <p14:tracePt t="44187" x="8428038" y="4227513"/>
          <p14:tracePt t="44192" x="8385175" y="4256088"/>
          <p14:tracePt t="44196" x="8348663" y="4270375"/>
          <p14:tracePt t="44212" x="8270875" y="4291013"/>
          <p14:tracePt t="44225" x="8220075" y="4305300"/>
          <p14:tracePt t="44237" x="8185150" y="4319588"/>
          <p14:tracePt t="44241" x="8148638" y="4327525"/>
          <p14:tracePt t="44245" x="8113713" y="4341813"/>
          <p14:tracePt t="44252" x="8070850" y="4341813"/>
          <p14:tracePt t="44267" x="7999413" y="4356100"/>
          <p14:tracePt t="44287" x="7913688" y="4370388"/>
          <p14:tracePt t="44291" x="7899400" y="4376738"/>
          <p14:tracePt t="44305" x="7864475" y="4376738"/>
          <p14:tracePt t="44310" x="7821613" y="4376738"/>
          <p14:tracePt t="44320" x="7785100" y="4376738"/>
          <p14:tracePt t="44331" x="7750175" y="4376738"/>
          <p14:tracePt t="44337" x="7721600" y="4376738"/>
          <p14:tracePt t="44341" x="7700963" y="4376738"/>
          <p14:tracePt t="44351" x="7672388" y="4376738"/>
          <p14:tracePt t="44356" x="7635875" y="4376738"/>
          <p14:tracePt t="44366" x="7607300" y="4370388"/>
          <p14:tracePt t="44380" x="7558088" y="4341813"/>
          <p14:tracePt t="44392" x="7521575" y="4319588"/>
          <p14:tracePt t="44400" x="7500938" y="4305300"/>
          <p14:tracePt t="44414" x="7472363" y="4291013"/>
          <p14:tracePt t="44420" x="7458075" y="4276725"/>
          <p14:tracePt t="44432" x="7435850" y="4256088"/>
          <p14:tracePt t="44436" x="7407275" y="4227513"/>
          <p14:tracePt t="44440" x="7386638" y="4219575"/>
          <p14:tracePt t="44452" x="7372350" y="4191000"/>
          <p14:tracePt t="44456" x="7358063" y="4178300"/>
          <p14:tracePt t="44460" x="7350125" y="4170363"/>
          <p14:tracePt t="44484" x="7321550" y="4127500"/>
          <p14:tracePt t="44489" x="7308850" y="4121150"/>
          <p14:tracePt t="44493" x="7308850" y="4106863"/>
          <p14:tracePt t="44506" x="7300913" y="4092575"/>
          <p14:tracePt t="44510" x="7300913" y="4078288"/>
          <p14:tracePt t="44520" x="7286625" y="4056063"/>
          <p14:tracePt t="44529" x="7286625" y="4041775"/>
          <p14:tracePt t="44547" x="7286625" y="4027488"/>
          <p14:tracePt t="44555" x="7272338" y="4021138"/>
          <p14:tracePt t="44559" x="7272338" y="4006850"/>
          <p14:tracePt t="44572" x="7272338" y="3992563"/>
          <p14:tracePt t="44577" x="7272338" y="3978275"/>
          <p14:tracePt t="44604" x="7272338" y="3956050"/>
          <p14:tracePt t="44615" x="7272338" y="3941763"/>
          <p14:tracePt t="44628" x="7272338" y="3927475"/>
          <p14:tracePt t="44658" x="7286625" y="3913188"/>
          <p14:tracePt t="44665" x="7300913" y="3906838"/>
          <p14:tracePt t="44680" x="7308850" y="3892550"/>
          <p14:tracePt t="44701" x="7335838" y="3863975"/>
          <p14:tracePt t="44705" x="7372350" y="3856038"/>
          <p14:tracePt t="44715" x="7372350" y="3841750"/>
          <p14:tracePt t="44721" x="7400925" y="3827463"/>
          <p14:tracePt t="44732" x="7435850" y="3806825"/>
          <p14:tracePt t="44737" x="7458075" y="3792538"/>
          <p14:tracePt t="44752" x="7521575" y="3757613"/>
          <p14:tracePt t="44765" x="7535863" y="3757613"/>
          <p14:tracePt t="44774" x="7586663" y="3729038"/>
          <p14:tracePt t="44778" x="7621588" y="3714750"/>
          <p14:tracePt t="44794" x="7658100" y="3714750"/>
          <p14:tracePt t="44798" x="7686675" y="3706813"/>
          <p14:tracePt t="44803" x="7707313" y="3706813"/>
          <p14:tracePt t="44807" x="7735888" y="3692525"/>
          <p14:tracePt t="44822" x="7770813" y="3692525"/>
          <p14:tracePt t="44827" x="7813675" y="3692525"/>
          <p14:tracePt t="44831" x="7835900" y="3678238"/>
          <p14:tracePt t="44854" x="7899400" y="3678238"/>
          <p14:tracePt t="44858" x="7921625" y="3678238"/>
          <p14:tracePt t="44868" x="7950200" y="3678238"/>
          <p14:tracePt t="44872" x="7970838" y="3678238"/>
          <p14:tracePt t="44887" x="7999413" y="3678238"/>
          <p14:tracePt t="44895" x="8021638" y="3678238"/>
          <p14:tracePt t="44908" x="8035925" y="3678238"/>
          <p14:tracePt t="44916" x="8085138" y="3692525"/>
          <p14:tracePt t="44920" x="8113713" y="3692525"/>
          <p14:tracePt t="44932" x="8134350" y="3706813"/>
          <p14:tracePt t="44937" x="8148638" y="3706813"/>
          <p14:tracePt t="44947" x="8170863" y="3714750"/>
          <p14:tracePt t="44957" x="8185150" y="3714750"/>
          <p14:tracePt t="44962" x="8213725" y="3729038"/>
          <p14:tracePt t="44974" x="8220075" y="3729038"/>
          <p14:tracePt t="44978" x="8234363" y="3743325"/>
          <p14:tracePt t="44991" x="8248650" y="3743325"/>
          <p14:tracePt t="45001" x="8262938" y="3757613"/>
          <p14:tracePt t="45006" x="8270875" y="3757613"/>
          <p14:tracePt t="45010" x="8285163" y="3757613"/>
          <p14:tracePt t="45018" x="8299450" y="3763963"/>
          <p14:tracePt t="45029" x="8313738" y="3763963"/>
          <p14:tracePt t="45034" x="8328025" y="3778250"/>
          <p14:tracePt t="45058" x="8348663" y="3792538"/>
          <p14:tracePt t="45070" x="8362950" y="3806825"/>
          <p14:tracePt t="45074" x="8377238" y="3806825"/>
          <p14:tracePt t="45087" x="8377238" y="3813175"/>
          <p14:tracePt t="45105" x="8385175" y="3827463"/>
          <p14:tracePt t="45110" x="8399463" y="3841750"/>
          <p14:tracePt t="45123" x="8413750" y="3856038"/>
          <p14:tracePt t="45141" x="8428038" y="3863975"/>
          <p14:tracePt t="45145" x="8428038" y="3878263"/>
          <p14:tracePt t="45170" x="8448675" y="3906838"/>
          <p14:tracePt t="45177" x="8462963" y="3906838"/>
          <p14:tracePt t="45181" x="8462963" y="3913188"/>
          <p14:tracePt t="45192" x="8477250" y="3927475"/>
          <p14:tracePt t="45197" x="8477250" y="3941763"/>
          <p14:tracePt t="45223" x="8485188" y="3941763"/>
          <p14:tracePt t="45227" x="8499475" y="3963988"/>
          <p14:tracePt t="45238" x="8499475" y="3978275"/>
          <p14:tracePt t="45256" x="8513763" y="3992563"/>
          <p14:tracePt t="45275" x="8513763" y="4006850"/>
          <p14:tracePt t="45286" x="8513763" y="4021138"/>
          <p14:tracePt t="45309" x="8528050" y="4027488"/>
          <p14:tracePt t="45325" x="8528050" y="4041775"/>
          <p14:tracePt t="45337" x="8528050" y="4056063"/>
          <p14:tracePt t="45359" x="8528050" y="4070350"/>
          <p14:tracePt t="45364" x="8528050" y="4078288"/>
          <p14:tracePt t="45384" x="8528050" y="4092575"/>
          <p14:tracePt t="45404" x="8499475" y="4121150"/>
          <p14:tracePt t="45415" x="8499475" y="4127500"/>
          <p14:tracePt t="45420" x="8485188" y="4141788"/>
          <p14:tracePt t="45432" x="8477250" y="4156075"/>
          <p14:tracePt t="45438" x="8477250" y="4170363"/>
          <p14:tracePt t="45448" x="8462963" y="4178300"/>
          <p14:tracePt t="45454" x="8448675" y="4191000"/>
          <p14:tracePt t="45467" x="8428038" y="4219575"/>
          <p14:tracePt t="45472" x="8413750" y="4227513"/>
          <p14:tracePt t="45476" x="8377238" y="4270375"/>
          <p14:tracePt t="45492" x="8348663" y="4291013"/>
          <p14:tracePt t="45506" x="8328025" y="4319588"/>
          <p14:tracePt t="45510" x="8299450" y="4327525"/>
          <p14:tracePt t="45518" x="8270875" y="4356100"/>
          <p14:tracePt t="45532" x="8220075" y="4376738"/>
          <p14:tracePt t="45541" x="8199438" y="4391025"/>
          <p14:tracePt t="45554" x="8185150" y="4391025"/>
          <p14:tracePt t="45558" x="8162925" y="4405313"/>
          <p14:tracePt t="45574" x="8121650" y="4405313"/>
          <p14:tracePt t="45586" x="8099425" y="4419600"/>
          <p14:tracePt t="45591" x="8070850" y="4419600"/>
          <p14:tracePt t="45606" x="8064500" y="4419600"/>
          <p14:tracePt t="45611" x="8035925" y="4419600"/>
          <p14:tracePt t="45621" x="8013700" y="4419600"/>
          <p14:tracePt t="45625" x="7985125" y="4419600"/>
          <p14:tracePt t="45629" x="7964488" y="4419600"/>
          <p14:tracePt t="45639" x="7935913" y="4419600"/>
          <p14:tracePt t="45655" x="7913688" y="4419600"/>
          <p14:tracePt t="45659" x="7885113" y="4419600"/>
          <p14:tracePt t="45663" x="7864475" y="4419600"/>
          <p14:tracePt t="45674" x="7835900" y="4419600"/>
          <p14:tracePt t="45678" x="7813675" y="4419600"/>
          <p14:tracePt t="45689" x="7799388" y="4419600"/>
          <p14:tracePt t="45700" x="7770813" y="4405313"/>
          <p14:tracePt t="45706" x="7764463" y="4405313"/>
          <p14:tracePt t="45717" x="7735888" y="4405313"/>
          <p14:tracePt t="45722" x="7721600" y="4391025"/>
          <p14:tracePt t="45726" x="7700963" y="4391025"/>
          <p14:tracePt t="45739" x="7686675" y="4376738"/>
          <p14:tracePt t="45744" x="7658100" y="4370388"/>
          <p14:tracePt t="45758" x="7635875" y="4356100"/>
          <p14:tracePt t="45774" x="7607300" y="4341813"/>
          <p14:tracePt t="45778" x="7600950" y="4327525"/>
          <p14:tracePt t="45782" x="7586663" y="4327525"/>
          <p14:tracePt t="45795" x="7572375" y="4319588"/>
          <p14:tracePt t="45800" x="7550150" y="4305300"/>
          <p14:tracePt t="45813" x="7535863" y="4276725"/>
          <p14:tracePt t="45817" x="7521575" y="4270375"/>
          <p14:tracePt t="45829" x="7507288" y="4241800"/>
          <p14:tracePt t="45834" x="7500938" y="4227513"/>
          <p14:tracePt t="45847" x="7472363" y="4219575"/>
          <p14:tracePt t="45854" x="7450138" y="4178300"/>
          <p14:tracePt t="45859" x="7435850" y="4178300"/>
          <p14:tracePt t="45863" x="7407275" y="4156075"/>
          <p14:tracePt t="45877" x="7400925" y="4127500"/>
          <p14:tracePt t="45881" x="7386638" y="4121150"/>
          <p14:tracePt t="45894" x="7350125" y="4070350"/>
          <p14:tracePt t="45912" x="7350125" y="4056063"/>
          <p14:tracePt t="45917" x="7335838" y="4041775"/>
          <p14:tracePt t="45932" x="7321550" y="4021138"/>
          <p14:tracePt t="45936" x="7321550" y="4006850"/>
          <p14:tracePt t="45940" x="7321550" y="3978275"/>
          <p14:tracePt t="45943" x="7321550" y="3963988"/>
          <p14:tracePt t="45954" x="7321550" y="3941763"/>
          <p14:tracePt t="45963" x="7321550" y="3927475"/>
          <p14:tracePt t="45972" x="7321550" y="3906838"/>
          <p14:tracePt t="45996" x="7350125" y="3841750"/>
          <p14:tracePt t="46004" x="7358063" y="3827463"/>
          <p14:tracePt t="46008" x="7386638" y="3806825"/>
          <p14:tracePt t="46022" x="7407275" y="3778250"/>
          <p14:tracePt t="46026" x="7450138" y="3757613"/>
          <p14:tracePt t="46057" x="7472363" y="3729038"/>
          <p14:tracePt t="46062" x="7621588" y="3657600"/>
          <p14:tracePt t="46066" x="7686675" y="3643313"/>
          <p14:tracePt t="46079" x="7735888" y="3614738"/>
          <p14:tracePt t="46084" x="7813675" y="3606800"/>
          <p14:tracePt t="46095" x="7870825" y="3578225"/>
          <p14:tracePt t="46114" x="7950200" y="3563938"/>
          <p14:tracePt t="46122" x="8162925" y="3557588"/>
          <p14:tracePt t="46137" x="8220075" y="3557588"/>
          <p14:tracePt t="46142" x="8299450" y="3557588"/>
          <p14:tracePt t="46153" x="8434388" y="3557588"/>
          <p14:tracePt t="46164" x="8513763" y="3557588"/>
          <p14:tracePt t="46173" x="8577263" y="3557588"/>
          <p14:tracePt t="46177" x="8648700" y="3578225"/>
          <p14:tracePt t="46195" x="8763000" y="3614738"/>
          <p14:tracePt t="46210" x="8812213" y="3643313"/>
          <p14:tracePt t="46214" x="8877300" y="3663950"/>
          <p14:tracePt t="46220" x="8891588" y="3678238"/>
          <p14:tracePt t="46228" x="8961438" y="3714750"/>
          <p14:tracePt t="46248" x="8997950" y="3757613"/>
          <p14:tracePt t="46254" x="9026525" y="3763963"/>
          <p14:tracePt t="46258" x="9040813" y="3778250"/>
          <p14:tracePt t="46270" x="9047163" y="3792538"/>
          <p14:tracePt t="46280" x="9061450" y="3806825"/>
          <p14:tracePt t="46284" x="9075738" y="3806825"/>
          <p14:tracePt t="46295" x="9075738" y="3813175"/>
          <p14:tracePt t="46305" x="9075738" y="3827463"/>
          <p14:tracePt t="46314" x="9075738" y="3841750"/>
          <p14:tracePt t="46323" x="9075738" y="3856038"/>
          <p14:tracePt t="46344" x="9075738" y="3863975"/>
          <p14:tracePt t="46362" x="9075738" y="3878263"/>
          <p14:tracePt t="46365" x="9061450" y="3878263"/>
          <p14:tracePt t="46375" x="9061450" y="3892550"/>
          <p14:tracePt t="46380" x="9040813" y="3906838"/>
          <p14:tracePt t="46389" x="9026525" y="3927475"/>
          <p14:tracePt t="46400" x="8997950" y="3941763"/>
          <p14:tracePt t="46404" x="8961438" y="3963988"/>
          <p14:tracePt t="46417" x="8926513" y="3992563"/>
          <p14:tracePt t="46422" x="8891588" y="4021138"/>
          <p14:tracePt t="46427" x="8834438" y="4041775"/>
          <p14:tracePt t="46439" x="8783638" y="4070350"/>
          <p14:tracePt t="46443" x="8726488" y="4092575"/>
          <p14:tracePt t="46459" x="8597900" y="4170363"/>
          <p14:tracePt t="46470" x="8534400" y="4205288"/>
          <p14:tracePt t="46480" x="8462963" y="4241800"/>
          <p14:tracePt t="46493" x="8334375" y="4291013"/>
          <p14:tracePt t="46505" x="8285163" y="4319588"/>
          <p14:tracePt t="46509" x="8213725" y="4341813"/>
          <p14:tracePt t="46523" x="8170863" y="4370388"/>
          <p14:tracePt t="46528" x="8121650" y="4391025"/>
          <p14:tracePt t="46532" x="8064500" y="4405313"/>
          <p14:tracePt t="46548" x="7999413" y="4427538"/>
          <p14:tracePt t="46563" x="7950200" y="4441825"/>
          <p14:tracePt t="46568" x="7913688" y="4441825"/>
          <p14:tracePt t="46573" x="7870825" y="4456113"/>
          <p14:tracePt t="46587" x="7850188" y="4456113"/>
          <p14:tracePt t="46598" x="7821613" y="4470400"/>
          <p14:tracePt t="46602" x="7799388" y="4470400"/>
          <p14:tracePt t="46609" x="7770813" y="4470400"/>
          <p14:tracePt t="46613" x="7764463" y="4470400"/>
          <p14:tracePt t="46624" x="7750175" y="4470400"/>
          <p14:tracePt t="46637" x="7721600" y="4470400"/>
          <p14:tracePt t="46648" x="7707313" y="4470400"/>
          <p14:tracePt t="46667" x="7700963" y="4470400"/>
          <p14:tracePt t="46724" x="7700963" y="4476750"/>
          <p14:tracePt t="46750" x="7707313" y="4491038"/>
          <p14:tracePt t="62027" x="7707313" y="4427538"/>
          <p14:tracePt t="62036" x="7707313" y="4391025"/>
          <p14:tracePt t="62044" x="7707313" y="4356100"/>
          <p14:tracePt t="62055" x="7721600" y="4327525"/>
          <p14:tracePt t="62071" x="7721600" y="4319588"/>
          <p14:tracePt t="62077" x="7721600" y="4305300"/>
          <p14:tracePt t="62107" x="7721600" y="4291013"/>
          <p14:tracePt t="62137" x="7721600" y="4270375"/>
          <p14:tracePt t="62141" x="7721600" y="4241800"/>
          <p14:tracePt t="62145" x="7721600" y="4205288"/>
          <p14:tracePt t="62161" x="7721600" y="4178300"/>
          <p14:tracePt t="62165" x="7707313" y="4141788"/>
          <p14:tracePt t="62175" x="7686675" y="4121150"/>
          <p14:tracePt t="62179" x="7658100" y="4092575"/>
          <p14:tracePt t="62192" x="7635875" y="4070350"/>
          <p14:tracePt t="62196" x="7600950" y="4041775"/>
          <p14:tracePt t="62204" x="7550150" y="4021138"/>
          <p14:tracePt t="62221" x="7450138" y="3992563"/>
          <p14:tracePt t="62230" x="7400925" y="3978275"/>
          <p14:tracePt t="62240" x="7335838" y="3978275"/>
          <p14:tracePt t="62243" x="7272338" y="3978275"/>
          <p14:tracePt t="62256" x="7208838" y="3963988"/>
          <p14:tracePt t="62260" x="7123113" y="3963988"/>
          <p14:tracePt t="62271" x="7043738" y="3956050"/>
          <p14:tracePt t="62280" x="6958013" y="3956050"/>
          <p14:tracePt t="62288" x="6888163" y="3941763"/>
          <p14:tracePt t="62292" x="6808788" y="3927475"/>
          <p14:tracePt t="62307" x="6708775" y="3913188"/>
          <p14:tracePt t="62320" x="6673850" y="3913188"/>
          <p14:tracePt t="62325" x="6630988" y="3906838"/>
          <p14:tracePt t="62339" x="6608763" y="3906838"/>
          <p14:tracePt t="62344" x="6594475" y="3892550"/>
          <p14:tracePt t="62354" x="6580188" y="3892550"/>
          <p14:tracePt t="62392" x="6580188" y="3878263"/>
          <p14:tracePt t="62407" x="6608763" y="3863975"/>
          <p14:tracePt t="62416" x="6645275" y="3841750"/>
          <p14:tracePt t="62424" x="6688138" y="3813175"/>
          <p14:tracePt t="62428" x="6759575" y="3778250"/>
          <p14:tracePt t="62443" x="6794500" y="3757613"/>
          <p14:tracePt t="62447" x="6873875" y="3706813"/>
          <p14:tracePt t="62464" x="6943725" y="3663950"/>
          <p14:tracePt t="62471" x="7023100" y="3629025"/>
          <p14:tracePt t="62475" x="7108825" y="3578225"/>
          <p14:tracePt t="62479" x="7186613" y="3543300"/>
          <p14:tracePt t="62492" x="7272338" y="3506788"/>
          <p14:tracePt t="62497" x="7372350" y="3463925"/>
          <p14:tracePt t="62512" x="7458075" y="3429000"/>
          <p14:tracePt t="62517" x="7550150" y="3400425"/>
          <p14:tracePt t="62521" x="7650163" y="3365500"/>
          <p14:tracePt t="62524" x="7735888" y="3343275"/>
          <p14:tracePt t="62538" x="7821613" y="3314700"/>
          <p14:tracePt t="62541" x="7921625" y="3294063"/>
          <p14:tracePt t="62548" x="8013700" y="3265488"/>
          <p14:tracePt t="62562" x="8113713" y="3243263"/>
          <p14:tracePt t="62566" x="8199438" y="3214688"/>
          <p14:tracePt t="62580" x="8270875" y="3179763"/>
          <p14:tracePt t="62584" x="8334375" y="3151188"/>
          <p14:tracePt t="62595" x="8362950" y="3151188"/>
          <p14:tracePt t="62600" x="8413750" y="3128963"/>
          <p14:tracePt t="62615" x="8434388" y="3114675"/>
          <p14:tracePt t="62621" x="8462963" y="3100388"/>
          <p14:tracePt t="62629" x="8485188" y="3100388"/>
          <p14:tracePt t="62633" x="8485188" y="3094038"/>
          <p14:tracePt t="62636" x="8499475" y="3094038"/>
          <p14:tracePt t="62765" x="8485188" y="3094038"/>
          <p14:tracePt t="62773" x="8485188" y="3100388"/>
          <p14:tracePt t="62792" x="8485188" y="3114675"/>
          <p14:tracePt t="62809" x="8485188" y="3128963"/>
          <p14:tracePt t="62822" x="8485188" y="3143250"/>
          <p14:tracePt t="62830" x="8485188" y="3151188"/>
          <p14:tracePt t="62841" x="8499475" y="3165475"/>
          <p14:tracePt t="62849" x="8513763" y="3179763"/>
          <p14:tracePt t="62864" x="8528050" y="3179763"/>
          <p14:tracePt t="62868" x="8534400" y="3194050"/>
          <p14:tracePt t="62884" x="8548688" y="3200400"/>
          <p14:tracePt t="62904" x="8562975" y="3200400"/>
          <p14:tracePt t="62922" x="8577263" y="3214688"/>
          <p14:tracePt t="63000" x="8562975" y="3214688"/>
          <p14:tracePt t="63010" x="8534400" y="3214688"/>
          <p14:tracePt t="63024" x="8513763" y="3214688"/>
          <p14:tracePt t="63029" x="8499475" y="3214688"/>
          <p14:tracePt t="63033" x="8462963" y="3214688"/>
          <p14:tracePt t="63040" x="8428038" y="3214688"/>
          <p14:tracePt t="63051" x="8377238" y="3200400"/>
          <p14:tracePt t="63063" x="8328025" y="3194050"/>
          <p14:tracePt t="63067" x="8262938" y="3179763"/>
          <p14:tracePt t="63080" x="8199438" y="3165475"/>
          <p14:tracePt t="63088" x="8148638" y="3151188"/>
          <p14:tracePt t="63095" x="8099425" y="3143250"/>
          <p14:tracePt t="63099" x="8035925" y="3128963"/>
          <p14:tracePt t="63115" x="8013700" y="3114675"/>
          <p14:tracePt t="63121" x="7970838" y="3094038"/>
          <p14:tracePt t="63124" x="7899400" y="3065463"/>
          <p14:tracePt t="63128" x="7870825" y="3044825"/>
          <p14:tracePt t="63142" x="7835900" y="3016250"/>
          <p14:tracePt t="63147" x="7813675" y="2994025"/>
          <p14:tracePt t="63159" x="7785100" y="2965450"/>
          <p14:tracePt t="63163" x="7770813" y="2930525"/>
          <p14:tracePt t="63177" x="7735888" y="2865438"/>
          <p14:tracePt t="63190" x="7735888" y="2836863"/>
          <p14:tracePt t="63203" x="7721600" y="2801938"/>
          <p14:tracePt t="63207" x="7721600" y="2779713"/>
          <p14:tracePt t="63211" x="7721600" y="2751138"/>
          <p14:tracePt t="63222" x="7721600" y="2687638"/>
          <p14:tracePt t="63240" x="7721600" y="2667000"/>
          <p14:tracePt t="63245" x="7735888" y="2601913"/>
          <p14:tracePt t="63257" x="7750175" y="2566988"/>
          <p14:tracePt t="63262" x="7770813" y="2530475"/>
          <p14:tracePt t="63266" x="7813675" y="2501900"/>
          <p14:tracePt t="63284" x="7885113" y="2416175"/>
          <p14:tracePt t="63295" x="7950200" y="2387600"/>
          <p14:tracePt t="63300" x="7999413" y="2352675"/>
          <p14:tracePt t="63313" x="8070850" y="2330450"/>
          <p14:tracePt t="63318" x="8185150" y="2274888"/>
          <p14:tracePt t="63341" x="8234363" y="2274888"/>
          <p14:tracePt t="63346" x="8477250" y="2238375"/>
          <p14:tracePt t="63350" x="8528050" y="2238375"/>
          <p14:tracePt t="63361" x="8626475" y="2224088"/>
          <p14:tracePt t="63365" x="8712200" y="2224088"/>
          <p14:tracePt t="63376" x="8797925" y="2224088"/>
          <p14:tracePt t="63391" x="8877300" y="2224088"/>
          <p14:tracePt t="63395" x="8961438" y="2224088"/>
          <p14:tracePt t="63399" x="9026525" y="2238375"/>
          <p14:tracePt t="63404" x="9090025" y="2252663"/>
          <p14:tracePt t="63415" x="9140825" y="2274888"/>
          <p14:tracePt t="63432" x="9197975" y="2301875"/>
          <p14:tracePt t="63437" x="9240838" y="2330450"/>
          <p14:tracePt t="63441" x="9275763" y="2352675"/>
          <p14:tracePt t="63445" x="9290050" y="2366963"/>
          <p14:tracePt t="63453" x="9312275" y="2387600"/>
          <p14:tracePt t="63468" x="9347200" y="2438400"/>
          <p14:tracePt t="63475" x="9361488" y="2466975"/>
          <p14:tracePt t="63488" x="9375775" y="2487613"/>
          <p14:tracePt t="63493" x="9390063" y="2530475"/>
          <p14:tracePt t="63506" x="9390063" y="2552700"/>
          <p14:tracePt t="63510" x="9390063" y="2581275"/>
          <p14:tracePt t="63520" x="9390063" y="2616200"/>
          <p14:tracePt t="63525" x="9390063" y="2667000"/>
          <p14:tracePt t="63548" x="9312275" y="2836863"/>
          <p14:tracePt t="63562" x="9275763" y="2916238"/>
          <p14:tracePt t="63566" x="9226550" y="2994025"/>
          <p14:tracePt t="63578" x="9161463" y="3065463"/>
          <p14:tracePt t="63587" x="9097963" y="3143250"/>
          <p14:tracePt t="63592" x="9040813" y="3200400"/>
          <p14:tracePt t="63595" x="8961438" y="3251200"/>
          <p14:tracePt t="63616" x="8763000" y="3379788"/>
          <p14:tracePt t="63621" x="8712200" y="3394075"/>
          <p14:tracePt t="63639" x="8528050" y="3429000"/>
          <p14:tracePt t="63651" x="8377238" y="3457575"/>
          <p14:tracePt t="63656" x="8262938" y="3457575"/>
          <p14:tracePt t="63667" x="8199438" y="3457575"/>
          <p14:tracePt t="63671" x="8099425" y="3457575"/>
          <p14:tracePt t="63682" x="8013700" y="3443288"/>
          <p14:tracePt t="63687" x="7921625" y="3400425"/>
          <p14:tracePt t="63697" x="7850188" y="3365500"/>
          <p14:tracePt t="63708" x="7764463" y="3314700"/>
          <p14:tracePt t="63712" x="7707313" y="3279775"/>
          <p14:tracePt t="63722" x="7650163" y="3228975"/>
          <p14:tracePt t="63730" x="7607300" y="3194050"/>
          <p14:tracePt t="63733" x="7586663" y="3165475"/>
          <p14:tracePt t="63741" x="7558088" y="3114675"/>
          <p14:tracePt t="63755" x="7550150" y="3079750"/>
          <p14:tracePt t="63760" x="7535863" y="3051175"/>
          <p14:tracePt t="63772" x="7521575" y="3030538"/>
          <p14:tracePt t="63776" x="7521575" y="3016250"/>
          <p14:tracePt t="63789" x="7521575" y="3001963"/>
          <p14:tracePt t="63794" x="7521575" y="2994025"/>
          <p14:tracePt t="63811" x="7521575" y="2979738"/>
          <p14:tracePt t="63815" x="7550150" y="2965450"/>
          <p14:tracePt t="63826" x="7572375" y="2951163"/>
          <p14:tracePt t="63834" x="7607300" y="2951163"/>
          <p14:tracePt t="63845" x="7658100" y="2944813"/>
          <p14:tracePt t="63849" x="7707313" y="2944813"/>
          <p14:tracePt t="63859" x="7750175" y="2944813"/>
          <p14:tracePt t="63865" x="7813675" y="2944813"/>
          <p14:tracePt t="63883" x="7899400" y="2944813"/>
          <p14:tracePt t="63887" x="7921625" y="2944813"/>
          <p14:tracePt t="63899" x="7970838" y="2944813"/>
          <p14:tracePt t="63904" x="7985125" y="2951163"/>
          <p14:tracePt t="63915" x="8021638" y="2965450"/>
          <p14:tracePt t="63923" x="8050213" y="2979738"/>
          <p14:tracePt t="63932" x="8064500" y="2994025"/>
          <p14:tracePt t="63937" x="8085138" y="3001963"/>
          <p14:tracePt t="63962" x="8099425" y="3030538"/>
          <p14:tracePt t="63967" x="8113713" y="3051175"/>
          <p14:tracePt t="63972" x="8121650" y="3065463"/>
          <p14:tracePt t="63976" x="8121650" y="3079750"/>
          <p14:tracePt t="63989" x="8134350" y="3094038"/>
          <p14:tracePt t="63996" x="8134350" y="3100388"/>
          <p14:tracePt t="63999" x="8134350" y="3114675"/>
          <p14:tracePt t="64029" x="8134350" y="3165475"/>
          <p14:tracePt t="64034" x="8121650" y="3194050"/>
          <p14:tracePt t="64045" x="8099425" y="3214688"/>
          <p14:tracePt t="64049" x="8070850" y="3251200"/>
          <p14:tracePt t="64257" x="8050213" y="3251200"/>
          <p14:tracePt t="64265" x="8021638" y="3251200"/>
          <p14:tracePt t="64275" x="8013700" y="3243263"/>
          <p14:tracePt t="64289" x="7999413" y="3243263"/>
          <p14:tracePt t="64345" x="8013700" y="3251200"/>
          <p14:tracePt t="64354" x="8050213" y="3265488"/>
          <p14:tracePt t="64363" x="8085138" y="3294063"/>
          <p14:tracePt t="64375" x="8134350" y="3314700"/>
          <p14:tracePt t="64379" x="8199438" y="3343275"/>
          <p14:tracePt t="64392" x="8262938" y="3379788"/>
          <p14:tracePt t="64400" x="8334375" y="3414713"/>
          <p14:tracePt t="64404" x="8428038" y="3443288"/>
          <p14:tracePt t="64416" x="8499475" y="3478213"/>
          <p14:tracePt t="64420" x="8562975" y="3514725"/>
          <p14:tracePt t="64432" x="8626475" y="3563938"/>
          <p14:tracePt t="64437" x="8677275" y="3606800"/>
          <p14:tracePt t="64447" x="8683625" y="3614738"/>
          <p14:tracePt t="64453" x="8748713" y="3678238"/>
          <p14:tracePt t="64463" x="8777288" y="3714750"/>
          <p14:tracePt t="64468" x="8783638" y="3729038"/>
          <p14:tracePt t="64477" x="8812213" y="3763963"/>
          <p14:tracePt t="64484" x="8826500" y="3792538"/>
          <p14:tracePt t="64499" x="8834438" y="3841750"/>
          <p14:tracePt t="64509" x="8834438" y="3863975"/>
          <p14:tracePt t="64520" x="8848725" y="3878263"/>
          <p14:tracePt t="64524" x="8848725" y="3906838"/>
          <p14:tracePt t="64542" x="8848725" y="3941763"/>
          <p14:tracePt t="64551" x="8834438" y="3963988"/>
          <p14:tracePt t="64562" x="8812213" y="3992563"/>
          <p14:tracePt t="64566" x="8783638" y="4021138"/>
          <p14:tracePt t="64581" x="8763000" y="4041775"/>
          <p14:tracePt t="64587" x="8726488" y="4070350"/>
          <p14:tracePt t="64591" x="8683625" y="4092575"/>
          <p14:tracePt t="64596" x="8634413" y="4127500"/>
          <p14:tracePt t="64607" x="8597900" y="4156075"/>
          <p14:tracePt t="64621" x="8562975" y="4170363"/>
          <p14:tracePt t="64626" x="8513763" y="4191000"/>
          <p14:tracePt t="64631" x="8462963" y="4219575"/>
          <p14:tracePt t="64637" x="8413750" y="4227513"/>
          <p14:tracePt t="64650" x="8362950" y="4241800"/>
          <p14:tracePt t="64654" x="8313738" y="4256088"/>
          <p14:tracePt t="64671" x="8213725" y="4270375"/>
          <p14:tracePt t="64678" x="8162925" y="4276725"/>
          <p14:tracePt t="64690" x="8113713" y="4276725"/>
          <p14:tracePt t="64694" x="8070850" y="4291013"/>
          <p14:tracePt t="64706" x="8021638" y="4291013"/>
          <p14:tracePt t="64720" x="7935913" y="4291013"/>
          <p14:tracePt t="64725" x="7870825" y="4291013"/>
          <p14:tracePt t="64737" x="7864475" y="4291013"/>
          <p14:tracePt t="64758" x="7785100" y="4291013"/>
          <p14:tracePt t="64763" x="7721600" y="4276725"/>
          <p14:tracePt t="64768" x="7686675" y="4270375"/>
          <p14:tracePt t="64773" x="7635875" y="4256088"/>
          <p14:tracePt t="64789" x="7586663" y="4227513"/>
          <p14:tracePt t="64808" x="7535863" y="4205288"/>
          <p14:tracePt t="64820" x="7500938" y="4191000"/>
          <p14:tracePt t="64830" x="7458075" y="4170363"/>
          <p14:tracePt t="64836" x="7435850" y="4156075"/>
          <p14:tracePt t="64842" x="7400925" y="4127500"/>
          <p14:tracePt t="64847" x="7372350" y="4106863"/>
          <p14:tracePt t="64872" x="7350125" y="4092575"/>
          <p14:tracePt t="64884" x="7300913" y="4041775"/>
          <p14:tracePt t="64890" x="7258050" y="4006850"/>
          <p14:tracePt t="64896" x="7237413" y="3992563"/>
          <p14:tracePt t="64922" x="7237413" y="3963988"/>
          <p14:tracePt t="64928" x="7223125" y="3906838"/>
          <p14:tracePt t="64938" x="7223125" y="3878263"/>
          <p14:tracePt t="64944" x="7223125" y="3841750"/>
          <p14:tracePt t="64950" x="7251700" y="3792538"/>
          <p14:tracePt t="64965" x="7286625" y="3743325"/>
          <p14:tracePt t="64970" x="7372350" y="3643313"/>
          <p14:tracePt t="64975" x="7421563" y="3578225"/>
          <p14:tracePt t="64991" x="7535863" y="3492500"/>
          <p14:tracePt t="65004" x="7600950" y="3457575"/>
          <p14:tracePt t="65008" x="7650163" y="3429000"/>
          <p14:tracePt t="65030" x="7750175" y="3400425"/>
          <p14:tracePt t="65034" x="7799388" y="3400425"/>
          <p14:tracePt t="65043" x="7850188" y="3400425"/>
          <p14:tracePt t="65051" x="7885113" y="3400425"/>
          <p14:tracePt t="65060" x="7935913" y="3400425"/>
          <p14:tracePt t="65064" x="7985125" y="3414713"/>
          <p14:tracePt t="65077" x="8035925" y="3443288"/>
          <p14:tracePt t="65098" x="8085138" y="3463925"/>
          <p14:tracePt t="65103" x="8185150" y="3529013"/>
          <p14:tracePt t="65107" x="8234363" y="3557588"/>
          <p14:tracePt t="65111" x="8285163" y="3592513"/>
          <p14:tracePt t="65125" x="8334375" y="3629025"/>
          <p14:tracePt t="65129" x="8377238" y="3663950"/>
          <p14:tracePt t="65158" x="8448675" y="3743325"/>
          <p14:tracePt t="65162" x="8477250" y="3778250"/>
          <p14:tracePt t="65174" x="8499475" y="3806825"/>
          <p14:tracePt t="65178" x="8513763" y="3813175"/>
          <p14:tracePt t="65188" x="8513763" y="3841750"/>
          <p14:tracePt t="65206" x="8528050" y="3878263"/>
          <p14:tracePt t="65213" x="8528050" y="3892550"/>
          <p14:tracePt t="65217" x="8528050" y="3906838"/>
          <p14:tracePt t="65234" x="8528050" y="3913188"/>
          <p14:tracePt t="65244" x="8528050" y="3927475"/>
          <p14:tracePt t="65267" x="8513763" y="3941763"/>
          <p14:tracePt t="65278" x="8485188" y="3956050"/>
          <p14:tracePt t="65282" x="8448675" y="3963988"/>
          <p14:tracePt t="65295" x="8399463" y="3978275"/>
          <p14:tracePt t="65308" x="8348663" y="3992563"/>
          <p14:tracePt t="65312" x="8299450" y="4006850"/>
          <p14:tracePt t="65320" x="8234363" y="4027488"/>
          <p14:tracePt t="65323" x="8170863" y="4041775"/>
          <p14:tracePt t="65337" x="8113713" y="4056063"/>
          <p14:tracePt t="65342" x="8070850" y="4070350"/>
          <p14:tracePt t="65346" x="8050213" y="4078288"/>
          <p14:tracePt t="65362" x="7964488" y="4092575"/>
          <p14:tracePt t="65377" x="7921625" y="4092575"/>
          <p14:tracePt t="65381" x="7899400" y="4106863"/>
          <p14:tracePt t="65387" x="7835900" y="4106863"/>
          <p14:tracePt t="65400" x="7799388" y="4106863"/>
          <p14:tracePt t="65405" x="7785100" y="4106863"/>
          <p14:tracePt t="65410" x="7721600" y="4106863"/>
          <p14:tracePt t="65434" x="7700963" y="4092575"/>
          <p14:tracePt t="65439" x="7621588" y="4041775"/>
          <p14:tracePt t="65444" x="7600950" y="4027488"/>
          <p14:tracePt t="65457" x="7558088" y="3978275"/>
          <p14:tracePt t="65470" x="7535863" y="3956050"/>
          <p14:tracePt t="65475" x="7521575" y="3927475"/>
          <p14:tracePt t="65500" x="7507288" y="3878263"/>
          <p14:tracePt t="65512" x="7507288" y="3856038"/>
          <p14:tracePt t="65517" x="7507288" y="3827463"/>
          <p14:tracePt t="65526" x="7558088" y="3792538"/>
          <p14:tracePt t="65530" x="7621588" y="3743325"/>
          <p14:tracePt t="65554" x="7770813" y="3663950"/>
          <p14:tracePt t="65560" x="7864475" y="3643313"/>
          <p14:tracePt t="65564" x="7964488" y="3606800"/>
          <p14:tracePt t="65577" x="8064500" y="3592513"/>
          <p14:tracePt t="65589" x="8162925" y="3563938"/>
          <p14:tracePt t="65593" x="8262938" y="3563938"/>
          <p14:tracePt t="65597" x="8348663" y="3563938"/>
          <p14:tracePt t="65610" x="8434388" y="3563938"/>
          <p14:tracePt t="65616" x="8513763" y="3563938"/>
          <p14:tracePt t="65622" x="8577263" y="3578225"/>
          <p14:tracePt t="65632" x="8634413" y="3614738"/>
          <p14:tracePt t="65637" x="8683625" y="3643313"/>
          <p14:tracePt t="65650" x="8712200" y="3657600"/>
          <p14:tracePt t="65658" x="8748713" y="3678238"/>
          <p14:tracePt t="65665" x="8783638" y="3706813"/>
          <p14:tracePt t="65670" x="8797925" y="3729038"/>
          <p14:tracePt t="65684" x="8834438" y="3778250"/>
          <p14:tracePt t="65694" x="8834438" y="3806825"/>
          <p14:tracePt t="65708" x="8834438" y="3827463"/>
          <p14:tracePt t="65712" x="8834438" y="3856038"/>
          <p14:tracePt t="65717" x="8834438" y="3878263"/>
          <p14:tracePt t="65728" x="8834438" y="3906838"/>
          <p14:tracePt t="65732" x="8826500" y="3927475"/>
          <p14:tracePt t="65744" x="8783638" y="3963988"/>
          <p14:tracePt t="65748" x="8748713" y="4006850"/>
          <p14:tracePt t="65761" x="8683625" y="4041775"/>
          <p14:tracePt t="65768" x="8626475" y="4078288"/>
          <p14:tracePt t="65772" x="8528050" y="4141788"/>
          <p14:tracePt t="65789" x="8477250" y="4170363"/>
          <p14:tracePt t="65794" x="8385175" y="4205288"/>
          <p14:tracePt t="65798" x="8313738" y="4227513"/>
          <p14:tracePt t="65811" x="8220075" y="4256088"/>
          <p14:tracePt t="65822" x="8070850" y="4270375"/>
          <p14:tracePt t="65826" x="7964488" y="4276725"/>
          <p14:tracePt t="65830" x="7864475" y="4276725"/>
          <p14:tracePt t="65845" x="7707313" y="4276725"/>
          <p14:tracePt t="65862" x="7635875" y="4241800"/>
          <p14:tracePt t="65866" x="7558088" y="4219575"/>
          <p14:tracePt t="65876" x="7500938" y="4170363"/>
          <p14:tracePt t="65880" x="7450138" y="4127500"/>
          <p14:tracePt t="65892" x="7407275" y="4092575"/>
          <p14:tracePt t="65896" x="7400925" y="4070350"/>
          <p14:tracePt t="65910" x="7372350" y="4041775"/>
          <p14:tracePt t="65914" x="7358063" y="4006850"/>
          <p14:tracePt t="65920" x="7358063" y="3978275"/>
          <p14:tracePt t="65931" x="7358063" y="3941763"/>
          <p14:tracePt t="65938" x="7358063" y="3906838"/>
          <p14:tracePt t="65942" x="7358063" y="3892550"/>
          <p14:tracePt t="65961" x="7435850" y="3806825"/>
          <p14:tracePt t="65966" x="7486650" y="3763963"/>
          <p14:tracePt t="65978" x="7600950" y="3714750"/>
          <p14:tracePt t="65988" x="7650163" y="3692525"/>
          <p14:tracePt t="65993" x="7721600" y="3678238"/>
          <p14:tracePt t="66003" x="7813675" y="3657600"/>
          <p14:tracePt t="66012" x="7885113" y="3657600"/>
          <p14:tracePt t="66016" x="7970838" y="3657600"/>
          <p14:tracePt t="66041" x="8070850" y="3657600"/>
          <p14:tracePt t="66046" x="8234363" y="3663950"/>
          <p14:tracePt t="66050" x="8334375" y="3706813"/>
          <p14:tracePt t="66061" x="8413750" y="3743325"/>
          <p14:tracePt t="66066" x="8477250" y="3792538"/>
          <p14:tracePt t="66079" x="8534400" y="3841750"/>
          <p14:tracePt t="66083" x="8583613" y="3878263"/>
          <p14:tracePt t="66088" x="8597900" y="3906838"/>
          <p14:tracePt t="66121" x="8683625" y="4021138"/>
          <p14:tracePt t="66133" x="8697913" y="4041775"/>
          <p14:tracePt t="66138" x="8697913" y="4056063"/>
          <p14:tracePt t="66147" x="8697913" y="4070350"/>
          <p14:tracePt t="66155" x="8697913" y="4078288"/>
          <p14:tracePt t="66159" x="8697913" y="4092575"/>
          <p14:tracePt t="66173" x="8697913" y="4106863"/>
          <p14:tracePt t="66197" x="8677275" y="4127500"/>
          <p14:tracePt t="66200" x="8528050" y="4241800"/>
          <p14:tracePt t="66212" x="8434388" y="4276725"/>
          <p14:tracePt t="66216" x="8385175" y="4305300"/>
          <p14:tracePt t="66242" x="8021638" y="4405313"/>
          <p14:tracePt t="66253" x="7913688" y="4427538"/>
          <p14:tracePt t="66258" x="7785100" y="4427538"/>
          <p14:tracePt t="66268" x="7735888" y="4427538"/>
          <p14:tracePt t="66287" x="7507288" y="4427538"/>
          <p14:tracePt t="66291" x="7421563" y="4405313"/>
          <p14:tracePt t="66296" x="7321550" y="4370388"/>
          <p14:tracePt t="66316" x="7194550" y="4291013"/>
          <p14:tracePt t="66321" x="7143750" y="4241800"/>
          <p14:tracePt t="66335" x="7123113" y="4219575"/>
          <p14:tracePt t="66343" x="7086600" y="4178300"/>
          <p14:tracePt t="66346" x="7072313" y="4156075"/>
          <p14:tracePt t="66361" x="7043738" y="4092575"/>
          <p14:tracePt t="66375" x="7037388" y="4070350"/>
          <p14:tracePt t="66379" x="7037388" y="4056063"/>
          <p14:tracePt t="66391" x="7037388" y="4027488"/>
          <p14:tracePt t="66395" x="7037388" y="4006850"/>
          <p14:tracePt t="66405" x="7043738" y="3978275"/>
          <p14:tracePt t="66420" x="7123113" y="3913188"/>
          <p14:tracePt t="66428" x="7208838" y="3863975"/>
          <p14:tracePt t="66440" x="7286625" y="3827463"/>
          <p14:tracePt t="66454" x="7321550" y="3813175"/>
          <p14:tracePt t="66458" x="7421563" y="3778250"/>
          <p14:tracePt t="66462" x="7507288" y="3757613"/>
          <p14:tracePt t="66465" x="7607300" y="3729038"/>
          <p14:tracePt t="66487" x="7770813" y="3729038"/>
          <p14:tracePt t="66492" x="7835900" y="3729038"/>
          <p14:tracePt t="66501" x="7899400" y="3729038"/>
          <p14:tracePt t="66510" x="7964488" y="3729038"/>
          <p14:tracePt t="66514" x="8013700" y="3729038"/>
          <p14:tracePt t="66530" x="8099425" y="3778250"/>
          <p14:tracePt t="66544" x="8121650" y="3792538"/>
          <p14:tracePt t="66548" x="8170863" y="3841750"/>
          <p14:tracePt t="66563" x="8220075" y="3906838"/>
          <p14:tracePt t="66587" x="8262938" y="3992563"/>
          <p14:tracePt t="66592" x="8270875" y="4041775"/>
          <p14:tracePt t="66597" x="8270875" y="4092575"/>
          <p14:tracePt t="66603" x="8285163" y="4156075"/>
          <p14:tracePt t="66630" x="8285163" y="4341813"/>
          <p14:tracePt t="66640" x="8270875" y="4391025"/>
          <p14:tracePt t="66644" x="8248650" y="4441825"/>
          <p14:tracePt t="66658" x="8185150" y="4541838"/>
          <p14:tracePt t="66671" x="8148638" y="4583113"/>
          <p14:tracePt t="66679" x="8099425" y="4605338"/>
          <p14:tracePt t="66689" x="8064500" y="4633913"/>
          <p14:tracePt t="66700" x="8013700" y="4640263"/>
          <p14:tracePt t="66704" x="7950200" y="4654550"/>
          <p14:tracePt t="66709" x="7899400" y="4654550"/>
          <p14:tracePt t="66723" x="7764463" y="4668838"/>
          <p14:tracePt t="66732" x="7686675" y="4668838"/>
          <p14:tracePt t="66740" x="7607300" y="4654550"/>
          <p14:tracePt t="66754" x="7550150" y="4633913"/>
          <p14:tracePt t="66758" x="7500938" y="4605338"/>
          <p14:tracePt t="66765" x="7421563" y="4570413"/>
          <p14:tracePt t="66778" x="7372350" y="4527550"/>
          <p14:tracePt t="66782" x="7308850" y="4476750"/>
          <p14:tracePt t="66796" x="7194550" y="4391025"/>
          <p14:tracePt t="66806" x="7143750" y="4341813"/>
          <p14:tracePt t="66820" x="7108825" y="4291013"/>
          <p14:tracePt t="66825" x="7086600" y="4276725"/>
          <p14:tracePt t="66829" x="7058025" y="4227513"/>
          <p14:tracePt t="66841" x="7037388" y="4205288"/>
          <p14:tracePt t="66854" x="7023100" y="4170363"/>
          <p14:tracePt t="66859" x="7008813" y="4156075"/>
          <p14:tracePt t="66862" x="7008813" y="4141788"/>
          <p14:tracePt t="66876" x="6994525" y="4127500"/>
          <p14:tracePt t="66880" x="6994525" y="4121150"/>
          <p14:tracePt t="66884" x="6994525" y="4106863"/>
          <p14:tracePt t="66924" x="7008813" y="4106863"/>
          <p14:tracePt t="66937" x="7023100" y="4106863"/>
          <p14:tracePt t="66949" x="7058025" y="4106863"/>
          <p14:tracePt t="67326" x="7058025" y="4092575"/>
          <p14:tracePt t="67335" x="7058025" y="4078288"/>
          <p14:tracePt t="67346" x="7058025" y="4070350"/>
          <p14:tracePt t="67362" x="7058025" y="4056063"/>
          <p14:tracePt t="67377" x="7058025" y="4041775"/>
          <p14:tracePt t="67386" x="7058025" y="4027488"/>
          <p14:tracePt t="67396" x="7058025" y="4021138"/>
          <p14:tracePt t="67400" x="7058025" y="4006850"/>
          <p14:tracePt t="67409" x="7058025" y="3978275"/>
          <p14:tracePt t="67420" x="7058025" y="3963988"/>
          <p14:tracePt t="67424" x="7086600" y="3941763"/>
          <p14:tracePt t="67436" x="7108825" y="3913188"/>
          <p14:tracePt t="67447" x="7143750" y="3892550"/>
          <p14:tracePt t="67451" x="7186613" y="3863975"/>
          <p14:tracePt t="67462" x="7237413" y="3841750"/>
          <p14:tracePt t="67474" x="7272338" y="3813175"/>
          <p14:tracePt t="67477" x="7335838" y="3778250"/>
          <p14:tracePt t="67481" x="7386638" y="3757613"/>
          <p14:tracePt t="67497" x="7486650" y="3714750"/>
          <p14:tracePt t="67507" x="7535863" y="3706813"/>
          <p14:tracePt t="67516" x="7586663" y="3692525"/>
          <p14:tracePt t="67529" x="7635875" y="3678238"/>
          <p14:tracePt t="67533" x="7672388" y="3678238"/>
          <p14:tracePt t="67542" x="7721600" y="3678238"/>
          <p14:tracePt t="67546" x="7750175" y="3678238"/>
          <p14:tracePt t="67557" x="7813675" y="3678238"/>
          <p14:tracePt t="67561" x="7821613" y="3678238"/>
          <p14:tracePt t="67572" x="7885113" y="3678238"/>
          <p14:tracePt t="67578" x="7899400" y="3678238"/>
          <p14:tracePt t="67588" x="7950200" y="3692525"/>
          <p14:tracePt t="67596" x="7964488" y="3692525"/>
          <p14:tracePt t="67605" x="8013700" y="3714750"/>
          <p14:tracePt t="67609" x="8035925" y="3729038"/>
          <p14:tracePt t="67622" x="8050213" y="3729038"/>
          <p14:tracePt t="67626" x="8085138" y="3757613"/>
          <p14:tracePt t="67637" x="8113713" y="3763963"/>
          <p14:tracePt t="67642" x="8121650" y="3792538"/>
          <p14:tracePt t="67660" x="8162925" y="3827463"/>
          <p14:tracePt t="67672" x="8185150" y="3841750"/>
          <p14:tracePt t="67676" x="8185150" y="3856038"/>
          <p14:tracePt t="67682" x="8199438" y="3863975"/>
          <p14:tracePt t="67694" x="8213725" y="3892550"/>
          <p14:tracePt t="67722" x="8213725" y="3913188"/>
          <p14:tracePt t="67739" x="8213725" y="3927475"/>
          <p14:tracePt t="67765" x="8185150" y="3941763"/>
          <p14:tracePt t="67777" x="8162925" y="3941763"/>
          <p14:tracePt t="67781" x="8148638" y="3941763"/>
          <p14:tracePt t="67797" x="8121650" y="3956050"/>
          <p14:tracePt t="67808" x="8113713" y="3956050"/>
          <p14:tracePt t="67814" x="8099425" y="3956050"/>
          <p14:tracePt t="67837" x="8085138" y="3956050"/>
          <p14:tracePt t="67964" x="8099425" y="3963988"/>
          <p14:tracePt t="67973" x="8099425" y="3978275"/>
          <p14:tracePt t="67983" x="8121650" y="4006850"/>
          <p14:tracePt t="67992" x="8134350" y="4006850"/>
          <p14:tracePt t="68001" x="8148638" y="4027488"/>
          <p14:tracePt t="68011" x="8162925" y="4041775"/>
          <p14:tracePt t="68016" x="8170863" y="4070350"/>
          <p14:tracePt t="68022" x="8199438" y="4092575"/>
          <p14:tracePt t="68037" x="8213725" y="4106863"/>
          <p14:tracePt t="68041" x="8220075" y="4127500"/>
          <p14:tracePt t="68045" x="8234363" y="4141788"/>
          <p14:tracePt t="68056" x="8234363" y="4156075"/>
          <p14:tracePt t="68065" x="8248650" y="4178300"/>
          <p14:tracePt t="68431" x="8262938" y="4178300"/>
          <p14:tracePt t="68439" x="8270875" y="4178300"/>
          <p14:tracePt t="68458" x="8299450" y="4191000"/>
          <p14:tracePt t="68468" x="8313738" y="4205288"/>
          <p14:tracePt t="68478" x="8328025" y="4219575"/>
          <p14:tracePt t="68482" x="8334375" y="4227513"/>
          <p14:tracePt t="68490" x="8362950" y="4241800"/>
          <p14:tracePt t="68501" x="8377238" y="4256088"/>
          <p14:tracePt t="68510" x="8385175" y="4270375"/>
          <p14:tracePt t="68514" x="8413750" y="4270375"/>
          <p14:tracePt t="68524" x="8413750" y="4276725"/>
          <p14:tracePt t="68532" x="8428038" y="4276725"/>
          <p14:tracePt t="68539" x="8434388" y="4291013"/>
          <p14:tracePt t="68553" x="8448675" y="4291013"/>
          <p14:tracePt t="68557" x="8462963" y="4291013"/>
          <p14:tracePt t="68574" x="8462963" y="4305300"/>
          <p14:tracePt t="68583" x="8477250" y="4305300"/>
          <p14:tracePt t="69914" x="8485188" y="4305300"/>
          <p14:tracePt t="69924" x="8513763" y="4305300"/>
          <p14:tracePt t="69932" x="8528050" y="4305300"/>
          <p14:tracePt t="69941" x="8534400" y="4319588"/>
          <p14:tracePt t="69950" x="8562975" y="4319588"/>
          <p14:tracePt t="69973" x="8577263" y="4327525"/>
          <p14:tracePt t="69978" x="8626475" y="4341813"/>
          <p14:tracePt t="69982" x="8648700" y="4356100"/>
          <p14:tracePt t="69995" x="8677275" y="4356100"/>
          <p14:tracePt t="69999" x="8712200" y="4370388"/>
          <p14:tracePt t="70003" x="8748713" y="4370388"/>
          <p14:tracePt t="70014" x="8783638" y="4370388"/>
          <p14:tracePt t="70022" x="8834438" y="4376738"/>
          <p14:tracePt t="70031" x="8877300" y="4376738"/>
          <p14:tracePt t="70040" x="8926513" y="4376738"/>
          <p14:tracePt t="70044" x="8975725" y="4376738"/>
          <p14:tracePt t="70054" x="9026525" y="4376738"/>
          <p14:tracePt t="70065" x="9075738" y="4376738"/>
          <p14:tracePt t="70070" x="9140825" y="4376738"/>
          <p14:tracePt t="70079" x="9197975" y="4376738"/>
          <p14:tracePt t="70095" x="9247188" y="4370388"/>
          <p14:tracePt t="70100" x="9297988" y="4370388"/>
          <p14:tracePt t="70105" x="9326563" y="4356100"/>
          <p14:tracePt t="70109" x="9396413" y="4356100"/>
          <p14:tracePt t="70121" x="9424988" y="4356100"/>
          <p14:tracePt t="70131" x="9461500" y="4356100"/>
          <p14:tracePt t="70134" x="9510713" y="4356100"/>
          <p14:tracePt t="70144" x="9539288" y="4356100"/>
          <p14:tracePt t="70154" x="9561513" y="4356100"/>
          <p14:tracePt t="70158" x="9604375" y="4356100"/>
          <p14:tracePt t="70167" x="9625013" y="4356100"/>
          <p14:tracePt t="70175" x="9661525" y="4356100"/>
          <p14:tracePt t="70187" x="9690100" y="4356100"/>
          <p14:tracePt t="70191" x="9710738" y="4356100"/>
          <p14:tracePt t="70200" x="9753600" y="4356100"/>
          <p14:tracePt t="70210" x="9774238" y="4356100"/>
          <p14:tracePt t="70214" x="9788525" y="4356100"/>
          <p14:tracePt t="70225" x="9810750" y="4356100"/>
          <p14:tracePt t="70229" x="9825038" y="4356100"/>
          <p14:tracePt t="70240" x="9839325" y="4356100"/>
          <p14:tracePt t="70267" x="9853613" y="4356100"/>
          <p14:tracePt t="70421" x="9853613" y="4341813"/>
          <p14:tracePt t="70760" x="9810750" y="4341813"/>
          <p14:tracePt t="70769" x="9774238" y="4341813"/>
          <p14:tracePt t="70778" x="9739313" y="4341813"/>
          <p14:tracePt t="70789" x="9704388" y="4341813"/>
          <p14:tracePt t="70796" x="9661525" y="4341813"/>
          <p14:tracePt t="70805" x="9639300" y="4341813"/>
          <p14:tracePt t="70809" x="9604375" y="4341813"/>
          <p14:tracePt t="70821" x="9525000" y="4341813"/>
          <p14:tracePt t="70829" x="9461500" y="4341813"/>
          <p14:tracePt t="70837" x="9396413" y="4341813"/>
          <p14:tracePt t="70845" x="9340850" y="4341813"/>
          <p14:tracePt t="70860" x="9297988" y="4341813"/>
          <p14:tracePt t="70866" x="9240838" y="4341813"/>
          <p14:tracePt t="70870" x="9197975" y="4341813"/>
          <p14:tracePt t="70874" x="9140825" y="4327525"/>
          <p14:tracePt t="70886" x="9112250" y="4327525"/>
          <p14:tracePt t="70890" x="9047163" y="4319588"/>
          <p14:tracePt t="70904" x="9012238" y="4305300"/>
          <p14:tracePt t="70908" x="8990013" y="4305300"/>
          <p14:tracePt t="70921" x="8947150" y="4291013"/>
          <p14:tracePt t="70925" x="8912225" y="4276725"/>
          <p14:tracePt t="70937" x="8877300" y="4276725"/>
          <p14:tracePt t="70942" x="8848725" y="4270375"/>
          <p14:tracePt t="70952" x="8826500" y="4270375"/>
          <p14:tracePt t="70965" x="8777288" y="4256088"/>
          <p14:tracePt t="70975" x="8763000" y="4256088"/>
          <p14:tracePt t="70979" x="8734425" y="4256088"/>
          <p14:tracePt t="70988" x="8726488" y="4256088"/>
          <p14:tracePt t="71001" x="8712200" y="4256088"/>
          <p14:tracePt t="71005" x="8697913" y="4256088"/>
          <p14:tracePt t="71022" x="8683625" y="4256088"/>
          <p14:tracePt t="71034" x="8677275" y="4256088"/>
          <p14:tracePt t="71049" x="8662988" y="4256088"/>
          <p14:tracePt t="71054" x="8662988" y="4241800"/>
          <p14:tracePt t="71064" x="8648700" y="4241800"/>
          <p14:tracePt t="71095" x="8634413" y="4241800"/>
          <p14:tracePt t="71194" x="8626475" y="4241800"/>
          <p14:tracePt t="71207" x="8626475" y="4256088"/>
          <p14:tracePt t="71259" x="8612188" y="4256088"/>
          <p14:tracePt t="71270" x="8612188" y="4270375"/>
          <p14:tracePt t="71300" x="8597900" y="4270375"/>
          <p14:tracePt t="71325" x="8583613" y="4270375"/>
          <p14:tracePt t="71353" x="8577263" y="4270375"/>
          <p14:tracePt t="71374" x="8562975" y="4270375"/>
          <p14:tracePt t="71392" x="8548688" y="4270375"/>
          <p14:tracePt t="71414" x="8534400" y="4270375"/>
          <p14:tracePt t="71687" x="8548688" y="4270375"/>
          <p14:tracePt t="71705" x="8548688" y="4276725"/>
          <p14:tracePt t="71717" x="8562975" y="4276725"/>
          <p14:tracePt t="71728" x="8577263" y="4276725"/>
          <p14:tracePt t="71743" x="8583613" y="4276725"/>
          <p14:tracePt t="71756" x="8597900" y="4276725"/>
          <p14:tracePt t="71775" x="8612188" y="4276725"/>
          <p14:tracePt t="71779" x="8626475" y="4276725"/>
          <p14:tracePt t="71788" x="8634413" y="4291013"/>
          <p14:tracePt t="71796" x="8662988" y="4291013"/>
          <p14:tracePt t="71800" x="8677275" y="4291013"/>
          <p14:tracePt t="71812" x="8683625" y="4291013"/>
          <p14:tracePt t="71820" x="8712200" y="4291013"/>
          <p14:tracePt t="71828" x="8734425" y="4291013"/>
          <p14:tracePt t="71832" x="8777288" y="4291013"/>
          <p14:tracePt t="71846" x="8812213" y="4291013"/>
          <p14:tracePt t="71850" x="8834438" y="4291013"/>
          <p14:tracePt t="71862" x="8877300" y="4291013"/>
          <p14:tracePt t="71866" x="8912225" y="4291013"/>
          <p14:tracePt t="71877" x="8947150" y="4291013"/>
          <p14:tracePt t="71885" x="8997950" y="4291013"/>
          <p14:tracePt t="71893" x="9040813" y="4291013"/>
          <p14:tracePt t="71897" x="9075738" y="4291013"/>
          <p14:tracePt t="71908" x="9126538" y="4291013"/>
          <p14:tracePt t="71922" x="9161463" y="4291013"/>
          <p14:tracePt t="71926" x="9212263" y="4291013"/>
          <p14:tracePt t="71932" x="9261475" y="4276725"/>
          <p14:tracePt t="71944" x="9326563" y="4276725"/>
          <p14:tracePt t="71954" x="9396413" y="4270375"/>
          <p14:tracePt t="71958" x="9461500" y="4256088"/>
          <p14:tracePt t="71961" x="9539288" y="4256088"/>
          <p14:tracePt t="71974" x="9610725" y="4241800"/>
          <p14:tracePt t="71978" x="9690100" y="4227513"/>
          <p14:tracePt t="71991" x="9774238" y="4219575"/>
          <p14:tracePt t="71995" x="9874250" y="4205288"/>
          <p14:tracePt t="72007" x="9953625" y="4205288"/>
          <p14:tracePt t="72011" x="10025063" y="4191000"/>
          <p14:tracePt t="72021" x="10117138" y="4191000"/>
          <p14:tracePt t="72026" x="10188575" y="4191000"/>
          <p14:tracePt t="72044" x="10323513" y="4191000"/>
          <p14:tracePt t="72055" x="10402888" y="4191000"/>
          <p14:tracePt t="72059" x="10466388" y="4191000"/>
          <p14:tracePt t="72066" x="10523538" y="4191000"/>
          <p14:tracePt t="72076" x="10580688" y="4191000"/>
          <p14:tracePt t="72096" x="10687050" y="4178300"/>
          <p14:tracePt t="72100" x="10737850" y="4178300"/>
          <p14:tracePt t="72111" x="10787063" y="4178300"/>
          <p14:tracePt t="72115" x="10837863" y="4178300"/>
          <p14:tracePt t="72130" x="10887075" y="4178300"/>
          <p14:tracePt t="72134" x="10937875" y="4178300"/>
          <p14:tracePt t="72143" x="10952163" y="4178300"/>
          <p14:tracePt t="72151" x="11015663" y="4178300"/>
          <p14:tracePt t="72163" x="11079163" y="4178300"/>
          <p14:tracePt t="72173" x="11101388" y="4178300"/>
          <p14:tracePt t="72184" x="11144250" y="4178300"/>
          <p14:tracePt t="72201" x="11193463" y="4178300"/>
          <p14:tracePt t="72209" x="11215688" y="4178300"/>
          <p14:tracePt t="72217" x="11250613" y="4178300"/>
          <p14:tracePt t="72221" x="11264900" y="4178300"/>
          <p14:tracePt t="72232" x="11293475" y="4178300"/>
          <p14:tracePt t="72237" x="11301413" y="4178300"/>
          <p14:tracePt t="72248" x="11329988" y="4178300"/>
          <p14:tracePt t="72253" x="11344275" y="4178300"/>
          <p14:tracePt t="72266" x="11350625" y="4178300"/>
          <p14:tracePt t="72270" x="11364913" y="4178300"/>
          <p14:tracePt t="72282" x="11379200" y="4178300"/>
          <p14:tracePt t="72287" x="11393488" y="4178300"/>
          <p14:tracePt t="72297" x="11399838" y="4178300"/>
          <p14:tracePt t="72301" x="11414125" y="4178300"/>
          <p14:tracePt t="72330" x="11428413" y="4178300"/>
          <p14:tracePt t="72335" x="11442700" y="4178300"/>
          <p14:tracePt t="72354" x="11442700" y="4191000"/>
          <p14:tracePt t="72359" x="11450638" y="4191000"/>
          <p14:tracePt t="72377" x="11464925" y="4191000"/>
          <p14:tracePt t="72397" x="11479213" y="4205288"/>
          <p14:tracePt t="72437" x="11493500" y="4205288"/>
          <p14:tracePt t="72564" x="11493500" y="4219575"/>
          <p14:tracePt t="72589" x="11479213" y="4219575"/>
          <p14:tracePt t="72608" x="11464925" y="4219575"/>
          <p14:tracePt t="72625" x="11450638" y="4219575"/>
          <p14:tracePt t="72635" x="11442700" y="4219575"/>
          <p14:tracePt t="72649" x="11414125" y="4227513"/>
          <p14:tracePt t="72659" x="11399838" y="4227513"/>
          <p14:tracePt t="72668" x="11364913" y="4227513"/>
          <p14:tracePt t="72677" x="11344275" y="4241800"/>
          <p14:tracePt t="72681" x="11315700" y="4241800"/>
          <p14:tracePt t="72692" x="11279188" y="4241800"/>
          <p14:tracePt t="72696" x="11229975" y="4256088"/>
          <p14:tracePt t="72708" x="11179175" y="4256088"/>
          <p14:tracePt t="72712" x="11144250" y="4270375"/>
          <p14:tracePt t="72723" x="11079163" y="4291013"/>
          <p14:tracePt t="72727" x="10987088" y="4319588"/>
          <p14:tracePt t="97624" x="10966450" y="4305300"/>
          <p14:tracePt t="97632" x="10929938" y="4291013"/>
          <p14:tracePt t="97637" x="10887075" y="4276725"/>
          <p14:tracePt t="97650" x="10852150" y="4270375"/>
          <p14:tracePt t="97654" x="10815638" y="4256088"/>
          <p14:tracePt t="97668" x="10780713" y="4256088"/>
          <p14:tracePt t="97676" x="10737850" y="4241800"/>
          <p14:tracePt t="97680" x="10701338" y="4241800"/>
          <p14:tracePt t="97689" x="10666413" y="4241800"/>
          <p14:tracePt t="97697" x="10615613" y="4241800"/>
          <p14:tracePt t="97705" x="10537825" y="4241800"/>
          <p14:tracePt t="97710" x="10466388" y="4241800"/>
          <p14:tracePt t="97723" x="10374313" y="4241800"/>
          <p14:tracePt t="97727" x="10223500" y="4241800"/>
          <p14:tracePt t="97739" x="10117138" y="4241800"/>
          <p14:tracePt t="97743" x="10017125" y="4270375"/>
          <p14:tracePt t="97761" x="9774238" y="4319588"/>
          <p14:tracePt t="97768" x="9653588" y="4341813"/>
          <p14:tracePt t="97778" x="9604375" y="4356100"/>
          <p14:tracePt t="97782" x="9490075" y="4376738"/>
          <p14:tracePt t="97792" x="9390063" y="4405313"/>
          <p14:tracePt t="97803" x="9290050" y="4419600"/>
          <p14:tracePt t="97807" x="9197975" y="4427538"/>
          <p14:tracePt t="97820" x="9126538" y="4441825"/>
          <p14:tracePt t="97826" x="9047163" y="4441825"/>
          <p14:tracePt t="97829" x="8975725" y="4456113"/>
          <p14:tracePt t="97842" x="8912225" y="4456113"/>
          <p14:tracePt t="97850" x="8848725" y="4470400"/>
          <p14:tracePt t="97861" x="8826500" y="4470400"/>
          <p14:tracePt t="97865" x="8734425" y="4476750"/>
          <p14:tracePt t="97874" x="8726488" y="4491038"/>
          <p14:tracePt t="97878" x="8677275" y="4491038"/>
          <p14:tracePt t="97897" x="8597900" y="4505325"/>
          <p14:tracePt t="97909" x="8577263" y="4505325"/>
          <p14:tracePt t="97913" x="8548688" y="4519613"/>
          <p14:tracePt t="97926" x="8528050" y="4519613"/>
          <p14:tracePt t="97931" x="8499475" y="4519613"/>
          <p14:tracePt t="97937" x="8485188" y="4519613"/>
          <p14:tracePt t="97951" x="8462963" y="4519613"/>
          <p14:tracePt t="97957" x="8448675" y="4519613"/>
          <p14:tracePt t="97961" x="8434388" y="4519613"/>
          <p14:tracePt t="97969" x="8428038" y="4519613"/>
          <p14:tracePt t="97984" x="8413750" y="4519613"/>
          <p14:tracePt t="97996" x="8399463" y="4519613"/>
          <p14:tracePt t="98011" x="8385175" y="4519613"/>
          <p14:tracePt t="98015" x="8385175" y="4505325"/>
          <p14:tracePt t="98055" x="8377238" y="4505325"/>
          <p14:tracePt t="98136" x="8362950" y="4505325"/>
          <p14:tracePt t="98146" x="8348663" y="4505325"/>
          <p14:tracePt t="98156" x="8334375" y="4505325"/>
          <p14:tracePt t="98161" x="8328025" y="4519613"/>
          <p14:tracePt t="98172" x="8285163" y="4519613"/>
          <p14:tracePt t="98189" x="8262938" y="4527550"/>
          <p14:tracePt t="98193" x="8185150" y="4541838"/>
          <p14:tracePt t="98207" x="8148638" y="4541838"/>
          <p14:tracePt t="98210" x="8099425" y="4541838"/>
          <p14:tracePt t="98222" x="8064500" y="4541838"/>
          <p14:tracePt t="98229" x="8021638" y="4541838"/>
          <p14:tracePt t="98234" x="7970838" y="4541838"/>
          <p14:tracePt t="98245" x="7950200" y="4541838"/>
          <p14:tracePt t="98254" x="7913688" y="4541838"/>
          <p14:tracePt t="98258" x="7870825" y="4541838"/>
          <p14:tracePt t="98272" x="7850188" y="4541838"/>
          <p14:tracePt t="98277" x="7813675" y="4541838"/>
          <p14:tracePt t="98281" x="7785100" y="4541838"/>
          <p14:tracePt t="98293" x="7764463" y="4541838"/>
          <p14:tracePt t="98301" x="7750175" y="4541838"/>
          <p14:tracePt t="98317" x="7721600" y="4541838"/>
          <p14:tracePt t="98321" x="7707313" y="4541838"/>
          <p14:tracePt t="98325" x="7700963" y="4541838"/>
          <p14:tracePt t="98330" x="7686675" y="4541838"/>
          <p14:tracePt t="98340" x="7672388" y="4541838"/>
          <p14:tracePt t="98348" x="7658100" y="4541838"/>
          <p14:tracePt t="98368" x="7650163" y="4541838"/>
          <p14:tracePt t="98371" x="7635875" y="4541838"/>
          <p14:tracePt t="98603" x="7650163" y="4541838"/>
          <p14:tracePt t="98611" x="7650163" y="4556125"/>
          <p14:tracePt t="98637" x="7658100" y="4556125"/>
          <p14:tracePt t="98648" x="7672388" y="4556125"/>
          <p14:tracePt t="98654" x="7686675" y="4570413"/>
          <p14:tracePt t="98663" x="7707313" y="4570413"/>
          <p14:tracePt t="98672" x="7735888" y="4570413"/>
          <p14:tracePt t="98680" x="7770813" y="4583113"/>
          <p14:tracePt t="98691" x="7813675" y="4583113"/>
          <p14:tracePt t="98695" x="7864475" y="4591050"/>
          <p14:tracePt t="98701" x="7913688" y="4591050"/>
          <p14:tracePt t="98710" x="7985125" y="4605338"/>
          <p14:tracePt t="98722" x="8050213" y="4619625"/>
          <p14:tracePt t="98726" x="8121650" y="4633913"/>
          <p14:tracePt t="98738" x="8185150" y="4640263"/>
          <p14:tracePt t="98743" x="8262938" y="4654550"/>
          <p14:tracePt t="98753" x="8334375" y="4683125"/>
          <p14:tracePt t="98758" x="8413750" y="4691063"/>
          <p14:tracePt t="98771" x="8485188" y="4705350"/>
          <p14:tracePt t="98779" x="8534400" y="4719638"/>
          <p14:tracePt t="98783" x="8577263" y="4719638"/>
          <p14:tracePt t="98794" x="8612188" y="4733925"/>
          <p14:tracePt t="98798" x="8648700" y="4740275"/>
          <p14:tracePt t="98814" x="8683625" y="4754563"/>
          <p14:tracePt t="98826" x="8697913" y="4754563"/>
          <p14:tracePt t="98840" x="8712200" y="4768850"/>
          <p14:tracePt t="98918" x="8697913" y="4768850"/>
          <p14:tracePt t="98945" x="8683625" y="4768850"/>
          <p14:tracePt t="98956" x="8662988" y="4768850"/>
          <p14:tracePt t="98960" x="8648700" y="4768850"/>
          <p14:tracePt t="98973" x="8626475" y="4768850"/>
          <p14:tracePt t="98977" x="8583613" y="4783138"/>
          <p14:tracePt t="98988" x="8548688" y="4783138"/>
          <p14:tracePt t="98994" x="8513763" y="4791075"/>
          <p14:tracePt t="98998" x="8462963" y="4791075"/>
          <p14:tracePt t="99008" x="8399463" y="4805363"/>
          <p14:tracePt t="99017" x="8348663" y="4819650"/>
          <p14:tracePt t="99027" x="8270875" y="4819650"/>
          <p14:tracePt t="99038" x="8199438" y="4833938"/>
          <p14:tracePt t="99042" x="8121650" y="4833938"/>
          <p14:tracePt t="99046" x="8050213" y="4840288"/>
          <p14:tracePt t="99056" x="7964488" y="4840288"/>
          <p14:tracePt t="99074" x="7721600" y="4868863"/>
          <p14:tracePt t="99082" x="7672388" y="4868863"/>
          <p14:tracePt t="99087" x="7586663" y="4883150"/>
          <p14:tracePt t="99099" x="7500938" y="4891088"/>
          <p14:tracePt t="99104" x="7407275" y="4891088"/>
          <p14:tracePt t="99114" x="7350125" y="4905375"/>
          <p14:tracePt t="99125" x="7321550" y="4905375"/>
          <p14:tracePt t="99129" x="7272338" y="4919663"/>
          <p14:tracePt t="99140" x="7237413" y="4919663"/>
          <p14:tracePt t="99147" x="7208838" y="4933950"/>
          <p14:tracePt t="99151" x="7186613" y="4933950"/>
          <p14:tracePt t="99162" x="7172325" y="4933950"/>
          <p14:tracePt t="99182" x="7172325" y="4940300"/>
          <p14:tracePt t="99248" x="7186613" y="4954588"/>
          <p14:tracePt t="99267" x="7194550" y="4954588"/>
          <p14:tracePt t="99278" x="7208838" y="4954588"/>
          <p14:tracePt t="99285" x="7223125" y="4968875"/>
          <p14:tracePt t="99289" x="7237413" y="4968875"/>
          <p14:tracePt t="99304" x="7251700" y="4983163"/>
          <p14:tracePt t="99310" x="7258050" y="4989513"/>
          <p14:tracePt t="99315" x="7286625" y="5018088"/>
          <p14:tracePt t="99328" x="7300913" y="5018088"/>
          <p14:tracePt t="99333" x="7321550" y="5040313"/>
          <p14:tracePt t="99338" x="7350125" y="5054600"/>
          <p14:tracePt t="99345" x="7372350" y="5083175"/>
          <p14:tracePt t="99361" x="7421563" y="5132388"/>
          <p14:tracePt t="99371" x="7450138" y="5146675"/>
          <p14:tracePt t="99389" x="7486650" y="5154613"/>
          <p14:tracePt t="99395" x="7500938" y="5168900"/>
          <p14:tracePt t="99400" x="7521575" y="5183188"/>
          <p14:tracePt t="99404" x="7558088" y="5197475"/>
          <p14:tracePt t="99409" x="7572375" y="5203825"/>
          <p14:tracePt t="99428" x="7621588" y="5203825"/>
          <p14:tracePt t="99439" x="7635875" y="5218113"/>
          <p14:tracePt t="99456" x="7650163" y="5218113"/>
          <p14:tracePt t="99461" x="7658100" y="5218113"/>
          <p14:tracePt t="99464" x="7672388" y="5218113"/>
          <p14:tracePt t="99609" x="7658100" y="5218113"/>
          <p14:tracePt t="99996" x="7635875" y="5218113"/>
          <p14:tracePt t="100005" x="7607300" y="5232400"/>
          <p14:tracePt t="100013" x="7600950" y="5254625"/>
          <p14:tracePt t="100023" x="7572375" y="5268913"/>
          <p14:tracePt t="100032" x="7535863" y="5303838"/>
          <p14:tracePt t="100043" x="7486650" y="5353050"/>
          <p14:tracePt t="100050" x="7435850" y="5395913"/>
          <p14:tracePt t="100055" x="7400925" y="5418138"/>
          <p14:tracePt t="100067" x="7372350" y="5446713"/>
          <p14:tracePt t="100073" x="7350125" y="5467350"/>
          <p14:tracePt t="100082" x="7321550" y="5495925"/>
          <p14:tracePt t="100092" x="7286625" y="5518150"/>
          <p14:tracePt t="100096" x="7272338" y="5546725"/>
          <p14:tracePt t="100106" x="7258050" y="5553075"/>
          <p14:tracePt t="100114" x="7251700" y="5567363"/>
          <p14:tracePt t="100125" x="7237413" y="5581650"/>
          <p14:tracePt t="100137" x="7223125" y="5595938"/>
          <p14:tracePt t="100168" x="7223125" y="5603875"/>
          <p14:tracePt t="100230" x="7237413" y="5603875"/>
          <p14:tracePt t="100248" x="7251700" y="5618163"/>
          <p14:tracePt t="100257" x="7272338" y="5618163"/>
          <p14:tracePt t="100264" x="7286625" y="5632450"/>
          <p14:tracePt t="100292" x="7358063" y="5667375"/>
          <p14:tracePt t="100296" x="7386638" y="5681663"/>
          <p14:tracePt t="100309" x="7421563" y="5695950"/>
          <p14:tracePt t="100313" x="7458075" y="5703888"/>
          <p14:tracePt t="100326" x="7500938" y="5716588"/>
          <p14:tracePt t="100332" x="7550150" y="5730875"/>
          <p14:tracePt t="100337" x="7586663" y="5745163"/>
          <p14:tracePt t="100354" x="7650163" y="5759450"/>
          <p14:tracePt t="100357" x="7707313" y="5759450"/>
          <p14:tracePt t="100361" x="7770813" y="5767388"/>
          <p14:tracePt t="100372" x="7850188" y="5767388"/>
          <p14:tracePt t="100382" x="7913688" y="5781675"/>
          <p14:tracePt t="100387" x="7985125" y="5781675"/>
          <p14:tracePt t="100397" x="8064500" y="5781675"/>
          <p14:tracePt t="100402" x="8134350" y="5781675"/>
          <p14:tracePt t="100412" x="8213725" y="5781675"/>
          <p14:tracePt t="100422" x="8270875" y="5781675"/>
          <p14:tracePt t="100425" x="8348663" y="5781675"/>
          <p14:tracePt t="100435" x="8413750" y="5781675"/>
          <p14:tracePt t="100443" x="8477250" y="5781675"/>
          <p14:tracePt t="100459" x="8577263" y="5781675"/>
          <p14:tracePt t="100470" x="8634413" y="5781675"/>
          <p14:tracePt t="100474" x="8677275" y="5767388"/>
          <p14:tracePt t="100489" x="8763000" y="5767388"/>
          <p14:tracePt t="100498" x="8783638" y="5767388"/>
          <p14:tracePt t="100507" x="8826500" y="5767388"/>
          <p14:tracePt t="100521" x="8848725" y="5767388"/>
          <p14:tracePt t="100530" x="8891588" y="5767388"/>
          <p14:tracePt t="100534" x="8912225" y="5767388"/>
          <p14:tracePt t="100537" x="8926513" y="5767388"/>
          <p14:tracePt t="100546" x="8947150" y="5767388"/>
          <p14:tracePt t="100557" x="8961438" y="5767388"/>
          <p14:tracePt t="100565" x="8990013" y="5767388"/>
          <p14:tracePt t="100573" x="8997950" y="5767388"/>
          <p14:tracePt t="100590" x="9012238" y="5767388"/>
          <p14:tracePt t="100594" x="9026525" y="5767388"/>
          <p14:tracePt t="100605" x="9040813" y="5767388"/>
          <p14:tracePt t="100621" x="9047163" y="5767388"/>
          <p14:tracePt t="100637" x="9061450" y="5767388"/>
          <p14:tracePt t="100641" x="9075738" y="5767388"/>
          <p14:tracePt t="100655" x="9090025" y="5767388"/>
          <p14:tracePt t="100662" x="9097963" y="5767388"/>
          <p14:tracePt t="100677" x="9126538" y="5759450"/>
          <p14:tracePt t="100695" x="9140825" y="5759450"/>
          <p14:tracePt t="100701" x="9147175" y="5759450"/>
          <p14:tracePt t="100715" x="9161463" y="5759450"/>
          <p14:tracePt t="100724" x="9175750" y="5745163"/>
          <p14:tracePt t="100737" x="9190038" y="5745163"/>
          <p14:tracePt t="100758" x="9197975" y="5745163"/>
          <p14:tracePt t="100761" x="9197975" y="5730875"/>
          <p14:tracePt t="100778" x="9212263" y="5730875"/>
          <p14:tracePt t="100805" x="9226550" y="5730875"/>
          <p14:tracePt t="100834" x="9226550" y="5716588"/>
          <p14:tracePt t="100915" x="9212263" y="5716588"/>
          <p14:tracePt t="100952" x="9197975" y="5716588"/>
          <p14:tracePt t="100977" x="9175750" y="5716588"/>
          <p14:tracePt t="100990" x="9161463" y="5716588"/>
          <p14:tracePt t="101000" x="9147175" y="5716588"/>
          <p14:tracePt t="101010" x="9126538" y="5716588"/>
          <p14:tracePt t="101016" x="9112250" y="5716588"/>
          <p14:tracePt t="101026" x="9097963" y="5716588"/>
          <p14:tracePt t="101031" x="9075738" y="5716588"/>
          <p14:tracePt t="101040" x="9047163" y="5716588"/>
          <p14:tracePt t="101047" x="9026525" y="5716588"/>
          <p14:tracePt t="101057" x="8975725" y="5730875"/>
          <p14:tracePt t="101068" x="8947150" y="5730875"/>
          <p14:tracePt t="101072" x="8926513" y="5730875"/>
          <p14:tracePt t="101078" x="8891588" y="5730875"/>
          <p14:tracePt t="101123" x="8848725" y="5730875"/>
          <p14:tracePt t="101145" x="8662988" y="5716588"/>
          <p14:tracePt t="101151" x="8583613" y="5695950"/>
          <p14:tracePt t="101156" x="8562975" y="5695950"/>
          <p14:tracePt t="101164" x="8534400" y="5667375"/>
          <p14:tracePt t="101170" x="8513763" y="5667375"/>
          <p14:tracePt t="101176" x="8499475" y="5653088"/>
          <p14:tracePt t="101193" x="8485188" y="5646738"/>
          <p14:tracePt t="101199" x="8477250" y="5632450"/>
          <p14:tracePt t="101206" x="8477250" y="5618163"/>
          <p14:tracePt t="101212" x="8477250" y="5603875"/>
          <p14:tracePt t="101221" x="8477250" y="5595938"/>
          <p14:tracePt t="101226" x="8477250" y="5581650"/>
          <p14:tracePt t="101231" x="8477250" y="5567363"/>
          <p14:tracePt t="101247" x="8477250" y="5553075"/>
          <p14:tracePt t="101261" x="8477250" y="5518150"/>
          <p14:tracePt t="101277" x="8477250" y="5503863"/>
          <p14:tracePt t="101282" x="8499475" y="5446713"/>
          <p14:tracePt t="101287" x="8513763" y="5403850"/>
          <p14:tracePt t="101304" x="8528050" y="5381625"/>
          <p14:tracePt t="101310" x="8548688" y="5346700"/>
          <p14:tracePt t="101314" x="8562975" y="5318125"/>
          <p14:tracePt t="101320" x="8577263" y="5297488"/>
          <p14:tracePt t="101330" x="8583613" y="5254625"/>
          <p14:tracePt t="101355" x="8597900" y="5246688"/>
          <p14:tracePt t="101360" x="8626475" y="5203825"/>
          <p14:tracePt t="101364" x="8634413" y="5197475"/>
          <p14:tracePt t="101373" x="8648700" y="5183188"/>
          <p14:tracePt t="101378" x="8662988" y="5168900"/>
          <p14:tracePt t="101393" x="8677275" y="5154613"/>
          <p14:tracePt t="101401" x="8683625" y="5154613"/>
          <p14:tracePt t="101416" x="8726488" y="5146675"/>
          <p14:tracePt t="101430" x="8734425" y="5146675"/>
          <p14:tracePt t="101434" x="8763000" y="5146675"/>
          <p14:tracePt t="101444" x="8797925" y="5146675"/>
          <p14:tracePt t="101449" x="8812213" y="5146675"/>
          <p14:tracePt t="101459" x="8834438" y="5146675"/>
          <p14:tracePt t="101467" x="8877300" y="5146675"/>
          <p14:tracePt t="101477" x="8897938" y="5146675"/>
          <p14:tracePt t="101482" x="8926513" y="5154613"/>
          <p14:tracePt t="101494" x="8947150" y="5154613"/>
          <p14:tracePt t="101504" x="8961438" y="5168900"/>
          <p14:tracePt t="101511" x="8990013" y="5168900"/>
          <p14:tracePt t="101515" x="9012238" y="5183188"/>
          <p14:tracePt t="101526" x="9026525" y="5197475"/>
          <p14:tracePt t="101530" x="9047163" y="5203825"/>
          <p14:tracePt t="101542" x="9061450" y="5203825"/>
          <p14:tracePt t="101546" x="9075738" y="5218113"/>
          <p14:tracePt t="101566" x="9090025" y="5232400"/>
          <p14:tracePt t="101571" x="9097963" y="5246688"/>
          <p14:tracePt t="101588" x="9097963" y="5254625"/>
          <p14:tracePt t="101599" x="9112250" y="5268913"/>
          <p14:tracePt t="101609" x="9112250" y="5283200"/>
          <p14:tracePt t="101630" x="9126538" y="5297488"/>
          <p14:tracePt t="101634" x="9126538" y="5303838"/>
          <p14:tracePt t="101645" x="9126538" y="5318125"/>
          <p14:tracePt t="101654" x="9140825" y="5332413"/>
          <p14:tracePt t="101666" x="9140825" y="5346700"/>
          <p14:tracePt t="101677" x="9140825" y="5353050"/>
          <p14:tracePt t="101697" x="9140825" y="5381625"/>
          <p14:tracePt t="101711" x="9140825" y="5395913"/>
          <p14:tracePt t="101715" x="9140825" y="5403850"/>
          <p14:tracePt t="101726" x="9140825" y="5418138"/>
          <p14:tracePt t="101735" x="9140825" y="5432425"/>
          <p14:tracePt t="101743" x="9140825" y="5446713"/>
          <p14:tracePt t="101748" x="9140825" y="5453063"/>
          <p14:tracePt t="101776" x="9112250" y="5503863"/>
          <p14:tracePt t="101780" x="9112250" y="5532438"/>
          <p14:tracePt t="101792" x="9097963" y="5546725"/>
          <p14:tracePt t="101796" x="9090025" y="5553075"/>
          <p14:tracePt t="101809" x="9090025" y="5567363"/>
          <p14:tracePt t="101813" x="9075738" y="5581650"/>
          <p14:tracePt t="101843" x="9047163" y="5595938"/>
          <p14:tracePt t="101847" x="9040813" y="5603875"/>
          <p14:tracePt t="101850" x="9026525" y="5603875"/>
          <p14:tracePt t="101865" x="9012238" y="5618163"/>
          <p14:tracePt t="101871" x="8997950" y="5618163"/>
          <p14:tracePt t="101883" x="8926513" y="5632450"/>
          <p14:tracePt t="101892" x="8897938" y="5646738"/>
          <p14:tracePt t="101905" x="8863013" y="5646738"/>
          <p14:tracePt t="101910" x="8848725" y="5646738"/>
          <p14:tracePt t="101929" x="8783638" y="5646738"/>
          <p14:tracePt t="101933" x="8748713" y="5646738"/>
          <p14:tracePt t="101943" x="8712200" y="5646738"/>
          <p14:tracePt t="101948" x="8683625" y="5646738"/>
          <p14:tracePt t="101957" x="8662988" y="5632450"/>
          <p14:tracePt t="101971" x="8634413" y="5618163"/>
          <p14:tracePt t="101976" x="8626475" y="5595938"/>
          <p14:tracePt t="101988" x="8597900" y="5567363"/>
          <p14:tracePt t="101996" x="8583613" y="5553075"/>
          <p14:tracePt t="102317" x="8562975" y="5553075"/>
          <p14:tracePt t="102325" x="8548688" y="5553075"/>
          <p14:tracePt t="102334" x="8528050" y="5553075"/>
          <p14:tracePt t="102344" x="8513763" y="5553075"/>
          <p14:tracePt t="102354" x="8499475" y="5553075"/>
          <p14:tracePt t="102362" x="8485188" y="5553075"/>
          <p14:tracePt t="102370" x="8477250" y="5553075"/>
          <p14:tracePt t="102379" x="8448675" y="5553075"/>
          <p14:tracePt t="102392" x="8434388" y="5553075"/>
          <p14:tracePt t="102399" x="8428038" y="5553075"/>
          <p14:tracePt t="102411" x="8413750" y="5553075"/>
          <p14:tracePt t="102421" x="8399463" y="5553075"/>
          <p14:tracePt t="102432" x="8385175" y="5553075"/>
          <p14:tracePt t="102443" x="8377238" y="5553075"/>
          <p14:tracePt t="102471" x="8362950" y="5553075"/>
          <p14:tracePt t="102483" x="8348663" y="5553075"/>
          <p14:tracePt t="102526" x="8334375" y="5553075"/>
          <p14:tracePt t="102606" x="8328025" y="5553075"/>
          <p14:tracePt t="102639" x="8313738" y="5553075"/>
          <p14:tracePt t="102648" x="8313738" y="5567363"/>
          <p14:tracePt t="102671" x="8299450" y="5567363"/>
          <p14:tracePt t="102675" x="8285163" y="5581650"/>
          <p14:tracePt t="102685" x="8270875" y="5581650"/>
          <p14:tracePt t="102701" x="8262938" y="5595938"/>
          <p14:tracePt t="102711" x="8234363" y="5595938"/>
          <p14:tracePt t="102714" x="8220075" y="5603875"/>
          <p14:tracePt t="102723" x="8199438" y="5618163"/>
          <p14:tracePt t="102737" x="8162925" y="5618163"/>
          <p14:tracePt t="102741" x="8148638" y="5618163"/>
          <p14:tracePt t="102749" x="8121650" y="5632450"/>
          <p14:tracePt t="102753" x="8085138" y="5632450"/>
          <p14:tracePt t="102766" x="8050213" y="5646738"/>
          <p14:tracePt t="102774" x="8013700" y="5646738"/>
          <p14:tracePt t="102781" x="7985125" y="5653088"/>
          <p14:tracePt t="102790" x="7950200" y="5653088"/>
          <p14:tracePt t="102798" x="7921625" y="5653088"/>
          <p14:tracePt t="102810" x="7870825" y="5667375"/>
          <p14:tracePt t="102814" x="7850188" y="5667375"/>
          <p14:tracePt t="102818" x="7821613" y="5667375"/>
          <p14:tracePt t="102829" x="7785100" y="5667375"/>
          <p14:tracePt t="102833" x="7764463" y="5667375"/>
          <p14:tracePt t="102857" x="7707313" y="5667375"/>
          <p14:tracePt t="102861" x="7700963" y="5667375"/>
          <p14:tracePt t="102870" x="7672388" y="5667375"/>
          <p14:tracePt t="102887" x="7658100" y="5667375"/>
          <p14:tracePt t="102891" x="7650163" y="5667375"/>
          <p14:tracePt t="102903" x="7635875" y="5667375"/>
          <p14:tracePt t="102921" x="7621588" y="5667375"/>
          <p14:tracePt t="102932" x="7607300" y="5667375"/>
          <p14:tracePt t="102964" x="7600950" y="5667375"/>
          <p14:tracePt t="102998" x="7586663" y="5667375"/>
          <p14:tracePt t="103006" x="7572375" y="5667375"/>
          <p14:tracePt t="103020" x="7572375" y="5653088"/>
          <p14:tracePt t="103025" x="7558088" y="5653088"/>
          <p14:tracePt t="103029" x="7550150" y="5653088"/>
          <p14:tracePt t="103037" x="7550150" y="5646738"/>
          <p14:tracePt t="103049" x="7535863" y="5646738"/>
          <p14:tracePt t="103054" x="7521575" y="5646738"/>
          <p14:tracePt t="103065" x="7500938" y="5646738"/>
          <p14:tracePt t="103356" x="7500938" y="5632450"/>
          <p14:tracePt t="103365" x="7486650" y="5603875"/>
          <p14:tracePt t="103382" x="7472363" y="5595938"/>
          <p14:tracePt t="103393" x="7472363" y="5581650"/>
          <p14:tracePt t="103401" x="7458075" y="5567363"/>
          <p14:tracePt t="103409" x="7450138" y="5546725"/>
          <p14:tracePt t="103414" x="7435850" y="5532438"/>
          <p14:tracePt t="103429" x="7407275" y="5495925"/>
          <p14:tracePt t="103433" x="7400925" y="5481638"/>
          <p14:tracePt t="103446" x="7386638" y="5453063"/>
          <p14:tracePt t="103450" x="7372350" y="5418138"/>
          <p14:tracePt t="103460" x="7358063" y="5403850"/>
          <p14:tracePt t="103464" x="7350125" y="5367338"/>
          <p14:tracePt t="103480" x="7335838" y="5318125"/>
          <p14:tracePt t="103492" x="7335838" y="5297488"/>
          <p14:tracePt t="103501" x="7321550" y="5254625"/>
          <p14:tracePt t="103505" x="7321550" y="5246688"/>
          <p14:tracePt t="103520" x="7321550" y="5203825"/>
          <p14:tracePt t="103526" x="7321550" y="5183188"/>
          <p14:tracePt t="103530" x="7321550" y="5168900"/>
          <p14:tracePt t="103535" x="7321550" y="5132388"/>
          <p14:tracePt t="103545" x="7321550" y="5103813"/>
          <p14:tracePt t="103554" x="7321550" y="5083175"/>
          <p14:tracePt t="103564" x="7321550" y="5068888"/>
          <p14:tracePt t="103575" x="7321550" y="5032375"/>
          <p14:tracePt t="103580" x="7321550" y="5003800"/>
          <p14:tracePt t="103584" x="7321550" y="4989513"/>
          <p14:tracePt t="103599" x="7321550" y="4968875"/>
          <p14:tracePt t="103604" x="7321550" y="4940300"/>
          <p14:tracePt t="103609" x="7321550" y="4919663"/>
          <p14:tracePt t="103623" x="7321550" y="4891088"/>
          <p14:tracePt t="103637" x="7321550" y="4868863"/>
          <p14:tracePt t="103642" x="7321550" y="4819650"/>
          <p14:tracePt t="103654" x="7321550" y="4805363"/>
          <p14:tracePt t="103658" x="7321550" y="4783138"/>
          <p14:tracePt t="103671" x="7321550" y="4768850"/>
          <p14:tracePt t="103675" x="7321550" y="4740275"/>
          <p14:tracePt t="103684" x="7321550" y="4733925"/>
          <p14:tracePt t="103708" x="7321550" y="4705350"/>
          <p14:tracePt t="103712" x="7321550" y="4668838"/>
          <p14:tracePt t="103715" x="7335838" y="4640263"/>
          <p14:tracePt t="103726" x="7350125" y="4619625"/>
          <p14:tracePt t="103730" x="7358063" y="4605338"/>
          <p14:tracePt t="103742" x="7358063" y="4583113"/>
          <p14:tracePt t="103746" x="7372350" y="4556125"/>
          <p14:tracePt t="103754" x="7386638" y="4541838"/>
          <p14:tracePt t="103775" x="7400925" y="4505325"/>
          <p14:tracePt t="103779" x="7407275" y="4491038"/>
          <p14:tracePt t="103807" x="7407275" y="4476750"/>
          <p14:tracePt t="103809" x="7421563" y="4470400"/>
          <p14:tracePt t="103838" x="7421563" y="4456113"/>
          <p14:tracePt t="103961" x="7407275" y="4456113"/>
          <p14:tracePt t="103988" x="7400925" y="4456113"/>
          <p14:tracePt t="104018" x="7386638" y="4456113"/>
          <p14:tracePt t="104037" x="7386638" y="4470400"/>
          <p14:tracePt t="104050" x="7372350" y="4470400"/>
          <p14:tracePt t="104066" x="7372350" y="4476750"/>
          <p14:tracePt t="104077" x="7372350" y="4491038"/>
          <p14:tracePt t="104100" x="7358063" y="4505325"/>
          <p14:tracePt t="104110" x="7358063" y="4519613"/>
          <p14:tracePt t="104124" x="7358063" y="4527550"/>
          <p14:tracePt t="104137" x="7358063" y="4541838"/>
          <p14:tracePt t="104142" x="7350125" y="4570413"/>
          <p14:tracePt t="104154" x="7350125" y="4583113"/>
          <p14:tracePt t="104158" x="7335838" y="4605338"/>
          <p14:tracePt t="104168" x="7321550" y="4640263"/>
          <p14:tracePt t="104173" x="7308850" y="4668838"/>
          <p14:tracePt t="104190" x="7308850" y="4683125"/>
          <p14:tracePt t="104194" x="7300913" y="4705350"/>
          <p14:tracePt t="104198" x="7272338" y="4754563"/>
          <p14:tracePt t="104210" x="7272338" y="4768850"/>
          <p14:tracePt t="104215" x="7258050" y="4805363"/>
          <p14:tracePt t="104222" x="7251700" y="4833938"/>
          <p14:tracePt t="104232" x="7251700" y="4854575"/>
          <p14:tracePt t="104245" x="7237413" y="4883150"/>
          <p14:tracePt t="104250" x="7237413" y="4891088"/>
          <p14:tracePt t="104255" x="7237413" y="4905375"/>
          <p14:tracePt t="104266" x="7237413" y="4919663"/>
          <p14:tracePt t="104271" x="7237413" y="4933950"/>
          <p14:tracePt t="104288" x="7237413" y="4940300"/>
          <p14:tracePt t="104293" x="7237413" y="4954588"/>
          <p14:tracePt t="104301" x="7237413" y="4968875"/>
          <p14:tracePt t="104321" x="7237413" y="4983163"/>
          <p14:tracePt t="104335" x="7237413" y="4989513"/>
          <p14:tracePt t="104362" x="7237413" y="5003800"/>
          <p14:tracePt t="104367" x="7251700" y="5032375"/>
          <p14:tracePt t="104378" x="7251700" y="5054600"/>
          <p14:tracePt t="104383" x="7251700" y="5068888"/>
          <p14:tracePt t="104395" x="7258050" y="5089525"/>
          <p14:tracePt t="104399" x="7258050" y="5103813"/>
          <p14:tracePt t="104423" x="7272338" y="5132388"/>
          <p14:tracePt t="104427" x="7286625" y="5168900"/>
          <p14:tracePt t="104431" x="7300913" y="5197475"/>
          <p14:tracePt t="104448" x="7321550" y="5254625"/>
          <p14:tracePt t="104467" x="7335838" y="5268913"/>
          <p14:tracePt t="104472" x="7350125" y="5332413"/>
          <p14:tracePt t="104479" x="7372350" y="5346700"/>
          <p14:tracePt t="104500" x="7400925" y="5395913"/>
          <p14:tracePt t="104504" x="7407275" y="5418138"/>
          <p14:tracePt t="104518" x="7458075" y="5467350"/>
          <p14:tracePt t="104532" x="7472363" y="5481638"/>
          <p14:tracePt t="104537" x="7486650" y="5495925"/>
          <p14:tracePt t="104547" x="7500938" y="5518150"/>
          <p14:tracePt t="104551" x="7521575" y="5532438"/>
          <p14:tracePt t="104565" x="7550150" y="5553075"/>
          <p14:tracePt t="104574" x="7572375" y="5567363"/>
          <p14:tracePt t="104581" x="7600950" y="5581650"/>
          <p14:tracePt t="104586" x="7607300" y="5595938"/>
          <p14:tracePt t="104591" x="7621588" y="5603875"/>
          <p14:tracePt t="104609" x="7658100" y="5618163"/>
          <p14:tracePt t="104621" x="7672388" y="5618163"/>
          <p14:tracePt t="104626" x="7672388" y="5632450"/>
          <p14:tracePt t="104631" x="7686675" y="5632450"/>
          <p14:tracePt t="104647" x="7700963" y="5632450"/>
          <p14:tracePt t="104663" x="7707313" y="5632450"/>
          <p14:tracePt t="104799" x="7707313" y="5646738"/>
          <p14:tracePt t="104839" x="7700963" y="5646738"/>
          <p14:tracePt t="104867" x="7686675" y="5646738"/>
          <p14:tracePt t="104884" x="7672388" y="5646738"/>
          <p14:tracePt t="104897" x="7658100" y="5646738"/>
          <p14:tracePt t="104915" x="7650163" y="5646738"/>
          <p14:tracePt t="104933" x="7635875" y="5646738"/>
          <p14:tracePt t="104954" x="7621588" y="5632450"/>
          <p14:tracePt t="104963" x="7607300" y="5618163"/>
          <p14:tracePt t="104979" x="7607300" y="5603875"/>
          <p14:tracePt t="104991" x="7600950" y="5595938"/>
          <p14:tracePt t="104995" x="7586663" y="5581650"/>
          <p14:tracePt t="105007" x="7572375" y="5553075"/>
          <p14:tracePt t="105011" x="7558088" y="5553075"/>
          <p14:tracePt t="105024" x="7558088" y="5532438"/>
          <p14:tracePt t="105028" x="7550150" y="5518150"/>
          <p14:tracePt t="105039" x="7535863" y="5495925"/>
          <p14:tracePt t="105043" x="7521575" y="5467350"/>
          <p14:tracePt t="105059" x="7500938" y="5446713"/>
          <p14:tracePt t="105072" x="7486650" y="5418138"/>
          <p14:tracePt t="105076" x="7472363" y="5395913"/>
          <p14:tracePt t="105084" x="7458075" y="5367338"/>
          <p14:tracePt t="105097" x="7450138" y="5353050"/>
          <p14:tracePt t="105104" x="7435850" y="5332413"/>
          <p14:tracePt t="105109" x="7421563" y="5303838"/>
          <p14:tracePt t="105124" x="7407275" y="5297488"/>
          <p14:tracePt t="105129" x="7400925" y="5254625"/>
          <p14:tracePt t="105135" x="7400925" y="5246688"/>
          <p14:tracePt t="105144" x="7386638" y="5218113"/>
          <p14:tracePt t="105149" x="7372350" y="5197475"/>
          <p14:tracePt t="105165" x="7358063" y="5146675"/>
          <p14:tracePt t="105171" x="7358063" y="5118100"/>
          <p14:tracePt t="105176" x="7350125" y="5083175"/>
          <p14:tracePt t="105182" x="7335838" y="5040313"/>
          <p14:tracePt t="105187" x="7335838" y="5003800"/>
          <p14:tracePt t="105199" x="7321550" y="4954588"/>
          <p14:tracePt t="105203" x="7308850" y="4933950"/>
          <p14:tracePt t="105211" x="7308850" y="4891088"/>
          <p14:tracePt t="105229" x="7300913" y="4819650"/>
          <p14:tracePt t="105239" x="7300913" y="4791075"/>
          <p14:tracePt t="105244" x="7286625" y="4754563"/>
          <p14:tracePt t="105266" x="7286625" y="4705350"/>
          <p14:tracePt t="105271" x="7286625" y="4668838"/>
          <p14:tracePt t="105275" x="7272338" y="4654550"/>
          <p14:tracePt t="105287" x="7272338" y="4605338"/>
          <p14:tracePt t="105295" x="7272338" y="4591050"/>
          <p14:tracePt t="105306" x="7272338" y="4570413"/>
          <p14:tracePt t="105313" x="7272338" y="4541838"/>
          <p14:tracePt t="105317" x="7272338" y="4519613"/>
          <p14:tracePt t="105345" x="7272338" y="4456113"/>
          <p14:tracePt t="105349" x="7272338" y="4441825"/>
          <p14:tracePt t="105359" x="7272338" y="4427538"/>
          <p14:tracePt t="105364" x="7272338" y="4405313"/>
          <p14:tracePt t="105376" x="7272338" y="4391025"/>
          <p14:tracePt t="105381" x="7272338" y="4376738"/>
          <p14:tracePt t="105393" x="7286625" y="4370388"/>
          <p14:tracePt t="105398" x="7300913" y="4356100"/>
          <p14:tracePt t="105421" x="7335838" y="4305300"/>
          <p14:tracePt t="105438" x="7358063" y="4276725"/>
          <p14:tracePt t="105448" x="7386638" y="4276725"/>
          <p14:tracePt t="105468" x="7400925" y="4256088"/>
          <p14:tracePt t="105472" x="7407275" y="4241800"/>
          <p14:tracePt t="105483" x="7421563" y="4241800"/>
          <p14:tracePt t="105495" x="7435850" y="4241800"/>
          <p14:tracePt t="105507" x="7435850" y="4227513"/>
          <p14:tracePt t="105510" x="7450138" y="4227513"/>
          <p14:tracePt t="105581" x="7450138" y="4241800"/>
          <p14:tracePt t="105604" x="7450138" y="4256088"/>
          <p14:tracePt t="105608" x="7435850" y="4256088"/>
          <p14:tracePt t="105616" x="7435850" y="4270375"/>
          <p14:tracePt t="105632" x="7421563" y="4276725"/>
          <p14:tracePt t="105644" x="7421563" y="4291013"/>
          <p14:tracePt t="105658" x="7407275" y="4305300"/>
          <p14:tracePt t="105675" x="7400925" y="4319588"/>
          <p14:tracePt t="105687" x="7386638" y="4341813"/>
          <p14:tracePt t="105696" x="7372350" y="4356100"/>
          <p14:tracePt t="105710" x="7358063" y="4376738"/>
          <p14:tracePt t="105715" x="7350125" y="4405313"/>
          <p14:tracePt t="105720" x="7321550" y="4427538"/>
          <p14:tracePt t="105733" x="7308850" y="4456113"/>
          <p14:tracePt t="105738" x="7286625" y="4505325"/>
          <p14:tracePt t="105752" x="7258050" y="4527550"/>
          <p14:tracePt t="105757" x="7237413" y="4570413"/>
          <p14:tracePt t="105761" x="7223125" y="4605338"/>
          <p14:tracePt t="105779" x="7194550" y="4654550"/>
          <p14:tracePt t="105783" x="7186613" y="4691063"/>
          <p14:tracePt t="105788" x="7158038" y="4733925"/>
          <p14:tracePt t="105793" x="7143750" y="4783138"/>
          <p14:tracePt t="105814" x="7108825" y="4883150"/>
          <p14:tracePt t="105821" x="7094538" y="4933950"/>
          <p14:tracePt t="105826" x="7094538" y="4983163"/>
          <p14:tracePt t="105840" x="7072313" y="5083175"/>
          <p14:tracePt t="105856" x="7043738" y="5168900"/>
          <p14:tracePt t="105872" x="7037388" y="5218113"/>
          <p14:tracePt t="105877" x="7037388" y="5254625"/>
          <p14:tracePt t="105881" x="7037388" y="5303838"/>
          <p14:tracePt t="105892" x="7037388" y="5332413"/>
          <p14:tracePt t="105904" x="7037388" y="5395913"/>
          <p14:tracePt t="105908" x="7037388" y="5432425"/>
          <p14:tracePt t="105925" x="7037388" y="5453063"/>
          <p14:tracePt t="105929" x="7037388" y="5532438"/>
          <p14:tracePt t="105942" x="7037388" y="5567363"/>
          <p14:tracePt t="105946" x="7037388" y="5603875"/>
          <p14:tracePt t="105954" x="7043738" y="5646738"/>
          <p14:tracePt t="105974" x="7058025" y="5695950"/>
          <p14:tracePt t="105978" x="7058025" y="5716588"/>
          <p14:tracePt t="105991" x="7072313" y="5745163"/>
          <p14:tracePt t="105995" x="7086600" y="5767388"/>
          <p14:tracePt t="106008" x="7094538" y="5781675"/>
          <p14:tracePt t="106023" x="7094538" y="5810250"/>
          <p14:tracePt t="106028" x="7108825" y="5830888"/>
          <p14:tracePt t="106033" x="7108825" y="5845175"/>
          <p14:tracePt t="106045" x="7123113" y="5859463"/>
          <p14:tracePt t="106062" x="7137400" y="5881688"/>
          <p14:tracePt t="106081" x="7137400" y="5895975"/>
          <p14:tracePt t="106090" x="7143750" y="5910263"/>
          <p14:tracePt t="106104" x="7143750" y="5916613"/>
          <p14:tracePt t="106109" x="7158038" y="5930900"/>
          <p14:tracePt t="106131" x="7172325" y="5959475"/>
          <p14:tracePt t="106158" x="7186613" y="5967413"/>
          <p14:tracePt t="106172" x="7194550" y="5981700"/>
          <p14:tracePt t="106218" x="7208838" y="6010275"/>
          <p14:tracePt t="106230" x="7208838" y="6016625"/>
          <p14:tracePt t="106237" x="7223125" y="6030913"/>
          <p14:tracePt t="106243" x="7237413" y="6045200"/>
          <p14:tracePt t="106260" x="7251700" y="6067425"/>
          <p14:tracePt t="106272" x="7258050" y="6081713"/>
          <p14:tracePt t="106276" x="7300913" y="6108700"/>
          <p14:tracePt t="106293" x="7321550" y="6130925"/>
          <p14:tracePt t="106307" x="7350125" y="6159500"/>
          <p14:tracePt t="106314" x="7372350" y="6165850"/>
          <p14:tracePt t="106326" x="7386638" y="6180138"/>
          <p14:tracePt t="106345" x="7435850" y="6194425"/>
          <p14:tracePt t="106354" x="7500938" y="6230938"/>
          <p14:tracePt t="106362" x="7507288" y="6245225"/>
          <p14:tracePt t="106369" x="7535863" y="6259513"/>
          <p14:tracePt t="106376" x="7558088" y="6265863"/>
          <p14:tracePt t="106397" x="7572375" y="6265863"/>
          <p14:tracePt t="106405" x="7600950" y="6280150"/>
          <p14:tracePt t="106413" x="7607300" y="6280150"/>
          <p14:tracePt t="106426" x="7607300" y="6294438"/>
          <p14:tracePt t="106431" x="7621588" y="6294438"/>
          <p14:tracePt t="106548" x="7607300" y="6294438"/>
          <p14:tracePt t="106559" x="7600950" y="6294438"/>
          <p14:tracePt t="106577" x="7586663" y="6280150"/>
          <p14:tracePt t="106588" x="7572375" y="6280150"/>
          <p14:tracePt t="106592" x="7558088" y="6265863"/>
          <p14:tracePt t="106596" x="7558088" y="6259513"/>
          <p14:tracePt t="106608" x="7550150" y="6259513"/>
          <p14:tracePt t="106616" x="7521575" y="6230938"/>
          <p14:tracePt t="106629" x="7507288" y="6216650"/>
          <p14:tracePt t="106633" x="7500938" y="6194425"/>
          <p14:tracePt t="106639" x="7472363" y="6165850"/>
          <p14:tracePt t="106654" x="7421563" y="6108700"/>
          <p14:tracePt t="106665" x="7407275" y="6067425"/>
          <p14:tracePt t="106672" x="7386638" y="6045200"/>
          <p14:tracePt t="106687" x="7358063" y="5995988"/>
          <p14:tracePt t="106691" x="7335838" y="5959475"/>
          <p14:tracePt t="106694" x="7308850" y="5916613"/>
          <p14:tracePt t="106708" x="7286625" y="5867400"/>
          <p14:tracePt t="106713" x="7258050" y="5830888"/>
          <p14:tracePt t="106734" x="7237413" y="5781675"/>
          <p14:tracePt t="106739" x="7194550" y="5695950"/>
          <p14:tracePt t="106744" x="7172325" y="5646738"/>
          <p14:tracePt t="106756" x="7158038" y="5595938"/>
          <p14:tracePt t="106761" x="7137400" y="5553075"/>
          <p14:tracePt t="106780" x="7123113" y="5503863"/>
          <p14:tracePt t="106785" x="7094538" y="5403850"/>
          <p14:tracePt t="106796" x="7094538" y="5346700"/>
          <p14:tracePt t="106804" x="7086600" y="5283200"/>
          <p14:tracePt t="106808" x="7086600" y="5203825"/>
          <p14:tracePt t="106821" x="7086600" y="5132388"/>
          <p14:tracePt t="106828" x="7086600" y="5054600"/>
          <p14:tracePt t="106832" x="7086600" y="4989513"/>
          <p14:tracePt t="106842" x="7086600" y="4919663"/>
          <p14:tracePt t="106846" x="7086600" y="4854575"/>
          <p14:tracePt t="106861" x="7086600" y="4783138"/>
          <p14:tracePt t="106867" x="7086600" y="4754563"/>
          <p14:tracePt t="106878" x="7086600" y="4705350"/>
          <p14:tracePt t="106882" x="7086600" y="4654550"/>
          <p14:tracePt t="106887" x="7086600" y="4619625"/>
          <p14:tracePt t="106898" x="7086600" y="4583113"/>
          <p14:tracePt t="106905" x="7086600" y="4556125"/>
          <p14:tracePt t="106922" x="7086600" y="4505325"/>
          <p14:tracePt t="106931" x="7086600" y="4470400"/>
          <p14:tracePt t="106939" x="7086600" y="4441825"/>
          <p14:tracePt t="106943" x="7094538" y="4419600"/>
          <p14:tracePt t="106956" x="7123113" y="4391025"/>
          <p14:tracePt t="106960" x="7137400" y="4376738"/>
          <p14:tracePt t="106972" x="7143750" y="4327525"/>
          <p14:tracePt t="106990" x="7186613" y="4276725"/>
          <p14:tracePt t="106994" x="7194550" y="4256088"/>
          <p14:tracePt t="107007" x="7223125" y="4227513"/>
          <p14:tracePt t="107011" x="7237413" y="4219575"/>
          <p14:tracePt t="107020" x="7251700" y="4191000"/>
          <p14:tracePt t="107029" x="7258050" y="4191000"/>
          <p14:tracePt t="107048" x="7272338" y="4178300"/>
          <p14:tracePt t="107052" x="7286625" y="4170363"/>
          <p14:tracePt t="107071" x="7300913" y="4170363"/>
          <p14:tracePt t="107127" x="7300913" y="4178300"/>
          <p14:tracePt t="107168" x="7300913" y="4191000"/>
          <p14:tracePt t="107217" x="7300913" y="4205288"/>
          <p14:tracePt t="107249" x="7286625" y="4205288"/>
          <p14:tracePt t="107258" x="7286625" y="4219575"/>
          <p14:tracePt t="107288" x="7286625" y="4227513"/>
          <p14:tracePt t="107298" x="7272338" y="4227513"/>
          <p14:tracePt t="107323" x="7272338" y="4241800"/>
          <p14:tracePt t="107349" x="7258050" y="4241800"/>
          <p14:tracePt t="107361" x="7258050" y="4256088"/>
          <p14:tracePt t="107375" x="7258050" y="4270375"/>
          <p14:tracePt t="107387" x="7258050" y="4276725"/>
          <p14:tracePt t="107404" x="7251700" y="4276725"/>
          <p14:tracePt t="107409" x="7251700" y="4291013"/>
          <p14:tracePt t="107423" x="7237413" y="4305300"/>
          <p14:tracePt t="107428" x="7237413" y="4319588"/>
          <p14:tracePt t="107447" x="7223125" y="4327525"/>
          <p14:tracePt t="107456" x="7223125" y="4341813"/>
          <p14:tracePt t="107460" x="7208838" y="4356100"/>
          <p14:tracePt t="107473" x="7194550" y="4376738"/>
          <p14:tracePt t="107478" x="7186613" y="4405313"/>
          <p14:tracePt t="107489" x="7186613" y="4427538"/>
          <p14:tracePt t="107493" x="7172325" y="4456113"/>
          <p14:tracePt t="107506" x="7158038" y="4491038"/>
          <p14:tracePt t="107511" x="7143750" y="4527550"/>
          <p14:tracePt t="107524" x="7137400" y="4605338"/>
          <p14:tracePt t="107538" x="7123113" y="4640263"/>
          <p14:tracePt t="107545" x="7108825" y="4668838"/>
          <p14:tracePt t="107550" x="7108825" y="4691063"/>
          <p14:tracePt t="107566" x="7108825" y="4754563"/>
          <p14:tracePt t="107578" x="7094538" y="4791075"/>
          <p14:tracePt t="107582" x="7094538" y="4819650"/>
          <p14:tracePt t="107594" x="7094538" y="4840288"/>
          <p14:tracePt t="107604" x="7086600" y="4868863"/>
          <p14:tracePt t="107610" x="7086600" y="4905375"/>
          <p14:tracePt t="107615" x="7086600" y="4933950"/>
          <p14:tracePt t="107624" x="7086600" y="4968875"/>
          <p14:tracePt t="107628" x="7086600" y="5003800"/>
          <p14:tracePt t="107648" x="7086600" y="5083175"/>
          <p14:tracePt t="107654" x="7086600" y="5103813"/>
          <p14:tracePt t="107664" x="7086600" y="5154613"/>
          <p14:tracePt t="107672" x="7094538" y="5203825"/>
          <p14:tracePt t="107680" x="7108825" y="5246688"/>
          <p14:tracePt t="107697" x="7123113" y="5283200"/>
          <p14:tracePt t="107703" x="7123113" y="5318125"/>
          <p14:tracePt t="107708" x="7137400" y="5346700"/>
          <p14:tracePt t="107712" x="7158038" y="5403850"/>
          <p14:tracePt t="107724" x="7172325" y="5446713"/>
          <p14:tracePt t="107728" x="7186613" y="5453063"/>
          <p14:tracePt t="107743" x="7208838" y="5503863"/>
          <p14:tracePt t="107748" x="7208838" y="5518150"/>
          <p14:tracePt t="107751" x="7237413" y="5532438"/>
          <p14:tracePt t="107761" x="7251700" y="5553075"/>
          <p14:tracePt t="107765" x="7272338" y="5567363"/>
          <p14:tracePt t="107779" x="7286625" y="5595938"/>
          <p14:tracePt t="107784" x="7308850" y="5603875"/>
          <p14:tracePt t="107796" x="7321550" y="5603875"/>
          <p14:tracePt t="107800" x="7335838" y="5618163"/>
          <p14:tracePt t="107807" x="7358063" y="5618163"/>
          <p14:tracePt t="107821" x="7372350" y="5632450"/>
          <p14:tracePt t="107825" x="7386638" y="5632450"/>
          <p14:tracePt t="107838" x="7400925" y="5646738"/>
          <p14:tracePt t="107842" x="7407275" y="5646738"/>
          <p14:tracePt t="107847" x="7421563" y="5646738"/>
          <p14:tracePt t="107860" x="7421563" y="5653088"/>
          <p14:tracePt t="107864" x="7435850" y="5653088"/>
          <p14:tracePt t="107892" x="7450138" y="5653088"/>
          <p14:tracePt t="108006" x="7435850" y="5653088"/>
          <p14:tracePt t="108015" x="7435850" y="5646738"/>
          <p14:tracePt t="108024" x="7421563" y="5646738"/>
          <p14:tracePt t="108033" x="7421563" y="5632450"/>
          <p14:tracePt t="108043" x="7407275" y="5618163"/>
          <p14:tracePt t="108054" x="7386638" y="5603875"/>
          <p14:tracePt t="108061" x="7372350" y="5595938"/>
          <p14:tracePt t="108065" x="7350125" y="5567363"/>
          <p14:tracePt t="108080" x="7308850" y="5518150"/>
          <p14:tracePt t="108094" x="7286625" y="5481638"/>
          <p14:tracePt t="108098" x="7272338" y="5453063"/>
          <p14:tracePt t="108110" x="7251700" y="5418138"/>
          <p14:tracePt t="108114" x="7237413" y="5381625"/>
          <p14:tracePt t="108127" x="7223125" y="5346700"/>
          <p14:tracePt t="108131" x="7208838" y="5332413"/>
          <p14:tracePt t="108141" x="7194550" y="5268913"/>
          <p14:tracePt t="108151" x="7172325" y="5232400"/>
          <p14:tracePt t="108155" x="7172325" y="5203825"/>
          <p14:tracePt t="108164" x="7158038" y="5168900"/>
          <p14:tracePt t="108170" x="7158038" y="5154613"/>
          <p14:tracePt t="108179" x="7143750" y="5118100"/>
          <p14:tracePt t="108190" x="7137400" y="5083175"/>
          <p14:tracePt t="108195" x="7123113" y="5054600"/>
          <p14:tracePt t="108205" x="7108825" y="5032375"/>
          <p14:tracePt t="108220" x="7094538" y="4968875"/>
          <p14:tracePt t="108225" x="7094538" y="4940300"/>
          <p14:tracePt t="108239" x="7094538" y="4891088"/>
          <p14:tracePt t="108244" x="7094538" y="4883150"/>
          <p14:tracePt t="108256" x="7094538" y="4840288"/>
          <p14:tracePt t="108260" x="7094538" y="4805363"/>
          <p14:tracePt t="108271" x="7094538" y="4768850"/>
          <p14:tracePt t="108275" x="7094538" y="4733925"/>
          <p14:tracePt t="108288" x="7094538" y="4691063"/>
          <p14:tracePt t="108293" x="7108825" y="4654550"/>
          <p14:tracePt t="108303" x="7137400" y="4605338"/>
          <p14:tracePt t="108307" x="7172325" y="4556125"/>
          <p14:tracePt t="108320" x="7208838" y="4505325"/>
          <p14:tracePt t="108325" x="7251700" y="4456113"/>
          <p14:tracePt t="108332" x="7286625" y="4405313"/>
          <p14:tracePt t="108344" x="7335838" y="4370388"/>
          <p14:tracePt t="108349" x="7358063" y="4341813"/>
          <p14:tracePt t="108362" x="7421563" y="4276725"/>
          <p14:tracePt t="108377" x="7458075" y="4256088"/>
          <p14:tracePt t="108381" x="7472363" y="4241800"/>
          <p14:tracePt t="108392" x="7500938" y="4227513"/>
          <p14:tracePt t="108408" x="7507288" y="4219575"/>
          <p14:tracePt t="108426" x="7521575" y="4219575"/>
          <p14:tracePt t="108484" x="7521575" y="4227513"/>
          <p14:tracePt t="108522" x="7521575" y="4241800"/>
          <p14:tracePt t="108566" x="7507288" y="4256088"/>
          <p14:tracePt t="108589" x="7500938" y="4256088"/>
          <p14:tracePt t="108608" x="7500938" y="4270375"/>
          <p14:tracePt t="108616" x="7486650" y="4270375"/>
          <p14:tracePt t="108631" x="7472363" y="4276725"/>
          <p14:tracePt t="108656" x="7458075" y="4276725"/>
          <p14:tracePt t="108661" x="7458075" y="4291013"/>
          <p14:tracePt t="108672" x="7450138" y="4305300"/>
          <p14:tracePt t="108677" x="7435850" y="4305300"/>
          <p14:tracePt t="108688" x="7421563" y="4319588"/>
          <p14:tracePt t="108692" x="7407275" y="4327525"/>
          <p14:tracePt t="108706" x="7400925" y="4341813"/>
          <p14:tracePt t="108716" x="7386638" y="4370388"/>
          <p14:tracePt t="108721" x="7358063" y="4376738"/>
          <p14:tracePt t="108725" x="7350125" y="4405313"/>
          <p14:tracePt t="108738" x="7335838" y="4427538"/>
          <p14:tracePt t="108746" x="7321550" y="4456113"/>
          <p14:tracePt t="108750" x="7308850" y="4476750"/>
          <p14:tracePt t="108763" x="7300913" y="4527550"/>
          <p14:tracePt t="108768" x="7286625" y="4556125"/>
          <p14:tracePt t="108779" x="7272338" y="4583113"/>
          <p14:tracePt t="108784" x="7258050" y="4619625"/>
          <p14:tracePt t="108795" x="7258050" y="4640263"/>
          <p14:tracePt t="108799" x="7251700" y="4691063"/>
          <p14:tracePt t="108813" x="7251700" y="4768850"/>
          <p14:tracePt t="108826" x="7237413" y="4805363"/>
          <p14:tracePt t="108831" x="7237413" y="4854575"/>
          <p14:tracePt t="108844" x="7223125" y="4891088"/>
          <p14:tracePt t="108854" x="7223125" y="4940300"/>
          <p14:tracePt t="108858" x="7208838" y="4983163"/>
          <p14:tracePt t="108863" x="7208838" y="5040313"/>
          <p14:tracePt t="108875" x="7208838" y="5083175"/>
          <p14:tracePt t="108879" x="7208838" y="5132388"/>
          <p14:tracePt t="108890" x="7208838" y="5183188"/>
          <p14:tracePt t="108913" x="7208838" y="5218113"/>
          <p14:tracePt t="108918" x="7208838" y="5303838"/>
          <p14:tracePt t="108922" x="7208838" y="5332413"/>
          <p14:tracePt t="108926" x="7208838" y="5367338"/>
          <p14:tracePt t="108937" x="7208838" y="5395913"/>
          <p14:tracePt t="108946" x="7208838" y="5432425"/>
          <p14:tracePt t="108950" x="7208838" y="5446713"/>
          <p14:tracePt t="108975" x="7208838" y="5467350"/>
          <p14:tracePt t="108980" x="7223125" y="5503863"/>
          <p14:tracePt t="108983" x="7237413" y="5503863"/>
          <p14:tracePt t="108995" x="7237413" y="5518150"/>
          <p14:tracePt t="109004" x="7251700" y="5532438"/>
          <p14:tracePt t="109008" x="7258050" y="5532438"/>
          <p14:tracePt t="109021" x="7258050" y="5546725"/>
          <p14:tracePt t="109048" x="7272338" y="5553075"/>
          <p14:tracePt t="109058" x="7286625" y="5553075"/>
          <p14:tracePt t="109449" x="7272338" y="5546725"/>
          <p14:tracePt t="109457" x="7258050" y="5532438"/>
          <p14:tracePt t="109465" x="7251700" y="5518150"/>
          <p14:tracePt t="109474" x="7237413" y="5495925"/>
          <p14:tracePt t="109482" x="7223125" y="5481638"/>
          <p14:tracePt t="109492" x="7208838" y="5453063"/>
          <p14:tracePt t="109504" x="7186613" y="5432425"/>
          <p14:tracePt t="109510" x="7172325" y="5395913"/>
          <p14:tracePt t="109514" x="7158038" y="5381625"/>
          <p14:tracePt t="109525" x="7137400" y="5332413"/>
          <p14:tracePt t="109533" x="7123113" y="5318125"/>
          <p14:tracePt t="109542" x="7094538" y="5268913"/>
          <p14:tracePt t="109550" x="7094538" y="5254625"/>
          <p14:tracePt t="109560" x="7072313" y="5218113"/>
          <p14:tracePt t="109564" x="7058025" y="5203825"/>
          <p14:tracePt t="109575" x="7043738" y="5168900"/>
          <p14:tracePt t="109579" x="7037388" y="5146675"/>
          <p14:tracePt t="109591" x="7037388" y="5118100"/>
          <p14:tracePt t="109605" x="7023100" y="5089525"/>
          <p14:tracePt t="109609" x="7023100" y="5054600"/>
          <p14:tracePt t="109613" x="7023100" y="5032375"/>
          <p14:tracePt t="109625" x="7023100" y="5003800"/>
          <p14:tracePt t="109633" x="7023100" y="4968875"/>
          <p14:tracePt t="109638" x="7023100" y="4940300"/>
          <p14:tracePt t="109647" x="7023100" y="4919663"/>
          <p14:tracePt t="109655" x="7023100" y="4883150"/>
          <p14:tracePt t="109663" x="7023100" y="4854575"/>
          <p14:tracePt t="109673" x="7023100" y="4833938"/>
          <p14:tracePt t="109677" x="7023100" y="4805363"/>
          <p14:tracePt t="109683" x="7037388" y="4754563"/>
          <p14:tracePt t="109694" x="7043738" y="4740275"/>
          <p14:tracePt t="109703" x="7043738" y="4719638"/>
          <p14:tracePt t="109715" x="7072313" y="4668838"/>
          <p14:tracePt t="109727" x="7086600" y="4640263"/>
          <p14:tracePt t="109731" x="7094538" y="4605338"/>
          <p14:tracePt t="109743" x="7108825" y="4591050"/>
          <p14:tracePt t="109754" x="7108825" y="4570413"/>
          <p14:tracePt t="109764" x="7123113" y="4541838"/>
          <p14:tracePt t="109768" x="7137400" y="4519613"/>
          <p14:tracePt t="109771" x="7137400" y="4505325"/>
          <p14:tracePt t="109783" x="7143750" y="4491038"/>
          <p14:tracePt t="109794" x="7143750" y="4470400"/>
          <p14:tracePt t="109807" x="7158038" y="4456113"/>
          <p14:tracePt t="109811" x="7158038" y="4441825"/>
          <p14:tracePt t="109824" x="7158038" y="4427538"/>
          <p14:tracePt t="109828" x="7172325" y="4419600"/>
          <p14:tracePt t="109859" x="7186613" y="4405313"/>
          <p14:tracePt t="109876" x="7186613" y="4391025"/>
          <p14:tracePt t="110029" x="7186613" y="4405313"/>
          <p14:tracePt t="110038" x="7186613" y="4419600"/>
          <p14:tracePt t="110055" x="7172325" y="4427538"/>
          <p14:tracePt t="110071" x="7172325" y="4441825"/>
          <p14:tracePt t="110089" x="7172325" y="4456113"/>
          <p14:tracePt t="110094" x="7158038" y="4470400"/>
          <p14:tracePt t="110114" x="7158038" y="4476750"/>
          <p14:tracePt t="110118" x="7158038" y="4491038"/>
          <p14:tracePt t="110128" x="7143750" y="4519613"/>
          <p14:tracePt t="110146" x="7143750" y="4583113"/>
          <p14:tracePt t="110154" x="7137400" y="4605338"/>
          <p14:tracePt t="110160" x="7123113" y="4640263"/>
          <p14:tracePt t="110172" x="7123113" y="4691063"/>
          <p14:tracePt t="110179" x="7108825" y="4740275"/>
          <p14:tracePt t="110183" x="7094538" y="4791075"/>
          <p14:tracePt t="110196" x="7086600" y="4840288"/>
          <p14:tracePt t="110200" x="7086600" y="4891088"/>
          <p14:tracePt t="110214" x="7086600" y="4940300"/>
          <p14:tracePt t="110218" x="7072313" y="5003800"/>
          <p14:tracePt t="110227" x="7072313" y="5054600"/>
          <p14:tracePt t="110231" x="7072313" y="5118100"/>
          <p14:tracePt t="110242" x="7072313" y="5183188"/>
          <p14:tracePt t="110260" x="7072313" y="5246688"/>
          <p14:tracePt t="110264" x="7072313" y="5303838"/>
          <p14:tracePt t="110267" x="7072313" y="5381625"/>
          <p14:tracePt t="110277" x="7072313" y="5453063"/>
          <p14:tracePt t="110281" x="7072313" y="5518150"/>
          <p14:tracePt t="110301" x="7072313" y="5595938"/>
          <p14:tracePt t="110306" x="7094538" y="5716588"/>
          <p14:tracePt t="110317" x="7123113" y="5781675"/>
          <p14:tracePt t="110322" x="7137400" y="5830888"/>
          <p14:tracePt t="110333" x="7158038" y="5881688"/>
          <p14:tracePt t="110337" x="7172325" y="5895975"/>
          <p14:tracePt t="110349" x="7208838" y="5945188"/>
          <p14:tracePt t="110354" x="7223125" y="5959475"/>
          <p14:tracePt t="110367" x="7251700" y="5981700"/>
          <p14:tracePt t="110372" x="7258050" y="5995988"/>
          <p14:tracePt t="110389" x="7286625" y="6010275"/>
          <p14:tracePt t="110394" x="7308850" y="6016625"/>
          <p14:tracePt t="110405" x="7321550" y="6016625"/>
          <p14:tracePt t="110412" x="7335838" y="6016625"/>
          <p14:tracePt t="110416" x="7358063" y="6016625"/>
          <p14:tracePt t="110433" x="7372350" y="6016625"/>
          <p14:tracePt t="110443" x="7386638" y="6016625"/>
          <p14:tracePt t="110461" x="7400925" y="6016625"/>
          <p14:tracePt t="110477" x="7407275" y="6016625"/>
          <p14:tracePt t="110577" x="7400925" y="6010275"/>
          <p14:tracePt t="110594" x="7386638" y="6010275"/>
          <p14:tracePt t="110599" x="7372350" y="5995988"/>
          <p14:tracePt t="110604" x="7358063" y="5967413"/>
          <p14:tracePt t="110617" x="7350125" y="5959475"/>
          <p14:tracePt t="110624" x="7321550" y="5930900"/>
          <p14:tracePt t="110629" x="7300913" y="5910263"/>
          <p14:tracePt t="110642" x="7272338" y="5867400"/>
          <p14:tracePt t="110650" x="7251700" y="5845175"/>
          <p14:tracePt t="110655" x="7237413" y="5810250"/>
          <p14:tracePt t="110660" x="7208838" y="5767388"/>
          <p14:tracePt t="110674" x="7172325" y="5703888"/>
          <p14:tracePt t="110687" x="7143750" y="5653088"/>
          <p14:tracePt t="110696" x="7137400" y="5603875"/>
          <p14:tracePt t="110701" x="7123113" y="5567363"/>
          <p14:tracePt t="110713" x="7108825" y="5518150"/>
          <p14:tracePt t="110720" x="7094538" y="5467350"/>
          <p14:tracePt t="110732" x="7086600" y="5403850"/>
          <p14:tracePt t="110737" x="7086600" y="5353050"/>
          <p14:tracePt t="110742" x="7072313" y="5297488"/>
          <p14:tracePt t="110758" x="7072313" y="5246688"/>
          <p14:tracePt t="110763" x="7072313" y="5183188"/>
          <p14:tracePt t="110768" x="7058025" y="5132388"/>
          <p14:tracePt t="110779" x="7058025" y="5083175"/>
          <p14:tracePt t="110785" x="7058025" y="5054600"/>
          <p14:tracePt t="110795" x="7058025" y="5003800"/>
          <p14:tracePt t="110800" x="7058025" y="4968875"/>
          <p14:tracePt t="110804" x="7058025" y="4933950"/>
          <p14:tracePt t="110815" x="7058025" y="4905375"/>
          <p14:tracePt t="110821" x="7058025" y="4883150"/>
          <p14:tracePt t="110832" x="7058025" y="4854575"/>
          <p14:tracePt t="110842" x="7058025" y="4840288"/>
          <p14:tracePt t="110846" x="7058025" y="4819650"/>
          <p14:tracePt t="110873" x="7058025" y="4791075"/>
          <p14:tracePt t="110877" x="7072313" y="4791075"/>
          <p14:tracePt t="110892" x="7072313" y="4783138"/>
          <p14:tracePt t="110901" x="7086600" y="4783138"/>
          <p14:tracePt t="110911" x="7094538" y="4768850"/>
          <p14:tracePt t="110920" x="7108825" y="4768850"/>
          <p14:tracePt t="110953" x="7143750" y="4754563"/>
          <p14:tracePt t="110957" x="7158038" y="4754563"/>
          <p14:tracePt t="110966" x="7172325" y="4754563"/>
          <p14:tracePt t="110978" x="7172325" y="4740275"/>
          <p14:tracePt t="110982" x="7186613" y="4740275"/>
          <p14:tracePt t="110994" x="7194550" y="4740275"/>
          <p14:tracePt t="111024" x="7223125" y="4740275"/>
          <p14:tracePt t="111053" x="7237413" y="4740275"/>
          <p14:tracePt t="111181" x="7223125" y="4740275"/>
          <p14:tracePt t="111214" x="7208838" y="4740275"/>
          <p14:tracePt t="111245" x="7194550" y="4740275"/>
          <p14:tracePt t="111256" x="7194550" y="4754563"/>
          <p14:tracePt t="111279" x="7194550" y="4768850"/>
          <p14:tracePt t="111289" x="7186613" y="4768850"/>
          <p14:tracePt t="111301" x="7186613" y="4783138"/>
          <p14:tracePt t="111305" x="7186613" y="4791075"/>
          <p14:tracePt t="111316" x="7172325" y="4805363"/>
          <p14:tracePt t="111322" x="7172325" y="4833938"/>
          <p14:tracePt t="111330" x="7158038" y="4854575"/>
          <p14:tracePt t="111340" x="7143750" y="4891088"/>
          <p14:tracePt t="111347" x="7143750" y="4933950"/>
          <p14:tracePt t="111351" x="7137400" y="4983163"/>
          <p14:tracePt t="111364" x="7123113" y="5018088"/>
          <p14:tracePt t="111372" x="7123113" y="5083175"/>
          <p14:tracePt t="111376" x="7108825" y="5118100"/>
          <p14:tracePt t="111390" x="7108825" y="5183188"/>
          <p14:tracePt t="111394" x="7094538" y="5232400"/>
          <p14:tracePt t="111403" x="7094538" y="5297488"/>
          <p14:tracePt t="111407" x="7086600" y="5346700"/>
          <p14:tracePt t="111417" x="7086600" y="5403850"/>
          <p14:tracePt t="111434" x="7086600" y="5453063"/>
          <p14:tracePt t="111439" x="7086600" y="5503863"/>
          <p14:tracePt t="111443" x="7086600" y="5518150"/>
          <p14:tracePt t="111454" x="7086600" y="5553075"/>
          <p14:tracePt t="111458" x="7086600" y="5595938"/>
          <p14:tracePt t="111465" x="7086600" y="5632450"/>
          <p14:tracePt t="111481" x="7094538" y="5667375"/>
          <p14:tracePt t="111495" x="7108825" y="5695950"/>
          <p14:tracePt t="111500" x="7123113" y="5716588"/>
          <p14:tracePt t="111514" x="7137400" y="5730875"/>
          <p14:tracePt t="111521" x="7172325" y="5759450"/>
          <p14:tracePt t="111524" x="7186613" y="5767388"/>
          <p14:tracePt t="111535" x="7208838" y="5781675"/>
          <p14:tracePt t="111540" x="7223125" y="5795963"/>
          <p14:tracePt t="111545" x="7258050" y="5810250"/>
          <p14:tracePt t="111563" x="7308850" y="5816600"/>
          <p14:tracePt t="111574" x="7335838" y="5816600"/>
          <p14:tracePt t="111579" x="7358063" y="5830888"/>
          <p14:tracePt t="111600" x="7386638" y="5830888"/>
          <p14:tracePt t="111609" x="7400925" y="5830888"/>
          <p14:tracePt t="111613" x="7407275" y="5830888"/>
          <p14:tracePt t="111618" x="7421563" y="5830888"/>
          <p14:tracePt t="111641" x="7435850" y="5830888"/>
          <p14:tracePt t="111721" x="7421563" y="5830888"/>
          <p14:tracePt t="111736" x="7421563" y="5816600"/>
          <p14:tracePt t="111741" x="7407275" y="5816600"/>
          <p14:tracePt t="111750" x="7386638" y="5810250"/>
          <p14:tracePt t="111759" x="7358063" y="5795963"/>
          <p14:tracePt t="111763" x="7350125" y="5767388"/>
          <p14:tracePt t="111773" x="7308850" y="5745163"/>
          <p14:tracePt t="111781" x="7286625" y="5730875"/>
          <p14:tracePt t="111791" x="7258050" y="5703888"/>
          <p14:tracePt t="111796" x="7237413" y="5681663"/>
          <p14:tracePt t="111809" x="7208838" y="5646738"/>
          <p14:tracePt t="111811" x="7172325" y="5618163"/>
          <p14:tracePt t="111824" x="7158038" y="5581650"/>
          <p14:tracePt t="111828" x="7123113" y="5546725"/>
          <p14:tracePt t="111841" x="7108825" y="5503863"/>
          <p14:tracePt t="111850" x="7094538" y="5453063"/>
          <p14:tracePt t="111854" x="7072313" y="5403850"/>
          <p14:tracePt t="111866" x="7058025" y="5346700"/>
          <p14:tracePt t="111875" x="7058025" y="5283200"/>
          <p14:tracePt t="111879" x="7043738" y="5232400"/>
          <p14:tracePt t="111883" x="7043738" y="5154613"/>
          <p14:tracePt t="111898" x="7043738" y="5089525"/>
          <p14:tracePt t="111904" x="7043738" y="5018088"/>
          <p14:tracePt t="111912" x="7043738" y="4954588"/>
          <p14:tracePt t="111916" x="7043738" y="4891088"/>
          <p14:tracePt t="111928" x="7058025" y="4833938"/>
          <p14:tracePt t="111937" x="7072313" y="4768850"/>
          <p14:tracePt t="111941" x="7094538" y="4719638"/>
          <p14:tracePt t="111954" x="7123113" y="4668838"/>
          <p14:tracePt t="111968" x="7172325" y="4591050"/>
          <p14:tracePt t="111972" x="7194550" y="4541838"/>
          <p14:tracePt t="111984" x="7208838" y="4527550"/>
          <p14:tracePt t="111995" x="7237413" y="4505325"/>
          <p14:tracePt t="111999" x="7258050" y="4476750"/>
          <p14:tracePt t="112024" x="7286625" y="4470400"/>
          <p14:tracePt t="112028" x="7308850" y="4441825"/>
          <p14:tracePt t="112032" x="7335838" y="4427538"/>
          <p14:tracePt t="112037" x="7350125" y="4419600"/>
          <p14:tracePt t="112051" x="7358063" y="4419600"/>
          <p14:tracePt t="112056" x="7372350" y="4419600"/>
          <p14:tracePt t="112067" x="7386638" y="4405313"/>
          <p14:tracePt t="112083" x="7400925" y="4405313"/>
          <p14:tracePt t="112090" x="7407275" y="4405313"/>
          <p14:tracePt t="112094" x="7421563" y="4405313"/>
          <p14:tracePt t="112114" x="7435850" y="4405313"/>
          <p14:tracePt t="112237" x="7435850" y="4419600"/>
          <p14:tracePt t="112254" x="7421563" y="4427538"/>
          <p14:tracePt t="112273" x="7407275" y="4441825"/>
          <p14:tracePt t="112297" x="7407275" y="4456113"/>
          <p14:tracePt t="112304" x="7400925" y="4456113"/>
          <p14:tracePt t="112313" x="7400925" y="4470400"/>
          <p14:tracePt t="112339" x="7386638" y="4476750"/>
          <p14:tracePt t="112343" x="7372350" y="4491038"/>
          <p14:tracePt t="112355" x="7372350" y="4519613"/>
          <p14:tracePt t="112359" x="7358063" y="4527550"/>
          <p14:tracePt t="112373" x="7350125" y="4556125"/>
          <p14:tracePt t="112377" x="7335838" y="4583113"/>
          <p14:tracePt t="112383" x="7321550" y="4619625"/>
          <p14:tracePt t="112396" x="7308850" y="4640263"/>
          <p14:tracePt t="112406" x="7300913" y="4683125"/>
          <p14:tracePt t="112410" x="7286625" y="4733925"/>
          <p14:tracePt t="112423" x="7272338" y="4768850"/>
          <p14:tracePt t="112433" x="7258050" y="4805363"/>
          <p14:tracePt t="112438" x="7258050" y="4840288"/>
          <p14:tracePt t="112442" x="7251700" y="4883150"/>
          <p14:tracePt t="112454" x="7251700" y="4905375"/>
          <p14:tracePt t="112464" x="7251700" y="4940300"/>
          <p14:tracePt t="112468" x="7251700" y="4968875"/>
          <p14:tracePt t="112478" x="7251700" y="5032375"/>
          <p14:tracePt t="112482" x="7251700" y="5068888"/>
          <p14:tracePt t="112495" x="7251700" y="5089525"/>
          <p14:tracePt t="112500" x="7251700" y="5132388"/>
          <p14:tracePt t="112505" x="7251700" y="5146675"/>
          <p14:tracePt t="112512" x="7258050" y="5197475"/>
          <p14:tracePt t="112525" x="7272338" y="5218113"/>
          <p14:tracePt t="112529" x="7286625" y="5232400"/>
          <p14:tracePt t="112539" x="7321550" y="5283200"/>
          <p14:tracePt t="112550" x="7335838" y="5297488"/>
          <p14:tracePt t="112555" x="7372350" y="5332413"/>
          <p14:tracePt t="112567" x="7386638" y="5346700"/>
          <p14:tracePt t="112570" x="7407275" y="5367338"/>
          <p14:tracePt t="112584" x="7458075" y="5403850"/>
          <p14:tracePt t="112597" x="7486650" y="5418138"/>
          <p14:tracePt t="112601" x="7507288" y="5432425"/>
          <p14:tracePt t="112614" x="7535863" y="5446713"/>
          <p14:tracePt t="112620" x="7558088" y="5453063"/>
          <p14:tracePt t="112640" x="7586663" y="5467350"/>
          <p14:tracePt t="112644" x="7600950" y="5467350"/>
          <p14:tracePt t="112648" x="7600950" y="5481638"/>
          <p14:tracePt t="112660" x="7607300" y="5481638"/>
          <p14:tracePt t="112677" x="7621588" y="5481638"/>
          <p14:tracePt t="112947" x="7607300" y="5467350"/>
          <p14:tracePt t="112957" x="7607300" y="5453063"/>
          <p14:tracePt t="112966" x="7600950" y="5446713"/>
          <p14:tracePt t="112980" x="7586663" y="5418138"/>
          <p14:tracePt t="112990" x="7586663" y="5381625"/>
          <p14:tracePt t="112998" x="7572375" y="5353050"/>
          <p14:tracePt t="113010" x="7558088" y="5303838"/>
          <p14:tracePt t="113014" x="7558088" y="5268913"/>
          <p14:tracePt t="113024" x="7550150" y="5203825"/>
          <p14:tracePt t="113034" x="7535863" y="5154613"/>
          <p14:tracePt t="113038" x="7521575" y="5089525"/>
          <p14:tracePt t="113051" x="7507288" y="4968875"/>
          <p14:tracePt t="113063" x="7500938" y="4919663"/>
          <p14:tracePt t="113068" x="7500938" y="4891088"/>
          <p14:tracePt t="113078" x="7486650" y="4854575"/>
          <p14:tracePt t="113087" x="7472363" y="4819650"/>
          <p14:tracePt t="113096" x="7472363" y="4791075"/>
          <p14:tracePt t="113100" x="7472363" y="4783138"/>
          <p14:tracePt t="113115" x="7472363" y="4768850"/>
          <p14:tracePt t="113120" x="7472363" y="4754563"/>
          <p14:tracePt t="113124" x="7472363" y="4740275"/>
          <p14:tracePt t="113150" x="7472363" y="4733925"/>
          <p14:tracePt t="113172" x="7458075" y="4733925"/>
          <p14:tracePt t="113228" x="7458075" y="4740275"/>
          <p14:tracePt t="113238" x="7450138" y="4740275"/>
          <p14:tracePt t="113248" x="7450138" y="4754563"/>
          <p14:tracePt t="113264" x="7450138" y="4768850"/>
          <p14:tracePt t="113272" x="7435850" y="4768850"/>
          <p14:tracePt t="113289" x="7435850" y="4783138"/>
          <p14:tracePt t="113294" x="7435850" y="4791075"/>
          <p14:tracePt t="113297" x="7421563" y="4805363"/>
          <p14:tracePt t="113301" x="7421563" y="4833938"/>
          <p14:tracePt t="113313" x="7421563" y="4840288"/>
          <p14:tracePt t="113321" x="7407275" y="4854575"/>
          <p14:tracePt t="113329" x="7407275" y="4883150"/>
          <p14:tracePt t="113340" x="7400925" y="4891088"/>
          <p14:tracePt t="113344" x="7386638" y="4919663"/>
          <p14:tracePt t="113356" x="7386638" y="4933950"/>
          <p14:tracePt t="113367" x="7358063" y="4968875"/>
          <p14:tracePt t="113375" x="7335838" y="5018088"/>
          <p14:tracePt t="113387" x="7321550" y="5054600"/>
          <p14:tracePt t="113394" x="7308850" y="5089525"/>
          <p14:tracePt t="113398" x="7308850" y="5132388"/>
          <p14:tracePt t="113410" x="7300913" y="5183188"/>
          <p14:tracePt t="113418" x="7286625" y="5232400"/>
          <p14:tracePt t="113426" x="7272338" y="5268913"/>
          <p14:tracePt t="113430" x="7258050" y="5318125"/>
          <p14:tracePt t="113442" x="7251700" y="5367338"/>
          <p14:tracePt t="113447" x="7251700" y="5432425"/>
          <p14:tracePt t="113463" x="7237413" y="5532438"/>
          <p14:tracePt t="113477" x="7237413" y="5595938"/>
          <p14:tracePt t="113484" x="7237413" y="5653088"/>
          <p14:tracePt t="113489" x="7237413" y="5703888"/>
          <p14:tracePt t="113507" x="7237413" y="5759450"/>
          <p14:tracePt t="113513" x="7237413" y="5781675"/>
          <p14:tracePt t="113768" x="7251700" y="5781675"/>
          <p14:tracePt t="113777" x="7286625" y="5781675"/>
          <p14:tracePt t="113787" x="7308850" y="5781675"/>
          <p14:tracePt t="113796" x="7350125" y="5795963"/>
          <p14:tracePt t="113805" x="7386638" y="5795963"/>
          <p14:tracePt t="113811" x="7450138" y="5810250"/>
          <p14:tracePt t="113822" x="7586663" y="5816600"/>
          <p14:tracePt t="113827" x="7621588" y="5816600"/>
          <p14:tracePt t="113840" x="7721600" y="5830888"/>
          <p14:tracePt t="113844" x="7821613" y="5845175"/>
          <p14:tracePt t="113856" x="7913688" y="5845175"/>
          <p14:tracePt t="113859" x="7999413" y="5859463"/>
          <p14:tracePt t="113867" x="8085138" y="5859463"/>
          <p14:tracePt t="113880" x="8162925" y="5867400"/>
          <p14:tracePt t="113883" x="8185150" y="5867400"/>
          <p14:tracePt t="113894" x="8248650" y="5881688"/>
          <p14:tracePt t="113900" x="8285163" y="5881688"/>
          <p14:tracePt t="113910" x="8328025" y="5895975"/>
          <p14:tracePt t="113918" x="8362950" y="5895975"/>
          <p14:tracePt t="113928" x="8377238" y="5895975"/>
          <p14:tracePt t="113932" x="8399463" y="5910263"/>
          <p14:tracePt t="113948" x="8413750" y="5910263"/>
          <p14:tracePt t="113966" x="8428038" y="5910263"/>
          <p14:tracePt t="114050" x="8413750" y="5910263"/>
          <p14:tracePt t="114060" x="8399463" y="5916613"/>
          <p14:tracePt t="114073" x="8377238" y="5916613"/>
          <p14:tracePt t="114077" x="8362950" y="5916613"/>
          <p14:tracePt t="114087" x="8328025" y="5945188"/>
          <p14:tracePt t="114091" x="8313738" y="5945188"/>
          <p14:tracePt t="114104" x="8285163" y="5959475"/>
          <p14:tracePt t="114108" x="8248650" y="5981700"/>
          <p14:tracePt t="114116" x="8213725" y="5981700"/>
          <p14:tracePt t="114124" x="8185150" y="5995988"/>
          <p14:tracePt t="114137" x="8148638" y="6016625"/>
          <p14:tracePt t="114142" x="8121650" y="6030913"/>
          <p14:tracePt t="114147" x="8085138" y="6045200"/>
          <p14:tracePt t="114159" x="8050213" y="6059488"/>
          <p14:tracePt t="114164" x="8013700" y="6067425"/>
          <p14:tracePt t="114176" x="7970838" y="6067425"/>
          <p14:tracePt t="114180" x="7921625" y="6081713"/>
          <p14:tracePt t="114191" x="7870825" y="6081713"/>
          <p14:tracePt t="114199" x="7835900" y="6096000"/>
          <p14:tracePt t="114209" x="7785100" y="6096000"/>
          <p14:tracePt t="114213" x="7750175" y="6096000"/>
          <p14:tracePt t="114224" x="7700963" y="6096000"/>
          <p14:tracePt t="114234" x="7658100" y="6096000"/>
          <p14:tracePt t="114238" x="7621588" y="6096000"/>
          <p14:tracePt t="114247" x="7607300" y="6081713"/>
          <p14:tracePt t="114256" x="7558088" y="6059488"/>
          <p14:tracePt t="114267" x="7550150" y="6045200"/>
          <p14:tracePt t="114272" x="7521575" y="6016625"/>
          <p14:tracePt t="114281" x="7486650" y="5995988"/>
          <p14:tracePt t="114287" x="7486650" y="5967413"/>
          <p14:tracePt t="114297" x="7458075" y="5945188"/>
          <p14:tracePt t="114301" x="7450138" y="5930900"/>
          <p14:tracePt t="114320" x="7435850" y="5881688"/>
          <p14:tracePt t="114325" x="7421563" y="5867400"/>
          <p14:tracePt t="114337" x="7421563" y="5859463"/>
          <p14:tracePt t="114341" x="7421563" y="5845175"/>
          <p14:tracePt t="114354" x="7421563" y="5830888"/>
          <p14:tracePt t="114358" x="7421563" y="5816600"/>
          <p14:tracePt t="114371" x="7421563" y="5810250"/>
          <p14:tracePt t="114384" x="7435850" y="5795963"/>
          <p14:tracePt t="114394" x="7450138" y="5781675"/>
          <p14:tracePt t="114399" x="7472363" y="5767388"/>
          <p14:tracePt t="114413" x="7500938" y="5759450"/>
          <p14:tracePt t="114416" x="7521575" y="5745163"/>
          <p14:tracePt t="114438" x="7558088" y="5730875"/>
          <p14:tracePt t="114442" x="7621588" y="5703888"/>
          <p14:tracePt t="114446" x="7658100" y="5681663"/>
          <p14:tracePt t="114458" x="7707313" y="5667375"/>
          <p14:tracePt t="114464" x="7750175" y="5667375"/>
          <p14:tracePt t="114477" x="7799388" y="5653088"/>
          <p14:tracePt t="114481" x="7864475" y="5646738"/>
          <p14:tracePt t="114491" x="7921625" y="5632450"/>
          <p14:tracePt t="114495" x="7985125" y="5632450"/>
          <p14:tracePt t="114508" x="8064500" y="5618163"/>
          <p14:tracePt t="114515" x="8134350" y="5603875"/>
          <p14:tracePt t="114520" x="8213725" y="5603875"/>
          <p14:tracePt t="114532" x="8285163" y="5603875"/>
          <p14:tracePt t="114537" x="8377238" y="5603875"/>
          <p14:tracePt t="114547" x="8434388" y="5603875"/>
          <p14:tracePt t="114561" x="8513763" y="5603875"/>
          <p14:tracePt t="114565" x="8577263" y="5603875"/>
          <p14:tracePt t="114569" x="8648700" y="5603875"/>
          <p14:tracePt t="114579" x="8712200" y="5603875"/>
          <p14:tracePt t="114587" x="8777288" y="5603875"/>
          <p14:tracePt t="114591" x="8826500" y="5603875"/>
          <p14:tracePt t="114600" x="8877300" y="5603875"/>
          <p14:tracePt t="114611" x="8891588" y="5603875"/>
          <p14:tracePt t="114618" x="8926513" y="5618163"/>
          <p14:tracePt t="114630" x="8961438" y="5618163"/>
          <p14:tracePt t="114634" x="8990013" y="5618163"/>
          <p14:tracePt t="114643" x="9012238" y="5632450"/>
          <p14:tracePt t="114657" x="9026525" y="5646738"/>
          <p14:tracePt t="114662" x="9040813" y="5646738"/>
          <p14:tracePt t="114665" x="9047163" y="5653088"/>
          <p14:tracePt t="114681" x="9061450" y="5667375"/>
          <p14:tracePt t="114692" x="9075738" y="5681663"/>
          <p14:tracePt t="114710" x="9075738" y="5695950"/>
          <p14:tracePt t="114717" x="9090025" y="5703888"/>
          <p14:tracePt t="114722" x="9090025" y="5716588"/>
          <p14:tracePt t="114732" x="9090025" y="5745163"/>
          <p14:tracePt t="114737" x="9097963" y="5759450"/>
          <p14:tracePt t="114760" x="9097963" y="5795963"/>
          <p14:tracePt t="114770" x="9097963" y="5810250"/>
          <p14:tracePt t="114781" x="9097963" y="5816600"/>
          <p14:tracePt t="114787" x="9097963" y="5830888"/>
          <p14:tracePt t="114795" x="9097963" y="5845175"/>
          <p14:tracePt t="114809" x="9097963" y="5867400"/>
          <p14:tracePt t="114822" x="9090025" y="5881688"/>
          <p14:tracePt t="114826" x="9075738" y="5895975"/>
          <p14:tracePt t="114850" x="9047163" y="5930900"/>
          <p14:tracePt t="114860" x="9040813" y="5945188"/>
          <p14:tracePt t="114865" x="9026525" y="5945188"/>
          <p14:tracePt t="114882" x="8997950" y="5959475"/>
          <p14:tracePt t="114888" x="8990013" y="5967413"/>
          <p14:tracePt t="114900" x="8961438" y="5981700"/>
          <p14:tracePt t="114905" x="8926513" y="5995988"/>
          <p14:tracePt t="114910" x="8897938" y="6010275"/>
          <p14:tracePt t="114915" x="8863013" y="6030913"/>
          <p14:tracePt t="114938" x="8777288" y="6059488"/>
          <p14:tracePt t="114944" x="8734425" y="6081713"/>
          <p14:tracePt t="114949" x="8677275" y="6096000"/>
          <p14:tracePt t="114955" x="8626475" y="6116638"/>
          <p14:tracePt t="114964" x="8562975" y="6130925"/>
          <p14:tracePt t="114979" x="8513763" y="6159500"/>
          <p14:tracePt t="114984" x="8448675" y="6165850"/>
          <p14:tracePt t="114990" x="8385175" y="6180138"/>
          <p14:tracePt t="114995" x="8313738" y="6194425"/>
          <p14:tracePt t="115005" x="8248650" y="6208713"/>
          <p14:tracePt t="115010" x="8170863" y="6208713"/>
          <p14:tracePt t="115026" x="7999413" y="6230938"/>
          <p14:tracePt t="115040" x="7913688" y="6230938"/>
          <p14:tracePt t="115045" x="7835900" y="6230938"/>
          <p14:tracePt t="115050" x="7764463" y="6230938"/>
          <p14:tracePt t="115066" x="7658100" y="6230938"/>
          <p14:tracePt t="115072" x="7586663" y="6230938"/>
          <p14:tracePt t="115087" x="7500938" y="6208713"/>
          <p14:tracePt t="115091" x="7421563" y="6194425"/>
          <p14:tracePt t="115095" x="7358063" y="6180138"/>
          <p14:tracePt t="115099" x="7286625" y="6165850"/>
          <p14:tracePt t="115114" x="7223125" y="6159500"/>
          <p14:tracePt t="115121" x="7172325" y="6130925"/>
          <p14:tracePt t="115125" x="7123113" y="6116638"/>
          <p14:tracePt t="115137" x="7094538" y="6096000"/>
          <p14:tracePt t="115141" x="7072313" y="6081713"/>
          <p14:tracePt t="115166" x="7043738" y="6067425"/>
          <p14:tracePt t="115171" x="6994525" y="6030913"/>
          <p14:tracePt t="115174" x="6986588" y="6010275"/>
          <p14:tracePt t="115178" x="6986588" y="5995988"/>
          <p14:tracePt t="115189" x="6972300" y="5981700"/>
          <p14:tracePt t="115199" x="6972300" y="5967413"/>
          <p14:tracePt t="115208" x="6972300" y="5959475"/>
          <p14:tracePt t="115221" x="6972300" y="5945188"/>
          <p14:tracePt t="115252" x="7086600" y="5859463"/>
          <p14:tracePt t="115261" x="7172325" y="5810250"/>
          <p14:tracePt t="115273" x="7208838" y="5781675"/>
          <p14:tracePt t="115280" x="7300913" y="5745163"/>
          <p14:tracePt t="115283" x="7372350" y="5716588"/>
          <p14:tracePt t="115296" x="7450138" y="5681663"/>
          <p14:tracePt t="115323" x="7658100" y="5632450"/>
          <p14:tracePt t="115327" x="7707313" y="5618163"/>
          <p14:tracePt t="115339" x="7770813" y="5618163"/>
          <p14:tracePt t="115343" x="7835900" y="5618163"/>
          <p14:tracePt t="115361" x="7885113" y="5618163"/>
          <p14:tracePt t="115365" x="7985125" y="5632450"/>
          <p14:tracePt t="115376" x="8021638" y="5646738"/>
          <p14:tracePt t="115382" x="8085138" y="5653088"/>
          <p14:tracePt t="115395" x="8121650" y="5681663"/>
          <p14:tracePt t="115399" x="8170863" y="5703888"/>
          <p14:tracePt t="115413" x="8262938" y="5759450"/>
          <p14:tracePt t="115423" x="8313738" y="5767388"/>
          <p14:tracePt t="115432" x="8362950" y="5795963"/>
          <p14:tracePt t="115446" x="8399463" y="5816600"/>
          <p14:tracePt t="115450" x="8434388" y="5830888"/>
          <p14:tracePt t="115454" x="8485188" y="5859463"/>
          <p14:tracePt t="115466" x="8528050" y="5881688"/>
          <p14:tracePt t="115471" x="8534400" y="5895975"/>
          <p14:tracePt t="115490" x="8612188" y="5930900"/>
          <p14:tracePt t="115495" x="8634413" y="5945188"/>
          <p14:tracePt t="115508" x="8662988" y="5959475"/>
          <p14:tracePt t="115513" x="8683625" y="5967413"/>
          <p14:tracePt t="115518" x="8697913" y="5981700"/>
          <p14:tracePt t="115540" x="8726488" y="6010275"/>
          <p14:tracePt t="115545" x="8734425" y="6016625"/>
          <p14:tracePt t="115559" x="8748713" y="6030913"/>
          <p14:tracePt t="115577" x="8763000" y="6045200"/>
          <p14:tracePt t="115599" x="8763000" y="6059488"/>
          <p14:tracePt t="115612" x="8777288" y="6059488"/>
          <p14:tracePt t="115617" x="8777288" y="6067425"/>
          <p14:tracePt t="115632" x="8777288" y="6081713"/>
          <p14:tracePt t="115664" x="8777288" y="6108700"/>
          <p14:tracePt t="115687" x="8777288" y="6116638"/>
          <p14:tracePt t="115724" x="8777288" y="6130925"/>
          <p14:tracePt t="115728" x="8763000" y="6130925"/>
          <p14:tracePt t="115747" x="8763000" y="6145213"/>
          <p14:tracePt t="115751" x="8734425" y="6159500"/>
          <p14:tracePt t="115762" x="8726488" y="6165850"/>
          <p14:tracePt t="115775" x="8712200" y="6180138"/>
          <p14:tracePt t="115779" x="8683625" y="6194425"/>
          <p14:tracePt t="115783" x="8677275" y="6208713"/>
          <p14:tracePt t="115796" x="8634413" y="6230938"/>
          <p14:tracePt t="115801" x="8612188" y="6245225"/>
          <p14:tracePt t="115817" x="8577263" y="6259513"/>
          <p14:tracePt t="115821" x="8548688" y="6265863"/>
          <p14:tracePt t="115825" x="8513763" y="6280150"/>
          <p14:tracePt t="115841" x="8448675" y="6294438"/>
          <p14:tracePt t="115855" x="8413750" y="6308725"/>
          <p14:tracePt t="115862" x="8362950" y="6308725"/>
          <p14:tracePt t="115866" x="8313738" y="6323013"/>
          <p14:tracePt t="115878" x="8270875" y="6323013"/>
          <p14:tracePt t="115883" x="8220075" y="6323013"/>
          <p14:tracePt t="115901" x="8170863" y="6323013"/>
          <p14:tracePt t="115906" x="8113713" y="6323013"/>
          <p14:tracePt t="115910" x="8050213" y="6323013"/>
          <p14:tracePt t="115914" x="7985125" y="6308725"/>
          <p14:tracePt t="115926" x="7921625" y="6280150"/>
          <p14:tracePt t="115930" x="7864475" y="6265863"/>
          <p14:tracePt t="115944" x="7750175" y="6216650"/>
          <p14:tracePt t="115957" x="7686675" y="6194425"/>
          <p14:tracePt t="115961" x="7635875" y="6165850"/>
          <p14:tracePt t="115973" x="7600950" y="6145213"/>
          <p14:tracePt t="115982" x="7558088" y="6116638"/>
          <p14:tracePt t="115996" x="7521575" y="6081713"/>
          <p14:tracePt t="116001" x="7500938" y="6059488"/>
          <p14:tracePt t="116005" x="7486650" y="6030913"/>
          <p14:tracePt t="116009" x="7458075" y="5981700"/>
          <p14:tracePt t="116024" x="7450138" y="5945188"/>
          <p14:tracePt t="116028" x="7450138" y="5930900"/>
          <p14:tracePt t="116037" x="7435850" y="5910263"/>
          <p14:tracePt t="116060" x="7435850" y="5795963"/>
          <p14:tracePt t="116067" x="7450138" y="5767388"/>
          <p14:tracePt t="116077" x="7472363" y="5745163"/>
          <p14:tracePt t="116082" x="7507288" y="5703888"/>
          <p14:tracePt t="116098" x="7550150" y="5667375"/>
          <p14:tracePt t="116111" x="7607300" y="5632450"/>
          <p14:tracePt t="116115" x="7785100" y="5532438"/>
          <p14:tracePt t="116130" x="7950200" y="5467350"/>
          <p14:tracePt t="116143" x="8050213" y="5446713"/>
          <p14:tracePt t="116148" x="8148638" y="5418138"/>
          <p14:tracePt t="116171" x="8448675" y="5367338"/>
          <p14:tracePt t="116183" x="8548688" y="5367338"/>
          <p14:tracePt t="116194" x="8626475" y="5367338"/>
          <p14:tracePt t="116199" x="8697913" y="5367338"/>
          <p14:tracePt t="116210" x="8763000" y="5367338"/>
          <p14:tracePt t="116214" x="8826500" y="5367338"/>
          <p14:tracePt t="116219" x="8891588" y="5395913"/>
          <p14:tracePt t="116232" x="8947150" y="5418138"/>
          <p14:tracePt t="116237" x="8997950" y="5446713"/>
          <p14:tracePt t="116250" x="9075738" y="5481638"/>
          <p14:tracePt t="116255" x="9140825" y="5503863"/>
          <p14:tracePt t="116259" x="9190038" y="5532438"/>
          <p14:tracePt t="116274" x="9297988" y="5595938"/>
          <p14:tracePt t="116289" x="9326563" y="5603875"/>
          <p14:tracePt t="116297" x="9375775" y="5632450"/>
          <p14:tracePt t="116301" x="9396413" y="5653088"/>
          <p14:tracePt t="116313" x="9439275" y="5681663"/>
          <p14:tracePt t="116317" x="9461500" y="5695950"/>
          <p14:tracePt t="116328" x="9490075" y="5703888"/>
          <p14:tracePt t="116333" x="9510713" y="5730875"/>
          <p14:tracePt t="116350" x="9525000" y="5745163"/>
          <p14:tracePt t="116356" x="9539288" y="5759450"/>
          <p14:tracePt t="116360" x="9553575" y="5767388"/>
          <p14:tracePt t="116363" x="9553575" y="5781675"/>
          <p14:tracePt t="116375" x="9561513" y="5795963"/>
          <p14:tracePt t="116390" x="9561513" y="5810250"/>
          <p14:tracePt t="116420" x="9561513" y="5816600"/>
          <p14:tracePt t="116428" x="9561513" y="5830888"/>
          <p14:tracePt t="116448" x="9553575" y="5845175"/>
          <p14:tracePt t="116456" x="9539288" y="5859463"/>
          <p14:tracePt t="116476" x="9490075" y="5910263"/>
          <p14:tracePt t="116489" x="9475788" y="5916613"/>
          <p14:tracePt t="116498" x="9453563" y="5945188"/>
          <p14:tracePt t="116504" x="9439275" y="5959475"/>
          <p14:tracePt t="116508" x="9410700" y="5981700"/>
          <p14:tracePt t="116522" x="9390063" y="5995988"/>
          <p14:tracePt t="116540" x="9340850" y="6016625"/>
          <p14:tracePt t="116544" x="9326563" y="6045200"/>
          <p14:tracePt t="116555" x="9297988" y="6059488"/>
          <p14:tracePt t="116559" x="9261475" y="6081713"/>
          <p14:tracePt t="116573" x="9240838" y="6096000"/>
          <p14:tracePt t="116585" x="9197975" y="6108700"/>
          <p14:tracePt t="116588" x="9161463" y="6116638"/>
          <p14:tracePt t="116592" x="9140825" y="6130925"/>
          <p14:tracePt t="116604" x="9090025" y="6145213"/>
          <p14:tracePt t="116608" x="9047163" y="6159500"/>
          <p14:tracePt t="116621" x="9012238" y="6165850"/>
          <p14:tracePt t="116635" x="8961438" y="6180138"/>
          <p14:tracePt t="116640" x="8848725" y="6208713"/>
          <p14:tracePt t="116648" x="8783638" y="6230938"/>
          <p14:tracePt t="116660" x="8712200" y="6245225"/>
          <p14:tracePt t="116664" x="8648700" y="6259513"/>
          <p14:tracePt t="116676" x="8577263" y="6265863"/>
          <p14:tracePt t="116688" x="8513763" y="6280150"/>
          <p14:tracePt t="116692" x="8434388" y="6308725"/>
          <p14:tracePt t="116696" x="8362950" y="6308725"/>
          <p14:tracePt t="116708" x="8285163" y="6323013"/>
          <p14:tracePt t="116712" x="8213725" y="6323013"/>
          <p14:tracePt t="116721" x="8134350" y="6330950"/>
          <p14:tracePt t="116731" x="8064500" y="6330950"/>
          <p14:tracePt t="116747" x="7985125" y="6330950"/>
          <p14:tracePt t="116752" x="7899400" y="6330950"/>
          <p14:tracePt t="116756" x="7821613" y="6330950"/>
          <p14:tracePt t="116759" x="7750175" y="6330950"/>
          <p14:tracePt t="116768" x="7686675" y="6323013"/>
          <p14:tracePt t="116777" x="7607300" y="6294438"/>
          <p14:tracePt t="116787" x="7550150" y="6265863"/>
          <p14:tracePt t="116809" x="7486650" y="6245225"/>
          <p14:tracePt t="116817" x="7321550" y="6159500"/>
          <p14:tracePt t="116828" x="7286625" y="6116638"/>
          <p14:tracePt t="116833" x="7251700" y="6081713"/>
          <p14:tracePt t="116844" x="7223125" y="6059488"/>
          <p14:tracePt t="116849" x="7194550" y="6030913"/>
          <p14:tracePt t="116872" x="7172325" y="6010275"/>
          <p14:tracePt t="116877" x="7143750" y="5959475"/>
          <p14:tracePt t="116880" x="7137400" y="5930900"/>
          <p14:tracePt t="116892" x="7123113" y="5916613"/>
          <p14:tracePt t="116896" x="7123113" y="5910263"/>
          <p14:tracePt t="116913" x="7123113" y="5895975"/>
          <p14:tracePt t="116928" x="7123113" y="5881688"/>
          <p14:tracePt t="116936" x="7123113" y="5867400"/>
          <p14:tracePt t="116946" x="7123113" y="5859463"/>
          <p14:tracePt t="116955" x="7137400" y="5845175"/>
          <p14:tracePt t="116976" x="7158038" y="5830888"/>
          <p14:tracePt t="116981" x="7237413" y="5795963"/>
          <p14:tracePt t="116985" x="7272338" y="5781675"/>
          <p14:tracePt t="116998" x="7335838" y="5759450"/>
          <p14:tracePt t="117004" x="7400925" y="5730875"/>
          <p14:tracePt t="117008" x="7507288" y="5695950"/>
          <p14:tracePt t="117032" x="7735888" y="5646738"/>
          <p14:tracePt t="117043" x="7835900" y="5646738"/>
          <p14:tracePt t="117054" x="7950200" y="5646738"/>
          <p14:tracePt t="117058" x="8050213" y="5646738"/>
          <p14:tracePt t="117079" x="8248650" y="5646738"/>
          <p14:tracePt t="117083" x="8348663" y="5646738"/>
          <p14:tracePt t="117093" x="8428038" y="5646738"/>
          <p14:tracePt t="117097" x="8528050" y="5681663"/>
          <p14:tracePt t="117109" x="8612188" y="5695950"/>
          <p14:tracePt t="117124" x="8783638" y="5745163"/>
          <p14:tracePt t="117129" x="8877300" y="5781675"/>
          <p14:tracePt t="117145" x="8947150" y="5810250"/>
          <p14:tracePt t="117155" x="9040813" y="5816600"/>
          <p14:tracePt t="117159" x="9112250" y="5859463"/>
          <p14:tracePt t="117163" x="9190038" y="5867400"/>
          <p14:tracePt t="117177" x="9347200" y="5916613"/>
          <p14:tracePt t="117185" x="9424988" y="5945188"/>
          <p14:tracePt t="117197" x="9504363" y="5959475"/>
          <p14:tracePt t="117201" x="9561513" y="5981700"/>
          <p14:tracePt t="117216" x="9610725" y="5995988"/>
          <p14:tracePt t="117226" x="9675813" y="6016625"/>
          <p14:tracePt t="117230" x="9690100" y="6016625"/>
          <p14:tracePt t="117234" x="9725025" y="6045200"/>
          <p14:tracePt t="117248" x="9759950" y="6045200"/>
          <p14:tracePt t="117254" x="9788525" y="6059488"/>
          <p14:tracePt t="117266" x="9810750" y="6081713"/>
          <p14:tracePt t="117278" x="9825038" y="6081713"/>
          <p14:tracePt t="117287" x="9839325" y="6081713"/>
          <p14:tracePt t="117292" x="9839325" y="6096000"/>
          <p14:tracePt t="117427" x="9825038" y="6096000"/>
          <p14:tracePt t="117491" x="9825038" y="6108700"/>
          <p14:tracePt t="117525" x="9839325" y="6108700"/>
          <p14:tracePt t="117537" x="9859963" y="6108700"/>
          <p14:tracePt t="117544" x="9874250" y="6108700"/>
          <p14:tracePt t="117548" x="9910763" y="6108700"/>
          <p14:tracePt t="117559" x="9939338" y="6108700"/>
          <p14:tracePt t="117565" x="9988550" y="6108700"/>
          <p14:tracePt t="117575" x="10025063" y="6108700"/>
          <p14:tracePt t="117583" x="10088563" y="6108700"/>
          <p14:tracePt t="117593" x="10153650" y="6108700"/>
          <p14:tracePt t="117601" x="10202863" y="6108700"/>
          <p14:tracePt t="117612" x="10266363" y="6108700"/>
          <p14:tracePt t="117616" x="10317163" y="6096000"/>
          <p14:tracePt t="117621" x="10337800" y="6096000"/>
          <p14:tracePt t="117632" x="10374313" y="6096000"/>
          <p14:tracePt t="117649" x="10417175" y="6081713"/>
          <p14:tracePt t="117654" x="10452100" y="6081713"/>
          <p14:tracePt t="117658" x="10466388" y="6081713"/>
          <p14:tracePt t="117663" x="10474325" y="6081713"/>
          <p14:tracePt t="117671" x="10488613" y="6081713"/>
          <p14:tracePt t="117681" x="10502900" y="6081713"/>
          <p14:tracePt t="118176" x="10488613" y="6081713"/>
          <p14:tracePt t="118184" x="10466388" y="6081713"/>
          <p14:tracePt t="118192" x="10437813" y="6081713"/>
          <p14:tracePt t="118200" x="10402888" y="6081713"/>
          <p14:tracePt t="118212" x="10352088" y="6081713"/>
          <p14:tracePt t="118220" x="10317163" y="6081713"/>
          <p14:tracePt t="118226" x="10252075" y="6081713"/>
          <p14:tracePt t="118235" x="10202863" y="6081713"/>
          <p14:tracePt t="118247" x="10153650" y="6081713"/>
          <p14:tracePt t="118251" x="10102850" y="6081713"/>
          <p14:tracePt t="118262" x="10067925" y="6081713"/>
          <p14:tracePt t="118266" x="10039350" y="6081713"/>
          <p14:tracePt t="118275" x="9959975" y="6081713"/>
          <p14:tracePt t="118284" x="9939338" y="6081713"/>
          <p14:tracePt t="118293" x="9902825" y="6081713"/>
          <p14:tracePt t="118301" x="9859963" y="6081713"/>
          <p14:tracePt t="118321" x="9839325" y="6081713"/>
          <p14:tracePt t="118325" x="9788525" y="6081713"/>
          <p14:tracePt t="118332" x="9774238" y="6081713"/>
          <p14:tracePt t="118348" x="9759950" y="6081713"/>
          <p14:tracePt t="118359" x="9753600" y="6081713"/>
          <p14:tracePt t="118418" x="9759950" y="6081713"/>
          <p14:tracePt t="118427" x="9774238" y="6081713"/>
          <p14:tracePt t="118446" x="9788525" y="6081713"/>
          <p14:tracePt t="118453" x="9802813" y="6081713"/>
          <p14:tracePt t="118473" x="9810750" y="6081713"/>
          <p14:tracePt t="118481" x="9839325" y="6081713"/>
          <p14:tracePt t="118487" x="9859963" y="6081713"/>
          <p14:tracePt t="118492" x="9888538" y="6081713"/>
          <p14:tracePt t="118503" x="9925050" y="6081713"/>
          <p14:tracePt t="118507" x="9939338" y="6081713"/>
          <p14:tracePt t="118516" x="9974263" y="6081713"/>
          <p14:tracePt t="118527" x="10017125" y="6081713"/>
          <p14:tracePt t="118531" x="10053638" y="6081713"/>
          <p14:tracePt t="118541" x="10074275" y="6081713"/>
          <p14:tracePt t="118550" x="10117138" y="6081713"/>
          <p14:tracePt t="118560" x="10166350" y="6081713"/>
          <p14:tracePt t="118564" x="10174288" y="6081713"/>
          <p14:tracePt t="118575" x="10217150" y="6081713"/>
          <p14:tracePt t="118582" x="10237788" y="6081713"/>
          <p14:tracePt t="118592" x="10274300" y="6081713"/>
          <p14:tracePt t="118596" x="10302875" y="6081713"/>
          <p14:tracePt t="118607" x="10323513" y="6081713"/>
          <p14:tracePt t="118615" x="10337800" y="6081713"/>
          <p14:tracePt t="118623" x="10366375" y="6081713"/>
          <p14:tracePt t="118641" x="10374313" y="6081713"/>
          <p14:tracePt t="118657" x="10388600" y="6081713"/>
          <p14:tracePt t="118664" x="10402888" y="6081713"/>
          <p14:tracePt t="119167" x="10417175" y="6081713"/>
          <p14:tracePt t="119175" x="10452100" y="6081713"/>
          <p14:tracePt t="119183" x="10466388" y="6081713"/>
          <p14:tracePt t="119191" x="10474325" y="6081713"/>
          <p14:tracePt t="119200" x="10517188" y="6081713"/>
          <p14:tracePt t="119211" x="10537825" y="6081713"/>
          <p14:tracePt t="119218" x="10566400" y="6081713"/>
          <p14:tracePt t="119226" x="10615613" y="6081713"/>
          <p14:tracePt t="119233" x="10637838" y="6081713"/>
          <p14:tracePt t="119254" x="10680700" y="6081713"/>
          <p14:tracePt t="119260" x="10766425" y="6081713"/>
          <p14:tracePt t="119265" x="10801350" y="6081713"/>
          <p14:tracePt t="119274" x="10837863" y="6081713"/>
          <p14:tracePt t="119287" x="10866438" y="6081713"/>
          <p14:tracePt t="119292" x="10901363" y="6081713"/>
          <p14:tracePt t="119298" x="10937875" y="6081713"/>
          <p14:tracePt t="119308" x="10966450" y="6081713"/>
          <p14:tracePt t="119315" x="10987088" y="6081713"/>
          <p14:tracePt t="119324" x="11015663" y="6081713"/>
          <p14:tracePt t="119331" x="11036300" y="6081713"/>
          <p14:tracePt t="119344" x="11050588" y="6067425"/>
          <p14:tracePt t="119358" x="11064875" y="6067425"/>
          <p14:tracePt t="119370" x="11079163" y="6067425"/>
          <p14:tracePt t="119416" x="11079163" y="6059488"/>
          <p14:tracePt t="119514" x="11064875" y="6059488"/>
          <p14:tracePt t="119555" x="11050588" y="6059488"/>
          <p14:tracePt t="119578" x="11036300" y="6059488"/>
          <p14:tracePt t="119603" x="11029950" y="6059488"/>
          <p14:tracePt t="119612" x="11029950" y="6067425"/>
          <p14:tracePt t="119623" x="11015663" y="6067425"/>
          <p14:tracePt t="119631" x="11001375" y="6067425"/>
          <p14:tracePt t="119640" x="10987088" y="6067425"/>
          <p14:tracePt t="119654" x="10966450" y="6067425"/>
          <p14:tracePt t="119671" x="10937875" y="6067425"/>
          <p14:tracePt t="119676" x="10929938" y="6067425"/>
          <p14:tracePt t="119687" x="10915650" y="6081713"/>
          <p14:tracePt t="119696" x="10901363" y="6081713"/>
          <p14:tracePt t="119701" x="10887075" y="6081713"/>
          <p14:tracePt t="119712" x="10880725" y="6081713"/>
          <p14:tracePt t="119716" x="10866438" y="6081713"/>
          <p14:tracePt t="119726" x="10852150" y="6081713"/>
          <p14:tracePt t="119738" x="10829925" y="6096000"/>
          <p14:tracePt t="120126" x="10815638" y="6096000"/>
          <p14:tracePt t="120137" x="10787063" y="6096000"/>
          <p14:tracePt t="120144" x="10752138" y="6096000"/>
          <p14:tracePt t="120153" x="10701338" y="6096000"/>
          <p14:tracePt t="120163" x="10666413" y="6096000"/>
          <p14:tracePt t="120170" x="10615613" y="6096000"/>
          <p14:tracePt t="120178" x="10566400" y="6096000"/>
          <p14:tracePt t="120186" x="10502900" y="6108700"/>
          <p14:tracePt t="120194" x="10452100" y="6116638"/>
          <p14:tracePt t="120203" x="10402888" y="6130925"/>
          <p14:tracePt t="120207" x="10352088" y="6130925"/>
          <p14:tracePt t="120217" x="10323513" y="6145213"/>
          <p14:tracePt t="120227" x="10252075" y="6159500"/>
          <p14:tracePt t="120237" x="10223500" y="6165850"/>
          <p14:tracePt t="120246" x="10188575" y="6165850"/>
          <p14:tracePt t="120249" x="10153650" y="6180138"/>
          <p14:tracePt t="120262" x="10125075" y="6180138"/>
          <p14:tracePt t="120276" x="10088563" y="6180138"/>
          <p14:tracePt t="120280" x="10067925" y="6180138"/>
          <p14:tracePt t="120283" x="10039350" y="6180138"/>
          <p14:tracePt t="120292" x="10025063" y="6180138"/>
          <p14:tracePt t="120300" x="10017125" y="6180138"/>
          <p14:tracePt t="120309" x="10002838" y="6180138"/>
          <p14:tracePt t="120316" x="9988550" y="6180138"/>
          <p14:tracePt t="120330" x="9974263" y="6180138"/>
          <p14:tracePt t="120674" x="9953625" y="6180138"/>
          <p14:tracePt t="120682" x="9925050" y="6180138"/>
          <p14:tracePt t="120690" x="9888538" y="6180138"/>
          <p14:tracePt t="120698" x="9859963" y="6180138"/>
          <p14:tracePt t="120724" x="9739313" y="6180138"/>
          <p14:tracePt t="120733" x="9675813" y="6194425"/>
          <p14:tracePt t="120741" x="9590088" y="6208713"/>
          <p14:tracePt t="120750" x="9510713" y="6208713"/>
          <p14:tracePt t="120759" x="9424988" y="6216650"/>
          <p14:tracePt t="120770" x="9340850" y="6216650"/>
          <p14:tracePt t="120778" x="9261475" y="6216650"/>
          <p14:tracePt t="120782" x="9190038" y="6216650"/>
          <p14:tracePt t="120792" x="9126538" y="6216650"/>
          <p14:tracePt t="120800" x="9061450" y="6194425"/>
          <p14:tracePt t="120808" x="9040813" y="6180138"/>
          <p14:tracePt t="120812" x="8997950" y="6159500"/>
          <p14:tracePt t="120824" x="8975725" y="6130925"/>
          <p14:tracePt t="120832" x="8947150" y="6108700"/>
          <p14:tracePt t="120840" x="8926513" y="6081713"/>
          <p14:tracePt t="120849" x="8912225" y="6067425"/>
          <p14:tracePt t="120856" x="8897938" y="6059488"/>
          <p14:tracePt t="120860" x="8897938" y="6030913"/>
          <p14:tracePt t="120872" x="8897938" y="6016625"/>
          <p14:tracePt t="120887" x="8897938" y="5995988"/>
          <p14:tracePt t="120896" x="8897938" y="5981700"/>
          <p14:tracePt t="120905" x="8897938" y="5967413"/>
          <p14:tracePt t="120915" x="8897938" y="5959475"/>
          <p14:tracePt t="120921" x="8912225" y="5945188"/>
          <p14:tracePt t="120928" x="8940800" y="5916613"/>
          <p14:tracePt t="120942" x="8990013" y="5881688"/>
          <p14:tracePt t="120946" x="9026525" y="5845175"/>
          <p14:tracePt t="120950" x="9090025" y="5810250"/>
          <p14:tracePt t="120961" x="9147175" y="5759450"/>
          <p14:tracePt t="120965" x="9226550" y="5703888"/>
          <p14:tracePt t="120977" x="9361488" y="5653088"/>
          <p14:tracePt t="120984" x="9461500" y="5603875"/>
          <p14:tracePt t="120996" x="9553575" y="5567363"/>
          <p14:tracePt t="121000" x="9610725" y="5553075"/>
          <p14:tracePt t="121011" x="9710738" y="5532438"/>
          <p14:tracePt t="121016" x="9810750" y="5518150"/>
          <p14:tracePt t="121026" x="9902825" y="5503863"/>
          <p14:tracePt t="121033" x="9959975" y="5503863"/>
          <p14:tracePt t="121044" x="10039350" y="5503863"/>
          <p14:tracePt t="121048" x="10102850" y="5503863"/>
          <p14:tracePt t="121058" x="10166350" y="5503863"/>
          <p14:tracePt t="121067" x="10217150" y="5532438"/>
          <p14:tracePt t="121071" x="10266363" y="5553075"/>
          <p14:tracePt t="121081" x="10302875" y="5567363"/>
          <p14:tracePt t="121089" x="10352088" y="5603875"/>
          <p14:tracePt t="121100" x="10388600" y="5646738"/>
          <p14:tracePt t="121106" x="10417175" y="5667375"/>
          <p14:tracePt t="121117" x="10452100" y="5695950"/>
          <p14:tracePt t="121121" x="10466388" y="5703888"/>
          <p14:tracePt t="121132" x="10502900" y="5730875"/>
          <p14:tracePt t="121139" x="10523538" y="5759450"/>
          <p14:tracePt t="121143" x="10537825" y="5767388"/>
          <p14:tracePt t="121156" x="10552113" y="5795963"/>
          <p14:tracePt t="121171" x="10552113" y="5810250"/>
          <p14:tracePt t="121175" x="10566400" y="5810250"/>
          <p14:tracePt t="121178" x="10566400" y="5816600"/>
          <p14:tracePt t="121190" x="10580688" y="5830888"/>
          <p14:tracePt t="121204" x="10580688" y="5845175"/>
          <p14:tracePt t="121223" x="10580688" y="5859463"/>
          <p14:tracePt t="121246" x="10566400" y="5859463"/>
          <p14:tracePt t="121255" x="10537825" y="5867400"/>
          <p14:tracePt t="121264" x="10517188" y="5895975"/>
          <p14:tracePt t="121284" x="10437813" y="5930900"/>
          <p14:tracePt t="121293" x="10374313" y="5959475"/>
          <p14:tracePt t="121296" x="10317163" y="5967413"/>
          <p14:tracePt t="121309" x="10266363" y="5995988"/>
          <p14:tracePt t="121320" x="10202863" y="6016625"/>
          <p14:tracePt t="121325" x="10125075" y="6030913"/>
          <p14:tracePt t="121328" x="10074275" y="6045200"/>
          <p14:tracePt t="121341" x="10002838" y="6059488"/>
          <p14:tracePt t="121345" x="9939338" y="6067425"/>
          <p14:tracePt t="121361" x="9874250" y="6067425"/>
          <p14:tracePt t="121364" x="9825038" y="6067425"/>
          <p14:tracePt t="121368" x="9759950" y="6067425"/>
          <p14:tracePt t="121378" x="9710738" y="6067425"/>
          <p14:tracePt t="121389" x="9639300" y="6067425"/>
          <p14:tracePt t="121399" x="9590088" y="6059488"/>
          <p14:tracePt t="121404" x="9539288" y="6030913"/>
          <p14:tracePt t="121413" x="9490075" y="6010275"/>
          <p14:tracePt t="121417" x="9439275" y="5967413"/>
          <p14:tracePt t="121429" x="9390063" y="5930900"/>
          <p14:tracePt t="121449" x="9347200" y="5895975"/>
          <p14:tracePt t="121453" x="9290050" y="5810250"/>
          <p14:tracePt t="121464" x="9290050" y="5781675"/>
          <p14:tracePt t="121467" x="9261475" y="5759450"/>
          <p14:tracePt t="121477" x="9261475" y="5716588"/>
          <p14:tracePt t="121481" x="9247188" y="5695950"/>
          <p14:tracePt t="121491" x="9247188" y="5667375"/>
          <p14:tracePt t="121504" x="9247188" y="5646738"/>
          <p14:tracePt t="121511" x="9247188" y="5618163"/>
          <p14:tracePt t="121514" x="9261475" y="5595938"/>
          <p14:tracePt t="121525" x="9290050" y="5567363"/>
          <p14:tracePt t="121529" x="9326563" y="5546725"/>
          <p14:tracePt t="121551" x="9424988" y="5495925"/>
          <p14:tracePt t="121557" x="9475788" y="5467350"/>
          <p14:tracePt t="121561" x="9553575" y="5446713"/>
          <p14:tracePt t="121571" x="9625013" y="5418138"/>
          <p14:tracePt t="121580" x="9710738" y="5395913"/>
          <p14:tracePt t="121588" x="9788525" y="5381625"/>
          <p14:tracePt t="121608" x="9959975" y="5367338"/>
          <p14:tracePt t="121615" x="10067925" y="5367338"/>
          <p14:tracePt t="121619" x="10139363" y="5367338"/>
          <p14:tracePt t="121630" x="10223500" y="5367338"/>
          <p14:tracePt t="121638" x="10317163" y="5367338"/>
          <p14:tracePt t="121643" x="10402888" y="5367338"/>
          <p14:tracePt t="121660" x="10523538" y="5418138"/>
          <p14:tracePt t="121672" x="10587038" y="5446713"/>
          <p14:tracePt t="121676" x="10637838" y="5481638"/>
          <p14:tracePt t="121687" x="10687050" y="5503863"/>
          <p14:tracePt t="121692" x="10737850" y="5546725"/>
          <p14:tracePt t="121700" x="10780713" y="5581650"/>
          <p14:tracePt t="121711" x="10801350" y="5603875"/>
          <p14:tracePt t="121718" x="10837863" y="5653088"/>
          <p14:tracePt t="121731" x="10866438" y="5667375"/>
          <p14:tracePt t="121735" x="10880725" y="5703888"/>
          <p14:tracePt t="121744" x="10887075" y="5730875"/>
          <p14:tracePt t="121748" x="10901363" y="5745163"/>
          <p14:tracePt t="121760" x="10915650" y="5767388"/>
          <p14:tracePt t="121764" x="10915650" y="5795963"/>
          <p14:tracePt t="121775" x="10915650" y="5810250"/>
          <p14:tracePt t="121783" x="10915650" y="5816600"/>
          <p14:tracePt t="121798" x="10915650" y="5830888"/>
          <p14:tracePt t="121806" x="10915650" y="5859463"/>
          <p14:tracePt t="121816" x="10880725" y="5881688"/>
          <p14:tracePt t="121821" x="10837863" y="5910263"/>
          <p14:tracePt t="121834" x="10801350" y="5930900"/>
          <p14:tracePt t="121838" x="10737850" y="5967413"/>
          <p14:tracePt t="121844" x="10680700" y="6010275"/>
          <p14:tracePt t="121860" x="10615613" y="6030913"/>
          <p14:tracePt t="121866" x="10537825" y="6081713"/>
          <p14:tracePt t="121882" x="10466388" y="6108700"/>
          <p14:tracePt t="121887" x="10288588" y="6180138"/>
          <p14:tracePt t="121898" x="10217150" y="6208713"/>
          <p14:tracePt t="121904" x="10125075" y="6230938"/>
          <p14:tracePt t="121909" x="10039350" y="6245225"/>
          <p14:tracePt t="121922" x="9959975" y="6265863"/>
          <p14:tracePt t="121933" x="9888538" y="6280150"/>
          <p14:tracePt t="121938" x="9802813" y="6294438"/>
          <p14:tracePt t="121945" x="9725025" y="6308725"/>
          <p14:tracePt t="121949" x="9653588" y="6308725"/>
          <p14:tracePt t="121961" x="9590088" y="6323013"/>
          <p14:tracePt t="121971" x="9525000" y="6323013"/>
          <p14:tracePt t="121975" x="9461500" y="6323013"/>
          <p14:tracePt t="121988" x="9396413" y="6323013"/>
          <p14:tracePt t="121991" x="9340850" y="6308725"/>
          <p14:tracePt t="121999" x="9275763" y="6280150"/>
          <p14:tracePt t="122010" x="9197975" y="6245225"/>
          <p14:tracePt t="122014" x="9147175" y="6230938"/>
          <p14:tracePt t="122025" x="9097963" y="6180138"/>
          <p14:tracePt t="122034" x="9047163" y="6145213"/>
          <p14:tracePt t="122039" x="9012238" y="6116638"/>
          <p14:tracePt t="122058" x="8975725" y="6081713"/>
          <p14:tracePt t="122062" x="8975725" y="6067425"/>
          <p14:tracePt t="122067" x="8947150" y="6030913"/>
          <p14:tracePt t="122071" x="8940800" y="6010275"/>
          <p14:tracePt t="122084" x="8940800" y="5981700"/>
          <p14:tracePt t="122089" x="8926513" y="5959475"/>
          <p14:tracePt t="122097" x="8926513" y="5945188"/>
          <p14:tracePt t="122101" x="8926513" y="5916613"/>
          <p14:tracePt t="122114" x="8926513" y="5895975"/>
          <p14:tracePt t="122134" x="9026525" y="5810250"/>
          <p14:tracePt t="122145" x="9112250" y="5759450"/>
          <p14:tracePt t="122154" x="9197975" y="5703888"/>
          <p14:tracePt t="122161" x="9297988" y="5653088"/>
          <p14:tracePt t="122172" x="9410700" y="5603875"/>
          <p14:tracePt t="122176" x="9525000" y="5553075"/>
          <p14:tracePt t="122190" x="9653588" y="5518150"/>
          <p14:tracePt t="122213" x="9710738" y="5503863"/>
          <p14:tracePt t="122218" x="10025063" y="5453063"/>
          <p14:tracePt t="122227" x="10117138" y="5453063"/>
          <p14:tracePt t="122231" x="10188575" y="5453063"/>
          <p14:tracePt t="122245" x="10266363" y="5453063"/>
          <p14:tracePt t="122249" x="10337800" y="5481638"/>
          <p14:tracePt t="122273" x="10402888" y="5503863"/>
          <p14:tracePt t="122277" x="10517188" y="5567363"/>
          <p14:tracePt t="122281" x="10580688" y="5603875"/>
          <p14:tracePt t="122293" x="10629900" y="5646738"/>
          <p14:tracePt t="122297" x="10680700" y="5681663"/>
          <p14:tracePt t="122311" x="10701338" y="5695950"/>
          <p14:tracePt t="122324" x="10729913" y="5730875"/>
          <p14:tracePt t="122328" x="10787063" y="5781675"/>
          <p14:tracePt t="122340" x="10801350" y="5795963"/>
          <p14:tracePt t="122344" x="10815638" y="5816600"/>
          <p14:tracePt t="122355" x="10829925" y="5830888"/>
          <p14:tracePt t="122378" x="10829925" y="5845175"/>
          <p14:tracePt t="122382" x="10837863" y="5859463"/>
          <p14:tracePt t="122394" x="10837863" y="5867400"/>
          <p14:tracePt t="122405" x="10837863" y="5881688"/>
          <p14:tracePt t="122413" x="10829925" y="5881688"/>
          <p14:tracePt t="122417" x="10815638" y="5895975"/>
          <p14:tracePt t="122429" x="10787063" y="5916613"/>
          <p14:tracePt t="122433" x="10766425" y="5945188"/>
          <p14:tracePt t="122446" x="10729913" y="5967413"/>
          <p14:tracePt t="122450" x="10680700" y="5995988"/>
          <p14:tracePt t="122467" x="10637838" y="6016625"/>
          <p14:tracePt t="122473" x="10580688" y="6059488"/>
          <p14:tracePt t="122477" x="10517188" y="6108700"/>
          <p14:tracePt t="122481" x="10452100" y="6145213"/>
          <p14:tracePt t="122495" x="10374313" y="6180138"/>
          <p14:tracePt t="122499" x="10302875" y="6216650"/>
          <p14:tracePt t="122517" x="10237788" y="6259513"/>
          <p14:tracePt t="122523" x="10153650" y="6280150"/>
          <p14:tracePt t="122527" x="10074275" y="6323013"/>
          <p14:tracePt t="122530" x="10002838" y="6330950"/>
          <p14:tracePt t="122543" x="9925050" y="6359525"/>
          <p14:tracePt t="122548" x="9839325" y="6373813"/>
          <p14:tracePt t="122558" x="9759950" y="6373813"/>
          <p14:tracePt t="122562" x="9690100" y="6373813"/>
          <p14:tracePt t="122574" x="9610725" y="6373813"/>
          <p14:tracePt t="122590" x="9525000" y="6373813"/>
          <p14:tracePt t="122594" x="9361488" y="6323013"/>
          <p14:tracePt t="122605" x="9297988" y="6280150"/>
          <p14:tracePt t="122613" x="9212263" y="6230938"/>
          <p14:tracePt t="122620" x="9140825" y="6180138"/>
          <p14:tracePt t="122628" x="9090025" y="6145213"/>
          <p14:tracePt t="122639" x="9040813" y="6081713"/>
          <p14:tracePt t="122658" x="8997950" y="6030913"/>
          <p14:tracePt t="122662" x="8947150" y="5959475"/>
          <p14:tracePt t="122666" x="8940800" y="5916613"/>
          <p14:tracePt t="122681" x="8912225" y="5859463"/>
          <p14:tracePt t="122693" x="8912225" y="5830888"/>
          <p14:tracePt t="122698" x="8912225" y="5810250"/>
          <p14:tracePt t="122708" x="8912225" y="5781675"/>
          <p14:tracePt t="122729" x="8926513" y="5716588"/>
          <p14:tracePt t="122733" x="8975725" y="5681663"/>
          <p14:tracePt t="122743" x="9040813" y="5646738"/>
          <p14:tracePt t="122747" x="9112250" y="5581650"/>
          <p14:tracePt t="122760" x="9212263" y="5546725"/>
          <p14:tracePt t="122764" x="9326563" y="5495925"/>
          <p14:tracePt t="122781" x="9575800" y="5403850"/>
          <p14:tracePt t="122792" x="9710738" y="5367338"/>
          <p14:tracePt t="122796" x="9774238" y="5353050"/>
          <p14:tracePt t="122808" x="9888538" y="5346700"/>
          <p14:tracePt t="122813" x="9974263" y="5332413"/>
          <p14:tracePt t="122831" x="10139363" y="5332413"/>
          <p14:tracePt t="122839" x="10188575" y="5332413"/>
          <p14:tracePt t="122849" x="10252075" y="5346700"/>
          <p14:tracePt t="122854" x="10302875" y="5353050"/>
          <p14:tracePt t="122862" x="10337800" y="5395913"/>
          <p14:tracePt t="122873" x="10388600" y="5418138"/>
          <p14:tracePt t="122877" x="10423525" y="5453063"/>
          <p14:tracePt t="122899" x="10502900" y="5518150"/>
          <p14:tracePt t="122908" x="10517188" y="5546725"/>
          <p14:tracePt t="122912" x="10537825" y="5567363"/>
          <p14:tracePt t="122915" x="10566400" y="5603875"/>
          <p14:tracePt t="122930" x="10580688" y="5632450"/>
          <p14:tracePt t="122943" x="10601325" y="5653088"/>
          <p14:tracePt t="122947" x="10601325" y="5681663"/>
          <p14:tracePt t="122951" x="10615613" y="5695950"/>
          <p14:tracePt t="122960" x="10615613" y="5716588"/>
          <p14:tracePt t="122965" x="10629900" y="5730875"/>
          <p14:tracePt t="122977" x="10629900" y="5745163"/>
          <p14:tracePt t="122981" x="10629900" y="5759450"/>
          <p14:tracePt t="122994" x="10629900" y="5767388"/>
          <p14:tracePt t="122998" x="10629900" y="5781675"/>
          <p14:tracePt t="123008" x="10629900" y="5810250"/>
          <p14:tracePt t="123012" x="10615613" y="5830888"/>
          <p14:tracePt t="123022" x="10587038" y="5859463"/>
          <p14:tracePt t="123033" x="10566400" y="5881688"/>
          <p14:tracePt t="123053" x="10517188" y="5910263"/>
          <p14:tracePt t="123058" x="10417175" y="5967413"/>
          <p14:tracePt t="123062" x="10337800" y="5995988"/>
          <p14:tracePt t="123075" x="10217150" y="6030913"/>
          <p14:tracePt t="123079" x="10166350" y="6045200"/>
          <p14:tracePt t="123090" x="10074275" y="6067425"/>
          <p14:tracePt t="123094" x="9988550" y="6081713"/>
          <p14:tracePt t="123106" x="9902825" y="6096000"/>
          <p14:tracePt t="123110" x="9810750" y="6096000"/>
          <p14:tracePt t="123131" x="9653588" y="6096000"/>
          <p14:tracePt t="123135" x="9590088" y="6096000"/>
          <p14:tracePt t="123146" x="9525000" y="6067425"/>
          <p14:tracePt t="123150" x="9510713" y="6059488"/>
          <p14:tracePt t="123161" x="9439275" y="6016625"/>
          <p14:tracePt t="123168" x="9424988" y="6010275"/>
          <p14:tracePt t="123183" x="9390063" y="5959475"/>
          <p14:tracePt t="123196" x="9390063" y="5930900"/>
          <p14:tracePt t="123200" x="9375775" y="5895975"/>
          <p14:tracePt t="123213" x="9375775" y="5859463"/>
          <p14:tracePt t="123217" x="9390063" y="5795963"/>
          <p14:tracePt t="123227" x="9439275" y="5730875"/>
          <p14:tracePt t="123231" x="9510713" y="5653088"/>
          <p14:tracePt t="123249" x="9710738" y="5495925"/>
          <p14:tracePt t="123259" x="9839325" y="5418138"/>
          <p14:tracePt t="123264" x="9974263" y="5346700"/>
          <p14:tracePt t="123276" x="10039350" y="5318125"/>
          <p14:tracePt t="123280" x="10166350" y="5283200"/>
          <p14:tracePt t="123293" x="10266363" y="5254625"/>
          <p14:tracePt t="123313" x="10552113" y="5246688"/>
          <p14:tracePt t="123324" x="10629900" y="5246688"/>
          <p14:tracePt t="123328" x="10701338" y="5268913"/>
          <p14:tracePt t="123341" x="10766425" y="5303838"/>
          <p14:tracePt t="123346" x="10829925" y="5346700"/>
          <p14:tracePt t="123365" x="10915650" y="5432425"/>
          <p14:tracePt t="123369" x="10952163" y="5481638"/>
          <p14:tracePt t="123381" x="10987088" y="5532438"/>
          <p14:tracePt t="123385" x="11001375" y="5553075"/>
          <p14:tracePt t="123396" x="11029950" y="5595938"/>
          <p14:tracePt t="123408" x="11036300" y="5618163"/>
          <p14:tracePt t="123412" x="11036300" y="5653088"/>
          <p14:tracePt t="123416" x="11050588" y="5667375"/>
          <p14:tracePt t="123423" x="11050588" y="5695950"/>
          <p14:tracePt t="123434" x="11050588" y="5703888"/>
          <p14:tracePt t="123454" x="11050588" y="5716588"/>
          <p14:tracePt t="123458" x="11050588" y="5745163"/>
          <p14:tracePt t="123468" x="11036300" y="5759450"/>
          <p14:tracePt t="123478" x="10987088" y="5795963"/>
          <p14:tracePt t="123482" x="10966450" y="5816600"/>
          <p14:tracePt t="123496" x="10887075" y="5867400"/>
          <p14:tracePt t="123500" x="10815638" y="5910263"/>
          <p14:tracePt t="123505" x="10715625" y="5945188"/>
          <p14:tracePt t="123515" x="10615613" y="5995988"/>
          <p14:tracePt t="123525" x="10488613" y="6030913"/>
          <p14:tracePt t="123529" x="10366375" y="6081713"/>
          <p14:tracePt t="123542" x="10223500" y="6130925"/>
          <p14:tracePt t="123546" x="10088563" y="6165850"/>
          <p14:tracePt t="123558" x="10025063" y="6180138"/>
          <p14:tracePt t="123575" x="9788525" y="6245225"/>
          <p14:tracePt t="123579" x="9675813" y="6245225"/>
          <p14:tracePt t="123587" x="9575800" y="6259513"/>
          <p14:tracePt t="123597" x="9490075" y="6259513"/>
          <p14:tracePt t="123601" x="9410700" y="6259513"/>
          <p14:tracePt t="123613" x="9347200" y="6259513"/>
          <p14:tracePt t="123635" x="9261475" y="6230938"/>
          <p14:tracePt t="123641" x="9240838" y="6208713"/>
          <p14:tracePt t="123645" x="9212263" y="6180138"/>
          <p14:tracePt t="123648" x="9175750" y="6145213"/>
          <p14:tracePt t="123662" x="9161463" y="6108700"/>
          <p14:tracePt t="123666" x="9147175" y="6030913"/>
          <p14:tracePt t="123691" x="9147175" y="59309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214D1-6E1C-28A5-1779-A6C550E2C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E4FC83-2471-22C2-DD6F-095090E23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EDE0C3-44CB-68D0-5FCD-45CF75BBC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梅毒で誤っているのはどれか。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ａ　</a:t>
            </a:r>
            <a:r>
              <a:rPr lang="en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TPHA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は疾患活動性の指標となる。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ｂ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他の性感染症の合併について検索する。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ｃ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神経梅毒は感染からの期間を問わず起こる。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ｄ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妊婦が未治療の場合、児の先天梅毒の原因となる。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ｅ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日本では 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10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年前と比較して報告数が増加している。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6A1E04DC-F49A-1D0D-9044-C248B253A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2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"/>
    </mc:Choice>
    <mc:Fallback xmlns="">
      <p:transition spd="slow" advTm="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F74BE-487A-7433-929C-817AEDD07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606071-B2B7-3B82-CE24-6D71A09C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2D7713-7878-0FA3-9B8D-6DFA3F904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梅毒で誤っているのはどれか。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ａ　</a:t>
            </a:r>
            <a:r>
              <a:rPr lang="en" altLang="ja-JP" dirty="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TPHA 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は疾患活動性の指標となる。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ｂ　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他の性感染症の合併について検索する。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ｃ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神経梅毒は感染からの期間を問わず起こる。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ｄ　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妊婦が未治療の場合、児の先天梅毒の原因となる。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ｅ　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日本では </a:t>
            </a:r>
            <a:r>
              <a:rPr lang="en-US" altLang="ja-JP" dirty="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10 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年前と比較して報告数が増加している。</a:t>
            </a:r>
            <a:endParaRPr kumimoji="1" lang="ja-JP" altLang="en-US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A4A16AA9-91EA-5A8A-99E5-528E9F975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5"/>
    </mc:Choice>
    <mc:Fallback xmlns="">
      <p:transition spd="slow" advTm="3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ECF94-0CA1-4207-2121-9C8A57931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99176658-6C7E-7454-CA13-A4243F4C1285}"/>
              </a:ext>
            </a:extLst>
          </p:cNvPr>
          <p:cNvSpPr/>
          <p:nvPr/>
        </p:nvSpPr>
        <p:spPr>
          <a:xfrm>
            <a:off x="9215872" y="3316977"/>
            <a:ext cx="1956660" cy="168748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68E637C-73C0-512C-235A-89915688ED3E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E8242AF-6199-3066-0448-93B9C22D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71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神経梅毒はいつでも発症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D6006BC-37C3-5A24-A763-AAAC680B4AAD}"/>
              </a:ext>
            </a:extLst>
          </p:cNvPr>
          <p:cNvSpPr txBox="1">
            <a:spLocks/>
          </p:cNvSpPr>
          <p:nvPr/>
        </p:nvSpPr>
        <p:spPr>
          <a:xfrm>
            <a:off x="961176" y="1947724"/>
            <a:ext cx="2424302" cy="5857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lang="en-US" altLang="ja-JP" sz="36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期梅毒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2009949-DE44-EF4B-B668-08768576DAB1}"/>
              </a:ext>
            </a:extLst>
          </p:cNvPr>
          <p:cNvSpPr txBox="1">
            <a:spLocks/>
          </p:cNvSpPr>
          <p:nvPr/>
        </p:nvSpPr>
        <p:spPr>
          <a:xfrm>
            <a:off x="961176" y="3080590"/>
            <a:ext cx="2480253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lang="en-US" altLang="ja-JP" sz="36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期梅毒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EC9CF086-33A6-4B58-416B-934E803C50B4}"/>
              </a:ext>
            </a:extLst>
          </p:cNvPr>
          <p:cNvSpPr txBox="1">
            <a:spLocks/>
          </p:cNvSpPr>
          <p:nvPr/>
        </p:nvSpPr>
        <p:spPr>
          <a:xfrm>
            <a:off x="961176" y="4230726"/>
            <a:ext cx="2480253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潜伏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梅毒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83A1E3DD-E95B-8FAC-3A0D-8BC948F956D6}"/>
              </a:ext>
            </a:extLst>
          </p:cNvPr>
          <p:cNvSpPr txBox="1">
            <a:spLocks/>
          </p:cNvSpPr>
          <p:nvPr/>
        </p:nvSpPr>
        <p:spPr>
          <a:xfrm>
            <a:off x="961176" y="5302975"/>
            <a:ext cx="2389719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lang="en-US" altLang="ja-JP" sz="36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期梅毒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099BD5C7-4734-F083-3726-E57D3C8EDDE8}"/>
              </a:ext>
            </a:extLst>
          </p:cNvPr>
          <p:cNvSpPr txBox="1">
            <a:spLocks/>
          </p:cNvSpPr>
          <p:nvPr/>
        </p:nvSpPr>
        <p:spPr>
          <a:xfrm>
            <a:off x="3223033" y="1947724"/>
            <a:ext cx="1213165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(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局所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)</a:t>
            </a: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9B754D46-74AF-4BC0-6F95-1E257C16CE9D}"/>
              </a:ext>
            </a:extLst>
          </p:cNvPr>
          <p:cNvSpPr txBox="1">
            <a:spLocks/>
          </p:cNvSpPr>
          <p:nvPr/>
        </p:nvSpPr>
        <p:spPr>
          <a:xfrm>
            <a:off x="3242848" y="3127512"/>
            <a:ext cx="1305208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(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全身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)</a:t>
            </a: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D75BB7C6-2633-8962-E2CB-BE3D3D768BE7}"/>
              </a:ext>
            </a:extLst>
          </p:cNvPr>
          <p:cNvSpPr txBox="1">
            <a:spLocks/>
          </p:cNvSpPr>
          <p:nvPr/>
        </p:nvSpPr>
        <p:spPr>
          <a:xfrm>
            <a:off x="3223033" y="5349691"/>
            <a:ext cx="2405162" cy="6029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(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心血管・ゴム腫</a:t>
            </a: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)</a:t>
            </a:r>
          </a:p>
        </p:txBody>
      </p:sp>
      <p:sp>
        <p:nvSpPr>
          <p:cNvPr id="20" name="コンテンツ プレースホルダー 2">
            <a:extLst>
              <a:ext uri="{FF2B5EF4-FFF2-40B4-BE49-F238E27FC236}">
                <a16:creationId xmlns:a16="http://schemas.microsoft.com/office/drawing/2014/main" id="{5758EB1D-3AC7-91DD-A9AF-90B458EF8244}"/>
              </a:ext>
            </a:extLst>
          </p:cNvPr>
          <p:cNvSpPr txBox="1">
            <a:spLocks/>
          </p:cNvSpPr>
          <p:nvPr/>
        </p:nvSpPr>
        <p:spPr>
          <a:xfrm>
            <a:off x="7386515" y="2121781"/>
            <a:ext cx="2958182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早期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神経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梅毒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04EAAE1A-5A84-D0CB-FBCC-84640118D926}"/>
              </a:ext>
            </a:extLst>
          </p:cNvPr>
          <p:cNvSpPr txBox="1">
            <a:spLocks/>
          </p:cNvSpPr>
          <p:nvPr/>
        </p:nvSpPr>
        <p:spPr>
          <a:xfrm>
            <a:off x="6905848" y="3831756"/>
            <a:ext cx="1685057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無症候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201F6AAE-C7ED-7A3F-43AC-5787C23861F7}"/>
              </a:ext>
            </a:extLst>
          </p:cNvPr>
          <p:cNvSpPr txBox="1">
            <a:spLocks/>
          </p:cNvSpPr>
          <p:nvPr/>
        </p:nvSpPr>
        <p:spPr>
          <a:xfrm>
            <a:off x="9369224" y="2882682"/>
            <a:ext cx="2958182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症候性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コンテンツ プレースホルダー 2">
            <a:extLst>
              <a:ext uri="{FF2B5EF4-FFF2-40B4-BE49-F238E27FC236}">
                <a16:creationId xmlns:a16="http://schemas.microsoft.com/office/drawing/2014/main" id="{1F26BF2B-23DF-AF99-0F5C-7F4616656493}"/>
              </a:ext>
            </a:extLst>
          </p:cNvPr>
          <p:cNvSpPr txBox="1">
            <a:spLocks/>
          </p:cNvSpPr>
          <p:nvPr/>
        </p:nvSpPr>
        <p:spPr>
          <a:xfrm>
            <a:off x="9650995" y="3530268"/>
            <a:ext cx="1685057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髄膜炎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4" name="コンテンツ プレースホルダー 2">
            <a:extLst>
              <a:ext uri="{FF2B5EF4-FFF2-40B4-BE49-F238E27FC236}">
                <a16:creationId xmlns:a16="http://schemas.microsoft.com/office/drawing/2014/main" id="{23E62FA7-609D-7590-C62E-5B3771B246C3}"/>
              </a:ext>
            </a:extLst>
          </p:cNvPr>
          <p:cNvSpPr txBox="1">
            <a:spLocks/>
          </p:cNvSpPr>
          <p:nvPr/>
        </p:nvSpPr>
        <p:spPr>
          <a:xfrm>
            <a:off x="9660605" y="3997104"/>
            <a:ext cx="1685057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耳梅毒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5" name="コンテンツ プレースホルダー 2">
            <a:extLst>
              <a:ext uri="{FF2B5EF4-FFF2-40B4-BE49-F238E27FC236}">
                <a16:creationId xmlns:a16="http://schemas.microsoft.com/office/drawing/2014/main" id="{0E1237FB-6A9B-66E6-B52F-EE4D3144EBF0}"/>
              </a:ext>
            </a:extLst>
          </p:cNvPr>
          <p:cNvSpPr txBox="1">
            <a:spLocks/>
          </p:cNvSpPr>
          <p:nvPr/>
        </p:nvSpPr>
        <p:spPr>
          <a:xfrm>
            <a:off x="9670215" y="4463940"/>
            <a:ext cx="1685057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眼梅毒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BBF2E158-B747-FEB8-3923-052D6AC552A2}"/>
              </a:ext>
            </a:extLst>
          </p:cNvPr>
          <p:cNvCxnSpPr>
            <a:cxnSpLocks/>
          </p:cNvCxnSpPr>
          <p:nvPr/>
        </p:nvCxnSpPr>
        <p:spPr>
          <a:xfrm>
            <a:off x="4923377" y="2092564"/>
            <a:ext cx="2274128" cy="15664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D564BB39-C9CB-AE46-1865-ECA1F1564CFF}"/>
              </a:ext>
            </a:extLst>
          </p:cNvPr>
          <p:cNvCxnSpPr>
            <a:cxnSpLocks/>
          </p:cNvCxnSpPr>
          <p:nvPr/>
        </p:nvCxnSpPr>
        <p:spPr>
          <a:xfrm flipV="1">
            <a:off x="4920539" y="2498200"/>
            <a:ext cx="2340340" cy="75426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B27AD9A0-CA61-CB61-5E02-D46331760A53}"/>
              </a:ext>
            </a:extLst>
          </p:cNvPr>
          <p:cNvCxnSpPr>
            <a:cxnSpLocks/>
          </p:cNvCxnSpPr>
          <p:nvPr/>
        </p:nvCxnSpPr>
        <p:spPr>
          <a:xfrm>
            <a:off x="8463878" y="4074068"/>
            <a:ext cx="742384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コンテンツ プレースホルダー 2">
            <a:extLst>
              <a:ext uri="{FF2B5EF4-FFF2-40B4-BE49-F238E27FC236}">
                <a16:creationId xmlns:a16="http://schemas.microsoft.com/office/drawing/2014/main" id="{0497C6DB-E340-7ED6-A62C-B54DB2EB4253}"/>
              </a:ext>
            </a:extLst>
          </p:cNvPr>
          <p:cNvSpPr txBox="1">
            <a:spLocks/>
          </p:cNvSpPr>
          <p:nvPr/>
        </p:nvSpPr>
        <p:spPr>
          <a:xfrm>
            <a:off x="5228200" y="2368592"/>
            <a:ext cx="1107595" cy="35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800" dirty="0">
                <a:latin typeface="Meiryo" panose="020B0604030504040204" pitchFamily="34" charset="-128"/>
                <a:ea typeface="Meiryo" panose="020B0604030504040204" pitchFamily="34" charset="-128"/>
              </a:rPr>
              <a:t>25-60%</a:t>
            </a:r>
          </a:p>
        </p:txBody>
      </p:sp>
      <p:sp>
        <p:nvSpPr>
          <p:cNvPr id="39" name="右矢印 38">
            <a:extLst>
              <a:ext uri="{FF2B5EF4-FFF2-40B4-BE49-F238E27FC236}">
                <a16:creationId xmlns:a16="http://schemas.microsoft.com/office/drawing/2014/main" id="{00B48F13-A2AA-A73D-F945-44938EF0C725}"/>
              </a:ext>
            </a:extLst>
          </p:cNvPr>
          <p:cNvSpPr/>
          <p:nvPr/>
        </p:nvSpPr>
        <p:spPr>
          <a:xfrm rot="5400000">
            <a:off x="1797782" y="2516869"/>
            <a:ext cx="395045" cy="35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右矢印 39">
            <a:extLst>
              <a:ext uri="{FF2B5EF4-FFF2-40B4-BE49-F238E27FC236}">
                <a16:creationId xmlns:a16="http://schemas.microsoft.com/office/drawing/2014/main" id="{39313BBB-9357-F8C2-1C6E-C71CA590B68A}"/>
              </a:ext>
            </a:extLst>
          </p:cNvPr>
          <p:cNvSpPr/>
          <p:nvPr/>
        </p:nvSpPr>
        <p:spPr>
          <a:xfrm rot="5400000">
            <a:off x="1797781" y="3704081"/>
            <a:ext cx="395045" cy="35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右矢印 40">
            <a:extLst>
              <a:ext uri="{FF2B5EF4-FFF2-40B4-BE49-F238E27FC236}">
                <a16:creationId xmlns:a16="http://schemas.microsoft.com/office/drawing/2014/main" id="{011BD3AA-AA71-65D2-C6D3-C9958F919483}"/>
              </a:ext>
            </a:extLst>
          </p:cNvPr>
          <p:cNvSpPr/>
          <p:nvPr/>
        </p:nvSpPr>
        <p:spPr>
          <a:xfrm rot="5400000">
            <a:off x="1797780" y="4808808"/>
            <a:ext cx="395045" cy="35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03481482-7FCB-41AA-F310-7BD85A9325B2}"/>
              </a:ext>
            </a:extLst>
          </p:cNvPr>
          <p:cNvCxnSpPr>
            <a:stCxn id="8" idx="1"/>
          </p:cNvCxnSpPr>
          <p:nvPr/>
        </p:nvCxnSpPr>
        <p:spPr>
          <a:xfrm flipH="1">
            <a:off x="543208" y="4532214"/>
            <a:ext cx="41796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43561875-7156-DDDE-6833-2BDB42BBD238}"/>
              </a:ext>
            </a:extLst>
          </p:cNvPr>
          <p:cNvCxnSpPr>
            <a:cxnSpLocks/>
          </p:cNvCxnSpPr>
          <p:nvPr/>
        </p:nvCxnSpPr>
        <p:spPr>
          <a:xfrm flipV="1">
            <a:off x="543208" y="3382078"/>
            <a:ext cx="0" cy="11501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7BE9C8A5-6D04-0208-BF58-8E230B10EA4E}"/>
              </a:ext>
            </a:extLst>
          </p:cNvPr>
          <p:cNvCxnSpPr>
            <a:endCxn id="5" idx="1"/>
          </p:cNvCxnSpPr>
          <p:nvPr/>
        </p:nvCxnSpPr>
        <p:spPr>
          <a:xfrm>
            <a:off x="543208" y="3382078"/>
            <a:ext cx="4179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コンテンツ プレースホルダー 2">
            <a:extLst>
              <a:ext uri="{FF2B5EF4-FFF2-40B4-BE49-F238E27FC236}">
                <a16:creationId xmlns:a16="http://schemas.microsoft.com/office/drawing/2014/main" id="{9D739734-3C1B-FF54-5F98-1052123E3054}"/>
              </a:ext>
            </a:extLst>
          </p:cNvPr>
          <p:cNvSpPr txBox="1">
            <a:spLocks/>
          </p:cNvSpPr>
          <p:nvPr/>
        </p:nvSpPr>
        <p:spPr>
          <a:xfrm>
            <a:off x="-37209" y="3761454"/>
            <a:ext cx="674978" cy="35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800" dirty="0">
                <a:latin typeface="Meiryo" panose="020B0604030504040204" pitchFamily="34" charset="-128"/>
                <a:ea typeface="Meiryo" panose="020B0604030504040204" pitchFamily="34" charset="-128"/>
              </a:rPr>
              <a:t>24%</a:t>
            </a: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D779707-19A7-3C9D-4217-8DC1327C6CA5}"/>
              </a:ext>
            </a:extLst>
          </p:cNvPr>
          <p:cNvCxnSpPr/>
          <p:nvPr/>
        </p:nvCxnSpPr>
        <p:spPr>
          <a:xfrm>
            <a:off x="6335795" y="1394280"/>
            <a:ext cx="0" cy="499746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コンテンツ プレースホルダー 2">
            <a:extLst>
              <a:ext uri="{FF2B5EF4-FFF2-40B4-BE49-F238E27FC236}">
                <a16:creationId xmlns:a16="http://schemas.microsoft.com/office/drawing/2014/main" id="{7AEB13DF-E562-B8AA-30DC-9FC97E4DE8B3}"/>
              </a:ext>
            </a:extLst>
          </p:cNvPr>
          <p:cNvSpPr txBox="1">
            <a:spLocks/>
          </p:cNvSpPr>
          <p:nvPr/>
        </p:nvSpPr>
        <p:spPr>
          <a:xfrm>
            <a:off x="6930977" y="5188096"/>
            <a:ext cx="2389719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lang="en-US" altLang="ja-JP" sz="36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期梅毒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6" name="コンテンツ プレースホルダー 2">
            <a:extLst>
              <a:ext uri="{FF2B5EF4-FFF2-40B4-BE49-F238E27FC236}">
                <a16:creationId xmlns:a16="http://schemas.microsoft.com/office/drawing/2014/main" id="{65AFBCEE-AA94-5A33-EA6D-18B10D493588}"/>
              </a:ext>
            </a:extLst>
          </p:cNvPr>
          <p:cNvSpPr txBox="1">
            <a:spLocks/>
          </p:cNvSpPr>
          <p:nvPr/>
        </p:nvSpPr>
        <p:spPr>
          <a:xfrm>
            <a:off x="9182200" y="5302975"/>
            <a:ext cx="3009797" cy="6029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(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脊髄癆・進行性麻痺</a:t>
            </a: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)</a:t>
            </a:r>
          </a:p>
        </p:txBody>
      </p:sp>
      <p:sp>
        <p:nvSpPr>
          <p:cNvPr id="58" name="コンテンツ プレースホルダー 2">
            <a:extLst>
              <a:ext uri="{FF2B5EF4-FFF2-40B4-BE49-F238E27FC236}">
                <a16:creationId xmlns:a16="http://schemas.microsoft.com/office/drawing/2014/main" id="{8C82442E-0E11-024A-BCB7-2BDE81A92AE3}"/>
              </a:ext>
            </a:extLst>
          </p:cNvPr>
          <p:cNvSpPr txBox="1">
            <a:spLocks/>
          </p:cNvSpPr>
          <p:nvPr/>
        </p:nvSpPr>
        <p:spPr>
          <a:xfrm>
            <a:off x="1285548" y="5791072"/>
            <a:ext cx="2405162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非神経梅毒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9" name="コンテンツ プレースホルダー 2">
            <a:extLst>
              <a:ext uri="{FF2B5EF4-FFF2-40B4-BE49-F238E27FC236}">
                <a16:creationId xmlns:a16="http://schemas.microsoft.com/office/drawing/2014/main" id="{A1FDC1AC-1D6F-B843-6E24-287071EA341D}"/>
              </a:ext>
            </a:extLst>
          </p:cNvPr>
          <p:cNvSpPr txBox="1">
            <a:spLocks/>
          </p:cNvSpPr>
          <p:nvPr/>
        </p:nvSpPr>
        <p:spPr>
          <a:xfrm>
            <a:off x="7260879" y="5704875"/>
            <a:ext cx="2405162" cy="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神経梅毒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9" name="オーディオ 8">
            <a:extLst>
              <a:ext uri="{FF2B5EF4-FFF2-40B4-BE49-F238E27FC236}">
                <a16:creationId xmlns:a16="http://schemas.microsoft.com/office/drawing/2014/main" id="{94FA2991-3888-D7E3-6EE2-379241399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815"/>
    </mc:Choice>
    <mc:Fallback xmlns="">
      <p:transition spd="slow" advTm="226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6" x="9147175" y="5930900"/>
          <p14:tracePt t="1300" x="9147175" y="5910263"/>
          <p14:tracePt t="1311" x="9140825" y="5881688"/>
          <p14:tracePt t="1331" x="9140825" y="5867400"/>
          <p14:tracePt t="1335" x="9140825" y="5859463"/>
          <p14:tracePt t="1368" x="9140825" y="5845175"/>
          <p14:tracePt t="1382" x="9140825" y="5816600"/>
          <p14:tracePt t="1401" x="9140825" y="5767388"/>
          <p14:tracePt t="1411" x="9140825" y="5730875"/>
          <p14:tracePt t="1416" x="9147175" y="5667375"/>
          <p14:tracePt t="1425" x="9175750" y="5603875"/>
          <p14:tracePt t="1432" x="9197975" y="5532438"/>
          <p14:tracePt t="1443" x="9240838" y="5446713"/>
          <p14:tracePt t="1447" x="9261475" y="5367338"/>
          <p14:tracePt t="1454" x="9297988" y="5283200"/>
          <p14:tracePt t="1469" x="9340850" y="5203825"/>
          <p14:tracePt t="1475" x="9361488" y="5146675"/>
          <p14:tracePt t="1483" x="9396413" y="5068888"/>
          <p14:tracePt t="1487" x="9396413" y="5054600"/>
          <p14:tracePt t="1499" x="9424988" y="5003800"/>
          <p14:tracePt t="1504" x="9453563" y="4968875"/>
          <p14:tracePt t="1517" x="9461500" y="4940300"/>
          <p14:tracePt t="1521" x="9490075" y="4905375"/>
          <p14:tracePt t="1537" x="9504363" y="4891088"/>
          <p14:tracePt t="1544" x="9510713" y="4868863"/>
          <p14:tracePt t="1552" x="9539288" y="4840288"/>
          <p14:tracePt t="1566" x="9553575" y="4819650"/>
          <p14:tracePt t="1577" x="9553575" y="4791075"/>
          <p14:tracePt t="1582" x="9561513" y="4754563"/>
          <p14:tracePt t="1586" x="9561513" y="4719638"/>
          <p14:tracePt t="1592" x="9561513" y="4668838"/>
          <p14:tracePt t="1606" x="9561513" y="4570413"/>
          <p14:tracePt t="1613" x="9553575" y="4491038"/>
          <p14:tracePt t="1618" x="9510713" y="4391025"/>
          <p14:tracePt t="1630" x="9475788" y="4270375"/>
          <p14:tracePt t="1635" x="9424988" y="4141788"/>
          <p14:tracePt t="1639" x="9347200" y="4006850"/>
          <p14:tracePt t="1652" x="9275763" y="3856038"/>
          <p14:tracePt t="1659" x="9175750" y="3692525"/>
          <p14:tracePt t="1665" x="9075738" y="3557588"/>
          <p14:tracePt t="1679" x="8961438" y="3414713"/>
          <p14:tracePt t="1684" x="8834438" y="3279775"/>
          <p14:tracePt t="1688" x="8697913" y="3143250"/>
          <p14:tracePt t="1702" x="8562975" y="3030538"/>
          <p14:tracePt t="1709" x="8413750" y="2916238"/>
          <p14:tracePt t="1714" x="8270875" y="2830513"/>
          <p14:tracePt t="1736" x="8134350" y="2730500"/>
          <p14:tracePt t="1743" x="7864475" y="2587625"/>
          <p14:tracePt t="1747" x="7721600" y="2516188"/>
          <p14:tracePt t="1751" x="7586663" y="2466975"/>
          <p14:tracePt t="1768" x="7458075" y="2430463"/>
          <p14:tracePt t="2010" x="7450138" y="2430463"/>
          <p14:tracePt t="2020" x="7400925" y="2401888"/>
          <p14:tracePt t="2030" x="7350125" y="2381250"/>
          <p14:tracePt t="2038" x="7258050" y="2352675"/>
          <p14:tracePt t="2044" x="7186613" y="2316163"/>
          <p14:tracePt t="2058" x="7094538" y="2274888"/>
          <p14:tracePt t="2062" x="6837363" y="2152650"/>
          <p14:tracePt t="2066" x="6608763" y="2074863"/>
          <p14:tracePt t="2078" x="6481763" y="2024063"/>
          <p14:tracePt t="2088" x="6067425" y="1889125"/>
          <p14:tracePt t="2095" x="5795963" y="1817688"/>
          <p14:tracePt t="2099" x="5661025" y="1789113"/>
          <p14:tracePt t="2113" x="5183188" y="1674813"/>
          <p14:tracePt t="2117" x="4891088" y="1625600"/>
          <p14:tracePt t="2129" x="4770438" y="1603375"/>
          <p14:tracePt t="2133" x="4519613" y="1560513"/>
          <p14:tracePt t="2144" x="4406900" y="1554163"/>
          <p14:tracePt t="2148" x="4227513" y="1511300"/>
          <p14:tracePt t="2163" x="3943350" y="1462088"/>
          <p14:tracePt t="2175" x="3906838" y="1454150"/>
          <p14:tracePt t="2180" x="3829050" y="1425575"/>
          <p14:tracePt t="2192" x="3763963" y="1411288"/>
          <p14:tracePt t="2195" x="3743325" y="1404938"/>
          <p14:tracePt t="2209" x="3706813" y="1390650"/>
          <p14:tracePt t="2214" x="3692525" y="1376363"/>
          <p14:tracePt t="2225" x="3678238" y="1362075"/>
          <p14:tracePt t="2230" x="3663950" y="1354138"/>
          <p14:tracePt t="2242" x="3657600" y="1339850"/>
          <p14:tracePt t="2249" x="3657600" y="1325563"/>
          <p14:tracePt t="2276" x="3657600" y="1311275"/>
          <p14:tracePt t="2338" x="3657600" y="1325563"/>
          <p14:tracePt t="2352" x="3657600" y="1339850"/>
          <p14:tracePt t="2361" x="3678238" y="1376363"/>
          <p14:tracePt t="2557" x="3663950" y="1376363"/>
          <p14:tracePt t="2567" x="3608388" y="1362075"/>
          <p14:tracePt t="2579" x="3543300" y="1354138"/>
          <p14:tracePt t="2583" x="3479800" y="1325563"/>
          <p14:tracePt t="2597" x="3408363" y="1304925"/>
          <p14:tracePt t="2601" x="3328988" y="1276350"/>
          <p14:tracePt t="2611" x="3230563" y="1254125"/>
          <p14:tracePt t="2615" x="3130550" y="1225550"/>
          <p14:tracePt t="2628" x="2951163" y="1176338"/>
          <p14:tracePt t="2633" x="2738438" y="1127125"/>
          <p14:tracePt t="2646" x="2516188" y="1090613"/>
          <p14:tracePt t="2653" x="2303463" y="1027113"/>
          <p14:tracePt t="2659" x="2117725" y="976313"/>
          <p14:tracePt t="2663" x="1917700" y="912813"/>
          <p14:tracePt t="2677" x="1754188" y="862013"/>
          <p14:tracePt t="2681" x="1576388" y="798513"/>
          <p14:tracePt t="2687" x="1525588" y="776288"/>
          <p14:tracePt t="2701" x="1404938" y="712788"/>
          <p14:tracePt t="2708" x="1311275" y="663575"/>
          <p14:tracePt t="2713" x="1239838" y="612775"/>
          <p14:tracePt t="2726" x="1176338" y="577850"/>
          <p14:tracePt t="2730" x="1162050" y="549275"/>
          <p14:tracePt t="2742" x="1127125" y="512763"/>
          <p14:tracePt t="2747" x="1112838" y="477838"/>
          <p14:tracePt t="2751" x="1098550" y="463550"/>
          <p14:tracePt t="2763" x="1098550" y="434975"/>
          <p14:tracePt t="2771" x="1098550" y="412750"/>
          <p14:tracePt t="2782" x="1098550" y="384175"/>
          <p14:tracePt t="2793" x="1098550" y="363538"/>
          <p14:tracePt t="2797" x="1127125" y="334963"/>
          <p14:tracePt t="2801" x="1190625" y="285750"/>
          <p14:tracePt t="2816" x="1376363" y="200025"/>
          <p14:tracePt t="2838" x="1490663" y="134938"/>
          <p14:tracePt t="2844" x="1774825" y="28575"/>
          <p14:tracePt t="2968" x="5268913" y="100013"/>
          <p14:tracePt t="2977" x="5561013" y="177800"/>
          <p14:tracePt t="2989" x="5846763" y="234950"/>
          <p14:tracePt t="2999" x="6159500" y="314325"/>
          <p14:tracePt t="3009" x="6310313" y="349250"/>
          <p14:tracePt t="3014" x="6580188" y="427038"/>
          <p14:tracePt t="3017" x="6859588" y="498475"/>
          <p14:tracePt t="3029" x="7123113" y="577850"/>
          <p14:tracePt t="3037" x="7350125" y="641350"/>
          <p14:tracePt t="3047" x="7550150" y="692150"/>
          <p14:tracePt t="3051" x="7750175" y="749300"/>
          <p14:tracePt t="3066" x="7964488" y="798513"/>
          <p14:tracePt t="3077" x="8070850" y="841375"/>
          <p14:tracePt t="3085" x="8170863" y="876300"/>
          <p14:tracePt t="3097" x="8213725" y="890588"/>
          <p14:tracePt t="3101" x="8270875" y="912813"/>
          <p14:tracePt t="3105" x="8334375" y="941388"/>
          <p14:tracePt t="3120" x="8377238" y="947738"/>
          <p14:tracePt t="3125" x="8399463" y="976313"/>
          <p14:tracePt t="3129" x="8428038" y="990600"/>
          <p14:tracePt t="3143" x="8434388" y="990600"/>
          <p14:tracePt t="3147" x="8448675" y="998538"/>
          <p14:tracePt t="3160" x="8448675" y="1012825"/>
          <p14:tracePt t="3176" x="8462963" y="1012825"/>
          <p14:tracePt t="3184" x="8462963" y="1027113"/>
          <p14:tracePt t="3204" x="8462963" y="1041400"/>
          <p14:tracePt t="3222" x="8462963" y="1047750"/>
          <p14:tracePt t="3235" x="8448675" y="1062038"/>
          <p14:tracePt t="3246" x="8434388" y="1062038"/>
          <p14:tracePt t="3262" x="8399463" y="1098550"/>
          <p14:tracePt t="3267" x="8348663" y="1127125"/>
          <p14:tracePt t="3284" x="8220075" y="1211263"/>
          <p14:tracePt t="3296" x="8113713" y="1276350"/>
          <p14:tracePt t="3301" x="8013700" y="1339850"/>
          <p14:tracePt t="3315" x="7870825" y="1411288"/>
          <p14:tracePt t="3319" x="7735888" y="1490663"/>
          <p14:tracePt t="3326" x="7572375" y="1554163"/>
          <p14:tracePt t="3339" x="7421563" y="1625600"/>
          <p14:tracePt t="3345" x="7251700" y="1689100"/>
          <p14:tracePt t="3350" x="7043738" y="1754188"/>
          <p14:tracePt t="3369" x="6873875" y="1803400"/>
          <p14:tracePt t="3376" x="6459538" y="1874838"/>
          <p14:tracePt t="3381" x="6067425" y="1917700"/>
          <p14:tracePt t="3394" x="5946775" y="1924050"/>
          <p14:tracePt t="3399" x="5710238" y="1924050"/>
          <p14:tracePt t="3404" x="5454650" y="1924050"/>
          <p14:tracePt t="3420" x="5205413" y="1924050"/>
          <p14:tracePt t="3427" x="4968875" y="1874838"/>
          <p14:tracePt t="3432" x="4756150" y="1825625"/>
          <p14:tracePt t="3437" x="4541838" y="1768475"/>
          <p14:tracePt t="3453" x="4341813" y="1703388"/>
          <p14:tracePt t="3462" x="4156075" y="1611313"/>
          <p14:tracePt t="3467" x="3971925" y="1525588"/>
          <p14:tracePt t="3472" x="3829050" y="1454150"/>
          <p14:tracePt t="3495" x="3692525" y="1362075"/>
          <p14:tracePt t="3501" x="3529013" y="1254125"/>
          <p14:tracePt t="3506" x="3429000" y="1176338"/>
          <p14:tracePt t="3511" x="3365500" y="1127125"/>
          <p14:tracePt t="3520" x="3343275" y="1098550"/>
          <p14:tracePt t="3526" x="3265488" y="1027113"/>
          <p14:tracePt t="3547" x="3251200" y="998538"/>
          <p14:tracePt t="3552" x="3244850" y="947738"/>
          <p14:tracePt t="3559" x="3244850" y="927100"/>
          <p14:tracePt t="3575" x="3244850" y="898525"/>
          <p14:tracePt t="3593" x="3244850" y="876300"/>
          <p14:tracePt t="3598" x="3300413" y="827088"/>
          <p14:tracePt t="3602" x="3394075" y="776288"/>
          <p14:tracePt t="3610" x="3565525" y="698500"/>
          <p14:tracePt t="3614" x="3757613" y="627063"/>
          <p14:tracePt t="3627" x="3992563" y="549275"/>
          <p14:tracePt t="3631" x="4241800" y="484188"/>
          <p14:tracePt t="3643" x="4519613" y="427038"/>
          <p14:tracePt t="3663" x="4805363" y="384175"/>
          <p14:tracePt t="3668" x="5468938" y="349250"/>
          <p14:tracePt t="3671" x="5832475" y="349250"/>
          <p14:tracePt t="3682" x="6181725" y="349250"/>
          <p14:tracePt t="3686" x="6559550" y="349250"/>
          <p14:tracePt t="3695" x="6937375" y="349250"/>
          <p14:tracePt t="3705" x="7321550" y="384175"/>
          <p14:tracePt t="3716" x="7721600" y="427038"/>
          <p14:tracePt t="3732" x="8121650" y="484188"/>
          <p14:tracePt t="3736" x="8897938" y="577850"/>
          <p14:tracePt t="3748" x="9261475" y="627063"/>
          <p14:tracePt t="3752" x="9590088" y="663575"/>
          <p14:tracePt t="3764" x="9739313" y="677863"/>
          <p14:tracePt t="3768" x="10039350" y="712788"/>
          <p14:tracePt t="3775" x="10266363" y="762000"/>
          <p14:tracePt t="3796" x="10523538" y="812800"/>
          <p14:tracePt t="3801" x="10666413" y="841375"/>
          <p14:tracePt t="3815" x="10715625" y="847725"/>
          <p14:tracePt t="3818" x="10787063" y="862013"/>
          <p14:tracePt t="3822" x="10829925" y="890588"/>
          <p14:tracePt t="3835" x="10866438" y="890588"/>
          <p14:tracePt t="3858" x="10901363" y="912813"/>
          <p14:tracePt t="3866" x="10901363" y="927100"/>
          <p14:tracePt t="3875" x="10915650" y="927100"/>
          <p14:tracePt t="3898" x="10915650" y="941388"/>
          <p14:tracePt t="3913" x="10901363" y="941388"/>
          <p14:tracePt t="3928" x="10887075" y="941388"/>
          <p14:tracePt t="3943" x="10880725" y="941388"/>
          <p14:tracePt t="3954" x="10866438" y="941388"/>
          <p14:tracePt t="3981" x="10852150" y="941388"/>
          <p14:tracePt t="4003" x="10837863" y="941388"/>
          <p14:tracePt t="4012" x="10837863" y="947738"/>
          <p14:tracePt t="4095" x="10837863" y="962025"/>
          <p14:tracePt t="4135" x="10829925" y="962025"/>
          <p14:tracePt t="4178" x="10815638" y="962025"/>
          <p14:tracePt t="4189" x="10801350" y="976313"/>
          <p14:tracePt t="4198" x="10787063" y="976313"/>
          <p14:tracePt t="4203" x="10766425" y="976313"/>
          <p14:tracePt t="4215" x="10737850" y="990600"/>
          <p14:tracePt t="4219" x="10715625" y="990600"/>
          <p14:tracePt t="4232" x="10680700" y="990600"/>
          <p14:tracePt t="4238" x="10637838" y="998538"/>
          <p14:tracePt t="4243" x="10587038" y="1012825"/>
          <p14:tracePt t="4255" x="10537825" y="1041400"/>
          <p14:tracePt t="4260" x="10466388" y="1047750"/>
          <p14:tracePt t="4271" x="10402888" y="1076325"/>
          <p14:tracePt t="4276" x="10317163" y="1098550"/>
          <p14:tracePt t="4284" x="10174288" y="1154113"/>
          <p14:tracePt t="4291" x="10067925" y="1190625"/>
          <p14:tracePt t="4308" x="9839325" y="1254125"/>
          <p14:tracePt t="4319" x="9725025" y="1290638"/>
          <p14:tracePt t="4326" x="9610725" y="1325563"/>
          <p14:tracePt t="4331" x="9475788" y="1362075"/>
          <p14:tracePt t="4344" x="9340850" y="1404938"/>
          <p14:tracePt t="4349" x="9197975" y="1425575"/>
          <p14:tracePt t="4361" x="9061450" y="1462088"/>
          <p14:tracePt t="4371" x="8912225" y="1490663"/>
          <p14:tracePt t="4375" x="8748713" y="1511300"/>
          <p14:tracePt t="4380" x="8583613" y="1539875"/>
          <p14:tracePt t="4394" x="8434388" y="1560513"/>
          <p14:tracePt t="4402" x="8285163" y="1574800"/>
          <p14:tracePt t="4406" x="8121650" y="1603375"/>
          <p14:tracePt t="4421" x="7964488" y="1603375"/>
          <p14:tracePt t="4426" x="7785100" y="1625600"/>
          <p14:tracePt t="4430" x="7707313" y="1625600"/>
          <p14:tracePt t="4442" x="7486650" y="1654175"/>
          <p14:tracePt t="4446" x="7350125" y="1660525"/>
          <p14:tracePt t="4455" x="7208838" y="1660525"/>
          <p14:tracePt t="4466" x="7072313" y="1674813"/>
          <p14:tracePt t="4471" x="7008813" y="1674813"/>
          <p14:tracePt t="4483" x="6908800" y="1689100"/>
          <p14:tracePt t="4487" x="6708775" y="1689100"/>
          <p14:tracePt t="4499" x="6659563" y="1689100"/>
          <p14:tracePt t="4503" x="6545263" y="1689100"/>
          <p14:tracePt t="4514" x="6430963" y="1689100"/>
          <p14:tracePt t="4518" x="6324600" y="1689100"/>
          <p14:tracePt t="4530" x="6245225" y="1674813"/>
          <p14:tracePt t="4538" x="6159500" y="1660525"/>
          <p14:tracePt t="4542" x="6067425" y="1639888"/>
          <p14:tracePt t="6602" x="6061075" y="1639888"/>
          <p14:tracePt t="6611" x="6032500" y="1639888"/>
          <p14:tracePt t="6620" x="5995988" y="1654175"/>
          <p14:tracePt t="6629" x="5961063" y="1654175"/>
          <p14:tracePt t="6638" x="5910263" y="1674813"/>
          <p14:tracePt t="6647" x="5861050" y="1689100"/>
          <p14:tracePt t="6654" x="5795963" y="1703388"/>
          <p14:tracePt t="6664" x="5746750" y="1717675"/>
          <p14:tracePt t="6668" x="5710238" y="1725613"/>
          <p14:tracePt t="6684" x="5611813" y="1754188"/>
          <p14:tracePt t="6695" x="5561013" y="1768475"/>
          <p14:tracePt t="6708" x="5497513" y="1774825"/>
          <p14:tracePt t="6712" x="5383213" y="1803400"/>
          <p14:tracePt t="6716" x="5297488" y="1825625"/>
          <p14:tracePt t="6732" x="5083175" y="1868488"/>
          <p14:tracePt t="6743" x="4954588" y="1889125"/>
          <p14:tracePt t="6752" x="4819650" y="1903413"/>
          <p14:tracePt t="6763" x="4691063" y="1924050"/>
          <p14:tracePt t="6767" x="4556125" y="1938338"/>
          <p14:tracePt t="6778" x="4421188" y="1952625"/>
          <p14:tracePt t="6787" x="4292600" y="1966913"/>
          <p14:tracePt t="6792" x="4227513" y="1974850"/>
          <p14:tracePt t="6796" x="4121150" y="1974850"/>
          <p14:tracePt t="6812" x="4021138" y="1974850"/>
          <p14:tracePt t="6817" x="3943350" y="1974850"/>
          <p14:tracePt t="6820" x="3906838" y="1974850"/>
          <p14:tracePt t="6832" x="3857625" y="1974850"/>
          <p14:tracePt t="6842" x="3814763" y="1974850"/>
          <p14:tracePt t="6849" x="3778250" y="1974850"/>
          <p14:tracePt t="6853" x="3757613" y="1966913"/>
          <p14:tracePt t="6865" x="3743325" y="1966913"/>
          <p14:tracePt t="6875" x="3743325" y="1952625"/>
          <p14:tracePt t="6879" x="3729038" y="1952625"/>
          <p14:tracePt t="6888" x="3729038" y="1938338"/>
          <p14:tracePt t="6902" x="3729038" y="1924050"/>
          <p14:tracePt t="6912" x="3714750" y="1924050"/>
          <p14:tracePt t="6917" x="3714750" y="1917700"/>
          <p14:tracePt t="6927" x="3714750" y="1903413"/>
          <p14:tracePt t="6936" x="3714750" y="1889125"/>
          <p14:tracePt t="6949" x="3706813" y="1889125"/>
          <p14:tracePt t="6963" x="3706813" y="1874838"/>
          <p14:tracePt t="7020" x="3706813" y="1889125"/>
          <p14:tracePt t="8350" x="3663950" y="1889125"/>
          <p14:tracePt t="8360" x="3629025" y="1874838"/>
          <p14:tracePt t="8370" x="3608388" y="1868488"/>
          <p14:tracePt t="8379" x="3579813" y="1854200"/>
          <p14:tracePt t="8383" x="3557588" y="1839913"/>
          <p14:tracePt t="8396" x="3514725" y="1825625"/>
          <p14:tracePt t="8404" x="3494088" y="1817688"/>
          <p14:tracePt t="8414" x="3465513" y="1817688"/>
          <p14:tracePt t="8417" x="3408363" y="1803400"/>
          <p14:tracePt t="8429" x="3328988" y="1789113"/>
          <p14:tracePt t="8432" x="3265488" y="1789113"/>
          <p14:tracePt t="8443" x="3194050" y="1789113"/>
          <p14:tracePt t="8451" x="3116263" y="1789113"/>
          <p14:tracePt t="8460" x="3044825" y="1789113"/>
          <p14:tracePt t="8466" x="2965450" y="1789113"/>
          <p14:tracePt t="8478" x="2901950" y="1789113"/>
          <p14:tracePt t="8488" x="2830513" y="1803400"/>
          <p14:tracePt t="8492" x="2767013" y="1817688"/>
          <p14:tracePt t="8496" x="2701925" y="1839913"/>
          <p14:tracePt t="8510" x="2638425" y="1854200"/>
          <p14:tracePt t="8514" x="2581275" y="1868488"/>
          <p14:tracePt t="8526" x="2538413" y="1874838"/>
          <p14:tracePt t="8530" x="2516188" y="1874838"/>
          <p14:tracePt t="8542" x="2452688" y="1889125"/>
          <p14:tracePt t="8546" x="2403475" y="1903413"/>
          <p14:tracePt t="8556" x="2366963" y="1917700"/>
          <p14:tracePt t="8567" x="2332038" y="1917700"/>
          <p14:tracePt t="8571" x="2289175" y="1924050"/>
          <p14:tracePt t="8583" x="2266950" y="1924050"/>
          <p14:tracePt t="8586" x="2238375" y="1924050"/>
          <p14:tracePt t="8599" x="2217738" y="1938338"/>
          <p14:tracePt t="8603" x="2189163" y="1938338"/>
          <p14:tracePt t="8615" x="2174875" y="1938338"/>
          <p14:tracePt t="8619" x="2166938" y="1938338"/>
          <p14:tracePt t="8642" x="2152650" y="1938338"/>
          <p14:tracePt t="8761" x="2138363" y="1938338"/>
          <p14:tracePt t="8801" x="2124075" y="1938338"/>
          <p14:tracePt t="8914" x="2124075" y="1952625"/>
          <p14:tracePt t="8934" x="2124075" y="1966913"/>
          <p14:tracePt t="8947" x="2124075" y="2003425"/>
          <p14:tracePt t="8956" x="2124075" y="2038350"/>
          <p14:tracePt t="8968" x="2124075" y="2074863"/>
          <p14:tracePt t="8972" x="2124075" y="2152650"/>
          <p14:tracePt t="8983" x="2124075" y="2189163"/>
          <p14:tracePt t="8987" x="2124075" y="2330450"/>
          <p14:tracePt t="9000" x="2124075" y="2438400"/>
          <p14:tracePt t="9003" x="2124075" y="2581275"/>
          <p14:tracePt t="9014" x="2103438" y="2687638"/>
          <p14:tracePt t="9025" x="2074863" y="2836863"/>
          <p14:tracePt t="9029" x="2052638" y="2979738"/>
          <p14:tracePt t="9042" x="2038350" y="3051175"/>
          <p14:tracePt t="9046" x="2025650" y="3165475"/>
          <p14:tracePt t="9056" x="2017713" y="3200400"/>
          <p14:tracePt t="9061" x="1989138" y="3279775"/>
          <p14:tracePt t="9070" x="1974850" y="3328988"/>
          <p14:tracePt t="9083" x="1974850" y="3365500"/>
          <p14:tracePt t="9087" x="1968500" y="3394075"/>
          <p14:tracePt t="9100" x="1968500" y="3400425"/>
          <p14:tracePt t="9104" x="1968500" y="3414713"/>
          <p14:tracePt t="9116" x="1954213" y="3414713"/>
          <p14:tracePt t="9253" x="1954213" y="3429000"/>
          <p14:tracePt t="9262" x="1954213" y="3457575"/>
          <p14:tracePt t="9277" x="1954213" y="3506788"/>
          <p14:tracePt t="9281" x="1954213" y="3563938"/>
          <p14:tracePt t="9289" x="1954213" y="3629025"/>
          <p14:tracePt t="9299" x="1954213" y="3706813"/>
          <p14:tracePt t="9304" x="1954213" y="3841750"/>
          <p14:tracePt t="9311" x="1954213" y="3892550"/>
          <p14:tracePt t="9322" x="1954213" y="3992563"/>
          <p14:tracePt t="9331" x="1954213" y="4070350"/>
          <p14:tracePt t="9342" x="1954213" y="4106863"/>
          <p14:tracePt t="9346" x="1954213" y="4227513"/>
          <p14:tracePt t="9350" x="1954213" y="4256088"/>
          <p14:tracePt t="9365" x="1954213" y="4305300"/>
          <p14:tracePt t="9369" x="1954213" y="4327525"/>
          <p14:tracePt t="9378" x="1954213" y="4356100"/>
          <p14:tracePt t="9385" x="1968500" y="4370388"/>
          <p14:tracePt t="9397" x="1968500" y="4376738"/>
          <p14:tracePt t="9401" x="1968500" y="4391025"/>
          <p14:tracePt t="9417" x="1968500" y="4405313"/>
          <p14:tracePt t="9429" x="1968500" y="4419600"/>
          <p14:tracePt t="9433" x="1968500" y="4456113"/>
          <p14:tracePt t="9447" x="1954213" y="4541838"/>
          <p14:tracePt t="9460" x="1939925" y="4591050"/>
          <p14:tracePt t="9466" x="1925638" y="4668838"/>
          <p14:tracePt t="9475" x="1917700" y="4719638"/>
          <p14:tracePt t="9488" x="1903413" y="4783138"/>
          <p14:tracePt t="9500" x="1889125" y="4819650"/>
          <p14:tracePt t="9504" x="1889125" y="4840288"/>
          <p14:tracePt t="9512" x="1889125" y="4868863"/>
          <p14:tracePt t="9525" x="1889125" y="4883150"/>
          <p14:tracePt t="9528" x="1889125" y="4891088"/>
          <p14:tracePt t="9559" x="1889125" y="4905375"/>
          <p14:tracePt t="9591" x="1889125" y="4933950"/>
          <p14:tracePt t="9601" x="1889125" y="4983163"/>
          <p14:tracePt t="9611" x="1889125" y="5054600"/>
          <p14:tracePt t="9619" x="1889125" y="5183188"/>
          <p14:tracePt t="9627" x="1874838" y="5318125"/>
          <p14:tracePt t="9634" x="1868488" y="5381625"/>
          <p14:tracePt t="9647" x="1854200" y="5418138"/>
          <p14:tracePt t="9953" x="1839913" y="5403850"/>
          <p14:tracePt t="9962" x="1825625" y="5395913"/>
          <p14:tracePt t="9971" x="1817688" y="5367338"/>
          <p14:tracePt t="9983" x="1789113" y="5346700"/>
          <p14:tracePt t="9987" x="1774825" y="5332413"/>
          <p14:tracePt t="10002" x="1754188" y="5303838"/>
          <p14:tracePt t="10006" x="1739900" y="5283200"/>
          <p14:tracePt t="10015" x="1725613" y="5254625"/>
          <p14:tracePt t="10025" x="1717675" y="5246688"/>
          <p14:tracePt t="10029" x="1717675" y="5232400"/>
          <p14:tracePt t="10039" x="1703388" y="5203825"/>
          <p14:tracePt t="10048" x="1703388" y="5197475"/>
          <p14:tracePt t="10052" x="1689100" y="5183188"/>
          <p14:tracePt t="10062" x="1689100" y="5168900"/>
          <p14:tracePt t="10081" x="1689100" y="5154613"/>
          <p14:tracePt t="10093" x="1689100" y="5146675"/>
          <p14:tracePt t="10111" x="1717675" y="5132388"/>
          <p14:tracePt t="10119" x="1754188" y="5118100"/>
          <p14:tracePt t="10128" x="1789113" y="5103813"/>
          <p14:tracePt t="10137" x="1825625" y="5089525"/>
          <p14:tracePt t="10142" x="1868488" y="5083175"/>
          <p14:tracePt t="10154" x="1889125" y="5083175"/>
          <p14:tracePt t="10158" x="1925638" y="5083175"/>
          <p14:tracePt t="10176" x="1968500" y="5068888"/>
          <p14:tracePt t="10180" x="2003425" y="5068888"/>
          <p14:tracePt t="10186" x="2017713" y="5068888"/>
          <p14:tracePt t="10192" x="2025650" y="5068888"/>
          <p14:tracePt t="10196" x="2038350" y="5068888"/>
          <p14:tracePt t="10215" x="2052638" y="5068888"/>
          <p14:tracePt t="10225" x="2066925" y="5068888"/>
          <p14:tracePt t="10252" x="2066925" y="5083175"/>
          <p14:tracePt t="10292" x="2066925" y="5089525"/>
          <p14:tracePt t="10302" x="2052638" y="5103813"/>
          <p14:tracePt t="10314" x="2017713" y="5132388"/>
          <p14:tracePt t="10318" x="1989138" y="5146675"/>
          <p14:tracePt t="10331" x="1939925" y="5168900"/>
          <p14:tracePt t="10338" x="1889125" y="5183188"/>
          <p14:tracePt t="10342" x="1825625" y="5197475"/>
          <p14:tracePt t="10356" x="1768475" y="5203825"/>
          <p14:tracePt t="10360" x="1689100" y="5203825"/>
          <p14:tracePt t="10369" x="1611313" y="5203825"/>
          <p14:tracePt t="10378" x="1539875" y="5203825"/>
          <p14:tracePt t="10387" x="1454150" y="5203825"/>
          <p14:tracePt t="10392" x="1376363" y="5183188"/>
          <p14:tracePt t="10398" x="1290638" y="5146675"/>
          <p14:tracePt t="10415" x="1155700" y="5054600"/>
          <p14:tracePt t="10427" x="1090613" y="5018088"/>
          <p14:tracePt t="10431" x="1027113" y="4983163"/>
          <p14:tracePt t="10442" x="990600" y="4933950"/>
          <p14:tracePt t="10446" x="941388" y="4891088"/>
          <p14:tracePt t="10456" x="912813" y="4854575"/>
          <p14:tracePt t="10467" x="890588" y="4805363"/>
          <p14:tracePt t="10471" x="876300" y="4768850"/>
          <p14:tracePt t="10489" x="841375" y="4691063"/>
          <p14:tracePt t="10499" x="841375" y="4640263"/>
          <p14:tracePt t="10503" x="841375" y="4591050"/>
          <p14:tracePt t="10511" x="841375" y="4541838"/>
          <p14:tracePt t="10523" x="841375" y="4476750"/>
          <p14:tracePt t="10528" x="847725" y="4405313"/>
          <p14:tracePt t="10539" x="912813" y="4276725"/>
          <p14:tracePt t="10549" x="947738" y="4241800"/>
          <p14:tracePt t="10553" x="1047750" y="4106863"/>
          <p14:tracePt t="10566" x="1162050" y="4006850"/>
          <p14:tracePt t="10576" x="1225550" y="3941763"/>
          <p14:tracePt t="10586" x="1304925" y="3892550"/>
          <p14:tracePt t="10596" x="1362075" y="3863975"/>
          <p14:tracePt t="10600" x="1425575" y="3841750"/>
          <p14:tracePt t="10613" x="1490663" y="3827463"/>
          <p14:tracePt t="10622" x="1539875" y="3813175"/>
          <p14:tracePt t="10626" x="1604963" y="3813175"/>
          <p14:tracePt t="10633" x="1668463" y="3813175"/>
          <p14:tracePt t="10645" x="1717675" y="3813175"/>
          <p14:tracePt t="10658" x="1774825" y="3813175"/>
          <p14:tracePt t="10662" x="1854200" y="3827463"/>
          <p14:tracePt t="10666" x="1917700" y="3856038"/>
          <p14:tracePt t="10676" x="2038350" y="3906838"/>
          <p14:tracePt t="10681" x="2089150" y="3941763"/>
          <p14:tracePt t="10694" x="2217738" y="4021138"/>
          <p14:tracePt t="10698" x="2252663" y="4041775"/>
          <p14:tracePt t="10710" x="2338388" y="4106863"/>
          <p14:tracePt t="10714" x="2417763" y="4170363"/>
          <p14:tracePt t="10724" x="2501900" y="4227513"/>
          <p14:tracePt t="10729" x="2581275" y="4276725"/>
          <p14:tracePt t="10752" x="2716213" y="4376738"/>
          <p14:tracePt t="10756" x="2767013" y="4419600"/>
          <p14:tracePt t="10760" x="2795588" y="4441825"/>
          <p14:tracePt t="10774" x="2851150" y="4491038"/>
          <p14:tracePt t="10779" x="2879725" y="4505325"/>
          <p14:tracePt t="10801" x="2901950" y="4527550"/>
          <p14:tracePt t="10805" x="2930525" y="4570413"/>
          <p14:tracePt t="10810" x="2944813" y="4591050"/>
          <p14:tracePt t="10825" x="2944813" y="4605338"/>
          <p14:tracePt t="10829" x="2951163" y="4619625"/>
          <p14:tracePt t="10841" x="2951163" y="4654550"/>
          <p14:tracePt t="10852" x="2951163" y="4683125"/>
          <p14:tracePt t="10861" x="2916238" y="4705350"/>
          <p14:tracePt t="10865" x="2894013" y="4754563"/>
          <p14:tracePt t="10875" x="2844800" y="4791075"/>
          <p14:tracePt t="10887" x="2801938" y="4833938"/>
          <p14:tracePt t="10892" x="2738438" y="4883150"/>
          <p14:tracePt t="10906" x="2681288" y="4919663"/>
          <p14:tracePt t="10913" x="2616200" y="4968875"/>
          <p14:tracePt t="10917" x="2538413" y="4989513"/>
          <p14:tracePt t="10928" x="2466975" y="5018088"/>
          <p14:tracePt t="10933" x="2381250" y="5054600"/>
          <p14:tracePt t="10944" x="2289175" y="5068888"/>
          <p14:tracePt t="10948" x="2203450" y="5083175"/>
          <p14:tracePt t="10962" x="1939925" y="5089525"/>
          <p14:tracePt t="10975" x="1839913" y="5089525"/>
          <p14:tracePt t="10983" x="1717675" y="5089525"/>
          <p14:tracePt t="10987" x="1604963" y="5089525"/>
          <p14:tracePt t="10997" x="1490663" y="5054600"/>
          <p14:tracePt t="11002" x="1362075" y="5032375"/>
          <p14:tracePt t="11019" x="1204913" y="4968875"/>
          <p14:tracePt t="11032" x="1098550" y="4933950"/>
          <p14:tracePt t="11036" x="1012825" y="4883150"/>
          <p14:tracePt t="11049" x="941388" y="4840288"/>
          <p14:tracePt t="11059" x="876300" y="4791075"/>
          <p14:tracePt t="11063" x="841375" y="4754563"/>
          <p14:tracePt t="11074" x="798513" y="4719638"/>
          <p14:tracePt t="11078" x="792163" y="4691063"/>
          <p14:tracePt t="11082" x="749300" y="4633913"/>
          <p14:tracePt t="11095" x="741363" y="4583113"/>
          <p14:tracePt t="11103" x="741363" y="4519613"/>
          <p14:tracePt t="11111" x="741363" y="4405313"/>
          <p14:tracePt t="11119" x="741363" y="4327525"/>
          <p14:tracePt t="11125" x="763588" y="4227513"/>
          <p14:tracePt t="11134" x="812800" y="4121150"/>
          <p14:tracePt t="11144" x="898525" y="3992563"/>
          <p14:tracePt t="11148" x="998538" y="3863975"/>
          <p14:tracePt t="11159" x="1127125" y="3729038"/>
          <p14:tracePt t="11170" x="1262063" y="3614738"/>
          <p14:tracePt t="11187" x="1411288" y="3506788"/>
          <p14:tracePt t="11192" x="1754188" y="3314700"/>
          <p14:tracePt t="11196" x="1939925" y="3265488"/>
          <p14:tracePt t="11210" x="2103438" y="3214688"/>
          <p14:tracePt t="11214" x="2266950" y="3200400"/>
          <p14:tracePt t="11225" x="2432050" y="3200400"/>
          <p14:tracePt t="11230" x="2581275" y="3200400"/>
          <p14:tracePt t="11243" x="2638425" y="3200400"/>
          <p14:tracePt t="11254" x="2844800" y="3228975"/>
          <p14:tracePt t="11258" x="2894013" y="3251200"/>
          <p14:tracePt t="11262" x="3079750" y="3328988"/>
          <p14:tracePt t="11275" x="3194050" y="3394075"/>
          <p14:tracePt t="11280" x="3300413" y="3443288"/>
          <p14:tracePt t="11287" x="3408363" y="3506788"/>
          <p14:tracePt t="11298" x="3508375" y="3578225"/>
          <p14:tracePt t="11302" x="3557588" y="3606800"/>
          <p14:tracePt t="11316" x="3657600" y="3663950"/>
          <p14:tracePt t="11320" x="3729038" y="3729038"/>
          <p14:tracePt t="11334" x="3814763" y="3778250"/>
          <p14:tracePt t="11337" x="3878263" y="3841750"/>
          <p14:tracePt t="11342" x="3929063" y="3892550"/>
          <p14:tracePt t="11353" x="3978275" y="3941763"/>
          <p14:tracePt t="11360" x="4006850" y="3992563"/>
          <p14:tracePt t="11370" x="4029075" y="4027488"/>
          <p14:tracePt t="11375" x="4057650" y="4078288"/>
          <p14:tracePt t="11386" x="4070350" y="4121150"/>
          <p14:tracePt t="11390" x="4070350" y="4170363"/>
          <p14:tracePt t="11402" x="4078288" y="4205288"/>
          <p14:tracePt t="11408" x="4078288" y="4256088"/>
          <p14:tracePt t="11413" x="4078288" y="4291013"/>
          <p14:tracePt t="11425" x="4078288" y="4327525"/>
          <p14:tracePt t="11432" x="4070350" y="4370388"/>
          <p14:tracePt t="11441" x="4043363" y="4405313"/>
          <p14:tracePt t="11445" x="4006850" y="4456113"/>
          <p14:tracePt t="11459" x="3971925" y="4505325"/>
          <p14:tracePt t="11465" x="3921125" y="4541838"/>
          <p14:tracePt t="11475" x="3892550" y="4583113"/>
          <p14:tracePt t="11487" x="3843338" y="4605338"/>
          <p14:tracePt t="11492" x="3814763" y="4619625"/>
          <p14:tracePt t="11499" x="3792538" y="4654550"/>
          <p14:tracePt t="11503" x="3729038" y="4683125"/>
          <p14:tracePt t="11517" x="3692525" y="4691063"/>
          <p14:tracePt t="11521" x="3657600" y="4705350"/>
          <p14:tracePt t="11539" x="3614738" y="4719638"/>
          <p14:tracePt t="11545" x="3514725" y="4719638"/>
          <p14:tracePt t="11556" x="3457575" y="4719638"/>
          <p14:tracePt t="11560" x="3394075" y="4719638"/>
          <p14:tracePt t="11570" x="3328988" y="4719638"/>
          <p14:tracePt t="11578" x="3251200" y="4719638"/>
          <p14:tracePt t="11593" x="3094038" y="4683125"/>
          <p14:tracePt t="11600" x="3016250" y="4654550"/>
          <p14:tracePt t="11612" x="2930525" y="4640263"/>
          <p14:tracePt t="11615" x="2851150" y="4619625"/>
          <p14:tracePt t="11627" x="2781300" y="4591050"/>
          <p14:tracePt t="11649" x="2581275" y="4556125"/>
          <p14:tracePt t="11660" x="2452688" y="4556125"/>
          <p14:tracePt t="12789" x="2438400" y="4556125"/>
          <p14:tracePt t="12799" x="2432050" y="4541838"/>
          <p14:tracePt t="12812" x="2417763" y="4527550"/>
          <p14:tracePt t="12816" x="2381250" y="4491038"/>
          <p14:tracePt t="12826" x="2366963" y="4476750"/>
          <p14:tracePt t="12833" x="2352675" y="4456113"/>
          <p14:tracePt t="12845" x="2332038" y="4441825"/>
          <p14:tracePt t="12848" x="2303463" y="4391025"/>
          <p14:tracePt t="12861" x="2281238" y="4370388"/>
          <p14:tracePt t="12867" x="2266950" y="4341813"/>
          <p14:tracePt t="12876" x="2232025" y="4305300"/>
          <p14:tracePt t="12883" x="2217738" y="4270375"/>
          <p14:tracePt t="12894" x="2174875" y="4219575"/>
          <p14:tracePt t="12898" x="2152650" y="4156075"/>
          <p14:tracePt t="12904" x="2103438" y="4056063"/>
          <p14:tracePt t="12919" x="2066925" y="3978275"/>
          <p14:tracePt t="12925" x="2038350" y="3927475"/>
          <p14:tracePt t="12934" x="2017713" y="3856038"/>
          <p14:tracePt t="12941" x="1974850" y="3757613"/>
          <p14:tracePt t="12945" x="1954213" y="3663950"/>
          <p14:tracePt t="12961" x="1903413" y="3514725"/>
          <p14:tracePt t="12972" x="1874838" y="3457575"/>
          <p14:tracePt t="12982" x="1868488" y="3394075"/>
          <p14:tracePt t="12986" x="1854200" y="3365500"/>
          <p14:tracePt t="13002" x="1825625" y="3279775"/>
          <p14:tracePt t="13013" x="1825625" y="3251200"/>
          <p14:tracePt t="13018" x="1817688" y="3214688"/>
          <p14:tracePt t="13038" x="1803400" y="3165475"/>
          <p14:tracePt t="13047" x="1789113" y="3143250"/>
          <p14:tracePt t="13051" x="1774825" y="3128963"/>
          <p14:tracePt t="13062" x="1774825" y="3100388"/>
          <p14:tracePt t="13067" x="1768475" y="3079750"/>
          <p14:tracePt t="13078" x="1768475" y="3065463"/>
          <p14:tracePt t="13082" x="1754188" y="3044825"/>
          <p14:tracePt t="13094" x="1754188" y="3016250"/>
          <p14:tracePt t="13098" x="1739900" y="2994025"/>
          <p14:tracePt t="13110" x="1739900" y="2979738"/>
          <p14:tracePt t="13117" x="1725613" y="2965450"/>
          <p14:tracePt t="13128" x="1725613" y="2951163"/>
          <p14:tracePt t="13132" x="1717675" y="2944813"/>
          <p14:tracePt t="13141" x="1717675" y="2930525"/>
          <p14:tracePt t="13162" x="1717675" y="2916238"/>
          <p14:tracePt t="13208" x="1703388" y="2916238"/>
          <p14:tracePt t="13217" x="1703388" y="2930525"/>
          <p14:tracePt t="13443" x="1703388" y="2916238"/>
          <p14:tracePt t="13451" x="1703388" y="2894013"/>
          <p14:tracePt t="13463" x="1689100" y="2865438"/>
          <p14:tracePt t="13472" x="1674813" y="2836863"/>
          <p14:tracePt t="13483" x="1674813" y="2830513"/>
          <p14:tracePt t="13487" x="1668463" y="2801938"/>
          <p14:tracePt t="13498" x="1654175" y="2765425"/>
          <p14:tracePt t="13503" x="1639888" y="2730500"/>
          <p14:tracePt t="13512" x="1625600" y="2687638"/>
          <p14:tracePt t="13520" x="1611313" y="2638425"/>
          <p14:tracePt t="13528" x="1604963" y="2601913"/>
          <p14:tracePt t="13536" x="1590675" y="2566988"/>
          <p14:tracePt t="13546" x="1576388" y="2501900"/>
          <p14:tracePt t="13550" x="1576388" y="2466975"/>
          <p14:tracePt t="13562" x="1576388" y="2438400"/>
          <p14:tracePt t="13572" x="1576388" y="2401888"/>
          <p14:tracePt t="13578" x="1576388" y="2366963"/>
          <p14:tracePt t="13585" x="1576388" y="2330450"/>
          <p14:tracePt t="13589" x="1576388" y="2316163"/>
          <p14:tracePt t="13601" x="1576388" y="2287588"/>
          <p14:tracePt t="13609" x="1576388" y="2274888"/>
          <p14:tracePt t="13617" x="1576388" y="2266950"/>
          <p14:tracePt t="13631" x="1576388" y="2252663"/>
          <p14:tracePt t="13635" x="1576388" y="2238375"/>
          <p14:tracePt t="13638" x="1590675" y="2238375"/>
          <p14:tracePt t="13666" x="1604963" y="2224088"/>
          <p14:tracePt t="13681" x="1611313" y="2224088"/>
          <p14:tracePt t="13697" x="1625600" y="2224088"/>
          <p14:tracePt t="13733" x="1639888" y="2238375"/>
          <p14:tracePt t="13760" x="1654175" y="2287588"/>
          <p14:tracePt t="13770" x="1654175" y="2330450"/>
          <p14:tracePt t="13776" x="1654175" y="2352675"/>
          <p14:tracePt t="13782" x="1668463" y="2387600"/>
          <p14:tracePt t="13795" x="1668463" y="2430463"/>
          <p14:tracePt t="13799" x="1674813" y="2452688"/>
          <p14:tracePt t="13811" x="1674813" y="2487613"/>
          <p14:tracePt t="13817" x="1674813" y="2516188"/>
          <p14:tracePt t="13826" x="1689100" y="2538413"/>
          <p14:tracePt t="13836" x="1689100" y="2566988"/>
          <p14:tracePt t="13842" x="1703388" y="2587625"/>
          <p14:tracePt t="13852" x="1703388" y="2601913"/>
          <p14:tracePt t="13859" x="1703388" y="2616200"/>
          <p14:tracePt t="13865" x="1717675" y="2630488"/>
          <p14:tracePt t="13877" x="1717675" y="2638425"/>
          <p14:tracePt t="13881" x="1717675" y="2652713"/>
          <p14:tracePt t="13898" x="1717675" y="2679700"/>
          <p14:tracePt t="13908" x="1725613" y="2687638"/>
          <p14:tracePt t="13913" x="1725613" y="2716213"/>
          <p14:tracePt t="13918" x="1725613" y="2736850"/>
          <p14:tracePt t="13931" x="1739900" y="2765425"/>
          <p14:tracePt t="13939" x="1739900" y="2801938"/>
          <p14:tracePt t="13949" x="1739900" y="2851150"/>
          <p14:tracePt t="13953" x="1739900" y="2901950"/>
          <p14:tracePt t="13965" x="1739900" y="2951163"/>
          <p14:tracePt t="13980" x="1739900" y="3030538"/>
          <p14:tracePt t="13984" x="1739900" y="3114675"/>
          <p14:tracePt t="13987" x="1739900" y="3194050"/>
          <p14:tracePt t="13991" x="1739900" y="3294063"/>
          <p14:tracePt t="14001" x="1739900" y="3379788"/>
          <p14:tracePt t="14028" x="1717675" y="3657600"/>
          <p14:tracePt t="14035" x="1703388" y="3729038"/>
          <p14:tracePt t="14046" x="1689100" y="3813175"/>
          <p14:tracePt t="14050" x="1674813" y="3878263"/>
          <p14:tracePt t="14071" x="1668463" y="3941763"/>
          <p14:tracePt t="14075" x="1639888" y="4070350"/>
          <p14:tracePt t="14085" x="1639888" y="4078288"/>
          <p14:tracePt t="14089" x="1639888" y="4121150"/>
          <p14:tracePt t="14106" x="1625600" y="4191000"/>
          <p14:tracePt t="14117" x="1625600" y="4219575"/>
          <p14:tracePt t="14121" x="1611313" y="4241800"/>
          <p14:tracePt t="14134" x="1611313" y="4291013"/>
          <p14:tracePt t="14144" x="1611313" y="4319588"/>
          <p14:tracePt t="14148" x="1604963" y="4356100"/>
          <p14:tracePt t="14158" x="1604963" y="4405313"/>
          <p14:tracePt t="14165" x="1590675" y="4456113"/>
          <p14:tracePt t="14514" x="1590675" y="4470400"/>
          <p14:tracePt t="14524" x="1590675" y="4491038"/>
          <p14:tracePt t="14533" x="1590675" y="4527550"/>
          <p14:tracePt t="14545" x="1604963" y="4570413"/>
          <p14:tracePt t="14549" x="1611313" y="4605338"/>
          <p14:tracePt t="14560" x="1611313" y="4654550"/>
          <p14:tracePt t="14568" x="1625600" y="4691063"/>
          <p14:tracePt t="14577" x="1639888" y="4754563"/>
          <p14:tracePt t="14581" x="1654175" y="4805363"/>
          <p14:tracePt t="14594" x="1668463" y="4868863"/>
          <p14:tracePt t="14597" x="1674813" y="4919663"/>
          <p14:tracePt t="14608" x="1689100" y="4968875"/>
          <p14:tracePt t="14619" x="1689100" y="4989513"/>
          <p14:tracePt t="14625" x="1703388" y="5032375"/>
          <p14:tracePt t="14629" x="1717675" y="5068888"/>
          <p14:tracePt t="14642" x="1725613" y="5103813"/>
          <p14:tracePt t="14651" x="1725613" y="5132388"/>
          <p14:tracePt t="14658" x="1739900" y="5154613"/>
          <p14:tracePt t="14663" x="1754188" y="5168900"/>
          <p14:tracePt t="14675" x="1754188" y="5197475"/>
          <p14:tracePt t="14679" x="1768475" y="5203825"/>
          <p14:tracePt t="14689" x="1768475" y="5218113"/>
          <p14:tracePt t="14699" x="1774825" y="5232400"/>
          <p14:tracePt t="14715" x="1774825" y="5246688"/>
          <p14:tracePt t="14725" x="1789113" y="5254625"/>
          <p14:tracePt t="14732" x="1789113" y="5268913"/>
          <p14:tracePt t="14743" x="1789113" y="5283200"/>
          <p14:tracePt t="14753" x="1803400" y="5297488"/>
          <p14:tracePt t="14768" x="1803400" y="5318125"/>
          <p14:tracePt t="14779" x="1803400" y="5332413"/>
          <p14:tracePt t="14783" x="1803400" y="5346700"/>
          <p14:tracePt t="14794" x="1803400" y="5353050"/>
          <p14:tracePt t="14806" x="1803400" y="5395913"/>
          <p14:tracePt t="14818" x="1803400" y="5403850"/>
          <p14:tracePt t="14822" x="1803400" y="5418138"/>
          <p14:tracePt t="14834" x="1803400" y="5432425"/>
          <p14:tracePt t="14838" x="1803400" y="5446713"/>
          <p14:tracePt t="14849" x="1803400" y="5467350"/>
          <p14:tracePt t="14862" x="1803400" y="5481638"/>
          <p14:tracePt t="14889" x="1803400" y="5495925"/>
          <p14:tracePt t="14903" x="1803400" y="5503863"/>
          <p14:tracePt t="14966" x="1789113" y="5503863"/>
          <p14:tracePt t="14986" x="1774825" y="5503863"/>
          <p14:tracePt t="15001" x="1768475" y="5503863"/>
          <p14:tracePt t="15015" x="1754188" y="5495925"/>
          <p14:tracePt t="15026" x="1739900" y="5467350"/>
          <p14:tracePt t="15035" x="1725613" y="5467350"/>
          <p14:tracePt t="15043" x="1703388" y="5446713"/>
          <p14:tracePt t="15048" x="1703388" y="5418138"/>
          <p14:tracePt t="15060" x="1689100" y="5395913"/>
          <p14:tracePt t="15067" x="1674813" y="5353050"/>
          <p14:tracePt t="15071" x="1668463" y="5332413"/>
          <p14:tracePt t="15085" x="1668463" y="5297488"/>
          <p14:tracePt t="15088" x="1654175" y="5254625"/>
          <p14:tracePt t="15102" x="1639888" y="5218113"/>
          <p14:tracePt t="15109" x="1639888" y="5168900"/>
          <p14:tracePt t="15113" x="1639888" y="5103813"/>
          <p14:tracePt t="15125" x="1625600" y="5003800"/>
          <p14:tracePt t="15133" x="1625600" y="4905375"/>
          <p14:tracePt t="15137" x="1625600" y="4819650"/>
          <p14:tracePt t="15149" x="1625600" y="4691063"/>
          <p14:tracePt t="15153" x="1625600" y="4556125"/>
          <p14:tracePt t="15163" x="1625600" y="4419600"/>
          <p14:tracePt t="15175" x="1625600" y="4276725"/>
          <p14:tracePt t="15180" x="1625600" y="4127500"/>
          <p14:tracePt t="15184" x="1625600" y="4070350"/>
          <p14:tracePt t="15194" x="1625600" y="3956050"/>
          <p14:tracePt t="15204" x="1625600" y="3841750"/>
          <p14:tracePt t="15218" x="1625600" y="3643313"/>
          <p14:tracePt t="15229" x="1625600" y="3578225"/>
          <p14:tracePt t="15237" x="1625600" y="3506788"/>
          <p14:tracePt t="15245" x="1625600" y="3443288"/>
          <p14:tracePt t="15259" x="1625600" y="3379788"/>
          <p14:tracePt t="15269" x="1639888" y="3343275"/>
          <p14:tracePt t="15275" x="1639888" y="3300413"/>
          <p14:tracePt t="15287" x="1639888" y="3279775"/>
          <p14:tracePt t="15297" x="1654175" y="3243263"/>
          <p14:tracePt t="15301" x="1654175" y="3214688"/>
          <p14:tracePt t="15305" x="1654175" y="3200400"/>
          <p14:tracePt t="15315" x="1654175" y="3194050"/>
          <p14:tracePt t="15330" x="1654175" y="3165475"/>
          <p14:tracePt t="15342" x="1654175" y="3151188"/>
          <p14:tracePt t="15358" x="1654175" y="3143250"/>
          <p14:tracePt t="15377" x="1654175" y="3128963"/>
          <p14:tracePt t="15747" x="1654175" y="3100388"/>
          <p14:tracePt t="15756" x="1654175" y="3079750"/>
          <p14:tracePt t="15766" x="1654175" y="3044825"/>
          <p14:tracePt t="15777" x="1654175" y="3001963"/>
          <p14:tracePt t="15786" x="1639888" y="2965450"/>
          <p14:tracePt t="15793" x="1639888" y="2930525"/>
          <p14:tracePt t="15796" x="1639888" y="2901950"/>
          <p14:tracePt t="15811" x="1639888" y="2851150"/>
          <p14:tracePt t="15814" x="1639888" y="2801938"/>
          <p14:tracePt t="15825" x="1639888" y="2787650"/>
          <p14:tracePt t="15832" x="1639888" y="2751138"/>
          <p14:tracePt t="15841" x="1625600" y="2716213"/>
          <p14:tracePt t="15845" x="1625600" y="2687638"/>
          <p14:tracePt t="15855" x="1625600" y="2679700"/>
          <p14:tracePt t="15865" x="1625600" y="2652713"/>
          <p14:tracePt t="15872" x="1625600" y="2638425"/>
          <p14:tracePt t="15878" x="1625600" y="2630488"/>
          <p14:tracePt t="15899" x="1625600" y="2616200"/>
          <p14:tracePt t="15918" x="1625600" y="2601913"/>
          <p14:tracePt t="16069" x="1625600" y="2616200"/>
          <p14:tracePt t="16488" x="1611313" y="2616200"/>
          <p14:tracePt t="16504" x="1604963" y="2616200"/>
          <p14:tracePt t="16513" x="1590675" y="2601913"/>
          <p14:tracePt t="16523" x="1576388" y="2601913"/>
          <p14:tracePt t="16533" x="1562100" y="2601913"/>
          <p14:tracePt t="16546" x="1554163" y="2601913"/>
          <p14:tracePt t="16554" x="1539875" y="2601913"/>
          <p14:tracePt t="16570" x="1525588" y="2601913"/>
          <p14:tracePt t="16579" x="1511300" y="2601913"/>
          <p14:tracePt t="16588" x="1504950" y="2601913"/>
          <p14:tracePt t="16606" x="1490663" y="2601913"/>
          <p14:tracePt t="16618" x="1476375" y="2601913"/>
          <p14:tracePt t="16625" x="1462088" y="2601913"/>
          <p14:tracePt t="16629" x="1454150" y="2601913"/>
          <p14:tracePt t="16642" x="1425575" y="2601913"/>
          <p14:tracePt t="16646" x="1411288" y="2601913"/>
          <p14:tracePt t="16654" x="1390650" y="2601913"/>
          <p14:tracePt t="16662" x="1376363" y="2601913"/>
          <p14:tracePt t="16666" x="1354138" y="2587625"/>
          <p14:tracePt t="16678" x="1339850" y="2587625"/>
          <p14:tracePt t="16687" x="1311275" y="2581275"/>
          <p14:tracePt t="16695" x="1304925" y="2566988"/>
          <p14:tracePt t="16705" x="1276350" y="2552700"/>
          <p14:tracePt t="16710" x="1254125" y="2530475"/>
          <p14:tracePt t="16720" x="1225550" y="2501900"/>
          <p14:tracePt t="16739" x="1176338" y="2438400"/>
          <p14:tracePt t="16743" x="1155700" y="2416175"/>
          <p14:tracePt t="16753" x="1127125" y="2381250"/>
          <p14:tracePt t="16759" x="1112838" y="2338388"/>
          <p14:tracePt t="16777" x="1098550" y="2301875"/>
          <p14:tracePt t="16782" x="1076325" y="2217738"/>
          <p14:tracePt t="16794" x="1076325" y="2203450"/>
          <p14:tracePt t="16798" x="1062038" y="2166938"/>
          <p14:tracePt t="16810" x="1062038" y="2124075"/>
          <p14:tracePt t="16820" x="1062038" y="2089150"/>
          <p14:tracePt t="16824" x="1062038" y="2074863"/>
          <p14:tracePt t="16828" x="1062038" y="2038350"/>
          <p14:tracePt t="16838" x="1076325" y="2003425"/>
          <p14:tracePt t="16854" x="1098550" y="1974850"/>
          <p14:tracePt t="16859" x="1127125" y="1952625"/>
          <p14:tracePt t="16863" x="1162050" y="1924050"/>
          <p14:tracePt t="16874" x="1204913" y="1903413"/>
          <p14:tracePt t="16878" x="1276350" y="1868488"/>
          <p14:tracePt t="16897" x="1325563" y="1854200"/>
          <p14:tracePt t="16901" x="1390650" y="1825625"/>
          <p14:tracePt t="16904" x="1454150" y="1817688"/>
          <p14:tracePt t="16909" x="1511300" y="1803400"/>
          <p14:tracePt t="16923" x="1576388" y="1803400"/>
          <p14:tracePt t="16927" x="1639888" y="1803400"/>
          <p14:tracePt t="16943" x="1689100" y="1803400"/>
          <p14:tracePt t="16947" x="1739900" y="1803400"/>
          <p14:tracePt t="16951" x="1789113" y="1803400"/>
          <p14:tracePt t="16962" x="1803400" y="1817688"/>
          <p14:tracePt t="16969" x="1868488" y="1839913"/>
          <p14:tracePt t="16972" x="1874838" y="1854200"/>
          <p14:tracePt t="16996" x="1925638" y="1874838"/>
          <p14:tracePt t="17000" x="1939925" y="1903413"/>
          <p14:tracePt t="17012" x="1954213" y="1924050"/>
          <p14:tracePt t="17016" x="1968500" y="1938338"/>
          <p14:tracePt t="17028" x="1974850" y="1952625"/>
          <p14:tracePt t="17032" x="1989138" y="1974850"/>
          <p14:tracePt t="17052" x="1989138" y="2003425"/>
          <p14:tracePt t="17056" x="1989138" y="2038350"/>
          <p14:tracePt t="17065" x="1989138" y="2066925"/>
          <p14:tracePt t="17069" x="1989138" y="2074863"/>
          <p14:tracePt t="17081" x="1989138" y="2103438"/>
          <p14:tracePt t="17086" x="1989138" y="2117725"/>
          <p14:tracePt t="17100" x="1974850" y="2138363"/>
          <p14:tracePt t="17107" x="1968500" y="2152650"/>
          <p14:tracePt t="17111" x="1954213" y="2166938"/>
          <p14:tracePt t="17125" x="1925638" y="2174875"/>
          <p14:tracePt t="17136" x="1917700" y="2189163"/>
          <p14:tracePt t="17141" x="1874838" y="2203450"/>
          <p14:tracePt t="17145" x="1854200" y="2217738"/>
          <p14:tracePt t="17158" x="1817688" y="2217738"/>
          <p14:tracePt t="17162" x="1803400" y="2217738"/>
          <p14:tracePt t="17167" x="1768475" y="2217738"/>
          <p14:tracePt t="17175" x="1739900" y="2217738"/>
          <p14:tracePt t="17185" x="1703388" y="2217738"/>
          <p14:tracePt t="17193" x="1689100" y="2217738"/>
          <p14:tracePt t="17204" x="1668463" y="2217738"/>
          <p14:tracePt t="17213" x="1654175" y="2217738"/>
          <p14:tracePt t="17221" x="1639888" y="2217738"/>
          <p14:tracePt t="17246" x="1639888" y="2203450"/>
          <p14:tracePt t="17568" x="1625600" y="2203450"/>
          <p14:tracePt t="17577" x="1611313" y="2203450"/>
          <p14:tracePt t="17585" x="1590675" y="2217738"/>
          <p14:tracePt t="17594" x="1576388" y="2224088"/>
          <p14:tracePt t="17604" x="1554163" y="2238375"/>
          <p14:tracePt t="17615" x="1539875" y="2252663"/>
          <p14:tracePt t="17618" x="1525588" y="2252663"/>
          <p14:tracePt t="17628" x="1511300" y="2266950"/>
          <p14:tracePt t="17637" x="1490663" y="2266950"/>
          <p14:tracePt t="17641" x="1476375" y="2274888"/>
          <p14:tracePt t="17653" x="1462088" y="2274888"/>
          <p14:tracePt t="17661" x="1454150" y="2274888"/>
          <p14:tracePt t="17669" x="1425575" y="2287588"/>
          <p14:tracePt t="17677" x="1411288" y="2287588"/>
          <p14:tracePt t="17682" x="1404938" y="2287588"/>
          <p14:tracePt t="17693" x="1390650" y="2287588"/>
          <p14:tracePt t="17712" x="1376363" y="2287588"/>
          <p14:tracePt t="17716" x="1362075" y="2287588"/>
          <p14:tracePt t="17727" x="1354138" y="2287588"/>
          <p14:tracePt t="17745" x="1339850" y="2287588"/>
          <p14:tracePt t="17899" x="1354138" y="2287588"/>
          <p14:tracePt t="17910" x="1362075" y="2287588"/>
          <p14:tracePt t="17918" x="1390650" y="2287588"/>
          <p14:tracePt t="17928" x="1411288" y="2287588"/>
          <p14:tracePt t="17937" x="1439863" y="2287588"/>
          <p14:tracePt t="17942" x="1476375" y="2316163"/>
          <p14:tracePt t="17948" x="1504950" y="2330450"/>
          <p14:tracePt t="17962" x="1525588" y="2330450"/>
          <p14:tracePt t="17966" x="1576388" y="2352675"/>
          <p14:tracePt t="17977" x="1590675" y="2366963"/>
          <p14:tracePt t="17981" x="1611313" y="2387600"/>
          <p14:tracePt t="17988" x="1639888" y="2401888"/>
          <p14:tracePt t="18003" x="1668463" y="2430463"/>
          <p14:tracePt t="18009" x="1674813" y="2438400"/>
          <p14:tracePt t="18019" x="1689100" y="2452688"/>
          <p14:tracePt t="18025" x="1703388" y="2466975"/>
          <p14:tracePt t="18032" x="1717675" y="2466975"/>
          <p14:tracePt t="18041" x="1717675" y="2481263"/>
          <p14:tracePt t="18045" x="1717675" y="2487613"/>
          <p14:tracePt t="18054" x="1725613" y="2487613"/>
          <p14:tracePt t="18072" x="1725613" y="2501900"/>
          <p14:tracePt t="18094" x="1725613" y="2516188"/>
          <p14:tracePt t="18135" x="1717675" y="2516188"/>
          <p14:tracePt t="18145" x="1703388" y="2516188"/>
          <p14:tracePt t="18152" x="1689100" y="2516188"/>
          <p14:tracePt t="18161" x="1668463" y="2516188"/>
          <p14:tracePt t="18169" x="1639888" y="2530475"/>
          <p14:tracePt t="18175" x="1604963" y="2530475"/>
          <p14:tracePt t="18189" x="1562100" y="2530475"/>
          <p14:tracePt t="18193" x="1525588" y="2530475"/>
          <p14:tracePt t="18197" x="1476375" y="2530475"/>
          <p14:tracePt t="18209" x="1425575" y="2530475"/>
          <p14:tracePt t="18216" x="1376363" y="2530475"/>
          <p14:tracePt t="18225" x="1325563" y="2530475"/>
          <p14:tracePt t="18235" x="1311275" y="2530475"/>
          <p14:tracePt t="18244" x="1239838" y="2530475"/>
          <p14:tracePt t="18248" x="1204913" y="2530475"/>
          <p14:tracePt t="18254" x="1176338" y="2530475"/>
          <p14:tracePt t="18269" x="1141413" y="2530475"/>
          <p14:tracePt t="18275" x="1098550" y="2530475"/>
          <p14:tracePt t="18279" x="1090613" y="2530475"/>
          <p14:tracePt t="18289" x="1062038" y="2530475"/>
          <p14:tracePt t="18299" x="1041400" y="2538413"/>
          <p14:tracePt t="18303" x="1027113" y="2538413"/>
          <p14:tracePt t="18312" x="1012825" y="2538413"/>
          <p14:tracePt t="18325" x="998538" y="2552700"/>
          <p14:tracePt t="18329" x="990600" y="2552700"/>
          <p14:tracePt t="18339" x="976313" y="2566988"/>
          <p14:tracePt t="18354" x="976313" y="2581275"/>
          <p14:tracePt t="18359" x="962025" y="2581275"/>
          <p14:tracePt t="18363" x="962025" y="2587625"/>
          <p14:tracePt t="18366" x="947738" y="2601913"/>
          <p14:tracePt t="18379" x="947738" y="2616200"/>
          <p14:tracePt t="18392" x="941388" y="2652713"/>
          <p14:tracePt t="18403" x="941388" y="2667000"/>
          <p14:tracePt t="18409" x="941388" y="2687638"/>
          <p14:tracePt t="18419" x="941388" y="2701925"/>
          <p14:tracePt t="18425" x="941388" y="2730500"/>
          <p14:tracePt t="18447" x="941388" y="2830513"/>
          <p14:tracePt t="18460" x="941388" y="2865438"/>
          <p14:tracePt t="18464" x="941388" y="2879725"/>
          <p14:tracePt t="18475" x="941388" y="2930525"/>
          <p14:tracePt t="18480" x="941388" y="2965450"/>
          <p14:tracePt t="18491" x="941388" y="2979738"/>
          <p14:tracePt t="18498" x="941388" y="3016250"/>
          <p14:tracePt t="18510" x="941388" y="3051175"/>
          <p14:tracePt t="18514" x="941388" y="3094038"/>
          <p14:tracePt t="18525" x="941388" y="3114675"/>
          <p14:tracePt t="18529" x="941388" y="3143250"/>
          <p14:tracePt t="18539" x="941388" y="3165475"/>
          <p14:tracePt t="18549" x="941388" y="3200400"/>
          <p14:tracePt t="18560" x="947738" y="3228975"/>
          <p14:tracePt t="18563" x="962025" y="3243263"/>
          <p14:tracePt t="18575" x="976313" y="3265488"/>
          <p14:tracePt t="18579" x="998538" y="3300413"/>
          <p14:tracePt t="18592" x="1012825" y="3328988"/>
          <p14:tracePt t="18603" x="1041400" y="3351213"/>
          <p14:tracePt t="18609" x="1098550" y="3394075"/>
          <p14:tracePt t="18621" x="1141413" y="3414713"/>
          <p14:tracePt t="18626" x="1176338" y="3429000"/>
          <p14:tracePt t="18636" x="1212850" y="3457575"/>
          <p14:tracePt t="18646" x="1254125" y="3457575"/>
          <p14:tracePt t="18650" x="1304925" y="3463925"/>
          <p14:tracePt t="18663" x="1354138" y="3478213"/>
          <p14:tracePt t="18667" x="1404938" y="3492500"/>
          <p14:tracePt t="18679" x="1462088" y="3506788"/>
          <p14:tracePt t="18684" x="1525588" y="3506788"/>
          <p14:tracePt t="18697" x="1576388" y="3514725"/>
          <p14:tracePt t="18701" x="1625600" y="3529013"/>
          <p14:tracePt t="18711" x="1689100" y="3529013"/>
          <p14:tracePt t="18718" x="1754188" y="3543300"/>
          <p14:tracePt t="18722" x="1817688" y="3557588"/>
          <p14:tracePt t="18735" x="1868488" y="3557588"/>
          <p14:tracePt t="18746" x="1917700" y="3563938"/>
          <p14:tracePt t="18750" x="1968500" y="3578225"/>
          <p14:tracePt t="18754" x="1989138" y="3578225"/>
          <p14:tracePt t="18766" x="2025650" y="3592513"/>
          <p14:tracePt t="18775" x="2066925" y="3606800"/>
          <p14:tracePt t="18779" x="2089150" y="3606800"/>
          <p14:tracePt t="18792" x="2117725" y="3614738"/>
          <p14:tracePt t="18802" x="2138363" y="3629025"/>
          <p14:tracePt t="18806" x="2166938" y="3643313"/>
          <p14:tracePt t="18810" x="2174875" y="3643313"/>
          <p14:tracePt t="18825" x="2203450" y="3657600"/>
          <p14:tracePt t="18829" x="2217738" y="3663950"/>
          <p14:tracePt t="18840" x="2217738" y="3678238"/>
          <p14:tracePt t="18860" x="2252663" y="3706813"/>
          <p14:tracePt t="18867" x="2266950" y="3714750"/>
          <p14:tracePt t="18881" x="2281238" y="3729038"/>
          <p14:tracePt t="18884" x="2289175" y="3729038"/>
          <p14:tracePt t="18905" x="2289175" y="3743325"/>
          <p14:tracePt t="18911" x="2303463" y="3757613"/>
          <p14:tracePt t="18925" x="2303463" y="3763963"/>
          <p14:tracePt t="18953" x="2317750" y="3763963"/>
          <p14:tracePt t="18958" x="2317750" y="3778250"/>
          <p14:tracePt t="18995" x="2317750" y="3792538"/>
          <p14:tracePt t="19018" x="2303463" y="3792538"/>
          <p14:tracePt t="19032" x="2289175" y="3792538"/>
          <p14:tracePt t="19047" x="2281238" y="3806825"/>
          <p14:tracePt t="19054" x="2252663" y="3806825"/>
          <p14:tracePt t="19065" x="2238375" y="3806825"/>
          <p14:tracePt t="19072" x="2217738" y="3806825"/>
          <p14:tracePt t="19082" x="2174875" y="3806825"/>
          <p14:tracePt t="19094" x="2138363" y="3806825"/>
          <p14:tracePt t="19098" x="2117725" y="3806825"/>
          <p14:tracePt t="19101" x="2066925" y="3806825"/>
          <p14:tracePt t="19111" x="2025650" y="3806825"/>
          <p14:tracePt t="19120" x="1989138" y="3806825"/>
          <p14:tracePt t="19125" x="1954213" y="3806825"/>
          <p14:tracePt t="19136" x="1903413" y="3806825"/>
          <p14:tracePt t="19142" x="1868488" y="3806825"/>
          <p14:tracePt t="19154" x="1839913" y="3806825"/>
          <p14:tracePt t="19158" x="1789113" y="3792538"/>
          <p14:tracePt t="19170" x="1754188" y="3792538"/>
          <p14:tracePt t="19175" x="1717675" y="3778250"/>
          <p14:tracePt t="19185" x="1703388" y="3763963"/>
          <p14:tracePt t="19200" x="1639888" y="3757613"/>
          <p14:tracePt t="19209" x="1590675" y="3714750"/>
          <p14:tracePt t="19213" x="1576388" y="3706813"/>
          <p14:tracePt t="19226" x="1525588" y="3678238"/>
          <p14:tracePt t="19234" x="1504950" y="3657600"/>
          <p14:tracePt t="19238" x="1476375" y="3643313"/>
          <p14:tracePt t="19251" x="1454150" y="3606800"/>
          <p14:tracePt t="19255" x="1425575" y="3578225"/>
          <p14:tracePt t="19265" x="1411288" y="3563938"/>
          <p14:tracePt t="19280" x="1362075" y="3506788"/>
          <p14:tracePt t="19289" x="1354138" y="3492500"/>
          <p14:tracePt t="19298" x="1339850" y="3463925"/>
          <p14:tracePt t="19302" x="1325563" y="3443288"/>
          <p14:tracePt t="19322" x="1311275" y="3414713"/>
          <p14:tracePt t="19327" x="1304925" y="3400425"/>
          <p14:tracePt t="19331" x="1290638" y="3379788"/>
          <p14:tracePt t="19335" x="1290638" y="3365500"/>
          <p14:tracePt t="19347" x="1276350" y="3351213"/>
          <p14:tracePt t="19351" x="1276350" y="3343275"/>
          <p14:tracePt t="19377" x="1276350" y="3300413"/>
          <p14:tracePt t="19394" x="1276350" y="3294063"/>
          <p14:tracePt t="19398" x="1276350" y="3265488"/>
          <p14:tracePt t="19410" x="1276350" y="3251200"/>
          <p14:tracePt t="19416" x="1304925" y="3228975"/>
          <p14:tracePt t="19428" x="1311275" y="3200400"/>
          <p14:tracePt t="19434" x="1354138" y="3179763"/>
          <p14:tracePt t="19439" x="1376363" y="3165475"/>
          <p14:tracePt t="19449" x="1404938" y="3128963"/>
          <p14:tracePt t="19466" x="1411288" y="3128963"/>
          <p14:tracePt t="19471" x="1462088" y="3094038"/>
          <p14:tracePt t="19475" x="1504950" y="3065463"/>
          <p14:tracePt t="19478" x="1525588" y="3065463"/>
          <p14:tracePt t="19492" x="1576388" y="3044825"/>
          <p14:tracePt t="19497" x="1611313" y="3030538"/>
          <p14:tracePt t="19510" x="1654175" y="3016250"/>
          <p14:tracePt t="19514" x="1674813" y="3001963"/>
          <p14:tracePt t="19527" x="1717675" y="3001963"/>
          <p14:tracePt t="19532" x="1754188" y="2994025"/>
          <p14:tracePt t="19535" x="1789113" y="2994025"/>
          <p14:tracePt t="19546" x="1825625" y="2994025"/>
          <p14:tracePt t="19554" x="1874838" y="2994025"/>
          <p14:tracePt t="19563" x="1925638" y="2994025"/>
          <p14:tracePt t="19575" x="1974850" y="2994025"/>
          <p14:tracePt t="19586" x="2052638" y="2994025"/>
          <p14:tracePt t="19595" x="2066925" y="2994025"/>
          <p14:tracePt t="19604" x="2103438" y="2994025"/>
          <p14:tracePt t="19622" x="2124075" y="3001963"/>
          <p14:tracePt t="19627" x="2189163" y="3030538"/>
          <p14:tracePt t="19637" x="2203450" y="3044825"/>
          <p14:tracePt t="19642" x="2232025" y="3051175"/>
          <p14:tracePt t="19654" x="2252663" y="3079750"/>
          <p14:tracePt t="19671" x="2266950" y="3094038"/>
          <p14:tracePt t="19676" x="2303463" y="3114675"/>
          <p14:tracePt t="19681" x="2317750" y="3128963"/>
          <p14:tracePt t="19689" x="2332038" y="3143250"/>
          <p14:tracePt t="19709" x="2338388" y="3179763"/>
          <p14:tracePt t="19729" x="2352675" y="3194050"/>
          <p14:tracePt t="19734" x="2352675" y="3214688"/>
          <p14:tracePt t="19739" x="2352675" y="3228975"/>
          <p14:tracePt t="19755" x="2352675" y="3243263"/>
          <p14:tracePt t="19762" x="2352675" y="3251200"/>
          <p14:tracePt t="19767" x="2352675" y="3265488"/>
          <p14:tracePt t="19775" x="2352675" y="3294063"/>
          <p14:tracePt t="19781" x="2338388" y="3314700"/>
          <p14:tracePt t="19786" x="2317750" y="3343275"/>
          <p14:tracePt t="19801" x="2289175" y="3365500"/>
          <p14:tracePt t="19809" x="2266950" y="3400425"/>
          <p14:tracePt t="19820" x="2232025" y="3443288"/>
          <p14:tracePt t="19842" x="2189163" y="3463925"/>
          <p14:tracePt t="19847" x="2025650" y="3592513"/>
          <p14:tracePt t="19852" x="1968500" y="3614738"/>
          <p14:tracePt t="19870" x="1903413" y="3657600"/>
          <p14:tracePt t="19877" x="1839913" y="3678238"/>
          <p14:tracePt t="19882" x="1774825" y="3706813"/>
          <p14:tracePt t="19887" x="1725613" y="3729038"/>
          <p14:tracePt t="19892" x="1668463" y="3757613"/>
          <p14:tracePt t="19909" x="1611313" y="3778250"/>
          <p14:tracePt t="19913" x="1562100" y="3792538"/>
          <p14:tracePt t="19926" x="1539875" y="3806825"/>
          <p14:tracePt t="19930" x="1504950" y="3813175"/>
          <p14:tracePt t="19934" x="1462088" y="3813175"/>
          <p14:tracePt t="19937" x="1425575" y="3827463"/>
          <p14:tracePt t="19951" x="1411288" y="3827463"/>
          <p14:tracePt t="19960" x="1390650" y="3827463"/>
          <p14:tracePt t="19964" x="1362075" y="3827463"/>
          <p14:tracePt t="19976" x="1354138" y="3827463"/>
          <p14:tracePt t="19980" x="1325563" y="3813175"/>
          <p14:tracePt t="20000" x="1290638" y="3792538"/>
          <p14:tracePt t="20004" x="1276350" y="3778250"/>
          <p14:tracePt t="20015" x="1254125" y="3743325"/>
          <p14:tracePt t="20019" x="1225550" y="3714750"/>
          <p14:tracePt t="20031" x="1212850" y="3692525"/>
          <p14:tracePt t="20039" x="1204913" y="3663950"/>
          <p14:tracePt t="20049" x="1176338" y="3643313"/>
          <p14:tracePt t="20053" x="1155700" y="3606800"/>
          <p14:tracePt t="20065" x="1127125" y="3563938"/>
          <p14:tracePt t="20081" x="1112838" y="3529013"/>
          <p14:tracePt t="20085" x="1090613" y="3478213"/>
          <p14:tracePt t="20100" x="1062038" y="3414713"/>
          <p14:tracePt t="20112" x="1047750" y="3394075"/>
          <p14:tracePt t="20115" x="1047750" y="3365500"/>
          <p14:tracePt t="20127" x="1047750" y="3351213"/>
          <p14:tracePt t="20163" x="1047750" y="3314700"/>
          <p14:tracePt t="20167" x="1212850" y="3143250"/>
          <p14:tracePt t="20171" x="1325563" y="3094038"/>
          <p14:tracePt t="20184" x="1462088" y="3016250"/>
          <p14:tracePt t="20189" x="1625600" y="2951163"/>
          <p14:tracePt t="20216" x="2117725" y="2830513"/>
          <p14:tracePt t="20220" x="2174875" y="2816225"/>
          <p14:tracePt t="20234" x="2332038" y="2801938"/>
          <p14:tracePt t="20238" x="2452688" y="2801938"/>
          <p14:tracePt t="20249" x="2566988" y="2801938"/>
          <p14:tracePt t="20261" x="2667000" y="2801938"/>
          <p14:tracePt t="20265" x="2730500" y="2801938"/>
          <p14:tracePt t="20272" x="2801938" y="2836863"/>
          <p14:tracePt t="20283" x="2865438" y="2851150"/>
          <p14:tracePt t="20292" x="2916238" y="2894013"/>
          <p14:tracePt t="20296" x="2951163" y="2930525"/>
          <p14:tracePt t="20308" x="2979738" y="2951163"/>
          <p14:tracePt t="20313" x="2994025" y="2965450"/>
          <p14:tracePt t="20316" x="3016250" y="3001963"/>
          <p14:tracePt t="20333" x="3051175" y="3094038"/>
          <p14:tracePt t="20345" x="3051175" y="3100388"/>
          <p14:tracePt t="20356" x="3065463" y="3165475"/>
          <p14:tracePt t="20361" x="3065463" y="3200400"/>
          <p14:tracePt t="20366" x="3065463" y="3243263"/>
          <p14:tracePt t="20375" x="3065463" y="3279775"/>
          <p14:tracePt t="20387" x="3065463" y="3328988"/>
          <p14:tracePt t="20392" x="3051175" y="3379788"/>
          <p14:tracePt t="20401" x="3030538" y="3414713"/>
          <p14:tracePt t="20420" x="3016250" y="3457575"/>
          <p14:tracePt t="20425" x="2994025" y="3514725"/>
          <p14:tracePt t="20430" x="2979738" y="3543300"/>
          <p14:tracePt t="20447" x="2944813" y="3606800"/>
          <p14:tracePt t="20462" x="2916238" y="3614738"/>
          <p14:tracePt t="20467" x="2901950" y="3629025"/>
          <p14:tracePt t="20483" x="2879725" y="3657600"/>
          <p14:tracePt t="20488" x="2844800" y="3663950"/>
          <p14:tracePt t="20501" x="2816225" y="3678238"/>
          <p14:tracePt t="20505" x="2781300" y="3692525"/>
          <p14:tracePt t="20526" x="2738438" y="3692525"/>
          <p14:tracePt t="20531" x="2652713" y="3706813"/>
          <p14:tracePt t="20538" x="2587625" y="3714750"/>
          <p14:tracePt t="20547" x="2530475" y="3729038"/>
          <p14:tracePt t="20552" x="2452688" y="3729038"/>
          <p14:tracePt t="20572" x="2232025" y="3757613"/>
          <p14:tracePt t="20578" x="2138363" y="3778250"/>
          <p14:tracePt t="20588" x="2074863" y="3778250"/>
          <p14:tracePt t="20592" x="1989138" y="3806825"/>
          <p14:tracePt t="20604" x="1889125" y="3813175"/>
          <p14:tracePt t="20609" x="1774825" y="3827463"/>
          <p14:tracePt t="20619" x="1689100" y="3841750"/>
          <p14:tracePt t="20623" x="1590675" y="3856038"/>
          <p14:tracePt t="20636" x="1504950" y="3878263"/>
          <p14:tracePt t="20644" x="1411288" y="3878263"/>
          <p14:tracePt t="20648" x="1354138" y="3892550"/>
          <p14:tracePt t="20664" x="1212850" y="3892550"/>
          <p14:tracePt t="20677" x="1155700" y="3892550"/>
          <p14:tracePt t="20681" x="1112838" y="3892550"/>
          <p14:tracePt t="20694" x="1047750" y="3892550"/>
          <p14:tracePt t="20698" x="1012825" y="3892550"/>
          <p14:tracePt t="20708" x="990600" y="3878263"/>
          <p14:tracePt t="20720" x="912813" y="3856038"/>
          <p14:tracePt t="20732" x="876300" y="3827463"/>
          <p14:tracePt t="20736" x="847725" y="3813175"/>
          <p14:tracePt t="20751" x="827088" y="3792538"/>
          <p14:tracePt t="20764" x="798513" y="3778250"/>
          <p14:tracePt t="20769" x="777875" y="3757613"/>
          <p14:tracePt t="20777" x="763588" y="3743325"/>
          <p14:tracePt t="20782" x="741363" y="3729038"/>
          <p14:tracePt t="20786" x="727075" y="3706813"/>
          <p14:tracePt t="20803" x="698500" y="3692525"/>
          <p14:tracePt t="20809" x="692150" y="3678238"/>
          <p14:tracePt t="20813" x="677863" y="3663950"/>
          <p14:tracePt t="20817" x="663575" y="3657600"/>
          <p14:tracePt t="20832" x="649288" y="3643313"/>
          <p14:tracePt t="20835" x="641350" y="3629025"/>
          <p14:tracePt t="20845" x="641350" y="3614738"/>
          <p14:tracePt t="20850" x="627063" y="3606800"/>
          <p14:tracePt t="20862" x="627063" y="3592513"/>
          <p14:tracePt t="20866" x="612775" y="3578225"/>
          <p14:tracePt t="20875" x="612775" y="3563938"/>
          <p14:tracePt t="20889" x="612775" y="3557588"/>
          <p14:tracePt t="20925" x="612775" y="3543300"/>
          <p14:tracePt t="20929" x="612775" y="3529013"/>
          <p14:tracePt t="20933" x="612775" y="3514725"/>
          <p14:tracePt t="20937" x="612775" y="3506788"/>
          <p14:tracePt t="20948" x="627063" y="3492500"/>
          <p14:tracePt t="20959" x="641350" y="3463925"/>
          <p14:tracePt t="20963" x="649288" y="3443288"/>
          <p14:tracePt t="20992" x="692150" y="3400425"/>
          <p14:tracePt t="20996" x="763588" y="3314700"/>
          <p14:tracePt t="21006" x="798513" y="3279775"/>
          <p14:tracePt t="21016" x="841375" y="3243263"/>
          <p14:tracePt t="21021" x="876300" y="3214688"/>
          <p14:tracePt t="21050" x="990600" y="3114675"/>
          <p14:tracePt t="21054" x="1041400" y="3094038"/>
          <p14:tracePt t="21059" x="1076325" y="3065463"/>
          <p14:tracePt t="21075" x="1112838" y="3051175"/>
          <p14:tracePt t="21081" x="1162050" y="3030538"/>
          <p14:tracePt t="21098" x="1212850" y="3016250"/>
          <p14:tracePt t="21102" x="1304925" y="2979738"/>
          <p14:tracePt t="21114" x="1339850" y="2965450"/>
          <p14:tracePt t="21119" x="1362075" y="2965450"/>
          <p14:tracePt t="21123" x="1439863" y="2951163"/>
          <p14:tracePt t="21132" x="1462088" y="2951163"/>
          <p14:tracePt t="21146" x="1539875" y="2951163"/>
          <p14:tracePt t="21158" x="1576388" y="2951163"/>
          <p14:tracePt t="21167" x="1625600" y="2951163"/>
          <p14:tracePt t="21179" x="1668463" y="2951163"/>
          <p14:tracePt t="21183" x="1703388" y="2951163"/>
          <p14:tracePt t="21187" x="1739900" y="2951163"/>
          <p14:tracePt t="21197" x="1774825" y="2951163"/>
          <p14:tracePt t="21211" x="1817688" y="2965450"/>
          <p14:tracePt t="21215" x="1854200" y="2965450"/>
          <p14:tracePt t="21227" x="1874838" y="2979738"/>
          <p14:tracePt t="21231" x="1917700" y="2994025"/>
          <p14:tracePt t="21235" x="1939925" y="2994025"/>
          <p14:tracePt t="21250" x="1974850" y="3001963"/>
          <p14:tracePt t="21254" x="2017713" y="3030538"/>
          <p14:tracePt t="21269" x="2038350" y="3030538"/>
          <p14:tracePt t="21275" x="2066925" y="3044825"/>
          <p14:tracePt t="21279" x="2089150" y="3065463"/>
          <p14:tracePt t="21286" x="2124075" y="3079750"/>
          <p14:tracePt t="21298" x="2138363" y="3094038"/>
          <p14:tracePt t="21302" x="2166938" y="3114675"/>
          <p14:tracePt t="21318" x="2189163" y="3128963"/>
          <p14:tracePt t="21325" x="2217738" y="3151188"/>
          <p14:tracePt t="21329" x="2232025" y="3165475"/>
          <p14:tracePt t="21333" x="2238375" y="3194050"/>
          <p14:tracePt t="21346" x="2252663" y="3200400"/>
          <p14:tracePt t="21351" x="2266950" y="3228975"/>
          <p14:tracePt t="21362" x="2281238" y="3243263"/>
          <p14:tracePt t="21367" x="2281238" y="3251200"/>
          <p14:tracePt t="21376" x="2289175" y="3265488"/>
          <p14:tracePt t="21399" x="2289175" y="3294063"/>
          <p14:tracePt t="21408" x="2289175" y="3300413"/>
          <p14:tracePt t="21412" x="2289175" y="3314700"/>
          <p14:tracePt t="21423" x="2289175" y="3328988"/>
          <p14:tracePt t="21430" x="2289175" y="3343275"/>
          <p14:tracePt t="21444" x="2289175" y="3365500"/>
          <p14:tracePt t="21448" x="2281238" y="3379788"/>
          <p14:tracePt t="21453" x="2266950" y="3400425"/>
          <p14:tracePt t="21468" x="2252663" y="3429000"/>
          <p14:tracePt t="21472" x="2232025" y="3463925"/>
          <p14:tracePt t="21483" x="2203450" y="3492500"/>
          <p14:tracePt t="21487" x="2174875" y="3543300"/>
          <p14:tracePt t="21501" x="2152650" y="3578225"/>
          <p14:tracePt t="21505" x="2117725" y="3606800"/>
          <p14:tracePt t="21535" x="2103438" y="3614738"/>
          <p14:tracePt t="21539" x="1989138" y="3714750"/>
          <p14:tracePt t="21545" x="1954213" y="3729038"/>
          <p14:tracePt t="21549" x="1925638" y="3743325"/>
          <p14:tracePt t="21564" x="1889125" y="3757613"/>
          <p14:tracePt t="21568" x="1839913" y="3763963"/>
          <p14:tracePt t="21579" x="1803400" y="3778250"/>
          <p14:tracePt t="21601" x="1689100" y="3792538"/>
          <p14:tracePt t="21605" x="1668463" y="3792538"/>
          <p14:tracePt t="21617" x="1611313" y="3792538"/>
          <p14:tracePt t="21625" x="1576388" y="3792538"/>
          <p14:tracePt t="21637" x="1539875" y="3792538"/>
          <p14:tracePt t="21642" x="1504950" y="3792538"/>
          <p14:tracePt t="21646" x="1462088" y="3792538"/>
          <p14:tracePt t="21656" x="1425575" y="3763963"/>
          <p14:tracePt t="21666" x="1390650" y="3757613"/>
          <p14:tracePt t="21679" x="1311275" y="3714750"/>
          <p14:tracePt t="21748" x="1112838" y="3457575"/>
          <p14:tracePt t="21760" x="1098550" y="3400425"/>
          <p14:tracePt t="21766" x="1098550" y="3394075"/>
          <p14:tracePt t="21771" x="1090613" y="3351213"/>
          <p14:tracePt t="21776" x="1090613" y="3328988"/>
          <p14:tracePt t="21796" x="1090613" y="3251200"/>
          <p14:tracePt t="21801" x="1090613" y="3228975"/>
          <p14:tracePt t="21811" x="1098550" y="3194050"/>
          <p14:tracePt t="21816" x="1127125" y="3165475"/>
          <p14:tracePt t="21829" x="1176338" y="3128963"/>
          <p14:tracePt t="21835" x="1225550" y="3094038"/>
          <p14:tracePt t="21844" x="1290638" y="3051175"/>
          <p14:tracePt t="21849" x="1354138" y="3016250"/>
          <p14:tracePt t="21863" x="1490663" y="2979738"/>
          <p14:tracePt t="21876" x="1554163" y="2965450"/>
          <p14:tracePt t="21880" x="1590675" y="2951163"/>
          <p14:tracePt t="21894" x="1668463" y="2951163"/>
          <p14:tracePt t="21898" x="1689100" y="2951163"/>
          <p14:tracePt t="21908" x="1739900" y="2951163"/>
          <p14:tracePt t="21912" x="1774825" y="2951163"/>
          <p14:tracePt t="21922" x="1803400" y="2951163"/>
          <p14:tracePt t="21932" x="1825625" y="2965450"/>
          <p14:tracePt t="21942" x="1854200" y="2965450"/>
          <p14:tracePt t="21946" x="1868488" y="2979738"/>
          <p14:tracePt t="21958" x="1874838" y="2994025"/>
          <p14:tracePt t="21969" x="1889125" y="3001963"/>
          <p14:tracePt t="21973" x="1903413" y="3016250"/>
          <p14:tracePt t="21977" x="1903413" y="3030538"/>
          <p14:tracePt t="21988" x="1917700" y="3044825"/>
          <p14:tracePt t="22000" x="1917700" y="3051175"/>
          <p14:tracePt t="22019" x="1917700" y="3079750"/>
          <p14:tracePt t="22039" x="1917700" y="3094038"/>
          <p14:tracePt t="22069" x="1903413" y="3100388"/>
          <p14:tracePt t="22107" x="1889125" y="3100388"/>
          <p14:tracePt t="22169" x="1889125" y="3094038"/>
          <p14:tracePt t="22188" x="1889125" y="3079750"/>
          <p14:tracePt t="22197" x="1874838" y="3065463"/>
          <p14:tracePt t="22202" x="1874838" y="3051175"/>
          <p14:tracePt t="22215" x="1868488" y="3051175"/>
          <p14:tracePt t="22222" x="1868488" y="3044825"/>
          <p14:tracePt t="22231" x="1854200" y="3030538"/>
          <p14:tracePt t="22236" x="1854200" y="3016250"/>
          <p14:tracePt t="22249" x="1839913" y="3001963"/>
          <p14:tracePt t="22265" x="1825625" y="2994025"/>
          <p14:tracePt t="22269" x="1817688" y="2979738"/>
          <p14:tracePt t="22280" x="1817688" y="2965450"/>
          <p14:tracePt t="22292" x="1803400" y="2965450"/>
          <p14:tracePt t="22296" x="1803400" y="2951163"/>
          <p14:tracePt t="22378" x="1803400" y="2965450"/>
          <p14:tracePt t="22388" x="1803400" y="2979738"/>
          <p14:tracePt t="22407" x="1803400" y="2994025"/>
          <p14:tracePt t="22411" x="1803400" y="3001963"/>
          <p14:tracePt t="22429" x="1803400" y="3030538"/>
          <p14:tracePt t="22438" x="1803400" y="3044825"/>
          <p14:tracePt t="22448" x="1817688" y="3065463"/>
          <p14:tracePt t="22459" x="1825625" y="3079750"/>
          <p14:tracePt t="22464" x="1825625" y="3100388"/>
          <p14:tracePt t="22475" x="1839913" y="3114675"/>
          <p14:tracePt t="22482" x="1854200" y="3143250"/>
          <p14:tracePt t="22486" x="1854200" y="3151188"/>
          <p14:tracePt t="22498" x="1868488" y="3179763"/>
          <p14:tracePt t="22502" x="1874838" y="3194050"/>
          <p14:tracePt t="22514" x="1874838" y="3200400"/>
          <p14:tracePt t="22517" x="1889125" y="3214688"/>
          <p14:tracePt t="22529" x="1903413" y="3228975"/>
          <p14:tracePt t="22533" x="1903413" y="3243263"/>
          <p14:tracePt t="22539" x="1917700" y="3251200"/>
          <p14:tracePt t="22549" x="1925638" y="3265488"/>
          <p14:tracePt t="22561" x="1925638" y="3294063"/>
          <p14:tracePt t="22570" x="1939925" y="3300413"/>
          <p14:tracePt t="22575" x="1954213" y="3314700"/>
          <p14:tracePt t="22586" x="1954213" y="3328988"/>
          <p14:tracePt t="22592" x="1968500" y="3351213"/>
          <p14:tracePt t="22605" x="1974850" y="3379788"/>
          <p14:tracePt t="22616" x="1989138" y="3400425"/>
          <p14:tracePt t="22625" x="1989138" y="3414713"/>
          <p14:tracePt t="22629" x="2003425" y="3429000"/>
          <p14:tracePt t="22640" x="2003425" y="3457575"/>
          <p14:tracePt t="22662" x="2017713" y="3478213"/>
          <p14:tracePt t="22669" x="2017713" y="3506788"/>
          <p14:tracePt t="22683" x="2017713" y="3514725"/>
          <p14:tracePt t="22688" x="2017713" y="3529013"/>
          <p14:tracePt t="22700" x="2017713" y="3543300"/>
          <p14:tracePt t="22714" x="2017713" y="3557588"/>
          <p14:tracePt t="22727" x="2017713" y="3563938"/>
          <p14:tracePt t="22739" x="2017713" y="3592513"/>
          <p14:tracePt t="23724" x="2017713" y="3606800"/>
          <p14:tracePt t="23741" x="2025650" y="3614738"/>
          <p14:tracePt t="23750" x="2025650" y="3629025"/>
          <p14:tracePt t="23761" x="2038350" y="3643313"/>
          <p14:tracePt t="23768" x="2038350" y="3657600"/>
          <p14:tracePt t="23776" x="2052638" y="3657600"/>
          <p14:tracePt t="23784" x="2052638" y="3663950"/>
          <p14:tracePt t="23794" x="2066925" y="3678238"/>
          <p14:tracePt t="23801" x="2074863" y="3692525"/>
          <p14:tracePt t="23809" x="2074863" y="3706813"/>
          <p14:tracePt t="23814" x="2089150" y="3714750"/>
          <p14:tracePt t="23825" x="2103438" y="3729038"/>
          <p14:tracePt t="23833" x="2117725" y="3743325"/>
          <p14:tracePt t="23842" x="2124075" y="3757613"/>
          <p14:tracePt t="23846" x="2138363" y="3763963"/>
          <p14:tracePt t="23861" x="2152650" y="3778250"/>
          <p14:tracePt t="23873" x="2166938" y="3806825"/>
          <p14:tracePt t="23883" x="2174875" y="3813175"/>
          <p14:tracePt t="23891" x="2189163" y="3827463"/>
          <p14:tracePt t="23895" x="2203450" y="3841750"/>
          <p14:tracePt t="23909" x="2217738" y="3856038"/>
          <p14:tracePt t="23913" x="2232025" y="3878263"/>
          <p14:tracePt t="23923" x="2238375" y="3892550"/>
          <p14:tracePt t="23928" x="2252663" y="3906838"/>
          <p14:tracePt t="23942" x="2266950" y="3927475"/>
          <p14:tracePt t="23946" x="2281238" y="3956050"/>
          <p14:tracePt t="23960" x="2289175" y="3963988"/>
          <p14:tracePt t="23963" x="2303463" y="3992563"/>
          <p14:tracePt t="23967" x="2317750" y="4021138"/>
          <p14:tracePt t="23983" x="2317750" y="4041775"/>
          <p14:tracePt t="23987" x="2332038" y="4070350"/>
          <p14:tracePt t="23992" x="2338388" y="4092575"/>
          <p14:tracePt t="24010" x="2366963" y="4141788"/>
          <p14:tracePt t="24015" x="2381250" y="4170363"/>
          <p14:tracePt t="24026" x="2381250" y="4219575"/>
          <p14:tracePt t="24035" x="2389188" y="4227513"/>
          <p14:tracePt t="24039" x="2403475" y="4276725"/>
          <p14:tracePt t="24052" x="2417763" y="4305300"/>
          <p14:tracePt t="24058" x="2417763" y="4327525"/>
          <p14:tracePt t="24067" x="2432050" y="4376738"/>
          <p14:tracePt t="24071" x="2432050" y="4391025"/>
          <p14:tracePt t="24083" x="2438400" y="4456113"/>
          <p14:tracePt t="24097" x="2438400" y="4491038"/>
          <p14:tracePt t="24101" x="2452688" y="4527550"/>
          <p14:tracePt t="24105" x="2452688" y="4570413"/>
          <p14:tracePt t="24115" x="2452688" y="4605338"/>
          <p14:tracePt t="24122" x="2452688" y="4640263"/>
          <p14:tracePt t="24136" x="2452688" y="4740275"/>
          <p14:tracePt t="24146" x="2452688" y="4783138"/>
          <p14:tracePt t="24155" x="2452688" y="4791075"/>
          <p14:tracePt t="24164" x="2452688" y="4833938"/>
          <p14:tracePt t="24168" x="2438400" y="4868863"/>
          <p14:tracePt t="24187" x="2417763" y="4933950"/>
          <p14:tracePt t="24197" x="2417763" y="4954588"/>
          <p14:tracePt t="24201" x="2403475" y="4983163"/>
          <p14:tracePt t="24213" x="2403475" y="4989513"/>
          <p14:tracePt t="24222" x="2389188" y="5018088"/>
          <p14:tracePt t="24239" x="2389188" y="5032375"/>
          <p14:tracePt t="24244" x="2381250" y="5068888"/>
          <p14:tracePt t="24251" x="2366963" y="5083175"/>
          <p14:tracePt t="24269" x="2352675" y="5103813"/>
          <p14:tracePt t="24279" x="2352675" y="5118100"/>
          <p14:tracePt t="24283" x="2352675" y="5132388"/>
          <p14:tracePt t="24293" x="2352675" y="5146675"/>
          <p14:tracePt t="24298" x="2352675" y="5154613"/>
          <p14:tracePt t="24305" x="2338388" y="5183188"/>
          <p14:tracePt t="24317" x="2338388" y="5203825"/>
          <p14:tracePt t="24321" x="2338388" y="5232400"/>
          <p14:tracePt t="24634" x="2338388" y="5246688"/>
          <p14:tracePt t="24643" x="2338388" y="5254625"/>
          <p14:tracePt t="24651" x="2332038" y="5283200"/>
          <p14:tracePt t="24661" x="2317750" y="5318125"/>
          <p14:tracePt t="24670" x="2303463" y="5332413"/>
          <p14:tracePt t="24680" x="2289175" y="5353050"/>
          <p14:tracePt t="24687" x="2289175" y="5395913"/>
          <p14:tracePt t="24695" x="2281238" y="5403850"/>
          <p14:tracePt t="24708" x="2281238" y="5432425"/>
          <p14:tracePt t="24712" x="2266950" y="5453063"/>
          <p14:tracePt t="24716" x="2266950" y="5467350"/>
          <p14:tracePt t="24728" x="2266950" y="5481638"/>
          <p14:tracePt t="24736" x="2252663" y="5503863"/>
          <p14:tracePt t="24746" x="2252663" y="5532438"/>
          <p14:tracePt t="24751" x="2252663" y="5546725"/>
          <p14:tracePt t="24762" x="2252663" y="5553075"/>
          <p14:tracePt t="24766" x="2238375" y="5567363"/>
          <p14:tracePt t="24778" x="2238375" y="5581650"/>
          <p14:tracePt t="24783" x="2238375" y="5603875"/>
          <p14:tracePt t="24793" x="2238375" y="5618163"/>
          <p14:tracePt t="24800" x="2238375" y="5632450"/>
          <p14:tracePt t="24812" x="2238375" y="5653088"/>
          <p14:tracePt t="24816" x="2232025" y="5681663"/>
          <p14:tracePt t="24825" x="2232025" y="5695950"/>
          <p14:tracePt t="24829" x="2232025" y="5703888"/>
          <p14:tracePt t="24839" x="2232025" y="5730875"/>
          <p14:tracePt t="24850" x="2232025" y="5745163"/>
          <p14:tracePt t="24854" x="2217738" y="5767388"/>
          <p14:tracePt t="24864" x="2217738" y="5795963"/>
          <p14:tracePt t="24872" x="2217738" y="5816600"/>
          <p14:tracePt t="24892" x="2203450" y="5830888"/>
          <p14:tracePt t="24899" x="2203450" y="5867400"/>
          <p14:tracePt t="24903" x="2189163" y="5881688"/>
          <p14:tracePt t="24916" x="2189163" y="5895975"/>
          <p14:tracePt t="24919" x="2189163" y="5910263"/>
          <p14:tracePt t="24938" x="2174875" y="5930900"/>
          <p14:tracePt t="24943" x="2174875" y="5945188"/>
          <p14:tracePt t="24959" x="2166938" y="5959475"/>
          <p14:tracePt t="24977" x="2152650" y="5981700"/>
          <p14:tracePt t="24986" x="2152650" y="5995988"/>
          <p14:tracePt t="24992" x="2152650" y="6010275"/>
          <p14:tracePt t="25006" x="2138363" y="6010275"/>
          <p14:tracePt t="25018" x="2124075" y="6016625"/>
          <p14:tracePt t="25022" x="2124075" y="6030913"/>
          <p14:tracePt t="25026" x="2117725" y="6045200"/>
          <p14:tracePt t="25042" x="2103438" y="6059488"/>
          <p14:tracePt t="25047" x="2089150" y="6059488"/>
          <p14:tracePt t="25060" x="2074863" y="6067425"/>
          <p14:tracePt t="25064" x="2066925" y="6067425"/>
          <p14:tracePt t="25077" x="2038350" y="6081713"/>
          <p14:tracePt t="25083" x="2025650" y="6081713"/>
          <p14:tracePt t="25086" x="2003425" y="6096000"/>
          <p14:tracePt t="25100" x="1974850" y="6108700"/>
          <p14:tracePt t="25104" x="1968500" y="6108700"/>
          <p14:tracePt t="25115" x="1939925" y="6108700"/>
          <p14:tracePt t="25129" x="1868488" y="6116638"/>
          <p14:tracePt t="25136" x="1839913" y="6116638"/>
          <p14:tracePt t="25594" x="1839913" y="6108700"/>
          <p14:tracePt t="25602" x="1825625" y="6108700"/>
          <p14:tracePt t="25611" x="1825625" y="6096000"/>
          <p14:tracePt t="25619" x="1817688" y="6081713"/>
          <p14:tracePt t="25628" x="1803400" y="6067425"/>
          <p14:tracePt t="25636" x="1803400" y="6059488"/>
          <p14:tracePt t="25645" x="1789113" y="6059488"/>
          <p14:tracePt t="25654" x="1774825" y="6045200"/>
          <p14:tracePt t="25665" x="1768475" y="6030913"/>
          <p14:tracePt t="25668" x="1754188" y="6016625"/>
          <p14:tracePt t="25682" x="1739900" y="6010275"/>
          <p14:tracePt t="25685" x="1725613" y="5995988"/>
          <p14:tracePt t="25697" x="1717675" y="5981700"/>
          <p14:tracePt t="25701" x="1703388" y="5967413"/>
          <p14:tracePt t="25710" x="1689100" y="5959475"/>
          <p14:tracePt t="25720" x="1668463" y="5930900"/>
          <p14:tracePt t="25725" x="1654175" y="5916613"/>
          <p14:tracePt t="25735" x="1639888" y="5916613"/>
          <p14:tracePt t="25745" x="1625600" y="5910263"/>
          <p14:tracePt t="25749" x="1625600" y="5895975"/>
          <p14:tracePt t="25760" x="1611313" y="5881688"/>
          <p14:tracePt t="25768" x="1604963" y="5867400"/>
          <p14:tracePt t="25776" x="1590675" y="5859463"/>
          <p14:tracePt t="25794" x="1576388" y="5845175"/>
          <p14:tracePt t="25804" x="1576388" y="5830888"/>
          <p14:tracePt t="25809" x="1562100" y="5816600"/>
          <p14:tracePt t="25825" x="1554163" y="5810250"/>
          <p14:tracePt t="25829" x="1554163" y="5795963"/>
          <p14:tracePt t="25841" x="1539875" y="5781675"/>
          <p14:tracePt t="25859" x="1525588" y="5767388"/>
          <p14:tracePt t="25863" x="1525588" y="5759450"/>
          <p14:tracePt t="25870" x="1511300" y="5759450"/>
          <p14:tracePt t="25881" x="1511300" y="5745163"/>
          <p14:tracePt t="25885" x="1504950" y="5745163"/>
          <p14:tracePt t="25894" x="1504950" y="5730875"/>
          <p14:tracePt t="25911" x="1476375" y="5716588"/>
          <p14:tracePt t="25929" x="1462088" y="5703888"/>
          <p14:tracePt t="25944" x="1454150" y="5695950"/>
          <p14:tracePt t="25960" x="1439863" y="5681663"/>
          <p14:tracePt t="25964" x="1425575" y="5681663"/>
          <p14:tracePt t="25968" x="1411288" y="5681663"/>
          <p14:tracePt t="25979" x="1404938" y="5667375"/>
          <p14:tracePt t="26000" x="1376363" y="5653088"/>
          <p14:tracePt t="26010" x="1362075" y="5646738"/>
          <p14:tracePt t="26027" x="1354138" y="5646738"/>
          <p14:tracePt t="26031" x="1339850" y="5632450"/>
          <p14:tracePt t="26049" x="1325563" y="5618163"/>
          <p14:tracePt t="26065" x="1311275" y="5618163"/>
          <p14:tracePt t="26092" x="1304925" y="5603875"/>
          <p14:tracePt t="26094" x="1304925" y="5595938"/>
          <p14:tracePt t="26125" x="1290638" y="5581650"/>
          <p14:tracePt t="26174" x="1290638" y="5567363"/>
          <p14:tracePt t="26221" x="1290638" y="5553075"/>
          <p14:tracePt t="26262" x="1290638" y="5546725"/>
          <p14:tracePt t="26287" x="1276350" y="5546725"/>
          <p14:tracePt t="26296" x="1276350" y="5532438"/>
          <p14:tracePt t="26305" x="1262063" y="5532438"/>
          <p14:tracePt t="26311" x="1262063" y="5518150"/>
          <p14:tracePt t="26331" x="1254125" y="5518150"/>
          <p14:tracePt t="26339" x="1254125" y="5503863"/>
          <p14:tracePt t="26346" x="1254125" y="5495925"/>
          <p14:tracePt t="26356" x="1239838" y="5495925"/>
          <p14:tracePt t="26361" x="1239838" y="5481638"/>
          <p14:tracePt t="26382" x="1225550" y="5467350"/>
          <p14:tracePt t="26385" x="1225550" y="5453063"/>
          <p14:tracePt t="26396" x="1225550" y="5446713"/>
          <p14:tracePt t="26404" x="1212850" y="5432425"/>
          <p14:tracePt t="26414" x="1212850" y="5418138"/>
          <p14:tracePt t="26417" x="1212850" y="5403850"/>
          <p14:tracePt t="26429" x="1212850" y="5395913"/>
          <p14:tracePt t="26433" x="1212850" y="5381625"/>
          <p14:tracePt t="26448" x="1212850" y="5367338"/>
          <p14:tracePt t="26451" x="1212850" y="5353050"/>
          <p14:tracePt t="26466" x="1212850" y="5346700"/>
          <p14:tracePt t="26494" x="1212850" y="5332413"/>
          <p14:tracePt t="26501" x="1212850" y="5318125"/>
          <p14:tracePt t="26505" x="1225550" y="5303838"/>
          <p14:tracePt t="26530" x="1304925" y="5268913"/>
          <p14:tracePt t="26545" x="1325563" y="5268913"/>
          <p14:tracePt t="26548" x="1362075" y="5246688"/>
          <p14:tracePt t="26558" x="1404938" y="5232400"/>
          <p14:tracePt t="26565" x="1439863" y="5218113"/>
          <p14:tracePt t="26576" x="1462088" y="5218113"/>
          <p14:tracePt t="26580" x="1504950" y="5203825"/>
          <p14:tracePt t="26589" x="1539875" y="5197475"/>
          <p14:tracePt t="26594" x="1576388" y="5197475"/>
          <p14:tracePt t="26605" x="1604963" y="5197475"/>
          <p14:tracePt t="26616" x="1625600" y="5197475"/>
          <p14:tracePt t="26619" x="1654175" y="5197475"/>
          <p14:tracePt t="26629" x="1668463" y="5197475"/>
          <p14:tracePt t="26644" x="1689100" y="5197475"/>
          <p14:tracePt t="26648" x="1717675" y="5197475"/>
          <p14:tracePt t="26651" x="1725613" y="5197475"/>
          <p14:tracePt t="26663" x="1739900" y="5197475"/>
          <p14:tracePt t="26669" x="1754188" y="5197475"/>
          <p14:tracePt t="26679" x="1774825" y="5197475"/>
          <p14:tracePt t="26683" x="1789113" y="5197475"/>
          <p14:tracePt t="26693" x="1803400" y="5203825"/>
          <p14:tracePt t="26713" x="1817688" y="5218113"/>
          <p14:tracePt t="26717" x="1825625" y="5218113"/>
          <p14:tracePt t="26728" x="1825625" y="5232400"/>
          <p14:tracePt t="26732" x="1839913" y="5246688"/>
          <p14:tracePt t="26759" x="1854200" y="5268913"/>
          <p14:tracePt t="26766" x="1868488" y="5283200"/>
          <p14:tracePt t="26775" x="1868488" y="5297488"/>
          <p14:tracePt t="26783" x="1874838" y="5303838"/>
          <p14:tracePt t="26798" x="1889125" y="5332413"/>
          <p14:tracePt t="26810" x="1889125" y="5353050"/>
          <p14:tracePt t="26814" x="1903413" y="5353050"/>
          <p14:tracePt t="26825" x="1917700" y="5381625"/>
          <p14:tracePt t="26837" x="1917700" y="5395913"/>
          <p14:tracePt t="26840" x="1925638" y="5403850"/>
          <p14:tracePt t="26844" x="1925638" y="5418138"/>
          <p14:tracePt t="26855" x="1939925" y="5446713"/>
          <p14:tracePt t="26866" x="1939925" y="5453063"/>
          <p14:tracePt t="26872" x="1939925" y="5481638"/>
          <p14:tracePt t="26880" x="1954213" y="5495925"/>
          <p14:tracePt t="26884" x="1954213" y="5503863"/>
          <p14:tracePt t="26897" x="1954213" y="5532438"/>
          <p14:tracePt t="26901" x="1968500" y="5553075"/>
          <p14:tracePt t="26912" x="1968500" y="5567363"/>
          <p14:tracePt t="26917" x="1968500" y="5595938"/>
          <p14:tracePt t="26926" x="1974850" y="5618163"/>
          <p14:tracePt t="26935" x="1974850" y="5646738"/>
          <p14:tracePt t="26951" x="1974850" y="5667375"/>
          <p14:tracePt t="26955" x="1974850" y="5695950"/>
          <p14:tracePt t="26959" x="1989138" y="5703888"/>
          <p14:tracePt t="26968" x="1989138" y="5730875"/>
          <p14:tracePt t="26976" x="1989138" y="5759450"/>
          <p14:tracePt t="26985" x="1989138" y="5781675"/>
          <p14:tracePt t="26991" x="1989138" y="5810250"/>
          <p14:tracePt t="27009" x="1989138" y="5859463"/>
          <p14:tracePt t="27013" x="1989138" y="5881688"/>
          <p14:tracePt t="27022" x="1989138" y="5910263"/>
          <p14:tracePt t="27033" x="1989138" y="5916613"/>
          <p14:tracePt t="27037" x="1989138" y="5945188"/>
          <p14:tracePt t="27048" x="1989138" y="5967413"/>
          <p14:tracePt t="27059" x="1989138" y="5995988"/>
          <p14:tracePt t="27064" x="1974850" y="6010275"/>
          <p14:tracePt t="27076" x="1974850" y="6030913"/>
          <p14:tracePt t="27080" x="1968500" y="6059488"/>
          <p14:tracePt t="27092" x="1954213" y="6067425"/>
          <p14:tracePt t="27097" x="1954213" y="6096000"/>
          <p14:tracePt t="27119" x="1925638" y="6108700"/>
          <p14:tracePt t="27126" x="1903413" y="6145213"/>
          <p14:tracePt t="27134" x="1889125" y="6159500"/>
          <p14:tracePt t="27138" x="1868488" y="6165850"/>
          <p14:tracePt t="27142" x="1854200" y="6165850"/>
          <p14:tracePt t="27159" x="1803400" y="6180138"/>
          <p14:tracePt t="27172" x="1768475" y="6194425"/>
          <p14:tracePt t="27179" x="1725613" y="6194425"/>
          <p14:tracePt t="27183" x="1703388" y="6194425"/>
          <p14:tracePt t="27196" x="1674813" y="6194425"/>
          <p14:tracePt t="27200" x="1654175" y="6194425"/>
          <p14:tracePt t="27210" x="1625600" y="6194425"/>
          <p14:tracePt t="27219" x="1604963" y="6194425"/>
          <p14:tracePt t="27225" x="1562100" y="6180138"/>
          <p14:tracePt t="27241" x="1511300" y="6159500"/>
          <p14:tracePt t="27252" x="1462088" y="6130925"/>
          <p14:tracePt t="27259" x="1439863" y="6108700"/>
          <p14:tracePt t="27263" x="1411288" y="6081713"/>
          <p14:tracePt t="27277" x="1390650" y="6059488"/>
          <p14:tracePt t="27282" x="1362075" y="6030913"/>
          <p14:tracePt t="27304" x="1339850" y="5981700"/>
          <p14:tracePt t="27309" x="1290638" y="5910263"/>
          <p14:tracePt t="27312" x="1276350" y="5859463"/>
          <p14:tracePt t="27325" x="1262063" y="5810250"/>
          <p14:tracePt t="27329" x="1239838" y="5745163"/>
          <p14:tracePt t="27342" x="1225550" y="5695950"/>
          <p14:tracePt t="27345" x="1212850" y="5646738"/>
          <p14:tracePt t="27362" x="1204913" y="5553075"/>
          <p14:tracePt t="27373" x="1204913" y="5503863"/>
          <p14:tracePt t="27377" x="1204913" y="5481638"/>
          <p14:tracePt t="27388" x="1204913" y="5446713"/>
          <p14:tracePt t="27392" x="1204913" y="5418138"/>
          <p14:tracePt t="27415" x="1204913" y="5381625"/>
          <p14:tracePt t="27420" x="1204913" y="5353050"/>
          <p14:tracePt t="27424" x="1212850" y="5346700"/>
          <p14:tracePt t="27435" x="1254125" y="5318125"/>
          <p14:tracePt t="27443" x="1290638" y="5297488"/>
          <p14:tracePt t="27453" x="1339850" y="5283200"/>
          <p14:tracePt t="27475" x="1390650" y="5254625"/>
          <p14:tracePt t="27479" x="1525588" y="5218113"/>
          <p14:tracePt t="27485" x="1590675" y="5197475"/>
          <p14:tracePt t="27489" x="1654175" y="5183188"/>
          <p14:tracePt t="27514" x="1854200" y="5183188"/>
          <p14:tracePt t="27527" x="1903413" y="5183188"/>
          <p14:tracePt t="27531" x="1954213" y="5183188"/>
          <p14:tracePt t="27542" x="2003425" y="5183188"/>
          <p14:tracePt t="27547" x="2052638" y="5203825"/>
          <p14:tracePt t="27563" x="2124075" y="5254625"/>
          <p14:tracePt t="27572" x="2166938" y="5283200"/>
          <p14:tracePt t="27583" x="2174875" y="5297488"/>
          <p14:tracePt t="27592" x="2203450" y="5332413"/>
          <p14:tracePt t="27597" x="2217738" y="5346700"/>
          <p14:tracePt t="27607" x="2238375" y="5367338"/>
          <p14:tracePt t="27610" x="2252663" y="5395913"/>
          <p14:tracePt t="27625" x="2266950" y="5418138"/>
          <p14:tracePt t="27628" x="2281238" y="5453063"/>
          <p14:tracePt t="27637" x="2281238" y="5481638"/>
          <p14:tracePt t="27641" x="2289175" y="5503863"/>
          <p14:tracePt t="27652" x="2289175" y="5532438"/>
          <p14:tracePt t="27661" x="2303463" y="5567363"/>
          <p14:tracePt t="27666" x="2303463" y="5595938"/>
          <p14:tracePt t="27678" x="2303463" y="5632450"/>
          <p14:tracePt t="27687" x="2303463" y="5646738"/>
          <p14:tracePt t="27692" x="2303463" y="5703888"/>
          <p14:tracePt t="27704" x="2303463" y="5730875"/>
          <p14:tracePt t="27709" x="2303463" y="5759450"/>
          <p14:tracePt t="27716" x="2303463" y="5781675"/>
          <p14:tracePt t="27725" x="2303463" y="5830888"/>
          <p14:tracePt t="27751" x="2289175" y="5867400"/>
          <p14:tracePt t="27755" x="2266950" y="5910263"/>
          <p14:tracePt t="27760" x="2252663" y="5930900"/>
          <p14:tracePt t="27763" x="2232025" y="5959475"/>
          <p14:tracePt t="27777" x="2217738" y="5981700"/>
          <p14:tracePt t="27781" x="2203450" y="5995988"/>
          <p14:tracePt t="27808" x="2174875" y="6016625"/>
          <p14:tracePt t="27812" x="2089150" y="6059488"/>
          <p14:tracePt t="27823" x="2052638" y="6067425"/>
          <p14:tracePt t="27827" x="2025650" y="6081713"/>
          <p14:tracePt t="27842" x="1989138" y="6096000"/>
          <p14:tracePt t="27847" x="1954213" y="6108700"/>
          <p14:tracePt t="27851" x="1917700" y="6116638"/>
          <p14:tracePt t="27869" x="1854200" y="6130925"/>
          <p14:tracePt t="27882" x="1817688" y="6130925"/>
          <p14:tracePt t="27885" x="1789113" y="6145213"/>
          <p14:tracePt t="27904" x="1725613" y="6159500"/>
          <p14:tracePt t="27909" x="1703388" y="6159500"/>
          <p14:tracePt t="27921" x="1674813" y="6159500"/>
          <p14:tracePt t="27925" x="1654175" y="6159500"/>
          <p14:tracePt t="27935" x="1639888" y="6159500"/>
          <p14:tracePt t="27944" x="1611313" y="6159500"/>
          <p14:tracePt t="27958" x="1604963" y="6145213"/>
          <p14:tracePt t="27962" x="1590675" y="6130925"/>
          <p14:tracePt t="27966" x="1576388" y="6130925"/>
          <p14:tracePt t="27981" x="1562100" y="6116638"/>
          <p14:tracePt t="27987" x="1554163" y="6108700"/>
          <p14:tracePt t="27992" x="1554163" y="6096000"/>
          <p14:tracePt t="28002" x="1539875" y="6081713"/>
          <p14:tracePt t="28006" x="1525588" y="6067425"/>
          <p14:tracePt t="28020" x="1511300" y="6059488"/>
          <p14:tracePt t="28025" x="1511300" y="6045200"/>
          <p14:tracePt t="28029" x="1504950" y="6030913"/>
          <p14:tracePt t="28043" x="1504950" y="6016625"/>
          <p14:tracePt t="28051" x="1490663" y="6010275"/>
          <p14:tracePt t="28055" x="1476375" y="5981700"/>
          <p14:tracePt t="28066" x="1462088" y="5967413"/>
          <p14:tracePt t="28071" x="1462088" y="5959475"/>
          <p14:tracePt t="28083" x="1439863" y="5930900"/>
          <p14:tracePt t="28088" x="1439863" y="5910263"/>
          <p14:tracePt t="28099" x="1425575" y="5881688"/>
          <p14:tracePt t="28104" x="1411288" y="5859463"/>
          <p14:tracePt t="28121" x="1404938" y="5816600"/>
          <p14:tracePt t="28125" x="1404938" y="5795963"/>
          <p14:tracePt t="28138" x="1390650" y="5767388"/>
          <p14:tracePt t="28149" x="1390650" y="5745163"/>
          <p14:tracePt t="28153" x="1390650" y="5716588"/>
          <p14:tracePt t="28159" x="1390650" y="5703888"/>
          <p14:tracePt t="28182" x="1390650" y="5646738"/>
          <p14:tracePt t="28193" x="1390650" y="5632450"/>
          <p14:tracePt t="28203" x="1390650" y="5618163"/>
          <p14:tracePt t="28209" x="1390650" y="5595938"/>
          <p14:tracePt t="28218" x="1390650" y="5581650"/>
          <p14:tracePt t="28225" x="1390650" y="5553075"/>
          <p14:tracePt t="28260" x="1454150" y="5481638"/>
          <p14:tracePt t="28264" x="1476375" y="5446713"/>
          <p14:tracePt t="28276" x="1525588" y="5418138"/>
          <p14:tracePt t="28280" x="1562100" y="5395913"/>
          <p14:tracePt t="28292" x="1625600" y="5353050"/>
          <p14:tracePt t="28296" x="1689100" y="5318125"/>
          <p14:tracePt t="28326" x="1974850" y="5218113"/>
          <p14:tracePt t="28337" x="2052638" y="5218113"/>
          <p14:tracePt t="28348" x="2117725" y="5218113"/>
          <p14:tracePt t="28353" x="2166938" y="5218113"/>
          <p14:tracePt t="28369" x="2281238" y="5246688"/>
          <p14:tracePt t="28376" x="2332038" y="5283200"/>
          <p14:tracePt t="28393" x="2432050" y="5381625"/>
          <p14:tracePt t="28402" x="2487613" y="5432425"/>
          <p14:tracePt t="28411" x="2538413" y="5481638"/>
          <p14:tracePt t="28415" x="2587625" y="5546725"/>
          <p14:tracePt t="28428" x="2630488" y="5603875"/>
          <p14:tracePt t="28436" x="2667000" y="5653088"/>
          <p14:tracePt t="28442" x="2687638" y="5716588"/>
          <p14:tracePt t="28458" x="2730500" y="5767388"/>
          <p14:tracePt t="28463" x="2752725" y="5830888"/>
          <p14:tracePt t="28466" x="2781300" y="5867400"/>
          <p14:tracePt t="28473" x="2795588" y="5930900"/>
          <p14:tracePt t="28480" x="2801938" y="5967413"/>
          <p14:tracePt t="28504" x="2830513" y="6067425"/>
          <p14:tracePt t="28509" x="2844800" y="6116638"/>
          <p14:tracePt t="28513" x="2844800" y="6165850"/>
          <p14:tracePt t="28525" x="2844800" y="6180138"/>
          <p14:tracePt t="28530" x="2844800" y="6216650"/>
          <p14:tracePt t="28543" x="2844800" y="6259513"/>
          <p14:tracePt t="28548" x="2844800" y="6323013"/>
          <p14:tracePt t="28556" x="2844800" y="6359525"/>
          <p14:tracePt t="28566" x="2830513" y="6394450"/>
          <p14:tracePt t="28570" x="2816225" y="6430963"/>
          <p14:tracePt t="28578" x="2795588" y="6480175"/>
          <p14:tracePt t="28588" x="2752725" y="6523038"/>
          <p14:tracePt t="28598" x="2716213" y="6572250"/>
          <p14:tracePt t="28602" x="2667000" y="6608763"/>
          <p14:tracePt t="28610" x="2616200" y="6657975"/>
          <p14:tracePt t="28628" x="2516188" y="6723063"/>
          <p14:tracePt t="28633" x="2452688" y="6743700"/>
          <p14:tracePt t="28645" x="2389188" y="6772275"/>
          <p14:tracePt t="28653" x="2332038" y="6780213"/>
          <p14:tracePt t="28662" x="2281238" y="6794500"/>
          <p14:tracePt t="28675" x="2217738" y="6794500"/>
          <p14:tracePt t="28680" x="2152650" y="6794500"/>
          <p14:tracePt t="28684" x="2089150" y="6794500"/>
          <p14:tracePt t="28694" x="2038350" y="6794500"/>
          <p14:tracePt t="28698" x="1989138" y="6780213"/>
          <p14:tracePt t="28711" x="1968500" y="6772275"/>
          <p14:tracePt t="28726" x="1939925" y="6757988"/>
          <p14:tracePt t="28730" x="1889125" y="6708775"/>
          <p14:tracePt t="28743" x="1868488" y="6680200"/>
          <p14:tracePt t="28748" x="1854200" y="6657975"/>
          <p14:tracePt t="28761" x="1839913" y="6629400"/>
          <p14:tracePt t="28771" x="1825625" y="6608763"/>
          <p14:tracePt t="28775" x="1817688" y="6594475"/>
          <p14:tracePt t="28778" x="1817688" y="6557963"/>
          <p14:tracePt t="28790" x="1817688" y="6529388"/>
          <p14:tracePt t="28794" x="1803400" y="6508750"/>
          <p14:tracePt t="28806" x="1803400" y="6494463"/>
          <p14:tracePt t="28825" x="1803400" y="6445250"/>
          <p14:tracePt t="28829" x="1803400" y="6423025"/>
          <p14:tracePt t="28834" x="1803400" y="6408738"/>
          <p14:tracePt t="28844" x="1803400" y="6380163"/>
          <p14:tracePt t="28852" x="1803400" y="6373813"/>
          <p14:tracePt t="28864" x="1803400" y="6359525"/>
          <p14:tracePt t="28875" x="1803400" y="6345238"/>
          <p14:tracePt t="28880" x="1803400" y="6330950"/>
          <p14:tracePt t="28886" x="1803400" y="6323013"/>
          <p14:tracePt t="28890" x="1789113" y="6323013"/>
          <p14:tracePt t="29171" x="1789113" y="6308725"/>
          <p14:tracePt t="29179" x="1789113" y="6265863"/>
          <p14:tracePt t="29188" x="1774825" y="6230938"/>
          <p14:tracePt t="29196" x="1754188" y="6194425"/>
          <p14:tracePt t="29205" x="1739900" y="6130925"/>
          <p14:tracePt t="29215" x="1725613" y="6081713"/>
          <p14:tracePt t="29228" x="1717675" y="5967413"/>
          <p14:tracePt t="29232" x="1703388" y="5830888"/>
          <p14:tracePt t="29241" x="1674813" y="5681663"/>
          <p14:tracePt t="29251" x="1674813" y="5532438"/>
          <p14:tracePt t="29254" x="1674813" y="5353050"/>
          <p14:tracePt t="29266" x="1674813" y="5154613"/>
          <p14:tracePt t="29270" x="1674813" y="4954588"/>
          <p14:tracePt t="29281" x="1674813" y="4768850"/>
          <p14:tracePt t="29292" x="1674813" y="4541838"/>
          <p14:tracePt t="29297" x="1674813" y="4356100"/>
          <p14:tracePt t="29306" x="1689100" y="4156075"/>
          <p14:tracePt t="29313" x="1689100" y="3992563"/>
          <p14:tracePt t="29316" x="1703388" y="3827463"/>
          <p14:tracePt t="29331" x="1717675" y="3757613"/>
          <p14:tracePt t="29335" x="1717675" y="3629025"/>
          <p14:tracePt t="29347" x="1725613" y="3514725"/>
          <p14:tracePt t="29351" x="1725613" y="3414713"/>
          <p14:tracePt t="29365" x="1768475" y="3265488"/>
          <p14:tracePt t="29376" x="1789113" y="3194050"/>
          <p14:tracePt t="29384" x="1817688" y="3128963"/>
          <p14:tracePt t="29393" x="1839913" y="3079750"/>
          <p14:tracePt t="29410" x="1854200" y="3051175"/>
          <p14:tracePt t="29415" x="1868488" y="3016250"/>
          <p14:tracePt t="29418" x="1889125" y="2979738"/>
          <p14:tracePt t="29422" x="1903413" y="2951163"/>
          <p14:tracePt t="29449" x="1939925" y="2901950"/>
          <p14:tracePt t="29458" x="1939925" y="2894013"/>
          <p14:tracePt t="29476" x="1954213" y="2879725"/>
          <p14:tracePt t="29496" x="1954213" y="2865438"/>
          <p14:tracePt t="29574" x="1954213" y="2851150"/>
          <p14:tracePt t="29624" x="1968500" y="2851150"/>
          <p14:tracePt t="29633" x="1968500" y="2836863"/>
          <p14:tracePt t="29652" x="1974850" y="2836863"/>
          <p14:tracePt t="29660" x="1989138" y="2830513"/>
          <p14:tracePt t="29670" x="2003425" y="2816225"/>
          <p14:tracePt t="29675" x="2017713" y="2801938"/>
          <p14:tracePt t="29686" x="2052638" y="2779713"/>
          <p14:tracePt t="29692" x="2066925" y="2765425"/>
          <p14:tracePt t="29696" x="2074863" y="2751138"/>
          <p14:tracePt t="29710" x="2103438" y="2736850"/>
          <p14:tracePt t="29714" x="2117725" y="2730500"/>
          <p14:tracePt t="29727" x="2124075" y="2716213"/>
          <p14:tracePt t="29731" x="2138363" y="2716213"/>
          <p14:tracePt t="29745" x="2138363" y="2701925"/>
          <p14:tracePt t="29750" x="2152650" y="2687638"/>
          <p14:tracePt t="29754" x="2166938" y="2687638"/>
          <p14:tracePt t="29769" x="2174875" y="2679700"/>
          <p14:tracePt t="29785" x="2189163" y="2679700"/>
          <p14:tracePt t="29820" x="2203450" y="2679700"/>
          <p14:tracePt t="29977" x="2189163" y="2679700"/>
          <p14:tracePt t="29995" x="2174875" y="2679700"/>
          <p14:tracePt t="30016" x="2166938" y="2679700"/>
          <p14:tracePt t="30020" x="2152650" y="2679700"/>
          <p14:tracePt t="30038" x="2138363" y="2679700"/>
          <p14:tracePt t="30048" x="2117725" y="2679700"/>
          <p14:tracePt t="30051" x="2103438" y="2679700"/>
          <p14:tracePt t="30062" x="2074863" y="2679700"/>
          <p14:tracePt t="30070" x="2066925" y="2679700"/>
          <p14:tracePt t="30081" x="2038350" y="2679700"/>
          <p14:tracePt t="30089" x="2025650" y="2679700"/>
          <p14:tracePt t="30093" x="2003425" y="2679700"/>
          <p14:tracePt t="30102" x="1974850" y="2667000"/>
          <p14:tracePt t="30113" x="1939925" y="2652713"/>
          <p14:tracePt t="30117" x="1925638" y="2652713"/>
          <p14:tracePt t="30128" x="1903413" y="2652713"/>
          <p14:tracePt t="30135" x="1874838" y="2638425"/>
          <p14:tracePt t="30143" x="1839913" y="2638425"/>
          <p14:tracePt t="30151" x="1825625" y="2638425"/>
          <p14:tracePt t="30160" x="1803400" y="2630488"/>
          <p14:tracePt t="30169" x="1768475" y="2616200"/>
          <p14:tracePt t="30172" x="1754188" y="2616200"/>
          <p14:tracePt t="30184" x="1725613" y="2601913"/>
          <p14:tracePt t="30193" x="1703388" y="2601913"/>
          <p14:tracePt t="30204" x="1689100" y="2587625"/>
          <p14:tracePt t="30209" x="1668463" y="2581275"/>
          <p14:tracePt t="30218" x="1639888" y="2581275"/>
          <p14:tracePt t="30222" x="1625600" y="2566988"/>
          <p14:tracePt t="30236" x="1611313" y="2566988"/>
          <p14:tracePt t="30242" x="1590675" y="2566988"/>
          <p14:tracePt t="30246" x="1576388" y="2552700"/>
          <p14:tracePt t="30259" x="1562100" y="2552700"/>
          <p14:tracePt t="30263" x="1539875" y="2538413"/>
          <p14:tracePt t="30273" x="1525588" y="2538413"/>
          <p14:tracePt t="30277" x="1511300" y="2530475"/>
          <p14:tracePt t="30285" x="1490663" y="2530475"/>
          <p14:tracePt t="30296" x="1476375" y="2516188"/>
          <p14:tracePt t="30300" x="1454150" y="2516188"/>
          <p14:tracePt t="30310" x="1439863" y="2501900"/>
          <p14:tracePt t="30317" x="1425575" y="2487613"/>
          <p14:tracePt t="30326" x="1404938" y="2487613"/>
          <p14:tracePt t="30338" x="1390650" y="2481263"/>
          <p14:tracePt t="30342" x="1362075" y="2466975"/>
          <p14:tracePt t="30353" x="1354138" y="2466975"/>
          <p14:tracePt t="30362" x="1339850" y="2452688"/>
          <p14:tracePt t="30366" x="1325563" y="2438400"/>
          <p14:tracePt t="30376" x="1311275" y="2438400"/>
          <p14:tracePt t="30388" x="1304925" y="2430463"/>
          <p14:tracePt t="30393" x="1290638" y="2416175"/>
          <p14:tracePt t="30397" x="1276350" y="2401888"/>
          <p14:tracePt t="30414" x="1262063" y="2387600"/>
          <p14:tracePt t="30425" x="1254125" y="2381250"/>
          <p14:tracePt t="30448" x="1212850" y="2330450"/>
          <p14:tracePt t="30454" x="1204913" y="2301875"/>
          <p14:tracePt t="30467" x="1190625" y="2287588"/>
          <p14:tracePt t="30471" x="1190625" y="2266950"/>
          <p14:tracePt t="30494" x="1176338" y="2238375"/>
          <p14:tracePt t="30498" x="1155700" y="2217738"/>
          <p14:tracePt t="30501" x="1155700" y="2189163"/>
          <p14:tracePt t="30513" x="1155700" y="2174875"/>
          <p14:tracePt t="30526" x="1141413" y="2166938"/>
          <p14:tracePt t="30540" x="1141413" y="2152650"/>
          <p14:tracePt t="30544" x="1141413" y="2117725"/>
          <p14:tracePt t="30555" x="1141413" y="2103438"/>
          <p14:tracePt t="30568" x="1141413" y="2089150"/>
          <p14:tracePt t="30572" x="1141413" y="2074863"/>
          <p14:tracePt t="30576" x="1141413" y="2066925"/>
          <p14:tracePt t="30586" x="1141413" y="2052638"/>
          <p14:tracePt t="30594" x="1141413" y="2038350"/>
          <p14:tracePt t="30603" x="1155700" y="2024063"/>
          <p14:tracePt t="30611" x="1155700" y="2017713"/>
          <p14:tracePt t="30619" x="1162050" y="2003425"/>
          <p14:tracePt t="30627" x="1162050" y="1989138"/>
          <p14:tracePt t="30636" x="1176338" y="1974850"/>
          <p14:tracePt t="30652" x="1190625" y="1974850"/>
          <p14:tracePt t="30657" x="1212850" y="1952625"/>
          <p14:tracePt t="30666" x="1239838" y="1938338"/>
          <p14:tracePt t="30679" x="1262063" y="1924050"/>
          <p14:tracePt t="30702" x="1276350" y="1917700"/>
          <p14:tracePt t="30709" x="1362075" y="1874838"/>
          <p14:tracePt t="30714" x="1404938" y="1868488"/>
          <p14:tracePt t="30756" x="1525588" y="1839913"/>
          <p14:tracePt t="30765" x="1625600" y="1825625"/>
          <p14:tracePt t="30776" x="1754188" y="1817688"/>
          <p14:tracePt t="30782" x="1817688" y="1817688"/>
          <p14:tracePt t="30787" x="1889125" y="1803400"/>
          <p14:tracePt t="30815" x="1954213" y="1803400"/>
          <p14:tracePt t="30824" x="2152650" y="1803400"/>
          <p14:tracePt t="30836" x="2203450" y="1803400"/>
          <p14:tracePt t="30849" x="2266950" y="1803400"/>
          <p14:tracePt t="30856" x="2389188" y="1803400"/>
          <p14:tracePt t="30863" x="2438400" y="1803400"/>
          <p14:tracePt t="30869" x="2487613" y="1803400"/>
          <p14:tracePt t="30876" x="2538413" y="1803400"/>
          <p14:tracePt t="30882" x="2566988" y="1803400"/>
          <p14:tracePt t="30895" x="2638425" y="1803400"/>
          <p14:tracePt t="30900" x="2667000" y="1803400"/>
          <p14:tracePt t="30919" x="2701925" y="1803400"/>
          <p14:tracePt t="30926" x="2795588" y="1817688"/>
          <p14:tracePt t="30939" x="2816225" y="1817688"/>
          <p14:tracePt t="30945" x="2844800" y="1825625"/>
          <p14:tracePt t="30949" x="2879725" y="1825625"/>
          <p14:tracePt t="30954" x="2894013" y="1825625"/>
          <p14:tracePt t="30961" x="2916238" y="1839913"/>
          <p14:tracePt t="30976" x="2944813" y="1839913"/>
          <p14:tracePt t="30980" x="2951163" y="1854200"/>
          <p14:tracePt t="30989" x="2965450" y="1868488"/>
          <p14:tracePt t="31006" x="2994025" y="1874838"/>
          <p14:tracePt t="31010" x="3001963" y="1889125"/>
          <p14:tracePt t="31023" x="3016250" y="1889125"/>
          <p14:tracePt t="31032" x="3016250" y="1903413"/>
          <p14:tracePt t="31036" x="3030538" y="1917700"/>
          <p14:tracePt t="31048" x="3030538" y="1924050"/>
          <p14:tracePt t="31063" x="3044825" y="1938338"/>
          <p14:tracePt t="31067" x="3044825" y="1966913"/>
          <p14:tracePt t="31092" x="3051175" y="1989138"/>
          <p14:tracePt t="31096" x="3065463" y="2003425"/>
          <p14:tracePt t="31100" x="3065463" y="2024063"/>
          <p14:tracePt t="31113" x="3079750" y="2038350"/>
          <p14:tracePt t="31120" x="3094038" y="2074863"/>
          <p14:tracePt t="31125" x="3101975" y="2089150"/>
          <p14:tracePt t="31156" x="3101975" y="2117725"/>
          <p14:tracePt t="31161" x="3130550" y="2166938"/>
          <p14:tracePt t="31165" x="3130550" y="2174875"/>
          <p14:tracePt t="31181" x="3144838" y="2189163"/>
          <p14:tracePt t="31196" x="3144838" y="2203450"/>
          <p14:tracePt t="31212" x="3144838" y="2217738"/>
          <p14:tracePt t="31249" x="3144838" y="2224088"/>
          <p14:tracePt t="31271" x="3130550" y="2224088"/>
          <p14:tracePt t="31285" x="3130550" y="2238375"/>
          <p14:tracePt t="31291" x="3116263" y="2238375"/>
          <p14:tracePt t="31296" x="3101975" y="2252663"/>
          <p14:tracePt t="31300" x="3079750" y="2266950"/>
          <p14:tracePt t="31313" x="3051175" y="2287588"/>
          <p14:tracePt t="31316" x="3016250" y="2316163"/>
          <p14:tracePt t="31328" x="2979738" y="2330450"/>
          <p14:tracePt t="31332" x="2951163" y="2352675"/>
          <p14:tracePt t="31344" x="2916238" y="2366963"/>
          <p14:tracePt t="31353" x="2865438" y="2387600"/>
          <p14:tracePt t="31358" x="2830513" y="2401888"/>
          <p14:tracePt t="31369" x="2781300" y="2430463"/>
          <p14:tracePt t="31382" x="2701925" y="2452688"/>
          <p14:tracePt t="31394" x="2652713" y="2466975"/>
          <p14:tracePt t="31398" x="2616200" y="2481263"/>
          <p14:tracePt t="31406" x="2566988" y="2487613"/>
          <p14:tracePt t="31418" x="2516188" y="2487613"/>
          <p14:tracePt t="31422" x="2466975" y="2501900"/>
          <p14:tracePt t="31432" x="2417763" y="2501900"/>
          <p14:tracePt t="31436" x="2403475" y="2501900"/>
          <p14:tracePt t="31447" x="2352675" y="2516188"/>
          <p14:tracePt t="31459" x="2317750" y="2516188"/>
          <p14:tracePt t="31464" x="2281238" y="2516188"/>
          <p14:tracePt t="31471" x="2252663" y="2516188"/>
          <p14:tracePt t="31482" x="2232025" y="2516188"/>
          <p14:tracePt t="31489" x="2189163" y="2516188"/>
          <p14:tracePt t="31509" x="2174875" y="2516188"/>
          <p14:tracePt t="31513" x="2124075" y="2501900"/>
          <p14:tracePt t="31517" x="2103438" y="2501900"/>
          <p14:tracePt t="31528" x="2089150" y="2487613"/>
          <p14:tracePt t="31538" x="2074863" y="2481263"/>
          <p14:tracePt t="31542" x="2052638" y="2481263"/>
          <p14:tracePt t="31560" x="2025650" y="2452688"/>
          <p14:tracePt t="31570" x="2017713" y="2452688"/>
          <p14:tracePt t="31578" x="2003425" y="2438400"/>
          <p14:tracePt t="31583" x="1974850" y="2430463"/>
          <p14:tracePt t="31599" x="1968500" y="2416175"/>
          <p14:tracePt t="31603" x="1954213" y="2401888"/>
          <p14:tracePt t="31608" x="1925638" y="2401888"/>
          <p14:tracePt t="31615" x="1917700" y="2387600"/>
          <p14:tracePt t="31636" x="1874838" y="2366963"/>
          <p14:tracePt t="31642" x="1868488" y="2352675"/>
          <p14:tracePt t="31647" x="1839913" y="2352675"/>
          <p14:tracePt t="31661" x="1817688" y="2338388"/>
          <p14:tracePt t="31665" x="1774825" y="2330450"/>
          <p14:tracePt t="31671" x="1754188" y="2330450"/>
          <p14:tracePt t="31689" x="1717675" y="2316163"/>
          <p14:tracePt t="31696" x="1674813" y="2301875"/>
          <p14:tracePt t="31700" x="1639888" y="2287588"/>
          <p14:tracePt t="31705" x="1604963" y="2274888"/>
          <p14:tracePt t="31720" x="1562100" y="2266950"/>
          <p14:tracePt t="31726" x="1525588" y="2252663"/>
          <p14:tracePt t="31731" x="1490663" y="2224088"/>
          <p14:tracePt t="31740" x="1454150" y="2217738"/>
          <p14:tracePt t="31749" x="1411288" y="2189163"/>
          <p14:tracePt t="31754" x="1404938" y="2174875"/>
          <p14:tracePt t="31772" x="1362075" y="2152650"/>
          <p14:tracePt t="31778" x="1311275" y="2117725"/>
          <p14:tracePt t="31783" x="1290638" y="2103438"/>
          <p14:tracePt t="31812" x="1254125" y="2052638"/>
          <p14:tracePt t="31825" x="1254125" y="2024063"/>
          <p14:tracePt t="31831" x="1254125" y="2017713"/>
          <p14:tracePt t="31840" x="1254125" y="2003425"/>
          <p14:tracePt t="31849" x="1254125" y="1989138"/>
          <p14:tracePt t="31860" x="1254125" y="1974850"/>
          <p14:tracePt t="31878" x="1254125" y="1966913"/>
          <p14:tracePt t="31894" x="1276350" y="1952625"/>
          <p14:tracePt t="31897" x="1325563" y="1917700"/>
          <p14:tracePt t="31910" x="1354138" y="1903413"/>
          <p14:tracePt t="31914" x="1404938" y="1874838"/>
          <p14:tracePt t="31926" x="1454150" y="1868488"/>
          <p14:tracePt t="31929" x="1511300" y="1839913"/>
          <p14:tracePt t="31942" x="1576388" y="1817688"/>
          <p14:tracePt t="31946" x="1668463" y="1789113"/>
          <p14:tracePt t="31967" x="1825625" y="1739900"/>
          <p14:tracePt t="31970" x="1925638" y="1725613"/>
          <p14:tracePt t="31986" x="2103438" y="1717675"/>
          <p14:tracePt t="31999" x="2174875" y="1717675"/>
          <p14:tracePt t="32008" x="2252663" y="1717675"/>
          <p14:tracePt t="32029" x="2332038" y="1717675"/>
          <p14:tracePt t="32034" x="2452688" y="1717675"/>
          <p14:tracePt t="32038" x="2516188" y="1717675"/>
          <p14:tracePt t="32042" x="2581275" y="1739900"/>
          <p14:tracePt t="32053" x="2630488" y="1768475"/>
          <p14:tracePt t="32058" x="2652713" y="1768475"/>
          <p14:tracePt t="32071" x="2730500" y="1803400"/>
          <p14:tracePt t="32075" x="2752725" y="1817688"/>
          <p14:tracePt t="32088" x="2795588" y="1839913"/>
          <p14:tracePt t="32092" x="2830513" y="1854200"/>
          <p14:tracePt t="32103" x="2851150" y="1874838"/>
          <p14:tracePt t="32106" x="2879725" y="1889125"/>
          <p14:tracePt t="32118" x="2901950" y="1903413"/>
          <p14:tracePt t="32125" x="2930525" y="1924050"/>
          <p14:tracePt t="32130" x="2944813" y="1938338"/>
          <p14:tracePt t="32146" x="2951163" y="1952625"/>
          <p14:tracePt t="32151" x="2965450" y="1966913"/>
          <p14:tracePt t="32155" x="2979738" y="1989138"/>
          <p14:tracePt t="32172" x="2979738" y="2003425"/>
          <p14:tracePt t="32177" x="2994025" y="2017713"/>
          <p14:tracePt t="32182" x="3001963" y="2024063"/>
          <p14:tracePt t="32186" x="3001963" y="2052638"/>
          <p14:tracePt t="32200" x="3016250" y="2066925"/>
          <p14:tracePt t="32205" x="3016250" y="2074863"/>
          <p14:tracePt t="32217" x="3030538" y="2089150"/>
          <p14:tracePt t="32221" x="3030538" y="2103438"/>
          <p14:tracePt t="32238" x="3044825" y="2124075"/>
          <p14:tracePt t="32242" x="3044825" y="2138363"/>
          <p14:tracePt t="32247" x="3044825" y="2152650"/>
          <p14:tracePt t="32250" x="3051175" y="2152650"/>
          <p14:tracePt t="32262" x="3051175" y="2166938"/>
          <p14:tracePt t="32270" x="3051175" y="2174875"/>
          <p14:tracePt t="32279" x="3065463" y="2189163"/>
          <p14:tracePt t="32308" x="3065463" y="2203450"/>
          <p14:tracePt t="32313" x="3065463" y="2217738"/>
          <p14:tracePt t="32317" x="3065463" y="2224088"/>
          <p14:tracePt t="32335" x="3065463" y="2238375"/>
          <p14:tracePt t="32349" x="3051175" y="2238375"/>
          <p14:tracePt t="32361" x="3051175" y="2252663"/>
          <p14:tracePt t="32392" x="3044825" y="2266950"/>
          <p14:tracePt t="32396" x="3030538" y="2266950"/>
          <p14:tracePt t="32408" x="3016250" y="2274888"/>
          <p14:tracePt t="32413" x="3001963" y="2287588"/>
          <p14:tracePt t="32420" x="2994025" y="2301875"/>
          <p14:tracePt t="32445" x="2894013" y="2381250"/>
          <p14:tracePt t="32459" x="2851150" y="2401888"/>
          <p14:tracePt t="32463" x="2816225" y="2416175"/>
          <p14:tracePt t="32475" x="2781300" y="2438400"/>
          <p14:tracePt t="32487" x="2730500" y="2466975"/>
          <p14:tracePt t="32492" x="2687638" y="2481263"/>
          <p14:tracePt t="32496" x="2652713" y="2487613"/>
          <p14:tracePt t="32504" x="2601913" y="2501900"/>
          <p14:tracePt t="32509" x="2552700" y="2516188"/>
          <p14:tracePt t="32525" x="2501900" y="2530475"/>
          <p14:tracePt t="32529" x="2452688" y="2530475"/>
          <p14:tracePt t="32534" x="2389188" y="2538413"/>
          <p14:tracePt t="32546" x="2338388" y="2538413"/>
          <p14:tracePt t="32552" x="2289175" y="2552700"/>
          <p14:tracePt t="32559" x="2232025" y="2552700"/>
          <p14:tracePt t="32570" x="2174875" y="2552700"/>
          <p14:tracePt t="32575" x="2124075" y="2552700"/>
          <p14:tracePt t="32584" x="2066925" y="2552700"/>
          <p14:tracePt t="32596" x="2025650" y="2552700"/>
          <p14:tracePt t="32601" x="1974850" y="2552700"/>
          <p14:tracePt t="32605" x="1925638" y="2552700"/>
          <p14:tracePt t="32620" x="1874838" y="2552700"/>
          <p14:tracePt t="32623" x="1839913" y="2538413"/>
          <p14:tracePt t="32632" x="1817688" y="2538413"/>
          <p14:tracePt t="32642" x="1768475" y="2516188"/>
          <p14:tracePt t="32647" x="1725613" y="2501900"/>
          <p14:tracePt t="32661" x="1674813" y="2481263"/>
          <p14:tracePt t="32688" x="1654175" y="2466975"/>
          <p14:tracePt t="32692" x="1611313" y="2430463"/>
          <p14:tracePt t="32696" x="1590675" y="2416175"/>
          <p14:tracePt t="32710" x="1562100" y="2401888"/>
          <p14:tracePt t="32715" x="1539875" y="2381250"/>
          <p14:tracePt t="32719" x="1511300" y="2366963"/>
          <p14:tracePt t="32751" x="1439863" y="2301875"/>
          <p14:tracePt t="32763" x="1425575" y="2287588"/>
          <p14:tracePt t="32768" x="1411288" y="2274888"/>
          <p14:tracePt t="32781" x="1390650" y="2266950"/>
          <p14:tracePt t="32785" x="1376363" y="2238375"/>
          <p14:tracePt t="32802" x="1362075" y="2217738"/>
          <p14:tracePt t="32809" x="1354138" y="2203450"/>
          <p14:tracePt t="32821" x="1339850" y="2174875"/>
          <p14:tracePt t="32825" x="1325563" y="2166938"/>
          <p14:tracePt t="32835" x="1325563" y="2152650"/>
          <p14:tracePt t="32839" x="1311275" y="2138363"/>
          <p14:tracePt t="32856" x="1304925" y="2124075"/>
          <p14:tracePt t="32867" x="1304925" y="2117725"/>
          <p14:tracePt t="32877" x="1290638" y="2117725"/>
          <p14:tracePt t="32882" x="1290638" y="2103438"/>
          <p14:tracePt t="32891" x="1276350" y="2103438"/>
          <p14:tracePt t="32899" x="1276350" y="2089150"/>
          <p14:tracePt t="32925" x="1262063" y="2089150"/>
          <p14:tracePt t="32929" x="1254125" y="2066925"/>
          <p14:tracePt t="32939" x="1239838" y="2066925"/>
          <p14:tracePt t="32949" x="1239838" y="2052638"/>
          <p14:tracePt t="32954" x="1225550" y="2052638"/>
          <p14:tracePt t="32975" x="1212850" y="2038350"/>
          <p14:tracePt t="32979" x="1204913" y="2017713"/>
          <p14:tracePt t="32983" x="1190625" y="2017713"/>
          <p14:tracePt t="32996" x="1176338" y="2003425"/>
          <p14:tracePt t="33025" x="1155700" y="1989138"/>
          <p14:tracePt t="33041" x="1155700" y="1974850"/>
          <p14:tracePt t="33048" x="1141413" y="1966913"/>
          <p14:tracePt t="33078" x="1141413" y="1952625"/>
          <p14:tracePt t="33101" x="1141413" y="1938338"/>
          <p14:tracePt t="33117" x="1141413" y="1924050"/>
          <p14:tracePt t="33129" x="1141413" y="1917700"/>
          <p14:tracePt t="33150" x="1141413" y="1903413"/>
          <p14:tracePt t="33172" x="1141413" y="1889125"/>
          <p14:tracePt t="33197" x="1155700" y="1874838"/>
          <p14:tracePt t="33203" x="1155700" y="1868488"/>
          <p14:tracePt t="33221" x="1155700" y="1854200"/>
          <p14:tracePt t="33234" x="1162050" y="1854200"/>
          <p14:tracePt t="33237" x="1162050" y="1839913"/>
          <p14:tracePt t="33243" x="1176338" y="1825625"/>
          <p14:tracePt t="33261" x="1190625" y="1817688"/>
          <p14:tracePt t="33269" x="1204913" y="1817688"/>
          <p14:tracePt t="33275" x="1212850" y="1803400"/>
          <p14:tracePt t="33288" x="1225550" y="1789113"/>
          <p14:tracePt t="33292" x="1239838" y="1774825"/>
          <p14:tracePt t="33304" x="1262063" y="1768475"/>
          <p14:tracePt t="33318" x="1325563" y="1739900"/>
          <p14:tracePt t="33323" x="1354138" y="1725613"/>
          <p14:tracePt t="33337" x="1376363" y="1717675"/>
          <p14:tracePt t="33342" x="1411288" y="1703388"/>
          <p14:tracePt t="33362" x="1439863" y="1689100"/>
          <p14:tracePt t="33366" x="1525588" y="1660525"/>
          <p14:tracePt t="33371" x="1562100" y="1660525"/>
          <p14:tracePt t="33383" x="1611313" y="1654175"/>
          <p14:tracePt t="33388" x="1668463" y="1639888"/>
          <p14:tracePt t="33401" x="1717675" y="1625600"/>
          <p14:tracePt t="33405" x="1768475" y="1625600"/>
          <p14:tracePt t="33417" x="1825625" y="1611313"/>
          <p14:tracePt t="33421" x="1903413" y="1611313"/>
          <p14:tracePt t="33428" x="1968500" y="1611313"/>
          <p14:tracePt t="33442" x="2025650" y="1611313"/>
          <p14:tracePt t="33446" x="2089150" y="1611313"/>
          <p14:tracePt t="33457" x="2152650" y="1611313"/>
          <p14:tracePt t="33461" x="2232025" y="1611313"/>
          <p14:tracePt t="33473" x="2303463" y="1611313"/>
          <p14:tracePt t="33477" x="2381250" y="1611313"/>
          <p14:tracePt t="33487" x="2438400" y="1611313"/>
          <p14:tracePt t="33492" x="2516188" y="1611313"/>
          <p14:tracePt t="33503" x="2587625" y="1625600"/>
          <p14:tracePt t="33508" x="2667000" y="1639888"/>
          <p14:tracePt t="33520" x="2730500" y="1654175"/>
          <p14:tracePt t="33524" x="2795588" y="1660525"/>
          <p14:tracePt t="33538" x="2865438" y="1674813"/>
          <p14:tracePt t="33543" x="2930525" y="1689100"/>
          <p14:tracePt t="33547" x="2994025" y="1703388"/>
          <p14:tracePt t="33561" x="3044825" y="1717675"/>
          <p14:tracePt t="33569" x="3065463" y="1725613"/>
          <p14:tracePt t="33594" x="3101975" y="1739900"/>
          <p14:tracePt t="33599" x="3216275" y="1768475"/>
          <p14:tracePt t="33608" x="3230563" y="1774825"/>
          <p14:tracePt t="33613" x="3251200" y="1789113"/>
          <p14:tracePt t="33625" x="3279775" y="1803400"/>
          <p14:tracePt t="33630" x="3294063" y="1817688"/>
          <p14:tracePt t="33643" x="3300413" y="1817688"/>
          <p14:tracePt t="33648" x="3314700" y="1825625"/>
          <p14:tracePt t="33670" x="3357563" y="1868488"/>
          <p14:tracePt t="33682" x="3379788" y="1874838"/>
          <p14:tracePt t="33686" x="3394075" y="1889125"/>
          <p14:tracePt t="33701" x="3408363" y="1903413"/>
          <p14:tracePt t="33722" x="3429000" y="1917700"/>
          <p14:tracePt t="33727" x="3479800" y="1952625"/>
          <p14:tracePt t="33743" x="3508375" y="1974850"/>
          <p14:tracePt t="33756" x="3514725" y="1989138"/>
          <p14:tracePt t="33760" x="3514725" y="2003425"/>
          <p14:tracePt t="33770" x="3529013" y="2017713"/>
          <p14:tracePt t="33775" x="3543300" y="2017713"/>
          <p14:tracePt t="33781" x="3557588" y="2024063"/>
          <p14:tracePt t="33795" x="3565525" y="2038350"/>
          <p14:tracePt t="33799" x="3565525" y="2052638"/>
          <p14:tracePt t="33814" x="3579813" y="2066925"/>
          <p14:tracePt t="33825" x="3594100" y="2074863"/>
          <p14:tracePt t="33829" x="3594100" y="2089150"/>
          <p14:tracePt t="33836" x="3608388" y="2103438"/>
          <p14:tracePt t="33840" x="3608388" y="2124075"/>
          <p14:tracePt t="33861" x="3614738" y="2138363"/>
          <p14:tracePt t="33865" x="3614738" y="2152650"/>
          <p14:tracePt t="33874" x="3614738" y="2166938"/>
          <p14:tracePt t="33879" x="3614738" y="2174875"/>
          <p14:tracePt t="33889" x="3614738" y="2189163"/>
          <p14:tracePt t="33910" x="3614738" y="2203450"/>
          <p14:tracePt t="33919" x="3614738" y="2217738"/>
          <p14:tracePt t="33938" x="3614738" y="2224088"/>
          <p14:tracePt t="33949" x="3608388" y="2224088"/>
          <p14:tracePt t="33954" x="3608388" y="2238375"/>
          <p14:tracePt t="33975" x="3594100" y="2252663"/>
          <p14:tracePt t="33983" x="3579813" y="2266950"/>
          <p14:tracePt t="33987" x="3565525" y="2266950"/>
          <p14:tracePt t="33991" x="3565525" y="2274888"/>
          <p14:tracePt t="34005" x="3557588" y="2274888"/>
          <p14:tracePt t="34010" x="3543300" y="2287588"/>
          <p14:tracePt t="34023" x="3529013" y="2287588"/>
          <p14:tracePt t="34046" x="3514725" y="2301875"/>
          <p14:tracePt t="34050" x="3443288" y="2330450"/>
          <p14:tracePt t="34060" x="3414713" y="2330450"/>
          <p14:tracePt t="34064" x="3379788" y="2338388"/>
          <p14:tracePt t="34077" x="3365500" y="2352675"/>
          <p14:tracePt t="34095" x="3300413" y="2381250"/>
          <p14:tracePt t="34099" x="3265488" y="2381250"/>
          <p14:tracePt t="34110" x="3244850" y="2387600"/>
          <p14:tracePt t="34114" x="3216275" y="2387600"/>
          <p14:tracePt t="34125" x="3165475" y="2416175"/>
          <p14:tracePt t="34136" x="3144838" y="2416175"/>
          <p14:tracePt t="34142" x="3116263" y="2430463"/>
          <p14:tracePt t="34146" x="3079750" y="2438400"/>
          <p14:tracePt t="34158" x="3051175" y="2438400"/>
          <p14:tracePt t="34163" x="3030538" y="2452688"/>
          <p14:tracePt t="34176" x="2994025" y="2466975"/>
          <p14:tracePt t="34190" x="2965450" y="2466975"/>
          <p14:tracePt t="34194" x="2916238" y="2481263"/>
          <p14:tracePt t="34202" x="2894013" y="2481263"/>
          <p14:tracePt t="34215" x="2865438" y="2481263"/>
          <p14:tracePt t="34219" x="2844800" y="2487613"/>
          <p14:tracePt t="34230" x="2816225" y="2487613"/>
          <p14:tracePt t="34242" x="2781300" y="2487613"/>
          <p14:tracePt t="34247" x="2738438" y="2487613"/>
          <p14:tracePt t="34250" x="2716213" y="2487613"/>
          <p14:tracePt t="34260" x="2687638" y="2487613"/>
          <p14:tracePt t="34265" x="2652713" y="2487613"/>
          <p14:tracePt t="34278" x="2630488" y="2487613"/>
          <p14:tracePt t="34288" x="2566988" y="2501900"/>
          <p14:tracePt t="34303" x="2530475" y="2501900"/>
          <p14:tracePt t="34307" x="2466975" y="2501900"/>
          <p14:tracePt t="34317" x="2438400" y="2501900"/>
          <p14:tracePt t="34321" x="2381250" y="2501900"/>
          <p14:tracePt t="34335" x="2352675" y="2501900"/>
          <p14:tracePt t="34339" x="2332038" y="2501900"/>
          <p14:tracePt t="34349" x="2281238" y="2501900"/>
          <p14:tracePt t="34368" x="2203450" y="2501900"/>
          <p14:tracePt t="34372" x="2166938" y="2501900"/>
          <p14:tracePt t="34381" x="2124075" y="2516188"/>
          <p14:tracePt t="34386" x="2089150" y="2516188"/>
          <p14:tracePt t="34400" x="2038350" y="2516188"/>
          <p14:tracePt t="34404" x="2017713" y="2530475"/>
          <p14:tracePt t="34426" x="1954213" y="2530475"/>
          <p14:tracePt t="34430" x="1874838" y="2538413"/>
          <p14:tracePt t="34434" x="1854200" y="2538413"/>
          <p14:tracePt t="34448" x="1789113" y="2538413"/>
          <p14:tracePt t="34452" x="1774825" y="2538413"/>
          <p14:tracePt t="34465" x="1739900" y="2538413"/>
          <p14:tracePt t="34469" x="1703388" y="2538413"/>
          <p14:tracePt t="34493" x="1674813" y="2538413"/>
          <p14:tracePt t="34497" x="1611313" y="2538413"/>
          <p14:tracePt t="34500" x="1590675" y="2538413"/>
          <p14:tracePt t="34512" x="1554163" y="2538413"/>
          <p14:tracePt t="34516" x="1511300" y="2538413"/>
          <p14:tracePt t="34526" x="1490663" y="2530475"/>
          <p14:tracePt t="34544" x="1411288" y="2530475"/>
          <p14:tracePt t="34549" x="1376363" y="2516188"/>
          <p14:tracePt t="34561" x="1362075" y="2516188"/>
          <p14:tracePt t="34565" x="1339850" y="2516188"/>
          <p14:tracePt t="34577" x="1304925" y="2501900"/>
          <p14:tracePt t="34593" x="1262063" y="2487613"/>
          <p14:tracePt t="34598" x="1212850" y="2481263"/>
          <p14:tracePt t="34605" x="1190625" y="2466975"/>
          <p14:tracePt t="34618" x="1162050" y="2452688"/>
          <p14:tracePt t="34621" x="1155700" y="2438400"/>
          <p14:tracePt t="34632" x="1127125" y="2430463"/>
          <p14:tracePt t="34643" x="1112838" y="2416175"/>
          <p14:tracePt t="34647" x="1090613" y="2401888"/>
          <p14:tracePt t="34656" x="1076325" y="2387600"/>
          <p14:tracePt t="34661" x="1062038" y="2381250"/>
          <p14:tracePt t="34676" x="1047750" y="2352675"/>
          <p14:tracePt t="34684" x="1041400" y="2338388"/>
          <p14:tracePt t="34688" x="1027113" y="2330450"/>
          <p14:tracePt t="34692" x="1012825" y="2316163"/>
          <p14:tracePt t="34708" x="998538" y="2287588"/>
          <p14:tracePt t="34716" x="998538" y="2274888"/>
          <p14:tracePt t="34720" x="990600" y="2266950"/>
          <p14:tracePt t="34724" x="976313" y="2224088"/>
          <p14:tracePt t="34747" x="962025" y="2174875"/>
          <p14:tracePt t="34751" x="962025" y="2166938"/>
          <p14:tracePt t="34763" x="947738" y="2138363"/>
          <p14:tracePt t="34767" x="947738" y="2117725"/>
          <p14:tracePt t="34779" x="947738" y="2089150"/>
          <p14:tracePt t="34783" x="947738" y="2066925"/>
          <p14:tracePt t="34796" x="941388" y="2038350"/>
          <p14:tracePt t="34800" x="941388" y="2017713"/>
          <p14:tracePt t="34805" x="941388" y="1989138"/>
          <p14:tracePt t="34822" x="941388" y="1952625"/>
          <p14:tracePt t="34833" x="941388" y="1924050"/>
          <p14:tracePt t="34842" x="941388" y="1917700"/>
          <p14:tracePt t="34846" x="941388" y="1889125"/>
          <p14:tracePt t="34853" x="941388" y="1874838"/>
          <p14:tracePt t="34865" x="941388" y="1868488"/>
          <p14:tracePt t="34880" x="947738" y="1839913"/>
          <p14:tracePt t="34892" x="962025" y="1825625"/>
          <p14:tracePt t="34897" x="962025" y="1817688"/>
          <p14:tracePt t="34908" x="976313" y="1803400"/>
          <p14:tracePt t="34913" x="990600" y="1789113"/>
          <p14:tracePt t="34917" x="990600" y="1774825"/>
          <p14:tracePt t="34932" x="998538" y="1768475"/>
          <p14:tracePt t="34954" x="1012825" y="1739900"/>
          <p14:tracePt t="34958" x="1027113" y="1725613"/>
          <p14:tracePt t="34975" x="1027113" y="1717675"/>
          <p14:tracePt t="34979" x="1041400" y="1703388"/>
          <p14:tracePt t="34984" x="1041400" y="1689100"/>
          <p14:tracePt t="35005" x="1047750" y="1674813"/>
          <p14:tracePt t="35010" x="1062038" y="1660525"/>
          <p14:tracePt t="35022" x="1076325" y="1660525"/>
          <p14:tracePt t="35027" x="1076325" y="1654175"/>
          <p14:tracePt t="35030" x="1090613" y="1639888"/>
          <p14:tracePt t="35041" x="1098550" y="1639888"/>
          <p14:tracePt t="35058" x="1112838" y="1625600"/>
          <p14:tracePt t="35067" x="1127125" y="1625600"/>
          <p14:tracePt t="35071" x="1141413" y="1611313"/>
          <p14:tracePt t="35084" x="1155700" y="1611313"/>
          <p14:tracePt t="35088" x="1162050" y="1603375"/>
          <p14:tracePt t="35113" x="1190625" y="1589088"/>
          <p14:tracePt t="35121" x="1204913" y="1589088"/>
          <p14:tracePt t="35133" x="1212850" y="1589088"/>
          <p14:tracePt t="35137" x="1239838" y="1589088"/>
          <p14:tracePt t="35151" x="1254125" y="1589088"/>
          <p14:tracePt t="35156" x="1254125" y="1574800"/>
          <p14:tracePt t="35162" x="1276350" y="1574800"/>
          <p14:tracePt t="35179" x="1311275" y="1574800"/>
          <p14:tracePt t="35183" x="1339850" y="1574800"/>
          <p14:tracePt t="35193" x="1376363" y="1574800"/>
          <p14:tracePt t="35202" x="1404938" y="1574800"/>
          <p14:tracePt t="35211" x="1439863" y="1574800"/>
          <p14:tracePt t="35216" x="1490663" y="1574800"/>
          <p14:tracePt t="35225" x="1525588" y="1574800"/>
          <p14:tracePt t="35249" x="1604963" y="1574800"/>
          <p14:tracePt t="35254" x="1725613" y="1574800"/>
          <p14:tracePt t="35258" x="1803400" y="1574800"/>
          <p14:tracePt t="35267" x="1874838" y="1574800"/>
          <p14:tracePt t="35278" x="1954213" y="1574800"/>
          <p14:tracePt t="35283" x="2038350" y="1574800"/>
          <p14:tracePt t="35293" x="2138363" y="1574800"/>
          <p14:tracePt t="35298" x="2232025" y="1574800"/>
          <p14:tracePt t="35318" x="2417763" y="1603375"/>
          <p14:tracePt t="35322" x="2516188" y="1603375"/>
          <p14:tracePt t="35333" x="2601913" y="1611313"/>
          <p14:tracePt t="35337" x="2716213" y="1611313"/>
          <p14:tracePt t="35348" x="2816225" y="1625600"/>
          <p14:tracePt t="35359" x="2916238" y="1639888"/>
          <p14:tracePt t="35388" x="3094038" y="1654175"/>
          <p14:tracePt t="35392" x="3343275" y="1689100"/>
          <p14:tracePt t="35396" x="3457575" y="1703388"/>
          <p14:tracePt t="35409" x="3557588" y="1717675"/>
          <p14:tracePt t="35413" x="3643313" y="1717675"/>
          <p14:tracePt t="35417" x="3743325" y="1739900"/>
          <p14:tracePt t="35442" x="3929063" y="1754188"/>
          <p14:tracePt t="35446" x="4006850" y="1768475"/>
          <p14:tracePt t="35450" x="4092575" y="1774825"/>
          <p14:tracePt t="35468" x="4241800" y="1803400"/>
          <p14:tracePt t="35478" x="4306888" y="1817688"/>
          <p14:tracePt t="35482" x="4370388" y="1825625"/>
          <p14:tracePt t="35495" x="4421188" y="1839913"/>
          <p14:tracePt t="35502" x="4484688" y="1854200"/>
          <p14:tracePt t="35506" x="4505325" y="1854200"/>
          <p14:tracePt t="35522" x="4541838" y="1868488"/>
          <p14:tracePt t="35527" x="4584700" y="1874838"/>
          <p14:tracePt t="35538" x="4605338" y="1889125"/>
          <p14:tracePt t="35542" x="4633913" y="1903413"/>
          <p14:tracePt t="35545" x="4656138" y="1917700"/>
          <p14:tracePt t="35560" x="4684713" y="1924050"/>
          <p14:tracePt t="35564" x="4691063" y="1924050"/>
          <p14:tracePt t="35575" x="4719638" y="1952625"/>
          <p14:tracePt t="35580" x="4733925" y="1952625"/>
          <p14:tracePt t="35589" x="4741863" y="1966913"/>
          <p14:tracePt t="35609" x="4756150" y="1974850"/>
          <p14:tracePt t="35613" x="4756150" y="1989138"/>
          <p14:tracePt t="35633" x="4770438" y="2003425"/>
          <p14:tracePt t="35647" x="4770438" y="2017713"/>
          <p14:tracePt t="35650" x="4784725" y="2017713"/>
          <p14:tracePt t="35666" x="4784725" y="2024063"/>
          <p14:tracePt t="35697" x="4791075" y="2038350"/>
          <p14:tracePt t="35702" x="4791075" y="2052638"/>
          <p14:tracePt t="35723" x="4791075" y="2066925"/>
          <p14:tracePt t="35727" x="4805363" y="2066925"/>
          <p14:tracePt t="35744" x="4805363" y="2074863"/>
          <p14:tracePt t="35763" x="4805363" y="2089150"/>
          <p14:tracePt t="35811" x="4805363" y="2103438"/>
          <p14:tracePt t="35859" x="4791075" y="2103438"/>
          <p14:tracePt t="35887" x="4784725" y="2103438"/>
          <p14:tracePt t="35897" x="4784725" y="2117725"/>
          <p14:tracePt t="35914" x="4770438" y="2117725"/>
          <p14:tracePt t="35925" x="4770438" y="2124075"/>
          <p14:tracePt t="35937" x="4770438" y="2138363"/>
          <p14:tracePt t="35942" x="4756150" y="2152650"/>
          <p14:tracePt t="35962" x="4756150" y="2166938"/>
          <p14:tracePt t="35968" x="4741863" y="2174875"/>
          <p14:tracePt t="35979" x="4741863" y="2189163"/>
          <p14:tracePt t="35984" x="4741863" y="2203450"/>
          <p14:tracePt t="35999" x="4733925" y="2217738"/>
          <p14:tracePt t="36004" x="4733925" y="2224088"/>
          <p14:tracePt t="36012" x="4733925" y="2238375"/>
          <p14:tracePt t="36016" x="4719638" y="2252663"/>
          <p14:tracePt t="36027" x="4719638" y="2266950"/>
          <p14:tracePt t="36038" x="4705350" y="2274888"/>
          <p14:tracePt t="36043" x="4691063" y="2301875"/>
          <p14:tracePt t="36047" x="4684713" y="2338388"/>
          <p14:tracePt t="36062" x="4656138" y="2381250"/>
          <p14:tracePt t="36075" x="4641850" y="2401888"/>
          <p14:tracePt t="36083" x="4633913" y="2416175"/>
          <p14:tracePt t="36087" x="4619625" y="2438400"/>
          <p14:tracePt t="36100" x="4605338" y="2452688"/>
          <p14:tracePt t="36105" x="4591050" y="2481263"/>
          <p14:tracePt t="36113" x="4584700" y="2487613"/>
          <p14:tracePt t="36129" x="4570413" y="2501900"/>
          <p14:tracePt t="36138" x="4556125" y="2516188"/>
          <p14:tracePt t="36151" x="4541838" y="2516188"/>
          <p14:tracePt t="36169" x="4533900" y="2530475"/>
          <p14:tracePt t="36193" x="4519613" y="2530475"/>
          <p14:tracePt t="36201" x="4505325" y="2530475"/>
          <p14:tracePt t="36212" x="4491038" y="2530475"/>
          <p14:tracePt t="36216" x="4484688" y="2530475"/>
          <p14:tracePt t="36227" x="4456113" y="2530475"/>
          <p14:tracePt t="36237" x="4427538" y="2530475"/>
          <p14:tracePt t="36259" x="4341813" y="2530475"/>
          <p14:tracePt t="36263" x="4321175" y="2530475"/>
          <p14:tracePt t="36277" x="4270375" y="2530475"/>
          <p14:tracePt t="36281" x="4227513" y="2530475"/>
          <p14:tracePt t="36294" x="4170363" y="2538413"/>
          <p14:tracePt t="36298" x="4127500" y="2538413"/>
          <p14:tracePt t="36313" x="4021138" y="2552700"/>
          <p14:tracePt t="36327" x="3957638" y="2552700"/>
          <p14:tracePt t="36331" x="3892550" y="2566988"/>
          <p14:tracePt t="36339" x="3829050" y="2566988"/>
          <p14:tracePt t="36350" x="3763963" y="2566988"/>
          <p14:tracePt t="36355" x="3692525" y="2566988"/>
          <p14:tracePt t="36368" x="3557588" y="2566988"/>
          <p14:tracePt t="36382" x="3494088" y="2566988"/>
          <p14:tracePt t="36386" x="3414713" y="2566988"/>
          <p14:tracePt t="36398" x="3357563" y="2566988"/>
          <p14:tracePt t="36403" x="3279775" y="2566988"/>
          <p14:tracePt t="36425" x="3194050" y="2566988"/>
          <p14:tracePt t="36429" x="3030538" y="2566988"/>
          <p14:tracePt t="36433" x="2944813" y="2566988"/>
          <p14:tracePt t="36443" x="2851150" y="2566988"/>
          <p14:tracePt t="36453" x="2767013" y="2581275"/>
          <p14:tracePt t="36471" x="2681288" y="2581275"/>
          <p14:tracePt t="36476" x="2530475" y="2581275"/>
          <p14:tracePt t="36483" x="2452688" y="2581275"/>
          <p14:tracePt t="36493" x="2389188" y="2581275"/>
          <p14:tracePt t="36498" x="2317750" y="2581275"/>
          <p14:tracePt t="36518" x="2203450" y="2566988"/>
          <p14:tracePt t="36522" x="2138363" y="2538413"/>
          <p14:tracePt t="36534" x="2089150" y="2530475"/>
          <p14:tracePt t="36545" x="2025650" y="2516188"/>
          <p14:tracePt t="36550" x="1989138" y="2516188"/>
          <p14:tracePt t="36554" x="1925638" y="2501900"/>
          <p14:tracePt t="36584" x="1889125" y="2487613"/>
          <p14:tracePt t="36588" x="1754188" y="2481263"/>
          <p14:tracePt t="36596" x="1703388" y="2466975"/>
          <p14:tracePt t="36608" x="1674813" y="2466975"/>
          <p14:tracePt t="36612" x="1639888" y="2466975"/>
          <p14:tracePt t="36632" x="1576388" y="2466975"/>
          <p14:tracePt t="36636" x="1511300" y="2466975"/>
          <p14:tracePt t="36645" x="1490663" y="2452688"/>
          <p14:tracePt t="36656" x="1462088" y="2452688"/>
          <p14:tracePt t="36664" x="1425575" y="2452688"/>
          <p14:tracePt t="36668" x="1404938" y="2452688"/>
          <p14:tracePt t="36678" x="1376363" y="2452688"/>
          <p14:tracePt t="36687" x="1354138" y="2452688"/>
          <p14:tracePt t="36697" x="1325563" y="2452688"/>
          <p14:tracePt t="36708" x="1304925" y="2452688"/>
          <p14:tracePt t="36712" x="1276350" y="2452688"/>
          <p14:tracePt t="36715" x="1254125" y="2452688"/>
          <p14:tracePt t="36727" x="1225550" y="2452688"/>
          <p14:tracePt t="36732" x="1204913" y="2452688"/>
          <p14:tracePt t="36745" x="1190625" y="2452688"/>
          <p14:tracePt t="36757" x="1176338" y="2452688"/>
          <p14:tracePt t="36761" x="1155700" y="2452688"/>
          <p14:tracePt t="36765" x="1141413" y="2438400"/>
          <p14:tracePt t="36777" x="1127125" y="2438400"/>
          <p14:tracePt t="36792" x="1112838" y="2430463"/>
          <p14:tracePt t="36810" x="1098550" y="2430463"/>
          <p14:tracePt t="36814" x="1098550" y="2416175"/>
          <p14:tracePt t="36833" x="1090613" y="2401888"/>
          <p14:tracePt t="36849" x="1090613" y="2387600"/>
          <p14:tracePt t="36875" x="1076325" y="2381250"/>
          <p14:tracePt t="36879" x="1076325" y="2366963"/>
          <p14:tracePt t="36884" x="1076325" y="2352675"/>
          <p14:tracePt t="36894" x="1062038" y="2338388"/>
          <p14:tracePt t="36915" x="1047750" y="2316163"/>
          <p14:tracePt t="36932" x="1047750" y="2301875"/>
          <p14:tracePt t="36936" x="1027113" y="2252663"/>
          <p14:tracePt t="36941" x="1012825" y="2238375"/>
          <p14:tracePt t="36954" x="998538" y="2203450"/>
          <p14:tracePt t="36958" x="990600" y="2166938"/>
          <p14:tracePt t="36971" x="990600" y="2138363"/>
          <p14:tracePt t="36981" x="976313" y="2103438"/>
          <p14:tracePt t="37002" x="962025" y="2074863"/>
          <p14:tracePt t="37007" x="947738" y="1952625"/>
          <p14:tracePt t="37019" x="941388" y="1924050"/>
          <p14:tracePt t="37025" x="941388" y="1903413"/>
          <p14:tracePt t="37029" x="941388" y="1874838"/>
          <p14:tracePt t="37044" x="927100" y="1817688"/>
          <p14:tracePt t="37061" x="927100" y="1768475"/>
          <p14:tracePt t="37072" x="927100" y="1754188"/>
          <p14:tracePt t="37082" x="927100" y="1739900"/>
          <p14:tracePt t="37092" x="927100" y="1725613"/>
          <p14:tracePt t="37115" x="927100" y="1717675"/>
          <p14:tracePt t="37262" x="941388" y="1717675"/>
          <p14:tracePt t="37272" x="947738" y="1717675"/>
          <p14:tracePt t="37284" x="976313" y="1717675"/>
          <p14:tracePt t="37289" x="998538" y="1717675"/>
          <p14:tracePt t="37300" x="1041400" y="1717675"/>
          <p14:tracePt t="37304" x="1090613" y="1703388"/>
          <p14:tracePt t="37318" x="1190625" y="1689100"/>
          <p14:tracePt t="37322" x="1290638" y="1674813"/>
          <p14:tracePt t="37333" x="1390650" y="1660525"/>
          <p14:tracePt t="37337" x="1490663" y="1654175"/>
          <p14:tracePt t="37349" x="1611313" y="1639888"/>
          <p14:tracePt t="37353" x="1754188" y="1625600"/>
          <p14:tracePt t="37365" x="1889125" y="1625600"/>
          <p14:tracePt t="37371" x="2017713" y="1611313"/>
          <p14:tracePt t="37378" x="2166938" y="1611313"/>
          <p14:tracePt t="37387" x="2317750" y="1611313"/>
          <p14:tracePt t="37392" x="2466975" y="1611313"/>
          <p14:tracePt t="37402" x="2616200" y="1611313"/>
          <p14:tracePt t="37414" x="2795588" y="1611313"/>
          <p14:tracePt t="37418" x="2930525" y="1611313"/>
          <p14:tracePt t="37427" x="3101975" y="1625600"/>
          <p14:tracePt t="37431" x="3251200" y="1654175"/>
          <p14:tracePt t="37450" x="3579813" y="1703388"/>
          <p14:tracePt t="37463" x="3743325" y="1739900"/>
          <p14:tracePt t="37470" x="3906838" y="1774825"/>
          <p14:tracePt t="37476" x="4078288" y="1817688"/>
          <p14:tracePt t="37482" x="4227513" y="1854200"/>
          <p14:tracePt t="37497" x="4378325" y="1874838"/>
          <p14:tracePt t="37501" x="4533900" y="1917700"/>
          <p14:tracePt t="37510" x="4591050" y="1924050"/>
          <p14:tracePt t="37515" x="4719638" y="1952625"/>
          <p14:tracePt t="37521" x="4833938" y="1974850"/>
          <p14:tracePt t="37539" x="5019675" y="2017713"/>
          <p14:tracePt t="37551" x="5054600" y="2024063"/>
          <p14:tracePt t="37556" x="5119688" y="2038350"/>
          <p14:tracePt t="37560" x="5154613" y="2052638"/>
          <p14:tracePt t="37576" x="5197475" y="2066925"/>
          <p14:tracePt t="37582" x="5233988" y="2074863"/>
          <p14:tracePt t="37588" x="5248275" y="2089150"/>
          <p14:tracePt t="37602" x="5268913" y="2103438"/>
          <p14:tracePt t="37612" x="5283200" y="2103438"/>
          <p14:tracePt t="37634" x="5283200" y="2117725"/>
          <p14:tracePt t="37651" x="5283200" y="2124075"/>
          <p14:tracePt t="37708" x="5268913" y="2124075"/>
          <p14:tracePt t="37746" x="5254625" y="2124075"/>
          <p14:tracePt t="37849" x="5254625" y="2138363"/>
          <p14:tracePt t="37914" x="5254625" y="2152650"/>
          <p14:tracePt t="37935" x="5248275" y="2152650"/>
          <p14:tracePt t="37964" x="5233988" y="2152650"/>
          <p14:tracePt t="37977" x="5233988" y="2166938"/>
          <p14:tracePt t="37989" x="5219700" y="2166938"/>
          <p14:tracePt t="37998" x="5205413" y="2174875"/>
          <p14:tracePt t="38009" x="5197475" y="2189163"/>
          <p14:tracePt t="38014" x="5183188" y="2217738"/>
          <p14:tracePt t="38022" x="5168900" y="2238375"/>
          <p14:tracePt t="38032" x="5148263" y="2266950"/>
          <p14:tracePt t="38037" x="5119688" y="2287588"/>
          <p14:tracePt t="38045" x="5097463" y="2330450"/>
          <p14:tracePt t="38058" x="5068888" y="2352675"/>
          <p14:tracePt t="38063" x="5033963" y="2387600"/>
          <p14:tracePt t="38072" x="4997450" y="2430463"/>
          <p14:tracePt t="38078" x="4940300" y="2466975"/>
          <p14:tracePt t="38090" x="4905375" y="2501900"/>
          <p14:tracePt t="38095" x="4856163" y="2538413"/>
          <p14:tracePt t="38102" x="4805363" y="2581275"/>
          <p14:tracePt t="38114" x="4756150" y="2616200"/>
          <p14:tracePt t="38118" x="4719638" y="2638425"/>
          <p14:tracePt t="38131" x="4691063" y="2652713"/>
          <p14:tracePt t="38135" x="4656138" y="2687638"/>
          <p14:tracePt t="38145" x="4619625" y="2701925"/>
          <p14:tracePt t="38149" x="4584700" y="2716213"/>
          <p14:tracePt t="38158" x="4556125" y="2730500"/>
          <p14:tracePt t="38168" x="4541838" y="2736850"/>
          <p14:tracePt t="38180" x="4519613" y="2736850"/>
          <p14:tracePt t="38184" x="4505325" y="2751138"/>
          <p14:tracePt t="38193" x="4491038" y="2751138"/>
          <p14:tracePt t="38197" x="4484688" y="2751138"/>
          <p14:tracePt t="38210" x="4470400" y="2751138"/>
          <p14:tracePt t="38215" x="4456113" y="2751138"/>
          <p14:tracePt t="38231" x="4441825" y="2751138"/>
          <p14:tracePt t="38242" x="4441825" y="2736850"/>
          <p14:tracePt t="38253" x="4427538" y="2736850"/>
          <p14:tracePt t="38257" x="4427538" y="2730500"/>
          <p14:tracePt t="38261" x="4427538" y="2716213"/>
          <p14:tracePt t="38270" x="4421188" y="2716213"/>
          <p14:tracePt t="38278" x="4421188" y="2701925"/>
          <p14:tracePt t="38297" x="4406900" y="2687638"/>
          <p14:tracePt t="38306" x="4392613" y="2679700"/>
          <p14:tracePt t="38322" x="4378325" y="2667000"/>
          <p14:tracePt t="38332" x="4370388" y="2652713"/>
          <p14:tracePt t="38336" x="4356100" y="2638425"/>
          <p14:tracePt t="38353" x="4321175" y="2616200"/>
          <p14:tracePt t="38358" x="4292600" y="2587625"/>
          <p14:tracePt t="38371" x="4256088" y="2581275"/>
          <p14:tracePt t="38376" x="4227513" y="2566988"/>
          <p14:tracePt t="38397" x="4156075" y="2538413"/>
          <p14:tracePt t="38401" x="4106863" y="2530475"/>
          <p14:tracePt t="38410" x="4043363" y="2516188"/>
          <p14:tracePt t="38415" x="3971925" y="2501900"/>
          <p14:tracePt t="38438" x="3729038" y="2481263"/>
          <p14:tracePt t="38451" x="3629025" y="2481263"/>
          <p14:tracePt t="38455" x="3557588" y="2481263"/>
          <p14:tracePt t="38476" x="3294063" y="2481263"/>
          <p14:tracePt t="42329" x="3279775" y="2481263"/>
          <p14:tracePt t="42333" x="3265488" y="2481263"/>
          <p14:tracePt t="42341" x="3251200" y="2466975"/>
          <p14:tracePt t="42351" x="3230563" y="2452688"/>
          <p14:tracePt t="42355" x="3216275" y="2452688"/>
          <p14:tracePt t="42368" x="3201988" y="2438400"/>
          <p14:tracePt t="42372" x="3179763" y="2438400"/>
          <p14:tracePt t="42381" x="3151188" y="2430463"/>
          <p14:tracePt t="42393" x="3144838" y="2430463"/>
          <p14:tracePt t="42398" x="3130550" y="2416175"/>
          <p14:tracePt t="42408" x="3101975" y="2416175"/>
          <p14:tracePt t="42412" x="3079750" y="2401888"/>
          <p14:tracePt t="42425" x="3030538" y="2387600"/>
          <p14:tracePt t="42430" x="3016250" y="2387600"/>
          <p14:tracePt t="42435" x="2965450" y="2387600"/>
          <p14:tracePt t="42447" x="2944813" y="2381250"/>
          <p14:tracePt t="42455" x="2901950" y="2381250"/>
          <p14:tracePt t="42468" x="2865438" y="2381250"/>
          <p14:tracePt t="42472" x="2816225" y="2381250"/>
          <p14:tracePt t="42476" x="2781300" y="2381250"/>
          <p14:tracePt t="42488" x="2716213" y="2381250"/>
          <p14:tracePt t="42497" x="2681288" y="2381250"/>
          <p14:tracePt t="42501" x="2616200" y="2381250"/>
          <p14:tracePt t="42512" x="2581275" y="2381250"/>
          <p14:tracePt t="42520" x="2516188" y="2381250"/>
          <p14:tracePt t="42528" x="2501900" y="2381250"/>
          <p14:tracePt t="42542" x="2466975" y="2381250"/>
          <p14:tracePt t="42546" x="2438400" y="2381250"/>
          <p14:tracePt t="42550" x="2417763" y="2381250"/>
          <p14:tracePt t="42560" x="2389188" y="2381250"/>
          <p14:tracePt t="42569" x="2381250" y="2381250"/>
          <p14:tracePt t="42590" x="2366963" y="2381250"/>
          <p14:tracePt t="43199" x="2366963" y="2387600"/>
          <p14:tracePt t="43209" x="2366963" y="2401888"/>
          <p14:tracePt t="43217" x="2366963" y="2416175"/>
          <p14:tracePt t="43227" x="2381250" y="2430463"/>
          <p14:tracePt t="43235" x="2389188" y="2466975"/>
          <p14:tracePt t="43243" x="2389188" y="2481263"/>
          <p14:tracePt t="43252" x="2403475" y="2501900"/>
          <p14:tracePt t="43256" x="2417763" y="2530475"/>
          <p14:tracePt t="43266" x="2432050" y="2566988"/>
          <p14:tracePt t="43276" x="2438400" y="2587625"/>
          <p14:tracePt t="43284" x="2438400" y="2601913"/>
          <p14:tracePt t="43292" x="2452688" y="2638425"/>
          <p14:tracePt t="43304" x="2452688" y="2667000"/>
          <p14:tracePt t="43309" x="2452688" y="2679700"/>
          <p14:tracePt t="43313" x="2466975" y="2687638"/>
          <p14:tracePt t="43327" x="2466975" y="2701925"/>
          <p14:tracePt t="43338" x="2481263" y="2716213"/>
          <p14:tracePt t="43341" x="2481263" y="2730500"/>
          <p14:tracePt t="43354" x="2481263" y="2736850"/>
          <p14:tracePt t="43388" x="2481263" y="2751138"/>
          <p14:tracePt t="43482" x="2466975" y="2751138"/>
          <p14:tracePt t="43538" x="2452688" y="2751138"/>
          <p14:tracePt t="43601" x="2452688" y="2765425"/>
          <p14:tracePt t="43666" x="2438400" y="2765425"/>
          <p14:tracePt t="43723" x="2438400" y="2779713"/>
          <p14:tracePt t="43732" x="2432050" y="2779713"/>
          <p14:tracePt t="43811" x="2432050" y="2787650"/>
          <p14:tracePt t="43844" x="2417763" y="2787650"/>
          <p14:tracePt t="43908" x="2417763" y="2801938"/>
          <p14:tracePt t="43957" x="2417763" y="2830513"/>
          <p14:tracePt t="44431" x="2432050" y="2830513"/>
          <p14:tracePt t="44448" x="2438400" y="2830513"/>
          <p14:tracePt t="44459" x="2466975" y="2830513"/>
          <p14:tracePt t="44470" x="2481263" y="2830513"/>
          <p14:tracePt t="44475" x="2501900" y="2830513"/>
          <p14:tracePt t="44484" x="2516188" y="2830513"/>
          <p14:tracePt t="44493" x="2552700" y="2830513"/>
          <p14:tracePt t="44503" x="2587625" y="2836863"/>
          <p14:tracePt t="44508" x="2616200" y="2836863"/>
          <p14:tracePt t="44520" x="2652713" y="2836863"/>
          <p14:tracePt t="44525" x="2687638" y="2851150"/>
          <p14:tracePt t="44534" x="2738438" y="2851150"/>
          <p14:tracePt t="44544" x="2781300" y="2851150"/>
          <p14:tracePt t="44549" x="2830513" y="2865438"/>
          <p14:tracePt t="44559" x="2894013" y="2865438"/>
          <p14:tracePt t="44563" x="2951163" y="2865438"/>
          <p14:tracePt t="44576" x="3016250" y="2879725"/>
          <p14:tracePt t="44579" x="3079750" y="2879725"/>
          <p14:tracePt t="44592" x="3151188" y="2879725"/>
          <p14:tracePt t="44596" x="3216275" y="2879725"/>
          <p14:tracePt t="44611" x="3343275" y="2894013"/>
          <p14:tracePt t="44623" x="3408363" y="2894013"/>
          <p14:tracePt t="44632" x="3465513" y="2894013"/>
          <p14:tracePt t="44636" x="3529013" y="2894013"/>
          <p14:tracePt t="44648" x="3579813" y="2894013"/>
          <p14:tracePt t="44656" x="3629025" y="2901950"/>
          <p14:tracePt t="44661" x="3678238" y="2901950"/>
          <p14:tracePt t="44672" x="3729038" y="2916238"/>
          <p14:tracePt t="44677" x="3763963" y="2916238"/>
          <p14:tracePt t="44692" x="3814763" y="2930525"/>
          <p14:tracePt t="44696" x="3857625" y="2930525"/>
          <p14:tracePt t="44700" x="3906838" y="2944813"/>
          <p14:tracePt t="44711" x="3943350" y="2951163"/>
          <p14:tracePt t="44722" x="3957638" y="2965450"/>
          <p14:tracePt t="44726" x="3992563" y="2965450"/>
          <p14:tracePt t="44736" x="4029075" y="2979738"/>
          <p14:tracePt t="44742" x="4057650" y="2994025"/>
          <p14:tracePt t="44753" x="4070350" y="2994025"/>
          <p14:tracePt t="44767" x="4092575" y="3001963"/>
          <p14:tracePt t="44771" x="4121150" y="3016250"/>
          <p14:tracePt t="44775" x="4127500" y="3016250"/>
          <p14:tracePt t="44779" x="4141788" y="3030538"/>
          <p14:tracePt t="44791" x="4156075" y="3030538"/>
          <p14:tracePt t="44795" x="4156075" y="3044825"/>
          <p14:tracePt t="44807" x="4170363" y="3044825"/>
          <p14:tracePt t="44816" x="4178300" y="3051175"/>
          <p14:tracePt t="44831" x="4178300" y="3065463"/>
          <p14:tracePt t="44842" x="4192588" y="3065463"/>
          <p14:tracePt t="44852" x="4192588" y="3079750"/>
          <p14:tracePt t="44858" x="4206875" y="3094038"/>
          <p14:tracePt t="44862" x="4206875" y="3100388"/>
          <p14:tracePt t="44875" x="4221163" y="3100388"/>
          <p14:tracePt t="44879" x="4221163" y="3114675"/>
          <p14:tracePt t="44887" x="4227513" y="3128963"/>
          <p14:tracePt t="44908" x="4241800" y="3151188"/>
          <p14:tracePt t="44912" x="4241800" y="3165475"/>
          <p14:tracePt t="44918" x="4256088" y="3179763"/>
          <p14:tracePt t="44931" x="4256088" y="3194050"/>
          <p14:tracePt t="44935" x="4256088" y="3200400"/>
          <p14:tracePt t="44951" x="4270375" y="3214688"/>
          <p14:tracePt t="44955" x="4270375" y="3228975"/>
          <p14:tracePt t="44969" x="4270375" y="3243263"/>
          <p14:tracePt t="44975" x="4270375" y="3251200"/>
          <p14:tracePt t="44986" x="4270375" y="3265488"/>
          <p14:tracePt t="45011" x="4270375" y="3294063"/>
          <p14:tracePt t="45018" x="4270375" y="3300413"/>
          <p14:tracePt t="45022" x="4270375" y="3314700"/>
          <p14:tracePt t="45041" x="4270375" y="3328988"/>
          <p14:tracePt t="45052" x="4270375" y="3343275"/>
          <p14:tracePt t="45058" x="4270375" y="3351213"/>
          <p14:tracePt t="45062" x="4270375" y="3365500"/>
          <p14:tracePt t="45075" x="4270375" y="3379788"/>
          <p14:tracePt t="45079" x="4270375" y="3394075"/>
          <p14:tracePt t="45089" x="4270375" y="3400425"/>
          <p14:tracePt t="45105" x="4270375" y="3414713"/>
          <p14:tracePt t="45115" x="4270375" y="3429000"/>
          <p14:tracePt t="45122" x="4256088" y="3443288"/>
          <p14:tracePt t="45152" x="4241800" y="3457575"/>
          <p14:tracePt t="45162" x="4241800" y="3463925"/>
          <p14:tracePt t="45181" x="4227513" y="3463925"/>
          <p14:tracePt t="45192" x="4227513" y="3478213"/>
          <p14:tracePt t="45208" x="4221163" y="3492500"/>
          <p14:tracePt t="45220" x="4221163" y="3506788"/>
          <p14:tracePt t="45239" x="4206875" y="3506788"/>
          <p14:tracePt t="45243" x="4178300" y="3529013"/>
          <p14:tracePt t="45246" x="4170363" y="3557588"/>
          <p14:tracePt t="45261" x="4156075" y="3563938"/>
          <p14:tracePt t="45267" x="4141788" y="3578225"/>
          <p14:tracePt t="45271" x="4121150" y="3592513"/>
          <p14:tracePt t="45286" x="4106863" y="3606800"/>
          <p14:tracePt t="45292" x="4092575" y="3614738"/>
          <p14:tracePt t="45296" x="4070350" y="3629025"/>
          <p14:tracePt t="45310" x="4057650" y="3643313"/>
          <p14:tracePt t="45316" x="4029075" y="3657600"/>
          <p14:tracePt t="45320" x="4021138" y="3663950"/>
          <p14:tracePt t="45334" x="4006850" y="3663950"/>
          <p14:tracePt t="45338" x="3978275" y="3678238"/>
          <p14:tracePt t="45352" x="3971925" y="3678238"/>
          <p14:tracePt t="45356" x="3957638" y="3692525"/>
          <p14:tracePt t="45366" x="3943350" y="3692525"/>
          <p14:tracePt t="45370" x="3921125" y="3692525"/>
          <p14:tracePt t="45381" x="3906838" y="3706813"/>
          <p14:tracePt t="45392" x="3892550" y="3706813"/>
          <p14:tracePt t="45396" x="3878263" y="3706813"/>
          <p14:tracePt t="45400" x="3857625" y="3706813"/>
          <p14:tracePt t="45411" x="3829050" y="3706813"/>
          <p14:tracePt t="45420" x="3814763" y="3714750"/>
          <p14:tracePt t="45425" x="3792538" y="3714750"/>
          <p14:tracePt t="45434" x="3763963" y="3714750"/>
          <p14:tracePt t="45444" x="3757613" y="3714750"/>
          <p14:tracePt t="45448" x="3714750" y="3714750"/>
          <p14:tracePt t="45463" x="3692525" y="3714750"/>
          <p14:tracePt t="45475" x="3663950" y="3729038"/>
          <p14:tracePt t="45480" x="3643313" y="3729038"/>
          <p14:tracePt t="45483" x="3614738" y="3729038"/>
          <p14:tracePt t="45493" x="3594100" y="3729038"/>
          <p14:tracePt t="45498" x="3557588" y="3729038"/>
          <p14:tracePt t="45515" x="3543300" y="3729038"/>
          <p14:tracePt t="45519" x="3494088" y="3743325"/>
          <p14:tracePt t="45525" x="3457575" y="3743325"/>
          <p14:tracePt t="45529" x="3429000" y="3743325"/>
          <p14:tracePt t="45542" x="3408363" y="3743325"/>
          <p14:tracePt t="45546" x="3343275" y="3743325"/>
          <p14:tracePt t="45559" x="3328988" y="3743325"/>
          <p14:tracePt t="45562" x="3279775" y="3743325"/>
          <p14:tracePt t="45578" x="3216275" y="3743325"/>
          <p14:tracePt t="45588" x="3194050" y="3743325"/>
          <p14:tracePt t="45599" x="3130550" y="3743325"/>
          <p14:tracePt t="45603" x="3116263" y="3743325"/>
          <p14:tracePt t="45614" x="3051175" y="3743325"/>
          <p14:tracePt t="45627" x="2979738" y="3743325"/>
          <p14:tracePt t="45634" x="2944813" y="3743325"/>
          <p14:tracePt t="45646" x="2901950" y="3743325"/>
          <p14:tracePt t="45654" x="2851150" y="3743325"/>
          <p14:tracePt t="45668" x="2781300" y="3743325"/>
          <p14:tracePt t="45678" x="2738438" y="3743325"/>
          <p14:tracePt t="45682" x="2730500" y="3743325"/>
          <p14:tracePt t="45695" x="2687638" y="3743325"/>
          <p14:tracePt t="45698" x="2630488" y="3743325"/>
          <p14:tracePt t="45709" x="2587625" y="3743325"/>
          <p14:tracePt t="45717" x="2552700" y="3743325"/>
          <p14:tracePt t="45725" x="2516188" y="3743325"/>
          <p14:tracePt t="45734" x="2481263" y="3743325"/>
          <p14:tracePt t="45751" x="2438400" y="3729038"/>
          <p14:tracePt t="45755" x="2403475" y="3729038"/>
          <p14:tracePt t="45759" x="2366963" y="3729038"/>
          <p14:tracePt t="45763" x="2338388" y="3729038"/>
          <p14:tracePt t="45775" x="2303463" y="3714750"/>
          <p14:tracePt t="45791" x="2232025" y="3714750"/>
          <p14:tracePt t="45795" x="2174875" y="3706813"/>
          <p14:tracePt t="45809" x="2138363" y="3706813"/>
          <p14:tracePt t="45813" x="2103438" y="3706813"/>
          <p14:tracePt t="45826" x="2066925" y="3706813"/>
          <p14:tracePt t="45830" x="2025650" y="3706813"/>
          <p14:tracePt t="45838" x="1989138" y="3692525"/>
          <p14:tracePt t="45846" x="1939925" y="3692525"/>
          <p14:tracePt t="45854" x="1889125" y="3692525"/>
          <p14:tracePt t="45862" x="1839913" y="3692525"/>
          <p14:tracePt t="45871" x="1789113" y="3692525"/>
          <p14:tracePt t="45882" x="1739900" y="3692525"/>
          <p14:tracePt t="45894" x="1668463" y="3692525"/>
          <p14:tracePt t="45898" x="1604963" y="3692525"/>
          <p14:tracePt t="45902" x="1525588" y="3678238"/>
          <p14:tracePt t="45913" x="1462088" y="3678238"/>
          <p14:tracePt t="45917" x="1390650" y="3678238"/>
          <p14:tracePt t="45933" x="1239838" y="3663950"/>
          <p14:tracePt t="45946" x="1162050" y="3657600"/>
          <p14:tracePt t="45950" x="1090613" y="3657600"/>
          <p14:tracePt t="45961" x="1027113" y="3643313"/>
          <p14:tracePt t="45968" x="947738" y="3629025"/>
          <p14:tracePt t="45972" x="890588" y="3629025"/>
          <p14:tracePt t="59931" x="927100" y="3629025"/>
          <p14:tracePt t="59943" x="947738" y="3629025"/>
          <p14:tracePt t="59952" x="976313" y="3629025"/>
          <p14:tracePt t="59962" x="998538" y="3629025"/>
          <p14:tracePt t="59966" x="1012825" y="3629025"/>
          <p14:tracePt t="59977" x="1041400" y="3629025"/>
          <p14:tracePt t="59982" x="1047750" y="3629025"/>
          <p14:tracePt t="59992" x="1062038" y="3629025"/>
          <p14:tracePt t="59996" x="1076325" y="3629025"/>
          <p14:tracePt t="60028" x="1090613" y="3629025"/>
          <p14:tracePt t="60051" x="1098550" y="3629025"/>
          <p14:tracePt t="60083" x="1112838" y="3629025"/>
          <p14:tracePt t="60155" x="1112838" y="3614738"/>
          <p14:tracePt t="60211" x="1112838" y="3606800"/>
          <p14:tracePt t="60268" x="1098550" y="3606800"/>
          <p14:tracePt t="60662" x="1112838" y="3606800"/>
          <p14:tracePt t="60671" x="1141413" y="3606800"/>
          <p14:tracePt t="60680" x="1155700" y="3606800"/>
          <p14:tracePt t="60688" x="1190625" y="3606800"/>
          <p14:tracePt t="60699" x="1225550" y="3614738"/>
          <p14:tracePt t="60710" x="1262063" y="3614738"/>
          <p14:tracePt t="60714" x="1304925" y="3614738"/>
          <p14:tracePt t="60725" x="1339850" y="3629025"/>
          <p14:tracePt t="60733" x="1376363" y="3629025"/>
          <p14:tracePt t="60742" x="1404938" y="3629025"/>
          <p14:tracePt t="60746" x="1462088" y="3629025"/>
          <p14:tracePt t="60755" x="1504950" y="3629025"/>
          <p14:tracePt t="60765" x="1525588" y="3629025"/>
          <p14:tracePt t="60768" x="1562100" y="3629025"/>
          <p14:tracePt t="60780" x="1590675" y="3629025"/>
          <p14:tracePt t="60793" x="1611313" y="3629025"/>
          <p14:tracePt t="60797" x="1654175" y="3629025"/>
          <p14:tracePt t="60801" x="1674813" y="3629025"/>
          <p14:tracePt t="60819" x="1703388" y="3629025"/>
          <p14:tracePt t="60829" x="1717675" y="3629025"/>
          <p14:tracePt t="60837" x="1725613" y="3629025"/>
          <p14:tracePt t="60860" x="1739900" y="3629025"/>
          <p14:tracePt t="60888" x="1754188" y="3629025"/>
          <p14:tracePt t="60977" x="1754188" y="3643313"/>
          <p14:tracePt t="61388" x="1739900" y="3643313"/>
          <p14:tracePt t="61404" x="1725613" y="3643313"/>
          <p14:tracePt t="61421" x="1717675" y="3643313"/>
          <p14:tracePt t="61430" x="1703388" y="3643313"/>
          <p14:tracePt t="61441" x="1689100" y="3643313"/>
          <p14:tracePt t="61458" x="1674813" y="3643313"/>
          <p14:tracePt t="61470" x="1668463" y="3643313"/>
          <p14:tracePt t="61475" x="1654175" y="3643313"/>
          <p14:tracePt t="61487" x="1639888" y="3643313"/>
          <p14:tracePt t="61497" x="1625600" y="3643313"/>
          <p14:tracePt t="61503" x="1611313" y="3643313"/>
          <p14:tracePt t="61513" x="1604963" y="3643313"/>
          <p14:tracePt t="61533" x="1590675" y="3643313"/>
          <p14:tracePt t="61535" x="1576388" y="3629025"/>
          <p14:tracePt t="61547" x="1562100" y="3629025"/>
          <p14:tracePt t="61555" x="1554163" y="3629025"/>
          <p14:tracePt t="61560" x="1539875" y="3629025"/>
          <p14:tracePt t="61569" x="1525588" y="3629025"/>
          <p14:tracePt t="61581" x="1504950" y="3629025"/>
          <p14:tracePt t="61585" x="1490663" y="3629025"/>
          <p14:tracePt t="61595" x="1476375" y="3614738"/>
          <p14:tracePt t="61603" x="1454150" y="3614738"/>
          <p14:tracePt t="61621" x="1411288" y="3606800"/>
          <p14:tracePt t="61626" x="1404938" y="3606800"/>
          <p14:tracePt t="61637" x="1376363" y="3592513"/>
          <p14:tracePt t="61642" x="1362075" y="3592513"/>
          <p14:tracePt t="61649" x="1354138" y="3592513"/>
          <p14:tracePt t="61662" x="1325563" y="3578225"/>
          <p14:tracePt t="61666" x="1311275" y="3578225"/>
          <p14:tracePt t="61680" x="1304925" y="3563938"/>
          <p14:tracePt t="61684" x="1290638" y="3563938"/>
          <p14:tracePt t="61688" x="1276350" y="3557588"/>
          <p14:tracePt t="61700" x="1262063" y="3557588"/>
          <p14:tracePt t="61705" x="1254125" y="3557588"/>
          <p14:tracePt t="61716" x="1239838" y="3543300"/>
          <p14:tracePt t="61728" x="1225550" y="3543300"/>
          <p14:tracePt t="61732" x="1212850" y="3529013"/>
          <p14:tracePt t="61735" x="1204913" y="3529013"/>
          <p14:tracePt t="61748" x="1190625" y="3514725"/>
          <p14:tracePt t="61752" x="1176338" y="3514725"/>
          <p14:tracePt t="61769" x="1162050" y="3506788"/>
          <p14:tracePt t="61775" x="1155700" y="3506788"/>
          <p14:tracePt t="61779" x="1141413" y="3492500"/>
          <p14:tracePt t="61790" x="1127125" y="3492500"/>
          <p14:tracePt t="61794" x="1112838" y="3478213"/>
          <p14:tracePt t="61814" x="1098550" y="3463925"/>
          <p14:tracePt t="61826" x="1090613" y="3463925"/>
          <p14:tracePt t="61830" x="1076325" y="3463925"/>
          <p14:tracePt t="61833" x="1062038" y="3457575"/>
          <p14:tracePt t="61845" x="1047750" y="3457575"/>
          <p14:tracePt t="61853" x="1041400" y="3443288"/>
          <p14:tracePt t="61859" x="1027113" y="3429000"/>
          <p14:tracePt t="61877" x="998538" y="3414713"/>
          <p14:tracePt t="61884" x="990600" y="3414713"/>
          <p14:tracePt t="61894" x="976313" y="3394075"/>
          <p14:tracePt t="61911" x="947738" y="3379788"/>
          <p14:tracePt t="61923" x="941388" y="3365500"/>
          <p14:tracePt t="61927" x="927100" y="3351213"/>
          <p14:tracePt t="61931" x="898525" y="3343275"/>
          <p14:tracePt t="61946" x="876300" y="3314700"/>
          <p14:tracePt t="61959" x="862013" y="3300413"/>
          <p14:tracePt t="61972" x="847725" y="3300413"/>
          <p14:tracePt t="61976" x="841375" y="3294063"/>
          <p14:tracePt t="61980" x="827088" y="3265488"/>
          <p14:tracePt t="61986" x="812800" y="3265488"/>
          <p14:tracePt t="61998" x="798513" y="3251200"/>
          <p14:tracePt t="62010" x="798513" y="3243263"/>
          <p14:tracePt t="62014" x="792163" y="3228975"/>
          <p14:tracePt t="62017" x="777875" y="3214688"/>
          <p14:tracePt t="62030" x="777875" y="3200400"/>
          <p14:tracePt t="62034" x="763588" y="3200400"/>
          <p14:tracePt t="62045" x="763588" y="3194050"/>
          <p14:tracePt t="62063" x="763588" y="3179763"/>
          <p14:tracePt t="62084" x="763588" y="3165475"/>
          <p14:tracePt t="62118" x="763588" y="3151188"/>
          <p14:tracePt t="62138" x="763588" y="3143250"/>
          <p14:tracePt t="62162" x="777875" y="3128963"/>
          <p14:tracePt t="62176" x="792163" y="3128963"/>
          <p14:tracePt t="62186" x="792163" y="3114675"/>
          <p14:tracePt t="62191" x="798513" y="3114675"/>
          <p14:tracePt t="62195" x="812800" y="3100388"/>
          <p14:tracePt t="62209" x="827088" y="3100388"/>
          <p14:tracePt t="62214" x="841375" y="3094038"/>
          <p14:tracePt t="62225" x="847725" y="3094038"/>
          <p14:tracePt t="62230" x="862013" y="3079750"/>
          <p14:tracePt t="62235" x="890588" y="3065463"/>
          <p14:tracePt t="62248" x="898525" y="3051175"/>
          <p14:tracePt t="62252" x="927100" y="3051175"/>
          <p14:tracePt t="62265" x="941388" y="3044825"/>
          <p14:tracePt t="62270" x="962025" y="3030538"/>
          <p14:tracePt t="62282" x="976313" y="3016250"/>
          <p14:tracePt t="62286" x="998538" y="3016250"/>
          <p14:tracePt t="62297" x="1012825" y="3001963"/>
          <p14:tracePt t="62302" x="1041400" y="3001963"/>
          <p14:tracePt t="62321" x="1062038" y="2994025"/>
          <p14:tracePt t="62325" x="1098550" y="2994025"/>
          <p14:tracePt t="62336" x="1127125" y="2979738"/>
          <p14:tracePt t="62344" x="1155700" y="2979738"/>
          <p14:tracePt t="62354" x="1162050" y="2979738"/>
          <p14:tracePt t="62359" x="1190625" y="2965450"/>
          <p14:tracePt t="62376" x="1212850" y="2965450"/>
          <p14:tracePt t="62381" x="1225550" y="2965450"/>
          <p14:tracePt t="62385" x="1254125" y="2965450"/>
          <p14:tracePt t="62393" x="1276350" y="2965450"/>
          <p14:tracePt t="62398" x="1290638" y="2965450"/>
          <p14:tracePt t="62411" x="1304925" y="2965450"/>
          <p14:tracePt t="62420" x="1325563" y="2965450"/>
          <p14:tracePt t="62424" x="1354138" y="2951163"/>
          <p14:tracePt t="62428" x="1390650" y="2951163"/>
          <p14:tracePt t="62440" x="1411288" y="2951163"/>
          <p14:tracePt t="62445" x="1454150" y="2951163"/>
          <p14:tracePt t="62455" x="1490663" y="2951163"/>
          <p14:tracePt t="62468" x="1525588" y="2951163"/>
          <p14:tracePt t="62481" x="1562100" y="2944813"/>
          <p14:tracePt t="62485" x="1604963" y="2944813"/>
          <p14:tracePt t="62492" x="1654175" y="2944813"/>
          <p14:tracePt t="62497" x="1689100" y="2944813"/>
          <p14:tracePt t="62501" x="1725613" y="2930525"/>
          <p14:tracePt t="62515" x="1774825" y="2930525"/>
          <p14:tracePt t="62519" x="1803400" y="2930525"/>
          <p14:tracePt t="62544" x="1939925" y="2916238"/>
          <p14:tracePt t="62551" x="1974850" y="2916238"/>
          <p14:tracePt t="62563" x="2003425" y="2916238"/>
          <p14:tracePt t="62567" x="2038350" y="2916238"/>
          <p14:tracePt t="62579" x="2074863" y="2901950"/>
          <p14:tracePt t="62584" x="2124075" y="2901950"/>
          <p14:tracePt t="62598" x="2203450" y="2901950"/>
          <p14:tracePt t="62612" x="2252663" y="2901950"/>
          <p14:tracePt t="62616" x="2289175" y="2901950"/>
          <p14:tracePt t="62627" x="2352675" y="2894013"/>
          <p14:tracePt t="62635" x="2389188" y="2894013"/>
          <p14:tracePt t="62640" x="2452688" y="2894013"/>
          <p14:tracePt t="62650" x="2501900" y="2894013"/>
          <p14:tracePt t="62659" x="2538413" y="2894013"/>
          <p14:tracePt t="62663" x="2581275" y="2894013"/>
          <p14:tracePt t="62681" x="2687638" y="2879725"/>
          <p14:tracePt t="62689" x="2752725" y="2879725"/>
          <p14:tracePt t="62695" x="2801938" y="2879725"/>
          <p14:tracePt t="62709" x="2851150" y="2879725"/>
          <p14:tracePt t="62714" x="2901950" y="2879725"/>
          <p14:tracePt t="62725" x="2951163" y="2879725"/>
          <p14:tracePt t="62730" x="3016250" y="2879725"/>
          <p14:tracePt t="62733" x="3065463" y="2879725"/>
          <p14:tracePt t="62749" x="3094038" y="2879725"/>
          <p14:tracePt t="62753" x="3130550" y="2879725"/>
          <p14:tracePt t="62763" x="3165475" y="2879725"/>
          <p14:tracePt t="62767" x="3201988" y="2879725"/>
          <p14:tracePt t="62780" x="3244850" y="2879725"/>
          <p14:tracePt t="62784" x="3265488" y="2879725"/>
          <p14:tracePt t="62792" x="3294063" y="2879725"/>
          <p14:tracePt t="62809" x="3328988" y="2879725"/>
          <p14:tracePt t="62819" x="3343275" y="2879725"/>
          <p14:tracePt t="62825" x="3357563" y="2879725"/>
          <p14:tracePt t="62843" x="3365500" y="2879725"/>
          <p14:tracePt t="62853" x="3379788" y="2879725"/>
          <p14:tracePt t="62876" x="3394075" y="2879725"/>
          <p14:tracePt t="62885" x="3408363" y="2879725"/>
          <p14:tracePt t="62891" x="3408363" y="2894013"/>
          <p14:tracePt t="62905" x="3414713" y="2894013"/>
          <p14:tracePt t="62946" x="3414713" y="2901950"/>
          <p14:tracePt t="62949" x="3429000" y="2930525"/>
          <p14:tracePt t="63354" x="3443288" y="2930525"/>
          <p14:tracePt t="63363" x="3457575" y="2930525"/>
          <p14:tracePt t="63371" x="3494088" y="2930525"/>
          <p14:tracePt t="63381" x="3508375" y="2930525"/>
          <p14:tracePt t="63392" x="3543300" y="2930525"/>
          <p14:tracePt t="63403" x="3565525" y="2930525"/>
          <p14:tracePt t="63409" x="3594100" y="2930525"/>
          <p14:tracePt t="63413" x="3614738" y="2930525"/>
          <p14:tracePt t="63423" x="3643313" y="2930525"/>
          <p14:tracePt t="63432" x="3663950" y="2944813"/>
          <p14:tracePt t="63442" x="3714750" y="2944813"/>
          <p14:tracePt t="63445" x="3743325" y="2951163"/>
          <p14:tracePt t="63460" x="3778250" y="2951163"/>
          <p14:tracePt t="63465" x="3814763" y="2965450"/>
          <p14:tracePt t="63469" x="3857625" y="2965450"/>
          <p14:tracePt t="63479" x="3892550" y="2979738"/>
          <p14:tracePt t="63488" x="3943350" y="2979738"/>
          <p14:tracePt t="63492" x="3978275" y="2979738"/>
          <p14:tracePt t="63504" x="4021138" y="2979738"/>
          <p14:tracePt t="63510" x="4043363" y="2979738"/>
          <p14:tracePt t="63519" x="4070350" y="2979738"/>
          <p14:tracePt t="63527" x="4106863" y="2994025"/>
          <p14:tracePt t="63536" x="4127500" y="2994025"/>
          <p14:tracePt t="63549" x="4178300" y="3001963"/>
          <p14:tracePt t="63560" x="4206875" y="3001963"/>
          <p14:tracePt t="63569" x="4227513" y="3001963"/>
          <p14:tracePt t="63588" x="4256088" y="3016250"/>
          <p14:tracePt t="63596" x="4278313" y="3016250"/>
          <p14:tracePt t="63599" x="4292600" y="3016250"/>
          <p14:tracePt t="63606" x="4306888" y="3030538"/>
          <p14:tracePt t="63618" x="4321175" y="3030538"/>
          <p14:tracePt t="63622" x="4327525" y="3030538"/>
          <p14:tracePt t="63632" x="4341813" y="3044825"/>
          <p14:tracePt t="63646" x="4356100" y="3044825"/>
          <p14:tracePt t="63656" x="4356100" y="3051175"/>
          <p14:tracePt t="63661" x="4370388" y="3051175"/>
          <p14:tracePt t="63672" x="4370388" y="3065463"/>
          <p14:tracePt t="63680" x="4378325" y="3065463"/>
          <p14:tracePt t="63699" x="4392613" y="3079750"/>
          <p14:tracePt t="63703" x="4392613" y="3094038"/>
          <p14:tracePt t="63721" x="4421188" y="3100388"/>
          <p14:tracePt t="63726" x="4427538" y="3114675"/>
          <p14:tracePt t="63738" x="4427538" y="3128963"/>
          <p14:tracePt t="63746" x="4441825" y="3143250"/>
          <p14:tracePt t="63755" x="4456113" y="3143250"/>
          <p14:tracePt t="63769" x="4456113" y="3151188"/>
          <p14:tracePt t="63775" x="4470400" y="3165475"/>
          <p14:tracePt t="63779" x="4484688" y="3165475"/>
          <p14:tracePt t="63783" x="4484688" y="3179763"/>
          <p14:tracePt t="63803" x="4491038" y="3194050"/>
          <p14:tracePt t="63809" x="4505325" y="3194050"/>
          <p14:tracePt t="63820" x="4505325" y="3200400"/>
          <p14:tracePt t="63841" x="4519613" y="3214688"/>
          <p14:tracePt t="63855" x="4519613" y="3228975"/>
          <p14:tracePt t="63886" x="4519613" y="3243263"/>
          <p14:tracePt t="63916" x="4519613" y="3251200"/>
          <p14:tracePt t="63931" x="4519613" y="3265488"/>
          <p14:tracePt t="63952" x="4519613" y="3279775"/>
          <p14:tracePt t="63982" x="4519613" y="3294063"/>
          <p14:tracePt t="64009" x="4519613" y="3300413"/>
          <p14:tracePt t="64020" x="4519613" y="3314700"/>
          <p14:tracePt t="64030" x="4505325" y="3314700"/>
          <p14:tracePt t="64034" x="4505325" y="3328988"/>
          <p14:tracePt t="64046" x="4505325" y="3343275"/>
          <p14:tracePt t="64051" x="4505325" y="3351213"/>
          <p14:tracePt t="64059" x="4505325" y="3365500"/>
          <p14:tracePt t="64064" x="4491038" y="3379788"/>
          <p14:tracePt t="64085" x="4491038" y="3394075"/>
          <p14:tracePt t="64096" x="4491038" y="3400425"/>
          <p14:tracePt t="64110" x="4484688" y="3400425"/>
          <p14:tracePt t="64115" x="4484688" y="3414713"/>
          <p14:tracePt t="64125" x="4470400" y="3414713"/>
          <p14:tracePt t="64136" x="4470400" y="3429000"/>
          <p14:tracePt t="64149" x="4456113" y="3443288"/>
          <p14:tracePt t="64165" x="4441825" y="3457575"/>
          <p14:tracePt t="64181" x="4441825" y="3463925"/>
          <p14:tracePt t="64185" x="4427538" y="3478213"/>
          <p14:tracePt t="64201" x="4421188" y="3506788"/>
          <p14:tracePt t="64216" x="4406900" y="3514725"/>
          <p14:tracePt t="64238" x="4392613" y="3529013"/>
          <p14:tracePt t="64270" x="4392613" y="3543300"/>
          <p14:tracePt t="64273" x="4378325" y="3543300"/>
          <p14:tracePt t="64353" x="4370388" y="3543300"/>
          <p14:tracePt t="64366" x="4356100" y="3557588"/>
          <p14:tracePt t="64370" x="4341813" y="3557588"/>
          <p14:tracePt t="64382" x="4327525" y="3578225"/>
          <p14:tracePt t="64390" x="4306888" y="3592513"/>
          <p14:tracePt t="64399" x="4278313" y="3614738"/>
          <p14:tracePt t="64406" x="4256088" y="3657600"/>
          <p14:tracePt t="64411" x="4227513" y="3692525"/>
          <p14:tracePt t="64796" x="4221163" y="3692525"/>
          <p14:tracePt t="64805" x="4206875" y="3692525"/>
          <p14:tracePt t="64817" x="4178300" y="3692525"/>
          <p14:tracePt t="64823" x="4156075" y="3678238"/>
          <p14:tracePt t="64833" x="4121150" y="3678238"/>
          <p14:tracePt t="64841" x="4092575" y="3678238"/>
          <p14:tracePt t="64845" x="4057650" y="3663950"/>
          <p14:tracePt t="64858" x="4021138" y="3663950"/>
          <p14:tracePt t="64866" x="3978275" y="3657600"/>
          <p14:tracePt t="64876" x="3929063" y="3657600"/>
          <p14:tracePt t="64884" x="3878263" y="3643313"/>
          <p14:tracePt t="64887" x="3829050" y="3643313"/>
          <p14:tracePt t="64897" x="3778250" y="3643313"/>
          <p14:tracePt t="64908" x="3729038" y="3629025"/>
          <p14:tracePt t="64912" x="3678238" y="3629025"/>
          <p14:tracePt t="64923" x="3614738" y="3614738"/>
          <p14:tracePt t="64936" x="3508375" y="3614738"/>
          <p14:tracePt t="64947" x="3443288" y="3614738"/>
          <p14:tracePt t="64953" x="3379788" y="3606800"/>
          <p14:tracePt t="64965" x="3314700" y="3606800"/>
          <p14:tracePt t="64969" x="3251200" y="3606800"/>
          <p14:tracePt t="64979" x="3194050" y="3606800"/>
          <p14:tracePt t="64983" x="3144838" y="3592513"/>
          <p14:tracePt t="64994" x="3094038" y="3592513"/>
          <p14:tracePt t="65004" x="3030538" y="3592513"/>
          <p14:tracePt t="65019" x="2979738" y="3578225"/>
          <p14:tracePt t="65025" x="2916238" y="3563938"/>
          <p14:tracePt t="65029" x="2865438" y="3563938"/>
          <p14:tracePt t="65033" x="2830513" y="3557588"/>
          <p14:tracePt t="65039" x="2781300" y="3543300"/>
          <p14:tracePt t="65051" x="2752725" y="3529013"/>
          <p14:tracePt t="65055" x="2687638" y="3514725"/>
          <p14:tracePt t="65071" x="2638425" y="3506788"/>
          <p14:tracePt t="65075" x="2601913" y="3506788"/>
          <p14:tracePt t="65080" x="2566988" y="3506788"/>
          <p14:tracePt t="65087" x="2516188" y="3492500"/>
          <p14:tracePt t="65101" x="2481263" y="3492500"/>
          <p14:tracePt t="65105" x="2438400" y="3478213"/>
          <p14:tracePt t="65116" x="2417763" y="3478213"/>
          <p14:tracePt t="65121" x="2381250" y="3463925"/>
          <p14:tracePt t="65132" x="2338388" y="3463925"/>
          <p14:tracePt t="65136" x="2303463" y="3463925"/>
          <p14:tracePt t="65147" x="2281238" y="3463925"/>
          <p14:tracePt t="65156" x="2252663" y="3463925"/>
          <p14:tracePt t="65164" x="2232025" y="3463925"/>
          <p14:tracePt t="65174" x="2174875" y="3463925"/>
          <p14:tracePt t="65489" x="2152650" y="3463925"/>
          <p14:tracePt t="65499" x="2124075" y="3463925"/>
          <p14:tracePt t="65509" x="2089150" y="3463925"/>
          <p14:tracePt t="65517" x="2052638" y="3463925"/>
          <p14:tracePt t="65525" x="2017713" y="3463925"/>
          <p14:tracePt t="65532" x="1974850" y="3478213"/>
          <p14:tracePt t="65543" x="1925638" y="3478213"/>
          <p14:tracePt t="65551" x="1889125" y="3492500"/>
          <p14:tracePt t="65560" x="1839913" y="3492500"/>
          <p14:tracePt t="65564" x="1789113" y="3492500"/>
          <p14:tracePt t="65575" x="1754188" y="3492500"/>
          <p14:tracePt t="65583" x="1703388" y="3506788"/>
          <p14:tracePt t="65591" x="1654175" y="3506788"/>
          <p14:tracePt t="65600" x="1611313" y="3506788"/>
          <p14:tracePt t="65611" x="1576388" y="3506788"/>
          <p14:tracePt t="65618" x="1539875" y="3506788"/>
          <p14:tracePt t="65621" x="1511300" y="3514725"/>
          <p14:tracePt t="65630" x="1476375" y="3514725"/>
          <p14:tracePt t="65646" x="1454150" y="3514725"/>
          <p14:tracePt t="65650" x="1390650" y="3514725"/>
          <p14:tracePt t="65654" x="1376363" y="3514725"/>
          <p14:tracePt t="65666" x="1354138" y="3514725"/>
          <p14:tracePt t="65670" x="1311275" y="3514725"/>
          <p14:tracePt t="65684" x="1262063" y="3514725"/>
          <p14:tracePt t="65694" x="1239838" y="3514725"/>
          <p14:tracePt t="65704" x="1212850" y="3514725"/>
          <p14:tracePt t="65709" x="1190625" y="3514725"/>
          <p14:tracePt t="65720" x="1176338" y="3514725"/>
          <p14:tracePt t="65732" x="1155700" y="3514725"/>
          <p14:tracePt t="65736" x="1141413" y="3514725"/>
          <p14:tracePt t="65740" x="1112838" y="3514725"/>
          <p14:tracePt t="65750" x="1098550" y="3514725"/>
          <p14:tracePt t="65765" x="1090613" y="3514725"/>
          <p14:tracePt t="65769" x="1062038" y="3514725"/>
          <p14:tracePt t="65772" x="1047750" y="3514725"/>
          <p14:tracePt t="65784" x="1041400" y="3514725"/>
          <p14:tracePt t="65788" x="1027113" y="3514725"/>
          <p14:tracePt t="65802" x="1012825" y="3514725"/>
          <p14:tracePt t="65806" x="1012825" y="3506788"/>
          <p14:tracePt t="65817" x="998538" y="3506788"/>
          <p14:tracePt t="65831" x="990600" y="3506788"/>
          <p14:tracePt t="66199" x="990600" y="3492500"/>
          <p14:tracePt t="66208" x="976313" y="3478213"/>
          <p14:tracePt t="66217" x="962025" y="3457575"/>
          <p14:tracePt t="66227" x="941388" y="3414713"/>
          <p14:tracePt t="66235" x="912813" y="3400425"/>
          <p14:tracePt t="66239" x="898525" y="3365500"/>
          <p14:tracePt t="66251" x="876300" y="3328988"/>
          <p14:tracePt t="66259" x="847725" y="3294063"/>
          <p14:tracePt t="66268" x="841375" y="3279775"/>
          <p14:tracePt t="66276" x="812800" y="3228975"/>
          <p14:tracePt t="66288" x="798513" y="3200400"/>
          <p14:tracePt t="66292" x="777875" y="3179763"/>
          <p14:tracePt t="66296" x="763588" y="3151188"/>
          <p14:tracePt t="66310" x="741363" y="3114675"/>
          <p14:tracePt t="66314" x="727075" y="3094038"/>
          <p14:tracePt t="66327" x="712788" y="3079750"/>
          <p14:tracePt t="66331" x="698500" y="3051175"/>
          <p14:tracePt t="66337" x="692150" y="3030538"/>
          <p14:tracePt t="66351" x="692150" y="3016250"/>
          <p14:tracePt t="66360" x="677863" y="3001963"/>
          <p14:tracePt t="66364" x="663575" y="2994025"/>
          <p14:tracePt t="66375" x="663575" y="2979738"/>
          <p14:tracePt t="66395" x="663575" y="2965450"/>
          <p14:tracePt t="66496" x="677863" y="2965450"/>
          <p14:tracePt t="66525" x="692150" y="2951163"/>
          <p14:tracePt t="66533" x="698500" y="2951163"/>
          <p14:tracePt t="66542" x="712788" y="2951163"/>
          <p14:tracePt t="66549" x="727075" y="2951163"/>
          <p14:tracePt t="66554" x="749300" y="2944813"/>
          <p14:tracePt t="66565" x="763588" y="2944813"/>
          <p14:tracePt t="66575" x="798513" y="2930525"/>
          <p14:tracePt t="66583" x="812800" y="2930525"/>
          <p14:tracePt t="66587" x="847725" y="2930525"/>
          <p14:tracePt t="66598" x="890588" y="2916238"/>
          <p14:tracePt t="66610" x="927100" y="2916238"/>
          <p14:tracePt t="66615" x="962025" y="2901950"/>
          <p14:tracePt t="66619" x="1012825" y="2901950"/>
          <p14:tracePt t="66633" x="1047750" y="2894013"/>
          <p14:tracePt t="66642" x="1098550" y="2894013"/>
          <p14:tracePt t="66651" x="1155700" y="2894013"/>
          <p14:tracePt t="66655" x="1204913" y="2879725"/>
          <p14:tracePt t="66659" x="1254125" y="2879725"/>
          <p14:tracePt t="66676" x="1311275" y="2865438"/>
          <p14:tracePt t="66683" x="1362075" y="2865438"/>
          <p14:tracePt t="66688" x="1411288" y="2865438"/>
          <p14:tracePt t="66692" x="1476375" y="2851150"/>
          <p14:tracePt t="66708" x="1539875" y="2851150"/>
          <p14:tracePt t="66713" x="1604963" y="2836863"/>
          <p14:tracePt t="66717" x="1654175" y="2836863"/>
          <p14:tracePt t="66729" x="1717675" y="2836863"/>
          <p14:tracePt t="66739" x="1774825" y="2830513"/>
          <p14:tracePt t="66745" x="1839913" y="2830513"/>
          <p14:tracePt t="66748" x="1917700" y="2830513"/>
          <p14:tracePt t="66759" x="1989138" y="2816225"/>
          <p14:tracePt t="66763" x="2066925" y="2816225"/>
          <p14:tracePt t="66776" x="2138363" y="2801938"/>
          <p14:tracePt t="66780" x="2217738" y="2787650"/>
          <p14:tracePt t="66806" x="2438400" y="2779713"/>
          <p14:tracePt t="66815" x="2516188" y="2779713"/>
          <p14:tracePt t="66826" x="2587625" y="2779713"/>
          <p14:tracePt t="66831" x="2667000" y="2779713"/>
          <p14:tracePt t="66840" x="2738438" y="2779713"/>
          <p14:tracePt t="66860" x="2816225" y="2779713"/>
          <p14:tracePt t="66865" x="2965450" y="2765425"/>
          <p14:tracePt t="66868" x="3044825" y="2765425"/>
          <p14:tracePt t="66880" x="3116263" y="2765425"/>
          <p14:tracePt t="66889" x="3194050" y="2765425"/>
          <p14:tracePt t="66900" x="3265488" y="2765425"/>
          <p14:tracePt t="66904" x="3343275" y="2751138"/>
          <p14:tracePt t="66932" x="3414713" y="2751138"/>
          <p14:tracePt t="66936" x="3629025" y="2751138"/>
          <p14:tracePt t="66946" x="3692525" y="2751138"/>
          <p14:tracePt t="66955" x="3757613" y="2751138"/>
          <p14:tracePt t="66968" x="3814763" y="2751138"/>
          <p14:tracePt t="66972" x="3863975" y="2751138"/>
          <p14:tracePt t="66977" x="3943350" y="2751138"/>
          <p14:tracePt t="66981" x="4006850" y="2751138"/>
          <p14:tracePt t="66994" x="4070350" y="2751138"/>
          <p14:tracePt t="66999" x="4121150" y="2751138"/>
          <p14:tracePt t="67009" x="4178300" y="2751138"/>
          <p14:tracePt t="67017" x="4227513" y="2751138"/>
          <p14:tracePt t="67021" x="4292600" y="2751138"/>
          <p14:tracePt t="67033" x="4341813" y="2751138"/>
          <p14:tracePt t="67036" x="4392613" y="2751138"/>
          <p14:tracePt t="67048" x="4427538" y="2751138"/>
          <p14:tracePt t="67058" x="4456113" y="2751138"/>
          <p14:tracePt t="67063" x="4491038" y="2751138"/>
          <p14:tracePt t="67076" x="4533900" y="2751138"/>
          <p14:tracePt t="67080" x="4556125" y="2765425"/>
          <p14:tracePt t="67093" x="4584700" y="2765425"/>
          <p14:tracePt t="67104" x="4591050" y="2779713"/>
          <p14:tracePt t="67108" x="4605338" y="2779713"/>
          <p14:tracePt t="67112" x="4619625" y="2787650"/>
          <p14:tracePt t="67123" x="4633913" y="2787650"/>
          <p14:tracePt t="67135" x="4641850" y="2801938"/>
          <p14:tracePt t="67144" x="4641850" y="2816225"/>
          <p14:tracePt t="67170" x="4656138" y="2830513"/>
          <p14:tracePt t="67178" x="4670425" y="2830513"/>
          <p14:tracePt t="67193" x="4670425" y="2836863"/>
          <p14:tracePt t="67213" x="4684713" y="2851150"/>
          <p14:tracePt t="67237" x="4684713" y="2865438"/>
          <p14:tracePt t="67243" x="4684713" y="2879725"/>
          <p14:tracePt t="67246" x="4691063" y="2879725"/>
          <p14:tracePt t="67258" x="4691063" y="2894013"/>
          <p14:tracePt t="67263" x="4691063" y="2901950"/>
          <p14:tracePt t="67286" x="4705350" y="2916238"/>
          <p14:tracePt t="67294" x="4705350" y="2930525"/>
          <p14:tracePt t="67311" x="4719638" y="2951163"/>
          <p14:tracePt t="67319" x="4719638" y="2965450"/>
          <p14:tracePt t="67331" x="4719638" y="2979738"/>
          <p14:tracePt t="67339" x="4719638" y="2994025"/>
          <p14:tracePt t="67349" x="4719638" y="3001963"/>
          <p14:tracePt t="67354" x="4733925" y="3016250"/>
          <p14:tracePt t="67370" x="4733925" y="3030538"/>
          <p14:tracePt t="67381" x="4733925" y="3051175"/>
          <p14:tracePt t="67386" x="4733925" y="3065463"/>
          <p14:tracePt t="67400" x="4733925" y="3079750"/>
          <p14:tracePt t="67404" x="4733925" y="3100388"/>
          <p14:tracePt t="67412" x="4733925" y="3114675"/>
          <p14:tracePt t="67417" x="4733925" y="3143250"/>
          <p14:tracePt t="67429" x="4733925" y="3151188"/>
          <p14:tracePt t="67442" x="4733925" y="3200400"/>
          <p14:tracePt t="67454" x="4733925" y="3214688"/>
          <p14:tracePt t="67459" x="4733925" y="3243263"/>
          <p14:tracePt t="67468" x="4733925" y="3251200"/>
          <p14:tracePt t="67477" x="4733925" y="3265488"/>
          <p14:tracePt t="67482" x="4719638" y="3294063"/>
          <p14:tracePt t="67504" x="4719638" y="3300413"/>
          <p14:tracePt t="67509" x="4705350" y="3314700"/>
          <p14:tracePt t="67517" x="4705350" y="3328988"/>
          <p14:tracePt t="67522" x="4691063" y="3328988"/>
          <p14:tracePt t="67534" x="4691063" y="3343275"/>
          <p14:tracePt t="67550" x="4684713" y="3351213"/>
          <p14:tracePt t="67571" x="4670425" y="3351213"/>
          <p14:tracePt t="67576" x="4670425" y="3365500"/>
          <p14:tracePt t="67579" x="4656138" y="3365500"/>
          <p14:tracePt t="67590" x="4656138" y="3379788"/>
          <p14:tracePt t="67600" x="4641850" y="3379788"/>
          <p14:tracePt t="67617" x="4633913" y="3394075"/>
          <p14:tracePt t="67625" x="4605338" y="3414713"/>
          <p14:tracePt t="67629" x="4591050" y="3414713"/>
          <p14:tracePt t="67638" x="4584700" y="3429000"/>
          <p14:tracePt t="67661" x="4570413" y="3443288"/>
          <p14:tracePt t="67666" x="4541838" y="3457575"/>
          <p14:tracePt t="67669" x="4533900" y="3463925"/>
          <p14:tracePt t="67685" x="4519613" y="3478213"/>
          <p14:tracePt t="67699" x="4505325" y="3492500"/>
          <p14:tracePt t="67703" x="4491038" y="3492500"/>
          <p14:tracePt t="67709" x="4484688" y="3492500"/>
          <p14:tracePt t="67719" x="4470400" y="3506788"/>
          <p14:tracePt t="67725" x="4470400" y="3514725"/>
          <p14:tracePt t="67733" x="4456113" y="3514725"/>
          <p14:tracePt t="67745" x="4441825" y="3514725"/>
          <p14:tracePt t="67749" x="4441825" y="3529013"/>
          <p14:tracePt t="67761" x="4427538" y="3529013"/>
          <p14:tracePt t="67765" x="4421188" y="3543300"/>
          <p14:tracePt t="67777" x="4406900" y="3543300"/>
          <p14:tracePt t="67781" x="4406900" y="3557588"/>
          <p14:tracePt t="67792" x="4378325" y="3557588"/>
          <p14:tracePt t="67809" x="4370388" y="3563938"/>
          <p14:tracePt t="67814" x="4341813" y="3578225"/>
          <p14:tracePt t="67825" x="4306888" y="3592513"/>
          <p14:tracePt t="67830" x="4292600" y="3606800"/>
          <p14:tracePt t="67842" x="4278313" y="3606800"/>
          <p14:tracePt t="67847" x="4256088" y="3614738"/>
          <p14:tracePt t="67853" x="4227513" y="3614738"/>
          <p14:tracePt t="67873" x="4192588" y="3643313"/>
          <p14:tracePt t="67878" x="4170363" y="3643313"/>
          <p14:tracePt t="67892" x="4141788" y="3643313"/>
          <p14:tracePt t="67896" x="4121150" y="3657600"/>
          <p14:tracePt t="67899" x="4092575" y="3657600"/>
          <p14:tracePt t="67911" x="4070350" y="3663950"/>
          <p14:tracePt t="67921" x="4043363" y="3663950"/>
          <p14:tracePt t="67940" x="4021138" y="3678238"/>
          <p14:tracePt t="67944" x="3957638" y="3678238"/>
          <p14:tracePt t="67948" x="3929063" y="3692525"/>
          <p14:tracePt t="67961" x="3906838" y="3692525"/>
          <p14:tracePt t="67969" x="3863975" y="3692525"/>
          <p14:tracePt t="67975" x="3843338" y="3692525"/>
          <p14:tracePt t="67995" x="3806825" y="3692525"/>
          <p14:tracePt t="68002" x="3778250" y="3692525"/>
          <p14:tracePt t="68006" x="3743325" y="3692525"/>
          <p14:tracePt t="68017" x="3714750" y="3692525"/>
          <p14:tracePt t="68350" x="3692525" y="3692525"/>
          <p14:tracePt t="68362" x="3678238" y="3692525"/>
          <p14:tracePt t="68370" x="3657600" y="3692525"/>
          <p14:tracePt t="68380" x="3629025" y="3692525"/>
          <p14:tracePt t="68387" x="3608388" y="3692525"/>
          <p14:tracePt t="68395" x="3565525" y="3692525"/>
          <p14:tracePt t="68405" x="3557588" y="3692525"/>
          <p14:tracePt t="68409" x="3514725" y="3692525"/>
          <p14:tracePt t="68423" x="3457575" y="3692525"/>
          <p14:tracePt t="68433" x="3443288" y="3678238"/>
          <p14:tracePt t="68444" x="3408363" y="3678238"/>
          <p14:tracePt t="68452" x="3379788" y="3678238"/>
          <p14:tracePt t="68461" x="3357563" y="3678238"/>
          <p14:tracePt t="68466" x="3343275" y="3678238"/>
          <p14:tracePt t="68475" x="3314700" y="3663950"/>
          <p14:tracePt t="68489" x="3294063" y="3663950"/>
          <p14:tracePt t="68493" x="3265488" y="3663950"/>
          <p14:tracePt t="68497" x="3244850" y="3663950"/>
          <p14:tracePt t="68509" x="3216275" y="3663950"/>
          <p14:tracePt t="68517" x="3201988" y="3663950"/>
          <p14:tracePt t="68528" x="3165475" y="3663950"/>
          <p14:tracePt t="68531" x="3151188" y="3657600"/>
          <p14:tracePt t="68541" x="3130550" y="3657600"/>
          <p14:tracePt t="68546" x="3101975" y="3657600"/>
          <p14:tracePt t="68556" x="3079750" y="3657600"/>
          <p14:tracePt t="68567" x="3051175" y="3657600"/>
          <p14:tracePt t="68572" x="3030538" y="3657600"/>
          <p14:tracePt t="68580" x="3001963" y="3657600"/>
          <p14:tracePt t="68589" x="2994025" y="3657600"/>
          <p14:tracePt t="68607" x="2944813" y="3657600"/>
          <p14:tracePt t="68611" x="2930525" y="3657600"/>
          <p14:tracePt t="68620" x="2901950" y="3657600"/>
          <p14:tracePt t="68631" x="2879725" y="3657600"/>
          <p14:tracePt t="68634" x="2851150" y="3657600"/>
          <p14:tracePt t="68644" x="2830513" y="3657600"/>
          <p14:tracePt t="68652" x="2801938" y="3657600"/>
          <p14:tracePt t="68661" x="2795588" y="3657600"/>
          <p14:tracePt t="68666" x="2767013" y="3657600"/>
          <p14:tracePt t="68677" x="2738438" y="3657600"/>
          <p14:tracePt t="68687" x="2716213" y="3657600"/>
          <p14:tracePt t="68691" x="2687638" y="3657600"/>
          <p14:tracePt t="68703" x="2667000" y="3657600"/>
          <p14:tracePt t="68708" x="2638425" y="3657600"/>
          <p14:tracePt t="68715" x="2630488" y="3657600"/>
          <p14:tracePt t="68727" x="2601913" y="3657600"/>
          <p14:tracePt t="68736" x="2581275" y="3657600"/>
          <p14:tracePt t="68742" x="2566988" y="3657600"/>
          <p14:tracePt t="68746" x="2538413" y="3657600"/>
          <p14:tracePt t="68756" x="2516188" y="3657600"/>
          <p14:tracePt t="68772" x="2487613" y="3657600"/>
          <p14:tracePt t="68777" x="2466975" y="3657600"/>
          <p14:tracePt t="68781" x="2438400" y="3657600"/>
          <p14:tracePt t="68789" x="2417763" y="3657600"/>
          <p14:tracePt t="68799" x="2403475" y="3657600"/>
          <p14:tracePt t="68815" x="2352675" y="3657600"/>
          <p14:tracePt t="68819" x="2338388" y="3657600"/>
          <p14:tracePt t="68831" x="2332038" y="3657600"/>
          <p14:tracePt t="68837" x="2303463" y="3657600"/>
          <p14:tracePt t="68858" x="2281238" y="3657600"/>
          <p14:tracePt t="69116" x="2252663" y="3657600"/>
          <p14:tracePt t="69126" x="2232025" y="3657600"/>
          <p14:tracePt t="69136" x="2189163" y="3657600"/>
          <p14:tracePt t="69142" x="2152650" y="3663950"/>
          <p14:tracePt t="69153" x="2089150" y="3678238"/>
          <p14:tracePt t="69156" x="2025650" y="3692525"/>
          <p14:tracePt t="69167" x="1968500" y="3706813"/>
          <p14:tracePt t="69179" x="1903413" y="3714750"/>
          <p14:tracePt t="69183" x="1839913" y="3729038"/>
          <p14:tracePt t="69193" x="1774825" y="3743325"/>
          <p14:tracePt t="69204" x="1703388" y="3763963"/>
          <p14:tracePt t="69209" x="1611313" y="3778250"/>
          <p14:tracePt t="69213" x="1554163" y="3792538"/>
          <p14:tracePt t="69227" x="1490663" y="3806825"/>
          <p14:tracePt t="69231" x="1425575" y="3806825"/>
          <p14:tracePt t="69238" x="1376363" y="3813175"/>
          <p14:tracePt t="69251" x="1325563" y="3827463"/>
          <p14:tracePt t="69255" x="1304925" y="3827463"/>
          <p14:tracePt t="69265" x="1225550" y="3841750"/>
          <p14:tracePt t="69275" x="1212850" y="3841750"/>
          <p14:tracePt t="69280" x="1176338" y="3841750"/>
          <p14:tracePt t="69296" x="1127125" y="3841750"/>
          <p14:tracePt t="69304" x="1098550" y="3841750"/>
          <p14:tracePt t="69315" x="1076325" y="3841750"/>
          <p14:tracePt t="69319" x="1047750" y="3841750"/>
          <p14:tracePt t="69341" x="1012825" y="3841750"/>
          <p14:tracePt t="69355" x="990600" y="3827463"/>
          <p14:tracePt t="69370" x="962025" y="3827463"/>
          <p14:tracePt t="69374" x="947738" y="3827463"/>
          <p14:tracePt t="69386" x="941388" y="3813175"/>
          <p14:tracePt t="69396" x="927100" y="3813175"/>
          <p14:tracePt t="69400" x="927100" y="3806825"/>
          <p14:tracePt t="69411" x="898525" y="3806825"/>
          <p14:tracePt t="69415" x="890588" y="3806825"/>
          <p14:tracePt t="69427" x="876300" y="3792538"/>
          <p14:tracePt t="69431" x="862013" y="3792538"/>
          <p14:tracePt t="69450" x="841375" y="3778250"/>
          <p14:tracePt t="69457" x="812800" y="3778250"/>
          <p14:tracePt t="69468" x="798513" y="3763963"/>
          <p14:tracePt t="69473" x="792163" y="3763963"/>
          <p14:tracePt t="69486" x="777875" y="3757613"/>
          <p14:tracePt t="69491" x="777875" y="3743325"/>
          <p14:tracePt t="69495" x="763588" y="3729038"/>
          <p14:tracePt t="69513" x="749300" y="3714750"/>
          <p14:tracePt t="69526" x="749300" y="3706813"/>
          <p14:tracePt t="69530" x="741363" y="3692525"/>
          <p14:tracePt t="69542" x="741363" y="3678238"/>
          <p14:tracePt t="69552" x="727075" y="3657600"/>
          <p14:tracePt t="69556" x="727075" y="3643313"/>
          <p14:tracePt t="69560" x="712788" y="3629025"/>
          <p14:tracePt t="69572" x="698500" y="3606800"/>
          <p14:tracePt t="69586" x="692150" y="3563938"/>
          <p14:tracePt t="69599" x="677863" y="3529013"/>
          <p14:tracePt t="69603" x="663575" y="3506788"/>
          <p14:tracePt t="69618" x="663575" y="3478213"/>
          <p14:tracePt t="69623" x="649288" y="3463925"/>
          <p14:tracePt t="69627" x="641350" y="3443288"/>
          <p14:tracePt t="69638" x="641350" y="3429000"/>
          <p14:tracePt t="69642" x="627063" y="3400425"/>
          <p14:tracePt t="69654" x="627063" y="3394075"/>
          <p14:tracePt t="69664" x="627063" y="3365500"/>
          <p14:tracePt t="69668" x="627063" y="3351213"/>
          <p14:tracePt t="69676" x="612775" y="3328988"/>
          <p14:tracePt t="69681" x="612775" y="3314700"/>
          <p14:tracePt t="69695" x="612775" y="3300413"/>
          <p14:tracePt t="69708" x="612775" y="3265488"/>
          <p14:tracePt t="69712" x="612775" y="3251200"/>
          <p14:tracePt t="69725" x="612775" y="3243263"/>
          <p14:tracePt t="69730" x="612775" y="3228975"/>
          <p14:tracePt t="69747" x="612775" y="3200400"/>
          <p14:tracePt t="69756" x="612775" y="3194050"/>
          <p14:tracePt t="69762" x="612775" y="3179763"/>
          <p14:tracePt t="69781" x="612775" y="3165475"/>
          <p14:tracePt t="69786" x="627063" y="3165475"/>
          <p14:tracePt t="69814" x="649288" y="3128963"/>
          <p14:tracePt t="69825" x="663575" y="3114675"/>
          <p14:tracePt t="69831" x="692150" y="3100388"/>
          <p14:tracePt t="69835" x="712788" y="3094038"/>
          <p14:tracePt t="69849" x="727075" y="3079750"/>
          <p14:tracePt t="69856" x="749300" y="3065463"/>
          <p14:tracePt t="69880" x="763588" y="3051175"/>
          <p14:tracePt t="69886" x="827088" y="3016250"/>
          <p14:tracePt t="69892" x="847725" y="3001963"/>
          <p14:tracePt t="69908" x="876300" y="3001963"/>
          <p14:tracePt t="69913" x="890588" y="2994025"/>
          <p14:tracePt t="69918" x="927100" y="2994025"/>
          <p14:tracePt t="69934" x="947738" y="2979738"/>
          <p14:tracePt t="69940" x="962025" y="2979738"/>
          <p14:tracePt t="69945" x="990600" y="2979738"/>
          <p14:tracePt t="69950" x="1012825" y="2979738"/>
          <p14:tracePt t="69964" x="1041400" y="2965450"/>
          <p14:tracePt t="69969" x="1062038" y="2965450"/>
          <p14:tracePt t="69976" x="1090613" y="2965450"/>
          <p14:tracePt t="69981" x="1112838" y="2965450"/>
          <p14:tracePt t="69995" x="1127125" y="2965450"/>
          <p14:tracePt t="70009" x="1155700" y="2965450"/>
          <p14:tracePt t="70014" x="1204913" y="2965450"/>
          <p14:tracePt t="70025" x="1225550" y="2965450"/>
          <p14:tracePt t="70030" x="1276350" y="2965450"/>
          <p14:tracePt t="70042" x="1311275" y="2965450"/>
          <p14:tracePt t="70049" x="1354138" y="2951163"/>
          <p14:tracePt t="70053" x="1390650" y="2951163"/>
          <p14:tracePt t="70065" x="1439863" y="2951163"/>
          <p14:tracePt t="70070" x="1490663" y="2944813"/>
          <p14:tracePt t="70092" x="1604963" y="2930525"/>
          <p14:tracePt t="70096" x="1654175" y="2930525"/>
          <p14:tracePt t="70100" x="1717675" y="2916238"/>
          <p14:tracePt t="70111" x="1774825" y="2916238"/>
          <p14:tracePt t="70119" x="1839913" y="2901950"/>
          <p14:tracePt t="70125" x="1903413" y="2901950"/>
          <p14:tracePt t="70136" x="1974850" y="2894013"/>
          <p14:tracePt t="70144" x="2052638" y="2894013"/>
          <p14:tracePt t="70171" x="2124075" y="2879725"/>
          <p14:tracePt t="70177" x="2366963" y="2865438"/>
          <p14:tracePt t="70181" x="2452688" y="2851150"/>
          <p14:tracePt t="70193" x="2538413" y="2851150"/>
          <p14:tracePt t="70199" x="2616200" y="2851150"/>
          <p14:tracePt t="70209" x="2687638" y="2851150"/>
          <p14:tracePt t="70213" x="2767013" y="2851150"/>
          <p14:tracePt t="70251" x="3051175" y="2851150"/>
          <p14:tracePt t="70255" x="3116263" y="2851150"/>
          <p14:tracePt t="70264" x="3165475" y="2851150"/>
          <p14:tracePt t="70268" x="3230563" y="2851150"/>
          <p14:tracePt t="70280" x="3265488" y="2851150"/>
          <p14:tracePt t="70298" x="3357563" y="2851150"/>
          <p14:tracePt t="70302" x="3379788" y="2851150"/>
          <p14:tracePt t="70313" x="3414713" y="2851150"/>
          <p14:tracePt t="70322" x="3443288" y="2851150"/>
          <p14:tracePt t="70327" x="3479800" y="2851150"/>
          <p14:tracePt t="70337" x="3508375" y="2851150"/>
          <p14:tracePt t="70345" x="3543300" y="2865438"/>
          <p14:tracePt t="70354" x="3565525" y="2865438"/>
          <p14:tracePt t="70361" x="3594100" y="2865438"/>
          <p14:tracePt t="70365" x="3614738" y="2865438"/>
          <p14:tracePt t="70377" x="3629025" y="2879725"/>
          <p14:tracePt t="70387" x="3657600" y="2879725"/>
          <p14:tracePt t="70391" x="3663950" y="2879725"/>
          <p14:tracePt t="70401" x="3678238" y="2894013"/>
          <p14:tracePt t="70411" x="3706813" y="2894013"/>
          <p14:tracePt t="70433" x="3729038" y="2894013"/>
          <p14:tracePt t="70444" x="3743325" y="2901950"/>
          <p14:tracePt t="70448" x="3757613" y="2901950"/>
          <p14:tracePt t="70459" x="3778250" y="2901950"/>
          <p14:tracePt t="70463" x="3792538" y="2916238"/>
          <p14:tracePt t="70472" x="3806825" y="2916238"/>
          <p14:tracePt t="70497" x="3843338" y="2930525"/>
          <p14:tracePt t="70509" x="3878263" y="2944813"/>
          <p14:tracePt t="70514" x="3892550" y="2951163"/>
          <p14:tracePt t="70518" x="3921125" y="2951163"/>
          <p14:tracePt t="70543" x="3943350" y="2979738"/>
          <p14:tracePt t="70547" x="3957638" y="2979738"/>
          <p14:tracePt t="70552" x="3971925" y="2979738"/>
          <p14:tracePt t="70565" x="3978275" y="2994025"/>
          <p14:tracePt t="70581" x="3992563" y="3001963"/>
          <p14:tracePt t="70597" x="4006850" y="3001963"/>
          <p14:tracePt t="70601" x="4021138" y="3016250"/>
          <p14:tracePt t="70609" x="4021138" y="3030538"/>
          <p14:tracePt t="70621" x="4029075" y="3030538"/>
          <p14:tracePt t="70626" x="4043363" y="3030538"/>
          <p14:tracePt t="70638" x="4057650" y="3044825"/>
          <p14:tracePt t="70644" x="4070350" y="3044825"/>
          <p14:tracePt t="70648" x="4078288" y="3051175"/>
          <p14:tracePt t="70660" x="4092575" y="3051175"/>
          <p14:tracePt t="70664" x="4106863" y="3065463"/>
          <p14:tracePt t="70676" x="4121150" y="3065463"/>
          <p14:tracePt t="70685" x="4141788" y="3079750"/>
          <p14:tracePt t="70689" x="4156075" y="3094038"/>
          <p14:tracePt t="70702" x="4192588" y="3100388"/>
          <p14:tracePt t="70709" x="4206875" y="3114675"/>
          <p14:tracePt t="70712" x="4227513" y="3114675"/>
          <p14:tracePt t="70726" x="4256088" y="3128963"/>
          <p14:tracePt t="70740" x="4278313" y="3143250"/>
          <p14:tracePt t="70744" x="4306888" y="3165475"/>
          <p14:tracePt t="70747" x="4327525" y="3165475"/>
          <p14:tracePt t="70759" x="4356100" y="3179763"/>
          <p14:tracePt t="70764" x="4378325" y="3200400"/>
          <p14:tracePt t="70768" x="4406900" y="3214688"/>
          <p14:tracePt t="70782" x="4421188" y="3228975"/>
          <p14:tracePt t="70798" x="4441825" y="3228975"/>
          <p14:tracePt t="70802" x="4470400" y="3251200"/>
          <p14:tracePt t="70816" x="4484688" y="3265488"/>
          <p14:tracePt t="70820" x="4491038" y="3279775"/>
          <p14:tracePt t="70837" x="4491038" y="3294063"/>
          <p14:tracePt t="70858" x="4505325" y="3294063"/>
          <p14:tracePt t="70867" x="4519613" y="3314700"/>
          <p14:tracePt t="70879" x="4519613" y="3328988"/>
          <p14:tracePt t="70895" x="4519613" y="3343275"/>
          <p14:tracePt t="70908" x="4519613" y="3351213"/>
          <p14:tracePt t="70915" x="4519613" y="3365500"/>
          <p14:tracePt t="70934" x="4519613" y="3379788"/>
          <p14:tracePt t="70961" x="4519613" y="3394075"/>
          <p14:tracePt t="70966" x="4505325" y="3414713"/>
          <p14:tracePt t="70974" x="4505325" y="3429000"/>
          <p14:tracePt t="70979" x="4491038" y="3443288"/>
          <p14:tracePt t="70994" x="4484688" y="3457575"/>
          <p14:tracePt t="71007" x="4484688" y="3463925"/>
          <p14:tracePt t="71010" x="4470400" y="3492500"/>
          <p14:tracePt t="71014" x="4470400" y="3506788"/>
          <p14:tracePt t="71018" x="4456113" y="3514725"/>
          <p14:tracePt t="71030" x="4441825" y="3529013"/>
          <p14:tracePt t="71034" x="4441825" y="3543300"/>
          <p14:tracePt t="71054" x="4427538" y="3557588"/>
          <p14:tracePt t="71059" x="4427538" y="3563938"/>
          <p14:tracePt t="71072" x="4421188" y="3578225"/>
          <p14:tracePt t="71103" x="4406900" y="3592513"/>
          <p14:tracePt t="71121" x="4378325" y="3592513"/>
          <p14:tracePt t="71126" x="4370388" y="3606800"/>
          <p14:tracePt t="71131" x="4341813" y="3614738"/>
          <p14:tracePt t="71143" x="4321175" y="3614738"/>
          <p14:tracePt t="71153" x="4278313" y="3629025"/>
          <p14:tracePt t="71159" x="4241800" y="3657600"/>
          <p14:tracePt t="71163" x="4206875" y="3663950"/>
          <p14:tracePt t="71187" x="4043363" y="3757613"/>
          <p14:tracePt t="84678" x="4029075" y="3757613"/>
          <p14:tracePt t="84683" x="4021138" y="3757613"/>
          <p14:tracePt t="84692" x="4006850" y="3757613"/>
          <p14:tracePt t="84700" x="3971925" y="3757613"/>
          <p14:tracePt t="84705" x="3929063" y="3757613"/>
          <p14:tracePt t="84717" x="3878263" y="3757613"/>
          <p14:tracePt t="84730" x="3829050" y="3763963"/>
          <p14:tracePt t="84735" x="3763963" y="3778250"/>
          <p14:tracePt t="84739" x="3706813" y="3792538"/>
          <p14:tracePt t="84751" x="3643313" y="3806825"/>
          <p14:tracePt t="84761" x="3579813" y="3813175"/>
          <p14:tracePt t="84765" x="3508375" y="3827463"/>
          <p14:tracePt t="84776" x="3379788" y="3863975"/>
          <p14:tracePt t="84781" x="3343275" y="3878263"/>
          <p14:tracePt t="84785" x="3251200" y="3906838"/>
          <p14:tracePt t="84799" x="3165475" y="3927475"/>
          <p14:tracePt t="84803" x="3065463" y="3956050"/>
          <p14:tracePt t="84820" x="2894013" y="4021138"/>
          <p14:tracePt t="84832" x="2801938" y="4027488"/>
          <p14:tracePt t="84836" x="2701925" y="4056063"/>
          <p14:tracePt t="84846" x="2630488" y="4078288"/>
          <p14:tracePt t="84854" x="2538413" y="4092575"/>
          <p14:tracePt t="84862" x="2466975" y="4092575"/>
          <p14:tracePt t="84870" x="2403475" y="4106863"/>
          <p14:tracePt t="84884" x="2303463" y="4106863"/>
          <p14:tracePt t="84893" x="2266950" y="4106863"/>
          <p14:tracePt t="84901" x="2232025" y="4106863"/>
          <p14:tracePt t="84928" x="2189163" y="4092575"/>
          <p14:tracePt t="84932" x="2117725" y="4070350"/>
          <p14:tracePt t="84942" x="2103438" y="4056063"/>
          <p14:tracePt t="84956" x="2089150" y="4056063"/>
          <p14:tracePt t="84972" x="2089150" y="4041775"/>
          <p14:tracePt t="84983" x="2074863" y="4041775"/>
          <p14:tracePt t="85043" x="2089150" y="4041775"/>
          <p14:tracePt t="85413" x="2074863" y="4041775"/>
          <p14:tracePt t="85421" x="2066925" y="4027488"/>
          <p14:tracePt t="85430" x="2066925" y="4021138"/>
          <p14:tracePt t="85439" x="2052638" y="4006850"/>
          <p14:tracePt t="85448" x="2038350" y="3992563"/>
          <p14:tracePt t="85459" x="2025650" y="3978275"/>
          <p14:tracePt t="85464" x="2017713" y="3963988"/>
          <p14:tracePt t="85470" x="2003425" y="3963988"/>
          <p14:tracePt t="85484" x="2003425" y="3956050"/>
          <p14:tracePt t="85487" x="1989138" y="3956050"/>
          <p14:tracePt t="85497" x="1989138" y="3941763"/>
          <p14:tracePt t="85512" x="1974850" y="3927475"/>
          <p14:tracePt t="85547" x="1974850" y="3913188"/>
          <p14:tracePt t="85581" x="1974850" y="3906838"/>
          <p14:tracePt t="85695" x="1974850" y="3892550"/>
          <p14:tracePt t="85743" x="1974850" y="3878263"/>
          <p14:tracePt t="85752" x="1974850" y="3863975"/>
          <p14:tracePt t="85761" x="1974850" y="3856038"/>
          <p14:tracePt t="85772" x="1974850" y="3841750"/>
          <p14:tracePt t="85786" x="1974850" y="3827463"/>
          <p14:tracePt t="85796" x="1974850" y="3813175"/>
          <p14:tracePt t="85804" x="1968500" y="3806825"/>
          <p14:tracePt t="85809" x="1968500" y="3792538"/>
          <p14:tracePt t="85829" x="1954213" y="3778250"/>
          <p14:tracePt t="85833" x="1954213" y="3763963"/>
          <p14:tracePt t="85848" x="1939925" y="3763963"/>
          <p14:tracePt t="85852" x="1925638" y="3763963"/>
          <p14:tracePt t="85860" x="1917700" y="3757613"/>
          <p14:tracePt t="85865" x="1903413" y="3757613"/>
          <p14:tracePt t="85876" x="1889125" y="3743325"/>
          <p14:tracePt t="85885" x="1874838" y="3743325"/>
          <p14:tracePt t="85893" x="1854200" y="3729038"/>
          <p14:tracePt t="85901" x="1839913" y="3729038"/>
          <p14:tracePt t="85916" x="1825625" y="3714750"/>
          <p14:tracePt t="85920" x="1803400" y="3714750"/>
          <p14:tracePt t="85925" x="1774825" y="3706813"/>
          <p14:tracePt t="85932" x="1754188" y="3706813"/>
          <p14:tracePt t="85942" x="1739900" y="3692525"/>
          <p14:tracePt t="85956" x="1703388" y="3678238"/>
          <p14:tracePt t="85966" x="1674813" y="3663950"/>
          <p14:tracePt t="85975" x="1668463" y="3663950"/>
          <p14:tracePt t="85980" x="1639888" y="3657600"/>
          <p14:tracePt t="85993" x="1604963" y="3643313"/>
          <p14:tracePt t="86005" x="1590675" y="3643313"/>
          <p14:tracePt t="86015" x="1576388" y="3629025"/>
          <p14:tracePt t="86019" x="1554163" y="3629025"/>
          <p14:tracePt t="86042" x="1539875" y="3606800"/>
          <p14:tracePt t="86046" x="1525588" y="3606800"/>
          <p14:tracePt t="86050" x="1511300" y="3592513"/>
          <p14:tracePt t="86062" x="1504950" y="3592513"/>
          <p14:tracePt t="86075" x="1490663" y="3578225"/>
          <p14:tracePt t="86079" x="1462088" y="3563938"/>
          <p14:tracePt t="86089" x="1454150" y="3557588"/>
          <p14:tracePt t="86097" x="1439863" y="3543300"/>
          <p14:tracePt t="86101" x="1425575" y="3529013"/>
          <p14:tracePt t="86112" x="1404938" y="3514725"/>
          <p14:tracePt t="86116" x="1390650" y="3506788"/>
          <p14:tracePt t="86127" x="1362075" y="3492500"/>
          <p14:tracePt t="86137" x="1354138" y="3463925"/>
          <p14:tracePt t="86142" x="1304925" y="3443288"/>
          <p14:tracePt t="86151" x="1290638" y="3429000"/>
          <p14:tracePt t="86159" x="1262063" y="3394075"/>
          <p14:tracePt t="86170" x="1239838" y="3379788"/>
          <p14:tracePt t="86179" x="1212850" y="3365500"/>
          <p14:tracePt t="86185" x="1204913" y="3351213"/>
          <p14:tracePt t="86189" x="1176338" y="3343275"/>
          <p14:tracePt t="86204" x="1162050" y="3314700"/>
          <p14:tracePt t="86209" x="1141413" y="3300413"/>
          <p14:tracePt t="86225" x="1141413" y="3294063"/>
          <p14:tracePt t="86230" x="1127125" y="3294063"/>
          <p14:tracePt t="86242" x="1112838" y="3279775"/>
          <p14:tracePt t="86299" x="1112838" y="3265488"/>
          <p14:tracePt t="86326" x="1127125" y="3265488"/>
          <p14:tracePt t="86342" x="1127125" y="3251200"/>
          <p14:tracePt t="86353" x="1141413" y="3251200"/>
          <p14:tracePt t="86361" x="1141413" y="3243263"/>
          <p14:tracePt t="86370" x="1155700" y="3243263"/>
          <p14:tracePt t="86384" x="1162050" y="3228975"/>
          <p14:tracePt t="86395" x="1176338" y="3214688"/>
          <p14:tracePt t="86398" x="1190625" y="3214688"/>
          <p14:tracePt t="86410" x="1212850" y="3194050"/>
          <p14:tracePt t="86418" x="1239838" y="3165475"/>
          <p14:tracePt t="86426" x="1276350" y="3151188"/>
          <p14:tracePt t="86429" x="1304925" y="3128963"/>
          <p14:tracePt t="86444" x="1354138" y="3114675"/>
          <p14:tracePt t="86449" x="1390650" y="3094038"/>
          <p14:tracePt t="86453" x="1439863" y="3065463"/>
          <p14:tracePt t="86468" x="1490663" y="3044825"/>
          <p14:tracePt t="86476" x="1539875" y="3030538"/>
          <p14:tracePt t="86480" x="1604963" y="3001963"/>
          <p14:tracePt t="86492" x="1668463" y="2979738"/>
          <p14:tracePt t="86496" x="1739900" y="2951163"/>
          <p14:tracePt t="86506" x="1817688" y="2944813"/>
          <p14:tracePt t="86516" x="1903413" y="2930525"/>
          <p14:tracePt t="86520" x="1989138" y="2916238"/>
          <p14:tracePt t="86527" x="2074863" y="2901950"/>
          <p14:tracePt t="86534" x="2174875" y="2894013"/>
          <p14:tracePt t="86548" x="2266950" y="2879725"/>
          <p14:tracePt t="86561" x="2352675" y="2879725"/>
          <p14:tracePt t="86565" x="2530475" y="2865438"/>
          <p14:tracePt t="86568" x="2581275" y="2865438"/>
          <p14:tracePt t="86580" x="2681288" y="2851150"/>
          <p14:tracePt t="86584" x="2752725" y="2851150"/>
          <p14:tracePt t="86594" x="2851150" y="2851150"/>
          <p14:tracePt t="86611" x="3001963" y="2851150"/>
          <p14:tracePt t="86616" x="3051175" y="2851150"/>
          <p14:tracePt t="86620" x="3151188" y="2851150"/>
          <p14:tracePt t="86625" x="3251200" y="2851150"/>
          <p14:tracePt t="86635" x="3357563" y="2851150"/>
          <p14:tracePt t="86645" x="3529013" y="2879725"/>
          <p14:tracePt t="86650" x="3614738" y="2894013"/>
          <p14:tracePt t="86662" x="3743325" y="2901950"/>
          <p14:tracePt t="86678" x="3792538" y="2916238"/>
          <p14:tracePt t="86685" x="3992563" y="2944813"/>
          <p14:tracePt t="86688" x="4078288" y="2951163"/>
          <p14:tracePt t="86699" x="4141788" y="2965450"/>
          <p14:tracePt t="86704" x="4221163" y="2979738"/>
          <p14:tracePt t="86716" x="4278313" y="2994025"/>
          <p14:tracePt t="86736" x="4327525" y="3001963"/>
          <p14:tracePt t="86741" x="4392613" y="3030538"/>
          <p14:tracePt t="86745" x="4421188" y="3044825"/>
          <p14:tracePt t="86759" x="4441825" y="3051175"/>
          <p14:tracePt t="86763" x="4470400" y="3065463"/>
          <p14:tracePt t="86767" x="4484688" y="3079750"/>
          <p14:tracePt t="86779" x="4491038" y="3079750"/>
          <p14:tracePt t="86792" x="4491038" y="3094038"/>
          <p14:tracePt t="86800" x="4505325" y="3094038"/>
          <p14:tracePt t="86803" x="4505325" y="3100388"/>
          <p14:tracePt t="86820" x="4505325" y="3114675"/>
          <p14:tracePt t="86836" x="4505325" y="3128963"/>
          <p14:tracePt t="86851" x="4505325" y="3143250"/>
          <p14:tracePt t="86867" x="4505325" y="3151188"/>
          <p14:tracePt t="86876" x="4491038" y="3179763"/>
          <p14:tracePt t="86880" x="4484688" y="3194050"/>
          <p14:tracePt t="86894" x="4456113" y="3228975"/>
          <p14:tracePt t="86899" x="4427538" y="3251200"/>
          <p14:tracePt t="86919" x="4406900" y="3294063"/>
          <p14:tracePt t="86923" x="4356100" y="3351213"/>
          <p14:tracePt t="86933" x="4327525" y="3394075"/>
          <p14:tracePt t="86938" x="4321175" y="3400425"/>
          <p14:tracePt t="86949" x="4278313" y="3429000"/>
          <p14:tracePt t="86954" x="4256088" y="3463925"/>
          <p14:tracePt t="86984" x="4241800" y="3478213"/>
          <p14:tracePt t="86988" x="4156075" y="3543300"/>
          <p14:tracePt t="87000" x="4127500" y="3557588"/>
          <p14:tracePt t="87003" x="4106863" y="3578225"/>
          <p14:tracePt t="87017" x="4070350" y="3578225"/>
          <p14:tracePt t="87021" x="4029075" y="3592513"/>
          <p14:tracePt t="87045" x="3992563" y="3606800"/>
          <p14:tracePt t="87050" x="3892550" y="3614738"/>
          <p14:tracePt t="87053" x="3829050" y="3629025"/>
          <p14:tracePt t="87058" x="3778250" y="3643313"/>
          <p14:tracePt t="87073" x="3714750" y="3643313"/>
          <p14:tracePt t="87086" x="3608388" y="3657600"/>
          <p14:tracePt t="87091" x="3557588" y="3657600"/>
          <p14:tracePt t="87096" x="3479800" y="3663950"/>
          <p14:tracePt t="87099" x="3379788" y="3663950"/>
          <p14:tracePt t="87112" x="3300413" y="3663950"/>
          <p14:tracePt t="87116" x="3151188" y="3663950"/>
          <p14:tracePt t="87125" x="3044825" y="3663950"/>
          <p14:tracePt t="87134" x="2994025" y="3663950"/>
          <p14:tracePt t="87138" x="2894013" y="3678238"/>
          <p14:tracePt t="87152" x="2781300" y="3678238"/>
          <p14:tracePt t="87160" x="2681288" y="3678238"/>
          <p14:tracePt t="87164" x="2530475" y="3678238"/>
          <p14:tracePt t="87175" x="2481263" y="3678238"/>
          <p14:tracePt t="87188" x="2281238" y="3678238"/>
          <p14:tracePt t="87201" x="2189163" y="3678238"/>
          <p14:tracePt t="87205" x="2089150" y="3678238"/>
          <p14:tracePt t="87218" x="2017713" y="3678238"/>
          <p14:tracePt t="87222" x="1925638" y="3678238"/>
          <p14:tracePt t="87233" x="1839913" y="3678238"/>
          <p14:tracePt t="87238" x="1754188" y="3678238"/>
          <p14:tracePt t="87271" x="1689100" y="3678238"/>
          <p14:tracePt t="87276" x="1490663" y="3663950"/>
          <p14:tracePt t="87280" x="1439863" y="3663950"/>
          <p14:tracePt t="87284" x="1376363" y="3663950"/>
          <p14:tracePt t="87295" x="1325563" y="3657600"/>
          <p14:tracePt t="87302" x="1276350" y="3657600"/>
          <p14:tracePt t="87334" x="1212850" y="3657600"/>
          <p14:tracePt t="87338" x="1090613" y="3643313"/>
          <p14:tracePt t="87342" x="1062038" y="3629025"/>
          <p14:tracePt t="87356" x="1027113" y="3629025"/>
          <p14:tracePt t="87360" x="998538" y="3614738"/>
          <p14:tracePt t="87365" x="962025" y="3614738"/>
          <p14:tracePt t="87384" x="912813" y="3606800"/>
          <p14:tracePt t="87389" x="890588" y="3592513"/>
          <p14:tracePt t="87402" x="876300" y="3592513"/>
          <p14:tracePt t="87408" x="847725" y="3578225"/>
          <p14:tracePt t="87413" x="841375" y="3563938"/>
          <p14:tracePt t="87428" x="812800" y="3557588"/>
          <p14:tracePt t="87440" x="798513" y="3557588"/>
          <p14:tracePt t="87448" x="792163" y="3543300"/>
          <p14:tracePt t="87452" x="777875" y="3543300"/>
          <p14:tracePt t="87466" x="763588" y="3529013"/>
          <p14:tracePt t="87479" x="763588" y="3514725"/>
          <p14:tracePt t="87483" x="749300" y="3514725"/>
          <p14:tracePt t="87486" x="749300" y="3506788"/>
          <p14:tracePt t="87503" x="741363" y="3492500"/>
          <p14:tracePt t="87530" x="741363" y="3478213"/>
          <p14:tracePt t="87549" x="741363" y="3463925"/>
          <p14:tracePt t="87576" x="741363" y="3457575"/>
          <p14:tracePt t="87585" x="741363" y="3443288"/>
          <p14:tracePt t="87605" x="741363" y="3429000"/>
          <p14:tracePt t="87624" x="749300" y="3414713"/>
          <p14:tracePt t="87642" x="749300" y="3400425"/>
          <p14:tracePt t="87686" x="749300" y="3394075"/>
          <p14:tracePt t="87726" x="749300" y="3379788"/>
          <p14:tracePt t="87759" x="749300" y="3365500"/>
          <p14:tracePt t="87796" x="749300" y="3351213"/>
          <p14:tracePt t="87838" x="749300" y="3343275"/>
          <p14:tracePt t="87870" x="763588" y="3343275"/>
          <p14:tracePt t="87902" x="763588" y="3328988"/>
          <p14:tracePt t="87952" x="763588" y="3314700"/>
          <p14:tracePt t="87970" x="763588" y="3300413"/>
          <p14:tracePt t="87985" x="777875" y="3300413"/>
          <p14:tracePt t="87996" x="777875" y="3294063"/>
          <p14:tracePt t="88019" x="777875" y="3279775"/>
          <p14:tracePt t="88032" x="792163" y="3265488"/>
          <p14:tracePt t="88054" x="792163" y="3251200"/>
          <p14:tracePt t="88069" x="792163" y="3243263"/>
          <p14:tracePt t="88084" x="798513" y="3243263"/>
          <p14:tracePt t="88116" x="812800" y="3243263"/>
          <p14:tracePt t="88119" x="812800" y="3228975"/>
          <p14:tracePt t="88136" x="827088" y="3228975"/>
          <p14:tracePt t="88140" x="841375" y="3228975"/>
          <p14:tracePt t="88149" x="847725" y="3228975"/>
          <p14:tracePt t="88159" x="862013" y="3228975"/>
          <p14:tracePt t="88163" x="876300" y="3214688"/>
          <p14:tracePt t="88178" x="898525" y="3214688"/>
          <p14:tracePt t="88184" x="927100" y="3214688"/>
          <p14:tracePt t="88193" x="941388" y="3200400"/>
          <p14:tracePt t="88197" x="990600" y="3200400"/>
          <p14:tracePt t="88209" x="1012825" y="3200400"/>
          <p14:tracePt t="88213" x="1047750" y="3194050"/>
          <p14:tracePt t="88229" x="1090613" y="3194050"/>
          <p14:tracePt t="88234" x="1127125" y="3194050"/>
          <p14:tracePt t="88242" x="1162050" y="3194050"/>
          <p14:tracePt t="88247" x="1204913" y="3194050"/>
          <p14:tracePt t="88251" x="1239838" y="3179763"/>
          <p14:tracePt t="88264" x="1262063" y="3179763"/>
          <p14:tracePt t="88276" x="1311275" y="3179763"/>
          <p14:tracePt t="88280" x="1339850" y="3179763"/>
          <p14:tracePt t="88284" x="1404938" y="3179763"/>
          <p14:tracePt t="88295" x="1439863" y="3179763"/>
          <p14:tracePt t="88300" x="1476375" y="3165475"/>
          <p14:tracePt t="88313" x="1511300" y="3165475"/>
          <p14:tracePt t="88326" x="1562100" y="3165475"/>
          <p14:tracePt t="88330" x="1604963" y="3165475"/>
          <p14:tracePt t="88334" x="1654175" y="3165475"/>
          <p14:tracePt t="88342" x="1703388" y="3165475"/>
          <p14:tracePt t="88351" x="1754188" y="3151188"/>
          <p14:tracePt t="88359" x="1803400" y="3151188"/>
          <p14:tracePt t="88377" x="1854200" y="3151188"/>
          <p14:tracePt t="88382" x="1939925" y="3151188"/>
          <p14:tracePt t="88392" x="2003425" y="3151188"/>
          <p14:tracePt t="88396" x="2038350" y="3143250"/>
          <p14:tracePt t="88409" x="2089150" y="3143250"/>
          <p14:tracePt t="88414" x="2124075" y="3143250"/>
          <p14:tracePt t="88427" x="2152650" y="3143250"/>
          <p14:tracePt t="88432" x="2189163" y="3128963"/>
          <p14:tracePt t="88435" x="2232025" y="3128963"/>
          <p14:tracePt t="88460" x="2352675" y="3114675"/>
          <p14:tracePt t="88473" x="2403475" y="3114675"/>
          <p14:tracePt t="88478" x="2438400" y="3114675"/>
          <p14:tracePt t="88489" x="2487613" y="3114675"/>
          <p14:tracePt t="88498" x="2530475" y="3114675"/>
          <p14:tracePt t="88516" x="2552700" y="3114675"/>
          <p14:tracePt t="88520" x="2630488" y="3114675"/>
          <p14:tracePt t="88528" x="2667000" y="3114675"/>
          <p14:tracePt t="88533" x="2687638" y="3114675"/>
          <p14:tracePt t="88544" x="2730500" y="3114675"/>
          <p14:tracePt t="88563" x="2795588" y="3114675"/>
          <p14:tracePt t="88568" x="2816225" y="3114675"/>
          <p14:tracePt t="88576" x="2844800" y="3114675"/>
          <p14:tracePt t="88585" x="2879725" y="3114675"/>
          <p14:tracePt t="88603" x="2916238" y="3114675"/>
          <p14:tracePt t="88609" x="2994025" y="3114675"/>
          <p14:tracePt t="88614" x="3030538" y="3114675"/>
          <p14:tracePt t="88627" x="3065463" y="3114675"/>
          <p14:tracePt t="88634" x="3101975" y="3114675"/>
          <p14:tracePt t="88655" x="3144838" y="3114675"/>
          <p14:tracePt t="88662" x="3230563" y="3114675"/>
          <p14:tracePt t="88665" x="3279775" y="3114675"/>
          <p14:tracePt t="88669" x="3314700" y="3114675"/>
          <p14:tracePt t="88681" x="3365500" y="3114675"/>
          <p14:tracePt t="88689" x="3408363" y="3114675"/>
          <p14:tracePt t="88699" x="3457575" y="3114675"/>
          <p14:tracePt t="88703" x="3508375" y="3114675"/>
          <p14:tracePt t="88717" x="3543300" y="3114675"/>
          <p14:tracePt t="88721" x="3579813" y="3128963"/>
          <p14:tracePt t="88740" x="3629025" y="3128963"/>
          <p14:tracePt t="88745" x="3714750" y="3143250"/>
          <p14:tracePt t="88750" x="3763963" y="3151188"/>
          <p14:tracePt t="88763" x="3806825" y="3151188"/>
          <p14:tracePt t="88770" x="3843338" y="3151188"/>
          <p14:tracePt t="88776" x="3892550" y="3165475"/>
          <p14:tracePt t="88793" x="3957638" y="3179763"/>
          <p14:tracePt t="88803" x="3992563" y="3194050"/>
          <p14:tracePt t="88809" x="4021138" y="3194050"/>
          <p14:tracePt t="88820" x="4057650" y="3200400"/>
          <p14:tracePt t="88825" x="4070350" y="3200400"/>
          <p14:tracePt t="88838" x="4092575" y="3228975"/>
          <p14:tracePt t="88845" x="4106863" y="3228975"/>
          <p14:tracePt t="88849" x="4127500" y="3243263"/>
          <p14:tracePt t="88863" x="4156075" y="3251200"/>
          <p14:tracePt t="88875" x="4156075" y="3265488"/>
          <p14:tracePt t="88886" x="4170363" y="3279775"/>
          <p14:tracePt t="88897" x="4178300" y="3294063"/>
          <p14:tracePt t="88903" x="4178300" y="3300413"/>
          <p14:tracePt t="88915" x="4192588" y="3300413"/>
          <p14:tracePt t="88938" x="4206875" y="3343275"/>
          <p14:tracePt t="88952" x="4206875" y="3365500"/>
          <p14:tracePt t="88966" x="4221163" y="3379788"/>
          <p14:tracePt t="88981" x="4221163" y="3394075"/>
          <p14:tracePt t="88989" x="4221163" y="3414713"/>
          <p14:tracePt t="88996" x="4221163" y="3429000"/>
          <p14:tracePt t="89002" x="4227513" y="3443288"/>
          <p14:tracePt t="89045" x="4227513" y="3478213"/>
          <p14:tracePt t="89055" x="4241800" y="3514725"/>
          <p14:tracePt t="89065" x="4241800" y="3529013"/>
          <p14:tracePt t="89070" x="4241800" y="3543300"/>
          <p14:tracePt t="89075" x="4241800" y="3557588"/>
          <p14:tracePt t="89090" x="4241800" y="3578225"/>
          <p14:tracePt t="89095" x="4241800" y="3592513"/>
          <p14:tracePt t="89099" x="4256088" y="3614738"/>
          <p14:tracePt t="89111" x="4256088" y="3629025"/>
          <p14:tracePt t="89116" x="4256088" y="3643313"/>
          <p14:tracePt t="89121" x="4256088" y="3663950"/>
          <p14:tracePt t="89137" x="4256088" y="3678238"/>
          <p14:tracePt t="89143" x="4256088" y="3706813"/>
          <p14:tracePt t="89147" x="4256088" y="3714750"/>
          <p14:tracePt t="89159" x="4256088" y="3743325"/>
          <p14:tracePt t="89167" x="4256088" y="3757613"/>
          <p14:tracePt t="89171" x="4256088" y="3763963"/>
          <p14:tracePt t="89182" x="4241800" y="3778250"/>
          <p14:tracePt t="89199" x="4241800" y="3792538"/>
          <p14:tracePt t="89203" x="4227513" y="3806825"/>
          <p14:tracePt t="89221" x="4227513" y="3813175"/>
          <p14:tracePt t="89225" x="4221163" y="3813175"/>
          <p14:tracePt t="89251" x="4192588" y="3827463"/>
          <p14:tracePt t="89263" x="4178300" y="3841750"/>
          <p14:tracePt t="89267" x="4156075" y="3856038"/>
          <p14:tracePt t="89280" x="4127500" y="3863975"/>
          <p14:tracePt t="89284" x="4092575" y="3878263"/>
          <p14:tracePt t="89296" x="4057650" y="3892550"/>
          <p14:tracePt t="89310" x="4006850" y="3906838"/>
          <p14:tracePt t="89318" x="3892550" y="3941763"/>
          <p14:tracePt t="89322" x="3829050" y="3941763"/>
          <p14:tracePt t="89336" x="3763963" y="3956050"/>
          <p14:tracePt t="89342" x="3706813" y="3963988"/>
          <p14:tracePt t="89348" x="3643313" y="3978275"/>
          <p14:tracePt t="89363" x="3508375" y="3992563"/>
          <p14:tracePt t="89377" x="3429000" y="3992563"/>
          <p14:tracePt t="89381" x="3357563" y="4006850"/>
          <p14:tracePt t="89392" x="3265488" y="4006850"/>
          <p14:tracePt t="89396" x="3165475" y="4021138"/>
          <p14:tracePt t="89417" x="2916238" y="4041775"/>
          <p14:tracePt t="89425" x="2816225" y="4056063"/>
          <p14:tracePt t="89429" x="2752725" y="4056063"/>
          <p14:tracePt t="89440" x="2581275" y="4070350"/>
          <p14:tracePt t="89449" x="2516188" y="4070350"/>
          <p14:tracePt t="89454" x="2403475" y="4078288"/>
          <p14:tracePt t="89476" x="2232025" y="4092575"/>
          <p14:tracePt t="89480" x="2038350" y="4121150"/>
          <p14:tracePt t="89484" x="1925638" y="4127500"/>
          <p14:tracePt t="89498" x="1817688" y="4141788"/>
          <p14:tracePt t="89503" x="1717675" y="4156075"/>
          <p14:tracePt t="89526" x="1604963" y="4170363"/>
          <p14:tracePt t="89530" x="1411288" y="4178300"/>
          <p14:tracePt t="89538" x="1325563" y="4191000"/>
          <p14:tracePt t="89542" x="1254125" y="4191000"/>
          <p14:tracePt t="89554" x="1190625" y="4191000"/>
          <p14:tracePt t="89559" x="1127125" y="4191000"/>
          <p14:tracePt t="89580" x="1012825" y="4191000"/>
          <p14:tracePt t="89584" x="976313" y="4178300"/>
          <p14:tracePt t="89588" x="947738" y="4170363"/>
          <p14:tracePt t="89602" x="912813" y="4156075"/>
          <p14:tracePt t="89606" x="876300" y="4141788"/>
          <p14:tracePt t="89617" x="841375" y="4127500"/>
          <p14:tracePt t="89621" x="812800" y="4121150"/>
          <p14:tracePt t="89635" x="777875" y="4121150"/>
          <p14:tracePt t="89642" x="763588" y="4092575"/>
          <p14:tracePt t="89646" x="741363" y="4092575"/>
          <p14:tracePt t="89661" x="698500" y="4070350"/>
          <p14:tracePt t="89678" x="692150" y="4056063"/>
          <p14:tracePt t="89682" x="677863" y="4041775"/>
          <p14:tracePt t="89686" x="663575" y="4027488"/>
          <p14:tracePt t="89699" x="649288" y="4021138"/>
          <p14:tracePt t="89703" x="641350" y="4006850"/>
          <p14:tracePt t="89716" x="627063" y="3992563"/>
          <p14:tracePt t="89726" x="612775" y="3978275"/>
          <p14:tracePt t="89730" x="612775" y="3956050"/>
          <p14:tracePt t="89735" x="592138" y="3927475"/>
          <p14:tracePt t="89751" x="563563" y="3906838"/>
          <p14:tracePt t="89759" x="563563" y="3892550"/>
          <p14:tracePt t="89770" x="549275" y="3878263"/>
          <p14:tracePt t="89792" x="534988" y="3856038"/>
          <p14:tracePt t="89796" x="527050" y="3841750"/>
          <p14:tracePt t="89799" x="527050" y="3827463"/>
          <p14:tracePt t="89813" x="527050" y="3813175"/>
          <p14:tracePt t="89817" x="527050" y="3806825"/>
          <p14:tracePt t="89848" x="527050" y="3792538"/>
          <p14:tracePt t="89886" x="534988" y="3792538"/>
          <p14:tracePt t="89906" x="577850" y="3792538"/>
          <p14:tracePt t="89918" x="592138" y="3792538"/>
          <p14:tracePt t="89923" x="627063" y="3792538"/>
          <p14:tracePt t="89928" x="663575" y="3792538"/>
          <p14:tracePt t="89937" x="698500" y="3806825"/>
          <p14:tracePt t="89948" x="763588" y="3813175"/>
          <p14:tracePt t="89953" x="812800" y="3827463"/>
          <p14:tracePt t="89967" x="927100" y="3863975"/>
          <p14:tracePt t="89980" x="962025" y="3878263"/>
          <p14:tracePt t="89987" x="1012825" y="3892550"/>
          <p14:tracePt t="89992" x="1041400" y="3906838"/>
          <p14:tracePt t="90009" x="1112838" y="3927475"/>
          <p14:tracePt t="90021" x="1141413" y="3941763"/>
          <p14:tracePt t="90025" x="1176338" y="3941763"/>
          <p14:tracePt t="90035" x="1190625" y="3956050"/>
          <p14:tracePt t="90046" x="1212850" y="3963988"/>
          <p14:tracePt t="90050" x="1225550" y="3963988"/>
          <p14:tracePt t="90061" x="1239838" y="3978275"/>
          <p14:tracePt t="90065" x="1254125" y="3978275"/>
          <p14:tracePt t="90086" x="1254125" y="3992563"/>
          <p14:tracePt t="90118" x="1254125" y="4006850"/>
          <p14:tracePt t="90145" x="1239838" y="4006850"/>
          <p14:tracePt t="90489" x="1262063" y="4006850"/>
          <p14:tracePt t="90499" x="1276350" y="4006850"/>
          <p14:tracePt t="90509" x="1304925" y="4006850"/>
          <p14:tracePt t="90518" x="1339850" y="4006850"/>
          <p14:tracePt t="90528" x="1376363" y="4006850"/>
          <p14:tracePt t="90533" x="1411288" y="4006850"/>
          <p14:tracePt t="90544" x="1425575" y="4006850"/>
          <p14:tracePt t="90550" x="1490663" y="4006850"/>
          <p14:tracePt t="90558" x="1504950" y="4006850"/>
          <p14:tracePt t="90563" x="1539875" y="4006850"/>
          <p14:tracePt t="90575" x="1576388" y="4006850"/>
          <p14:tracePt t="90584" x="1604963" y="4006850"/>
          <p14:tracePt t="90587" x="1625600" y="4006850"/>
          <p14:tracePt t="90599" x="1654175" y="4006850"/>
          <p14:tracePt t="90608" x="1689100" y="4006850"/>
          <p14:tracePt t="90613" x="1725613" y="4006850"/>
          <p14:tracePt t="90628" x="1768475" y="4006850"/>
          <p14:tracePt t="90632" x="1789113" y="4006850"/>
          <p14:tracePt t="90636" x="1825625" y="4006850"/>
          <p14:tracePt t="90650" x="1839913" y="4006850"/>
          <p14:tracePt t="90654" x="1874838" y="4006850"/>
          <p14:tracePt t="90666" x="1917700" y="4006850"/>
          <p14:tracePt t="90670" x="1939925" y="4006850"/>
          <p14:tracePt t="90679" x="1968500" y="4021138"/>
          <p14:tracePt t="90699" x="2003425" y="4021138"/>
          <p14:tracePt t="90705" x="2052638" y="4027488"/>
          <p14:tracePt t="90710" x="2074863" y="4027488"/>
          <p14:tracePt t="90730" x="2103438" y="4041775"/>
          <p14:tracePt t="90735" x="2138363" y="4041775"/>
          <p14:tracePt t="90742" x="2166938" y="4056063"/>
          <p14:tracePt t="90754" x="2189163" y="4056063"/>
          <p14:tracePt t="90763" x="2203450" y="4070350"/>
          <p14:tracePt t="90767" x="2217738" y="4070350"/>
          <p14:tracePt t="90777" x="2238375" y="4078288"/>
          <p14:tracePt t="90781" x="2252663" y="4078288"/>
          <p14:tracePt t="90794" x="2281238" y="4092575"/>
          <p14:tracePt t="90798" x="2289175" y="4092575"/>
          <p14:tracePt t="90811" x="2303463" y="4106863"/>
          <p14:tracePt t="90814" x="2317750" y="4106863"/>
          <p14:tracePt t="90827" x="2332038" y="4106863"/>
          <p14:tracePt t="90831" x="2338388" y="4106863"/>
          <p14:tracePt t="90844" x="2338388" y="4121150"/>
          <p14:tracePt t="90859" x="2352675" y="4121150"/>
          <p14:tracePt t="90863" x="2352675" y="4127500"/>
          <p14:tracePt t="90884" x="2366963" y="4127500"/>
          <p14:tracePt t="90895" x="2366963" y="4141788"/>
          <p14:tracePt t="90935" x="2366963" y="4156075"/>
          <p14:tracePt t="90963" x="2366963" y="4170363"/>
          <p14:tracePt t="90999" x="2366963" y="4178300"/>
          <p14:tracePt t="91056" x="2366963" y="4191000"/>
          <p14:tracePt t="91067" x="2381250" y="4191000"/>
          <p14:tracePt t="91080" x="2389188" y="4191000"/>
          <p14:tracePt t="91090" x="2403475" y="4205288"/>
          <p14:tracePt t="91100" x="2417763" y="4205288"/>
          <p14:tracePt t="91104" x="2432050" y="4205288"/>
          <p14:tracePt t="91115" x="2438400" y="4219575"/>
          <p14:tracePt t="91125" x="2452688" y="4227513"/>
          <p14:tracePt t="91130" x="2466975" y="4227513"/>
          <p14:tracePt t="91139" x="2481263" y="4227513"/>
          <p14:tracePt t="91150" x="2487613" y="4241800"/>
          <p14:tracePt t="91154" x="2501900" y="4241800"/>
          <p14:tracePt t="91164" x="2516188" y="4241800"/>
          <p14:tracePt t="91177" x="2516188" y="4256088"/>
          <p14:tracePt t="91181" x="2530475" y="4256088"/>
          <p14:tracePt t="91184" x="2538413" y="4256088"/>
          <p14:tracePt t="91200" x="2538413" y="4270375"/>
          <p14:tracePt t="91210" x="2552700" y="4270375"/>
          <p14:tracePt t="91244" x="2566988" y="4270375"/>
          <p14:tracePt t="91247" x="2566988" y="4276725"/>
          <p14:tracePt t="91284" x="2566988" y="4291013"/>
          <p14:tracePt t="91316" x="2566988" y="4305300"/>
          <p14:tracePt t="91320" x="2581275" y="4305300"/>
          <p14:tracePt t="91340" x="2581275" y="4319588"/>
          <p14:tracePt t="91356" x="2587625" y="4327525"/>
          <p14:tracePt t="91366" x="2601913" y="4341813"/>
          <p14:tracePt t="91382" x="2616200" y="4356100"/>
          <p14:tracePt t="91387" x="2630488" y="4370388"/>
          <p14:tracePt t="91400" x="2630488" y="4376738"/>
          <p14:tracePt t="91404" x="2638425" y="4391025"/>
          <p14:tracePt t="91417" x="2652713" y="4391025"/>
          <p14:tracePt t="91421" x="2667000" y="4405313"/>
          <p14:tracePt t="91425" x="2667000" y="4419600"/>
          <p14:tracePt t="91436" x="2681288" y="4427538"/>
          <p14:tracePt t="91447" x="2681288" y="4441825"/>
          <p14:tracePt t="91451" x="2687638" y="4441825"/>
          <p14:tracePt t="91462" x="2701925" y="4456113"/>
          <p14:tracePt t="91467" x="2701925" y="4470400"/>
          <p14:tracePt t="91480" x="2716213" y="4476750"/>
          <p14:tracePt t="91497" x="2730500" y="4491038"/>
          <p14:tracePt t="91501" x="2738438" y="4491038"/>
          <p14:tracePt t="91512" x="2738438" y="4505325"/>
          <p14:tracePt t="91516" x="2738438" y="4519613"/>
          <p14:tracePt t="91533" x="2752725" y="4519613"/>
          <p14:tracePt t="91538" x="2752725" y="4527550"/>
          <p14:tracePt t="91542" x="2767013" y="4541838"/>
          <p14:tracePt t="91566" x="2781300" y="4556125"/>
          <p14:tracePt t="91595" x="2781300" y="4570413"/>
          <p14:tracePt t="91629" x="2781300" y="4583113"/>
          <p14:tracePt t="91663" x="2781300" y="4591050"/>
          <p14:tracePt t="91712" x="2781300" y="4619625"/>
          <p14:tracePt t="91719" x="2781300" y="4633913"/>
          <p14:tracePt t="91739" x="2781300" y="4640263"/>
          <p14:tracePt t="91763" x="2781300" y="4654550"/>
          <p14:tracePt t="91778" x="2781300" y="4668838"/>
          <p14:tracePt t="91791" x="2781300" y="4683125"/>
          <p14:tracePt t="91811" x="2781300" y="4691063"/>
          <p14:tracePt t="91821" x="2781300" y="4705350"/>
          <p14:tracePt t="91856" x="2781300" y="4719638"/>
          <p14:tracePt t="91897" x="2767013" y="4719638"/>
          <p14:tracePt t="91909" x="2767013" y="4733925"/>
          <p14:tracePt t="91938" x="2752725" y="4733925"/>
          <p14:tracePt t="91988" x="2738438" y="4733925"/>
          <p14:tracePt t="92019" x="2730500" y="4733925"/>
          <p14:tracePt t="92037" x="2716213" y="4733925"/>
          <p14:tracePt t="92061" x="2701925" y="4733925"/>
          <p14:tracePt t="92072" x="2687638" y="4733925"/>
          <p14:tracePt t="92082" x="2667000" y="4740275"/>
          <p14:tracePt t="92093" x="2638425" y="4740275"/>
          <p14:tracePt t="92100" x="2616200" y="4740275"/>
          <p14:tracePt t="92104" x="2581275" y="4754563"/>
          <p14:tracePt t="92113" x="2552700" y="4754563"/>
          <p14:tracePt t="92122" x="2516188" y="4754563"/>
          <p14:tracePt t="92132" x="2481263" y="4768850"/>
          <p14:tracePt t="92136" x="2432050" y="4768850"/>
          <p14:tracePt t="92148" x="2389188" y="4783138"/>
          <p14:tracePt t="92152" x="2338388" y="4783138"/>
          <p14:tracePt t="92159" x="2289175" y="4791075"/>
          <p14:tracePt t="92172" x="2238375" y="4805363"/>
          <p14:tracePt t="92177" x="2203450" y="4805363"/>
          <p14:tracePt t="92184" x="2138363" y="4819650"/>
          <p14:tracePt t="92197" x="2103438" y="4819650"/>
          <p14:tracePt t="92200" x="2052638" y="4833938"/>
          <p14:tracePt t="92212" x="2003425" y="4833938"/>
          <p14:tracePt t="92222" x="1954213" y="4840288"/>
          <p14:tracePt t="92227" x="1903413" y="4840288"/>
          <p14:tracePt t="92231" x="1839913" y="4840288"/>
          <p14:tracePt t="92244" x="1789113" y="4840288"/>
          <p14:tracePt t="92248" x="1725613" y="4840288"/>
          <p14:tracePt t="92258" x="1654175" y="4854575"/>
          <p14:tracePt t="92269" x="1576388" y="4854575"/>
          <p14:tracePt t="92275" x="1504950" y="4854575"/>
          <p14:tracePt t="92279" x="1411288" y="4868863"/>
          <p14:tracePt t="92292" x="1354138" y="4883150"/>
          <p14:tracePt t="92296" x="1262063" y="4883150"/>
          <p14:tracePt t="92311" x="1190625" y="4883150"/>
          <p14:tracePt t="92315" x="1112838" y="4891088"/>
          <p14:tracePt t="92325" x="1090613" y="4891088"/>
          <p14:tracePt t="92332" x="990600" y="4891088"/>
          <p14:tracePt t="92336" x="962025" y="4891088"/>
          <p14:tracePt t="92347" x="912813" y="4891088"/>
          <p14:tracePt t="92359" x="890588" y="4891088"/>
          <p14:tracePt t="92363" x="862013" y="4883150"/>
          <p14:tracePt t="92373" x="841375" y="4868863"/>
          <p14:tracePt t="92385" x="812800" y="4868863"/>
          <p14:tracePt t="92390" x="798513" y="4854575"/>
          <p14:tracePt t="92394" x="792163" y="4840288"/>
          <p14:tracePt t="92427" x="777875" y="4833938"/>
          <p14:tracePt t="92433" x="777875" y="4805363"/>
          <p14:tracePt t="92443" x="763588" y="4791075"/>
          <p14:tracePt t="92460" x="763588" y="4783138"/>
          <p14:tracePt t="92480" x="763588" y="4768850"/>
          <p14:tracePt t="92506" x="763588" y="4754563"/>
          <p14:tracePt t="92528" x="763588" y="4740275"/>
          <p14:tracePt t="92532" x="777875" y="4740275"/>
          <p14:tracePt t="92555" x="777875" y="4733925"/>
          <p14:tracePt t="92560" x="798513" y="4691063"/>
          <p14:tracePt t="92564" x="827088" y="4683125"/>
          <p14:tracePt t="92569" x="841375" y="4654550"/>
          <p14:tracePt t="92583" x="862013" y="4633913"/>
          <p14:tracePt t="92587" x="876300" y="4605338"/>
          <p14:tracePt t="92600" x="898525" y="4583113"/>
          <p14:tracePt t="92617" x="912813" y="4556125"/>
          <p14:tracePt t="92624" x="947738" y="4519613"/>
          <p14:tracePt t="92628" x="976313" y="4491038"/>
          <p14:tracePt t="92641" x="990600" y="4476750"/>
          <p14:tracePt t="92645" x="998538" y="4470400"/>
          <p14:tracePt t="92648" x="1012825" y="4456113"/>
          <p14:tracePt t="92675" x="1041400" y="4441825"/>
          <p14:tracePt t="92692" x="1047750" y="4427538"/>
          <p14:tracePt t="92717" x="1062038" y="4427538"/>
          <p14:tracePt t="92725" x="1076325" y="4427538"/>
          <p14:tracePt t="92732" x="1076325" y="4419600"/>
          <p14:tracePt t="92743" x="1090613" y="4419600"/>
          <p14:tracePt t="92768" x="1112838" y="4419600"/>
          <p14:tracePt t="92772" x="1112838" y="4405313"/>
          <p14:tracePt t="92782" x="1127125" y="4405313"/>
          <p14:tracePt t="92787" x="1141413" y="4405313"/>
          <p14:tracePt t="92800" x="1155700" y="4405313"/>
          <p14:tracePt t="92805" x="1162050" y="4391025"/>
          <p14:tracePt t="92825" x="1176338" y="4391025"/>
          <p14:tracePt t="92830" x="1225550" y="4391025"/>
          <p14:tracePt t="92839" x="1254125" y="4376738"/>
          <p14:tracePt t="92851" x="1276350" y="4376738"/>
          <p14:tracePt t="92855" x="1304925" y="4370388"/>
          <p14:tracePt t="92876" x="1354138" y="4370388"/>
          <p14:tracePt t="92881" x="1439863" y="4341813"/>
          <p14:tracePt t="92888" x="1490663" y="4341813"/>
          <p14:tracePt t="92893" x="1539875" y="4327525"/>
          <p14:tracePt t="92906" x="1604963" y="4327525"/>
          <p14:tracePt t="92910" x="1668463" y="4319588"/>
          <p14:tracePt t="92923" x="1739900" y="4319588"/>
          <p14:tracePt t="92941" x="1803400" y="4305300"/>
          <p14:tracePt t="92945" x="1939925" y="4305300"/>
          <p14:tracePt t="92949" x="2017713" y="4305300"/>
          <p14:tracePt t="92960" x="2089150" y="4305300"/>
          <p14:tracePt t="92964" x="2166938" y="4305300"/>
          <p14:tracePt t="92973" x="2232025" y="4305300"/>
          <p14:tracePt t="92993" x="2289175" y="4305300"/>
          <p14:tracePt t="93001" x="2417763" y="4305300"/>
          <p14:tracePt t="93005" x="2481263" y="4305300"/>
          <p14:tracePt t="93015" x="2530475" y="4305300"/>
          <p14:tracePt t="93026" x="2581275" y="4305300"/>
          <p14:tracePt t="93030" x="2616200" y="4305300"/>
          <p14:tracePt t="93045" x="2638425" y="4305300"/>
          <p14:tracePt t="93057" x="2681288" y="4319588"/>
          <p14:tracePt t="93061" x="2716213" y="4319588"/>
          <p14:tracePt t="93065" x="2752725" y="4327525"/>
          <p14:tracePt t="93069" x="2781300" y="4327525"/>
          <p14:tracePt t="93083" x="2801938" y="4341813"/>
          <p14:tracePt t="93087" x="2830513" y="4341813"/>
          <p14:tracePt t="93098" x="2844800" y="4356100"/>
          <p14:tracePt t="93117" x="2879725" y="4356100"/>
          <p14:tracePt t="93121" x="2901950" y="4370388"/>
          <p14:tracePt t="93136" x="2930525" y="4376738"/>
          <p14:tracePt t="93148" x="2944813" y="4376738"/>
          <p14:tracePt t="93152" x="2944813" y="4391025"/>
          <p14:tracePt t="93171" x="2951163" y="4391025"/>
          <p14:tracePt t="93176" x="2965450" y="4419600"/>
          <p14:tracePt t="93188" x="2979738" y="4419600"/>
          <p14:tracePt t="93192" x="2994025" y="4427538"/>
          <p14:tracePt t="93203" x="3001963" y="4441825"/>
          <p14:tracePt t="93209" x="3016250" y="4456113"/>
          <p14:tracePt t="93215" x="3030538" y="4470400"/>
          <p14:tracePt t="93233" x="3044825" y="4476750"/>
          <p14:tracePt t="93245" x="3051175" y="4491038"/>
          <p14:tracePt t="93249" x="3065463" y="4505325"/>
          <p14:tracePt t="93266" x="3079750" y="4519613"/>
          <p14:tracePt t="93295" x="3094038" y="4527550"/>
          <p14:tracePt t="93348" x="3094038" y="4541838"/>
          <p14:tracePt t="93351" x="3094038" y="4556125"/>
          <p14:tracePt t="93363" x="3094038" y="4570413"/>
          <p14:tracePt t="93373" x="3094038" y="4583113"/>
          <p14:tracePt t="93377" x="3079750" y="4591050"/>
          <p14:tracePt t="93387" x="3079750" y="4619625"/>
          <p14:tracePt t="93397" x="3051175" y="4640263"/>
          <p14:tracePt t="93401" x="3044825" y="4654550"/>
          <p14:tracePt t="93413" x="3044825" y="4668838"/>
          <p14:tracePt t="93418" x="3030538" y="4683125"/>
          <p14:tracePt t="93427" x="3016250" y="4691063"/>
          <p14:tracePt t="93432" x="3001963" y="4691063"/>
          <p14:tracePt t="93447" x="2994025" y="4691063"/>
          <p14:tracePt t="93455" x="2979738" y="4691063"/>
          <p14:tracePt t="93468" x="2965450" y="4691063"/>
          <p14:tracePt t="93472" x="2951163" y="4691063"/>
          <p14:tracePt t="93487" x="2944813" y="4691063"/>
          <p14:tracePt t="93494" x="2930525" y="4691063"/>
          <p14:tracePt t="93499" x="2894013" y="4691063"/>
          <p14:tracePt t="93508" x="2879725" y="4691063"/>
          <p14:tracePt t="93513" x="2851150" y="4691063"/>
          <p14:tracePt t="93526" x="2830513" y="4691063"/>
          <p14:tracePt t="93530" x="2781300" y="4691063"/>
          <p14:tracePt t="93553" x="2681288" y="4691063"/>
          <p14:tracePt t="93565" x="2667000" y="4691063"/>
          <p14:tracePt t="93569" x="2630488" y="4691063"/>
          <p14:tracePt t="93581" x="2587625" y="4691063"/>
          <p14:tracePt t="93591" x="2552700" y="4691063"/>
          <p14:tracePt t="93617" x="2452688" y="4705350"/>
          <p14:tracePt t="93621" x="2432050" y="4705350"/>
          <p14:tracePt t="93626" x="2381250" y="4719638"/>
          <p14:tracePt t="93638" x="2352675" y="4719638"/>
          <p14:tracePt t="93653" x="2303463" y="4719638"/>
          <p14:tracePt t="93657" x="2266950" y="4719638"/>
          <p14:tracePt t="93663" x="2232025" y="4719638"/>
          <p14:tracePt t="93667" x="2174875" y="4719638"/>
          <p14:tracePt t="93683" x="2089150" y="4719638"/>
          <p14:tracePt t="93694" x="2025650" y="4719638"/>
          <p14:tracePt t="93698" x="1968500" y="4719638"/>
          <p14:tracePt t="93711" x="1903413" y="4719638"/>
          <p14:tracePt t="93716" x="1839913" y="4719638"/>
          <p14:tracePt t="93725" x="1768475" y="4705350"/>
          <p14:tracePt t="93738" x="1625600" y="4683125"/>
          <p14:tracePt t="93750" x="1562100" y="4668838"/>
          <p14:tracePt t="93755" x="1490663" y="4640263"/>
          <p14:tracePt t="93767" x="1425575" y="4633913"/>
          <p14:tracePt t="93770" x="1362075" y="4605338"/>
          <p14:tracePt t="93789" x="1254125" y="4556125"/>
          <p14:tracePt t="93794" x="1204913" y="4527550"/>
          <p14:tracePt t="93809" x="1155700" y="4505325"/>
          <p14:tracePt t="93813" x="1112838" y="4476750"/>
          <p14:tracePt t="93826" x="1090613" y="4476750"/>
          <p14:tracePt t="93836" x="1062038" y="4456113"/>
          <p14:tracePt t="93841" x="1027113" y="4441825"/>
          <p14:tracePt t="93845" x="998538" y="4427538"/>
          <p14:tracePt t="93859" x="990600" y="4419600"/>
          <p14:tracePt t="93864" x="962025" y="4391025"/>
          <p14:tracePt t="93867" x="947738" y="4376738"/>
          <p14:tracePt t="93879" x="941388" y="4370388"/>
          <p14:tracePt t="93883" x="927100" y="4370388"/>
          <p14:tracePt t="93897" x="927100" y="4356100"/>
          <p14:tracePt t="93904" x="912813" y="4341813"/>
          <p14:tracePt t="93919" x="912813" y="4327525"/>
          <p14:tracePt t="93938" x="912813" y="4319588"/>
          <p14:tracePt t="94333" x="912813" y="4305300"/>
          <p14:tracePt t="94342" x="927100" y="4291013"/>
          <p14:tracePt t="94350" x="941388" y="4270375"/>
          <p14:tracePt t="94360" x="947738" y="4270375"/>
          <p14:tracePt t="94372" x="962025" y="4256088"/>
          <p14:tracePt t="94376" x="990600" y="4241800"/>
          <p14:tracePt t="94386" x="1012825" y="4227513"/>
          <p14:tracePt t="94397" x="1041400" y="4219575"/>
          <p14:tracePt t="94401" x="1062038" y="4205288"/>
          <p14:tracePt t="94413" x="1076325" y="4191000"/>
          <p14:tracePt t="94416" x="1112838" y="4178300"/>
          <p14:tracePt t="94427" x="1141413" y="4170363"/>
          <p14:tracePt t="94431" x="1155700" y="4170363"/>
          <p14:tracePt t="94443" x="1190625" y="4156075"/>
          <p14:tracePt t="94451" x="1225550" y="4141788"/>
          <p14:tracePt t="94459" x="1262063" y="4127500"/>
          <p14:tracePt t="94465" x="1290638" y="4127500"/>
          <p14:tracePt t="94471" x="1311275" y="4121150"/>
          <p14:tracePt t="94486" x="1362075" y="4121150"/>
          <p14:tracePt t="94490" x="1404938" y="4106863"/>
          <p14:tracePt t="94503" x="1439863" y="4106863"/>
          <p14:tracePt t="94509" x="1476375" y="4106863"/>
          <p14:tracePt t="94514" x="1511300" y="4092575"/>
          <p14:tracePt t="94523" x="1554163" y="4092575"/>
          <p14:tracePt t="94532" x="1590675" y="4078288"/>
          <p14:tracePt t="94535" x="1625600" y="4078288"/>
          <p14:tracePt t="94548" x="1674813" y="4078288"/>
          <p14:tracePt t="94552" x="1725613" y="4078288"/>
          <p14:tracePt t="94563" x="1774825" y="4070350"/>
          <p14:tracePt t="94571" x="1825625" y="4070350"/>
          <p14:tracePt t="94585" x="1868488" y="4070350"/>
          <p14:tracePt t="94589" x="1917700" y="4070350"/>
          <p14:tracePt t="94593" x="1968500" y="4056063"/>
          <p14:tracePt t="94605" x="2017713" y="4056063"/>
          <p14:tracePt t="94609" x="2052638" y="4056063"/>
          <p14:tracePt t="94620" x="2089150" y="4056063"/>
          <p14:tracePt t="94630" x="2138363" y="4056063"/>
          <p14:tracePt t="94634" x="2174875" y="4056063"/>
          <p14:tracePt t="94644" x="2232025" y="4056063"/>
          <p14:tracePt t="94648" x="2266950" y="4056063"/>
          <p14:tracePt t="94660" x="2317750" y="4056063"/>
          <p14:tracePt t="94664" x="2352675" y="4056063"/>
          <p14:tracePt t="94682" x="2417763" y="4056063"/>
          <p14:tracePt t="94692" x="2452688" y="4056063"/>
          <p14:tracePt t="94699" x="2487613" y="4056063"/>
          <p14:tracePt t="94708" x="2516188" y="4056063"/>
          <p14:tracePt t="94712" x="2538413" y="4056063"/>
          <p14:tracePt t="94722" x="2581275" y="4070350"/>
          <p14:tracePt t="94743" x="2616200" y="4070350"/>
          <p14:tracePt t="94747" x="2638425" y="4078288"/>
          <p14:tracePt t="94759" x="2667000" y="4078288"/>
          <p14:tracePt t="94763" x="2681288" y="4078288"/>
          <p14:tracePt t="94775" x="2687638" y="4092575"/>
          <p14:tracePt t="94786" x="2716213" y="4092575"/>
          <p14:tracePt t="94790" x="2730500" y="4106863"/>
          <p14:tracePt t="94794" x="2738438" y="4106863"/>
          <p14:tracePt t="94806" x="2752725" y="4121150"/>
          <p14:tracePt t="94816" x="2767013" y="4121150"/>
          <p14:tracePt t="94828" x="2767013" y="4127500"/>
          <p14:tracePt t="94833" x="2781300" y="4141788"/>
          <p14:tracePt t="94836" x="2795588" y="4141788"/>
          <p14:tracePt t="94846" x="2801938" y="4156075"/>
          <p14:tracePt t="94853" x="2816225" y="4170363"/>
          <p14:tracePt t="94868" x="2830513" y="4178300"/>
          <p14:tracePt t="94880" x="2830513" y="4191000"/>
          <p14:tracePt t="94884" x="2844800" y="4191000"/>
          <p14:tracePt t="94893" x="2844800" y="4205288"/>
          <p14:tracePt t="94898" x="2851150" y="4219575"/>
          <p14:tracePt t="94910" x="2851150" y="4227513"/>
          <p14:tracePt t="94925" x="2851150" y="4241800"/>
          <p14:tracePt t="94933" x="2865438" y="4256088"/>
          <p14:tracePt t="94947" x="2865438" y="4270375"/>
          <p14:tracePt t="94963" x="2865438" y="4276725"/>
          <p14:tracePt t="94973" x="2865438" y="4291013"/>
          <p14:tracePt t="94994" x="2865438" y="4305300"/>
          <p14:tracePt t="94998" x="2865438" y="4319588"/>
          <p14:tracePt t="95015" x="2865438" y="4327525"/>
          <p14:tracePt t="95019" x="2865438" y="4341813"/>
          <p14:tracePt t="95031" x="2865438" y="4370388"/>
          <p14:tracePt t="95041" x="2865438" y="4376738"/>
          <p14:tracePt t="95061" x="2865438" y="4419600"/>
          <p14:tracePt t="95065" x="2865438" y="4441825"/>
          <p14:tracePt t="95069" x="2865438" y="4456113"/>
          <p14:tracePt t="95081" x="2851150" y="4470400"/>
          <p14:tracePt t="95086" x="2851150" y="4476750"/>
          <p14:tracePt t="95097" x="2851150" y="4505325"/>
          <p14:tracePt t="95104" x="2844800" y="4519613"/>
          <p14:tracePt t="95134" x="2830513" y="4541838"/>
          <p14:tracePt t="95147" x="2816225" y="4541838"/>
          <p14:tracePt t="95152" x="2816225" y="4556125"/>
          <p14:tracePt t="95156" x="2801938" y="4556125"/>
          <p14:tracePt t="95172" x="2795588" y="4570413"/>
          <p14:tracePt t="95204" x="2701925" y="4591050"/>
          <p14:tracePt t="95218" x="2667000" y="4605338"/>
          <p14:tracePt t="95222" x="2630488" y="4619625"/>
          <p14:tracePt t="95235" x="2587625" y="4640263"/>
          <p14:tracePt t="95257" x="2432050" y="4691063"/>
          <p14:tracePt t="95469" x="2417763" y="4691063"/>
          <p14:tracePt t="95480" x="2403475" y="4691063"/>
          <p14:tracePt t="95489" x="2389188" y="4691063"/>
          <p14:tracePt t="95500" x="2381250" y="4691063"/>
          <p14:tracePt t="95506" x="2352675" y="4691063"/>
          <p14:tracePt t="95515" x="2338388" y="4691063"/>
          <p14:tracePt t="95523" x="2332038" y="4691063"/>
          <p14:tracePt t="95533" x="2317750" y="4691063"/>
          <p14:tracePt t="95539" x="2303463" y="4691063"/>
          <p14:tracePt t="95544" x="2266950" y="4691063"/>
          <p14:tracePt t="95554" x="2252663" y="4691063"/>
          <p14:tracePt t="95563" x="2217738" y="4719638"/>
          <p14:tracePt t="95568" x="2203450" y="4733925"/>
          <p14:tracePt t="95578" x="2166938" y="4754563"/>
          <p14:tracePt t="95587" x="2152650" y="4768850"/>
          <p14:tracePt t="95596" x="2124075" y="4791075"/>
          <p14:tracePt t="95603" x="2117725" y="4819650"/>
          <p14:tracePt t="95615" x="2103438" y="4840288"/>
          <p14:tracePt t="95620" x="2089150" y="4868863"/>
          <p14:tracePt t="95625" x="2066925" y="4883150"/>
          <p14:tracePt t="95638" x="2052638" y="4905375"/>
          <p14:tracePt t="95642" x="2052638" y="4933950"/>
          <p14:tracePt t="95660" x="2038350" y="4940300"/>
          <p14:tracePt t="95664" x="2038350" y="4968875"/>
          <p14:tracePt t="95668" x="2025650" y="4983163"/>
          <p14:tracePt t="95672" x="2025650" y="5003800"/>
          <p14:tracePt t="95686" x="2025650" y="5018088"/>
          <p14:tracePt t="95692" x="2025650" y="5032375"/>
          <p14:tracePt t="95700" x="2025650" y="5040313"/>
          <p14:tracePt t="95704" x="2025650" y="5054600"/>
          <p14:tracePt t="95715" x="2025650" y="5068888"/>
          <p14:tracePt t="95730" x="2025650" y="5083175"/>
          <p14:tracePt t="95739" x="2025650" y="5089525"/>
          <p14:tracePt t="95754" x="2025650" y="5103813"/>
          <p14:tracePt t="95779" x="2038350" y="5118100"/>
          <p14:tracePt t="95792" x="2052638" y="5118100"/>
          <p14:tracePt t="95796" x="2074863" y="5118100"/>
          <p14:tracePt t="95800" x="2103438" y="5132388"/>
          <p14:tracePt t="95812" x="2138363" y="5132388"/>
          <p14:tracePt t="95816" x="2174875" y="5132388"/>
          <p14:tracePt t="95842" x="2289175" y="5132388"/>
          <p14:tracePt t="95846" x="2352675" y="5132388"/>
          <p14:tracePt t="95852" x="2432050" y="5132388"/>
          <p14:tracePt t="95864" x="2501900" y="5132388"/>
          <p14:tracePt t="95868" x="2587625" y="5132388"/>
          <p14:tracePt t="95877" x="2681288" y="5132388"/>
          <p14:tracePt t="95885" x="2767013" y="5132388"/>
          <p14:tracePt t="95894" x="2844800" y="5132388"/>
          <p14:tracePt t="95899" x="2901950" y="5132388"/>
          <p14:tracePt t="95912" x="2979738" y="5132388"/>
          <p14:tracePt t="95915" x="3044825" y="5132388"/>
          <p14:tracePt t="95925" x="3094038" y="5132388"/>
          <p14:tracePt t="95930" x="3116263" y="5132388"/>
          <p14:tracePt t="95939" x="3151188" y="5132388"/>
          <p14:tracePt t="95960" x="3216275" y="5132388"/>
          <p14:tracePt t="95964" x="3244850" y="5132388"/>
          <p14:tracePt t="95976" x="3265488" y="5146675"/>
          <p14:tracePt t="95985" x="3294063" y="5154613"/>
          <p14:tracePt t="95990" x="3300413" y="5168900"/>
          <p14:tracePt t="96002" x="3314700" y="5183188"/>
          <p14:tracePt t="96007" x="3328988" y="5197475"/>
          <p14:tracePt t="96012" x="3328988" y="5203825"/>
          <p14:tracePt t="96028" x="3343275" y="5218113"/>
          <p14:tracePt t="96033" x="3343275" y="5232400"/>
          <p14:tracePt t="96039" x="3357563" y="5254625"/>
          <p14:tracePt t="96055" x="3357563" y="5283200"/>
          <p14:tracePt t="96060" x="3365500" y="5318125"/>
          <p14:tracePt t="96064" x="3365500" y="5346700"/>
          <p14:tracePt t="96069" x="3365500" y="5381625"/>
          <p14:tracePt t="96084" x="3365500" y="5418138"/>
          <p14:tracePt t="96089" x="3365500" y="5453063"/>
          <p14:tracePt t="96095" x="3365500" y="5495925"/>
          <p14:tracePt t="96100" x="3365500" y="5532438"/>
          <p14:tracePt t="96114" x="3357563" y="5546725"/>
          <p14:tracePt t="96132" x="3314700" y="5618163"/>
          <p14:tracePt t="96137" x="3300413" y="5646738"/>
          <p14:tracePt t="96142" x="3279775" y="5667375"/>
          <p14:tracePt t="96157" x="3244850" y="5681663"/>
          <p14:tracePt t="96162" x="3216275" y="5703888"/>
          <p14:tracePt t="96167" x="3179763" y="5716588"/>
          <p14:tracePt t="96172" x="3144838" y="5730875"/>
          <p14:tracePt t="96188" x="3065463" y="5759450"/>
          <p14:tracePt t="96201" x="3030538" y="5767388"/>
          <p14:tracePt t="96206" x="2994025" y="5781675"/>
          <p14:tracePt t="96222" x="2916238" y="5795963"/>
          <p14:tracePt t="96234" x="2851150" y="5795963"/>
          <p14:tracePt t="96242" x="2816225" y="5795963"/>
          <p14:tracePt t="96246" x="2781300" y="5795963"/>
          <p14:tracePt t="96255" x="2730500" y="5795963"/>
          <p14:tracePt t="96266" x="2681288" y="5795963"/>
          <p14:tracePt t="96270" x="2638425" y="5795963"/>
          <p14:tracePt t="96282" x="2587625" y="5795963"/>
          <p14:tracePt t="96301" x="2552700" y="5795963"/>
          <p14:tracePt t="96305" x="2487613" y="5795963"/>
          <p14:tracePt t="96309" x="2438400" y="5795963"/>
          <p14:tracePt t="96319" x="2381250" y="5795963"/>
          <p14:tracePt t="96328" x="2352675" y="5795963"/>
          <p14:tracePt t="96332" x="2317750" y="5795963"/>
          <p14:tracePt t="96344" x="2252663" y="5795963"/>
          <p14:tracePt t="96349" x="2217738" y="5795963"/>
          <p14:tracePt t="96360" x="2174875" y="5795963"/>
          <p14:tracePt t="96385" x="2089150" y="5795963"/>
          <p14:tracePt t="96389" x="2025650" y="5795963"/>
          <p14:tracePt t="96402" x="2017713" y="5795963"/>
          <p14:tracePt t="96412" x="1989138" y="5795963"/>
          <p14:tracePt t="96419" x="1954213" y="5795963"/>
          <p14:tracePt t="96422" x="1925638" y="5795963"/>
          <p14:tracePt t="96453" x="1889125" y="5795963"/>
          <p14:tracePt t="96458" x="1774825" y="5795963"/>
          <p14:tracePt t="96463" x="1768475" y="5795963"/>
          <p14:tracePt t="96475" x="1739900" y="5795963"/>
          <p14:tracePt t="96479" x="1703388" y="5781675"/>
          <p14:tracePt t="96492" x="1674813" y="5781675"/>
          <p14:tracePt t="96514" x="1654175" y="5767388"/>
          <p14:tracePt t="96519" x="1590675" y="5730875"/>
          <p14:tracePt t="96532" x="1576388" y="5716588"/>
          <p14:tracePt t="96537" x="1562100" y="5703888"/>
          <p14:tracePt t="96552" x="1554163" y="5695950"/>
          <p14:tracePt t="96558" x="1539875" y="5681663"/>
          <p14:tracePt t="96566" x="1539875" y="5667375"/>
          <p14:tracePt t="96570" x="1525588" y="5646738"/>
          <p14:tracePt t="96574" x="1525588" y="5632450"/>
          <p14:tracePt t="96588" x="1511300" y="5618163"/>
          <p14:tracePt t="96592" x="1511300" y="5595938"/>
          <p14:tracePt t="96604" x="1511300" y="5581650"/>
          <p14:tracePt t="96609" x="1511300" y="5553075"/>
          <p14:tracePt t="96619" x="1511300" y="5546725"/>
          <p14:tracePt t="96642" x="1511300" y="5518150"/>
          <p14:tracePt t="96646" x="1511300" y="5503863"/>
          <p14:tracePt t="96656" x="1511300" y="5495925"/>
          <p14:tracePt t="96679" x="1511300" y="5481638"/>
          <p14:tracePt t="96695" x="1511300" y="5467350"/>
          <p14:tracePt t="96700" x="1511300" y="5453063"/>
          <p14:tracePt t="96703" x="1511300" y="5432425"/>
          <p14:tracePt t="96715" x="1511300" y="5418138"/>
          <p14:tracePt t="96723" x="1525588" y="5403850"/>
          <p14:tracePt t="96733" x="1539875" y="5395913"/>
          <p14:tracePt t="96750" x="1554163" y="5367338"/>
          <p14:tracePt t="96754" x="1590675" y="5332413"/>
          <p14:tracePt t="96765" x="1604963" y="5303838"/>
          <p14:tracePt t="96770" x="1611313" y="5303838"/>
          <p14:tracePt t="96782" x="1654175" y="5283200"/>
          <p14:tracePt t="96801" x="1674813" y="5254625"/>
          <p14:tracePt t="96805" x="1739900" y="5232400"/>
          <p14:tracePt t="96812" x="1754188" y="5218113"/>
          <p14:tracePt t="96816" x="1774825" y="5197475"/>
          <p14:tracePt t="96835" x="1839913" y="5154613"/>
          <p14:tracePt t="96840" x="1874838" y="5146675"/>
          <p14:tracePt t="96852" x="1889125" y="5132388"/>
          <p14:tracePt t="96858" x="1925638" y="5103813"/>
          <p14:tracePt t="96870" x="1968500" y="5089525"/>
          <p14:tracePt t="96876" x="2003425" y="5083175"/>
          <p14:tracePt t="96880" x="2066925" y="5068888"/>
          <p14:tracePt t="96890" x="2117725" y="5054600"/>
          <p14:tracePt t="96902" x="2166938" y="5040313"/>
          <p14:tracePt t="96909" x="2232025" y="5032375"/>
          <p14:tracePt t="96916" x="2289175" y="5032375"/>
          <p14:tracePt t="96920" x="2352675" y="5018088"/>
          <p14:tracePt t="96943" x="2481263" y="5018088"/>
          <p14:tracePt t="96947" x="2530475" y="5018088"/>
          <p14:tracePt t="96959" x="2587625" y="5018088"/>
          <p14:tracePt t="96963" x="2652713" y="5018088"/>
          <p14:tracePt t="96972" x="2701925" y="5018088"/>
          <p14:tracePt t="96982" x="2730500" y="5018088"/>
          <p14:tracePt t="96987" x="2781300" y="5018088"/>
          <p14:tracePt t="97007" x="2816225" y="5018088"/>
          <p14:tracePt t="97012" x="2851150" y="5032375"/>
          <p14:tracePt t="97017" x="2916238" y="5032375"/>
          <p14:tracePt t="97021" x="2930525" y="5040313"/>
          <p14:tracePt t="97025" x="2951163" y="5040313"/>
          <p14:tracePt t="97037" x="2979738" y="5054600"/>
          <p14:tracePt t="97059" x="3001963" y="5068888"/>
          <p14:tracePt t="97066" x="3044825" y="5089525"/>
          <p14:tracePt t="97079" x="3051175" y="5089525"/>
          <p14:tracePt t="97083" x="3051175" y="5103813"/>
          <p14:tracePt t="97094" x="3065463" y="5103813"/>
          <p14:tracePt t="97122" x="3065463" y="5118100"/>
          <p14:tracePt t="97162" x="3051175" y="5118100"/>
          <p14:tracePt t="97184" x="3044825" y="5118100"/>
          <p14:tracePt t="97193" x="3030538" y="5118100"/>
          <p14:tracePt t="97197" x="3001963" y="5118100"/>
          <p14:tracePt t="97205" x="2965450" y="5118100"/>
          <p14:tracePt t="97215" x="2944813" y="5118100"/>
          <p14:tracePt t="97223" x="2901950" y="5118100"/>
          <p14:tracePt t="97233" x="2865438" y="5118100"/>
          <p14:tracePt t="97238" x="2816225" y="5118100"/>
          <p14:tracePt t="97492" x="2801938" y="5118100"/>
          <p14:tracePt t="97502" x="2781300" y="5118100"/>
          <p14:tracePt t="97511" x="2752725" y="5103813"/>
          <p14:tracePt t="97520" x="2730500" y="5103813"/>
          <p14:tracePt t="97531" x="2701925" y="5103813"/>
          <p14:tracePt t="97536" x="2667000" y="5089525"/>
          <p14:tracePt t="97547" x="2630488" y="5083175"/>
          <p14:tracePt t="97551" x="2587625" y="5068888"/>
          <p14:tracePt t="97564" x="2581275" y="5068888"/>
          <p14:tracePt t="97569" x="2530475" y="5040313"/>
          <p14:tracePt t="97580" x="2501900" y="5040313"/>
          <p14:tracePt t="97584" x="2466975" y="5032375"/>
          <p14:tracePt t="97596" x="2438400" y="5018088"/>
          <p14:tracePt t="97600" x="2417763" y="5003800"/>
          <p14:tracePt t="97609" x="2389188" y="5003800"/>
          <p14:tracePt t="97621" x="2366963" y="4989513"/>
          <p14:tracePt t="97629" x="2338388" y="4989513"/>
          <p14:tracePt t="97635" x="2332038" y="4983163"/>
          <p14:tracePt t="97638" x="2303463" y="4983163"/>
          <p14:tracePt t="97650" x="2289175" y="4968875"/>
          <p14:tracePt t="97658" x="2281238" y="4968875"/>
          <p14:tracePt t="97673" x="2266950" y="4954588"/>
          <p14:tracePt t="97696" x="2252663" y="4954588"/>
          <p14:tracePt t="98007" x="2238375" y="4954588"/>
          <p14:tracePt t="98016" x="2232025" y="4954588"/>
          <p14:tracePt t="98025" x="2203450" y="4954588"/>
          <p14:tracePt t="98033" x="2174875" y="4940300"/>
          <p14:tracePt t="98044" x="2152650" y="4940300"/>
          <p14:tracePt t="98052" x="2089150" y="4933950"/>
          <p14:tracePt t="98056" x="2038350" y="4919663"/>
          <p14:tracePt t="98066" x="1974850" y="4905375"/>
          <p14:tracePt t="98076" x="1903413" y="4883150"/>
          <p14:tracePt t="98084" x="1825625" y="4868863"/>
          <p14:tracePt t="98097" x="1754188" y="4854575"/>
          <p14:tracePt t="98100" x="1689100" y="4833938"/>
          <p14:tracePt t="98114" x="1625600" y="4805363"/>
          <p14:tracePt t="98118" x="1562100" y="4768850"/>
          <p14:tracePt t="98122" x="1525588" y="4754563"/>
          <p14:tracePt t="98134" x="1504950" y="4740275"/>
          <p14:tracePt t="98143" x="1462088" y="4719638"/>
          <p14:tracePt t="98149" x="1425575" y="4705350"/>
          <p14:tracePt t="98153" x="1404938" y="4691063"/>
          <p14:tracePt t="98168" x="1376363" y="4668838"/>
          <p14:tracePt t="98172" x="1362075" y="4654550"/>
          <p14:tracePt t="98184" x="1354138" y="4640263"/>
          <p14:tracePt t="98188" x="1339850" y="4633913"/>
          <p14:tracePt t="98200" x="1325563" y="4633913"/>
          <p14:tracePt t="98209" x="1311275" y="4619625"/>
          <p14:tracePt t="98217" x="1304925" y="4605338"/>
          <p14:tracePt t="98237" x="1304925" y="4591050"/>
          <p14:tracePt t="98251" x="1304925" y="4583113"/>
          <p14:tracePt t="98262" x="1290638" y="4583113"/>
          <p14:tracePt t="98475" x="1290638" y="4591050"/>
          <p14:tracePt t="98492" x="1290638" y="4619625"/>
          <p14:tracePt t="98502" x="1290638" y="4633913"/>
          <p14:tracePt t="99021" x="1290638" y="4640263"/>
          <p14:tracePt t="99070" x="1290638" y="4654550"/>
          <p14:tracePt t="99110" x="1304925" y="4654550"/>
          <p14:tracePt t="99119" x="1304925" y="4668838"/>
          <p14:tracePt t="99159" x="1311275" y="4668838"/>
          <p14:tracePt t="99168" x="1311275" y="4683125"/>
          <p14:tracePt t="99201" x="1325563" y="4683125"/>
          <p14:tracePt t="99233" x="1339850" y="4683125"/>
          <p14:tracePt t="99242" x="1339850" y="4691063"/>
          <p14:tracePt t="99281" x="1354138" y="4705350"/>
          <p14:tracePt t="99353" x="1354138" y="4719638"/>
          <p14:tracePt t="99400" x="1362075" y="4719638"/>
          <p14:tracePt t="99411" x="1362075" y="4733925"/>
          <p14:tracePt t="99465" x="1376363" y="4733925"/>
          <p14:tracePt t="99490" x="1390650" y="4733925"/>
          <p14:tracePt t="99530" x="1404938" y="4733925"/>
          <p14:tracePt t="99562" x="1404938" y="4719638"/>
          <p14:tracePt t="99627" x="1404938" y="4705350"/>
          <p14:tracePt t="99691" x="1411288" y="4705350"/>
          <p14:tracePt t="99703" x="1425575" y="4705350"/>
          <p14:tracePt t="99719" x="1439863" y="4705350"/>
          <p14:tracePt t="99744" x="1454150" y="4705350"/>
          <p14:tracePt t="99753" x="1462088" y="4691063"/>
          <p14:tracePt t="99900" x="1454150" y="4691063"/>
          <p14:tracePt t="99932" x="1439863" y="4691063"/>
          <p14:tracePt t="99951" x="1425575" y="4691063"/>
          <p14:tracePt t="99981" x="1411288" y="4691063"/>
          <p14:tracePt t="100017" x="1404938" y="4691063"/>
          <p14:tracePt t="100038" x="1390650" y="4691063"/>
          <p14:tracePt t="100064" x="1376363" y="4691063"/>
          <p14:tracePt t="100071" x="1362075" y="4691063"/>
          <p14:tracePt t="100083" x="1354138" y="4691063"/>
          <p14:tracePt t="100087" x="1339850" y="4691063"/>
          <p14:tracePt t="100098" x="1325563" y="4691063"/>
          <p14:tracePt t="100109" x="1311275" y="4691063"/>
          <p14:tracePt t="100113" x="1290638" y="4691063"/>
          <p14:tracePt t="100126" x="1276350" y="4691063"/>
          <p14:tracePt t="100130" x="1254125" y="4691063"/>
          <p14:tracePt t="100142" x="1225550" y="4691063"/>
          <p14:tracePt t="100147" x="1190625" y="4691063"/>
          <p14:tracePt t="100155" x="1176338" y="4691063"/>
          <p14:tracePt t="100167" x="1155700" y="4691063"/>
          <p14:tracePt t="100176" x="1112838" y="4691063"/>
          <p14:tracePt t="100179" x="1090613" y="4691063"/>
          <p14:tracePt t="100184" x="1062038" y="4691063"/>
          <p14:tracePt t="100196" x="1041400" y="4691063"/>
          <p14:tracePt t="100200" x="998538" y="4691063"/>
          <p14:tracePt t="100212" x="962025" y="4691063"/>
          <p14:tracePt t="100216" x="941388" y="4691063"/>
          <p14:tracePt t="100227" x="912813" y="4691063"/>
          <p14:tracePt t="100236" x="890588" y="4691063"/>
          <p14:tracePt t="100242" x="862013" y="4691063"/>
          <p14:tracePt t="100253" x="827088" y="4691063"/>
          <p14:tracePt t="100261" x="798513" y="4683125"/>
          <p14:tracePt t="100269" x="792163" y="4683125"/>
          <p14:tracePt t="100283" x="749300" y="4668838"/>
          <p14:tracePt t="100293" x="741363" y="4668838"/>
          <p14:tracePt t="100297" x="727075" y="4654550"/>
          <p14:tracePt t="100309" x="712788" y="4654550"/>
          <p14:tracePt t="100323" x="698500" y="4640263"/>
          <p14:tracePt t="100338" x="692150" y="4633913"/>
          <p14:tracePt t="100362" x="692150" y="4619625"/>
          <p14:tracePt t="100378" x="692150" y="4605338"/>
          <p14:tracePt t="100385" x="677863" y="4605338"/>
          <p14:tracePt t="100406" x="677863" y="4591050"/>
          <p14:tracePt t="100429" x="677863" y="4583113"/>
          <p14:tracePt t="100446" x="677863" y="4570413"/>
          <p14:tracePt t="100463" x="677863" y="4556125"/>
          <p14:tracePt t="100479" x="677863" y="4541838"/>
          <p14:tracePt t="100484" x="677863" y="4527550"/>
          <p14:tracePt t="100496" x="677863" y="4519613"/>
          <p14:tracePt t="100499" x="677863" y="4505325"/>
          <p14:tracePt t="100510" x="677863" y="4491038"/>
          <p14:tracePt t="100522" x="677863" y="4476750"/>
          <p14:tracePt t="100527" x="677863" y="4470400"/>
          <p14:tracePt t="100531" x="677863" y="4427538"/>
          <p14:tracePt t="100544" x="677863" y="4419600"/>
          <p14:tracePt t="100548" x="677863" y="4376738"/>
          <p14:tracePt t="100560" x="677863" y="4356100"/>
          <p14:tracePt t="100564" x="677863" y="4319588"/>
          <p14:tracePt t="100575" x="677863" y="4276725"/>
          <p14:tracePt t="100582" x="677863" y="4241800"/>
          <p14:tracePt t="100592" x="677863" y="4178300"/>
          <p14:tracePt t="100596" x="677863" y="4141788"/>
          <p14:tracePt t="100604" x="677863" y="4092575"/>
          <p14:tracePt t="100622" x="677863" y="4006850"/>
          <p14:tracePt t="100633" x="677863" y="3978275"/>
          <p14:tracePt t="100637" x="677863" y="3927475"/>
          <p14:tracePt t="100651" x="677863" y="3863975"/>
          <p14:tracePt t="100655" x="677863" y="3856038"/>
          <p14:tracePt t="100666" x="677863" y="3827463"/>
          <p14:tracePt t="100679" x="677863" y="3792538"/>
          <p14:tracePt t="100684" x="677863" y="3763963"/>
          <p14:tracePt t="100688" x="677863" y="3743325"/>
          <p14:tracePt t="100692" x="677863" y="3729038"/>
          <p14:tracePt t="100705" x="677863" y="3706813"/>
          <p14:tracePt t="100710" x="677863" y="3692525"/>
          <p14:tracePt t="100728" x="677863" y="3663950"/>
          <p14:tracePt t="100733" x="677863" y="3643313"/>
          <p14:tracePt t="100742" x="677863" y="3629025"/>
          <p14:tracePt t="100756" x="677863" y="3614738"/>
          <p14:tracePt t="100767" x="677863" y="3606800"/>
          <p14:tracePt t="100777" x="677863" y="3592513"/>
          <p14:tracePt t="100781" x="677863" y="3578225"/>
          <p14:tracePt t="100794" x="677863" y="3563938"/>
          <p14:tracePt t="100799" x="677863" y="3557588"/>
          <p14:tracePt t="100808" x="677863" y="3543300"/>
          <p14:tracePt t="100813" x="677863" y="3529013"/>
          <p14:tracePt t="100825" x="677863" y="3514725"/>
          <p14:tracePt t="100830" x="677863" y="3492500"/>
          <p14:tracePt t="100846" x="677863" y="3457575"/>
          <p14:tracePt t="100856" x="677863" y="3443288"/>
          <p14:tracePt t="100867" x="677863" y="3429000"/>
          <p14:tracePt t="100872" x="677863" y="3400425"/>
          <p14:tracePt t="100883" x="677863" y="3394075"/>
          <p14:tracePt t="100905" x="677863" y="3365500"/>
          <p14:tracePt t="100925" x="677863" y="3351213"/>
          <p14:tracePt t="101101" x="692150" y="3351213"/>
          <p14:tracePt t="101118" x="698500" y="3351213"/>
          <p14:tracePt t="101129" x="712788" y="3351213"/>
          <p14:tracePt t="101137" x="741363" y="3351213"/>
          <p14:tracePt t="101147" x="763588" y="3351213"/>
          <p14:tracePt t="101151" x="792163" y="3351213"/>
          <p14:tracePt t="101163" x="812800" y="3351213"/>
          <p14:tracePt t="101170" x="841375" y="3351213"/>
          <p14:tracePt t="101179" x="876300" y="3351213"/>
          <p14:tracePt t="101188" x="912813" y="3351213"/>
          <p14:tracePt t="101193" x="947738" y="3351213"/>
          <p14:tracePt t="101199" x="990600" y="3351213"/>
          <p14:tracePt t="101210" x="1027113" y="3351213"/>
          <p14:tracePt t="101218" x="1076325" y="3351213"/>
          <p14:tracePt t="101227" x="1112838" y="3351213"/>
          <p14:tracePt t="101236" x="1176338" y="3351213"/>
          <p14:tracePt t="101249" x="1225550" y="3343275"/>
          <p14:tracePt t="101254" x="1276350" y="3328988"/>
          <p14:tracePt t="101259" x="1354138" y="3328988"/>
          <p14:tracePt t="101263" x="1411288" y="3314700"/>
          <p14:tracePt t="101286" x="1554163" y="3300413"/>
          <p14:tracePt t="101291" x="1611313" y="3294063"/>
          <p14:tracePt t="101296" x="1689100" y="3279775"/>
          <p14:tracePt t="101309" x="1768475" y="3279775"/>
          <p14:tracePt t="101323" x="1825625" y="3265488"/>
          <p14:tracePt t="101327" x="1903413" y="3265488"/>
          <p14:tracePt t="101331" x="1974850" y="3265488"/>
          <p14:tracePt t="101344" x="2038350" y="3265488"/>
          <p14:tracePt t="101348" x="2103438" y="3251200"/>
          <p14:tracePt t="101353" x="2152650" y="3251200"/>
          <p14:tracePt t="101366" x="2174875" y="3251200"/>
          <p14:tracePt t="101371" x="2217738" y="3251200"/>
          <p14:tracePt t="101382" x="2252663" y="3251200"/>
          <p14:tracePt t="101387" x="2281238" y="3251200"/>
          <p14:tracePt t="101399" x="2289175" y="3251200"/>
          <p14:tracePt t="101409" x="2317750" y="3251200"/>
          <p14:tracePt t="101417" x="2332038" y="3251200"/>
          <p14:tracePt t="101431" x="2338388" y="3251200"/>
          <p14:tracePt t="101747" x="2332038" y="3251200"/>
          <p14:tracePt t="102060" x="2332038" y="3265488"/>
          <p14:tracePt t="102069" x="2332038" y="3279775"/>
          <p14:tracePt t="102077" x="2332038" y="3300413"/>
          <p14:tracePt t="102085" x="2317750" y="3314700"/>
          <p14:tracePt t="102095" x="2303463" y="3351213"/>
          <p14:tracePt t="102104" x="2289175" y="3379788"/>
          <p14:tracePt t="102114" x="2266950" y="3414713"/>
          <p14:tracePt t="102121" x="2238375" y="3457575"/>
          <p14:tracePt t="102131" x="2217738" y="3506788"/>
          <p14:tracePt t="102135" x="2174875" y="3557588"/>
          <p14:tracePt t="102150" x="2089150" y="3663950"/>
          <p14:tracePt t="102160" x="2025650" y="3729038"/>
          <p14:tracePt t="102168" x="1974850" y="3763963"/>
          <p14:tracePt t="102177" x="1917700" y="3827463"/>
          <p14:tracePt t="102188" x="1868488" y="3863975"/>
          <p14:tracePt t="102198" x="1817688" y="3906838"/>
          <p14:tracePt t="102202" x="1754188" y="3927475"/>
          <p14:tracePt t="102214" x="1717675" y="3956050"/>
          <p14:tracePt t="102218" x="1689100" y="3956050"/>
          <p14:tracePt t="102222" x="1654175" y="3963988"/>
          <p14:tracePt t="102238" x="1611313" y="3978275"/>
          <p14:tracePt t="102243" x="1576388" y="3978275"/>
          <p14:tracePt t="102251" x="1554163" y="3992563"/>
          <p14:tracePt t="102255" x="1525588" y="3992563"/>
          <p14:tracePt t="102266" x="1504950" y="3992563"/>
          <p14:tracePt t="102275" x="1476375" y="3992563"/>
          <p14:tracePt t="102281" x="1454150" y="3992563"/>
          <p14:tracePt t="102290" x="1425575" y="3978275"/>
          <p14:tracePt t="102299" x="1404938" y="3978275"/>
          <p14:tracePt t="102306" x="1390650" y="3963988"/>
          <p14:tracePt t="102320" x="1376363" y="3941763"/>
          <p14:tracePt t="102326" x="1354138" y="3927475"/>
          <p14:tracePt t="102330" x="1339850" y="3913188"/>
          <p14:tracePt t="102339" x="1325563" y="3906838"/>
          <p14:tracePt t="102350" x="1304925" y="3892550"/>
          <p14:tracePt t="102354" x="1290638" y="3863975"/>
          <p14:tracePt t="102375" x="1276350" y="3856038"/>
          <p14:tracePt t="102379" x="1254125" y="3813175"/>
          <p14:tracePt t="102388" x="1239838" y="3806825"/>
          <p14:tracePt t="102393" x="1212850" y="3778250"/>
          <p14:tracePt t="102406" x="1212850" y="3763963"/>
          <p14:tracePt t="102410" x="1204913" y="3743325"/>
          <p14:tracePt t="102425" x="1176338" y="3692525"/>
          <p14:tracePt t="102432" x="1162050" y="3663950"/>
          <p14:tracePt t="102446" x="1155700" y="3643313"/>
          <p14:tracePt t="102450" x="1141413" y="3614738"/>
          <p14:tracePt t="102464" x="1127125" y="3578225"/>
          <p14:tracePt t="102472" x="1112838" y="3557588"/>
          <p14:tracePt t="102486" x="1112838" y="3529013"/>
          <p14:tracePt t="102492" x="1112838" y="3506788"/>
          <p14:tracePt t="102501" x="1098550" y="3478213"/>
          <p14:tracePt t="102505" x="1098550" y="3463925"/>
          <p14:tracePt t="102516" x="1098550" y="3443288"/>
          <p14:tracePt t="102525" x="1098550" y="3429000"/>
          <p14:tracePt t="102535" x="1098550" y="3400425"/>
          <p14:tracePt t="102542" x="1098550" y="3394075"/>
          <p14:tracePt t="102546" x="1098550" y="3379788"/>
          <p14:tracePt t="102556" x="1098550" y="3365500"/>
          <p14:tracePt t="102571" x="1098550" y="3343275"/>
          <p14:tracePt t="102582" x="1098550" y="3328988"/>
          <p14:tracePt t="102586" x="1098550" y="3314700"/>
          <p14:tracePt t="102597" x="1098550" y="3300413"/>
          <p14:tracePt t="102602" x="1112838" y="3294063"/>
          <p14:tracePt t="102617" x="1127125" y="3279775"/>
          <p14:tracePt t="102628" x="1155700" y="3265488"/>
          <p14:tracePt t="102636" x="1162050" y="3243263"/>
          <p14:tracePt t="102646" x="1190625" y="3228975"/>
          <p14:tracePt t="102663" x="1254125" y="3194050"/>
          <p14:tracePt t="102666" x="1276350" y="3179763"/>
          <p14:tracePt t="102678" x="1304925" y="3165475"/>
          <p14:tracePt t="102683" x="1339850" y="3151188"/>
          <p14:tracePt t="102710" x="1476375" y="3114675"/>
          <p14:tracePt t="102714" x="1525588" y="3100388"/>
          <p14:tracePt t="102727" x="1576388" y="3094038"/>
          <p14:tracePt t="102731" x="1639888" y="3094038"/>
          <p14:tracePt t="102752" x="1754188" y="3079750"/>
          <p14:tracePt t="102756" x="1817688" y="3079750"/>
          <p14:tracePt t="102767" x="1868488" y="3079750"/>
          <p14:tracePt t="102781" x="1889125" y="3079750"/>
          <p14:tracePt t="102785" x="1939925" y="3079750"/>
          <p14:tracePt t="102788" x="1974850" y="3079750"/>
          <p14:tracePt t="102798" x="2017713" y="3079750"/>
          <p14:tracePt t="102807" x="2074863" y="3079750"/>
          <p14:tracePt t="102812" x="2089150" y="3079750"/>
          <p14:tracePt t="102825" x="2124075" y="3079750"/>
          <p14:tracePt t="102830" x="2138363" y="3094038"/>
          <p14:tracePt t="102842" x="2166938" y="3100388"/>
          <p14:tracePt t="102847" x="2189163" y="3100388"/>
          <p14:tracePt t="102851" x="2217738" y="3114675"/>
          <p14:tracePt t="102865" x="2232025" y="3114675"/>
          <p14:tracePt t="102870" x="2238375" y="3128963"/>
          <p14:tracePt t="102882" x="2252663" y="3143250"/>
          <p14:tracePt t="102898" x="2266950" y="3143250"/>
          <p14:tracePt t="102907" x="2289175" y="3165475"/>
          <p14:tracePt t="102917" x="2303463" y="3179763"/>
          <p14:tracePt t="102932" x="2303463" y="3194050"/>
          <p14:tracePt t="102943" x="2317750" y="3200400"/>
          <p14:tracePt t="102948" x="2317750" y="3214688"/>
          <p14:tracePt t="102952" x="2317750" y="3228975"/>
          <p14:tracePt t="102956" x="2332038" y="3228975"/>
          <p14:tracePt t="102969" x="2332038" y="3251200"/>
          <p14:tracePt t="102975" x="2332038" y="3265488"/>
          <p14:tracePt t="102980" x="2332038" y="3279775"/>
          <p14:tracePt t="102995" x="2332038" y="3294063"/>
          <p14:tracePt t="103003" x="2332038" y="3300413"/>
          <p14:tracePt t="103007" x="2332038" y="3314700"/>
          <p14:tracePt t="103015" x="2332038" y="3328988"/>
          <p14:tracePt t="103025" x="2332038" y="3343275"/>
          <p14:tracePt t="103033" x="2332038" y="3365500"/>
          <p14:tracePt t="103044" x="2332038" y="3379788"/>
          <p14:tracePt t="103048" x="2332038" y="3394075"/>
          <p14:tracePt t="103052" x="2332038" y="3400425"/>
          <p14:tracePt t="103077" x="2332038" y="3429000"/>
          <p14:tracePt t="103082" x="2317750" y="3443288"/>
          <p14:tracePt t="103086" x="2317750" y="3457575"/>
          <p14:tracePt t="103101" x="2303463" y="3463925"/>
          <p14:tracePt t="103117" x="2303463" y="3478213"/>
          <p14:tracePt t="103122" x="2289175" y="3478213"/>
          <p14:tracePt t="103127" x="2289175" y="3492500"/>
          <p14:tracePt t="103137" x="2281238" y="3506788"/>
          <p14:tracePt t="103164" x="2266950" y="3514725"/>
          <p14:tracePt t="103168" x="2252663" y="3514725"/>
          <p14:tracePt t="103178" x="2232025" y="3514725"/>
          <p14:tracePt t="103182" x="2217738" y="3529013"/>
          <p14:tracePt t="103196" x="2189163" y="3529013"/>
          <p14:tracePt t="103200" x="2166938" y="3543300"/>
          <p14:tracePt t="103211" x="2138363" y="3557588"/>
          <p14:tracePt t="103236" x="2103438" y="3557588"/>
          <p14:tracePt t="103242" x="1974850" y="3592513"/>
          <p14:tracePt t="103246" x="1925638" y="3606800"/>
          <p14:tracePt t="103261" x="1839913" y="3614738"/>
          <p14:tracePt t="103276" x="1817688" y="3629025"/>
          <p14:tracePt t="103293" x="1774825" y="3629025"/>
          <p14:tracePt t="103297" x="1703388" y="3643313"/>
          <p14:tracePt t="103307" x="1668463" y="3657600"/>
          <p14:tracePt t="103311" x="1639888" y="3657600"/>
          <p14:tracePt t="103322" x="1604963" y="3657600"/>
          <p14:tracePt t="103335" x="1539875" y="3657600"/>
          <p14:tracePt t="103347" x="1525588" y="3657600"/>
          <p14:tracePt t="103355" x="1490663" y="3643313"/>
          <p14:tracePt t="103360" x="1462088" y="3629025"/>
          <p14:tracePt t="103369" x="1454150" y="3614738"/>
          <p14:tracePt t="103381" x="1425575" y="3606800"/>
          <p14:tracePt t="103386" x="1404938" y="3592513"/>
          <p14:tracePt t="103397" x="1390650" y="3578225"/>
          <p14:tracePt t="103402" x="1362075" y="3578225"/>
          <p14:tracePt t="103409" x="1354138" y="3563938"/>
          <p14:tracePt t="103427" x="1339850" y="3557588"/>
          <p14:tracePt t="103431" x="1325563" y="3543300"/>
          <p14:tracePt t="103434" x="1304925" y="3543300"/>
          <p14:tracePt t="103448" x="1290638" y="3529013"/>
          <p14:tracePt t="103453" x="1276350" y="3514725"/>
          <p14:tracePt t="103458" x="1262063" y="3514725"/>
          <p14:tracePt t="103470" x="1254125" y="3506788"/>
          <p14:tracePt t="103486" x="1254125" y="3492500"/>
          <p14:tracePt t="103490" x="1239838" y="3478213"/>
          <p14:tracePt t="103500" x="1225550" y="3463925"/>
          <p14:tracePt t="103504" x="1212850" y="3457575"/>
          <p14:tracePt t="103523" x="1212850" y="3443288"/>
          <p14:tracePt t="103540" x="1212850" y="3429000"/>
          <p14:tracePt t="103548" x="1212850" y="3414713"/>
          <p14:tracePt t="103553" x="1212850" y="3400425"/>
          <p14:tracePt t="103568" x="1212850" y="3394075"/>
          <p14:tracePt t="103578" x="1212850" y="3379788"/>
          <p14:tracePt t="103596" x="1212850" y="3365500"/>
          <p14:tracePt t="103600" x="1212850" y="3351213"/>
          <p14:tracePt t="103611" x="1212850" y="3343275"/>
          <p14:tracePt t="103619" x="1225550" y="3343275"/>
          <p14:tracePt t="103629" x="1225550" y="3328988"/>
          <p14:tracePt t="103638" x="1225550" y="3314700"/>
          <p14:tracePt t="103658" x="1225550" y="3300413"/>
          <p14:tracePt t="103665" x="1239838" y="3279775"/>
          <p14:tracePt t="103668" x="1239838" y="3265488"/>
          <p14:tracePt t="103678" x="1254125" y="3243263"/>
          <p14:tracePt t="103687" x="1254125" y="3228975"/>
          <p14:tracePt t="103692" x="1276350" y="3200400"/>
          <p14:tracePt t="103697" x="1276350" y="3194050"/>
          <p14:tracePt t="103715" x="1325563" y="3128963"/>
          <p14:tracePt t="103728" x="1354138" y="3094038"/>
          <p14:tracePt t="103732" x="1390650" y="3065463"/>
          <p14:tracePt t="103737" x="1425575" y="3030538"/>
          <p14:tracePt t="103753" x="1462088" y="3001963"/>
          <p14:tracePt t="103759" x="1490663" y="2994025"/>
          <p14:tracePt t="103770" x="1525588" y="2951163"/>
          <p14:tracePt t="103777" x="1554163" y="2951163"/>
          <p14:tracePt t="103780" x="1576388" y="2944813"/>
          <p14:tracePt t="103792" x="1604963" y="2916238"/>
          <p14:tracePt t="103796" x="1654175" y="2901950"/>
          <p14:tracePt t="103809" x="1668463" y="2901950"/>
          <p14:tracePt t="103820" x="1703388" y="2894013"/>
          <p14:tracePt t="103824" x="1725613" y="2894013"/>
          <p14:tracePt t="103828" x="1774825" y="2879725"/>
          <p14:tracePt t="103840" x="1817688" y="2879725"/>
          <p14:tracePt t="103844" x="1854200" y="2879725"/>
          <p14:tracePt t="103855" x="1889125" y="2879725"/>
          <p14:tracePt t="103865" x="1925638" y="2879725"/>
          <p14:tracePt t="103870" x="1968500" y="2879725"/>
          <p14:tracePt t="103894" x="2003425" y="2879725"/>
          <p14:tracePt t="103901" x="2124075" y="2879725"/>
          <p14:tracePt t="103912" x="2166938" y="2894013"/>
          <p14:tracePt t="103916" x="2203450" y="2901950"/>
          <p14:tracePt t="103930" x="2252663" y="2930525"/>
          <p14:tracePt t="103935" x="2303463" y="2951163"/>
          <p14:tracePt t="103939" x="2352675" y="2965450"/>
          <p14:tracePt t="103954" x="2438400" y="3016250"/>
          <p14:tracePt t="103979" x="2566988" y="3100388"/>
          <p14:tracePt t="103993" x="2601913" y="3128963"/>
          <p14:tracePt t="103996" x="2638425" y="3151188"/>
          <p14:tracePt t="104003" x="2681288" y="3179763"/>
          <p14:tracePt t="104017" x="2687638" y="3200400"/>
          <p14:tracePt t="104021" x="2738438" y="3243263"/>
          <p14:tracePt t="104038" x="2767013" y="3279775"/>
          <p14:tracePt t="104048" x="2781300" y="3300413"/>
          <p14:tracePt t="104052" x="2801938" y="3343275"/>
          <p14:tracePt t="104064" x="2801938" y="3365500"/>
          <p14:tracePt t="104068" x="2816225" y="3379788"/>
          <p14:tracePt t="104083" x="2816225" y="3400425"/>
          <p14:tracePt t="104087" x="2830513" y="3429000"/>
          <p14:tracePt t="104092" x="2830513" y="3457575"/>
          <p14:tracePt t="104104" x="2830513" y="3478213"/>
          <p14:tracePt t="104113" x="2830513" y="3506788"/>
          <p14:tracePt t="104118" x="2830513" y="3514725"/>
          <p14:tracePt t="104136" x="2830513" y="3563938"/>
          <p14:tracePt t="104146" x="2801938" y="3592513"/>
          <p14:tracePt t="104153" x="2795588" y="3614738"/>
          <p14:tracePt t="104159" x="2767013" y="3643313"/>
          <p14:tracePt t="104171" x="2738438" y="3663950"/>
          <p14:tracePt t="104176" x="2701925" y="3692525"/>
          <p14:tracePt t="104186" x="2667000" y="3729038"/>
          <p14:tracePt t="104191" x="2616200" y="3763963"/>
          <p14:tracePt t="104204" x="2538413" y="3806825"/>
          <p14:tracePt t="104209" x="2481263" y="3841750"/>
          <p14:tracePt t="104213" x="2366963" y="3913188"/>
          <p14:tracePt t="104228" x="2281238" y="3963988"/>
          <p14:tracePt t="104242" x="2232025" y="3992563"/>
          <p14:tracePt t="104247" x="2052638" y="4056063"/>
          <p14:tracePt t="104261" x="1889125" y="4121150"/>
          <p14:tracePt t="104271" x="1825625" y="4127500"/>
          <p14:tracePt t="104283" x="1754188" y="4141788"/>
          <p14:tracePt t="104298" x="1689100" y="4156075"/>
          <p14:tracePt t="104407" x="1674813" y="4156075"/>
          <p14:tracePt t="104427" x="1668463" y="4156075"/>
          <p14:tracePt t="104431" x="1668463" y="4141788"/>
          <p14:tracePt t="104444" x="1654175" y="4141788"/>
          <p14:tracePt t="104461" x="1654175" y="4127500"/>
          <p14:tracePt t="104487" x="1654175" y="4121150"/>
          <p14:tracePt t="104542" x="1668463" y="4121150"/>
          <p14:tracePt t="104551" x="1674813" y="4121150"/>
          <p14:tracePt t="104561" x="1703388" y="4121150"/>
          <p14:tracePt t="104572" x="1717675" y="4121150"/>
          <p14:tracePt t="104578" x="1754188" y="4106863"/>
          <p14:tracePt t="104588" x="1803400" y="4106863"/>
          <p14:tracePt t="104592" x="1868488" y="4106863"/>
          <p14:tracePt t="104599" x="1917700" y="4092575"/>
          <p14:tracePt t="104610" x="1989138" y="4092575"/>
          <p14:tracePt t="104619" x="2066925" y="4078288"/>
          <p14:tracePt t="104625" x="2138363" y="4078288"/>
          <p14:tracePt t="104636" x="2232025" y="4070350"/>
          <p14:tracePt t="104648" x="2381250" y="4070350"/>
          <p14:tracePt t="104660" x="2452688" y="4056063"/>
          <p14:tracePt t="104666" x="2516188" y="4056063"/>
          <p14:tracePt t="104676" x="2587625" y="4056063"/>
          <p14:tracePt t="104680" x="2652713" y="4056063"/>
          <p14:tracePt t="104690" x="2716213" y="4056063"/>
          <p14:tracePt t="104702" x="2767013" y="4056063"/>
          <p14:tracePt t="104710" x="2816225" y="4056063"/>
          <p14:tracePt t="104715" x="2844800" y="4056063"/>
          <p14:tracePt t="104725" x="2916238" y="4056063"/>
          <p14:tracePt t="104730" x="2944813" y="4056063"/>
          <p14:tracePt t="104742" x="2979738" y="4070350"/>
          <p14:tracePt t="104751" x="3001963" y="4070350"/>
          <p14:tracePt t="104755" x="3044825" y="4078288"/>
          <p14:tracePt t="104766" x="3065463" y="4078288"/>
          <p14:tracePt t="104771" x="3079750" y="4092575"/>
          <p14:tracePt t="104784" x="3101975" y="4106863"/>
          <p14:tracePt t="104800" x="3130550" y="4121150"/>
          <p14:tracePt t="104805" x="3151188" y="4141788"/>
          <p14:tracePt t="104809" x="3165475" y="4156075"/>
          <p14:tracePt t="104825" x="3179763" y="4170363"/>
          <p14:tracePt t="104830" x="3179763" y="4178300"/>
          <p14:tracePt t="104844" x="3194050" y="4191000"/>
          <p14:tracePt t="104849" x="3201988" y="4205288"/>
          <p14:tracePt t="104859" x="3201988" y="4219575"/>
          <p14:tracePt t="104875" x="3216275" y="4227513"/>
          <p14:tracePt t="104880" x="3216275" y="4241800"/>
          <p14:tracePt t="104884" x="3216275" y="4256088"/>
          <p14:tracePt t="104905" x="3216275" y="4270375"/>
          <p14:tracePt t="104914" x="3216275" y="4276725"/>
          <p14:tracePt t="104918" x="3216275" y="4291013"/>
          <p14:tracePt t="104934" x="3216275" y="4305300"/>
          <p14:tracePt t="104938" x="3216275" y="4319588"/>
          <p14:tracePt t="104956" x="3216275" y="4327525"/>
          <p14:tracePt t="104984" x="3216275" y="4341813"/>
          <p14:tracePt t="104988" x="3201988" y="4341813"/>
          <p14:tracePt t="104997" x="3201988" y="4356100"/>
          <p14:tracePt t="105006" x="3194050" y="4370388"/>
          <p14:tracePt t="105013" x="3179763" y="4376738"/>
          <p14:tracePt t="105025" x="3165475" y="4391025"/>
          <p14:tracePt t="105029" x="3151188" y="4419600"/>
          <p14:tracePt t="105058" x="3130550" y="4441825"/>
          <p14:tracePt t="105062" x="3030538" y="4527550"/>
          <p14:tracePt t="105075" x="2994025" y="4570413"/>
          <p14:tracePt t="105079" x="2951163" y="4591050"/>
          <p14:tracePt t="105083" x="2916238" y="4619625"/>
          <p14:tracePt t="105097" x="2865438" y="4640263"/>
          <p14:tracePt t="105101" x="2830513" y="4668838"/>
          <p14:tracePt t="105131" x="2795588" y="4683125"/>
          <p14:tracePt t="105136" x="2638425" y="4740275"/>
          <p14:tracePt t="105141" x="2587625" y="4754563"/>
          <p14:tracePt t="105153" x="2530475" y="4768850"/>
          <p14:tracePt t="105159" x="2466975" y="4791075"/>
          <p14:tracePt t="105170" x="2403475" y="4805363"/>
          <p14:tracePt t="105175" x="2352675" y="4819650"/>
          <p14:tracePt t="105179" x="2303463" y="4833938"/>
          <p14:tracePt t="105194" x="2238375" y="4840288"/>
          <p14:tracePt t="105200" x="2203450" y="4854575"/>
          <p14:tracePt t="105204" x="2138363" y="4854575"/>
          <p14:tracePt t="105218" x="2103438" y="4868863"/>
          <p14:tracePt t="105222" x="2052638" y="4868863"/>
          <p14:tracePt t="105234" x="2017713" y="4868863"/>
          <p14:tracePt t="105239" x="1968500" y="4868863"/>
          <p14:tracePt t="105254" x="1917700" y="4868863"/>
          <p14:tracePt t="105260" x="1889125" y="4868863"/>
          <p14:tracePt t="105264" x="1854200" y="4868863"/>
          <p14:tracePt t="105268" x="1789113" y="4868863"/>
          <p14:tracePt t="105281" x="1774825" y="4854575"/>
          <p14:tracePt t="105286" x="1725613" y="4840288"/>
          <p14:tracePt t="105300" x="1654175" y="4833938"/>
          <p14:tracePt t="105327" x="1562100" y="4805363"/>
          <p14:tracePt t="105337" x="1525588" y="4791075"/>
          <p14:tracePt t="105342" x="1504950" y="4783138"/>
          <p14:tracePt t="105356" x="1476375" y="4754563"/>
          <p14:tracePt t="105361" x="1454150" y="4754563"/>
          <p14:tracePt t="105365" x="1425575" y="4733925"/>
          <p14:tracePt t="105379" x="1404938" y="4719638"/>
          <p14:tracePt t="105397" x="1390650" y="4705350"/>
          <p14:tracePt t="105401" x="1362075" y="4668838"/>
          <p14:tracePt t="105405" x="1354138" y="4654550"/>
          <p14:tracePt t="105418" x="1339850" y="4640263"/>
          <p14:tracePt t="105423" x="1325563" y="4633913"/>
          <p14:tracePt t="105448" x="1311275" y="4591050"/>
          <p14:tracePt t="105459" x="1311275" y="4583113"/>
          <p14:tracePt t="105462" x="1311275" y="4570413"/>
          <p14:tracePt t="105476" x="1311275" y="4556125"/>
          <p14:tracePt t="105479" x="1311275" y="4541838"/>
          <p14:tracePt t="105496" x="1311275" y="4527550"/>
          <p14:tracePt t="105506" x="1325563" y="4519613"/>
          <p14:tracePt t="105516" x="1339850" y="4491038"/>
          <p14:tracePt t="105526" x="1362075" y="4476750"/>
          <p14:tracePt t="105530" x="1390650" y="4456113"/>
          <p14:tracePt t="105534" x="1425575" y="4427538"/>
          <p14:tracePt t="105548" x="1476375" y="4405313"/>
          <p14:tracePt t="105564" x="1511300" y="4376738"/>
          <p14:tracePt t="105568" x="1625600" y="4319588"/>
          <p14:tracePt t="105584" x="1739900" y="4270375"/>
          <p14:tracePt t="105596" x="1803400" y="4256088"/>
          <p14:tracePt t="105600" x="1868488" y="4227513"/>
          <p14:tracePt t="105614" x="1925638" y="4219575"/>
          <p14:tracePt t="105618" x="1989138" y="4205288"/>
          <p14:tracePt t="105630" x="2052638" y="4205288"/>
          <p14:tracePt t="105633" x="2089150" y="4205288"/>
          <p14:tracePt t="105645" x="2174875" y="4205288"/>
          <p14:tracePt t="105650" x="2232025" y="4205288"/>
          <p14:tracePt t="105660" x="2281238" y="4205288"/>
          <p14:tracePt t="105664" x="2332038" y="4205288"/>
          <p14:tracePt t="105671" x="2381250" y="4205288"/>
          <p14:tracePt t="105692" x="2481263" y="4219575"/>
          <p14:tracePt t="105700" x="2530475" y="4241800"/>
          <p14:tracePt t="105704" x="2581275" y="4256088"/>
          <p14:tracePt t="105718" x="2630488" y="4276725"/>
          <p14:tracePt t="105722" x="2667000" y="4291013"/>
          <p14:tracePt t="105735" x="2701925" y="4305300"/>
          <p14:tracePt t="105740" x="2738438" y="4327525"/>
          <p14:tracePt t="105753" x="2816225" y="4370388"/>
          <p14:tracePt t="105768" x="2879725" y="4419600"/>
          <p14:tracePt t="105780" x="2894013" y="4427538"/>
          <p14:tracePt t="105801" x="2944813" y="4476750"/>
          <p14:tracePt t="105809" x="2965450" y="4505325"/>
          <p14:tracePt t="105813" x="2994025" y="4527550"/>
          <p14:tracePt t="105817" x="3001963" y="4541838"/>
          <p14:tracePt t="105833" x="3016250" y="4591050"/>
          <p14:tracePt t="105847" x="3030538" y="4605338"/>
          <p14:tracePt t="105851" x="3030538" y="4619625"/>
          <p14:tracePt t="105907" x="3030538" y="4633913"/>
          <p14:tracePt t="105919" x="3030538" y="4683125"/>
          <p14:tracePt t="105929" x="3001963" y="4705350"/>
          <p14:tracePt t="105935" x="2979738" y="4719638"/>
          <p14:tracePt t="105940" x="2951163" y="4733925"/>
          <p14:tracePt t="105954" x="2930525" y="4754563"/>
          <p14:tracePt t="105960" x="2894013" y="4768850"/>
          <p14:tracePt t="105964" x="2851150" y="4791075"/>
          <p14:tracePt t="105978" x="2816225" y="4805363"/>
          <p14:tracePt t="105982" x="2767013" y="4833938"/>
          <p14:tracePt t="105987" x="2716213" y="4840288"/>
          <p14:tracePt t="106004" x="2630488" y="4868863"/>
          <p14:tracePt t="106017" x="2566988" y="4883150"/>
          <p14:tracePt t="106021" x="2530475" y="4891088"/>
          <p14:tracePt t="106031" x="2481263" y="4891088"/>
          <p14:tracePt t="106035" x="2438400" y="4905375"/>
          <p14:tracePt t="106050" x="2381250" y="4905375"/>
          <p14:tracePt t="106062" x="2352675" y="4905375"/>
          <p14:tracePt t="106066" x="2317750" y="4905375"/>
          <p14:tracePt t="106077" x="2266950" y="4905375"/>
          <p14:tracePt t="106082" x="2232025" y="4891088"/>
          <p14:tracePt t="106404" x="2217738" y="4891088"/>
          <p14:tracePt t="106413" x="2189163" y="4891088"/>
          <p14:tracePt t="106421" x="2166938" y="4891088"/>
          <p14:tracePt t="106431" x="2152650" y="4891088"/>
          <p14:tracePt t="106442" x="2117725" y="4891088"/>
          <p14:tracePt t="106446" x="2074863" y="4891088"/>
          <p14:tracePt t="106460" x="2038350" y="4905375"/>
          <p14:tracePt t="106465" x="2003425" y="4905375"/>
          <p14:tracePt t="106468" x="1968500" y="4905375"/>
          <p14:tracePt t="106479" x="1939925" y="4905375"/>
          <p14:tracePt t="106489" x="1903413" y="4905375"/>
          <p14:tracePt t="106498" x="1868488" y="4905375"/>
          <p14:tracePt t="106509" x="1817688" y="4905375"/>
          <p14:tracePt t="106513" x="1803400" y="4905375"/>
          <p14:tracePt t="106517" x="1768475" y="4905375"/>
          <p14:tracePt t="106528" x="1717675" y="4891088"/>
          <p14:tracePt t="106539" x="1703388" y="4883150"/>
          <p14:tracePt t="106544" x="1674813" y="4883150"/>
          <p14:tracePt t="106555" x="1639888" y="4868863"/>
          <p14:tracePt t="106566" x="1611313" y="4854575"/>
          <p14:tracePt t="106569" x="1604963" y="4854575"/>
          <p14:tracePt t="106574" x="1576388" y="4840288"/>
          <p14:tracePt t="106586" x="1554163" y="4840288"/>
          <p14:tracePt t="106598" x="1539875" y="4833938"/>
          <p14:tracePt t="106602" x="1525588" y="4833938"/>
          <p14:tracePt t="106606" x="1525588" y="4819650"/>
          <p14:tracePt t="106618" x="1511300" y="4819650"/>
          <p14:tracePt t="106629" x="1511300" y="4805363"/>
          <p14:tracePt t="106642" x="1504950" y="4805363"/>
          <p14:tracePt t="106658" x="1504950" y="4791075"/>
          <p14:tracePt t="106688" x="1511300" y="4791075"/>
          <p14:tracePt t="106983" x="1504950" y="4791075"/>
          <p14:tracePt t="106994" x="1490663" y="4791075"/>
          <p14:tracePt t="107002" x="1462088" y="4791075"/>
          <p14:tracePt t="107011" x="1439863" y="4791075"/>
          <p14:tracePt t="107020" x="1411288" y="4791075"/>
          <p14:tracePt t="107027" x="1376363" y="4783138"/>
          <p14:tracePt t="107036" x="1362075" y="4783138"/>
          <p14:tracePt t="107045" x="1325563" y="4768850"/>
          <p14:tracePt t="107049" x="1311275" y="4754563"/>
          <p14:tracePt t="107060" x="1276350" y="4740275"/>
          <p14:tracePt t="107069" x="1239838" y="4733925"/>
          <p14:tracePt t="107073" x="1225550" y="4733925"/>
          <p14:tracePt t="107085" x="1190625" y="4705350"/>
          <p14:tracePt t="107094" x="1176338" y="4691063"/>
          <p14:tracePt t="107098" x="1155700" y="4683125"/>
          <p14:tracePt t="107111" x="1127125" y="4654550"/>
          <p14:tracePt t="107120" x="1112838" y="4640263"/>
          <p14:tracePt t="107123" x="1090613" y="4633913"/>
          <p14:tracePt t="107130" x="1076325" y="4605338"/>
          <p14:tracePt t="107145" x="1041400" y="4583113"/>
          <p14:tracePt t="107155" x="1041400" y="4570413"/>
          <p14:tracePt t="107165" x="1027113" y="4541838"/>
          <p14:tracePt t="107176" x="1012825" y="4527550"/>
          <p14:tracePt t="107180" x="1012825" y="4519613"/>
          <p14:tracePt t="107186" x="1012825" y="4505325"/>
          <p14:tracePt t="107205" x="1012825" y="4491038"/>
          <p14:tracePt t="107217" x="1012825" y="4476750"/>
          <p14:tracePt t="107221" x="1012825" y="4470400"/>
          <p14:tracePt t="107250" x="1012825" y="4456113"/>
          <p14:tracePt t="107263" x="1012825" y="4441825"/>
          <p14:tracePt t="107284" x="1062038" y="4405313"/>
          <p14:tracePt t="107295" x="1098550" y="4391025"/>
          <p14:tracePt t="107299" x="1141413" y="4370388"/>
          <p14:tracePt t="107314" x="1204913" y="4341813"/>
          <p14:tracePt t="107318" x="1254125" y="4319588"/>
          <p14:tracePt t="107329" x="1311275" y="4305300"/>
          <p14:tracePt t="107336" x="1376363" y="4276725"/>
          <p14:tracePt t="107342" x="1454150" y="4256088"/>
          <p14:tracePt t="107353" x="1576388" y="4227513"/>
          <p14:tracePt t="107365" x="1625600" y="4219575"/>
          <p14:tracePt t="107368" x="1717675" y="4191000"/>
          <p14:tracePt t="107372" x="1803400" y="4178300"/>
          <p14:tracePt t="107385" x="1889125" y="4170363"/>
          <p14:tracePt t="107389" x="1974850" y="4170363"/>
          <p14:tracePt t="107399" x="2052638" y="4156075"/>
          <p14:tracePt t="107410" x="2138363" y="4156075"/>
          <p14:tracePt t="107414" x="2232025" y="4156075"/>
          <p14:tracePt t="107425" x="2303463" y="4156075"/>
          <p14:tracePt t="107431" x="2381250" y="4156075"/>
          <p14:tracePt t="107441" x="2438400" y="4156075"/>
          <p14:tracePt t="107445" x="2487613" y="4170363"/>
          <p14:tracePt t="107461" x="2538413" y="4178300"/>
          <p14:tracePt t="107466" x="2587625" y="4205288"/>
          <p14:tracePt t="107475" x="2630488" y="4219575"/>
          <p14:tracePt t="107480" x="2652713" y="4227513"/>
          <p14:tracePt t="107484" x="2681288" y="4241800"/>
          <p14:tracePt t="107499" x="2716213" y="4270375"/>
          <p14:tracePt t="107504" x="2738438" y="4276725"/>
          <p14:tracePt t="107521" x="2767013" y="4305300"/>
          <p14:tracePt t="107527" x="2801938" y="4341813"/>
          <p14:tracePt t="107538" x="2816225" y="4356100"/>
          <p14:tracePt t="107544" x="2830513" y="4370388"/>
          <p14:tracePt t="107556" x="2830513" y="4391025"/>
          <p14:tracePt t="107570" x="2844800" y="4405313"/>
          <p14:tracePt t="107575" x="2844800" y="4427538"/>
          <p14:tracePt t="107587" x="2844800" y="4441825"/>
          <p14:tracePt t="107592" x="2844800" y="4456113"/>
          <p14:tracePt t="107601" x="2844800" y="4470400"/>
          <p14:tracePt t="107605" x="2844800" y="4476750"/>
          <p14:tracePt t="107635" x="2830513" y="4505325"/>
          <p14:tracePt t="107639" x="2801938" y="4527550"/>
          <p14:tracePt t="107650" x="2795588" y="4541838"/>
          <p14:tracePt t="107659" x="2767013" y="4570413"/>
          <p14:tracePt t="107664" x="2738438" y="4583113"/>
          <p14:tracePt t="107675" x="2716213" y="4605338"/>
          <p14:tracePt t="107680" x="2681288" y="4633913"/>
          <p14:tracePt t="107693" x="2638425" y="4654550"/>
          <p14:tracePt t="107714" x="2601913" y="4683125"/>
          <p14:tracePt t="107718" x="2516188" y="4719638"/>
          <p14:tracePt t="107721" x="2481263" y="4740275"/>
          <p14:tracePt t="107732" x="2466975" y="4740275"/>
          <p14:tracePt t="107736" x="2403475" y="4768850"/>
          <p14:tracePt t="107743" x="2389188" y="4783138"/>
          <p14:tracePt t="107771" x="2317750" y="4805363"/>
          <p14:tracePt t="107777" x="2289175" y="4805363"/>
          <p14:tracePt t="107787" x="2266950" y="4819650"/>
          <p14:tracePt t="107792" x="2238375" y="4819650"/>
          <p14:tracePt t="107805" x="2232025" y="4819650"/>
          <p14:tracePt t="107810" x="2217738" y="4819650"/>
          <p14:tracePt t="107815" x="2189163" y="4819650"/>
          <p14:tracePt t="107826" x="2174875" y="4819650"/>
          <p14:tracePt t="107830" x="2166938" y="4819650"/>
          <p14:tracePt t="107842" x="2152650" y="4819650"/>
          <p14:tracePt t="107846" x="2138363" y="4819650"/>
          <p14:tracePt t="107859" x="2124075" y="4819650"/>
          <p14:tracePt t="107871" x="2103438" y="4819650"/>
          <p14:tracePt t="107875" x="2089150" y="4819650"/>
          <p14:tracePt t="107883" x="2066925" y="4819650"/>
          <p14:tracePt t="107887" x="2052638" y="4819650"/>
          <p14:tracePt t="107899" x="2025650" y="4833938"/>
          <p14:tracePt t="107909" x="2017713" y="4833938"/>
          <p14:tracePt t="107920" x="1989138" y="4833938"/>
          <p14:tracePt t="107925" x="1968500" y="4840288"/>
          <p14:tracePt t="107929" x="1939925" y="4840288"/>
          <p14:tracePt t="107942" x="1925638" y="4840288"/>
          <p14:tracePt t="107946" x="1903413" y="4840288"/>
          <p14:tracePt t="107956" x="1889125" y="4840288"/>
          <p14:tracePt t="107980" x="1868488" y="4840288"/>
          <p14:tracePt t="107985" x="1789113" y="4840288"/>
          <p14:tracePt t="108321" x="1774825" y="4840288"/>
          <p14:tracePt t="108338" x="1768475" y="4840288"/>
          <p14:tracePt t="108355" x="1739900" y="4840288"/>
          <p14:tracePt t="108364" x="1725613" y="4840288"/>
          <p14:tracePt t="108372" x="1717675" y="4854575"/>
          <p14:tracePt t="108383" x="1689100" y="4854575"/>
          <p14:tracePt t="108392" x="1674813" y="4854575"/>
          <p14:tracePt t="108396" x="1668463" y="4868863"/>
          <p14:tracePt t="108409" x="1639888" y="4868863"/>
          <p14:tracePt t="108415" x="1625600" y="4883150"/>
          <p14:tracePt t="108426" x="1611313" y="4883150"/>
          <p14:tracePt t="108430" x="1604963" y="4883150"/>
          <p14:tracePt t="108443" x="1590675" y="4891088"/>
          <p14:tracePt t="108447" x="1576388" y="4891088"/>
          <p14:tracePt t="108450" x="1562100" y="4891088"/>
          <p14:tracePt t="108465" x="1554163" y="4905375"/>
          <p14:tracePt t="108470" x="1539875" y="4905375"/>
          <p14:tracePt t="108480" x="1525588" y="4905375"/>
          <p14:tracePt t="108484" x="1511300" y="4919663"/>
          <p14:tracePt t="108500" x="1504950" y="4919663"/>
          <p14:tracePt t="108511" x="1490663" y="4919663"/>
          <p14:tracePt t="108526" x="1476375" y="4919663"/>
          <p14:tracePt t="108544" x="1462088" y="4919663"/>
          <p14:tracePt t="108573" x="1454150" y="4919663"/>
          <p14:tracePt t="108740" x="1462088" y="4919663"/>
          <p14:tracePt t="108768" x="1476375" y="4919663"/>
          <p14:tracePt t="108776" x="1490663" y="4919663"/>
          <p14:tracePt t="108795" x="1504950" y="4919663"/>
          <p14:tracePt t="108799" x="1525588" y="4919663"/>
          <p14:tracePt t="108811" x="1539875" y="4919663"/>
          <p14:tracePt t="108816" x="1562100" y="4919663"/>
          <p14:tracePt t="108825" x="1576388" y="4919663"/>
          <p14:tracePt t="108830" x="1604963" y="4919663"/>
          <p14:tracePt t="108842" x="1639888" y="4919663"/>
          <p14:tracePt t="108846" x="1668463" y="4919663"/>
          <p14:tracePt t="108856" x="1703388" y="4919663"/>
          <p14:tracePt t="108866" x="1717675" y="4919663"/>
          <p14:tracePt t="108876" x="1768475" y="4933950"/>
          <p14:tracePt t="108880" x="1774825" y="4933950"/>
          <p14:tracePt t="108892" x="1803400" y="4933950"/>
          <p14:tracePt t="108900" x="1868488" y="4940300"/>
          <p14:tracePt t="108903" x="1874838" y="4940300"/>
          <p14:tracePt t="108915" x="1903413" y="4940300"/>
          <p14:tracePt t="108919" x="1925638" y="4954588"/>
          <p14:tracePt t="108937" x="1989138" y="4968875"/>
          <p14:tracePt t="108945" x="2017713" y="4968875"/>
          <p14:tracePt t="108954" x="2066925" y="4968875"/>
          <p14:tracePt t="108959" x="2074863" y="4968875"/>
          <p14:tracePt t="108970" x="2103438" y="4968875"/>
          <p14:tracePt t="108983" x="2124075" y="4983163"/>
          <p14:tracePt t="108987" x="2166938" y="4983163"/>
          <p14:tracePt t="108992" x="2189163" y="4983163"/>
          <p14:tracePt t="109004" x="2232025" y="4983163"/>
          <p14:tracePt t="109009" x="2266950" y="4983163"/>
          <p14:tracePt t="109028" x="2289175" y="4983163"/>
          <p14:tracePt t="109032" x="2366963" y="4983163"/>
          <p14:tracePt t="109044" x="2381250" y="4983163"/>
          <p14:tracePt t="109051" x="2432050" y="4983163"/>
          <p14:tracePt t="109055" x="2466975" y="4983163"/>
          <p14:tracePt t="109064" x="2501900" y="4983163"/>
          <p14:tracePt t="109080" x="2538413" y="4983163"/>
          <p14:tracePt t="109084" x="2581275" y="4983163"/>
          <p14:tracePt t="109088" x="2616200" y="4983163"/>
          <p14:tracePt t="109100" x="2652713" y="4983163"/>
          <p14:tracePt t="109104" x="2687638" y="4983163"/>
          <p14:tracePt t="109123" x="2767013" y="4983163"/>
          <p14:tracePt t="109128" x="2816225" y="4983163"/>
          <p14:tracePt t="109139" x="2851150" y="4983163"/>
          <p14:tracePt t="109149" x="2894013" y="4983163"/>
          <p14:tracePt t="109153" x="2930525" y="4983163"/>
          <p14:tracePt t="109175" x="2979738" y="4983163"/>
          <p14:tracePt t="109179" x="3044825" y="4983163"/>
          <p14:tracePt t="109188" x="3065463" y="4983163"/>
          <p14:tracePt t="109196" x="3094038" y="4983163"/>
          <p14:tracePt t="109200" x="3116263" y="4983163"/>
          <p14:tracePt t="109218" x="3194050" y="4983163"/>
          <p14:tracePt t="109228" x="3216275" y="4983163"/>
          <p14:tracePt t="109236" x="3230563" y="4983163"/>
          <p14:tracePt t="109242" x="3251200" y="4983163"/>
          <p14:tracePt t="109254" x="3279775" y="4983163"/>
          <p14:tracePt t="109259" x="3294063" y="4983163"/>
          <p14:tracePt t="109269" x="3300413" y="4983163"/>
          <p14:tracePt t="109277" x="3314700" y="4983163"/>
          <p14:tracePt t="109295" x="3343275" y="4983163"/>
          <p14:tracePt t="109311" x="3357563" y="4983163"/>
          <p14:tracePt t="109327" x="3365500" y="4983163"/>
          <p14:tracePt t="109331" x="3379788" y="4989513"/>
          <p14:tracePt t="109356" x="3394075" y="5003800"/>
          <p14:tracePt t="109370" x="3408363" y="5003800"/>
          <p14:tracePt t="109389" x="3408363" y="5018088"/>
          <p14:tracePt t="109398" x="3414713" y="5018088"/>
          <p14:tracePt t="109425" x="3414713" y="5032375"/>
          <p14:tracePt t="109432" x="3429000" y="5032375"/>
          <p14:tracePt t="109463" x="3443288" y="5040313"/>
          <p14:tracePt t="109476" x="3443288" y="5054600"/>
          <p14:tracePt t="109494" x="3457575" y="5054600"/>
          <p14:tracePt t="109500" x="3457575" y="5068888"/>
          <p14:tracePt t="109517" x="3465513" y="5068888"/>
          <p14:tracePt t="109536" x="3465513" y="5083175"/>
          <p14:tracePt t="109548" x="3479800" y="5083175"/>
          <p14:tracePt t="109576" x="3479800" y="5089525"/>
          <p14:tracePt t="109582" x="3494088" y="5103813"/>
          <p14:tracePt t="109603" x="3508375" y="5118100"/>
          <p14:tracePt t="109615" x="3514725" y="5132388"/>
          <p14:tracePt t="109620" x="3514725" y="5146675"/>
          <p14:tracePt t="109636" x="3529013" y="5154613"/>
          <p14:tracePt t="109652" x="3529013" y="5168900"/>
          <p14:tracePt t="109662" x="3543300" y="5183188"/>
          <p14:tracePt t="109680" x="3557588" y="5197475"/>
          <p14:tracePt t="109689" x="3557588" y="5203825"/>
          <p14:tracePt t="109712" x="3565525" y="5232400"/>
          <p14:tracePt t="109730" x="3565525" y="5246688"/>
          <p14:tracePt t="109735" x="3565525" y="5254625"/>
          <p14:tracePt t="109750" x="3565525" y="5268913"/>
          <p14:tracePt t="109760" x="3565525" y="5283200"/>
          <p14:tracePt t="109768" x="3579813" y="5283200"/>
          <p14:tracePt t="109776" x="3579813" y="5297488"/>
          <p14:tracePt t="109785" x="3579813" y="5303838"/>
          <p14:tracePt t="109807" x="3579813" y="5318125"/>
          <p14:tracePt t="109812" x="3579813" y="5332413"/>
          <p14:tracePt t="109832" x="3579813" y="5346700"/>
          <p14:tracePt t="109840" x="3579813" y="5353050"/>
          <p14:tracePt t="109859" x="3579813" y="5367338"/>
          <p14:tracePt t="109881" x="3565525" y="5381625"/>
          <p14:tracePt t="109885" x="3565525" y="5395913"/>
          <p14:tracePt t="109888" x="3557588" y="5403850"/>
          <p14:tracePt t="109899" x="3557588" y="5418138"/>
          <p14:tracePt t="109903" x="3543300" y="5432425"/>
          <p14:tracePt t="109919" x="3543300" y="5446713"/>
          <p14:tracePt t="109942" x="3514725" y="5467350"/>
          <p14:tracePt t="109954" x="3514725" y="5481638"/>
          <p14:tracePt t="109959" x="3508375" y="5495925"/>
          <p14:tracePt t="109979" x="3479800" y="5503863"/>
          <p14:tracePt t="109983" x="3465513" y="5503863"/>
          <p14:tracePt t="109990" x="3457575" y="5518150"/>
          <p14:tracePt t="110009" x="3443288" y="5532438"/>
          <p14:tracePt t="110021" x="3414713" y="5546725"/>
          <p14:tracePt t="110027" x="3394075" y="5553075"/>
          <p14:tracePt t="110032" x="3365500" y="5567363"/>
          <p14:tracePt t="110048" x="3300413" y="5632450"/>
          <p14:tracePt t="110400" x="3279775" y="5646738"/>
          <p14:tracePt t="110412" x="3251200" y="5653088"/>
          <p14:tracePt t="110420" x="3230563" y="5681663"/>
          <p14:tracePt t="110427" x="3194050" y="5703888"/>
          <p14:tracePt t="110439" x="3165475" y="5730875"/>
          <p14:tracePt t="110445" x="3116263" y="5759450"/>
          <p14:tracePt t="110449" x="3079750" y="5767388"/>
          <p14:tracePt t="110464" x="3044825" y="5795963"/>
          <p14:tracePt t="110470" x="2994025" y="5816600"/>
          <p14:tracePt t="110475" x="2951163" y="5830888"/>
          <p14:tracePt t="110488" x="2901950" y="5859463"/>
          <p14:tracePt t="110492" x="2865438" y="5867400"/>
          <p14:tracePt t="110504" x="2816225" y="5895975"/>
          <p14:tracePt t="110508" x="2781300" y="5895975"/>
          <p14:tracePt t="110516" x="2752725" y="5910263"/>
          <p14:tracePt t="110527" x="2687638" y="5916613"/>
          <p14:tracePt t="110531" x="2652713" y="5916613"/>
          <p14:tracePt t="110542" x="2616200" y="5930900"/>
          <p14:tracePt t="110550" x="2581275" y="5930900"/>
          <p14:tracePt t="110559" x="2538413" y="5945188"/>
          <p14:tracePt t="110566" x="2487613" y="5945188"/>
          <p14:tracePt t="110578" x="2438400" y="5959475"/>
          <p14:tracePt t="110582" x="2403475" y="5959475"/>
          <p14:tracePt t="110586" x="2366963" y="5967413"/>
          <p14:tracePt t="110599" x="2317750" y="5967413"/>
          <p14:tracePt t="110620" x="2232025" y="5981700"/>
          <p14:tracePt t="110626" x="2217738" y="5981700"/>
          <p14:tracePt t="110630" x="2174875" y="5995988"/>
          <p14:tracePt t="110646" x="2117725" y="5995988"/>
          <p14:tracePt t="110654" x="2066925" y="6010275"/>
          <p14:tracePt t="110666" x="2003425" y="6010275"/>
          <p14:tracePt t="110671" x="1974850" y="6010275"/>
          <p14:tracePt t="110679" x="1925638" y="6010275"/>
          <p14:tracePt t="110683" x="1917700" y="6010275"/>
          <p14:tracePt t="110693" x="1874838" y="6010275"/>
          <p14:tracePt t="110705" x="1817688" y="6016625"/>
          <p14:tracePt t="110714" x="1803400" y="6016625"/>
          <p14:tracePt t="110717" x="1774825" y="6016625"/>
          <p14:tracePt t="110728" x="1739900" y="6016625"/>
          <p14:tracePt t="110733" x="1689100" y="6016625"/>
          <p14:tracePt t="110749" x="1639888" y="6016625"/>
          <p14:tracePt t="110759" x="1604963" y="6016625"/>
          <p14:tracePt t="110768" x="1562100" y="6016625"/>
          <p14:tracePt t="110773" x="1539875" y="6016625"/>
          <p14:tracePt t="110782" x="1511300" y="6016625"/>
          <p14:tracePt t="110794" x="1490663" y="6010275"/>
          <p14:tracePt t="110797" x="1462088" y="5995988"/>
          <p14:tracePt t="110811" x="1439863" y="5995988"/>
          <p14:tracePt t="110815" x="1425575" y="5981700"/>
          <p14:tracePt t="110826" x="1404938" y="5967413"/>
          <p14:tracePt t="110839" x="1390650" y="5967413"/>
          <p14:tracePt t="110843" x="1376363" y="5959475"/>
          <p14:tracePt t="110846" x="1354138" y="5945188"/>
          <p14:tracePt t="110861" x="1339850" y="5930900"/>
          <p14:tracePt t="110872" x="1325563" y="5916613"/>
          <p14:tracePt t="110884" x="1311275" y="5910263"/>
          <p14:tracePt t="110888" x="1290638" y="5895975"/>
          <p14:tracePt t="110894" x="1276350" y="5881688"/>
          <p14:tracePt t="110906" x="1262063" y="5867400"/>
          <p14:tracePt t="110911" x="1254125" y="5859463"/>
          <p14:tracePt t="110929" x="1225550" y="5845175"/>
          <p14:tracePt t="110934" x="1212850" y="5830888"/>
          <p14:tracePt t="110937" x="1204913" y="5816600"/>
          <p14:tracePt t="110942" x="1190625" y="5810250"/>
          <p14:tracePt t="110959" x="1162050" y="5781675"/>
          <p14:tracePt t="110970" x="1155700" y="5767388"/>
          <p14:tracePt t="110976" x="1141413" y="5759450"/>
          <p14:tracePt t="110992" x="1127125" y="5745163"/>
          <p14:tracePt t="111004" x="1112838" y="5730875"/>
          <p14:tracePt t="111009" x="1112838" y="5716588"/>
          <p14:tracePt t="111025" x="1112838" y="5703888"/>
          <p14:tracePt t="111030" x="1112838" y="5695950"/>
          <p14:tracePt t="111046" x="1098550" y="5681663"/>
          <p14:tracePt t="111059" x="1098550" y="5667375"/>
          <p14:tracePt t="111063" x="1098550" y="5653088"/>
          <p14:tracePt t="111084" x="1098550" y="5646738"/>
          <p14:tracePt t="111088" x="1098550" y="5632450"/>
          <p14:tracePt t="111099" x="1098550" y="5618163"/>
          <p14:tracePt t="111113" x="1098550" y="5603875"/>
          <p14:tracePt t="111147" x="1098550" y="5595938"/>
          <p14:tracePt t="111167" x="1098550" y="5581650"/>
          <p14:tracePt t="111209" x="1098550" y="5567363"/>
          <p14:tracePt t="111251" x="1098550" y="5553075"/>
          <p14:tracePt t="111272" x="1112838" y="5553075"/>
          <p14:tracePt t="111311" x="1127125" y="5546725"/>
          <p14:tracePt t="111328" x="1141413" y="5532438"/>
          <p14:tracePt t="111339" x="1155700" y="5518150"/>
          <p14:tracePt t="111350" x="1162050" y="5518150"/>
          <p14:tracePt t="111359" x="1176338" y="5503863"/>
          <p14:tracePt t="111366" x="1190625" y="5495925"/>
          <p14:tracePt t="111370" x="1204913" y="5495925"/>
          <p14:tracePt t="111378" x="1225550" y="5481638"/>
          <p14:tracePt t="111392" x="1239838" y="5467350"/>
          <p14:tracePt t="111397" x="1262063" y="5453063"/>
          <p14:tracePt t="111401" x="1276350" y="5446713"/>
          <p14:tracePt t="111414" x="1290638" y="5432425"/>
          <p14:tracePt t="111418" x="1311275" y="5432425"/>
          <p14:tracePt t="111431" x="1339850" y="5418138"/>
          <p14:tracePt t="111435" x="1376363" y="5403850"/>
          <p14:tracePt t="111449" x="1390650" y="5395913"/>
          <p14:tracePt t="111460" x="1425575" y="5381625"/>
          <p14:tracePt t="111465" x="1462088" y="5367338"/>
          <p14:tracePt t="111472" x="1504950" y="5353050"/>
          <p14:tracePt t="111475" x="1539875" y="5346700"/>
          <p14:tracePt t="111488" x="1576388" y="5332413"/>
          <p14:tracePt t="111492" x="1611313" y="5332413"/>
          <p14:tracePt t="111503" x="1639888" y="5318125"/>
          <p14:tracePt t="111509" x="1703388" y="5303838"/>
          <p14:tracePt t="111514" x="1739900" y="5297488"/>
          <p14:tracePt t="111527" x="1774825" y="5297488"/>
          <p14:tracePt t="111532" x="1825625" y="5283200"/>
          <p14:tracePt t="111549" x="1868488" y="5283200"/>
          <p14:tracePt t="111554" x="1917700" y="5268913"/>
          <p14:tracePt t="111559" x="1968500" y="5254625"/>
          <p14:tracePt t="111564" x="2003425" y="5254625"/>
          <p14:tracePt t="111570" x="2052638" y="5246688"/>
          <p14:tracePt t="111582" x="2103438" y="5246688"/>
          <p14:tracePt t="111587" x="2138363" y="5246688"/>
          <p14:tracePt t="111611" x="2238375" y="5246688"/>
          <p14:tracePt t="111616" x="2289175" y="5246688"/>
          <p14:tracePt t="111620" x="2338388" y="5246688"/>
          <p14:tracePt t="111632" x="2389188" y="5246688"/>
          <p14:tracePt t="111636" x="2438400" y="5246688"/>
          <p14:tracePt t="111646" x="2487613" y="5246688"/>
          <p14:tracePt t="111650" x="2552700" y="5246688"/>
          <p14:tracePt t="111674" x="2652713" y="5246688"/>
          <p14:tracePt t="111679" x="2701925" y="5254625"/>
          <p14:tracePt t="111682" x="2752725" y="5268913"/>
          <p14:tracePt t="111695" x="2801938" y="5283200"/>
          <p14:tracePt t="111706" x="2851150" y="5297488"/>
          <p14:tracePt t="111710" x="2894013" y="5303838"/>
          <p14:tracePt t="111716" x="2944813" y="5318125"/>
          <p14:tracePt t="111734" x="3016250" y="5346700"/>
          <p14:tracePt t="111738" x="3044825" y="5346700"/>
          <p14:tracePt t="111753" x="3065463" y="5367338"/>
          <p14:tracePt t="111756" x="3094038" y="5381625"/>
          <p14:tracePt t="111768" x="3144838" y="5403850"/>
          <p14:tracePt t="111773" x="3151188" y="5403850"/>
          <p14:tracePt t="111792" x="3201988" y="5446713"/>
          <p14:tracePt t="111797" x="3244850" y="5467350"/>
          <p14:tracePt t="111812" x="3244850" y="5481638"/>
          <p14:tracePt t="111815" x="3265488" y="5495925"/>
          <p14:tracePt t="111819" x="3279775" y="5518150"/>
          <p14:tracePt t="111832" x="3300413" y="5532438"/>
          <p14:tracePt t="111846" x="3314700" y="5553075"/>
          <p14:tracePt t="111854" x="3343275" y="5595938"/>
          <p14:tracePt t="111867" x="3343275" y="5603875"/>
          <p14:tracePt t="111872" x="3357563" y="5618163"/>
          <p14:tracePt t="111883" x="3365500" y="5632450"/>
          <p14:tracePt t="111899" x="3365500" y="5646738"/>
          <p14:tracePt t="111903" x="3394075" y="5681663"/>
          <p14:tracePt t="111914" x="3394075" y="5695950"/>
          <p14:tracePt t="111918" x="3394075" y="5703888"/>
          <p14:tracePt t="111929" x="3408363" y="5716588"/>
          <p14:tracePt t="111934" x="3414713" y="5730875"/>
          <p14:tracePt t="111955" x="3443288" y="5759450"/>
          <p14:tracePt t="111963" x="3457575" y="5759450"/>
          <p14:tracePt t="111966" x="3465513" y="5767388"/>
          <p14:tracePt t="111978" x="3494088" y="5781675"/>
          <p14:tracePt t="111983" x="3514725" y="5781675"/>
          <p14:tracePt t="112001" x="3543300" y="5781675"/>
          <p14:tracePt t="112006" x="3557588" y="5795963"/>
          <p14:tracePt t="112011" x="3608388" y="5795963"/>
          <p14:tracePt t="112015" x="3643313" y="5795963"/>
          <p14:tracePt t="112025" x="3657600" y="5795963"/>
          <p14:tracePt t="112029" x="3692525" y="5795963"/>
          <p14:tracePt t="112039" x="3729038" y="5795963"/>
          <p14:tracePt t="112049" x="3757613" y="5795963"/>
          <p14:tracePt t="112069" x="3778250" y="5795963"/>
          <p14:tracePt t="112077" x="3792538" y="5795963"/>
          <p14:tracePt t="112081" x="3806825" y="5795963"/>
          <p14:tracePt t="112166" x="3792538" y="5795963"/>
          <p14:tracePt t="112199" x="3778250" y="5795963"/>
          <p14:tracePt t="112202" x="3763963" y="5810250"/>
          <p14:tracePt t="112206" x="3757613" y="5810250"/>
          <p14:tracePt t="112219" x="3743325" y="5810250"/>
          <p14:tracePt t="112227" x="3729038" y="5810250"/>
          <p14:tracePt t="112235" x="3714750" y="5810250"/>
          <p14:tracePt t="112240" x="3706813" y="5810250"/>
          <p14:tracePt t="112252" x="3692525" y="5810250"/>
          <p14:tracePt t="112256" x="3678238" y="5810250"/>
          <p14:tracePt t="112264" x="3663950" y="5795963"/>
          <p14:tracePt t="112280" x="3657600" y="5781675"/>
          <p14:tracePt t="112296" x="3643313" y="5767388"/>
          <p14:tracePt t="112304" x="3643313" y="5759450"/>
          <p14:tracePt t="112317" x="3629025" y="5745163"/>
          <p14:tracePt t="112320" x="3629025" y="5730875"/>
          <p14:tracePt t="112333" x="3614738" y="5716588"/>
          <p14:tracePt t="112338" x="3614738" y="5703888"/>
          <p14:tracePt t="112350" x="3614738" y="5681663"/>
          <p14:tracePt t="112354" x="3608388" y="5667375"/>
          <p14:tracePt t="112372" x="3608388" y="5653088"/>
          <p14:tracePt t="112378" x="3608388" y="5618163"/>
          <p14:tracePt t="112388" x="3594100" y="5595938"/>
          <p14:tracePt t="112394" x="3594100" y="5581650"/>
          <p14:tracePt t="112414" x="3594100" y="5567363"/>
          <p14:tracePt t="112429" x="3594100" y="5553075"/>
          <p14:tracePt t="112437" x="3594100" y="5532438"/>
          <p14:tracePt t="112442" x="3608388" y="5518150"/>
          <p14:tracePt t="112452" x="3614738" y="5503863"/>
          <p14:tracePt t="112459" x="3643313" y="5495925"/>
          <p14:tracePt t="112471" x="3663950" y="5467350"/>
          <p14:tracePt t="112476" x="3692525" y="5453063"/>
          <p14:tracePt t="112480" x="3729038" y="5446713"/>
          <p14:tracePt t="112498" x="3763963" y="5418138"/>
          <p14:tracePt t="112502" x="3806825" y="5395913"/>
          <p14:tracePt t="112506" x="3843338" y="5381625"/>
          <p14:tracePt t="112520" x="3878263" y="5367338"/>
          <p14:tracePt t="112526" x="3921125" y="5353050"/>
          <p14:tracePt t="112530" x="3957638" y="5353050"/>
          <p14:tracePt t="112544" x="3978275" y="5353050"/>
          <p14:tracePt t="112551" x="4043363" y="5346700"/>
          <p14:tracePt t="112555" x="4057650" y="5346700"/>
          <p14:tracePt t="112565" x="4092575" y="5346700"/>
          <p14:tracePt t="112569" x="4127500" y="5346700"/>
          <p14:tracePt t="112589" x="4192588" y="5346700"/>
          <p14:tracePt t="112600" x="4206875" y="5346700"/>
          <p14:tracePt t="112604" x="4227513" y="5346700"/>
          <p14:tracePt t="112616" x="4256088" y="5353050"/>
          <p14:tracePt t="112620" x="4270375" y="5353050"/>
          <p14:tracePt t="112633" x="4278313" y="5367338"/>
          <p14:tracePt t="112637" x="4306888" y="5381625"/>
          <p14:tracePt t="112643" x="4321175" y="5395913"/>
          <p14:tracePt t="112655" x="4327525" y="5403850"/>
          <p14:tracePt t="112659" x="4341813" y="5418138"/>
          <p14:tracePt t="112675" x="4356100" y="5432425"/>
          <p14:tracePt t="112679" x="4370388" y="5446713"/>
          <p14:tracePt t="112683" x="4370388" y="5453063"/>
          <p14:tracePt t="112695" x="4378325" y="5467350"/>
          <p14:tracePt t="112719" x="4406900" y="5518150"/>
          <p14:tracePt t="112723" x="4421188" y="5532438"/>
          <p14:tracePt t="112735" x="4421188" y="5553075"/>
          <p14:tracePt t="112739" x="4421188" y="5567363"/>
          <p14:tracePt t="112751" x="4427538" y="5595938"/>
          <p14:tracePt t="112767" x="4427538" y="5618163"/>
          <p14:tracePt t="112772" x="4427538" y="5632450"/>
          <p14:tracePt t="112783" x="4427538" y="5646738"/>
          <p14:tracePt t="112788" x="4427538" y="5653088"/>
          <p14:tracePt t="112800" x="4427538" y="5667375"/>
          <p14:tracePt t="112803" x="4427538" y="5681663"/>
          <p14:tracePt t="112817" x="4421188" y="5695950"/>
          <p14:tracePt t="112821" x="4421188" y="5716588"/>
          <p14:tracePt t="112829" x="4406900" y="5730875"/>
          <p14:tracePt t="112839" x="4392613" y="5759450"/>
          <p14:tracePt t="112845" x="4378325" y="5781675"/>
          <p14:tracePt t="112859" x="4370388" y="5795963"/>
          <p14:tracePt t="112869" x="4341813" y="5816600"/>
          <p14:tracePt t="112873" x="4327525" y="5830888"/>
          <p14:tracePt t="112877" x="4321175" y="5859463"/>
          <p14:tracePt t="112890" x="4292600" y="5867400"/>
          <p14:tracePt t="112895" x="4256088" y="5895975"/>
          <p14:tracePt t="112899" x="4241800" y="5910263"/>
          <p14:tracePt t="112914" x="4227513" y="5916613"/>
          <p14:tracePt t="112930" x="4206875" y="5916613"/>
          <p14:tracePt t="112934" x="4178300" y="5930900"/>
          <p14:tracePt t="112940" x="4170363" y="5930900"/>
          <p14:tracePt t="112952" x="4156075" y="5930900"/>
          <p14:tracePt t="112967" x="4141788" y="5930900"/>
          <p14:tracePt t="113019" x="4156075" y="5916613"/>
          <p14:tracePt t="113029" x="4170363" y="5916613"/>
          <p14:tracePt t="113070" x="4192588" y="5910263"/>
          <p14:tracePt t="113076" x="4321175" y="5867400"/>
          <p14:tracePt t="113080" x="4378325" y="5859463"/>
          <p14:tracePt t="113089" x="4441825" y="5845175"/>
          <p14:tracePt t="113094" x="4505325" y="5830888"/>
          <p14:tracePt t="113109" x="4584700" y="5830888"/>
          <p14:tracePt t="113112" x="4670425" y="5816600"/>
          <p14:tracePt t="113120" x="4733925" y="5816600"/>
          <p14:tracePt t="113129" x="4805363" y="5816600"/>
          <p14:tracePt t="113137" x="4856163" y="5816600"/>
          <p14:tracePt t="113149" x="4968875" y="5816600"/>
          <p14:tracePt t="113160" x="4983163" y="5816600"/>
          <p14:tracePt t="113172" x="5005388" y="5816600"/>
          <p14:tracePt t="113187" x="5054600" y="5816600"/>
          <p14:tracePt t="113191" x="5068888" y="5816600"/>
          <p14:tracePt t="113212" x="5083175" y="5816600"/>
          <p14:tracePt t="113245" x="5083175" y="5830888"/>
          <p14:tracePt t="113310" x="5068888" y="5830888"/>
          <p14:tracePt t="113331" x="5068888" y="5845175"/>
          <p14:tracePt t="113335" x="5054600" y="5845175"/>
          <p14:tracePt t="113374" x="5048250" y="5845175"/>
          <p14:tracePt t="113470" x="5033963" y="5845175"/>
          <p14:tracePt t="113495" x="5019675" y="5845175"/>
          <p14:tracePt t="113523" x="5005388" y="5845175"/>
          <p14:tracePt t="113537" x="4997450" y="5845175"/>
          <p14:tracePt t="113547" x="4983163" y="5845175"/>
          <p14:tracePt t="113561" x="4968875" y="5845175"/>
          <p14:tracePt t="113572" x="4954588" y="5845175"/>
          <p14:tracePt t="113582" x="4940300" y="5845175"/>
          <p14:tracePt t="113589" x="4933950" y="5845175"/>
          <p14:tracePt t="113593" x="4919663" y="5845175"/>
          <p14:tracePt t="113603" x="4905375" y="5845175"/>
          <p14:tracePt t="113614" x="4891088" y="5845175"/>
          <p14:tracePt t="113617" x="4870450" y="5845175"/>
          <p14:tracePt t="113627" x="4856163" y="5845175"/>
          <p14:tracePt t="113636" x="4841875" y="5845175"/>
          <p14:tracePt t="113646" x="4833938" y="5845175"/>
          <p14:tracePt t="113651" x="4819650" y="5845175"/>
          <p14:tracePt t="113662" x="4805363" y="5845175"/>
          <p14:tracePt t="113672" x="4784725" y="5845175"/>
          <p14:tracePt t="113677" x="4770438" y="5845175"/>
          <p14:tracePt t="113681" x="4756150" y="5845175"/>
          <p14:tracePt t="113696" x="4741863" y="5845175"/>
          <p14:tracePt t="113701" x="4733925" y="5845175"/>
          <p14:tracePt t="113706" x="4705350" y="5845175"/>
          <p14:tracePt t="113720" x="4691063" y="5845175"/>
          <p14:tracePt t="113725" x="4684713" y="5845175"/>
          <p14:tracePt t="113730" x="4670425" y="5845175"/>
          <p14:tracePt t="113742" x="4641850" y="5845175"/>
          <p14:tracePt t="113747" x="4633913" y="5845175"/>
          <p14:tracePt t="113759" x="4605338" y="5845175"/>
          <p14:tracePt t="113768" x="4584700" y="5845175"/>
          <p14:tracePt t="113772" x="4556125" y="5845175"/>
          <p14:tracePt t="113782" x="4533900" y="5845175"/>
          <p14:tracePt t="113787" x="4491038" y="5845175"/>
          <p14:tracePt t="113800" x="4470400" y="5845175"/>
          <p14:tracePt t="113804" x="4427538" y="5859463"/>
          <p14:tracePt t="113816" x="4392613" y="5859463"/>
          <p14:tracePt t="113821" x="4356100" y="5859463"/>
          <p14:tracePt t="113829" x="4321175" y="5867400"/>
          <p14:tracePt t="113844" x="4221163" y="5881688"/>
          <p14:tracePt t="113857" x="4170363" y="5910263"/>
          <p14:tracePt t="113862" x="4121150" y="5916613"/>
          <p14:tracePt t="113866" x="4057650" y="5930900"/>
          <p14:tracePt t="113879" x="3992563" y="5945188"/>
          <p14:tracePt t="113883" x="3921125" y="5967413"/>
          <p14:tracePt t="113894" x="3857625" y="5981700"/>
          <p14:tracePt t="113903" x="3792538" y="5995988"/>
          <p14:tracePt t="113929" x="3614738" y="6016625"/>
          <p14:tracePt t="113933" x="3579813" y="6030913"/>
          <p14:tracePt t="113946" x="3508375" y="6030913"/>
          <p14:tracePt t="113951" x="3479800" y="6030913"/>
          <p14:tracePt t="113959" x="3429000" y="6030913"/>
          <p14:tracePt t="113963" x="3394075" y="6030913"/>
          <p14:tracePt t="113992" x="3314700" y="6030913"/>
          <p14:tracePt t="113996" x="3294063" y="6016625"/>
          <p14:tracePt t="114009" x="3279775" y="6010275"/>
          <p14:tracePt t="114013" x="3251200" y="5995988"/>
          <p14:tracePt t="114027" x="3244850" y="5981700"/>
          <p14:tracePt t="114032" x="3230563" y="5967413"/>
          <p14:tracePt t="114036" x="3201988" y="5930900"/>
          <p14:tracePt t="114056" x="3179763" y="5881688"/>
          <p14:tracePt t="114069" x="3179763" y="5859463"/>
          <p14:tracePt t="114076" x="3151188" y="5816600"/>
          <p14:tracePt t="114086" x="3151188" y="5781675"/>
          <p14:tracePt t="114089" x="3151188" y="5759450"/>
          <p14:tracePt t="114093" x="3144838" y="5716588"/>
          <p14:tracePt t="114099" x="3144838" y="5703888"/>
          <p14:tracePt t="114114" x="3144838" y="5667375"/>
          <p14:tracePt t="114118" x="3144838" y="5646738"/>
          <p14:tracePt t="114128" x="3144838" y="5632450"/>
          <p14:tracePt t="114133" x="3144838" y="5603875"/>
          <p14:tracePt t="114146" x="3144838" y="5595938"/>
          <p14:tracePt t="114150" x="3144838" y="5567363"/>
          <p14:tracePt t="114162" x="3151188" y="5546725"/>
          <p14:tracePt t="114172" x="3179763" y="5532438"/>
          <p14:tracePt t="114176" x="3201988" y="5503863"/>
          <p14:tracePt t="114180" x="3230563" y="5495925"/>
          <p14:tracePt t="114194" x="3265488" y="5467350"/>
          <p14:tracePt t="114199" x="3314700" y="5446713"/>
          <p14:tracePt t="114211" x="3357563" y="5432425"/>
          <p14:tracePt t="114216" x="3394075" y="5418138"/>
          <p14:tracePt t="114233" x="3465513" y="5403850"/>
          <p14:tracePt t="114237" x="3508375" y="5403850"/>
          <p14:tracePt t="114253" x="3565525" y="5403850"/>
          <p14:tracePt t="114268" x="3594100" y="5403850"/>
          <p14:tracePt t="114279" x="3614738" y="5403850"/>
          <p14:tracePt t="114284" x="3657600" y="5403850"/>
          <p14:tracePt t="114288" x="3678238" y="5403850"/>
          <p14:tracePt t="114298" x="3706813" y="5403850"/>
          <p14:tracePt t="114303" x="3729038" y="5403850"/>
          <p14:tracePt t="114316" x="3743325" y="5418138"/>
          <p14:tracePt t="114321" x="3763963" y="5432425"/>
          <p14:tracePt t="114335" x="3806825" y="5453063"/>
          <p14:tracePt t="114342" x="3814763" y="5467350"/>
          <p14:tracePt t="114356" x="3829050" y="5495925"/>
          <p14:tracePt t="114361" x="3843338" y="5503863"/>
          <p14:tracePt t="114366" x="3857625" y="5532438"/>
          <p14:tracePt t="114380" x="3863975" y="5553075"/>
          <p14:tracePt t="114392" x="3878263" y="5567363"/>
          <p14:tracePt t="114397" x="3892550" y="5595938"/>
          <p14:tracePt t="114401" x="3892550" y="5618163"/>
          <p14:tracePt t="114412" x="3906838" y="5653088"/>
          <p14:tracePt t="114416" x="3906838" y="5681663"/>
          <p14:tracePt t="114427" x="3921125" y="5703888"/>
          <p14:tracePt t="114431" x="3921125" y="5730875"/>
          <p14:tracePt t="114444" x="3921125" y="5759450"/>
          <p14:tracePt t="114458" x="3921125" y="5810250"/>
          <p14:tracePt t="114464" x="3921125" y="5816600"/>
          <p14:tracePt t="114475" x="3906838" y="5830888"/>
          <p14:tracePt t="114480" x="3892550" y="5859463"/>
          <p14:tracePt t="114495" x="3857625" y="5895975"/>
          <p14:tracePt t="114528" x="3829050" y="5910263"/>
          <p14:tracePt t="114533" x="3763963" y="5930900"/>
          <p14:tracePt t="114537" x="3743325" y="5930900"/>
          <p14:tracePt t="114550" x="3714750" y="5945188"/>
          <p14:tracePt t="114553" x="3706813" y="5945188"/>
          <p14:tracePt t="114566" x="3678238" y="5945188"/>
          <p14:tracePt t="114589" x="3629025" y="5930900"/>
          <p14:tracePt t="114593" x="3614738" y="5916613"/>
          <p14:tracePt t="114605" x="3608388" y="5895975"/>
          <p14:tracePt t="114609" x="3608388" y="5881688"/>
          <p14:tracePt t="114620" x="3594100" y="5859463"/>
          <p14:tracePt t="114630" x="3594100" y="5845175"/>
          <p14:tracePt t="114635" x="3579813" y="5830888"/>
          <p14:tracePt t="114644" x="3579813" y="5810250"/>
          <p14:tracePt t="114649" x="3579813" y="5781675"/>
          <p14:tracePt t="114665" x="3579813" y="5745163"/>
          <p14:tracePt t="114677" x="3579813" y="5703888"/>
          <p14:tracePt t="114682" x="3594100" y="5695950"/>
          <p14:tracePt t="114694" x="3614738" y="5653088"/>
          <p14:tracePt t="114701" x="3678238" y="5595938"/>
          <p14:tracePt t="114706" x="3757613" y="5553075"/>
          <p14:tracePt t="114723" x="3878263" y="5467350"/>
          <p14:tracePt t="114736" x="3971925" y="5418138"/>
          <p14:tracePt t="114743" x="4057650" y="5381625"/>
          <p14:tracePt t="114747" x="4141788" y="5353050"/>
          <p14:tracePt t="114758" x="4221163" y="5318125"/>
          <p14:tracePt t="114773" x="4278313" y="5303838"/>
          <p14:tracePt t="114777" x="4341813" y="5303838"/>
          <p14:tracePt t="114781" x="4370388" y="5303838"/>
          <p14:tracePt t="114785" x="4406900" y="5303838"/>
          <p14:tracePt t="114797" x="4441825" y="5303838"/>
          <p14:tracePt t="114802" x="4470400" y="5303838"/>
          <p14:tracePt t="114818" x="4505325" y="5318125"/>
          <p14:tracePt t="114830" x="4519613" y="5332413"/>
          <p14:tracePt t="114838" x="4519613" y="5346700"/>
          <p14:tracePt t="114843" x="4533900" y="5353050"/>
          <p14:tracePt t="114858" x="4533900" y="5381625"/>
          <p14:tracePt t="114868" x="4533900" y="5395913"/>
          <p14:tracePt t="114872" x="4533900" y="5403850"/>
          <p14:tracePt t="114875" x="4533900" y="5432425"/>
          <p14:tracePt t="114885" x="4533900" y="5453063"/>
          <p14:tracePt t="114889" x="4533900" y="5467350"/>
          <p14:tracePt t="114900" x="4533900" y="5495925"/>
          <p14:tracePt t="114925" x="4519613" y="5532438"/>
          <p14:tracePt t="114929" x="4491038" y="5581650"/>
          <p14:tracePt t="114933" x="4470400" y="5603875"/>
          <p14:tracePt t="114942" x="4441825" y="5632450"/>
          <p14:tracePt t="114946" x="4427538" y="5653088"/>
          <p14:tracePt t="114961" x="4406900" y="5681663"/>
          <p14:tracePt t="114966" x="4378325" y="5695950"/>
          <p14:tracePt t="114983" x="4341813" y="5730875"/>
          <p14:tracePt t="114990" x="4327525" y="5745163"/>
          <p14:tracePt t="115003" x="4321175" y="5759450"/>
          <p14:tracePt t="115009" x="4306888" y="5759450"/>
          <p14:tracePt t="115030" x="4292600" y="5759450"/>
          <p14:tracePt t="115082" x="4321175" y="5745163"/>
          <p14:tracePt t="115098" x="4327525" y="5745163"/>
          <p14:tracePt t="115103" x="4370388" y="5745163"/>
          <p14:tracePt t="115111" x="4421188" y="5730875"/>
          <p14:tracePt t="115120" x="4470400" y="5730875"/>
          <p14:tracePt t="115124" x="4533900" y="5716588"/>
          <p14:tracePt t="115148" x="4691063" y="5716588"/>
          <p14:tracePt t="115162" x="4719638" y="5716588"/>
          <p14:tracePt t="115172" x="4756150" y="5716588"/>
          <p14:tracePt t="115177" x="4805363" y="5716588"/>
          <p14:tracePt t="115182" x="4833938" y="5716588"/>
          <p14:tracePt t="115192" x="4856163" y="5716588"/>
          <p14:tracePt t="115196" x="4883150" y="5730875"/>
          <p14:tracePt t="115205" x="4891088" y="5745163"/>
          <p14:tracePt t="115218" x="4905375" y="5745163"/>
          <p14:tracePt t="115223" x="4919663" y="5759450"/>
          <p14:tracePt t="115234" x="4919663" y="5767388"/>
          <p14:tracePt t="115238" x="4933950" y="5781675"/>
          <p14:tracePt t="115254" x="4933950" y="5795963"/>
          <p14:tracePt t="115266" x="4940300" y="5795963"/>
          <p14:tracePt t="115270" x="4940300" y="5810250"/>
          <p14:tracePt t="115287" x="4940300" y="5816600"/>
          <p14:tracePt t="115298" x="4940300" y="5830888"/>
          <p14:tracePt t="115303" x="4940300" y="5845175"/>
          <p14:tracePt t="115321" x="4940300" y="5859463"/>
          <p14:tracePt t="115348" x="4940300" y="5867400"/>
          <p14:tracePt t="115370" x="4940300" y="5881688"/>
          <p14:tracePt t="115382" x="4933950" y="5881688"/>
          <p14:tracePt t="115411" x="4919663" y="5881688"/>
          <p14:tracePt t="115446" x="4905375" y="5881688"/>
          <p14:tracePt t="115455" x="4891088" y="5881688"/>
          <p14:tracePt t="115468" x="4883150" y="5881688"/>
          <p14:tracePt t="115471" x="4870450" y="5881688"/>
          <p14:tracePt t="115487" x="4856163" y="5881688"/>
          <p14:tracePt t="115497" x="4841875" y="5881688"/>
          <p14:tracePt t="115504" x="4833938" y="5881688"/>
          <p14:tracePt t="115515" x="4819650" y="5881688"/>
          <p14:tracePt t="115519" x="4805363" y="5867400"/>
          <p14:tracePt t="115532" x="4791075" y="5867400"/>
          <p14:tracePt t="115536" x="4784725" y="5867400"/>
          <p14:tracePt t="115547" x="4770438" y="5867400"/>
          <p14:tracePt t="115556" x="4756150" y="5867400"/>
          <p14:tracePt t="115560" x="4741863" y="5867400"/>
          <p14:tracePt t="115572" x="4741863" y="5859463"/>
          <p14:tracePt t="115580" x="4733925" y="5859463"/>
          <p14:tracePt t="115588" x="4705350" y="5845175"/>
          <p14:tracePt t="115592" x="4691063" y="5845175"/>
          <p14:tracePt t="115604" x="4684713" y="5845175"/>
          <p14:tracePt t="115609" x="4670425" y="5830888"/>
          <p14:tracePt t="115621" x="4656138" y="5830888"/>
          <p14:tracePt t="115630" x="4641850" y="5830888"/>
          <p14:tracePt t="115634" x="4641850" y="5816600"/>
          <p14:tracePt t="115643" x="4633913" y="5816600"/>
          <p14:tracePt t="115652" x="4619625" y="5810250"/>
          <p14:tracePt t="115656" x="4605338" y="5810250"/>
          <p14:tracePt t="115667" x="4605338" y="5795963"/>
          <p14:tracePt t="115678" x="4591050" y="5795963"/>
          <p14:tracePt t="115682" x="4584700" y="5781675"/>
          <p14:tracePt t="115694" x="4584700" y="5767388"/>
          <p14:tracePt t="115701" x="4570413" y="5767388"/>
          <p14:tracePt t="115705" x="4570413" y="5759450"/>
          <p14:tracePt t="115716" x="4556125" y="5745163"/>
          <p14:tracePt t="115735" x="4541838" y="5716588"/>
          <p14:tracePt t="115742" x="4533900" y="5695950"/>
          <p14:tracePt t="115747" x="4533900" y="5681663"/>
          <p14:tracePt t="115759" x="4519613" y="5653088"/>
          <p14:tracePt t="115764" x="4505325" y="5646738"/>
          <p14:tracePt t="115768" x="4505325" y="5632450"/>
          <p14:tracePt t="115780" x="4491038" y="5603875"/>
          <p14:tracePt t="115794" x="4491038" y="5595938"/>
          <p14:tracePt t="115799" x="4491038" y="5581650"/>
          <p14:tracePt t="115803" x="4491038" y="5553075"/>
          <p14:tracePt t="115814" x="4491038" y="5546725"/>
          <p14:tracePt t="115818" x="4491038" y="5532438"/>
          <p14:tracePt t="115828" x="4491038" y="5518150"/>
          <p14:tracePt t="115857" x="4491038" y="5503863"/>
          <p14:tracePt t="115861" x="4491038" y="5495925"/>
          <p14:tracePt t="115875" x="4505325" y="5481638"/>
          <p14:tracePt t="115885" x="4519613" y="5467350"/>
          <p14:tracePt t="115889" x="4541838" y="5453063"/>
          <p14:tracePt t="115902" x="4584700" y="5432425"/>
          <p14:tracePt t="115906" x="4619625" y="5418138"/>
          <p14:tracePt t="115931" x="4756150" y="5353050"/>
          <p14:tracePt t="115944" x="4805363" y="5346700"/>
          <p14:tracePt t="115948" x="4856163" y="5332413"/>
          <p14:tracePt t="115958" x="4905375" y="5318125"/>
          <p14:tracePt t="115963" x="4954588" y="5318125"/>
          <p14:tracePt t="115990" x="4997450" y="5303838"/>
          <p14:tracePt t="115995" x="5068888" y="5303838"/>
          <p14:tracePt t="115999" x="5105400" y="5303838"/>
          <p14:tracePt t="116003" x="5133975" y="5303838"/>
          <p14:tracePt t="116015" x="5154613" y="5303838"/>
          <p14:tracePt t="116019" x="5183188" y="5303838"/>
          <p14:tracePt t="116029" x="5205413" y="5318125"/>
          <p14:tracePt t="116054" x="5219700" y="5318125"/>
          <p14:tracePt t="116059" x="5254625" y="5346700"/>
          <p14:tracePt t="116063" x="5268913" y="5353050"/>
          <p14:tracePt t="116066" x="5283200" y="5381625"/>
          <p14:tracePt t="116078" x="5297488" y="5395913"/>
          <p14:tracePt t="116095" x="5318125" y="5403850"/>
          <p14:tracePt t="116099" x="5332413" y="5432425"/>
          <p14:tracePt t="116103" x="5346700" y="5446713"/>
          <p14:tracePt t="116109" x="5354638" y="5467350"/>
          <p14:tracePt t="116121" x="5368925" y="5481638"/>
          <p14:tracePt t="116126" x="5383213" y="5503863"/>
          <p14:tracePt t="116137" x="5397500" y="5532438"/>
          <p14:tracePt t="116142" x="5403850" y="5546725"/>
          <p14:tracePt t="116147" x="5403850" y="5567363"/>
          <p14:tracePt t="116160" x="5418138" y="5595938"/>
          <p14:tracePt t="116165" x="5432425" y="5603875"/>
          <p14:tracePt t="116177" x="5432425" y="5632450"/>
          <p14:tracePt t="116181" x="5432425" y="5646738"/>
          <p14:tracePt t="116200" x="5446713" y="5653088"/>
          <p14:tracePt t="116204" x="5446713" y="5681663"/>
          <p14:tracePt t="116212" x="5446713" y="5695950"/>
          <p14:tracePt t="116215" x="5446713" y="5703888"/>
          <p14:tracePt t="116219" x="5446713" y="5716588"/>
          <p14:tracePt t="116229" x="5446713" y="5730875"/>
          <p14:tracePt t="116240" x="5446713" y="5745163"/>
          <p14:tracePt t="116254" x="5446713" y="5759450"/>
          <p14:tracePt t="116273" x="5432425" y="5781675"/>
          <p14:tracePt t="116277" x="5418138" y="5795963"/>
          <p14:tracePt t="116292" x="5403850" y="5795963"/>
          <p14:tracePt t="116296" x="5397500" y="5816600"/>
          <p14:tracePt t="116300" x="5368925" y="5830888"/>
          <p14:tracePt t="116314" x="5346700" y="5845175"/>
          <p14:tracePt t="116319" x="5346700" y="5859463"/>
          <p14:tracePt t="116336" x="5268913" y="5881688"/>
          <p14:tracePt t="116340" x="5248275" y="5895975"/>
          <p14:tracePt t="116352" x="5205413" y="5910263"/>
          <p14:tracePt t="116361" x="5168900" y="5916613"/>
          <p14:tracePt t="116366" x="5119688" y="5930900"/>
          <p14:tracePt t="116380" x="5068888" y="5945188"/>
          <p14:tracePt t="116385" x="5033963" y="5967413"/>
          <p14:tracePt t="116389" x="4997450" y="5967413"/>
          <p14:tracePt t="116414" x="4856163" y="6010275"/>
          <p14:tracePt t="116427" x="4819650" y="6010275"/>
          <p14:tracePt t="116432" x="4784725" y="6016625"/>
          <p14:tracePt t="116442" x="4741863" y="6016625"/>
          <p14:tracePt t="116450" x="4691063" y="6016625"/>
          <p14:tracePt t="116454" x="4684713" y="6016625"/>
          <p14:tracePt t="116467" x="4633913" y="6016625"/>
          <p14:tracePt t="116472" x="4591050" y="6010275"/>
          <p14:tracePt t="116491" x="4556125" y="5981700"/>
          <p14:tracePt t="116495" x="4533900" y="5959475"/>
          <p14:tracePt t="116509" x="4519613" y="5930900"/>
          <p14:tracePt t="116513" x="4491038" y="5916613"/>
          <p14:tracePt t="116517" x="4484688" y="5895975"/>
          <p14:tracePt t="116545" x="4441825" y="5830888"/>
          <p14:tracePt t="116550" x="4441825" y="5810250"/>
          <p14:tracePt t="116560" x="4441825" y="5781675"/>
          <p14:tracePt t="116570" x="4441825" y="5759450"/>
          <p14:tracePt t="116579" x="4441825" y="5730875"/>
          <p14:tracePt t="116584" x="4441825" y="5716588"/>
          <p14:tracePt t="116600" x="4441825" y="5681663"/>
          <p14:tracePt t="116608" x="4441825" y="5667375"/>
          <p14:tracePt t="116619" x="4441825" y="5653088"/>
          <p14:tracePt t="116630" x="4470400" y="5603875"/>
          <p14:tracePt t="116642" x="4491038" y="5595938"/>
          <p14:tracePt t="116651" x="4533900" y="5567363"/>
          <p14:tracePt t="116659" x="4584700" y="5532438"/>
          <p14:tracePt t="116675" x="4633913" y="5503863"/>
          <p14:tracePt t="116680" x="4770438" y="5453063"/>
          <p14:tracePt t="116694" x="4841875" y="5432425"/>
          <p14:tracePt t="116699" x="4905375" y="5403850"/>
          <p14:tracePt t="116703" x="4983163" y="5395913"/>
          <p14:tracePt t="116717" x="5048250" y="5395913"/>
          <p14:tracePt t="116721" x="5119688" y="5395913"/>
          <p14:tracePt t="116734" x="5183188" y="5395913"/>
          <p14:tracePt t="116738" x="5233988" y="5395913"/>
          <p14:tracePt t="116749" x="5254625" y="5395913"/>
          <p14:tracePt t="116761" x="5332413" y="5395913"/>
          <p14:tracePt t="116765" x="5346700" y="5403850"/>
          <p14:tracePt t="116769" x="5368925" y="5418138"/>
          <p14:tracePt t="116781" x="5397500" y="5432425"/>
          <p14:tracePt t="116786" x="5418138" y="5446713"/>
          <p14:tracePt t="116798" x="5432425" y="5453063"/>
          <p14:tracePt t="116811" x="5446713" y="5467350"/>
          <p14:tracePt t="116816" x="5454650" y="5481638"/>
          <p14:tracePt t="116819" x="5468938" y="5495925"/>
          <p14:tracePt t="116826" x="5468938" y="5503863"/>
          <p14:tracePt t="116839" x="5497513" y="5532438"/>
          <p14:tracePt t="116852" x="5497513" y="5546725"/>
          <p14:tracePt t="116865" x="5497513" y="5567363"/>
          <p14:tracePt t="116869" x="5503863" y="5581650"/>
          <p14:tracePt t="116873" x="5503863" y="5603875"/>
          <p14:tracePt t="116886" x="5503863" y="5632450"/>
          <p14:tracePt t="116892" x="5518150" y="5653088"/>
          <p14:tracePt t="116897" x="5518150" y="5681663"/>
          <p14:tracePt t="116909" x="5518150" y="5703888"/>
          <p14:tracePt t="116914" x="5518150" y="5716588"/>
          <p14:tracePt t="116930" x="5518150" y="5745163"/>
          <p14:tracePt t="116940" x="5518150" y="5767388"/>
          <p14:tracePt t="116949" x="5503863" y="5781675"/>
          <p14:tracePt t="116963" x="5503863" y="5795963"/>
          <p14:tracePt t="116973" x="5497513" y="5795963"/>
          <p14:tracePt t="116981" x="5497513" y="5810250"/>
          <p14:tracePt t="116997" x="5483225" y="5810250"/>
          <p14:tracePt t="117002" x="5468938" y="5816600"/>
          <p14:tracePt t="117049" x="5454650" y="5816600"/>
          <p14:tracePt t="117154" x="5468938" y="5816600"/>
          <p14:tracePt t="122212" x="5418138" y="5810250"/>
          <p14:tracePt t="122226" x="5346700" y="5810250"/>
          <p14:tracePt t="122230" x="5283200" y="5795963"/>
          <p14:tracePt t="122238" x="5205413" y="5795963"/>
          <p14:tracePt t="122248" x="5133975" y="5781675"/>
          <p14:tracePt t="122252" x="5048250" y="5781675"/>
          <p14:tracePt t="122263" x="4968875" y="5767388"/>
          <p14:tracePt t="122271" x="4883150" y="5759450"/>
          <p14:tracePt t="122279" x="4805363" y="5759450"/>
          <p14:tracePt t="122287" x="4656138" y="5745163"/>
          <p14:tracePt t="122298" x="4591050" y="5716588"/>
          <p14:tracePt t="122301" x="4470400" y="5703888"/>
          <p14:tracePt t="122313" x="4227513" y="5681663"/>
          <p14:tracePt t="122326" x="4106863" y="5667375"/>
          <p14:tracePt t="122331" x="3992563" y="5653088"/>
          <p14:tracePt t="122334" x="3929063" y="5646738"/>
          <p14:tracePt t="122346" x="3814763" y="5632450"/>
          <p14:tracePt t="122352" x="3706813" y="5618163"/>
          <p14:tracePt t="122362" x="3614738" y="5603875"/>
          <p14:tracePt t="122366" x="3508375" y="5581650"/>
          <p14:tracePt t="122377" x="3408363" y="5567363"/>
          <p14:tracePt t="122384" x="3300413" y="5553075"/>
          <p14:tracePt t="122388" x="3230563" y="5532438"/>
          <p14:tracePt t="122402" x="3144838" y="5518150"/>
          <p14:tracePt t="122406" x="3065463" y="5495925"/>
          <p14:tracePt t="122418" x="3001963" y="5481638"/>
          <p14:tracePt t="122428" x="2944813" y="5453063"/>
          <p14:tracePt t="122432" x="2916238" y="5446713"/>
          <p14:tracePt t="122435" x="2865438" y="5432425"/>
          <p14:tracePt t="122450" x="2816225" y="5395913"/>
          <p14:tracePt t="122458" x="2781300" y="5381625"/>
          <p14:tracePt t="122749" x="2781300" y="5367338"/>
          <p14:tracePt t="122759" x="2767013" y="5353050"/>
          <p14:tracePt t="122768" x="2738438" y="5332413"/>
          <p14:tracePt t="122780" x="2716213" y="5303838"/>
          <p14:tracePt t="122784" x="2687638" y="5283200"/>
          <p14:tracePt t="122798" x="2630488" y="5218113"/>
          <p14:tracePt t="122809" x="2587625" y="5183188"/>
          <p14:tracePt t="122820" x="2566988" y="5146675"/>
          <p14:tracePt t="122823" x="2530475" y="5118100"/>
          <p14:tracePt t="122834" x="2487613" y="5083175"/>
          <p14:tracePt t="122842" x="2452688" y="5040313"/>
          <p14:tracePt t="122849" x="2432050" y="5018088"/>
          <p14:tracePt t="122861" x="2403475" y="4989513"/>
          <p14:tracePt t="122869" x="2381250" y="4983163"/>
          <p14:tracePt t="122872" x="2352675" y="4954588"/>
          <p14:tracePt t="122888" x="2338388" y="4933950"/>
          <p14:tracePt t="122892" x="2317750" y="4919663"/>
          <p14:tracePt t="122896" x="2303463" y="4905375"/>
          <p14:tracePt t="122910" x="2289175" y="4891088"/>
          <p14:tracePt t="122913" x="2281238" y="4883150"/>
          <p14:tracePt t="122926" x="2266950" y="4868863"/>
          <p14:tracePt t="122930" x="2252663" y="4854575"/>
          <p14:tracePt t="122940" x="2232025" y="4833938"/>
          <p14:tracePt t="122948" x="2217738" y="4805363"/>
          <p14:tracePt t="122952" x="2189163" y="4791075"/>
          <p14:tracePt t="122963" x="2189163" y="4768850"/>
          <p14:tracePt t="122972" x="2174875" y="4740275"/>
          <p14:tracePt t="122984" x="2152650" y="4705350"/>
          <p14:tracePt t="122992" x="2138363" y="4683125"/>
          <p14:tracePt t="123004" x="2124075" y="4654550"/>
          <p14:tracePt t="123020" x="2117725" y="4633913"/>
          <p14:tracePt t="123026" x="2103438" y="4619625"/>
          <p14:tracePt t="123043" x="2103438" y="4605338"/>
          <p14:tracePt t="123052" x="2089150" y="4605338"/>
          <p14:tracePt t="123063" x="2089150" y="4591050"/>
          <p14:tracePt t="123603" x="2103438" y="4591050"/>
          <p14:tracePt t="123610" x="2103438" y="4605338"/>
          <p14:tracePt t="123627" x="2117725" y="4605338"/>
          <p14:tracePt t="123635" x="2117725" y="4619625"/>
          <p14:tracePt t="123652" x="2124075" y="4619625"/>
          <p14:tracePt t="123661" x="2124075" y="4633913"/>
          <p14:tracePt t="123687" x="2124075" y="4640263"/>
          <p14:tracePt t="123704" x="2124075" y="4654550"/>
          <p14:tracePt t="123734" x="2124075" y="4668838"/>
          <p14:tracePt t="123745" x="2124075" y="4683125"/>
          <p14:tracePt t="123748" x="2117725" y="4683125"/>
          <p14:tracePt t="123758" x="2117725" y="4691063"/>
          <p14:tracePt t="123768" x="2103438" y="4691063"/>
          <p14:tracePt t="123785" x="2103438" y="4705350"/>
          <p14:tracePt t="123798" x="2089150" y="4719638"/>
          <p14:tracePt t="123816" x="2074863" y="4719638"/>
          <p14:tracePt t="123827" x="2074863" y="4733925"/>
          <p14:tracePt t="123837" x="2066925" y="4740275"/>
          <p14:tracePt t="123855" x="2052638" y="4740275"/>
          <p14:tracePt t="123872" x="2052638" y="4754563"/>
          <p14:tracePt t="124030" x="2038350" y="4754563"/>
          <p14:tracePt t="124056" x="2025650" y="4740275"/>
          <p14:tracePt t="124066" x="2017713" y="4740275"/>
          <p14:tracePt t="124075" x="2003425" y="4740275"/>
          <p14:tracePt t="124083" x="1974850" y="4740275"/>
          <p14:tracePt t="124092" x="1939925" y="4740275"/>
          <p14:tracePt t="124096" x="1917700" y="4733925"/>
          <p14:tracePt t="124109" x="1868488" y="4733925"/>
          <p14:tracePt t="124114" x="1825625" y="4719638"/>
          <p14:tracePt t="124126" x="1768475" y="4719638"/>
          <p14:tracePt t="124134" x="1703388" y="4705350"/>
          <p14:tracePt t="124138" x="1639888" y="4705350"/>
          <p14:tracePt t="124148" x="1576388" y="4691063"/>
          <p14:tracePt t="124155" x="1504950" y="4683125"/>
          <p14:tracePt t="124167" x="1439863" y="4683125"/>
          <p14:tracePt t="124171" x="1376363" y="4668838"/>
          <p14:tracePt t="124182" x="1311275" y="4654550"/>
          <p14:tracePt t="124192" x="1254125" y="4640263"/>
          <p14:tracePt t="124196" x="1204913" y="4619625"/>
          <p14:tracePt t="124200" x="1141413" y="4605338"/>
          <p14:tracePt t="124215" x="1076325" y="4591050"/>
          <p14:tracePt t="124226" x="1041400" y="4570413"/>
          <p14:tracePt t="124230" x="1012825" y="4570413"/>
          <p14:tracePt t="124234" x="976313" y="4541838"/>
          <p14:tracePt t="124240" x="941388" y="4527550"/>
          <p14:tracePt t="124255" x="898525" y="4519613"/>
          <p14:tracePt t="124259" x="890588" y="4505325"/>
          <p14:tracePt t="124268" x="862013" y="4491038"/>
          <p14:tracePt t="124276" x="841375" y="4476750"/>
          <p14:tracePt t="124285" x="827088" y="4470400"/>
          <p14:tracePt t="124289" x="812800" y="4456113"/>
          <p14:tracePt t="124307" x="792163" y="4441825"/>
          <p14:tracePt t="124319" x="777875" y="4427538"/>
          <p14:tracePt t="124323" x="777875" y="4419600"/>
          <p14:tracePt t="124333" x="763588" y="4405313"/>
          <p14:tracePt t="124342" x="763588" y="4391025"/>
          <p14:tracePt t="124346" x="763588" y="4376738"/>
          <p14:tracePt t="124363" x="763588" y="4370388"/>
          <p14:tracePt t="124369" x="763588" y="4356100"/>
          <p14:tracePt t="124380" x="763588" y="4341813"/>
          <p14:tracePt t="124393" x="763588" y="4327525"/>
          <p14:tracePt t="124405" x="763588" y="4319588"/>
          <p14:tracePt t="124416" x="777875" y="4305300"/>
          <p14:tracePt t="124420" x="798513" y="4291013"/>
          <p14:tracePt t="124434" x="812800" y="4276725"/>
          <p14:tracePt t="124438" x="862013" y="4256088"/>
          <p14:tracePt t="124443" x="912813" y="4241800"/>
          <p14:tracePt t="124459" x="990600" y="4219575"/>
          <p14:tracePt t="124465" x="1041400" y="4191000"/>
          <p14:tracePt t="124476" x="1112838" y="4170363"/>
          <p14:tracePt t="124483" x="1176338" y="4156075"/>
          <p14:tracePt t="124486" x="1262063" y="4127500"/>
          <p14:tracePt t="124490" x="1354138" y="4121150"/>
          <p14:tracePt t="124505" x="1439863" y="4106863"/>
          <p14:tracePt t="124516" x="1511300" y="4092575"/>
          <p14:tracePt t="124520" x="1604963" y="4078288"/>
          <p14:tracePt t="124524" x="1674813" y="4078288"/>
          <p14:tracePt t="124537" x="1768475" y="4070350"/>
          <p14:tracePt t="124542" x="1839913" y="4070350"/>
          <p14:tracePt t="124552" x="1917700" y="4056063"/>
          <p14:tracePt t="124563" x="1974850" y="4056063"/>
          <p14:tracePt t="124567" x="2038350" y="4056063"/>
          <p14:tracePt t="124571" x="2089150" y="4056063"/>
          <p14:tracePt t="124581" x="2124075" y="4056063"/>
          <p14:tracePt t="124588" x="2166938" y="4056063"/>
          <p14:tracePt t="124597" x="2203450" y="4056063"/>
          <p14:tracePt t="124613" x="2281238" y="4056063"/>
          <p14:tracePt t="124621" x="2303463" y="4056063"/>
          <p14:tracePt t="124632" x="2332038" y="4056063"/>
          <p14:tracePt t="124636" x="2352675" y="4070350"/>
          <p14:tracePt t="124646" x="2381250" y="4070350"/>
          <p14:tracePt t="124655" x="2403475" y="4078288"/>
          <p14:tracePt t="124672" x="2452688" y="4092575"/>
          <p14:tracePt t="124676" x="2466975" y="4106863"/>
          <p14:tracePt t="124688" x="2487613" y="4106863"/>
          <p14:tracePt t="124693" x="2501900" y="4121150"/>
          <p14:tracePt t="124703" x="2530475" y="4121150"/>
          <p14:tracePt t="124727" x="2566988" y="4141788"/>
          <p14:tracePt t="124747" x="2581275" y="4141788"/>
          <p14:tracePt t="124762" x="2587625" y="4156075"/>
          <p14:tracePt t="124766" x="2601913" y="4156075"/>
          <p14:tracePt t="124777" x="2616200" y="4156075"/>
          <p14:tracePt t="124785" x="2616200" y="4170363"/>
          <p14:tracePt t="124794" x="2630488" y="4170363"/>
          <p14:tracePt t="124797" x="2638425" y="4170363"/>
          <p14:tracePt t="124809" x="2652713" y="4178300"/>
          <p14:tracePt t="124815" x="2652713" y="4191000"/>
          <p14:tracePt t="124826" x="2667000" y="4191000"/>
          <p14:tracePt t="124830" x="2681288" y="4191000"/>
          <p14:tracePt t="124836" x="2687638" y="4205288"/>
          <p14:tracePt t="124853" x="2701925" y="4227513"/>
          <p14:tracePt t="124862" x="2716213" y="4227513"/>
          <p14:tracePt t="124871" x="2716213" y="4241800"/>
          <p14:tracePt t="124881" x="2730500" y="4256088"/>
          <p14:tracePt t="124885" x="2738438" y="4270375"/>
          <p14:tracePt t="124904" x="2767013" y="4291013"/>
          <p14:tracePt t="124916" x="2781300" y="4305300"/>
          <p14:tracePt t="124920" x="2781300" y="4327525"/>
          <p14:tracePt t="124930" x="2795588" y="4341813"/>
          <p14:tracePt t="124946" x="2801938" y="4376738"/>
          <p14:tracePt t="124950" x="2816225" y="4391025"/>
          <p14:tracePt t="124964" x="2816225" y="4405313"/>
          <p14:tracePt t="124968" x="2816225" y="4419600"/>
          <p14:tracePt t="124977" x="2830513" y="4427538"/>
          <p14:tracePt t="124987" x="2830513" y="4441825"/>
          <p14:tracePt t="124994" x="2830513" y="4456113"/>
          <p14:tracePt t="124998" x="2830513" y="4470400"/>
          <p14:tracePt t="125008" x="2830513" y="4491038"/>
          <p14:tracePt t="125018" x="2830513" y="4505325"/>
          <p14:tracePt t="125022" x="2830513" y="4519613"/>
          <p14:tracePt t="125033" x="2830513" y="4527550"/>
          <p14:tracePt t="125043" x="2830513" y="4541838"/>
          <p14:tracePt t="125047" x="2830513" y="4556125"/>
          <p14:tracePt t="125059" x="2830513" y="4570413"/>
          <p14:tracePt t="125067" x="2830513" y="4583113"/>
          <p14:tracePt t="125076" x="2816225" y="4605338"/>
          <p14:tracePt t="125080" x="2801938" y="4619625"/>
          <p14:tracePt t="125092" x="2795588" y="4640263"/>
          <p14:tracePt t="125096" x="2767013" y="4668838"/>
          <p14:tracePt t="125107" x="2738438" y="4691063"/>
          <p14:tracePt t="125110" x="2716213" y="4733925"/>
          <p14:tracePt t="125126" x="2681288" y="4768850"/>
          <p14:tracePt t="125130" x="2638425" y="4791075"/>
          <p14:tracePt t="125139" x="2581275" y="4833938"/>
          <p14:tracePt t="125155" x="2538413" y="4854575"/>
          <p14:tracePt t="125161" x="2481263" y="4891088"/>
          <p14:tracePt t="125165" x="2432050" y="4919663"/>
          <p14:tracePt t="125168" x="2366963" y="4940300"/>
          <p14:tracePt t="125181" x="2303463" y="4954588"/>
          <p14:tracePt t="125185" x="2266950" y="4983163"/>
          <p14:tracePt t="125198" x="2203450" y="4989513"/>
          <p14:tracePt t="125210" x="2152650" y="5003800"/>
          <p14:tracePt t="125214" x="2103438" y="5003800"/>
          <p14:tracePt t="125220" x="2038350" y="5018088"/>
          <p14:tracePt t="125224" x="1989138" y="5018088"/>
          <p14:tracePt t="125236" x="1939925" y="5018088"/>
          <p14:tracePt t="125242" x="1874838" y="5018088"/>
          <p14:tracePt t="125255" x="1839913" y="5018088"/>
          <p14:tracePt t="125262" x="1789113" y="4989513"/>
          <p14:tracePt t="125266" x="1739900" y="4983163"/>
          <p14:tracePt t="125277" x="1703388" y="4968875"/>
          <p14:tracePt t="125281" x="1654175" y="4954588"/>
          <p14:tracePt t="125293" x="1611313" y="4933950"/>
          <p14:tracePt t="125297" x="1562100" y="4905375"/>
          <p14:tracePt t="125312" x="1554163" y="4905375"/>
          <p14:tracePt t="125316" x="1490663" y="4868863"/>
          <p14:tracePt t="125322" x="1476375" y="4854575"/>
          <p14:tracePt t="125333" x="1439863" y="4840288"/>
          <p14:tracePt t="125337" x="1404938" y="4805363"/>
          <p14:tracePt t="125349" x="1376363" y="4791075"/>
          <p14:tracePt t="125371" x="1362075" y="4783138"/>
          <p14:tracePt t="125376" x="1304925" y="4733925"/>
          <p14:tracePt t="125380" x="1290638" y="4705350"/>
          <p14:tracePt t="125390" x="1262063" y="4683125"/>
          <p14:tracePt t="125394" x="1254125" y="4654550"/>
          <p14:tracePt t="125405" x="1239838" y="4633913"/>
          <p14:tracePt t="125410" x="1225550" y="4619625"/>
          <p14:tracePt t="125438" x="1204913" y="4541838"/>
          <p14:tracePt t="125442" x="1190625" y="4505325"/>
          <p14:tracePt t="125454" x="1190625" y="4491038"/>
          <p14:tracePt t="125467" x="1190625" y="4470400"/>
          <p14:tracePt t="125471" x="1190625" y="4441825"/>
          <p14:tracePt t="125488" x="1176338" y="4419600"/>
          <p14:tracePt t="125495" x="1176338" y="4356100"/>
          <p14:tracePt t="125499" x="1162050" y="4327525"/>
          <p14:tracePt t="125515" x="1162050" y="4276725"/>
          <p14:tracePt t="125526" x="1162050" y="4256088"/>
          <p14:tracePt t="125530" x="1162050" y="4241800"/>
          <p14:tracePt t="125539" x="1162050" y="4219575"/>
          <p14:tracePt t="125548" x="1162050" y="4205288"/>
          <p14:tracePt t="125563" x="1162050" y="4191000"/>
          <p14:tracePt t="125582" x="1162050" y="4178300"/>
          <p14:tracePt t="125597" x="1190625" y="4170363"/>
          <p14:tracePt t="125603" x="1212850" y="4156075"/>
          <p14:tracePt t="125615" x="1239838" y="4156075"/>
          <p14:tracePt t="125626" x="1262063" y="4127500"/>
          <p14:tracePt t="125630" x="1304925" y="4127500"/>
          <p14:tracePt t="125634" x="1354138" y="4106863"/>
          <p14:tracePt t="125645" x="1390650" y="4092575"/>
          <p14:tracePt t="125657" x="1439863" y="4078288"/>
          <p14:tracePt t="125661" x="1490663" y="4070350"/>
          <p14:tracePt t="125672" x="1554163" y="4056063"/>
          <p14:tracePt t="125677" x="1611313" y="4041775"/>
          <p14:tracePt t="125689" x="1674813" y="4027488"/>
          <p14:tracePt t="125699" x="1754188" y="4027488"/>
          <p14:tracePt t="125703" x="1825625" y="4021138"/>
          <p14:tracePt t="125710" x="1903413" y="4021138"/>
          <p14:tracePt t="125719" x="1989138" y="4006850"/>
          <p14:tracePt t="125734" x="2074863" y="4006850"/>
          <p14:tracePt t="125738" x="2152650" y="4006850"/>
          <p14:tracePt t="125742" x="2232025" y="4006850"/>
          <p14:tracePt t="125751" x="2303463" y="4006850"/>
          <p14:tracePt t="125755" x="2389188" y="4006850"/>
          <p14:tracePt t="125767" x="2466975" y="4006850"/>
          <p14:tracePt t="125772" x="2552700" y="4006850"/>
          <p14:tracePt t="125783" x="2630488" y="4006850"/>
          <p14:tracePt t="125787" x="2701925" y="4021138"/>
          <p14:tracePt t="125798" x="2767013" y="4021138"/>
          <p14:tracePt t="125805" x="2844800" y="4027488"/>
          <p14:tracePt t="125813" x="2901950" y="4056063"/>
          <p14:tracePt t="125833" x="3016250" y="4078288"/>
          <p14:tracePt t="125837" x="3065463" y="4106863"/>
          <p14:tracePt t="125847" x="3079750" y="4106863"/>
          <p14:tracePt t="125856" x="3116263" y="4127500"/>
          <p14:tracePt t="125867" x="3151188" y="4141788"/>
          <p14:tracePt t="125871" x="3179763" y="4156075"/>
          <p14:tracePt t="125883" x="3201988" y="4170363"/>
          <p14:tracePt t="125897" x="3216275" y="4178300"/>
          <p14:tracePt t="125901" x="3230563" y="4191000"/>
          <p14:tracePt t="125904" x="3244850" y="4205288"/>
          <p14:tracePt t="125908" x="3244850" y="4219575"/>
          <p14:tracePt t="125922" x="3251200" y="4227513"/>
          <p14:tracePt t="125926" x="3251200" y="4241800"/>
          <p14:tracePt t="125942" x="3251200" y="4256088"/>
          <p14:tracePt t="125949" x="3251200" y="4270375"/>
          <p14:tracePt t="125960" x="3251200" y="4291013"/>
          <p14:tracePt t="125964" x="3251200" y="4305300"/>
          <p14:tracePt t="125975" x="3251200" y="4319588"/>
          <p14:tracePt t="125983" x="3251200" y="4327525"/>
          <p14:tracePt t="125992" x="3251200" y="4356100"/>
          <p14:tracePt t="126001" x="3251200" y="4391025"/>
          <p14:tracePt t="126005" x="3251200" y="4419600"/>
          <p14:tracePt t="126017" x="3251200" y="4427538"/>
          <p14:tracePt t="126033" x="3251200" y="4456113"/>
          <p14:tracePt t="126038" x="3244850" y="4491038"/>
          <p14:tracePt t="126042" x="3230563" y="4505325"/>
          <p14:tracePt t="126046" x="3216275" y="4541838"/>
          <p14:tracePt t="126058" x="3201988" y="4570413"/>
          <p14:tracePt t="126066" x="3179763" y="4605338"/>
          <p14:tracePt t="126090" x="3151188" y="4633913"/>
          <p14:tracePt t="126094" x="3094038" y="4683125"/>
          <p14:tracePt t="126098" x="3051175" y="4719638"/>
          <p14:tracePt t="126101" x="3016250" y="4754563"/>
          <p14:tracePt t="126116" x="2965450" y="4783138"/>
          <p14:tracePt t="126120" x="2930525" y="4805363"/>
          <p14:tracePt t="126144" x="2738438" y="4891088"/>
          <p14:tracePt t="126152" x="2667000" y="4905375"/>
          <p14:tracePt t="126164" x="2587625" y="4933950"/>
          <p14:tracePt t="126168" x="2516188" y="4940300"/>
          <p14:tracePt t="126188" x="2338388" y="4954588"/>
          <p14:tracePt t="126192" x="2189163" y="4968875"/>
          <p14:tracePt t="126199" x="2089150" y="4983163"/>
          <p14:tracePt t="126211" x="2038350" y="4983163"/>
          <p14:tracePt t="126221" x="1925638" y="4983163"/>
          <p14:tracePt t="126226" x="1825625" y="4983163"/>
          <p14:tracePt t="126235" x="1668463" y="4954588"/>
          <p14:tracePt t="126239" x="1611313" y="4940300"/>
          <p14:tracePt t="126252" x="1525588" y="4919663"/>
          <p14:tracePt t="126258" x="1439863" y="4891088"/>
          <p14:tracePt t="126263" x="1362075" y="4868863"/>
          <p14:tracePt t="126275" x="1304925" y="4833938"/>
          <p14:tracePt t="126283" x="1254125" y="4791075"/>
          <p14:tracePt t="126296" x="1204913" y="4740275"/>
          <p14:tracePt t="129103" x="1190625" y="4740275"/>
          <p14:tracePt t="129112" x="1176338" y="4740275"/>
          <p14:tracePt t="129122" x="1162050" y="4740275"/>
          <p14:tracePt t="129130" x="1155700" y="4740275"/>
          <p14:tracePt t="129142" x="1127125" y="4740275"/>
          <p14:tracePt t="129146" x="1098550" y="4740275"/>
          <p14:tracePt t="129156" x="1076325" y="4740275"/>
          <p14:tracePt t="129166" x="1041400" y="4740275"/>
          <p14:tracePt t="129170" x="998538" y="4740275"/>
          <p14:tracePt t="129181" x="976313" y="4740275"/>
          <p14:tracePt t="129185" x="941388" y="4740275"/>
          <p14:tracePt t="129196" x="898525" y="4740275"/>
          <p14:tracePt t="129205" x="862013" y="4740275"/>
          <p14:tracePt t="129215" x="841375" y="4740275"/>
          <p14:tracePt t="129220" x="812800" y="4733925"/>
          <p14:tracePt t="129230" x="792163" y="4719638"/>
          <p14:tracePt t="129242" x="727075" y="4705350"/>
          <p14:tracePt t="129256" x="692150" y="4683125"/>
          <p14:tracePt t="129265" x="677863" y="4683125"/>
          <p14:tracePt t="129269" x="649288" y="4654550"/>
          <p14:tracePt t="129272" x="627063" y="4640263"/>
          <p14:tracePt t="129285" x="612775" y="4633913"/>
          <p14:tracePt t="129293" x="612775" y="4619625"/>
          <p14:tracePt t="129301" x="598488" y="4605338"/>
          <p14:tracePt t="129313" x="592138" y="4591050"/>
          <p14:tracePt t="129321" x="592138" y="4583113"/>
          <p14:tracePt t="129334" x="592138" y="4570413"/>
          <p14:tracePt t="129342" x="577850" y="4556125"/>
          <p14:tracePt t="129349" x="577850" y="4541838"/>
          <p14:tracePt t="129369" x="577850" y="4527550"/>
          <p14:tracePt t="129373" x="577850" y="4519613"/>
          <p14:tracePt t="129393" x="577850" y="4505325"/>
          <p14:tracePt t="129409" x="577850" y="4491038"/>
          <p14:tracePt t="129426" x="577850" y="4476750"/>
          <p14:tracePt t="129449" x="577850" y="4470400"/>
          <p14:tracePt t="129459" x="592138" y="4456113"/>
          <p14:tracePt t="129489" x="598488" y="4441825"/>
          <p14:tracePt t="129497" x="598488" y="4427538"/>
          <p14:tracePt t="129501" x="598488" y="4419600"/>
          <p14:tracePt t="129514" x="612775" y="4405313"/>
          <p14:tracePt t="129546" x="612775" y="4391025"/>
          <p14:tracePt t="129550" x="627063" y="4370388"/>
          <p14:tracePt t="129553" x="641350" y="4356100"/>
          <p14:tracePt t="129575" x="641350" y="4341813"/>
          <p14:tracePt t="129580" x="649288" y="4341813"/>
          <p14:tracePt t="129594" x="663575" y="4341813"/>
          <p14:tracePt t="129601" x="677863" y="4327525"/>
          <p14:tracePt t="129617" x="692150" y="4319588"/>
          <p14:tracePt t="129626" x="698500" y="4319588"/>
          <p14:tracePt t="129630" x="712788" y="4305300"/>
          <p14:tracePt t="129643" x="727075" y="4305300"/>
          <p14:tracePt t="129647" x="741363" y="4305300"/>
          <p14:tracePt t="129656" x="749300" y="4291013"/>
          <p14:tracePt t="129666" x="763588" y="4291013"/>
          <p14:tracePt t="129670" x="777875" y="4291013"/>
          <p14:tracePt t="129681" x="792163" y="4291013"/>
          <p14:tracePt t="129685" x="812800" y="4276725"/>
          <p14:tracePt t="129696" x="841375" y="4276725"/>
          <p14:tracePt t="129706" x="876300" y="4276725"/>
          <p14:tracePt t="129714" x="898525" y="4276725"/>
          <p14:tracePt t="129717" x="941388" y="4270375"/>
          <p14:tracePt t="129729" x="990600" y="4270375"/>
          <p14:tracePt t="129733" x="1027113" y="4256088"/>
          <p14:tracePt t="129744" x="1076325" y="4256088"/>
          <p14:tracePt t="129752" x="1141413" y="4241800"/>
          <p14:tracePt t="129756" x="1204913" y="4227513"/>
          <p14:tracePt t="129768" x="1262063" y="4219575"/>
          <p14:tracePt t="129777" x="1325563" y="4205288"/>
          <p14:tracePt t="129785" x="1404938" y="4191000"/>
          <p14:tracePt t="129796" x="1490663" y="4191000"/>
          <p14:tracePt t="129815" x="1562100" y="4178300"/>
          <p14:tracePt t="129819" x="1703388" y="4170363"/>
          <p14:tracePt t="129827" x="1789113" y="4170363"/>
          <p14:tracePt t="129831" x="1868488" y="4170363"/>
          <p14:tracePt t="129843" x="1954213" y="4170363"/>
          <p14:tracePt t="129847" x="2025650" y="4170363"/>
          <p14:tracePt t="129875" x="2103438" y="4170363"/>
          <p14:tracePt t="129879" x="2289175" y="4170363"/>
          <p14:tracePt t="129889" x="2317750" y="4170363"/>
          <p14:tracePt t="129902" x="2389188" y="4178300"/>
          <p14:tracePt t="129906" x="2417763" y="4178300"/>
          <p14:tracePt t="129917" x="2452688" y="4178300"/>
          <p14:tracePt t="129922" x="2481263" y="4191000"/>
          <p14:tracePt t="129943" x="2587625" y="4227513"/>
          <p14:tracePt t="129955" x="2616200" y="4227513"/>
          <p14:tracePt t="129959" x="2638425" y="4241800"/>
          <p14:tracePt t="129970" x="2667000" y="4256088"/>
          <p14:tracePt t="129989" x="2716213" y="4276725"/>
          <p14:tracePt t="129993" x="2730500" y="4291013"/>
          <p14:tracePt t="130004" x="2738438" y="4305300"/>
          <p14:tracePt t="130009" x="2752725" y="4319588"/>
          <p14:tracePt t="130029" x="2767013" y="4319588"/>
          <p14:tracePt t="130033" x="2781300" y="4341813"/>
          <p14:tracePt t="130044" x="2781300" y="4356100"/>
          <p14:tracePt t="130051" x="2781300" y="4370388"/>
          <p14:tracePt t="130061" x="2795588" y="4376738"/>
          <p14:tracePt t="130077" x="2795588" y="4391025"/>
          <p14:tracePt t="130081" x="2801938" y="4419600"/>
          <p14:tracePt t="130099" x="2801938" y="4427538"/>
          <p14:tracePt t="130103" x="2816225" y="4427538"/>
          <p14:tracePt t="130120" x="2816225" y="4441825"/>
          <p14:tracePt t="130130" x="2816225" y="4456113"/>
          <p14:tracePt t="130149" x="2816225" y="4470400"/>
          <p14:tracePt t="130176" x="2816225" y="4476750"/>
          <p14:tracePt t="130207" x="2816225" y="4491038"/>
          <p14:tracePt t="130240" x="2816225" y="4505325"/>
          <p14:tracePt t="130251" x="2801938" y="4519613"/>
          <p14:tracePt t="130260" x="2795588" y="4519613"/>
          <p14:tracePt t="130268" x="2795588" y="4527550"/>
          <p14:tracePt t="130278" x="2781300" y="4556125"/>
          <p14:tracePt t="130282" x="2752725" y="4570413"/>
          <p14:tracePt t="130294" x="2730500" y="4605338"/>
          <p14:tracePt t="130301" x="2687638" y="4633913"/>
          <p14:tracePt t="130305" x="2667000" y="4654550"/>
          <p14:tracePt t="130314" x="2630488" y="4683125"/>
          <p14:tracePt t="130321" x="2587625" y="4719638"/>
          <p14:tracePt t="130336" x="2501900" y="4768850"/>
          <p14:tracePt t="130349" x="2466975" y="4791075"/>
          <p14:tracePt t="130354" x="2417763" y="4819650"/>
          <p14:tracePt t="130369" x="2381250" y="4833938"/>
          <p14:tracePt t="130373" x="2338388" y="4854575"/>
          <p14:tracePt t="130378" x="2303463" y="4868863"/>
          <p14:tracePt t="130395" x="2238375" y="4883150"/>
          <p14:tracePt t="130399" x="2203450" y="4891088"/>
          <p14:tracePt t="130403" x="2138363" y="4891088"/>
          <p14:tracePt t="130415" x="2103438" y="4905375"/>
          <p14:tracePt t="130421" x="2052638" y="4905375"/>
          <p14:tracePt t="130430" x="2003425" y="4905375"/>
          <p14:tracePt t="130434" x="1954213" y="4905375"/>
          <p14:tracePt t="130446" x="1903413" y="4905375"/>
          <p14:tracePt t="130455" x="1854200" y="4905375"/>
          <p14:tracePt t="130466" x="1817688" y="4905375"/>
          <p14:tracePt t="130470" x="1768475" y="4891088"/>
          <p14:tracePt t="130476" x="1717675" y="4883150"/>
          <p14:tracePt t="130486" x="1674813" y="4868863"/>
          <p14:tracePt t="130492" x="1625600" y="4854575"/>
          <p14:tracePt t="130504" x="1590675" y="4833938"/>
          <p14:tracePt t="130509" x="1576388" y="4833938"/>
          <p14:tracePt t="130522" x="1511300" y="4791075"/>
          <p14:tracePt t="130537" x="1490663" y="4783138"/>
          <p14:tracePt t="130542" x="1462088" y="4768850"/>
          <p14:tracePt t="130547" x="1454150" y="4754563"/>
          <p14:tracePt t="130561" x="1439863" y="4740275"/>
          <p14:tracePt t="130571" x="1411288" y="4719638"/>
          <p14:tracePt t="130575" x="1404938" y="4705350"/>
          <p14:tracePt t="130579" x="1404938" y="4691063"/>
          <p14:tracePt t="130594" x="1390650" y="4683125"/>
          <p14:tracePt t="130598" x="1390650" y="4668838"/>
          <p14:tracePt t="130602" x="1376363" y="4654550"/>
          <p14:tracePt t="130614" x="1376363" y="4640263"/>
          <p14:tracePt t="130623" x="1376363" y="4633913"/>
          <p14:tracePt t="130632" x="1376363" y="4619625"/>
          <p14:tracePt t="130636" x="1376363" y="4605338"/>
          <p14:tracePt t="130645" x="1376363" y="4591050"/>
          <p14:tracePt t="130654" x="1376363" y="4583113"/>
          <p14:tracePt t="130665" x="1376363" y="4570413"/>
          <p14:tracePt t="130670" x="1376363" y="4556125"/>
          <p14:tracePt t="130695" x="1390650" y="4541838"/>
          <p14:tracePt t="130719" x="1404938" y="4541838"/>
          <p14:tracePt t="130728" x="1404938" y="4527550"/>
          <p14:tracePt t="130756" x="1425575" y="4527550"/>
          <p14:tracePt t="130767" x="1425575" y="4519613"/>
          <p14:tracePt t="130776" x="1439863" y="4519613"/>
          <p14:tracePt t="130780" x="1454150" y="4505325"/>
          <p14:tracePt t="130794" x="1476375" y="4505325"/>
          <p14:tracePt t="130824" x="1490663" y="4491038"/>
          <p14:tracePt t="130828" x="1590675" y="4470400"/>
          <p14:tracePt t="130832" x="1611313" y="4456113"/>
          <p14:tracePt t="130853" x="1654175" y="4456113"/>
          <p14:tracePt t="130861" x="1739900" y="4441825"/>
          <p14:tracePt t="130865" x="1774825" y="4427538"/>
          <p14:tracePt t="130869" x="1817688" y="4427538"/>
          <p14:tracePt t="130882" x="1868488" y="4419600"/>
          <p14:tracePt t="130886" x="1917700" y="4419600"/>
          <p14:tracePt t="130898" x="1968500" y="4405313"/>
          <p14:tracePt t="130902" x="2017713" y="4405313"/>
          <p14:tracePt t="130914" x="2066925" y="4405313"/>
          <p14:tracePt t="130918" x="2117725" y="4405313"/>
          <p14:tracePt t="130930" x="2152650" y="4405313"/>
          <p14:tracePt t="130937" x="2203450" y="4405313"/>
          <p14:tracePt t="130942" x="2238375" y="4405313"/>
          <p14:tracePt t="130952" x="2289175" y="4405313"/>
          <p14:tracePt t="130962" x="2338388" y="4405313"/>
          <p14:tracePt t="130966" x="2352675" y="4405313"/>
          <p14:tracePt t="130979" x="2403475" y="4405313"/>
          <p14:tracePt t="130984" x="2432050" y="4419600"/>
          <p14:tracePt t="130999" x="2466975" y="4419600"/>
          <p14:tracePt t="131004" x="2487613" y="4427538"/>
          <p14:tracePt t="131009" x="2516188" y="4427538"/>
          <p14:tracePt t="131014" x="2538413" y="4441825"/>
          <p14:tracePt t="131027" x="2552700" y="4456113"/>
          <p14:tracePt t="131032" x="2566988" y="4456113"/>
          <p14:tracePt t="131044" x="2581275" y="4470400"/>
          <p14:tracePt t="131063" x="2587625" y="4476750"/>
          <p14:tracePt t="131067" x="2601913" y="4491038"/>
          <p14:tracePt t="131074" x="2616200" y="4491038"/>
          <p14:tracePt t="131077" x="2616200" y="4505325"/>
          <p14:tracePt t="131092" x="2630488" y="4505325"/>
          <p14:tracePt t="131096" x="2630488" y="4519613"/>
          <p14:tracePt t="131107" x="2630488" y="4527550"/>
          <p14:tracePt t="131120" x="2630488" y="4541838"/>
          <p14:tracePt t="131137" x="2630488" y="4556125"/>
          <p14:tracePt t="131165" x="2616200" y="4570413"/>
          <p14:tracePt t="131169" x="2616200" y="4583113"/>
          <p14:tracePt t="131175" x="2601913" y="4583113"/>
          <p14:tracePt t="131187" x="2601913" y="4591050"/>
          <p14:tracePt t="131196" x="2587625" y="4591050"/>
          <p14:tracePt t="131201" x="2581275" y="4605338"/>
          <p14:tracePt t="131211" x="2566988" y="4619625"/>
          <p14:tracePt t="131239" x="2501900" y="4668838"/>
          <p14:tracePt t="131246" x="2481263" y="4691063"/>
          <p14:tracePt t="131250" x="2438400" y="4719638"/>
          <p14:tracePt t="131261" x="2403475" y="4740275"/>
          <p14:tracePt t="131265" x="2366963" y="4768850"/>
          <p14:tracePt t="131275" x="2332038" y="4791075"/>
          <p14:tracePt t="131290" x="2238375" y="4833938"/>
          <p14:tracePt t="131300" x="2232025" y="4840288"/>
          <p14:tracePt t="131309" x="2166938" y="4854575"/>
          <p14:tracePt t="131313" x="2138363" y="4854575"/>
          <p14:tracePt t="131328" x="2103438" y="4868863"/>
          <p14:tracePt t="131332" x="2066925" y="4883150"/>
          <p14:tracePt t="131337" x="2038350" y="4883150"/>
          <p14:tracePt t="131355" x="1974850" y="4883150"/>
          <p14:tracePt t="131366" x="1954213" y="4883150"/>
          <p14:tracePt t="131370" x="1925638" y="4883150"/>
          <p14:tracePt t="131381" x="1903413" y="4883150"/>
          <p14:tracePt t="131385" x="1874838" y="4883150"/>
          <p14:tracePt t="131396" x="1839913" y="4868863"/>
          <p14:tracePt t="131415" x="1789113" y="4840288"/>
          <p14:tracePt t="131418" x="1754188" y="4819650"/>
          <p14:tracePt t="131431" x="1725613" y="4791075"/>
          <p14:tracePt t="131436" x="1703388" y="4783138"/>
          <p14:tracePt t="131448" x="1689100" y="4754563"/>
          <p14:tracePt t="131463" x="1668463" y="4740275"/>
          <p14:tracePt t="131468" x="1639888" y="4691063"/>
          <p14:tracePt t="131479" x="1625600" y="4668838"/>
          <p14:tracePt t="131483" x="1625600" y="4640263"/>
          <p14:tracePt t="131495" x="1625600" y="4633913"/>
          <p14:tracePt t="131500" x="1625600" y="4619625"/>
          <p14:tracePt t="131512" x="1625600" y="4591050"/>
          <p14:tracePt t="131516" x="1625600" y="4583113"/>
          <p14:tracePt t="131523" x="1625600" y="4570413"/>
          <p14:tracePt t="131543" x="1625600" y="4556125"/>
          <p14:tracePt t="131547" x="1639888" y="4541838"/>
          <p14:tracePt t="131567" x="1689100" y="4519613"/>
          <p14:tracePt t="131571" x="1717675" y="4491038"/>
          <p14:tracePt t="131583" x="1754188" y="4476750"/>
          <p14:tracePt t="131587" x="1774825" y="4456113"/>
          <p14:tracePt t="131600" x="1803400" y="4456113"/>
          <p14:tracePt t="131605" x="1839913" y="4441825"/>
          <p14:tracePt t="131627" x="1874838" y="4427538"/>
          <p14:tracePt t="131631" x="1954213" y="4427538"/>
          <p14:tracePt t="131635" x="1968500" y="4427538"/>
          <p14:tracePt t="131648" x="2003425" y="4427538"/>
          <p14:tracePt t="131653" x="2017713" y="4427538"/>
          <p14:tracePt t="131675" x="2038350" y="4427538"/>
          <p14:tracePt t="131679" x="2066925" y="4441825"/>
          <p14:tracePt t="131686" x="2074863" y="4456113"/>
          <p14:tracePt t="131697" x="2089150" y="4470400"/>
          <p14:tracePt t="131701" x="2103438" y="4476750"/>
          <p14:tracePt t="131726" x="2103438" y="4491038"/>
          <p14:tracePt t="131731" x="2117725" y="4519613"/>
          <p14:tracePt t="131735" x="2124075" y="4527550"/>
          <p14:tracePt t="131739" x="2124075" y="4541838"/>
          <p14:tracePt t="131750" x="2124075" y="4556125"/>
          <p14:tracePt t="131759" x="2124075" y="4570413"/>
          <p14:tracePt t="131773" x="2124075" y="4591050"/>
          <p14:tracePt t="131783" x="2124075" y="4605338"/>
          <p14:tracePt t="131793" x="2124075" y="4619625"/>
          <p14:tracePt t="131797" x="2124075" y="4633913"/>
          <p14:tracePt t="131815" x="2124075" y="4640263"/>
          <p14:tracePt t="131819" x="2117725" y="4654550"/>
          <p14:tracePt t="131824" x="2103438" y="4668838"/>
          <p14:tracePt t="131828" x="2089150" y="4683125"/>
          <p14:tracePt t="131842" x="2074863" y="4691063"/>
          <p14:tracePt t="131846" x="2066925" y="4705350"/>
          <p14:tracePt t="131859" x="2052638" y="4705350"/>
          <p14:tracePt t="131875" x="2038350" y="4719638"/>
          <p14:tracePt t="131879" x="2003425" y="4733925"/>
          <p14:tracePt t="131885" x="1989138" y="4740275"/>
          <p14:tracePt t="131897" x="1974850" y="4740275"/>
          <p14:tracePt t="131902" x="1968500" y="4740275"/>
          <p14:tracePt t="131913" x="1954213" y="4740275"/>
          <p14:tracePt t="131930" x="1939925" y="4740275"/>
          <p14:tracePt t="131934" x="1925638" y="4740275"/>
          <p14:tracePt t="131945" x="1917700" y="4740275"/>
          <p14:tracePt t="131955" x="1903413" y="4740275"/>
          <p14:tracePt t="131959" x="1874838" y="4740275"/>
          <p14:tracePt t="131969" x="1868488" y="4733925"/>
          <p14:tracePt t="131989" x="1839913" y="4719638"/>
          <p14:tracePt t="131998" x="1825625" y="4705350"/>
          <p14:tracePt t="132002" x="1817688" y="4691063"/>
          <p14:tracePt t="132006" x="1803400" y="4691063"/>
          <p14:tracePt t="132019" x="1789113" y="4683125"/>
          <p14:tracePt t="132025" x="1774825" y="4668838"/>
          <p14:tracePt t="132030" x="1774825" y="4654550"/>
          <p14:tracePt t="132056" x="1739900" y="4633913"/>
          <p14:tracePt t="132318" x="1717675" y="4619625"/>
          <p14:tracePt t="132327" x="1689100" y="4605338"/>
          <p14:tracePt t="132335" x="1674813" y="4591050"/>
          <p14:tracePt t="132345" x="1668463" y="4583113"/>
          <p14:tracePt t="132363" x="1654175" y="4570413"/>
          <p14:tracePt t="132377" x="1654175" y="4556125"/>
          <p14:tracePt t="132385" x="1639888" y="4541838"/>
          <p14:tracePt t="132397" x="1639888" y="4527550"/>
          <p14:tracePt t="132415" x="1639888" y="4519613"/>
          <p14:tracePt t="132435" x="1639888" y="4505325"/>
          <p14:tracePt t="132503" x="1654175" y="4505325"/>
          <p14:tracePt t="132535" x="1668463" y="4519613"/>
          <p14:tracePt t="132553" x="1674813" y="4527550"/>
          <p14:tracePt t="132563" x="1674813" y="4541838"/>
          <p14:tracePt t="132572" x="1689100" y="4556125"/>
          <p14:tracePt t="132582" x="1703388" y="4570413"/>
          <p14:tracePt t="132586" x="1703388" y="4583113"/>
          <p14:tracePt t="132599" x="1717675" y="4591050"/>
          <p14:tracePt t="132603" x="1717675" y="4605338"/>
          <p14:tracePt t="132615" x="1725613" y="4619625"/>
          <p14:tracePt t="132619" x="1725613" y="4633913"/>
          <p14:tracePt t="132630" x="1725613" y="4640263"/>
          <p14:tracePt t="132634" x="1739900" y="4640263"/>
          <p14:tracePt t="132645" x="1739900" y="4654550"/>
          <p14:tracePt t="132655" x="1739900" y="4668838"/>
          <p14:tracePt t="132659" x="1739900" y="4683125"/>
          <p14:tracePt t="132676" x="1739900" y="4691063"/>
          <p14:tracePt t="132692" x="1739900" y="4705350"/>
          <p14:tracePt t="132709" x="1754188" y="4719638"/>
          <p14:tracePt t="132714" x="1754188" y="4733925"/>
          <p14:tracePt t="132740" x="1754188" y="4740275"/>
          <p14:tracePt t="132748" x="1754188" y="4754563"/>
          <p14:tracePt t="132764" x="1754188" y="4768850"/>
          <p14:tracePt t="132780" x="1754188" y="4783138"/>
          <p14:tracePt t="132799" x="1754188" y="4791075"/>
          <p14:tracePt t="132817" x="1754188" y="4805363"/>
          <p14:tracePt t="132821" x="1754188" y="4819650"/>
          <p14:tracePt t="132832" x="1754188" y="4833938"/>
          <p14:tracePt t="132836" x="1754188" y="4854575"/>
          <p14:tracePt t="132846" x="1754188" y="4868863"/>
          <p14:tracePt t="132851" x="1754188" y="4883150"/>
          <p14:tracePt t="132869" x="1754188" y="4905375"/>
          <p14:tracePt t="132881" x="1754188" y="4919663"/>
          <p14:tracePt t="132885" x="1739900" y="4940300"/>
          <p14:tracePt t="132895" x="1739900" y="4954588"/>
          <p14:tracePt t="132903" x="1739900" y="4968875"/>
          <p14:tracePt t="132923" x="1725613" y="5018088"/>
          <p14:tracePt t="132928" x="1725613" y="5032375"/>
          <p14:tracePt t="133873" x="1739900" y="5032375"/>
          <p14:tracePt t="133882" x="1754188" y="5032375"/>
          <p14:tracePt t="133890" x="1789113" y="5032375"/>
          <p14:tracePt t="133899" x="1817688" y="5032375"/>
          <p14:tracePt t="133912" x="1854200" y="5032375"/>
          <p14:tracePt t="133919" x="1874838" y="5032375"/>
          <p14:tracePt t="133923" x="1925638" y="5032375"/>
          <p14:tracePt t="133932" x="1968500" y="5032375"/>
          <p14:tracePt t="133942" x="2003425" y="5032375"/>
          <p14:tracePt t="133950" x="2038350" y="5032375"/>
          <p14:tracePt t="133954" x="2089150" y="5032375"/>
          <p14:tracePt t="133967" x="2124075" y="5032375"/>
          <p14:tracePt t="133970" x="2166938" y="5032375"/>
          <p14:tracePt t="133980" x="2203450" y="5032375"/>
          <p14:tracePt t="133995" x="2289175" y="5040313"/>
          <p14:tracePt t="134010" x="2352675" y="5054600"/>
          <p14:tracePt t="134014" x="2389188" y="5054600"/>
          <p14:tracePt t="134022" x="2452688" y="5068888"/>
          <p14:tracePt t="134033" x="2487613" y="5083175"/>
          <p14:tracePt t="134038" x="2552700" y="5089525"/>
          <p14:tracePt t="134050" x="2587625" y="5103813"/>
          <p14:tracePt t="134054" x="2652713" y="5118100"/>
          <p14:tracePt t="134067" x="2738438" y="5132388"/>
          <p14:tracePt t="134077" x="2795588" y="5146675"/>
          <p14:tracePt t="134088" x="2816225" y="5154613"/>
          <p14:tracePt t="134101" x="2894013" y="5168900"/>
          <p14:tracePt t="134106" x="2901950" y="5168900"/>
          <p14:tracePt t="134110" x="2944813" y="5183188"/>
          <p14:tracePt t="134122" x="2979738" y="5197475"/>
          <p14:tracePt t="134131" x="3001963" y="5203825"/>
          <p14:tracePt t="134138" x="3016250" y="5203825"/>
          <p14:tracePt t="134141" x="3044825" y="5218113"/>
          <p14:tracePt t="134154" x="3051175" y="5232400"/>
          <p14:tracePt t="134159" x="3079750" y="5246688"/>
          <p14:tracePt t="134170" x="3094038" y="5246688"/>
          <p14:tracePt t="134176" x="3101975" y="5254625"/>
          <p14:tracePt t="134180" x="3101975" y="5268913"/>
          <p14:tracePt t="134192" x="3116263" y="5268913"/>
          <p14:tracePt t="134197" x="3116263" y="5283200"/>
          <p14:tracePt t="134209" x="3130550" y="5297488"/>
          <p14:tracePt t="134225" x="3144838" y="5303838"/>
          <p14:tracePt t="134229" x="3144838" y="5318125"/>
          <p14:tracePt t="134243" x="3144838" y="5332413"/>
          <p14:tracePt t="134247" x="3151188" y="5346700"/>
          <p14:tracePt t="134263" x="3151188" y="5367338"/>
          <p14:tracePt t="134272" x="3151188" y="5381625"/>
          <p14:tracePt t="134285" x="3151188" y="5403850"/>
          <p14:tracePt t="134296" x="3165475" y="5432425"/>
          <p14:tracePt t="134303" x="3165475" y="5446713"/>
          <p14:tracePt t="134312" x="3165475" y="5467350"/>
          <p14:tracePt t="134322" x="3165475" y="5495925"/>
          <p14:tracePt t="134343" x="3165475" y="5518150"/>
          <p14:tracePt t="134347" x="3165475" y="5567363"/>
          <p14:tracePt t="134353" x="3165475" y="5595938"/>
          <p14:tracePt t="134358" x="3165475" y="5618163"/>
          <p14:tracePt t="134381" x="3165475" y="5681663"/>
          <p14:tracePt t="134394" x="3165475" y="5695950"/>
          <p14:tracePt t="134398" x="3165475" y="5716588"/>
          <p14:tracePt t="134427" x="3165475" y="5730875"/>
          <p14:tracePt t="134431" x="3165475" y="5759450"/>
          <p14:tracePt t="134445" x="3165475" y="5767388"/>
          <p14:tracePt t="134464" x="3165475" y="5781675"/>
          <p14:tracePt t="134487" x="3151188" y="5795963"/>
          <p14:tracePt t="134498" x="3144838" y="5810250"/>
          <p14:tracePt t="134515" x="3130550" y="5816600"/>
          <p14:tracePt t="134523" x="3130550" y="5830888"/>
          <p14:tracePt t="134533" x="3116263" y="5845175"/>
          <p14:tracePt t="134537" x="3079750" y="5867400"/>
          <p14:tracePt t="134551" x="3044825" y="5916613"/>
          <p14:tracePt t="134562" x="3030538" y="5945188"/>
          <p14:tracePt t="134571" x="2994025" y="5967413"/>
          <p14:tracePt t="134576" x="2965450" y="5995988"/>
          <p14:tracePt t="134584" x="2944813" y="6016625"/>
          <p14:tracePt t="134597" x="2916238" y="6059488"/>
          <p14:tracePt t="134601" x="2894013" y="6081713"/>
          <p14:tracePt t="134618" x="2816225" y="6130925"/>
          <p14:tracePt t="134629" x="2801938" y="6145213"/>
          <p14:tracePt t="134633" x="2781300" y="6165850"/>
          <p14:tracePt t="134645" x="2738438" y="6194425"/>
          <p14:tracePt t="134652" x="2730500" y="6208713"/>
          <p14:tracePt t="134656" x="2701925" y="6230938"/>
          <p14:tracePt t="134669" x="2681288" y="6245225"/>
          <p14:tracePt t="134678" x="2652713" y="6259513"/>
          <p14:tracePt t="134682" x="2630488" y="6265863"/>
          <p14:tracePt t="134688" x="2587625" y="6280150"/>
          <p14:tracePt t="134704" x="2566988" y="6294438"/>
          <p14:tracePt t="134709" x="2538413" y="6294438"/>
          <p14:tracePt t="134713" x="2487613" y="6308725"/>
          <p14:tracePt t="134726" x="2466975" y="6323013"/>
          <p14:tracePt t="134730" x="2452688" y="6323013"/>
          <p14:tracePt t="134742" x="2389188" y="6323013"/>
          <p14:tracePt t="134749" x="2381250" y="6323013"/>
          <p14:tracePt t="134752" x="2338388" y="6323013"/>
          <p14:tracePt t="134762" x="2289175" y="6323013"/>
          <p14:tracePt t="134770" x="2252663" y="6323013"/>
          <p14:tracePt t="134782" x="2232025" y="6323013"/>
          <p14:tracePt t="134792" x="2174875" y="6323013"/>
          <p14:tracePt t="134797" x="2138363" y="6323013"/>
          <p14:tracePt t="134801" x="2103438" y="6323013"/>
          <p14:tracePt t="134812" x="2038350" y="6323013"/>
          <p14:tracePt t="134821" x="2003425" y="6323013"/>
          <p14:tracePt t="134836" x="1889125" y="6294438"/>
          <p14:tracePt t="134842" x="1839913" y="6280150"/>
          <p14:tracePt t="134855" x="1803400" y="6259513"/>
          <p14:tracePt t="134859" x="1754188" y="6245225"/>
          <p14:tracePt t="134871" x="1717675" y="6230938"/>
          <p14:tracePt t="134883" x="1668463" y="6208713"/>
          <p14:tracePt t="134887" x="1625600" y="6194425"/>
          <p14:tracePt t="134891" x="1590675" y="6165850"/>
          <p14:tracePt t="134906" x="1525588" y="6130925"/>
          <p14:tracePt t="134926" x="1454150" y="6096000"/>
          <p14:tracePt t="134934" x="1404938" y="6059488"/>
          <p14:tracePt t="134942" x="1390650" y="6030913"/>
          <p14:tracePt t="134949" x="1362075" y="6016625"/>
          <p14:tracePt t="134963" x="1325563" y="5995988"/>
          <p14:tracePt t="134968" x="1290638" y="5959475"/>
          <p14:tracePt t="134971" x="1276350" y="5945188"/>
          <p14:tracePt t="134984" x="1254125" y="5916613"/>
          <p14:tracePt t="134993" x="1239838" y="5895975"/>
          <p14:tracePt t="134997" x="1204913" y="5867400"/>
          <p14:tracePt t="135009" x="1190625" y="5859463"/>
          <p14:tracePt t="135013" x="1176338" y="5830888"/>
          <p14:tracePt t="135027" x="1141413" y="5795963"/>
          <p14:tracePt t="135030" x="1141413" y="5781675"/>
          <p14:tracePt t="135034" x="1112838" y="5759450"/>
          <p14:tracePt t="135045" x="1098550" y="5730875"/>
          <p14:tracePt t="135053" x="1090613" y="5703888"/>
          <p14:tracePt t="135063" x="1076325" y="5681663"/>
          <p14:tracePt t="135076" x="1062038" y="5632450"/>
          <p14:tracePt t="135083" x="1047750" y="5595938"/>
          <p14:tracePt t="135095" x="1047750" y="5567363"/>
          <p14:tracePt t="135104" x="1047750" y="5553075"/>
          <p14:tracePt t="135118" x="1047750" y="5532438"/>
          <p14:tracePt t="135122" x="1047750" y="5503863"/>
          <p14:tracePt t="135126" x="1047750" y="5495925"/>
          <p14:tracePt t="135134" x="1047750" y="5481638"/>
          <p14:tracePt t="135144" x="1047750" y="5467350"/>
          <p14:tracePt t="135155" x="1047750" y="5446713"/>
          <p14:tracePt t="135167" x="1062038" y="5432425"/>
          <p14:tracePt t="135171" x="1076325" y="5432425"/>
          <p14:tracePt t="135181" x="1090613" y="5418138"/>
          <p14:tracePt t="135187" x="1098550" y="5403850"/>
          <p14:tracePt t="135197" x="1127125" y="5381625"/>
          <p14:tracePt t="135210" x="1141413" y="5367338"/>
          <p14:tracePt t="135213" x="1176338" y="5353050"/>
          <p14:tracePt t="135226" x="1190625" y="5346700"/>
          <p14:tracePt t="135230" x="1225550" y="5332413"/>
          <p14:tracePt t="135239" x="1262063" y="5303838"/>
          <p14:tracePt t="135253" x="1311275" y="5297488"/>
          <p14:tracePt t="135259" x="1354138" y="5268913"/>
          <p14:tracePt t="135263" x="1411288" y="5254625"/>
          <p14:tracePt t="135273" x="1476375" y="5232400"/>
          <p14:tracePt t="135278" x="1539875" y="5218113"/>
          <p14:tracePt t="135290" x="1611313" y="5197475"/>
          <p14:tracePt t="135303" x="1674813" y="5168900"/>
          <p14:tracePt t="135307" x="1768475" y="5154613"/>
          <p14:tracePt t="135314" x="1839913" y="5132388"/>
          <p14:tracePt t="135317" x="1925638" y="5132388"/>
          <p14:tracePt t="135330" x="2003425" y="5118100"/>
          <p14:tracePt t="135334" x="2089150" y="5103813"/>
          <p14:tracePt t="135347" x="2152650" y="5103813"/>
          <p14:tracePt t="135351" x="2232025" y="5103813"/>
          <p14:tracePt t="135362" x="2317750" y="5103813"/>
          <p14:tracePt t="135367" x="2403475" y="5103813"/>
          <p14:tracePt t="135376" x="2487613" y="5103813"/>
          <p14:tracePt t="135385" x="2566988" y="5103813"/>
          <p14:tracePt t="135390" x="2652713" y="5103813"/>
          <p14:tracePt t="135409" x="2830513" y="5103813"/>
          <p14:tracePt t="135418" x="2916238" y="5103813"/>
          <p14:tracePt t="135429" x="2994025" y="5118100"/>
          <p14:tracePt t="135434" x="3079750" y="5118100"/>
          <p14:tracePt t="135439" x="3151188" y="5132388"/>
          <p14:tracePt t="135452" x="3216275" y="5132388"/>
          <p14:tracePt t="135459" x="3279775" y="5146675"/>
          <p14:tracePt t="135463" x="3343275" y="5154613"/>
          <p14:tracePt t="135477" x="3408363" y="5154613"/>
          <p14:tracePt t="135500" x="3457575" y="5168900"/>
          <p14:tracePt t="135504" x="3557588" y="5197475"/>
          <p14:tracePt t="135517" x="3579813" y="5203825"/>
          <p14:tracePt t="135526" x="3608388" y="5218113"/>
          <p14:tracePt t="135530" x="3629025" y="5232400"/>
          <p14:tracePt t="135534" x="3643313" y="5232400"/>
          <p14:tracePt t="135547" x="3657600" y="5246688"/>
          <p14:tracePt t="135567" x="3663950" y="5254625"/>
          <p14:tracePt t="135571" x="3678238" y="5268913"/>
          <p14:tracePt t="135587" x="3692525" y="5283200"/>
          <p14:tracePt t="135599" x="3692525" y="5297488"/>
          <p14:tracePt t="135629" x="3692525" y="5303838"/>
          <p14:tracePt t="135633" x="3692525" y="5332413"/>
          <p14:tracePt t="135643" x="3692525" y="5346700"/>
          <p14:tracePt t="135652" x="3692525" y="5367338"/>
          <p14:tracePt t="135656" x="3692525" y="5395913"/>
          <p14:tracePt t="135668" x="3692525" y="5432425"/>
          <p14:tracePt t="135686" x="3678238" y="5453063"/>
          <p14:tracePt t="135693" x="3678238" y="5546725"/>
          <p14:tracePt t="135697" x="3663950" y="5581650"/>
          <p14:tracePt t="135709" x="3657600" y="5618163"/>
          <p14:tracePt t="135722" x="3643313" y="5653088"/>
          <p14:tracePt t="135727" x="3629025" y="5703888"/>
          <p14:tracePt t="135731" x="3614738" y="5745163"/>
          <p14:tracePt t="135735" x="3594100" y="5781675"/>
          <p14:tracePt t="135750" x="3579813" y="5810250"/>
          <p14:tracePt t="135759" x="3557588" y="5845175"/>
          <p14:tracePt t="135764" x="3557588" y="5867400"/>
          <p14:tracePt t="135768" x="3529013" y="5895975"/>
          <p14:tracePt t="135782" x="3514725" y="5916613"/>
          <p14:tracePt t="135787" x="3494088" y="5959475"/>
          <p14:tracePt t="135798" x="3479800" y="5967413"/>
          <p14:tracePt t="135814" x="3429000" y="6030913"/>
          <p14:tracePt t="135818" x="3408363" y="6045200"/>
          <p14:tracePt t="135831" x="3365500" y="6067425"/>
          <p14:tracePt t="135836" x="3343275" y="6081713"/>
          <p14:tracePt t="135842" x="3300413" y="6108700"/>
          <p14:tracePt t="135856" x="3201988" y="6130925"/>
          <p14:tracePt t="135866" x="3144838" y="6159500"/>
          <p14:tracePt t="135880" x="3030538" y="6194425"/>
          <p14:tracePt t="135896" x="2965450" y="6208713"/>
          <p14:tracePt t="135901" x="2901950" y="6216650"/>
          <p14:tracePt t="135905" x="2830513" y="6230938"/>
          <p14:tracePt t="135931" x="2752725" y="6245225"/>
          <p14:tracePt t="135935" x="2601913" y="6280150"/>
          <p14:tracePt t="135940" x="2538413" y="6280150"/>
          <p14:tracePt t="135951" x="2466975" y="6294438"/>
          <p14:tracePt t="135956" x="2389188" y="6308725"/>
          <p14:tracePt t="135967" x="2332038" y="6308725"/>
          <p14:tracePt t="135982" x="2252663" y="6323013"/>
          <p14:tracePt t="135987" x="2117725" y="6323013"/>
          <p14:tracePt t="135998" x="2038350" y="6323013"/>
          <p14:tracePt t="136003" x="1974850" y="6323013"/>
          <p14:tracePt t="136014" x="1903413" y="6323013"/>
          <p14:tracePt t="136020" x="1839913" y="6308725"/>
          <p14:tracePt t="136045" x="1768475" y="6294438"/>
          <p14:tracePt t="136050" x="1625600" y="6230938"/>
          <p14:tracePt t="136059" x="1554163" y="6208713"/>
          <p14:tracePt t="136064" x="1504950" y="6165850"/>
          <p14:tracePt t="136068" x="1454150" y="6130925"/>
          <p14:tracePt t="136081" x="1404938" y="6096000"/>
          <p14:tracePt t="136085" x="1362075" y="6045200"/>
          <p14:tracePt t="136092" x="1325563" y="6010275"/>
          <p14:tracePt t="136109" x="1276350" y="5910263"/>
          <p14:tracePt t="136114" x="1276350" y="5881688"/>
          <p14:tracePt t="136131" x="1239838" y="5795963"/>
          <p14:tracePt t="136145" x="1239838" y="5767388"/>
          <p14:tracePt t="136149" x="1225550" y="5730875"/>
          <p14:tracePt t="136159" x="1212850" y="5703888"/>
          <p14:tracePt t="136177" x="1212850" y="5681663"/>
          <p14:tracePt t="136181" x="1212850" y="5632450"/>
          <p14:tracePt t="136192" x="1212850" y="5618163"/>
          <p14:tracePt t="136197" x="1212850" y="5603875"/>
          <p14:tracePt t="136206" x="1212850" y="5581650"/>
          <p14:tracePt t="136221" x="1212850" y="5567363"/>
          <p14:tracePt t="136242" x="1212850" y="5546725"/>
          <p14:tracePt t="136247" x="1254125" y="5503863"/>
          <p14:tracePt t="136251" x="1276350" y="5495925"/>
          <p14:tracePt t="136264" x="1311275" y="5453063"/>
          <p14:tracePt t="136268" x="1362075" y="5446713"/>
          <p14:tracePt t="136280" x="1411288" y="5418138"/>
          <p14:tracePt t="136286" x="1476375" y="5395913"/>
          <p14:tracePt t="136317" x="1525588" y="5367338"/>
          <p14:tracePt t="136322" x="1674813" y="5303838"/>
          <p14:tracePt t="136326" x="1725613" y="5297488"/>
          <p14:tracePt t="136338" x="1768475" y="5283200"/>
          <p14:tracePt t="136343" x="1825625" y="5254625"/>
          <p14:tracePt t="136347" x="1874838" y="5246688"/>
          <p14:tracePt t="136361" x="1939925" y="5232400"/>
          <p14:tracePt t="136378" x="2003425" y="5232400"/>
          <p14:tracePt t="136382" x="2138363" y="5218113"/>
          <p14:tracePt t="136394" x="2203450" y="5203825"/>
          <p14:tracePt t="136397" x="2281238" y="5203825"/>
          <p14:tracePt t="136411" x="2352675" y="5203825"/>
          <p14:tracePt t="136420" x="2432050" y="5203825"/>
          <p14:tracePt t="136424" x="2487613" y="5203825"/>
          <p14:tracePt t="136430" x="2552700" y="5203825"/>
          <p14:tracePt t="136442" x="2616200" y="5203825"/>
          <p14:tracePt t="136447" x="2681288" y="5218113"/>
          <p14:tracePt t="136464" x="2730500" y="5232400"/>
          <p14:tracePt t="136468" x="2781300" y="5254625"/>
          <p14:tracePt t="136471" x="2844800" y="5268913"/>
          <p14:tracePt t="136484" x="2901950" y="5297488"/>
          <p14:tracePt t="136488" x="2951163" y="5303838"/>
          <p14:tracePt t="136498" x="3001963" y="5332413"/>
          <p14:tracePt t="136503" x="3065463" y="5346700"/>
          <p14:tracePt t="136526" x="3116263" y="5367338"/>
          <p14:tracePt t="136531" x="3201988" y="5432425"/>
          <p14:tracePt t="136537" x="3251200" y="5446713"/>
          <p14:tracePt t="136542" x="3294063" y="5481638"/>
          <p14:tracePt t="136555" x="3328988" y="5503863"/>
          <p14:tracePt t="136559" x="3343275" y="5518150"/>
          <p14:tracePt t="136581" x="3365500" y="5546725"/>
          <p14:tracePt t="136585" x="3414713" y="5595938"/>
          <p14:tracePt t="136589" x="3429000" y="5618163"/>
          <p14:tracePt t="136604" x="3457575" y="5632450"/>
          <p14:tracePt t="136609" x="3457575" y="5653088"/>
          <p14:tracePt t="136620" x="3465513" y="5667375"/>
          <p14:tracePt t="136626" x="3465513" y="5681663"/>
          <p14:tracePt t="136638" x="3479800" y="5703888"/>
          <p14:tracePt t="136651" x="3479800" y="5716588"/>
          <p14:tracePt t="136655" x="3479800" y="5730875"/>
          <p14:tracePt t="136668" x="3479800" y="5745163"/>
          <p14:tracePt t="136672" x="3479800" y="5767388"/>
          <p14:tracePt t="136688" x="3465513" y="5816600"/>
          <p14:tracePt t="136700" x="3457575" y="5830888"/>
          <p14:tracePt t="136703" x="3457575" y="5859463"/>
          <p14:tracePt t="136716" x="3443288" y="5881688"/>
          <p14:tracePt t="136721" x="3414713" y="5916613"/>
          <p14:tracePt t="136735" x="3394075" y="5981700"/>
          <p14:tracePt t="136758" x="3343275" y="6045200"/>
          <p14:tracePt t="136766" x="3300413" y="6067425"/>
          <p14:tracePt t="136770" x="3279775" y="6108700"/>
          <p14:tracePt t="136781" x="3244850" y="6130925"/>
          <p14:tracePt t="136797" x="3194050" y="6165850"/>
          <p14:tracePt t="136801" x="3079750" y="6230938"/>
          <p14:tracePt t="136814" x="3016250" y="6259513"/>
          <p14:tracePt t="136818" x="2965450" y="6280150"/>
          <p14:tracePt t="136835" x="2894013" y="6323013"/>
          <p14:tracePt t="136840" x="2830513" y="6345238"/>
          <p14:tracePt t="136844" x="2752725" y="6373813"/>
          <p14:tracePt t="136849" x="2681288" y="6380163"/>
          <p14:tracePt t="136862" x="2587625" y="6408738"/>
          <p14:tracePt t="136866" x="2516188" y="6423025"/>
          <p14:tracePt t="136879" x="2432050" y="6430963"/>
          <p14:tracePt t="136883" x="2352675" y="6445250"/>
          <p14:tracePt t="136887" x="2266950" y="6445250"/>
          <p14:tracePt t="136903" x="2117725" y="6445250"/>
          <p14:tracePt t="136909" x="2052638" y="6445250"/>
          <p14:tracePt t="136913" x="1974850" y="6445250"/>
          <p14:tracePt t="136926" x="1874838" y="6445250"/>
          <p14:tracePt t="136934" x="1789113" y="6430963"/>
          <p14:tracePt t="136937" x="1703388" y="6408738"/>
          <p14:tracePt t="136948" x="1625600" y="6380163"/>
          <p14:tracePt t="136959" x="1525588" y="6345238"/>
          <p14:tracePt t="136963" x="1439863" y="6308725"/>
          <p14:tracePt t="136976" x="1362075" y="6280150"/>
          <p14:tracePt t="136981" x="1290638" y="6245225"/>
          <p14:tracePt t="136985" x="1212850" y="6216650"/>
          <p14:tracePt t="137000" x="1155700" y="6194425"/>
          <p14:tracePt t="137003" x="1090613" y="6159500"/>
          <p14:tracePt t="137016" x="1027113" y="6116638"/>
          <p14:tracePt t="137020" x="962025" y="6081713"/>
          <p14:tracePt t="137026" x="898525" y="6045200"/>
          <p14:tracePt t="137037" x="862013" y="6016625"/>
          <p14:tracePt t="137056" x="798513" y="5967413"/>
          <p14:tracePt t="137060" x="698500" y="5895975"/>
          <p14:tracePt t="137071" x="663575" y="5845175"/>
          <p14:tracePt t="137076" x="627063" y="5795963"/>
          <p14:tracePt t="137086" x="598488" y="5745163"/>
          <p14:tracePt t="137093" x="592138" y="5695950"/>
          <p14:tracePt t="137097" x="577850" y="5646738"/>
          <p14:tracePt t="137122" x="563563" y="5595938"/>
          <p14:tracePt t="137125" x="563563" y="5481638"/>
          <p14:tracePt t="137129" x="563563" y="5432425"/>
          <p14:tracePt t="137143" x="563563" y="5353050"/>
          <p14:tracePt t="137147" x="577850" y="5303838"/>
          <p14:tracePt t="137161" x="612775" y="5246688"/>
          <p14:tracePt t="137165" x="663575" y="5183188"/>
          <p14:tracePt t="137170" x="712788" y="5118100"/>
          <p14:tracePt t="137195" x="962025" y="4905375"/>
          <p14:tracePt t="137206" x="1012825" y="4883150"/>
          <p14:tracePt t="137216" x="1155700" y="4805363"/>
          <p14:tracePt t="137221" x="1212850" y="4791075"/>
          <p14:tracePt t="137234" x="1362075" y="4740275"/>
          <p14:tracePt t="137243" x="1411288" y="4740275"/>
          <p14:tracePt t="137248" x="1511300" y="4733925"/>
          <p14:tracePt t="137268" x="1611313" y="4719638"/>
          <p14:tracePt t="137272" x="1874838" y="4719638"/>
          <p14:tracePt t="137276" x="1989138" y="4719638"/>
          <p14:tracePt t="137288" x="2038350" y="4733925"/>
          <p14:tracePt t="137293" x="2189163" y="4754563"/>
          <p14:tracePt t="137305" x="2303463" y="4791075"/>
          <p14:tracePt t="137321" x="2417763" y="4833938"/>
          <p14:tracePt t="137325" x="2638425" y="4905375"/>
          <p14:tracePt t="137336" x="2687638" y="4933950"/>
          <p14:tracePt t="137340" x="2795588" y="4968875"/>
          <p14:tracePt t="137352" x="2901950" y="5003800"/>
          <p14:tracePt t="137359" x="2994025" y="5040313"/>
          <p14:tracePt t="137370" x="3094038" y="5083175"/>
          <p14:tracePt t="137374" x="3179763" y="5118100"/>
          <p14:tracePt t="137380" x="3251200" y="5154613"/>
          <p14:tracePt t="137395" x="3343275" y="5197475"/>
          <p14:tracePt t="137399" x="3414713" y="5232400"/>
          <p14:tracePt t="137403" x="3465513" y="5268913"/>
          <p14:tracePt t="137422" x="3579813" y="5346700"/>
          <p14:tracePt t="137432" x="3594100" y="5367338"/>
          <p14:tracePt t="137443" x="3643313" y="5403850"/>
          <p14:tracePt t="137447" x="3657600" y="5432425"/>
          <p14:tracePt t="137451" x="3678238" y="5453063"/>
          <p14:tracePt t="137463" x="3692525" y="5495925"/>
          <p14:tracePt t="137473" x="3692525" y="5518150"/>
          <p14:tracePt t="137493" x="3714750" y="5567363"/>
          <p14:tracePt t="137497" x="3714750" y="5595938"/>
          <p14:tracePt t="137501" x="3714750" y="5618163"/>
          <p14:tracePt t="137513" x="3714750" y="5646738"/>
          <p14:tracePt t="137518" x="3714750" y="5653088"/>
          <p14:tracePt t="137528" x="3714750" y="5681663"/>
          <p14:tracePt t="137547" x="3714750" y="5703888"/>
          <p14:tracePt t="137551" x="3714750" y="5716588"/>
          <p14:tracePt t="137559" x="3714750" y="5730875"/>
          <p14:tracePt t="137567" x="3714750" y="5745163"/>
          <p14:tracePt t="137579" x="3714750" y="5759450"/>
          <p14:tracePt t="137583" x="3706813" y="5767388"/>
          <p14:tracePt t="137599" x="3692525" y="5795963"/>
          <p14:tracePt t="137605" x="3678238" y="5816600"/>
          <p14:tracePt t="137618" x="3657600" y="5845175"/>
          <p14:tracePt t="137623" x="3643313" y="5867400"/>
          <p14:tracePt t="137634" x="3629025" y="5895975"/>
          <p14:tracePt t="137650" x="3608388" y="5916613"/>
          <p14:tracePt t="137654" x="3557588" y="5967413"/>
          <p14:tracePt t="137668" x="3529013" y="6010275"/>
          <p14:tracePt t="137672" x="3508375" y="6030913"/>
          <p14:tracePt t="137684" x="3465513" y="6059488"/>
          <p14:tracePt t="137697" x="3429000" y="6081713"/>
          <p14:tracePt t="137702" x="3408363" y="6108700"/>
          <p14:tracePt t="137705" x="3365500" y="6130925"/>
          <p14:tracePt t="137712" x="3328988" y="6159500"/>
          <p14:tracePt t="137727" x="3265488" y="6194425"/>
          <p14:tracePt t="137740" x="3244850" y="6208713"/>
          <p14:tracePt t="137746" x="3194050" y="6245225"/>
          <p14:tracePt t="137750" x="3165475" y="6259513"/>
          <p14:tracePt t="137763" x="3144838" y="6259513"/>
          <p14:tracePt t="137768" x="3116263" y="6265863"/>
          <p14:tracePt t="137780" x="3065463" y="6280150"/>
          <p14:tracePt t="137792" x="3051175" y="6294438"/>
          <p14:tracePt t="137797" x="3001963" y="6294438"/>
          <p14:tracePt t="137800" x="2965450" y="6294438"/>
          <p14:tracePt t="137811" x="2944813" y="6294438"/>
          <p14:tracePt t="137815" x="2901950" y="6294438"/>
          <p14:tracePt t="137828" x="2865438" y="6294438"/>
          <p14:tracePt t="137833" x="2830513" y="6294438"/>
          <p14:tracePt t="137845" x="2795588" y="6294438"/>
          <p14:tracePt t="137852" x="2752725" y="6294438"/>
          <p14:tracePt t="137855" x="2701925" y="6280150"/>
          <p14:tracePt t="137867" x="2652713" y="6265863"/>
          <p14:tracePt t="137877" x="2601913" y="6245225"/>
          <p14:tracePt t="137881" x="2552700" y="6216650"/>
          <p14:tracePt t="137892" x="2487613" y="6180138"/>
          <p14:tracePt t="137905" x="2432050" y="6159500"/>
          <p14:tracePt t="137910" x="2366963" y="6116638"/>
          <p14:tracePt t="137914" x="2303463" y="6067425"/>
          <p14:tracePt t="137927" x="2232025" y="6016625"/>
          <p14:tracePt t="137931" x="2152650" y="5967413"/>
          <p14:tracePt t="137936" x="2089150" y="5910263"/>
          <p14:tracePt t="137950" x="2017713" y="5859463"/>
          <p14:tracePt t="137957" x="1954213" y="5795963"/>
          <p14:tracePt t="137961" x="1889125" y="5730875"/>
          <p14:tracePt t="137978" x="1789113" y="5603875"/>
          <p14:tracePt t="137992" x="1725613" y="5495925"/>
          <p14:tracePt t="138003" x="1717675" y="5446713"/>
          <p14:tracePt t="138009" x="1703388" y="5381625"/>
          <p14:tracePt t="138021" x="1689100" y="5332413"/>
          <p14:tracePt t="138026" x="1689100" y="5283200"/>
          <p14:tracePt t="138036" x="1689100" y="5232400"/>
          <p14:tracePt t="138043" x="1689100" y="5183188"/>
          <p14:tracePt t="138059" x="1703388" y="5089525"/>
          <p14:tracePt t="138070" x="1725613" y="5040313"/>
          <p14:tracePt t="138076" x="1768475" y="4989513"/>
          <p14:tracePt t="138080" x="1817688" y="4940300"/>
          <p14:tracePt t="138094" x="1868488" y="4905375"/>
          <p14:tracePt t="138098" x="1917700" y="4868863"/>
          <p14:tracePt t="138131" x="2166938" y="4719638"/>
          <p14:tracePt t="138141" x="2232025" y="4691063"/>
          <p14:tracePt t="138145" x="2303463" y="4668838"/>
          <p14:tracePt t="138159" x="2381250" y="4640263"/>
          <p14:tracePt t="138163" x="2452688" y="4640263"/>
          <p14:tracePt t="138173" x="2530475" y="4619625"/>
          <p14:tracePt t="138196" x="2767013" y="4619625"/>
          <p14:tracePt t="138204" x="2865438" y="4619625"/>
          <p14:tracePt t="138213" x="2944813" y="4619625"/>
          <p14:tracePt t="138218" x="3030538" y="4640263"/>
          <p14:tracePt t="138233" x="3101975" y="4654550"/>
          <p14:tracePt t="138237" x="3179763" y="4683125"/>
          <p14:tracePt t="138245" x="3251200" y="4719638"/>
          <p14:tracePt t="138249" x="3314700" y="4754563"/>
          <p14:tracePt t="138268" x="3443288" y="4819650"/>
          <p14:tracePt t="138278" x="3494088" y="4854575"/>
          <p14:tracePt t="138283" x="3543300" y="4891088"/>
          <p14:tracePt t="138295" x="3594100" y="4940300"/>
          <p14:tracePt t="138300" x="3608388" y="4954588"/>
          <p14:tracePt t="138312" x="3663950" y="5018088"/>
          <p14:tracePt t="138319" x="3663950" y="5032375"/>
          <p14:tracePt t="138323" x="3706813" y="5089525"/>
          <p14:tracePt t="138336" x="3714750" y="5103813"/>
          <p14:tracePt t="138342" x="3729038" y="5168900"/>
          <p14:tracePt t="138349" x="3729038" y="5183188"/>
          <p14:tracePt t="138367" x="3743325" y="5203825"/>
          <p14:tracePt t="138372" x="3743325" y="5268913"/>
          <p14:tracePt t="138383" x="3743325" y="5297488"/>
          <p14:tracePt t="138388" x="3743325" y="5332413"/>
          <p14:tracePt t="138400" x="3729038" y="5353050"/>
          <p14:tracePt t="138403" x="3714750" y="5395913"/>
          <p14:tracePt t="138416" x="3692525" y="5418138"/>
          <p14:tracePt t="138428" x="3657600" y="5446713"/>
          <p14:tracePt t="138432" x="3629025" y="5481638"/>
          <p14:tracePt t="138436" x="3557588" y="5546725"/>
          <p14:tracePt t="138450" x="3443288" y="5618163"/>
          <p14:tracePt t="138466" x="3328988" y="5695950"/>
          <p14:tracePt t="138479" x="3230563" y="5745163"/>
          <p14:tracePt t="138487" x="3079750" y="5816600"/>
          <p14:tracePt t="138491" x="2979738" y="5859463"/>
          <p14:tracePt t="138506" x="2894013" y="5895975"/>
          <p14:tracePt t="138518" x="2801938" y="5930900"/>
          <p14:tracePt t="138522" x="2716213" y="5959475"/>
          <p14:tracePt t="138526" x="2638425" y="5981700"/>
          <p14:tracePt t="138538" x="2566988" y="5995988"/>
          <p14:tracePt t="138543" x="2538413" y="5995988"/>
          <p14:tracePt t="138548" x="2487613" y="6010275"/>
          <p14:tracePt t="138564" x="2403475" y="6010275"/>
          <p14:tracePt t="138575" x="2381250" y="6010275"/>
          <p14:tracePt t="138584" x="2352675" y="6010275"/>
          <p14:tracePt t="138592" x="2338388" y="6010275"/>
          <p14:tracePt t="138597" x="2332038" y="5995988"/>
          <p14:tracePt t="138609" x="2303463" y="5981700"/>
          <p14:tracePt t="138614" x="2303463" y="5967413"/>
          <p14:tracePt t="138634" x="2281238" y="5945188"/>
          <p14:tracePt t="138941" x="2281238" y="5930900"/>
          <p14:tracePt t="138950" x="2281238" y="5916613"/>
          <p14:tracePt t="138961" x="2266950" y="5895975"/>
          <p14:tracePt t="138970" x="2266950" y="5881688"/>
          <p14:tracePt t="138981" x="2252663" y="5845175"/>
          <p14:tracePt t="138985" x="2238375" y="5816600"/>
          <p14:tracePt t="138997" x="2232025" y="5795963"/>
          <p14:tracePt t="139004" x="2232025" y="5767388"/>
          <p14:tracePt t="139009" x="2217738" y="5745163"/>
          <p14:tracePt t="139020" x="2203450" y="5716588"/>
          <p14:tracePt t="139026" x="2189163" y="5703888"/>
          <p14:tracePt t="139035" x="2189163" y="5681663"/>
          <p14:tracePt t="139044" x="2174875" y="5667375"/>
          <p14:tracePt t="139062" x="2174875" y="5653088"/>
          <p14:tracePt t="139065" x="2174875" y="5646738"/>
          <p14:tracePt t="139191" x="2174875" y="5653088"/>
          <p14:tracePt t="139433" x="2203450" y="5653088"/>
          <p14:tracePt t="139442" x="2238375" y="5653088"/>
          <p14:tracePt t="139450" x="2281238" y="5653088"/>
          <p14:tracePt t="139465" x="2317750" y="5653088"/>
          <p14:tracePt t="139468" x="2352675" y="5667375"/>
          <p14:tracePt t="139480" x="2389188" y="5681663"/>
          <p14:tracePt t="139483" x="2452688" y="5703888"/>
          <p14:tracePt t="139494" x="2501900" y="5730875"/>
          <p14:tracePt t="139500" x="2552700" y="5759450"/>
          <p14:tracePt t="139511" x="2601913" y="5781675"/>
          <p14:tracePt t="139516" x="2652713" y="5810250"/>
          <p14:tracePt t="139528" x="2687638" y="5845175"/>
          <p14:tracePt t="139533" x="2738438" y="5881688"/>
          <p14:tracePt t="139546" x="2781300" y="5916613"/>
          <p14:tracePt t="139559" x="2801938" y="5930900"/>
          <p14:tracePt t="139569" x="2816225" y="5945188"/>
          <p14:tracePt t="139577" x="2844800" y="5967413"/>
          <p14:tracePt t="139592" x="2851150" y="5981700"/>
          <p14:tracePt t="139596" x="2851150" y="5995988"/>
          <p14:tracePt t="139616" x="2865438" y="5995988"/>
          <p14:tracePt t="139627" x="2865438" y="6010275"/>
          <p14:tracePt t="139648" x="2865438" y="6016625"/>
          <p14:tracePt t="139676" x="2865438" y="6030913"/>
          <p14:tracePt t="139692" x="2865438" y="6045200"/>
          <p14:tracePt t="139703" x="2865438" y="6059488"/>
          <p14:tracePt t="139712" x="2865438" y="6067425"/>
          <p14:tracePt t="139720" x="2865438" y="6081713"/>
          <p14:tracePt t="139736" x="2865438" y="6096000"/>
          <p14:tracePt t="139751" x="2865438" y="6108700"/>
          <p14:tracePt t="139805" x="2865438" y="6116638"/>
          <p14:tracePt t="139820" x="2865438" y="6130925"/>
          <p14:tracePt t="139835" x="2879725" y="6145213"/>
          <p14:tracePt t="139839" x="2894013" y="6165850"/>
          <p14:tracePt t="139851" x="2901950" y="6180138"/>
          <p14:tracePt t="139855" x="2916238" y="6194425"/>
          <p14:tracePt t="139867" x="2930525" y="6216650"/>
          <p14:tracePt t="139871" x="2951163" y="6245225"/>
          <p14:tracePt t="139884" x="2965450" y="6265863"/>
          <p14:tracePt t="139888" x="2979738" y="6280150"/>
          <p14:tracePt t="139902" x="3001963" y="6308725"/>
          <p14:tracePt t="139917" x="3016250" y="6323013"/>
          <p14:tracePt t="139921" x="3016250" y="6330950"/>
          <p14:tracePt t="139926" x="3030538" y="6345238"/>
          <p14:tracePt t="139946" x="3030538" y="6359525"/>
          <p14:tracePt t="139951" x="3044825" y="6359525"/>
          <p14:tracePt t="139970" x="3044825" y="6373813"/>
          <p14:tracePt t="140037" x="3044825" y="6380163"/>
          <p14:tracePt t="140057" x="3030538" y="6380163"/>
          <p14:tracePt t="140074" x="3001963" y="6380163"/>
          <p14:tracePt t="140083" x="3001963" y="6394450"/>
          <p14:tracePt t="140088" x="2979738" y="6394450"/>
          <p14:tracePt t="140100" x="2944813" y="6394450"/>
          <p14:tracePt t="140104" x="2916238" y="6408738"/>
          <p14:tracePt t="140117" x="2879725" y="6408738"/>
          <p14:tracePt t="140121" x="2844800" y="6423025"/>
          <p14:tracePt t="140135" x="2795588" y="6423025"/>
          <p14:tracePt t="140143" x="2752725" y="6430963"/>
          <p14:tracePt t="140152" x="2701925" y="6430963"/>
          <p14:tracePt t="140156" x="2652713" y="6430963"/>
          <p14:tracePt t="140166" x="2601913" y="6430963"/>
          <p14:tracePt t="140169" x="2552700" y="6430963"/>
          <p14:tracePt t="140179" x="2487613" y="6430963"/>
          <p14:tracePt t="140186" x="2438400" y="6430963"/>
          <p14:tracePt t="140195" x="2381250" y="6430963"/>
          <p14:tracePt t="140203" x="2317750" y="6430963"/>
          <p14:tracePt t="140209" x="2266950" y="6430963"/>
          <p14:tracePt t="140220" x="2203450" y="6430963"/>
          <p14:tracePt t="140226" x="2152650" y="6423025"/>
          <p14:tracePt t="140234" x="2103438" y="6408738"/>
          <p14:tracePt t="140246" x="2074863" y="6394450"/>
          <p14:tracePt t="140250" x="2017713" y="6380163"/>
          <p14:tracePt t="140259" x="1974850" y="6373813"/>
          <p14:tracePt t="140264" x="1939925" y="6359525"/>
          <p14:tracePt t="140282" x="1854200" y="6345238"/>
          <p14:tracePt t="140290" x="1803400" y="6330950"/>
          <p14:tracePt t="140300" x="1768475" y="6323013"/>
          <p14:tracePt t="140309" x="1739900" y="6323013"/>
          <p14:tracePt t="140318" x="1674813" y="6308725"/>
          <p14:tracePt t="140322" x="1654175" y="6308725"/>
          <p14:tracePt t="140333" x="1625600" y="6294438"/>
          <p14:tracePt t="140338" x="1590675" y="6280150"/>
          <p14:tracePt t="140352" x="1554163" y="6280150"/>
          <p14:tracePt t="140358" x="1525588" y="6265863"/>
          <p14:tracePt t="140363" x="1504950" y="6259513"/>
          <p14:tracePt t="140377" x="1476375" y="6259513"/>
          <p14:tracePt t="140382" x="1462088" y="6259513"/>
          <p14:tracePt t="140386" x="1439863" y="6245225"/>
          <p14:tracePt t="140401" x="1425575" y="6245225"/>
          <p14:tracePt t="140421" x="1411288" y="6245225"/>
          <p14:tracePt t="140425" x="1390650" y="6230938"/>
          <p14:tracePt t="140429" x="1376363" y="6230938"/>
          <p14:tracePt t="140438" x="1362075" y="6230938"/>
          <p14:tracePt t="140448" x="1354138" y="6216650"/>
          <p14:tracePt t="140452" x="1339850" y="6216650"/>
          <p14:tracePt t="140462" x="1325563" y="6216650"/>
          <p14:tracePt t="140475" x="1304925" y="6208713"/>
          <p14:tracePt t="140490" x="1290638" y="6208713"/>
          <p14:tracePt t="140501" x="1276350" y="6194425"/>
          <p14:tracePt t="140506" x="1262063" y="6194425"/>
          <p14:tracePt t="140518" x="1254125" y="6194425"/>
          <p14:tracePt t="140537" x="1225550" y="6180138"/>
          <p14:tracePt t="140546" x="1212850" y="6180138"/>
          <p14:tracePt t="140550" x="1204913" y="6165850"/>
          <p14:tracePt t="140554" x="1190625" y="6165850"/>
          <p14:tracePt t="140566" x="1162050" y="6165850"/>
          <p14:tracePt t="140585" x="1155700" y="6159500"/>
          <p14:tracePt t="140589" x="1141413" y="6145213"/>
          <p14:tracePt t="140601" x="1127125" y="6145213"/>
          <p14:tracePt t="140606" x="1112838" y="6130925"/>
          <p14:tracePt t="140622" x="1098550" y="6130925"/>
          <p14:tracePt t="140628" x="1098550" y="6116638"/>
          <p14:tracePt t="140632" x="1090613" y="6116638"/>
          <p14:tracePt t="140636" x="1076325" y="6108700"/>
          <p14:tracePt t="140648" x="1062038" y="6096000"/>
          <p14:tracePt t="140655" x="1062038" y="6081713"/>
          <p14:tracePt t="140667" x="1041400" y="6059488"/>
          <p14:tracePt t="140680" x="1027113" y="6045200"/>
          <p14:tracePt t="140684" x="1027113" y="6016625"/>
          <p14:tracePt t="140698" x="1012825" y="6010275"/>
          <p14:tracePt t="140702" x="998538" y="5981700"/>
          <p14:tracePt t="140709" x="998538" y="5959475"/>
          <p14:tracePt t="140716" x="990600" y="5916613"/>
          <p14:tracePt t="140729" x="990600" y="5895975"/>
          <p14:tracePt t="140733" x="976313" y="5859463"/>
          <p14:tracePt t="140745" x="976313" y="5816600"/>
          <p14:tracePt t="140759" x="962025" y="5781675"/>
          <p14:tracePt t="140764" x="962025" y="5745163"/>
          <p14:tracePt t="140767" x="962025" y="5695950"/>
          <p14:tracePt t="140779" x="947738" y="5646738"/>
          <p14:tracePt t="140787" x="947738" y="5595938"/>
          <p14:tracePt t="140792" x="941388" y="5518150"/>
          <p14:tracePt t="140808" x="941388" y="5453063"/>
          <p14:tracePt t="140813" x="927100" y="5303838"/>
          <p14:tracePt t="140826" x="912813" y="5232400"/>
          <p14:tracePt t="140830" x="912813" y="5146675"/>
          <p14:tracePt t="140842" x="898525" y="5054600"/>
          <p14:tracePt t="140847" x="890588" y="4983163"/>
          <p14:tracePt t="140859" x="876300" y="4905375"/>
          <p14:tracePt t="140862" x="847725" y="4840288"/>
          <p14:tracePt t="140875" x="841375" y="4768850"/>
          <p14:tracePt t="140879" x="827088" y="4705350"/>
          <p14:tracePt t="140889" x="812800" y="4640263"/>
          <p14:tracePt t="140894" x="798513" y="4591050"/>
          <p14:tracePt t="140916" x="792163" y="4541838"/>
          <p14:tracePt t="140925" x="777875" y="4441825"/>
          <p14:tracePt t="140930" x="763588" y="4391025"/>
          <p14:tracePt t="140934" x="749300" y="4341813"/>
          <p14:tracePt t="140947" x="749300" y="4305300"/>
          <p14:tracePt t="140952" x="741363" y="4241800"/>
          <p14:tracePt t="140977" x="727075" y="4205288"/>
          <p14:tracePt t="140981" x="698500" y="4121150"/>
          <p14:tracePt t="140985" x="698500" y="4056063"/>
          <p14:tracePt t="140988" x="692150" y="4021138"/>
          <p14:tracePt t="141001" x="677863" y="3956050"/>
          <p14:tracePt t="141005" x="663575" y="3927475"/>
          <p14:tracePt t="141019" x="649288" y="3863975"/>
          <p14:tracePt t="141033" x="627063" y="3763963"/>
          <p14:tracePt t="141037" x="612775" y="3729038"/>
          <p14:tracePt t="141052" x="612775" y="3678238"/>
          <p14:tracePt t="141056" x="598488" y="3629025"/>
          <p14:tracePt t="141066" x="592138" y="3578225"/>
          <p14:tracePt t="141080" x="563563" y="3478213"/>
          <p14:tracePt t="141092" x="549275" y="3443288"/>
          <p14:tracePt t="141097" x="534988" y="3379788"/>
          <p14:tracePt t="141109" x="527050" y="3328988"/>
          <p14:tracePt t="141113" x="512763" y="3279775"/>
          <p14:tracePt t="141135" x="498475" y="3214688"/>
          <p14:tracePt t="141140" x="477838" y="3114675"/>
          <p14:tracePt t="141147" x="463550" y="3065463"/>
          <p14:tracePt t="141151" x="463550" y="3016250"/>
          <p14:tracePt t="141164" x="449263" y="2965450"/>
          <p14:tracePt t="141168" x="434975" y="2916238"/>
          <p14:tracePt t="141190" x="434975" y="2879725"/>
          <p14:tracePt t="141194" x="412750" y="2765425"/>
          <p14:tracePt t="141198" x="412750" y="2716213"/>
          <p14:tracePt t="141209" x="400050" y="2667000"/>
          <p14:tracePt t="141221" x="400050" y="2601913"/>
          <p14:tracePt t="141226" x="385763" y="2552700"/>
          <p14:tracePt t="141231" x="377825" y="2487613"/>
          <p14:tracePt t="141249" x="363538" y="2387600"/>
          <p14:tracePt t="141256" x="363538" y="2366963"/>
          <p14:tracePt t="141269" x="349250" y="2287588"/>
          <p14:tracePt t="141273" x="334963" y="2274888"/>
          <p14:tracePt t="141284" x="328613" y="2238375"/>
          <p14:tracePt t="141289" x="328613" y="2203450"/>
          <p14:tracePt t="141302" x="314325" y="2138363"/>
          <p14:tracePt t="141305" x="314325" y="2124075"/>
          <p14:tracePt t="141315" x="300038" y="2074863"/>
          <p14:tracePt t="141319" x="300038" y="2038350"/>
          <p14:tracePt t="141330" x="300038" y="2003425"/>
          <p14:tracePt t="141339" x="285750" y="1966913"/>
          <p14:tracePt t="141350" x="285750" y="1938338"/>
          <p14:tracePt t="141369" x="277813" y="1889125"/>
          <p14:tracePt t="141376" x="263525" y="1839913"/>
          <p14:tracePt t="141380" x="263525" y="1803400"/>
          <p14:tracePt t="141384" x="263525" y="1774825"/>
          <p14:tracePt t="141396" x="249238" y="1739900"/>
          <p14:tracePt t="141405" x="249238" y="1717675"/>
          <p14:tracePt t="141410" x="249238" y="1703388"/>
          <p14:tracePt t="141431" x="234950" y="1674813"/>
          <p14:tracePt t="141435" x="234950" y="1654175"/>
          <p14:tracePt t="141446" x="234950" y="1639888"/>
          <p14:tracePt t="141450" x="234950" y="1625600"/>
          <p14:tracePt t="141466" x="234950" y="1611313"/>
          <p14:tracePt t="141560" x="249238" y="1611313"/>
          <p14:tracePt t="141570" x="263525" y="1611313"/>
          <p14:tracePt t="141580" x="285750" y="1611313"/>
          <p14:tracePt t="141588" x="314325" y="1603375"/>
          <p14:tracePt t="141611" x="334963" y="1603375"/>
          <p14:tracePt t="141620" x="477838" y="1574800"/>
          <p14:tracePt t="141631" x="534988" y="1574800"/>
          <p14:tracePt t="141635" x="598488" y="1560513"/>
          <p14:tracePt t="141645" x="663575" y="1560513"/>
          <p14:tracePt t="141652" x="727075" y="1554163"/>
          <p14:tracePt t="141663" x="798513" y="1554163"/>
          <p14:tracePt t="141666" x="876300" y="1554163"/>
          <p14:tracePt t="141677" x="1027113" y="1554163"/>
          <p14:tracePt t="141681" x="1141413" y="1554163"/>
          <p14:tracePt t="141692" x="1239838" y="1554163"/>
          <p14:tracePt t="141703" x="1354138" y="1554163"/>
          <p14:tracePt t="141711" x="1490663" y="1554163"/>
          <p14:tracePt t="141720" x="1625600" y="1554163"/>
          <p14:tracePt t="141724" x="1774825" y="1560513"/>
          <p14:tracePt t="141736" x="1925638" y="1560513"/>
          <p14:tracePt t="141742" x="2074863" y="1589088"/>
          <p14:tracePt t="141747" x="2238375" y="1603375"/>
          <p14:tracePt t="141763" x="2566988" y="1639888"/>
          <p14:tracePt t="141776" x="2730500" y="1660525"/>
          <p14:tracePt t="141780" x="2901950" y="1703388"/>
          <p14:tracePt t="141794" x="3065463" y="1717675"/>
          <p14:tracePt t="141802" x="3216275" y="1739900"/>
          <p14:tracePt t="141806" x="3294063" y="1754188"/>
          <p14:tracePt t="141811" x="3429000" y="1768475"/>
          <p14:tracePt t="141826" x="3643313" y="1803400"/>
          <p14:tracePt t="141833" x="3706813" y="1803400"/>
          <p14:tracePt t="141844" x="3806825" y="1825625"/>
          <p14:tracePt t="141848" x="3921125" y="1839913"/>
          <p14:tracePt t="141852" x="4021138" y="1854200"/>
          <p14:tracePt t="141865" x="4106863" y="1874838"/>
          <p14:tracePt t="141869" x="4192588" y="1889125"/>
          <p14:tracePt t="141881" x="4270375" y="1903413"/>
          <p14:tracePt t="141894" x="4341813" y="1917700"/>
          <p14:tracePt t="141898" x="4421188" y="1924050"/>
          <p14:tracePt t="141901" x="4491038" y="1938338"/>
          <p14:tracePt t="141914" x="4556125" y="1952625"/>
          <p14:tracePt t="141918" x="4619625" y="1974850"/>
          <p14:tracePt t="141932" x="4684713" y="1989138"/>
          <p14:tracePt t="141945" x="4733925" y="1989138"/>
          <p14:tracePt t="141949" x="4791075" y="2024063"/>
          <p14:tracePt t="141956" x="4833938" y="2024063"/>
          <p14:tracePt t="141968" x="4856163" y="2038350"/>
          <p14:tracePt t="141976" x="4870450" y="2052638"/>
          <p14:tracePt t="141995" x="4883150" y="2052638"/>
          <p14:tracePt t="142000" x="4891088" y="2066925"/>
          <p14:tracePt t="142004" x="4905375" y="2066925"/>
          <p14:tracePt t="142023" x="4905375" y="2074863"/>
          <p14:tracePt t="142063" x="4905375" y="2089150"/>
          <p14:tracePt t="142085" x="4905375" y="2103438"/>
          <p14:tracePt t="142116" x="4891088" y="2117725"/>
          <p14:tracePt t="142131" x="4883150" y="2124075"/>
          <p14:tracePt t="142146" x="4870450" y="2138363"/>
          <p14:tracePt t="142159" x="4870450" y="2152650"/>
          <p14:tracePt t="142169" x="4856163" y="2166938"/>
          <p14:tracePt t="142175" x="4856163" y="2203450"/>
          <p14:tracePt t="142186" x="4856163" y="2224088"/>
          <p14:tracePt t="142193" x="4841875" y="2266950"/>
          <p14:tracePt t="142200" x="4841875" y="2301875"/>
          <p14:tracePt t="142211" x="4833938" y="2366963"/>
          <p14:tracePt t="142215" x="4833938" y="2430463"/>
          <p14:tracePt t="142223" x="4819650" y="2501900"/>
          <p14:tracePt t="142232" x="4805363" y="2587625"/>
          <p14:tracePt t="142244" x="4791075" y="2736850"/>
          <p14:tracePt t="142248" x="4784725" y="2836863"/>
          <p14:tracePt t="142260" x="4784725" y="2901950"/>
          <p14:tracePt t="142265" x="4756150" y="3016250"/>
          <p14:tracePt t="142276" x="4741863" y="3114675"/>
          <p14:tracePt t="142280" x="4719638" y="3300413"/>
          <p14:tracePt t="142293" x="4705350" y="3414713"/>
          <p14:tracePt t="142297" x="4684713" y="3543300"/>
          <p14:tracePt t="142309" x="4656138" y="3678238"/>
          <p14:tracePt t="142314" x="4641850" y="3806825"/>
          <p14:tracePt t="142324" x="4619625" y="3956050"/>
          <p14:tracePt t="142328" x="4591050" y="4078288"/>
          <p14:tracePt t="142334" x="4584700" y="4256088"/>
          <p14:tracePt t="142348" x="4556125" y="4405313"/>
          <p14:tracePt t="142352" x="4533900" y="4556125"/>
          <p14:tracePt t="142371" x="4505325" y="4833938"/>
          <p14:tracePt t="142376" x="4491038" y="4983163"/>
          <p14:tracePt t="142387" x="4484688" y="5132388"/>
          <p14:tracePt t="142392" x="4484688" y="5203825"/>
          <p14:tracePt t="142405" x="4456113" y="5418138"/>
          <p14:tracePt t="142409" x="4441825" y="5567363"/>
          <p14:tracePt t="142420" x="4441825" y="5703888"/>
          <p14:tracePt t="142426" x="4441825" y="5845175"/>
          <p14:tracePt t="142441" x="4441825" y="6045200"/>
          <p14:tracePt t="142452" x="4441825" y="6159500"/>
          <p14:tracePt t="142466" x="4441825" y="6280150"/>
          <p14:tracePt t="142470" x="4441825" y="6394450"/>
          <p14:tracePt t="142476" x="4441825" y="6508750"/>
          <p14:tracePt t="142483" x="4441825" y="6608763"/>
          <p14:tracePt t="142488" x="4441825" y="6708775"/>
          <p14:tracePt t="142501" x="4441825" y="6808788"/>
          <p14:tracePt t="143099" x="4427538" y="6708775"/>
          <p14:tracePt t="143109" x="4427538" y="6543675"/>
          <p14:tracePt t="143119" x="4427538" y="6430963"/>
          <p14:tracePt t="143128" x="4427538" y="6323013"/>
          <p14:tracePt t="143136" x="4427538" y="6208713"/>
          <p14:tracePt t="143146" x="4441825" y="6081713"/>
          <p14:tracePt t="143150" x="4470400" y="5945188"/>
          <p14:tracePt t="143165" x="4519613" y="5681663"/>
          <p14:tracePt t="143177" x="4556125" y="5532438"/>
          <p14:tracePt t="143181" x="4584700" y="5395913"/>
          <p14:tracePt t="143193" x="4605338" y="5254625"/>
          <p14:tracePt t="143197" x="4633913" y="5118100"/>
          <p14:tracePt t="143211" x="4633913" y="4968875"/>
          <p14:tracePt t="143218" x="4641850" y="4833938"/>
          <p14:tracePt t="143221" x="4656138" y="4691063"/>
          <p14:tracePt t="143233" x="4656138" y="4570413"/>
          <p14:tracePt t="143242" x="4656138" y="4427538"/>
          <p14:tracePt t="143247" x="4656138" y="4370388"/>
          <p14:tracePt t="143256" x="4656138" y="4241800"/>
          <p14:tracePt t="143266" x="4656138" y="4127500"/>
          <p14:tracePt t="143276" x="4656138" y="4041775"/>
          <p14:tracePt t="143280" x="4656138" y="4006850"/>
          <p14:tracePt t="143288" x="4656138" y="3941763"/>
          <p14:tracePt t="143297" x="4656138" y="3878263"/>
          <p14:tracePt t="143312" x="4656138" y="3813175"/>
          <p14:tracePt t="143322" x="4656138" y="3792538"/>
          <p14:tracePt t="143326" x="4656138" y="3778250"/>
          <p14:tracePt t="143337" x="4656138" y="3757613"/>
          <p14:tracePt t="143349" x="4656138" y="3743325"/>
          <p14:tracePt t="143352" x="4656138" y="3729038"/>
          <p14:tracePt t="143361" x="4656138" y="3706813"/>
          <p14:tracePt t="143369" x="4656138" y="3692525"/>
          <p14:tracePt t="143381" x="4656138" y="3663950"/>
          <p14:tracePt t="143384" x="4656138" y="3657600"/>
          <p14:tracePt t="143394" x="4656138" y="3629025"/>
          <p14:tracePt t="143398" x="4656138" y="3614738"/>
          <p14:tracePt t="143409" x="4656138" y="3592513"/>
          <p14:tracePt t="143422" x="4656138" y="3578225"/>
          <p14:tracePt t="143433" x="4641850" y="3563938"/>
          <p14:tracePt t="143442" x="4641850" y="3557588"/>
          <p14:tracePt t="143808" x="4656138" y="3557588"/>
          <p14:tracePt t="143817" x="4733925" y="3543300"/>
          <p14:tracePt t="143828" x="4805363" y="3529013"/>
          <p14:tracePt t="143835" x="4883150" y="3514725"/>
          <p14:tracePt t="143844" x="4997450" y="3492500"/>
          <p14:tracePt t="143852" x="5119688" y="3478213"/>
          <p14:tracePt t="143861" x="5254625" y="3463925"/>
          <p14:tracePt t="143866" x="5403850" y="3443288"/>
          <p14:tracePt t="143877" x="5561013" y="3429000"/>
          <p14:tracePt t="143886" x="5695950" y="3400425"/>
          <p14:tracePt t="143892" x="5846763" y="3394075"/>
          <p14:tracePt t="143902" x="5995988" y="3379788"/>
          <p14:tracePt t="143915" x="6145213" y="3379788"/>
          <p14:tracePt t="143920" x="6296025" y="3365500"/>
          <p14:tracePt t="143925" x="6373813" y="3365500"/>
          <p14:tracePt t="143929" x="6508750" y="3351213"/>
          <p14:tracePt t="143945" x="6723063" y="3351213"/>
          <p14:tracePt t="143952" x="6788150" y="3351213"/>
          <p14:tracePt t="143955" x="6908800" y="3351213"/>
          <p14:tracePt t="143965" x="7037388" y="3343275"/>
          <p14:tracePt t="143976" x="7137400" y="3343275"/>
          <p14:tracePt t="143980" x="7223125" y="3343275"/>
          <p14:tracePt t="143987" x="7321550" y="3343275"/>
          <p14:tracePt t="143999" x="7407275" y="3343275"/>
          <p14:tracePt t="144003" x="7472363" y="3343275"/>
          <p14:tracePt t="144013" x="7550150" y="3328988"/>
          <p14:tracePt t="144026" x="7600950" y="3328988"/>
          <p14:tracePt t="144030" x="7621588" y="3328988"/>
          <p14:tracePt t="144038" x="7658100" y="3328988"/>
          <p14:tracePt t="144047" x="7700963" y="3328988"/>
          <p14:tracePt t="144053" x="7735888" y="3328988"/>
          <p14:tracePt t="144069" x="7785100" y="3328988"/>
          <p14:tracePt t="144079" x="7799388" y="3328988"/>
          <p14:tracePt t="144087" x="7813675" y="3328988"/>
          <p14:tracePt t="144095" x="7821613" y="3328988"/>
          <p14:tracePt t="144103" x="7835900" y="3328988"/>
          <p14:tracePt t="144115" x="7850188" y="3328988"/>
          <p14:tracePt t="144126" x="7864475" y="3328988"/>
          <p14:tracePt t="144139" x="7870825" y="3328988"/>
          <p14:tracePt t="144170" x="7885113" y="3328988"/>
          <p14:tracePt t="144211" x="7899400" y="3328988"/>
          <p14:tracePt t="144231" x="7913688" y="3328988"/>
          <p14:tracePt t="144243" x="7921625" y="3328988"/>
          <p14:tracePt t="144248" x="7935913" y="3328988"/>
          <p14:tracePt t="144252" x="7964488" y="3328988"/>
          <p14:tracePt t="144262" x="7970838" y="3328988"/>
          <p14:tracePt t="144271" x="7999413" y="3328988"/>
          <p14:tracePt t="144280" x="8021638" y="3343275"/>
          <p14:tracePt t="144678" x="8021638" y="3328988"/>
          <p14:tracePt t="144686" x="8050213" y="3314700"/>
          <p14:tracePt t="144695" x="8070850" y="3294063"/>
          <p14:tracePt t="144704" x="8085138" y="3279775"/>
          <p14:tracePt t="144713" x="8121650" y="3251200"/>
          <p14:tracePt t="144721" x="8162925" y="3228975"/>
          <p14:tracePt t="144730" x="8185150" y="3200400"/>
          <p14:tracePt t="144739" x="8220075" y="3194050"/>
          <p14:tracePt t="144750" x="8248650" y="3179763"/>
          <p14:tracePt t="144753" x="8299450" y="3165475"/>
          <p14:tracePt t="144765" x="8313738" y="3151188"/>
          <p14:tracePt t="144769" x="8348663" y="3143250"/>
          <p14:tracePt t="144780" x="8385175" y="3128963"/>
          <p14:tracePt t="144789" x="8413750" y="3114675"/>
          <p14:tracePt t="144794" x="8434388" y="3114675"/>
          <p14:tracePt t="144803" x="8462963" y="3114675"/>
          <p14:tracePt t="144819" x="8485188" y="3100388"/>
          <p14:tracePt t="144822" x="8499475" y="3100388"/>
          <p14:tracePt t="144826" x="8513763" y="3100388"/>
          <p14:tracePt t="144836" x="8528050" y="3100388"/>
          <p14:tracePt t="144859" x="8534400" y="3100388"/>
          <p14:tracePt t="144969" x="8528050" y="3100388"/>
          <p14:tracePt t="144997" x="8513763" y="3100388"/>
          <p14:tracePt t="145011" x="8499475" y="3100388"/>
          <p14:tracePt t="145033" x="8485188" y="3100388"/>
          <p14:tracePt t="145052" x="8477250" y="3100388"/>
          <p14:tracePt t="145089" x="8462963" y="3100388"/>
          <p14:tracePt t="145145" x="8448675" y="3100388"/>
          <p14:tracePt t="145186" x="8434388" y="3100388"/>
          <p14:tracePt t="145195" x="8434388" y="3114675"/>
          <p14:tracePt t="145223" x="8428038" y="3128963"/>
          <p14:tracePt t="145237" x="8413750" y="3128963"/>
          <p14:tracePt t="145250" x="8399463" y="3128963"/>
          <p14:tracePt t="145254" x="8385175" y="3143250"/>
          <p14:tracePt t="145263" x="8362950" y="3143250"/>
          <p14:tracePt t="145268" x="8334375" y="3151188"/>
          <p14:tracePt t="145278" x="8299450" y="3151188"/>
          <p14:tracePt t="145286" x="8262938" y="3165475"/>
          <p14:tracePt t="145294" x="8213725" y="3179763"/>
          <p14:tracePt t="145303" x="8162925" y="3194050"/>
          <p14:tracePt t="145312" x="8113713" y="3200400"/>
          <p14:tracePt t="145318" x="8064500" y="3214688"/>
          <p14:tracePt t="145334" x="8013700" y="3243263"/>
          <p14:tracePt t="145338" x="7950200" y="3251200"/>
          <p14:tracePt t="145342" x="7899400" y="3265488"/>
          <p14:tracePt t="145354" x="7835900" y="3294063"/>
          <p14:tracePt t="145359" x="7770813" y="3300413"/>
          <p14:tracePt t="145364" x="7721600" y="3328988"/>
          <p14:tracePt t="145376" x="7672388" y="3343275"/>
          <p14:tracePt t="145380" x="7607300" y="3365500"/>
          <p14:tracePt t="145393" x="7558088" y="3365500"/>
          <p14:tracePt t="145397" x="7507288" y="3394075"/>
          <p14:tracePt t="145409" x="7458075" y="3400425"/>
          <p14:tracePt t="145414" x="7421563" y="3414713"/>
          <p14:tracePt t="145425" x="7386638" y="3429000"/>
          <p14:tracePt t="145429" x="7335838" y="3429000"/>
          <p14:tracePt t="145439" x="7308850" y="3443288"/>
          <p14:tracePt t="145446" x="7286625" y="3443288"/>
          <p14:tracePt t="145455" x="7251700" y="3457575"/>
          <p14:tracePt t="145466" x="7223125" y="3457575"/>
          <p14:tracePt t="145470" x="7194550" y="3457575"/>
          <p14:tracePt t="145481" x="7172325" y="3463925"/>
          <p14:tracePt t="145489" x="7143750" y="3463925"/>
          <p14:tracePt t="145494" x="7108825" y="3463925"/>
          <p14:tracePt t="145503" x="7043738" y="3478213"/>
          <p14:tracePt t="149562" x="7043738" y="3463925"/>
          <p14:tracePt t="149571" x="7058025" y="3457575"/>
          <p14:tracePt t="149582" x="7072313" y="3457575"/>
          <p14:tracePt t="149589" x="7086600" y="3443288"/>
          <p14:tracePt t="149599" x="7094538" y="3443288"/>
          <p14:tracePt t="149614" x="7123113" y="3443288"/>
          <p14:tracePt t="149618" x="7143750" y="3429000"/>
          <p14:tracePt t="149628" x="7158038" y="3429000"/>
          <p14:tracePt t="149638" x="7186613" y="3429000"/>
          <p14:tracePt t="149643" x="7208838" y="3429000"/>
          <p14:tracePt t="149652" x="7223125" y="3429000"/>
          <p14:tracePt t="149666" x="7251700" y="3429000"/>
          <p14:tracePt t="149670" x="7258050" y="3429000"/>
          <p14:tracePt t="149676" x="7272338" y="3429000"/>
          <p14:tracePt t="149684" x="7286625" y="3429000"/>
          <p14:tracePt t="149693" x="7300913" y="3429000"/>
          <p14:tracePt t="149711" x="7308850" y="3429000"/>
          <p14:tracePt t="149761" x="7308850" y="3443288"/>
          <p14:tracePt t="149825" x="7308850" y="3457575"/>
          <p14:tracePt t="149859" x="7300913" y="3457575"/>
          <p14:tracePt t="149878" x="7300913" y="3463925"/>
          <p14:tracePt t="149886" x="7286625" y="3463925"/>
          <p14:tracePt t="149902" x="7286625" y="3478213"/>
          <p14:tracePt t="149913" x="7272338" y="3478213"/>
          <p14:tracePt t="149934" x="7272338" y="3492500"/>
          <p14:tracePt t="149951" x="7258050" y="3492500"/>
          <p14:tracePt t="149970" x="7258050" y="3506788"/>
          <p14:tracePt t="149997" x="7258050" y="3514725"/>
          <p14:tracePt t="150030" x="7251700" y="3529013"/>
          <p14:tracePt t="150054" x="7251700" y="3543300"/>
          <p14:tracePt t="150080" x="7251700" y="3557588"/>
          <p14:tracePt t="150113" x="7251700" y="3563938"/>
          <p14:tracePt t="150137" x="7237413" y="3578225"/>
          <p14:tracePt t="150142" x="7223125" y="3592513"/>
          <p14:tracePt t="150155" x="7223125" y="3606800"/>
          <p14:tracePt t="150160" x="7194550" y="3629025"/>
          <p14:tracePt t="150169" x="7186613" y="3643313"/>
          <p14:tracePt t="150173" x="7172325" y="3663950"/>
          <p14:tracePt t="150187" x="7158038" y="3678238"/>
          <p14:tracePt t="150193" x="7137400" y="3706813"/>
          <p14:tracePt t="150197" x="7123113" y="3729038"/>
          <p14:tracePt t="150211" x="7108825" y="3743325"/>
          <p14:tracePt t="150215" x="7094538" y="3763963"/>
          <p14:tracePt t="150227" x="7072313" y="3778250"/>
          <p14:tracePt t="150231" x="7058025" y="3792538"/>
          <p14:tracePt t="150243" x="7043738" y="3806825"/>
          <p14:tracePt t="150247" x="7043738" y="3813175"/>
          <p14:tracePt t="150261" x="7037388" y="3827463"/>
          <p14:tracePt t="150265" x="7023100" y="3827463"/>
          <p14:tracePt t="150273" x="7023100" y="3841750"/>
          <p14:tracePt t="150282" x="7008813" y="3863975"/>
          <p14:tracePt t="151526" x="6994525" y="3813175"/>
          <p14:tracePt t="151536" x="6994525" y="3743325"/>
          <p14:tracePt t="151546" x="6994525" y="3678238"/>
          <p14:tracePt t="151553" x="6994525" y="3614738"/>
          <p14:tracePt t="151563" x="6994525" y="3557588"/>
          <p14:tracePt t="151571" x="6994525" y="3514725"/>
          <p14:tracePt t="151578" x="7008813" y="3457575"/>
          <p14:tracePt t="151588" x="7008813" y="3414713"/>
          <p14:tracePt t="151592" x="7008813" y="3379788"/>
          <p14:tracePt t="151606" x="7023100" y="3343275"/>
          <p14:tracePt t="151610" x="7023100" y="3279775"/>
          <p14:tracePt t="151620" x="7037388" y="3243263"/>
          <p14:tracePt t="151628" x="7043738" y="3200400"/>
          <p14:tracePt t="151636" x="7058025" y="3165475"/>
          <p14:tracePt t="151644" x="7058025" y="3143250"/>
          <p14:tracePt t="151652" x="7086600" y="3114675"/>
          <p14:tracePt t="151661" x="7094538" y="3100388"/>
          <p14:tracePt t="151668" x="7123113" y="3079750"/>
          <p14:tracePt t="151672" x="7143750" y="3079750"/>
          <p14:tracePt t="151684" x="7172325" y="3065463"/>
          <p14:tracePt t="151688" x="7186613" y="3065463"/>
          <p14:tracePt t="151704" x="7208838" y="3065463"/>
          <p14:tracePt t="151709" x="7237413" y="3065463"/>
          <p14:tracePt t="151714" x="7272338" y="3065463"/>
          <p14:tracePt t="151728" x="7308850" y="3065463"/>
          <p14:tracePt t="151739" x="7335838" y="3065463"/>
          <p14:tracePt t="151751" x="7358063" y="3065463"/>
          <p14:tracePt t="151755" x="7372350" y="3065463"/>
          <p14:tracePt t="151767" x="7386638" y="3065463"/>
          <p14:tracePt t="151778" x="7400925" y="3079750"/>
          <p14:tracePt t="151783" x="7407275" y="3079750"/>
          <p14:tracePt t="151794" x="7421563" y="3079750"/>
          <p14:tracePt t="151833" x="7435850" y="3094038"/>
          <p14:tracePt t="151865" x="7450138" y="3094038"/>
          <p14:tracePt t="151906" x="7472363" y="3094038"/>
          <p14:tracePt t="151916" x="7486650" y="3094038"/>
          <p14:tracePt t="151925" x="7507288" y="3094038"/>
          <p14:tracePt t="151930" x="7535863" y="3094038"/>
          <p14:tracePt t="151943" x="7558088" y="3094038"/>
          <p14:tracePt t="151947" x="7600950" y="3094038"/>
          <p14:tracePt t="151956" x="7607300" y="3094038"/>
          <p14:tracePt t="151967" x="7635875" y="3094038"/>
          <p14:tracePt t="151975" x="7658100" y="3094038"/>
          <p14:tracePt t="152348" x="7650163" y="3094038"/>
          <p14:tracePt t="152356" x="7635875" y="3079750"/>
          <p14:tracePt t="152366" x="7621588" y="3079750"/>
          <p14:tracePt t="152377" x="7607300" y="3079750"/>
          <p14:tracePt t="152385" x="7586663" y="3079750"/>
          <p14:tracePt t="152393" x="7572375" y="3065463"/>
          <p14:tracePt t="152403" x="7550150" y="3065463"/>
          <p14:tracePt t="152406" x="7535863" y="3065463"/>
          <p14:tracePt t="152420" x="7486650" y="3044825"/>
          <p14:tracePt t="152430" x="7450138" y="3044825"/>
          <p14:tracePt t="152439" x="7407275" y="3030538"/>
          <p14:tracePt t="152449" x="7386638" y="3016250"/>
          <p14:tracePt t="152457" x="7358063" y="3001963"/>
          <p14:tracePt t="152465" x="7321550" y="2979738"/>
          <p14:tracePt t="152476" x="7300913" y="2951163"/>
          <p14:tracePt t="152481" x="7258050" y="2930525"/>
          <p14:tracePt t="152485" x="7237413" y="2901950"/>
          <p14:tracePt t="152501" x="7208838" y="2879725"/>
          <p14:tracePt t="152505" x="7172325" y="2830513"/>
          <p14:tracePt t="152516" x="7143750" y="2787650"/>
          <p14:tracePt t="152520" x="7137400" y="2736850"/>
          <p14:tracePt t="152533" x="7108825" y="2701925"/>
          <p14:tracePt t="152537" x="7086600" y="2667000"/>
          <p14:tracePt t="152549" x="7072313" y="2616200"/>
          <p14:tracePt t="152556" x="7072313" y="2581275"/>
          <p14:tracePt t="152561" x="7058025" y="2530475"/>
          <p14:tracePt t="152572" x="7058025" y="2487613"/>
          <p14:tracePt t="152577" x="7058025" y="2452688"/>
          <p14:tracePt t="152586" x="7058025" y="2416175"/>
          <p14:tracePt t="152592" x="7058025" y="2366963"/>
          <p14:tracePt t="152602" x="7058025" y="2330450"/>
          <p14:tracePt t="152610" x="7072313" y="2287588"/>
          <p14:tracePt t="152619" x="7086600" y="2252663"/>
          <p14:tracePt t="152629" x="7123113" y="2203450"/>
          <p14:tracePt t="152633" x="7143750" y="2166938"/>
          <p14:tracePt t="152644" x="7186613" y="2117725"/>
          <p14:tracePt t="152649" x="7237413" y="2074863"/>
          <p14:tracePt t="152669" x="7400925" y="1966913"/>
          <p14:tracePt t="152673" x="7450138" y="1938338"/>
          <p14:tracePt t="152685" x="7535863" y="1889125"/>
          <p14:tracePt t="152689" x="7686675" y="1825625"/>
          <p14:tracePt t="152697" x="7799388" y="1803400"/>
          <p14:tracePt t="152718" x="7970838" y="1754188"/>
          <p14:tracePt t="152722" x="8070850" y="1725613"/>
          <p14:tracePt t="152733" x="8262938" y="1689100"/>
          <p14:tracePt t="152737" x="8377238" y="1660525"/>
          <p14:tracePt t="152748" x="8513763" y="1654175"/>
          <p14:tracePt t="152766" x="8797925" y="1639888"/>
          <p14:tracePt t="152770" x="8947150" y="1639888"/>
          <p14:tracePt t="152781" x="9126538" y="1639888"/>
          <p14:tracePt t="152785" x="9312275" y="1639888"/>
          <p14:tracePt t="152795" x="9510713" y="1639888"/>
          <p14:tracePt t="152803" x="9704388" y="1639888"/>
          <p14:tracePt t="152812" x="9902825" y="1639888"/>
          <p14:tracePt t="152821" x="10117138" y="1660525"/>
          <p14:tracePt t="152828" x="10302875" y="1689100"/>
          <p14:tracePt t="152838" x="10502900" y="1717675"/>
          <p14:tracePt t="152843" x="10680700" y="1754188"/>
          <p14:tracePt t="152855" x="10829925" y="1789113"/>
          <p14:tracePt t="152859" x="10979150" y="1825625"/>
          <p14:tracePt t="152871" x="11036300" y="1839913"/>
          <p14:tracePt t="152876" x="11150600" y="1889125"/>
          <p14:tracePt t="152887" x="11264900" y="1938338"/>
          <p14:tracePt t="152895" x="11344275" y="1974850"/>
          <p14:tracePt t="152899" x="11428413" y="2038350"/>
          <p14:tracePt t="152910" x="11499850" y="2089150"/>
          <p14:tracePt t="152914" x="11550650" y="2138363"/>
          <p14:tracePt t="152926" x="11593513" y="2189163"/>
          <p14:tracePt t="152936" x="11642725" y="2238375"/>
          <p14:tracePt t="152939" x="11664950" y="2301875"/>
          <p14:tracePt t="152950" x="11679238" y="2352675"/>
          <p14:tracePt t="152954" x="11693525" y="2401888"/>
          <p14:tracePt t="152969" x="11707813" y="2452688"/>
          <p14:tracePt t="152981" x="11707813" y="2516188"/>
          <p14:tracePt t="152985" x="11707813" y="2566988"/>
          <p14:tracePt t="152989" x="11707813" y="2616200"/>
          <p14:tracePt t="152993" x="11679238" y="2679700"/>
          <p14:tracePt t="153009" x="11642725" y="2736850"/>
          <p14:tracePt t="153013" x="11579225" y="2801938"/>
          <p14:tracePt t="153018" x="11493500" y="2901950"/>
          <p14:tracePt t="153040" x="11293475" y="3051175"/>
          <p14:tracePt t="153044" x="11150600" y="3114675"/>
          <p14:tracePt t="153054" x="11001375" y="3194050"/>
          <p14:tracePt t="153064" x="10815638" y="3265488"/>
          <p14:tracePt t="153068" x="10466388" y="3379788"/>
          <p14:tracePt t="153079" x="10352088" y="3400425"/>
          <p14:tracePt t="153083" x="10117138" y="3463925"/>
          <p14:tracePt t="153092" x="9902825" y="3492500"/>
          <p14:tracePt t="153108" x="9461500" y="3543300"/>
          <p14:tracePt t="153121" x="9390063" y="3557588"/>
          <p14:tracePt t="153126" x="9261475" y="3557588"/>
          <p14:tracePt t="153130" x="9147175" y="3557588"/>
          <p14:tracePt t="153144" x="9112250" y="3557588"/>
          <p14:tracePt t="153148" x="9047163" y="3557588"/>
          <p14:tracePt t="153161" x="8997950" y="3557588"/>
          <p14:tracePt t="153164" x="8975725" y="3543300"/>
          <p14:tracePt t="153185" x="8940800" y="3514725"/>
          <p14:tracePt t="153189" x="8926513" y="3506788"/>
          <p14:tracePt t="153204" x="8926513" y="3492500"/>
          <p14:tracePt t="153220" x="8926513" y="3478213"/>
          <p14:tracePt t="153278" x="8940800" y="3478213"/>
          <p14:tracePt t="153532" x="8891588" y="3478213"/>
          <p14:tracePt t="153543" x="8834438" y="3506788"/>
          <p14:tracePt t="153552" x="8777288" y="3529013"/>
          <p14:tracePt t="153560" x="8712200" y="3563938"/>
          <p14:tracePt t="153579" x="8626475" y="3629025"/>
          <p14:tracePt t="153583" x="8462963" y="3743325"/>
          <p14:tracePt t="153595" x="8185150" y="3927475"/>
          <p14:tracePt t="153599" x="7970838" y="4078288"/>
          <p14:tracePt t="153611" x="7870825" y="4156075"/>
          <p14:tracePt t="153615" x="7672388" y="4305300"/>
          <p14:tracePt t="153627" x="7486650" y="4456113"/>
          <p14:tracePt t="153632" x="7300913" y="4591050"/>
          <p14:tracePt t="153644" x="7137400" y="4705350"/>
          <p14:tracePt t="153648" x="7072313" y="4754563"/>
          <p14:tracePt t="153660" x="6958013" y="4840288"/>
          <p14:tracePt t="153665" x="6923088" y="4868863"/>
          <p14:tracePt t="153675" x="6859588" y="4919663"/>
          <p14:tracePt t="153686" x="6808788" y="4954588"/>
          <p14:tracePt t="153690" x="6773863" y="4989513"/>
          <p14:tracePt t="153700" x="6759575" y="5003800"/>
          <p14:tracePt t="153704" x="6745288" y="5018088"/>
          <p14:tracePt t="153716" x="6737350" y="5018088"/>
          <p14:tracePt t="153728" x="6723063" y="5032375"/>
          <p14:tracePt t="153797" x="6737350" y="5032375"/>
          <p14:tracePt t="153830" x="6745288" y="5032375"/>
          <p14:tracePt t="153839" x="6745288" y="5018088"/>
          <p14:tracePt t="153859" x="6759575" y="5018088"/>
          <p14:tracePt t="153867" x="6773863" y="5018088"/>
          <p14:tracePt t="153876" x="6794500" y="5018088"/>
          <p14:tracePt t="153880" x="6808788" y="5018088"/>
          <p14:tracePt t="153889" x="6837363" y="5018088"/>
          <p14:tracePt t="153900" x="6873875" y="5018088"/>
          <p14:tracePt t="153904" x="6908800" y="5018088"/>
          <p14:tracePt t="153914" x="6958013" y="5018088"/>
          <p14:tracePt t="153923" x="6994525" y="5018088"/>
          <p14:tracePt t="153932" x="7058025" y="5018088"/>
          <p14:tracePt t="153940" x="7108825" y="5018088"/>
          <p14:tracePt t="153954" x="7223125" y="5018088"/>
          <p14:tracePt t="153967" x="7272338" y="5018088"/>
          <p14:tracePt t="153971" x="7335838" y="5018088"/>
          <p14:tracePt t="153983" x="7400925" y="5018088"/>
          <p14:tracePt t="153987" x="7458075" y="5018088"/>
          <p14:tracePt t="153997" x="7507288" y="5018088"/>
          <p14:tracePt t="154009" x="7572375" y="5018088"/>
          <p14:tracePt t="154013" x="7621588" y="5018088"/>
          <p14:tracePt t="154022" x="7686675" y="5018088"/>
          <p14:tracePt t="154027" x="7750175" y="5003800"/>
          <p14:tracePt t="154038" x="7813675" y="5003800"/>
          <p14:tracePt t="154043" x="7864475" y="5003800"/>
          <p14:tracePt t="154053" x="7913688" y="5003800"/>
          <p14:tracePt t="154057" x="7964488" y="5003800"/>
          <p14:tracePt t="154065" x="7985125" y="5003800"/>
          <p14:tracePt t="154077" x="8021638" y="5003800"/>
          <p14:tracePt t="154081" x="8064500" y="5003800"/>
          <p14:tracePt t="154092" x="8085138" y="5003800"/>
          <p14:tracePt t="154109" x="8121650" y="5003800"/>
          <p14:tracePt t="154113" x="8148638" y="5003800"/>
          <p14:tracePt t="154120" x="8170863" y="5003800"/>
          <p14:tracePt t="154123" x="8199438" y="5018088"/>
          <p14:tracePt t="154134" x="8213725" y="5018088"/>
          <p14:tracePt t="154138" x="8234363" y="5032375"/>
          <p14:tracePt t="154155" x="8285163" y="5054600"/>
          <p14:tracePt t="154165" x="8328025" y="5068888"/>
          <p14:tracePt t="154169" x="8348663" y="5068888"/>
          <p14:tracePt t="154180" x="8377238" y="5083175"/>
          <p14:tracePt t="154188" x="8413750" y="5089525"/>
          <p14:tracePt t="154197" x="8448675" y="5103813"/>
          <p14:tracePt t="154209" x="8477250" y="5118100"/>
          <p14:tracePt t="154213" x="8513763" y="5132388"/>
          <p14:tracePt t="154220" x="8534400" y="5154613"/>
          <p14:tracePt t="154235" x="8583613" y="5183188"/>
          <p14:tracePt t="154250" x="8634413" y="5203825"/>
          <p14:tracePt t="154254" x="8662988" y="5218113"/>
          <p14:tracePt t="154260" x="8712200" y="5254625"/>
          <p14:tracePt t="154273" x="8734425" y="5268913"/>
          <p14:tracePt t="154277" x="8763000" y="5283200"/>
          <p14:tracePt t="154294" x="8783638" y="5297488"/>
          <p14:tracePt t="154299" x="8812213" y="5318125"/>
          <p14:tracePt t="154302" x="8834438" y="5332413"/>
          <p14:tracePt t="154313" x="8848725" y="5353050"/>
          <p14:tracePt t="154317" x="8877300" y="5367338"/>
          <p14:tracePt t="154329" x="8897938" y="5381625"/>
          <p14:tracePt t="154343" x="8912225" y="5403850"/>
          <p14:tracePt t="154348" x="8940800" y="5418138"/>
          <p14:tracePt t="154352" x="8947150" y="5432425"/>
          <p14:tracePt t="154359" x="8975725" y="5453063"/>
          <p14:tracePt t="154363" x="8990013" y="5467350"/>
          <p14:tracePt t="154381" x="9012238" y="5503863"/>
          <p14:tracePt t="154394" x="9026525" y="5518150"/>
          <p14:tracePt t="154399" x="9040813" y="5532438"/>
          <p14:tracePt t="154412" x="9047163" y="5546725"/>
          <p14:tracePt t="154418" x="9061450" y="5567363"/>
          <p14:tracePt t="154438" x="9075738" y="5595938"/>
          <p14:tracePt t="154451" x="9075738" y="5603875"/>
          <p14:tracePt t="154460" x="9090025" y="5618163"/>
          <p14:tracePt t="154474" x="9090025" y="5632450"/>
          <p14:tracePt t="154479" x="9090025" y="5646738"/>
          <p14:tracePt t="154493" x="9090025" y="5653088"/>
          <p14:tracePt t="154499" x="9090025" y="5667375"/>
          <p14:tracePt t="154509" x="9090025" y="5681663"/>
          <p14:tracePt t="154514" x="9090025" y="5695950"/>
          <p14:tracePt t="154520" x="9090025" y="5703888"/>
          <p14:tracePt t="154538" x="9090025" y="5716588"/>
          <p14:tracePt t="154544" x="9090025" y="5730875"/>
          <p14:tracePt t="154550" x="9075738" y="5745163"/>
          <p14:tracePt t="154579" x="9061450" y="5781675"/>
          <p14:tracePt t="154584" x="9047163" y="5795963"/>
          <p14:tracePt t="154589" x="9047163" y="5810250"/>
          <p14:tracePt t="154605" x="9040813" y="5816600"/>
          <p14:tracePt t="154609" x="9026525" y="5830888"/>
          <p14:tracePt t="154614" x="9012238" y="5845175"/>
          <p14:tracePt t="154627" x="8997950" y="5859463"/>
          <p14:tracePt t="154631" x="8990013" y="5867400"/>
          <p14:tracePt t="154644" x="8975725" y="5881688"/>
          <p14:tracePt t="154648" x="8947150" y="5910263"/>
          <p14:tracePt t="154661" x="8940800" y="5916613"/>
          <p14:tracePt t="154675" x="8926513" y="5930900"/>
          <p14:tracePt t="154679" x="8891588" y="5967413"/>
          <p14:tracePt t="154685" x="8863013" y="5995988"/>
          <p14:tracePt t="154700" x="8834438" y="6010275"/>
          <p14:tracePt t="154704" x="8797925" y="6016625"/>
          <p14:tracePt t="154715" x="8763000" y="6045200"/>
          <p14:tracePt t="154719" x="8726488" y="6059488"/>
          <p14:tracePt t="154730" x="8677275" y="6081713"/>
          <p14:tracePt t="154735" x="8634413" y="6108700"/>
          <p14:tracePt t="154746" x="8597900" y="6116638"/>
          <p14:tracePt t="154776" x="8477250" y="6180138"/>
          <p14:tracePt t="154780" x="8434388" y="6208713"/>
          <p14:tracePt t="154784" x="8385175" y="6216650"/>
          <p14:tracePt t="154796" x="8348663" y="6245225"/>
          <p14:tracePt t="154799" x="8313738" y="6259513"/>
          <p14:tracePt t="154812" x="8248650" y="6265863"/>
          <p14:tracePt t="154816" x="8213725" y="6280150"/>
          <p14:tracePt t="154828" x="8162925" y="6308725"/>
          <p14:tracePt t="154856" x="8113713" y="6323013"/>
          <p14:tracePt t="154860" x="7964488" y="6359525"/>
          <p14:tracePt t="154864" x="7885113" y="6373813"/>
          <p14:tracePt t="154877" x="7821613" y="6380163"/>
          <p14:tracePt t="154883" x="7764463" y="6394450"/>
          <p14:tracePt t="154887" x="7700963" y="6408738"/>
          <p14:tracePt t="154915" x="7507288" y="6430963"/>
          <p14:tracePt t="154919" x="7435850" y="6445250"/>
          <p14:tracePt t="154931" x="7372350" y="6445250"/>
          <p14:tracePt t="154943" x="7300913" y="6459538"/>
          <p14:tracePt t="154947" x="7237413" y="6459538"/>
          <p14:tracePt t="154968" x="7172325" y="6459538"/>
          <p14:tracePt t="154974" x="7043738" y="6459538"/>
          <p14:tracePt t="154979" x="6994525" y="6459538"/>
          <p14:tracePt t="154984" x="6943725" y="6445250"/>
          <p14:tracePt t="154995" x="6894513" y="6430963"/>
          <p14:tracePt t="155009" x="6808788" y="6394450"/>
          <p14:tracePt t="155021" x="6759575" y="6373813"/>
          <p14:tracePt t="155028" x="6723063" y="6345238"/>
          <p14:tracePt t="155037" x="6688138" y="6323013"/>
          <p14:tracePt t="155086" x="6645275" y="6294438"/>
          <p14:tracePt t="155093" x="6459538" y="6081713"/>
          <p14:tracePt t="155097" x="6430963" y="6030913"/>
          <p14:tracePt t="155109" x="6424613" y="5995988"/>
          <p14:tracePt t="155113" x="6396038" y="5945188"/>
          <p14:tracePt t="155126" x="6373813" y="5910263"/>
          <p14:tracePt t="155133" x="6359525" y="5845175"/>
          <p14:tracePt t="155138" x="6345238" y="5810250"/>
          <p14:tracePt t="155152" x="6345238" y="5759450"/>
          <p14:tracePt t="155160" x="6345238" y="5730875"/>
          <p14:tracePt t="155165" x="6345238" y="5695950"/>
          <p14:tracePt t="155176" x="6345238" y="5653088"/>
          <p14:tracePt t="155181" x="6345238" y="5618163"/>
          <p14:tracePt t="155186" x="6345238" y="5595938"/>
          <p14:tracePt t="155202" x="6345238" y="5553075"/>
          <p14:tracePt t="155219" x="6345238" y="5518150"/>
          <p14:tracePt t="155232" x="6345238" y="5503863"/>
          <p14:tracePt t="155239" x="6345238" y="5495925"/>
          <p14:tracePt t="155244" x="6345238" y="5481638"/>
          <p14:tracePt t="155250" x="6373813" y="5467350"/>
          <p14:tracePt t="155266" x="6381750" y="5453063"/>
          <p14:tracePt t="155287" x="6459538" y="5395913"/>
          <p14:tracePt t="155293" x="6508750" y="5381625"/>
          <p14:tracePt t="155306" x="6559550" y="5353050"/>
          <p14:tracePt t="155312" x="6608763" y="5332413"/>
          <p14:tracePt t="155317" x="6673850" y="5303838"/>
          <p14:tracePt t="155329" x="6737350" y="5283200"/>
          <p14:tracePt t="155350" x="6788150" y="5254625"/>
          <p14:tracePt t="155355" x="6894513" y="5218113"/>
          <p14:tracePt t="155360" x="6972300" y="5203825"/>
          <p14:tracePt t="155365" x="7023100" y="5197475"/>
          <p14:tracePt t="155379" x="7072313" y="5168900"/>
          <p14:tracePt t="155384" x="7137400" y="5168900"/>
          <p14:tracePt t="155388" x="7194550" y="5146675"/>
          <p14:tracePt t="155397" x="7251700" y="5132388"/>
          <p14:tracePt t="155410" x="7372350" y="5118100"/>
          <p14:tracePt t="155426" x="7435850" y="5103813"/>
          <p14:tracePt t="155430" x="7507288" y="5089525"/>
          <p14:tracePt t="155442" x="7586663" y="5089525"/>
          <p14:tracePt t="155446" x="7658100" y="5089525"/>
          <p14:tracePt t="155454" x="7735888" y="5089525"/>
          <p14:tracePt t="155465" x="7813675" y="5089525"/>
          <p14:tracePt t="155479" x="7870825" y="5089525"/>
          <p14:tracePt t="155484" x="7935913" y="5089525"/>
          <p14:tracePt t="155487" x="7999413" y="5089525"/>
          <p14:tracePt t="155492" x="8064500" y="5089525"/>
          <p14:tracePt t="155503" x="8121650" y="5089525"/>
          <p14:tracePt t="155509" x="8185150" y="5089525"/>
          <p14:tracePt t="155520" x="8234363" y="5089525"/>
          <p14:tracePt t="155543" x="8385175" y="5103813"/>
          <p14:tracePt t="155552" x="8434388" y="5118100"/>
          <p14:tracePt t="155556" x="8485188" y="5118100"/>
          <p14:tracePt t="155568" x="8528050" y="5132388"/>
          <p14:tracePt t="155576" x="8562975" y="5146675"/>
          <p14:tracePt t="155599" x="8683625" y="5154613"/>
          <p14:tracePt t="155609" x="8734425" y="5168900"/>
          <p14:tracePt t="155614" x="8748713" y="5183188"/>
          <p14:tracePt t="155626" x="8812213" y="5197475"/>
          <p14:tracePt t="155640" x="8848725" y="5197475"/>
          <p14:tracePt t="155644" x="8863013" y="5203825"/>
          <p14:tracePt t="155648" x="8926513" y="5218113"/>
          <p14:tracePt t="155655" x="8947150" y="5232400"/>
          <p14:tracePt t="155670" x="8990013" y="5232400"/>
          <p14:tracePt t="155676" x="9026525" y="5254625"/>
          <p14:tracePt t="155680" x="9061450" y="5254625"/>
          <p14:tracePt t="155689" x="9075738" y="5268913"/>
          <p14:tracePt t="155701" x="9140825" y="5297488"/>
          <p14:tracePt t="155705" x="9175750" y="5297488"/>
          <p14:tracePt t="155709" x="9190038" y="5303838"/>
          <p14:tracePt t="155717" x="9212263" y="5318125"/>
          <p14:tracePt t="155731" x="9247188" y="5332413"/>
          <p14:tracePt t="155735" x="9275763" y="5346700"/>
          <p14:tracePt t="155747" x="9297988" y="5353050"/>
          <p14:tracePt t="155759" x="9326563" y="5367338"/>
          <p14:tracePt t="155764" x="9347200" y="5381625"/>
          <p14:tracePt t="155768" x="9361488" y="5395913"/>
          <p14:tracePt t="155782" x="9390063" y="5403850"/>
          <p14:tracePt t="155790" x="9396413" y="5418138"/>
          <p14:tracePt t="155795" x="9410700" y="5418138"/>
          <p14:tracePt t="155799" x="9410700" y="5432425"/>
          <p14:tracePt t="155810" x="9424988" y="5446713"/>
          <p14:tracePt t="155815" x="9424988" y="5453063"/>
          <p14:tracePt t="155830" x="9439275" y="5467350"/>
          <p14:tracePt t="155846" x="9439275" y="5481638"/>
          <p14:tracePt t="155851" x="9453563" y="5495925"/>
          <p14:tracePt t="155856" x="9453563" y="5503863"/>
          <p14:tracePt t="155876" x="9453563" y="5518150"/>
          <p14:tracePt t="155881" x="9453563" y="5546725"/>
          <p14:tracePt t="155893" x="9453563" y="5553075"/>
          <p14:tracePt t="155898" x="9453563" y="5567363"/>
          <p14:tracePt t="155909" x="9453563" y="5595938"/>
          <p14:tracePt t="155922" x="9453563" y="5618163"/>
          <p14:tracePt t="155931" x="9453563" y="5632450"/>
          <p14:tracePt t="155961" x="9453563" y="5646738"/>
          <p14:tracePt t="155966" x="9453563" y="5667375"/>
          <p14:tracePt t="155970" x="9439275" y="5667375"/>
          <p14:tracePt t="155980" x="9439275" y="5681663"/>
          <p14:tracePt t="155994" x="9424988" y="5695950"/>
          <p14:tracePt t="156005" x="9424988" y="5703888"/>
          <p14:tracePt t="156011" x="9410700" y="5703888"/>
          <p14:tracePt t="156016" x="9410700" y="5716588"/>
          <p14:tracePt t="156041" x="9375775" y="5745163"/>
          <p14:tracePt t="156052" x="9361488" y="5759450"/>
          <p14:tracePt t="156056" x="9340850" y="5767388"/>
          <p14:tracePt t="156068" x="9312275" y="5795963"/>
          <p14:tracePt t="156076" x="9275763" y="5816600"/>
          <p14:tracePt t="156080" x="9212263" y="5859463"/>
          <p14:tracePt t="156095" x="9112250" y="5916613"/>
          <p14:tracePt t="156111" x="9047163" y="5959475"/>
          <p14:tracePt t="156115" x="8975725" y="5995988"/>
          <p14:tracePt t="156125" x="8912225" y="6030913"/>
          <p14:tracePt t="156129" x="8834438" y="6081713"/>
          <p14:tracePt t="156150" x="8662988" y="6145213"/>
          <p14:tracePt t="156154" x="8577263" y="6180138"/>
          <p14:tracePt t="156168" x="8485188" y="6216650"/>
          <p14:tracePt t="156172" x="8399463" y="6259513"/>
          <p14:tracePt t="156184" x="8328025" y="6280150"/>
          <p14:tracePt t="156200" x="8234363" y="6294438"/>
          <p14:tracePt t="156205" x="8064500" y="6345238"/>
          <p14:tracePt t="156213" x="7985125" y="6359525"/>
          <p14:tracePt t="156218" x="7899400" y="6373813"/>
          <p14:tracePt t="156239" x="7750175" y="6394450"/>
          <p14:tracePt t="156244" x="7658100" y="6394450"/>
          <p14:tracePt t="156249" x="7586663" y="6408738"/>
          <p14:tracePt t="156261" x="7507288" y="6408738"/>
          <p14:tracePt t="156266" x="7450138" y="6408738"/>
          <p14:tracePt t="156278" x="7386638" y="6408738"/>
          <p14:tracePt t="156290" x="7300913" y="6408738"/>
          <p14:tracePt t="156304" x="7208838" y="6408738"/>
          <p14:tracePt t="156309" x="7194550" y="6408738"/>
          <p14:tracePt t="156317" x="7123113" y="6394450"/>
          <p14:tracePt t="156337" x="7086600" y="6380163"/>
          <p14:tracePt t="156343" x="7008813" y="6373813"/>
          <p14:tracePt t="156348" x="6958013" y="6373813"/>
          <p14:tracePt t="156360" x="6923088" y="6359525"/>
          <p14:tracePt t="156364" x="6873875" y="6359525"/>
          <p14:tracePt t="156376" x="6837363" y="6359525"/>
          <p14:tracePt t="156388" x="6788150" y="6359525"/>
          <p14:tracePt t="156392" x="6737350" y="6345238"/>
          <p14:tracePt t="156396" x="6673850" y="6345238"/>
          <p14:tracePt t="156406" x="6594475" y="6345238"/>
          <p14:tracePt t="156411" x="6530975" y="6345238"/>
          <p14:tracePt t="156426" x="6430963" y="6345238"/>
          <p14:tracePt t="156434" x="6296025" y="6345238"/>
          <p14:tracePt t="156438" x="6181725" y="6345238"/>
          <p14:tracePt t="156442" x="6046788" y="6345238"/>
          <p14:tracePt t="156454" x="5918200" y="6345238"/>
          <p14:tracePt t="156462" x="5767388" y="6330950"/>
          <p14:tracePt t="156467" x="5618163" y="6330950"/>
          <p14:tracePt t="156487" x="5283200" y="6330950"/>
          <p14:tracePt t="156492" x="5119688" y="6330950"/>
          <p14:tracePt t="156503" x="4954588" y="6330950"/>
          <p14:tracePt t="156509" x="4770438" y="6330950"/>
          <p14:tracePt t="156519" x="4619625" y="6330950"/>
          <p14:tracePt t="156525" x="4456113" y="6330950"/>
          <p14:tracePt t="156536" x="4392613" y="6323013"/>
          <p14:tracePt t="156557" x="4127500" y="6323013"/>
          <p14:tracePt t="156561" x="4021138" y="6323013"/>
          <p14:tracePt t="156565" x="3906838" y="6308725"/>
          <p14:tracePt t="156577" x="3806825" y="6308725"/>
          <p14:tracePt t="156582" x="3714750" y="6294438"/>
          <p14:tracePt t="156592" x="3629025" y="6280150"/>
          <p14:tracePt t="156611" x="3494088" y="6280150"/>
          <p14:tracePt t="156615" x="3429000" y="6265863"/>
          <p14:tracePt t="156625" x="3365500" y="6265863"/>
          <p14:tracePt t="156630" x="3300413" y="6259513"/>
          <p14:tracePt t="156640" x="3265488" y="6259513"/>
          <p14:tracePt t="156644" x="3216275" y="6245225"/>
          <p14:tracePt t="156659" x="3151188" y="6245225"/>
          <p14:tracePt t="156672" x="3116263" y="6230938"/>
          <p14:tracePt t="156684" x="3094038" y="6230938"/>
          <p14:tracePt t="156688" x="3051175" y="6216650"/>
          <p14:tracePt t="156693" x="3044825" y="6216650"/>
          <p14:tracePt t="156705" x="3016250" y="6216650"/>
          <p14:tracePt t="156720" x="3001963" y="6208713"/>
          <p14:tracePt t="156727" x="2965450" y="6208713"/>
          <p14:tracePt t="156745" x="2951163" y="6194425"/>
          <p14:tracePt t="156774" x="2944813" y="6194425"/>
          <p14:tracePt t="157054" x="2916238" y="6194425"/>
          <p14:tracePt t="157063" x="2879725" y="6194425"/>
          <p14:tracePt t="157071" x="2844800" y="6194425"/>
          <p14:tracePt t="157082" x="2738438" y="6194425"/>
          <p14:tracePt t="157090" x="2638425" y="6194425"/>
          <p14:tracePt t="157099" x="2530475" y="6194425"/>
          <p14:tracePt t="157110" x="2389188" y="6208713"/>
          <p14:tracePt t="157114" x="2266950" y="6216650"/>
          <p14:tracePt t="157128" x="1939925" y="6259513"/>
          <p14:tracePt t="157137" x="1774825" y="6280150"/>
          <p14:tracePt t="157147" x="1611313" y="6294438"/>
          <p14:tracePt t="157155" x="1462088" y="6308725"/>
          <p14:tracePt t="157165" x="1325563" y="6323013"/>
          <p14:tracePt t="157169" x="1262063" y="6323013"/>
          <p14:tracePt t="157176" x="1141413" y="6323013"/>
          <p14:tracePt t="157184" x="1047750" y="6323013"/>
          <p14:tracePt t="157194" x="1012825" y="6323013"/>
          <p14:tracePt t="157202" x="941388" y="6323013"/>
          <p14:tracePt t="157212" x="890588" y="6323013"/>
          <p14:tracePt t="157220" x="847725" y="6308725"/>
          <p14:tracePt t="157228" x="827088" y="6294438"/>
          <p14:tracePt t="157237" x="798513" y="6280150"/>
          <p14:tracePt t="157243" x="792163" y="6280150"/>
          <p14:tracePt t="157254" x="777875" y="6265863"/>
          <p14:tracePt t="157258" x="777875" y="6259513"/>
          <p14:tracePt t="157268" x="777875" y="6245225"/>
          <p14:tracePt t="157277" x="777875" y="6230938"/>
          <p14:tracePt t="157293" x="777875" y="6216650"/>
          <p14:tracePt t="157300" x="777875" y="6208713"/>
          <p14:tracePt t="157304" x="777875" y="6194425"/>
          <p14:tracePt t="157315" x="777875" y="6165850"/>
          <p14:tracePt t="157326" x="777875" y="6145213"/>
          <p14:tracePt t="157330" x="777875" y="6108700"/>
          <p14:tracePt t="157343" x="777875" y="6059488"/>
          <p14:tracePt t="157347" x="792163" y="5967413"/>
          <p14:tracePt t="157359" x="792163" y="5916613"/>
          <p14:tracePt t="157368" x="798513" y="5781675"/>
          <p14:tracePt t="157371" x="812800" y="5681663"/>
          <p14:tracePt t="157383" x="812800" y="5618163"/>
          <p14:tracePt t="157387" x="841375" y="5432425"/>
          <p14:tracePt t="157398" x="841375" y="5381625"/>
          <p14:tracePt t="157414" x="876300" y="5154613"/>
          <p14:tracePt t="157417" x="890588" y="5068888"/>
          <p14:tracePt t="157429" x="898525" y="4983163"/>
          <p14:tracePt t="157437" x="912813" y="4940300"/>
          <p14:tracePt t="157450" x="927100" y="4840288"/>
          <p14:tracePt t="157463" x="927100" y="4805363"/>
          <p14:tracePt t="157467" x="941388" y="4791075"/>
          <p14:tracePt t="157479" x="941388" y="4783138"/>
          <p14:tracePt t="157524" x="947738" y="4783138"/>
          <p14:tracePt t="157546" x="947738" y="4791075"/>
          <p14:tracePt t="157562" x="947738" y="4805363"/>
          <p14:tracePt t="157572" x="947738" y="4819650"/>
          <p14:tracePt t="157586" x="962025" y="4819650"/>
          <p14:tracePt t="157593" x="962025" y="4833938"/>
          <p14:tracePt t="157598" x="976313" y="4833938"/>
          <p14:tracePt t="157609" x="998538" y="4840288"/>
          <p14:tracePt t="157617" x="1027113" y="4840288"/>
          <p14:tracePt t="157622" x="1076325" y="4854575"/>
          <p14:tracePt t="157635" x="1127125" y="4854575"/>
          <p14:tracePt t="157645" x="1225550" y="4868863"/>
          <p14:tracePt t="157650" x="1311275" y="4868863"/>
          <p14:tracePt t="157653" x="1439863" y="4868863"/>
          <p14:tracePt t="157665" x="1562100" y="4868863"/>
          <p14:tracePt t="157670" x="1703388" y="4883150"/>
          <p14:tracePt t="157684" x="1854200" y="4883150"/>
          <p14:tracePt t="157689" x="2025650" y="4883150"/>
          <p14:tracePt t="157694" x="2189163" y="4883150"/>
          <p14:tracePt t="157706" x="2389188" y="4891088"/>
          <p14:tracePt t="157712" x="2566988" y="4891088"/>
          <p14:tracePt t="157717" x="2930525" y="4905375"/>
          <p14:tracePt t="157732" x="3279775" y="4905375"/>
          <p14:tracePt t="157745" x="3729038" y="4905375"/>
          <p14:tracePt t="157751" x="4021138" y="4905375"/>
          <p14:tracePt t="157761" x="4327525" y="4905375"/>
          <p14:tracePt t="157766" x="4670425" y="4905375"/>
          <p14:tracePt t="157775" x="5005388" y="4905375"/>
          <p14:tracePt t="157783" x="5383213" y="4891088"/>
          <p14:tracePt t="157795" x="5761038" y="4883150"/>
          <p14:tracePt t="157799" x="6130925" y="4854575"/>
          <p14:tracePt t="157808" x="6523038" y="4833938"/>
          <p14:tracePt t="157813" x="6894513" y="4805363"/>
          <p14:tracePt t="157833" x="7635875" y="4768850"/>
          <p14:tracePt t="157837" x="7985125" y="4754563"/>
          <p14:tracePt t="157848" x="8334375" y="4754563"/>
          <p14:tracePt t="157859" x="8677275" y="4754563"/>
          <p14:tracePt t="157863" x="9026525" y="4754563"/>
          <p14:tracePt t="157872" x="9340850" y="4754563"/>
          <p14:tracePt t="157883" x="9675813" y="4754563"/>
          <p14:tracePt t="157887" x="9988550" y="4754563"/>
          <p14:tracePt t="157911" x="10901363" y="4754563"/>
          <p14:tracePt t="157921" x="11029950" y="4768850"/>
          <p14:tracePt t="157926" x="11301413" y="4783138"/>
          <p14:tracePt t="157939" x="11550650" y="4783138"/>
          <p14:tracePt t="157947" x="11779250" y="4791075"/>
          <p14:tracePt t="157951" x="12014200" y="4805363"/>
          <p14:tracePt t="158730" x="11991975" y="6494463"/>
          <p14:tracePt t="158739" x="11828463" y="6508750"/>
          <p14:tracePt t="158752" x="11628438" y="6523038"/>
          <p14:tracePt t="158756" x="11428413" y="6529388"/>
          <p14:tracePt t="158770" x="11229975" y="6543675"/>
          <p14:tracePt t="158778" x="11015663" y="6543675"/>
          <p14:tracePt t="158782" x="10801350" y="6557963"/>
          <p14:tracePt t="158793" x="10566400" y="6572250"/>
          <p14:tracePt t="158797" x="10337800" y="6580188"/>
          <p14:tracePt t="158807" x="10125075" y="6580188"/>
          <p14:tracePt t="158812" x="9859963" y="6580188"/>
          <p14:tracePt t="158821" x="9639300" y="6580188"/>
          <p14:tracePt t="158831" x="9396413" y="6580188"/>
          <p14:tracePt t="158839" x="9190038" y="6580188"/>
          <p14:tracePt t="158849" x="8961438" y="6580188"/>
          <p14:tracePt t="158860" x="8726488" y="6580188"/>
          <p14:tracePt t="158866" x="8485188" y="6580188"/>
          <p14:tracePt t="158870" x="8270875" y="6580188"/>
          <p14:tracePt t="158887" x="7821613" y="6580188"/>
          <p14:tracePt t="158895" x="7607300" y="6580188"/>
          <p14:tracePt t="158904" x="7386638" y="6580188"/>
          <p14:tracePt t="158909" x="7158038" y="6580188"/>
          <p14:tracePt t="158920" x="6943725" y="6580188"/>
          <p14:tracePt t="158929" x="6759575" y="6580188"/>
          <p14:tracePt t="158934" x="6530975" y="6572250"/>
          <p14:tracePt t="158944" x="6345238" y="6557963"/>
          <p14:tracePt t="158952" x="6145213" y="6543675"/>
          <p14:tracePt t="158966" x="5746750" y="6508750"/>
          <p14:tracePt t="158973" x="5532438" y="6494463"/>
          <p14:tracePt t="158986" x="5332413" y="6480175"/>
          <p14:tracePt t="158997" x="5148263" y="6473825"/>
          <p14:tracePt t="159001" x="4940300" y="6459538"/>
          <p14:tracePt t="159012" x="4741863" y="6459538"/>
          <p14:tracePt t="159016" x="4541838" y="6459538"/>
          <p14:tracePt t="159027" x="4341813" y="6459538"/>
          <p14:tracePt t="159031" x="4127500" y="6459538"/>
          <p14:tracePt t="159043" x="3929063" y="6459538"/>
          <p14:tracePt t="159047" x="3743325" y="6459538"/>
          <p14:tracePt t="159059" x="3557588" y="6459538"/>
          <p14:tracePt t="159063" x="3379788" y="6459538"/>
          <p14:tracePt t="159078" x="3016250" y="6459538"/>
          <p14:tracePt t="159085" x="2851150" y="6459538"/>
          <p14:tracePt t="159095" x="2681288" y="6459538"/>
          <p14:tracePt t="159105" x="2516188" y="6459538"/>
          <p14:tracePt t="159117" x="2366963" y="6459538"/>
          <p14:tracePt t="159121" x="2289175" y="6459538"/>
          <p14:tracePt t="159132" x="2174875" y="6459538"/>
          <p14:tracePt t="159136" x="2052638" y="6459538"/>
          <p14:tracePt t="159147" x="1954213" y="6459538"/>
          <p14:tracePt t="159163" x="1774825" y="6459538"/>
          <p14:tracePt t="159167" x="1703388" y="6445250"/>
          <p14:tracePt t="159178" x="1668463" y="6445250"/>
          <p14:tracePt t="159185" x="1611313" y="6430963"/>
          <p14:tracePt t="159198" x="1576388" y="6430963"/>
          <p14:tracePt t="159203" x="1539875" y="6430963"/>
          <p14:tracePt t="159207" x="1504950" y="6423025"/>
          <p14:tracePt t="159219" x="1476375" y="6423025"/>
          <p14:tracePt t="159228" x="1454150" y="6423025"/>
          <p14:tracePt t="159235" x="1439863" y="6423025"/>
          <p14:tracePt t="159239" x="1425575" y="6423025"/>
          <p14:tracePt t="159251" x="1411288" y="6423025"/>
          <p14:tracePt t="159294" x="1425575" y="6423025"/>
          <p14:tracePt t="159314" x="1490663" y="6408738"/>
          <p14:tracePt t="159552" x="1490663" y="6373813"/>
          <p14:tracePt t="159561" x="1490663" y="6330950"/>
          <p14:tracePt t="159570" x="1504950" y="6294438"/>
          <p14:tracePt t="159579" x="1525588" y="6230938"/>
          <p14:tracePt t="159588" x="1554163" y="6165850"/>
          <p14:tracePt t="159599" x="1576388" y="6116638"/>
          <p14:tracePt t="159602" x="1625600" y="6016625"/>
          <p14:tracePt t="159614" x="1668463" y="5916613"/>
          <p14:tracePt t="159621" x="1725613" y="5810250"/>
          <p14:tracePt t="159633" x="1803400" y="5703888"/>
          <p14:tracePt t="159640" x="1903413" y="5603875"/>
          <p14:tracePt t="159644" x="2003425" y="5503863"/>
          <p14:tracePt t="159656" x="2124075" y="5403850"/>
          <p14:tracePt t="159662" x="2266950" y="5303838"/>
          <p14:tracePt t="159666" x="2538413" y="5154613"/>
          <p14:tracePt t="159679" x="2767013" y="5054600"/>
          <p14:tracePt t="159684" x="3001963" y="4968875"/>
          <p14:tracePt t="159694" x="3294063" y="4883150"/>
          <p14:tracePt t="159705" x="3579813" y="4791075"/>
          <p14:tracePt t="159709" x="3892550" y="4733925"/>
          <p14:tracePt t="159720" x="4227513" y="4654550"/>
          <p14:tracePt t="159725" x="4556125" y="4583113"/>
          <p14:tracePt t="159735" x="4919663" y="4505325"/>
          <p14:tracePt t="159744" x="5268913" y="4427538"/>
          <p14:tracePt t="159749" x="5618163" y="4356100"/>
          <p14:tracePt t="159760" x="5981700" y="4270375"/>
          <p14:tracePt t="159770" x="6359525" y="4191000"/>
          <p14:tracePt t="159774" x="6708775" y="4121150"/>
          <p14:tracePt t="159783" x="7023100" y="4056063"/>
          <p14:tracePt t="159788" x="7335838" y="3992563"/>
          <p14:tracePt t="159795" x="7472363" y="3963988"/>
          <p14:tracePt t="159808" x="7721600" y="3913188"/>
          <p14:tracePt t="159812" x="7964488" y="3863975"/>
          <p14:tracePt t="159826" x="8134350" y="3827463"/>
          <p14:tracePt t="159830" x="8213725" y="3813175"/>
          <p14:tracePt t="159842" x="8348663" y="3792538"/>
          <p14:tracePt t="159846" x="8448675" y="3763963"/>
          <p14:tracePt t="159854" x="8528050" y="3757613"/>
          <p14:tracePt t="159865" x="8562975" y="3743325"/>
          <p14:tracePt t="159869" x="8612188" y="3729038"/>
          <p14:tracePt t="159882" x="8648700" y="3714750"/>
          <p14:tracePt t="159886" x="8683625" y="3706813"/>
          <p14:tracePt t="159897" x="8712200" y="3692525"/>
          <p14:tracePt t="159901" x="8734425" y="3678238"/>
          <p14:tracePt t="159915" x="8748713" y="3663950"/>
          <p14:tracePt t="159922" x="8763000" y="3663950"/>
          <p14:tracePt t="159926" x="8763000" y="3657600"/>
          <p14:tracePt t="159936" x="8777288" y="3657600"/>
          <p14:tracePt t="159950" x="8777288" y="3643313"/>
          <p14:tracePt t="159960" x="8783638" y="3643313"/>
          <p14:tracePt t="160213" x="8777288" y="3643313"/>
          <p14:tracePt t="160221" x="8763000" y="3629025"/>
          <p14:tracePt t="160230" x="8734425" y="3614738"/>
          <p14:tracePt t="160239" x="8726488" y="3592513"/>
          <p14:tracePt t="160249" x="8712200" y="3578225"/>
          <p14:tracePt t="160254" x="8683625" y="3563938"/>
          <p14:tracePt t="160265" x="8677275" y="3543300"/>
          <p14:tracePt t="160272" x="8662988" y="3529013"/>
          <p14:tracePt t="160281" x="8634413" y="3492500"/>
          <p14:tracePt t="160289" x="8626475" y="3463925"/>
          <p14:tracePt t="160300" x="8597900" y="3429000"/>
          <p14:tracePt t="160304" x="8583613" y="3394075"/>
          <p14:tracePt t="160322" x="8577263" y="3365500"/>
          <p14:tracePt t="160326" x="8562975" y="3314700"/>
          <p14:tracePt t="160330" x="8562975" y="3300413"/>
          <p14:tracePt t="160334" x="8562975" y="3265488"/>
          <p14:tracePt t="160352" x="8548688" y="3243263"/>
          <p14:tracePt t="160355" x="8548688" y="3214688"/>
          <p14:tracePt t="160359" x="8548688" y="3194050"/>
          <p14:tracePt t="160371" x="8534400" y="3179763"/>
          <p14:tracePt t="160381" x="8534400" y="3151188"/>
          <p14:tracePt t="160385" x="8534400" y="3143250"/>
          <p14:tracePt t="160396" x="8534400" y="3128963"/>
          <p14:tracePt t="160400" x="8534400" y="3114675"/>
          <p14:tracePt t="160416" x="8534400" y="3079750"/>
          <p14:tracePt t="160427" x="8534400" y="3065463"/>
          <p14:tracePt t="160443" x="8534400" y="3044825"/>
          <p14:tracePt t="160459" x="8534400" y="3030538"/>
          <p14:tracePt t="160466" x="8534400" y="3001963"/>
          <p14:tracePt t="160488" x="8534400" y="2994025"/>
          <p14:tracePt t="160495" x="8534400" y="2979738"/>
          <p14:tracePt t="160509" x="8548688" y="2979738"/>
          <p14:tracePt t="160664" x="8548688" y="2965450"/>
          <p14:tracePt t="160693" x="8548688" y="2951163"/>
          <p14:tracePt t="160705" x="8548688" y="2944813"/>
          <p14:tracePt t="160721" x="8548688" y="2930525"/>
          <p14:tracePt t="160734" x="8562975" y="2930525"/>
          <p14:tracePt t="160744" x="8562975" y="2916238"/>
          <p14:tracePt t="160763" x="8562975" y="2901950"/>
          <p14:tracePt t="160796" x="8577263" y="2894013"/>
          <p14:tracePt t="160813" x="8577263" y="2879725"/>
          <p14:tracePt t="160837" x="8597900" y="2851150"/>
          <p14:tracePt t="161244" x="8612188" y="2851150"/>
          <p14:tracePt t="161253" x="8634413" y="2836863"/>
          <p14:tracePt t="161262" x="8677275" y="2830513"/>
          <p14:tracePt t="161271" x="8712200" y="2816225"/>
          <p14:tracePt t="161280" x="8763000" y="2801938"/>
          <p14:tracePt t="161289" x="8812213" y="2801938"/>
          <p14:tracePt t="161298" x="8848725" y="2787650"/>
          <p14:tracePt t="161311" x="8877300" y="2779713"/>
          <p14:tracePt t="161315" x="8912225" y="2779713"/>
          <p14:tracePt t="161322" x="8940800" y="2765425"/>
          <p14:tracePt t="161326" x="8947150" y="2765425"/>
          <p14:tracePt t="161336" x="8975725" y="2765425"/>
          <p14:tracePt t="161363" x="8990013" y="2765425"/>
          <p14:tracePt t="161406" x="8975725" y="2765425"/>
          <p14:tracePt t="161416" x="8947150" y="2765425"/>
          <p14:tracePt t="161428" x="8926513" y="2765425"/>
          <p14:tracePt t="161432" x="8891588" y="2765425"/>
          <p14:tracePt t="161443" x="8848725" y="2765425"/>
          <p14:tracePt t="161451" x="8797925" y="2765425"/>
          <p14:tracePt t="161460" x="8726488" y="2765425"/>
          <p14:tracePt t="161464" x="8648700" y="2765425"/>
          <p14:tracePt t="161476" x="8577263" y="2751138"/>
          <p14:tracePt t="161483" x="8485188" y="2736850"/>
          <p14:tracePt t="161487" x="8413750" y="2716213"/>
          <p14:tracePt t="161502" x="8334375" y="2701925"/>
          <p14:tracePt t="161506" x="8270875" y="2679700"/>
          <p14:tracePt t="161517" x="8213725" y="2652713"/>
          <p14:tracePt t="161521" x="8162925" y="2630488"/>
          <p14:tracePt t="161540" x="8121650" y="2616200"/>
          <p14:tracePt t="161545" x="8070850" y="2587625"/>
          <p14:tracePt t="161549" x="8050213" y="2566988"/>
          <p14:tracePt t="161553" x="8013700" y="2538413"/>
          <p14:tracePt t="161573" x="7950200" y="2487613"/>
          <p14:tracePt t="161577" x="7921625" y="2452688"/>
          <p14:tracePt t="161584" x="7899400" y="2430463"/>
          <p14:tracePt t="161597" x="7885113" y="2401888"/>
          <p14:tracePt t="161612" x="7850188" y="2352675"/>
          <p14:tracePt t="161616" x="7835900" y="2316163"/>
          <p14:tracePt t="161620" x="7821613" y="2274888"/>
          <p14:tracePt t="161625" x="7821613" y="2252663"/>
          <p14:tracePt t="161639" x="7821613" y="2217738"/>
          <p14:tracePt t="161644" x="7821613" y="2174875"/>
          <p14:tracePt t="161648" x="7821613" y="2152650"/>
          <p14:tracePt t="161659" x="7821613" y="2124075"/>
          <p14:tracePt t="161667" x="7821613" y="2074863"/>
          <p14:tracePt t="161684" x="7821613" y="2052638"/>
          <p14:tracePt t="161688" x="7850188" y="2017713"/>
          <p14:tracePt t="161692" x="7870825" y="1989138"/>
          <p14:tracePt t="161696" x="7921625" y="1952625"/>
          <p14:tracePt t="161710" x="7985125" y="1924050"/>
          <p14:tracePt t="161716" x="8050213" y="1889125"/>
          <p14:tracePt t="161730" x="8185150" y="1839913"/>
          <p14:tracePt t="161744" x="8262938" y="1817688"/>
          <p14:tracePt t="161748" x="8413750" y="1789113"/>
          <p14:tracePt t="161759" x="8513763" y="1774825"/>
          <p14:tracePt t="161763" x="8612188" y="1768475"/>
          <p14:tracePt t="161778" x="8863013" y="1768475"/>
          <p14:tracePt t="161787" x="8990013" y="1768475"/>
          <p14:tracePt t="161797" x="9140825" y="1768475"/>
          <p14:tracePt t="161805" x="9197975" y="1768475"/>
          <p14:tracePt t="161817" x="9410700" y="1768475"/>
          <p14:tracePt t="161820" x="9475788" y="1768475"/>
          <p14:tracePt t="161830" x="9675813" y="1789113"/>
          <p14:tracePt t="161838" x="9739313" y="1789113"/>
          <p14:tracePt t="161855" x="9959975" y="1825625"/>
          <p14:tracePt t="161859" x="10053638" y="1839913"/>
          <p14:tracePt t="161873" x="10139363" y="1868488"/>
          <p14:tracePt t="161882" x="10217150" y="1889125"/>
          <p14:tracePt t="161886" x="10288588" y="1903413"/>
          <p14:tracePt t="161890" x="10366375" y="1924050"/>
          <p14:tracePt t="161903" x="10423525" y="1938338"/>
          <p14:tracePt t="161906" x="10452100" y="1952625"/>
          <p14:tracePt t="161921" x="10502900" y="1974850"/>
          <p14:tracePt t="161926" x="10537825" y="1989138"/>
          <p14:tracePt t="161930" x="10566400" y="2003425"/>
          <p14:tracePt t="161944" x="10601325" y="2024063"/>
          <p14:tracePt t="161949" x="10615613" y="2038350"/>
          <p14:tracePt t="161958" x="10637838" y="2052638"/>
          <p14:tracePt t="161978" x="10652125" y="2066925"/>
          <p14:tracePt t="161982" x="10652125" y="2074863"/>
          <p14:tracePt t="162003" x="10666413" y="2089150"/>
          <p14:tracePt t="162009" x="10666413" y="2103438"/>
          <p14:tracePt t="162013" x="10666413" y="2117725"/>
          <p14:tracePt t="162032" x="10666413" y="2124075"/>
          <p14:tracePt t="162036" x="10666413" y="2138363"/>
          <p14:tracePt t="162047" x="10666413" y="2166938"/>
          <p14:tracePt t="162051" x="10666413" y="2189163"/>
          <p14:tracePt t="162062" x="10666413" y="2203450"/>
          <p14:tracePt t="162069" x="10652125" y="2238375"/>
          <p14:tracePt t="162082" x="10637838" y="2274888"/>
          <p14:tracePt t="162093" x="10615613" y="2301875"/>
          <p14:tracePt t="162097" x="10601325" y="2338388"/>
          <p14:tracePt t="162101" x="10566400" y="2387600"/>
          <p14:tracePt t="162114" x="10537825" y="2430463"/>
          <p14:tracePt t="162118" x="10502900" y="2481263"/>
          <p14:tracePt t="162130" x="10474325" y="2516188"/>
          <p14:tracePt t="162143" x="10423525" y="2552700"/>
          <p14:tracePt t="162148" x="10388600" y="2587625"/>
          <p14:tracePt t="162151" x="10337800" y="2638425"/>
          <p14:tracePt t="162163" x="10288588" y="2667000"/>
          <p14:tracePt t="162167" x="10223500" y="2701925"/>
          <p14:tracePt t="162177" x="10166350" y="2736850"/>
          <p14:tracePt t="162189" x="10102850" y="2779713"/>
          <p14:tracePt t="162194" x="10017125" y="2801938"/>
          <p14:tracePt t="162198" x="9939338" y="2836863"/>
          <p14:tracePt t="162205" x="9874250" y="2865438"/>
          <p14:tracePt t="162219" x="9788525" y="2894013"/>
          <p14:tracePt t="162225" x="9690100" y="2916238"/>
          <p14:tracePt t="162238" x="9604375" y="2930525"/>
          <p14:tracePt t="162242" x="9510713" y="2944813"/>
          <p14:tracePt t="162246" x="9410700" y="2951163"/>
          <p14:tracePt t="162263" x="9161463" y="2965450"/>
          <p14:tracePt t="162272" x="9061450" y="2965450"/>
          <p14:tracePt t="162290" x="8940800" y="2965450"/>
          <p14:tracePt t="162295" x="8826500" y="2965450"/>
          <p14:tracePt t="162299" x="8763000" y="2965450"/>
          <p14:tracePt t="162302" x="8648700" y="2951163"/>
          <p14:tracePt t="162315" x="8548688" y="2930525"/>
          <p14:tracePt t="162319" x="8434388" y="2901950"/>
          <p14:tracePt t="162331" x="8334375" y="2879725"/>
          <p14:tracePt t="162343" x="8262938" y="2851150"/>
          <p14:tracePt t="162347" x="8170863" y="2830513"/>
          <p14:tracePt t="162354" x="8134350" y="2816225"/>
          <p14:tracePt t="162358" x="8050213" y="2779713"/>
          <p14:tracePt t="162372" x="8021638" y="2765425"/>
          <p14:tracePt t="162377" x="7970838" y="2736850"/>
          <p14:tracePt t="162388" x="7935913" y="2730500"/>
          <p14:tracePt t="162392" x="7899400" y="2701925"/>
          <p14:tracePt t="162405" x="7850188" y="2667000"/>
          <p14:tracePt t="162418" x="7835900" y="2638425"/>
          <p14:tracePt t="162427" x="7821613" y="2616200"/>
          <p14:tracePt t="162431" x="7799388" y="2601913"/>
          <p14:tracePt t="162442" x="7799388" y="2581275"/>
          <p14:tracePt t="162447" x="7785100" y="2566988"/>
          <p14:tracePt t="162463" x="7785100" y="2552700"/>
          <p14:tracePt t="162469" x="7785100" y="2538413"/>
          <p14:tracePt t="162472" x="7785100" y="2530475"/>
          <p14:tracePt t="162494" x="7785100" y="2516188"/>
          <p14:tracePt t="162498" x="7785100" y="2487613"/>
          <p14:tracePt t="162507" x="7799388" y="2481263"/>
          <p14:tracePt t="162518" x="7813675" y="2481263"/>
          <p14:tracePt t="162522" x="7821613" y="2452688"/>
          <p14:tracePt t="162533" x="7850188" y="2438400"/>
          <p14:tracePt t="162547" x="7870825" y="2430463"/>
          <p14:tracePt t="162552" x="7870825" y="2416175"/>
          <p14:tracePt t="162555" x="7899400" y="2401888"/>
          <p14:tracePt t="162559" x="7921625" y="2387600"/>
          <p14:tracePt t="162572" x="7964488" y="2381250"/>
          <p14:tracePt t="162577" x="7985125" y="2352675"/>
          <p14:tracePt t="162587" x="8021638" y="2352675"/>
          <p14:tracePt t="162591" x="8050213" y="2338388"/>
          <p14:tracePt t="162609" x="8070850" y="2338388"/>
          <p14:tracePt t="162613" x="8099425" y="2330450"/>
          <p14:tracePt t="162617" x="8134350" y="2330450"/>
          <p14:tracePt t="162624" x="8162925" y="2330450"/>
          <p14:tracePt t="162635" x="8199438" y="2330450"/>
          <p14:tracePt t="162639" x="8213725" y="2330450"/>
          <p14:tracePt t="162649" x="8234363" y="2330450"/>
          <p14:tracePt t="162661" x="8262938" y="2330450"/>
          <p14:tracePt t="162665" x="8270875" y="2330450"/>
          <p14:tracePt t="162674" x="8285163" y="2330450"/>
          <p14:tracePt t="162684" x="8299450" y="2330450"/>
          <p14:tracePt t="162692" x="8313738" y="2330450"/>
          <p14:tracePt t="162702" x="8328025" y="2330450"/>
          <p14:tracePt t="162706" x="8348663" y="2330450"/>
          <p14:tracePt t="162727" x="8362950" y="2330450"/>
          <p14:tracePt t="162731" x="8399463" y="2352675"/>
          <p14:tracePt t="162738" x="8413750" y="2352675"/>
          <p14:tracePt t="162749" x="8434388" y="2366963"/>
          <p14:tracePt t="162754" x="8448675" y="2381250"/>
          <p14:tracePt t="162767" x="8477250" y="2381250"/>
          <p14:tracePt t="162786" x="8485188" y="2387600"/>
          <p14:tracePt t="162790" x="8513763" y="2416175"/>
          <p14:tracePt t="162794" x="8528050" y="2416175"/>
          <p14:tracePt t="162806" x="8528050" y="2430463"/>
          <p14:tracePt t="162810" x="8534400" y="2438400"/>
          <p14:tracePt t="162822" x="8548688" y="2438400"/>
          <p14:tracePt t="162826" x="8548688" y="2452688"/>
          <p14:tracePt t="162843" x="8548688" y="2466975"/>
          <p14:tracePt t="162853" x="8562975" y="2481263"/>
          <p14:tracePt t="162866" x="8562975" y="2487613"/>
          <p14:tracePt t="162885" x="8562975" y="2501900"/>
          <p14:tracePt t="162911" x="8562975" y="2516188"/>
          <p14:tracePt t="162915" x="8562975" y="2530475"/>
          <p14:tracePt t="162926" x="8562975" y="2538413"/>
          <p14:tracePt t="162934" x="8548688" y="2552700"/>
          <p14:tracePt t="162952" x="8528050" y="2587625"/>
          <p14:tracePt t="162956" x="8499475" y="2616200"/>
          <p14:tracePt t="162972" x="8485188" y="2638425"/>
          <p14:tracePt t="162981" x="8428038" y="2687638"/>
          <p14:tracePt t="162992" x="8399463" y="2730500"/>
          <p14:tracePt t="163000" x="8362950" y="2751138"/>
          <p14:tracePt t="163004" x="8328025" y="2779713"/>
          <p14:tracePt t="163016" x="8285163" y="2816225"/>
          <p14:tracePt t="163025" x="8248650" y="2836863"/>
          <p14:tracePt t="163029" x="8213725" y="2865438"/>
          <p14:tracePt t="163040" x="8148638" y="2901950"/>
          <p14:tracePt t="163044" x="8099425" y="2930525"/>
          <p14:tracePt t="163050" x="8035925" y="2965450"/>
          <p14:tracePt t="163064" x="7970838" y="2994025"/>
          <p14:tracePt t="163068" x="7899400" y="3030538"/>
          <p14:tracePt t="163081" x="7821613" y="3051175"/>
          <p14:tracePt t="163092" x="7735888" y="3094038"/>
          <p14:tracePt t="163096" x="7600950" y="3143250"/>
          <p14:tracePt t="163100" x="7550150" y="3151188"/>
          <p14:tracePt t="163112" x="7450138" y="3194050"/>
          <p14:tracePt t="163121" x="7350125" y="3228975"/>
          <p14:tracePt t="163126" x="7258050" y="3251200"/>
          <p14:tracePt t="163138" x="7086600" y="3300413"/>
          <p14:tracePt t="163143" x="6986588" y="3343275"/>
          <p14:tracePt t="163147" x="6873875" y="3365500"/>
          <p14:tracePt t="163164" x="6623050" y="3429000"/>
          <p14:tracePt t="163176" x="6508750" y="3457575"/>
          <p14:tracePt t="163184" x="6373813" y="3478213"/>
          <p14:tracePt t="163189" x="6259513" y="3492500"/>
          <p14:tracePt t="163196" x="6196013" y="3506788"/>
          <p14:tracePt t="163221" x="5932488" y="3529013"/>
          <p14:tracePt t="163232" x="5861050" y="3529013"/>
          <p14:tracePt t="163242" x="5818188" y="3529013"/>
          <p14:tracePt t="163444" x="5810250" y="3529013"/>
          <p14:tracePt t="163454" x="5767388" y="3529013"/>
          <p14:tracePt t="163462" x="5710238" y="3514725"/>
          <p14:tracePt t="163476" x="5646738" y="3492500"/>
          <p14:tracePt t="163481" x="5583238" y="3478213"/>
          <p14:tracePt t="163494" x="5503863" y="3443288"/>
          <p14:tracePt t="163498" x="5432425" y="3414713"/>
          <p14:tracePt t="163503" x="5283200" y="3379788"/>
          <p14:tracePt t="163514" x="5119688" y="3314700"/>
          <p14:tracePt t="163519" x="4933950" y="3251200"/>
          <p14:tracePt t="163531" x="4733925" y="3165475"/>
          <p14:tracePt t="163538" x="4533900" y="3100388"/>
          <p14:tracePt t="163542" x="4341813" y="3016250"/>
          <p14:tracePt t="163555" x="4156075" y="2944813"/>
          <p14:tracePt t="163559" x="3992563" y="2865438"/>
          <p14:tracePt t="163572" x="3829050" y="2779713"/>
          <p14:tracePt t="163583" x="3706813" y="2716213"/>
          <p14:tracePt t="163586" x="3643313" y="2667000"/>
          <p14:tracePt t="163590" x="3543300" y="2601913"/>
          <p14:tracePt t="163603" x="3457575" y="2530475"/>
          <p14:tracePt t="163611" x="3379788" y="2481263"/>
          <p14:tracePt t="163621" x="3314700" y="2401888"/>
          <p14:tracePt t="163626" x="3279775" y="2366963"/>
          <p14:tracePt t="163637" x="3251200" y="2338388"/>
          <p14:tracePt t="163643" x="3216275" y="2301875"/>
          <p14:tracePt t="163647" x="3201988" y="2274888"/>
          <p14:tracePt t="163661" x="3179763" y="2252663"/>
          <p14:tracePt t="163665" x="3165475" y="2224088"/>
          <p14:tracePt t="163681" x="3151188" y="2203450"/>
          <p14:tracePt t="163689" x="3144838" y="2189163"/>
          <p14:tracePt t="163712" x="3144838" y="2174875"/>
          <p14:tracePt t="164128" x="3144838" y="2189163"/>
          <p14:tracePt t="164371" x="3144838" y="2203450"/>
          <p14:tracePt t="164410" x="3144838" y="2217738"/>
          <p14:tracePt t="164427" x="3144838" y="2224088"/>
          <p14:tracePt t="164436" x="3144838" y="2238375"/>
          <p14:tracePt t="164446" x="3144838" y="2266950"/>
          <p14:tracePt t="164459" x="3144838" y="2274888"/>
          <p14:tracePt t="164464" x="3144838" y="2316163"/>
          <p14:tracePt t="164468" x="3130550" y="2366963"/>
          <p14:tracePt t="164478" x="3130550" y="2416175"/>
          <p14:tracePt t="164489" x="3116263" y="2481263"/>
          <p14:tracePt t="164494" x="3116263" y="2538413"/>
          <p14:tracePt t="164504" x="3116263" y="2616200"/>
          <p14:tracePt t="164512" x="3101975" y="2679700"/>
          <p14:tracePt t="164525" x="3101975" y="2751138"/>
          <p14:tracePt t="164529" x="3101975" y="2836863"/>
          <p14:tracePt t="164533" x="3101975" y="2916238"/>
          <p14:tracePt t="164544" x="3101975" y="2994025"/>
          <p14:tracePt t="164552" x="3101975" y="3065463"/>
          <p14:tracePt t="164565" x="3101975" y="3143250"/>
          <p14:tracePt t="164569" x="3101975" y="3200400"/>
          <p14:tracePt t="164573" x="3101975" y="3251200"/>
          <p14:tracePt t="164583" x="3101975" y="3294063"/>
          <p14:tracePt t="164597" x="3101975" y="3365500"/>
          <p14:tracePt t="164609" x="3101975" y="3400425"/>
          <p14:tracePt t="164613" x="3101975" y="3429000"/>
          <p14:tracePt t="164626" x="3101975" y="3457575"/>
          <p14:tracePt t="164634" x="3101975" y="3478213"/>
          <p14:tracePt t="164638" x="3101975" y="3492500"/>
          <p14:tracePt t="164650" x="3101975" y="3506788"/>
          <p14:tracePt t="164654" x="3116263" y="3514725"/>
          <p14:tracePt t="164680" x="3116263" y="3529013"/>
          <p14:tracePt t="164798" x="3130550" y="3529013"/>
          <p14:tracePt t="164862" x="3144838" y="3529013"/>
          <p14:tracePt t="164871" x="3144838" y="3543300"/>
          <p14:tracePt t="164911" x="3151188" y="3543300"/>
          <p14:tracePt t="164926" x="3151188" y="3557588"/>
          <p14:tracePt t="164928" x="3165475" y="3557588"/>
          <p14:tracePt t="164949" x="3179763" y="3557588"/>
          <p14:tracePt t="164961" x="3179763" y="3563938"/>
          <p14:tracePt t="164972" x="3194050" y="3563938"/>
          <p14:tracePt t="164986" x="3201988" y="3563938"/>
          <p14:tracePt t="164997" x="3216275" y="3563938"/>
          <p14:tracePt t="165018" x="3230563" y="3578225"/>
          <p14:tracePt t="165032" x="3244850" y="3578225"/>
          <p14:tracePt t="165060" x="3251200" y="3578225"/>
          <p14:tracePt t="165837" x="3265488" y="3578225"/>
          <p14:tracePt t="165847" x="3294063" y="3578225"/>
          <p14:tracePt t="165856" x="3300413" y="3578225"/>
          <p14:tracePt t="165865" x="3328988" y="3592513"/>
          <p14:tracePt t="165876" x="3357563" y="3592513"/>
          <p14:tracePt t="165880" x="3379788" y="3592513"/>
          <p14:tracePt t="165889" x="3394075" y="3592513"/>
          <p14:tracePt t="165898" x="3429000" y="3592513"/>
          <p14:tracePt t="165906" x="3457575" y="3592513"/>
          <p14:tracePt t="165915" x="3479800" y="3592513"/>
          <p14:tracePt t="165923" x="3494088" y="3592513"/>
          <p14:tracePt t="165932" x="3514725" y="3592513"/>
          <p14:tracePt t="165937" x="3543300" y="3592513"/>
          <p14:tracePt t="165948" x="3557588" y="3592513"/>
          <p14:tracePt t="165952" x="3565525" y="3592513"/>
          <p14:tracePt t="165967" x="3608388" y="3592513"/>
          <p14:tracePt t="165983" x="3614738" y="3592513"/>
          <p14:tracePt t="165999" x="3629025" y="3592513"/>
          <p14:tracePt t="166027" x="3643313" y="3592513"/>
          <p14:tracePt t="166184" x="3643313" y="3578225"/>
          <p14:tracePt t="166193" x="3657600" y="3578225"/>
          <p14:tracePt t="166203" x="3663950" y="3578225"/>
          <p14:tracePt t="166214" x="3692525" y="3578225"/>
          <p14:tracePt t="166218" x="3714750" y="3563938"/>
          <p14:tracePt t="166231" x="3757613" y="3557588"/>
          <p14:tracePt t="166234" x="3792538" y="3543300"/>
          <p14:tracePt t="166246" x="3829050" y="3529013"/>
          <p14:tracePt t="166250" x="3892550" y="3514725"/>
          <p14:tracePt t="166263" x="3957638" y="3506788"/>
          <p14:tracePt t="166269" x="4070350" y="3463925"/>
          <p14:tracePt t="166273" x="4121150" y="3457575"/>
          <p14:tracePt t="166287" x="4256088" y="3429000"/>
          <p14:tracePt t="166292" x="4370388" y="3394075"/>
          <p14:tracePt t="166299" x="4470400" y="3351213"/>
          <p14:tracePt t="166312" x="4619625" y="3314700"/>
          <p14:tracePt t="166315" x="4784725" y="3265488"/>
          <p14:tracePt t="166328" x="4954588" y="3200400"/>
          <p14:tracePt t="166332" x="5283200" y="3100388"/>
          <p14:tracePt t="166344" x="5546725" y="3016250"/>
          <p14:tracePt t="166351" x="5795963" y="2944813"/>
          <p14:tracePt t="166354" x="6096000" y="2830513"/>
          <p14:tracePt t="166366" x="6424613" y="2716213"/>
          <p14:tracePt t="166375" x="6759575" y="2587625"/>
          <p14:tracePt t="166384" x="7108825" y="2466975"/>
          <p14:tracePt t="166388" x="7472363" y="2338388"/>
          <p14:tracePt t="166399" x="7813675" y="2203450"/>
          <p14:tracePt t="166407" x="8199438" y="2074863"/>
          <p14:tracePt t="166410" x="8548688" y="1966913"/>
          <p14:tracePt t="166421" x="8891588" y="1854200"/>
          <p14:tracePt t="166433" x="9212263" y="1768475"/>
          <p14:tracePt t="166437" x="9347200" y="1725613"/>
          <p14:tracePt t="166450" x="9604375" y="1654175"/>
          <p14:tracePt t="166454" x="9825038" y="1589088"/>
          <p14:tracePt t="166463" x="9910763" y="1574800"/>
          <p14:tracePt t="166467" x="10067925" y="1539875"/>
          <p14:tracePt t="166480" x="10202863" y="1511300"/>
          <p14:tracePt t="166484" x="10252075" y="1504950"/>
          <p14:tracePt t="166496" x="10323513" y="1490663"/>
          <p14:tracePt t="166504" x="10374313" y="1476375"/>
          <p14:tracePt t="166509" x="10417175" y="1476375"/>
          <p14:tracePt t="166521" x="10437813" y="1476375"/>
          <p14:tracePt t="166526" x="10452100" y="1462088"/>
          <p14:tracePt t="166532" x="10466388" y="1462088"/>
          <p14:tracePt t="166554" x="10474325" y="1462088"/>
          <p14:tracePt t="166618" x="10466388" y="1462088"/>
          <p14:tracePt t="166645" x="10452100" y="1462088"/>
          <p14:tracePt t="166663" x="10437813" y="1462088"/>
          <p14:tracePt t="166689" x="10423525" y="1462088"/>
          <p14:tracePt t="166702" x="10417175" y="1462088"/>
          <p14:tracePt t="166726" x="10402888" y="1476375"/>
          <p14:tracePt t="166752" x="10388600" y="1476375"/>
          <p14:tracePt t="166770" x="10374313" y="1476375"/>
          <p14:tracePt t="166777" x="10374313" y="1490663"/>
          <p14:tracePt t="166781" x="10366375" y="1490663"/>
          <p14:tracePt t="166792" x="10352088" y="1490663"/>
          <p14:tracePt t="166803" x="10337800" y="1504950"/>
          <p14:tracePt t="166807" x="10317163" y="1504950"/>
          <p14:tracePt t="166820" x="10274300" y="1504950"/>
          <p14:tracePt t="166828" x="10252075" y="1511300"/>
          <p14:tracePt t="166832" x="10202863" y="1525588"/>
          <p14:tracePt t="166843" x="10117138" y="1554163"/>
          <p14:tracePt t="166850" x="10067925" y="1560513"/>
          <p14:tracePt t="166854" x="9988550" y="1574800"/>
          <p14:tracePt t="166868" x="9853613" y="1611313"/>
          <p14:tracePt t="166872" x="9753600" y="1639888"/>
          <p14:tracePt t="166878" x="9625013" y="1674813"/>
          <p14:tracePt t="166893" x="9490075" y="1717675"/>
          <p14:tracePt t="166897" x="9347200" y="1768475"/>
          <p14:tracePt t="166904" x="9212263" y="1803400"/>
          <p14:tracePt t="166918" x="9061450" y="1839913"/>
          <p14:tracePt t="166922" x="8897938" y="1889125"/>
          <p14:tracePt t="166926" x="8734425" y="1924050"/>
          <p14:tracePt t="166940" x="8577263" y="1966913"/>
          <p14:tracePt t="166951" x="8413750" y="2017713"/>
          <p14:tracePt t="166955" x="8220075" y="2066925"/>
          <p14:tracePt t="166959" x="8064500" y="2103438"/>
          <p14:tracePt t="166976" x="7735888" y="2189163"/>
          <p14:tracePt t="166989" x="7558088" y="2238375"/>
          <p14:tracePt t="167001" x="7400925" y="2274888"/>
          <p14:tracePt t="167005" x="7251700" y="2301875"/>
          <p14:tracePt t="167012" x="7186613" y="2316163"/>
          <p14:tracePt t="167017" x="7043738" y="2338388"/>
          <p14:tracePt t="167033" x="6788150" y="2381250"/>
          <p14:tracePt t="167046" x="6673850" y="2401888"/>
          <p14:tracePt t="167051" x="6559550" y="2401888"/>
          <p14:tracePt t="167055" x="6459538" y="2416175"/>
          <p14:tracePt t="167069" x="6373813" y="2430463"/>
          <p14:tracePt t="167075" x="6296025" y="2430463"/>
          <p14:tracePt t="167080" x="6210300" y="2438400"/>
          <p14:tracePt t="167101" x="6046788" y="2438400"/>
          <p14:tracePt t="167105" x="5967413" y="2438400"/>
          <p14:tracePt t="167113" x="5895975" y="2438400"/>
          <p14:tracePt t="167125" x="5832475" y="2438400"/>
          <p14:tracePt t="167130" x="5767388" y="2438400"/>
          <p14:tracePt t="167140" x="5718175" y="2438400"/>
          <p14:tracePt t="167163" x="5668963" y="2430463"/>
          <p14:tracePt t="167168" x="5561013" y="2387600"/>
          <p14:tracePt t="167172" x="5503863" y="2366963"/>
          <p14:tracePt t="167176" x="5454650" y="2352675"/>
          <p14:tracePt t="167190" x="5418138" y="2330450"/>
          <p14:tracePt t="167195" x="5397500" y="2316163"/>
          <p14:tracePt t="167209" x="5354638" y="2287588"/>
          <p14:tracePt t="167225" x="5332413" y="2274888"/>
          <p14:tracePt t="167230" x="5268913" y="2238375"/>
          <p14:tracePt t="167234" x="5248275" y="2224088"/>
          <p14:tracePt t="167248" x="5205413" y="2203450"/>
          <p14:tracePt t="167261" x="5183188" y="2189163"/>
          <p14:tracePt t="167271" x="5168900" y="2174875"/>
          <p14:tracePt t="167281" x="5154613" y="2174875"/>
          <p14:tracePt t="167284" x="5133975" y="2166938"/>
          <p14:tracePt t="167288" x="5119688" y="2166938"/>
          <p14:tracePt t="167300" x="5105400" y="2152650"/>
          <p14:tracePt t="167314" x="5097463" y="2152650"/>
          <p14:tracePt t="167319" x="5083175" y="2138363"/>
          <p14:tracePt t="167335" x="5068888" y="2138363"/>
          <p14:tracePt t="167340" x="5054600" y="2124075"/>
          <p14:tracePt t="167352" x="5048250" y="2124075"/>
          <p14:tracePt t="167371" x="5033963" y="2124075"/>
          <p14:tracePt t="167442" x="5048250" y="2124075"/>
          <p14:tracePt t="167454" x="5054600" y="2124075"/>
          <p14:tracePt t="167460" x="5068888" y="2124075"/>
          <p14:tracePt t="167469" x="5097463" y="2124075"/>
          <p14:tracePt t="167476" x="5105400" y="2124075"/>
          <p14:tracePt t="167487" x="5133975" y="2124075"/>
          <p14:tracePt t="167493" x="5168900" y="2124075"/>
          <p14:tracePt t="167502" x="5219700" y="2138363"/>
          <p14:tracePt t="167506" x="5297488" y="2166938"/>
          <p14:tracePt t="167519" x="5368925" y="2174875"/>
          <p14:tracePt t="167533" x="5446713" y="2203450"/>
          <p14:tracePt t="167537" x="5546725" y="2224088"/>
          <p14:tracePt t="167544" x="5661025" y="2252663"/>
          <p14:tracePt t="167550" x="5767388" y="2274888"/>
          <p14:tracePt t="167554" x="5895975" y="2301875"/>
          <p14:tracePt t="167570" x="6032500" y="2338388"/>
          <p14:tracePt t="167576" x="6181725" y="2381250"/>
          <p14:tracePt t="167581" x="6324600" y="2401888"/>
          <p14:tracePt t="167590" x="6473825" y="2438400"/>
          <p14:tracePt t="167603" x="6623050" y="2466975"/>
          <p14:tracePt t="167607" x="6759575" y="2501900"/>
          <p14:tracePt t="167618" x="6837363" y="2516188"/>
          <p14:tracePt t="167622" x="6943725" y="2538413"/>
          <p14:tracePt t="167631" x="7158038" y="2581275"/>
          <p14:tracePt t="167635" x="7223125" y="2587625"/>
          <p14:tracePt t="167652" x="7321550" y="2616200"/>
          <p14:tracePt t="167657" x="7421563" y="2630488"/>
          <p14:tracePt t="167661" x="7507288" y="2638425"/>
          <p14:tracePt t="167679" x="7600950" y="2667000"/>
          <p14:tracePt t="167684" x="7621588" y="2679700"/>
          <p14:tracePt t="167687" x="7672388" y="2679700"/>
          <p14:tracePt t="167698" x="7721600" y="2687638"/>
          <p14:tracePt t="167703" x="7750175" y="2701925"/>
          <p14:tracePt t="167714" x="7785100" y="2716213"/>
          <p14:tracePt t="167718" x="7799388" y="2716213"/>
          <p14:tracePt t="167731" x="7813675" y="2730500"/>
          <p14:tracePt t="167745" x="7821613" y="2730500"/>
          <p14:tracePt t="167756" x="7835900" y="2736850"/>
          <p14:tracePt t="167883" x="7821613" y="2736850"/>
          <p14:tracePt t="167964" x="7821613" y="2730500"/>
          <p14:tracePt t="167976" x="7813675" y="2730500"/>
          <p14:tracePt t="168078" x="7799388" y="2730500"/>
          <p14:tracePt t="168115" x="7785100" y="2716213"/>
          <p14:tracePt t="168133" x="7770813" y="2716213"/>
          <p14:tracePt t="168147" x="7764463" y="2716213"/>
          <p14:tracePt t="168151" x="7750175" y="2701925"/>
          <p14:tracePt t="168162" x="7721600" y="2687638"/>
          <p14:tracePt t="168171" x="7700963" y="2687638"/>
          <p14:tracePt t="168179" x="7658100" y="2679700"/>
          <p14:tracePt t="168187" x="7607300" y="2667000"/>
          <p14:tracePt t="168198" x="7558088" y="2652713"/>
          <p14:tracePt t="168202" x="7500938" y="2638425"/>
          <p14:tracePt t="168211" x="7435850" y="2630488"/>
          <p14:tracePt t="168225" x="7372350" y="2616200"/>
          <p14:tracePt t="168229" x="7300913" y="2601913"/>
          <p14:tracePt t="168236" x="7208838" y="2601913"/>
          <p14:tracePt t="168241" x="7058025" y="2581275"/>
          <p14:tracePt t="168254" x="7023100" y="2566988"/>
          <p14:tracePt t="168259" x="6923088" y="2552700"/>
          <p14:tracePt t="168271" x="6759575" y="2552700"/>
          <p14:tracePt t="168276" x="6645275" y="2538413"/>
          <p14:tracePt t="168280" x="6545263" y="2538413"/>
          <p14:tracePt t="168294" x="6473825" y="2530475"/>
          <p14:tracePt t="168298" x="6373813" y="2530475"/>
          <p14:tracePt t="168317" x="6067425" y="2516188"/>
          <p14:tracePt t="168324" x="5946775" y="2501900"/>
          <p14:tracePt t="168328" x="5818188" y="2487613"/>
          <p14:tracePt t="168340" x="5695950" y="2466975"/>
          <p14:tracePt t="168350" x="5568950" y="2452688"/>
          <p14:tracePt t="168360" x="5446713" y="2438400"/>
          <p14:tracePt t="168364" x="5303838" y="2416175"/>
          <p14:tracePt t="168368" x="5168900" y="2401888"/>
          <p14:tracePt t="168383" x="5105400" y="2387600"/>
          <p14:tracePt t="168387" x="4997450" y="2381250"/>
          <p14:tracePt t="168402" x="4805363" y="2366963"/>
          <p14:tracePt t="168412" x="4770438" y="2366963"/>
          <p14:tracePt t="168420" x="4719638" y="2366963"/>
          <p14:tracePt t="168658" x="4691063" y="2366963"/>
          <p14:tracePt t="168669" x="4656138" y="2366963"/>
          <p14:tracePt t="168678" x="4633913" y="2366963"/>
          <p14:tracePt t="168684" x="4570413" y="2366963"/>
          <p14:tracePt t="168694" x="4505325" y="2381250"/>
          <p14:tracePt t="168706" x="4441825" y="2387600"/>
          <p14:tracePt t="168710" x="4356100" y="2401888"/>
          <p14:tracePt t="168720" x="4270375" y="2416175"/>
          <p14:tracePt t="168726" x="4192588" y="2430463"/>
          <p14:tracePt t="168737" x="4106863" y="2452688"/>
          <p14:tracePt t="168742" x="4029075" y="2466975"/>
          <p14:tracePt t="168754" x="4006850" y="2466975"/>
          <p14:tracePt t="168759" x="3943350" y="2481263"/>
          <p14:tracePt t="168767" x="3892550" y="2481263"/>
          <p14:tracePt t="168771" x="3857625" y="2481263"/>
          <p14:tracePt t="168783" x="3829050" y="2481263"/>
          <p14:tracePt t="168793" x="3814763" y="2481263"/>
          <p14:tracePt t="168801" x="3792538" y="2481263"/>
          <p14:tracePt t="168816" x="3778250" y="2481263"/>
          <p14:tracePt t="168851" x="3763963" y="2481263"/>
          <p14:tracePt t="168947" x="3757613" y="2481263"/>
          <p14:tracePt t="168956" x="3743325" y="2481263"/>
          <p14:tracePt t="168970" x="3714750" y="2481263"/>
          <p14:tracePt t="168976" x="3692525" y="2481263"/>
          <p14:tracePt t="168981" x="3657600" y="2481263"/>
          <p14:tracePt t="168990" x="3614738" y="2481263"/>
          <p14:tracePt t="169001" x="3579813" y="2466975"/>
          <p14:tracePt t="169005" x="3557588" y="2452688"/>
          <p14:tracePt t="169018" x="3514725" y="2438400"/>
          <p14:tracePt t="169025" x="3479800" y="2438400"/>
          <p14:tracePt t="169035" x="3457575" y="2416175"/>
          <p14:tracePt t="169043" x="3414713" y="2416175"/>
          <p14:tracePt t="169048" x="3408363" y="2401888"/>
          <p14:tracePt t="169057" x="3379788" y="2381250"/>
          <p14:tracePt t="169061" x="3357563" y="2366963"/>
          <p14:tracePt t="169076" x="3343275" y="2338388"/>
          <p14:tracePt t="169080" x="3328988" y="2330450"/>
          <p14:tracePt t="169087" x="3328988" y="2316163"/>
          <p14:tracePt t="169100" x="3314700" y="2287588"/>
          <p14:tracePt t="169105" x="3314700" y="2266950"/>
          <p14:tracePt t="169118" x="3314700" y="2238375"/>
          <p14:tracePt t="169126" x="3314700" y="2217738"/>
          <p14:tracePt t="169131" x="3314700" y="2174875"/>
          <p14:tracePt t="169135" x="3314700" y="2166938"/>
          <p14:tracePt t="169147" x="3314700" y="2124075"/>
          <p14:tracePt t="169152" x="3314700" y="2117725"/>
          <p14:tracePt t="169168" x="3328988" y="2074863"/>
          <p14:tracePt t="169176" x="3343275" y="2052638"/>
          <p14:tracePt t="169192" x="3394075" y="2003425"/>
          <p14:tracePt t="169209" x="3429000" y="1989138"/>
          <p14:tracePt t="169218" x="3465513" y="1966913"/>
          <p14:tracePt t="169224" x="3529013" y="1938338"/>
          <p14:tracePt t="169229" x="3594100" y="1924050"/>
          <p14:tracePt t="169234" x="3663950" y="1917700"/>
          <p14:tracePt t="169251" x="3743325" y="1903413"/>
          <p14:tracePt t="169256" x="3814763" y="1903413"/>
          <p14:tracePt t="169269" x="3892550" y="1889125"/>
          <p14:tracePt t="169275" x="4057650" y="1889125"/>
          <p14:tracePt t="169283" x="4127500" y="1889125"/>
          <p14:tracePt t="169294" x="4221163" y="1889125"/>
          <p14:tracePt t="169298" x="4292600" y="1889125"/>
          <p14:tracePt t="169309" x="4356100" y="1889125"/>
          <p14:tracePt t="169321" x="4427538" y="1917700"/>
          <p14:tracePt t="169326" x="4484688" y="1924050"/>
          <p14:tracePt t="169331" x="4505325" y="1938338"/>
          <p14:tracePt t="169343" x="4541838" y="1952625"/>
          <p14:tracePt t="169348" x="4584700" y="1974850"/>
          <p14:tracePt t="169352" x="4605338" y="2003425"/>
          <p14:tracePt t="169365" x="4633913" y="2017713"/>
          <p14:tracePt t="169368" x="4656138" y="2038350"/>
          <p14:tracePt t="169387" x="4670425" y="2066925"/>
          <p14:tracePt t="169392" x="4684713" y="2074863"/>
          <p14:tracePt t="169396" x="4684713" y="2103438"/>
          <p14:tracePt t="169400" x="4691063" y="2117725"/>
          <p14:tracePt t="169412" x="4691063" y="2124075"/>
          <p14:tracePt t="169416" x="4691063" y="2138363"/>
          <p14:tracePt t="169428" x="4691063" y="2152650"/>
          <p14:tracePt t="169454" x="4691063" y="2166938"/>
          <p14:tracePt t="169459" x="4691063" y="2203450"/>
          <p14:tracePt t="169469" x="4684713" y="2217738"/>
          <p14:tracePt t="169473" x="4656138" y="2224088"/>
          <p14:tracePt t="169485" x="4641850" y="2238375"/>
          <p14:tracePt t="169489" x="4605338" y="2252663"/>
          <p14:tracePt t="169498" x="4584700" y="2266950"/>
          <p14:tracePt t="169522" x="4421188" y="2316163"/>
          <p14:tracePt t="169537" x="4356100" y="2330450"/>
          <p14:tracePt t="169543" x="4292600" y="2338388"/>
          <p14:tracePt t="169547" x="4221163" y="2338388"/>
          <p14:tracePt t="169562" x="4078288" y="2352675"/>
          <p14:tracePt t="169590" x="3878263" y="2366963"/>
          <p14:tracePt t="169600" x="3814763" y="2366963"/>
          <p14:tracePt t="169605" x="3792538" y="2366963"/>
          <p14:tracePt t="169617" x="3743325" y="2366963"/>
          <p14:tracePt t="169622" x="3692525" y="2352675"/>
          <p14:tracePt t="169627" x="3663950" y="2352675"/>
          <p14:tracePt t="169648" x="3614738" y="2330450"/>
          <p14:tracePt t="169652" x="3608388" y="2316163"/>
          <p14:tracePt t="169670" x="3594100" y="2301875"/>
          <p14:tracePt t="169676" x="3594100" y="2287588"/>
          <p14:tracePt t="169692" x="3594100" y="2274888"/>
          <p14:tracePt t="169707" x="3594100" y="2266950"/>
          <p14:tracePt t="169728" x="3594100" y="2252663"/>
          <p14:tracePt t="169764" x="3608388" y="2252663"/>
          <p14:tracePt t="169779" x="3608388" y="2238375"/>
          <p14:tracePt t="169789" x="3614738" y="2238375"/>
          <p14:tracePt t="169835" x="3629025" y="2238375"/>
          <p14:tracePt t="170197" x="3643313" y="2238375"/>
          <p14:tracePt t="170245" x="3657600" y="2238375"/>
          <p14:tracePt t="170325" x="3663950" y="2238375"/>
          <p14:tracePt t="170375" x="3678238" y="2238375"/>
          <p14:tracePt t="170415" x="3692525" y="2238375"/>
          <p14:tracePt t="170434" x="3706813" y="2238375"/>
          <p14:tracePt t="170442" x="3714750" y="2238375"/>
          <p14:tracePt t="170450" x="3729038" y="2224088"/>
          <p14:tracePt t="170463" x="3743325" y="2224088"/>
          <p14:tracePt t="170467" x="3763963" y="2224088"/>
          <p14:tracePt t="170477" x="3792538" y="2224088"/>
          <p14:tracePt t="170482" x="3806825" y="2224088"/>
          <p14:tracePt t="170492" x="3829050" y="2224088"/>
          <p14:tracePt t="170496" x="3863975" y="2217738"/>
          <p14:tracePt t="170509" x="3892550" y="2217738"/>
          <p14:tracePt t="170517" x="3921125" y="2203450"/>
          <p14:tracePt t="170521" x="3957638" y="2189163"/>
          <p14:tracePt t="170532" x="3992563" y="2189163"/>
          <p14:tracePt t="170543" x="4029075" y="2189163"/>
          <p14:tracePt t="170547" x="4057650" y="2174875"/>
          <p14:tracePt t="170553" x="4106863" y="2174875"/>
          <p14:tracePt t="170565" x="4141788" y="2166938"/>
          <p14:tracePt t="170573" x="4192588" y="2152650"/>
          <p14:tracePt t="170586" x="4241800" y="2152650"/>
          <p14:tracePt t="170592" x="4292600" y="2138363"/>
          <p14:tracePt t="170596" x="4341813" y="2138363"/>
          <p14:tracePt t="170606" x="4406900" y="2138363"/>
          <p14:tracePt t="170611" x="4456113" y="2124075"/>
          <p14:tracePt t="170628" x="4584700" y="2124075"/>
          <p14:tracePt t="170636" x="4641850" y="2124075"/>
          <p14:tracePt t="170645" x="4719638" y="2124075"/>
          <p14:tracePt t="170653" x="4791075" y="2124075"/>
          <p14:tracePt t="170662" x="4870450" y="2124075"/>
          <p14:tracePt t="170682" x="5019675" y="2124075"/>
          <p14:tracePt t="170686" x="5105400" y="2124075"/>
          <p14:tracePt t="170690" x="5197475" y="2124075"/>
          <p14:tracePt t="170715" x="5283200" y="2124075"/>
          <p14:tracePt t="170719" x="5454650" y="2124075"/>
          <p14:tracePt t="170723" x="5546725" y="2138363"/>
          <p14:tracePt t="170734" x="5646738" y="2152650"/>
          <p14:tracePt t="170738" x="5732463" y="2152650"/>
          <p14:tracePt t="170756" x="5918200" y="2166938"/>
          <p14:tracePt t="170767" x="6010275" y="2166938"/>
          <p14:tracePt t="170771" x="6096000" y="2174875"/>
          <p14:tracePt t="170784" x="6181725" y="2189163"/>
          <p14:tracePt t="170788" x="6281738" y="2189163"/>
          <p14:tracePt t="170800" x="6373813" y="2203450"/>
          <p14:tracePt t="170804" x="6459538" y="2203450"/>
          <p14:tracePt t="170828" x="6630988" y="2224088"/>
          <p14:tracePt t="170835" x="6723063" y="2238375"/>
          <p14:tracePt t="170839" x="6808788" y="2238375"/>
          <p14:tracePt t="170859" x="6888163" y="2252663"/>
          <p14:tracePt t="170864" x="7072313" y="2266950"/>
          <p14:tracePt t="170868" x="7158038" y="2274888"/>
          <p14:tracePt t="170882" x="7251700" y="2287588"/>
          <p14:tracePt t="170887" x="7335838" y="2287588"/>
          <p14:tracePt t="170896" x="7421563" y="2301875"/>
          <p14:tracePt t="170900" x="7507288" y="2301875"/>
          <p14:tracePt t="170914" x="7586663" y="2316163"/>
          <p14:tracePt t="170918" x="7658100" y="2316163"/>
          <p14:tracePt t="170929" x="7735888" y="2330450"/>
          <p14:tracePt t="170937" x="7799388" y="2330450"/>
          <p14:tracePt t="170943" x="7864475" y="2330450"/>
          <p14:tracePt t="170955" x="7921625" y="2338388"/>
          <p14:tracePt t="170960" x="7985125" y="2338388"/>
          <p14:tracePt t="170964" x="8021638" y="2338388"/>
          <p14:tracePt t="170986" x="8134350" y="2352675"/>
          <p14:tracePt t="170992" x="8162925" y="2366963"/>
          <p14:tracePt t="170996" x="8199438" y="2366963"/>
          <p14:tracePt t="171010" x="8270875" y="2381250"/>
          <p14:tracePt t="171014" x="8285163" y="2381250"/>
          <p14:tracePt t="171029" x="8328025" y="2381250"/>
          <p14:tracePt t="171037" x="8362950" y="2387600"/>
          <p14:tracePt t="171054" x="8413750" y="2401888"/>
          <p14:tracePt t="171061" x="8434388" y="2416175"/>
          <p14:tracePt t="171068" x="8462963" y="2416175"/>
          <p14:tracePt t="171073" x="8477250" y="2416175"/>
          <p14:tracePt t="171080" x="8485188" y="2430463"/>
          <p14:tracePt t="171094" x="8499475" y="2430463"/>
          <p14:tracePt t="171099" x="8513763" y="2430463"/>
          <p14:tracePt t="171104" x="8513763" y="2438400"/>
          <p14:tracePt t="171126" x="8528050" y="2438400"/>
          <p14:tracePt t="171688" x="8528050" y="2430463"/>
          <p14:tracePt t="171696" x="8513763" y="2430463"/>
          <p14:tracePt t="171802" x="8499475" y="2430463"/>
          <p14:tracePt t="171835" x="8485188" y="2430463"/>
          <p14:tracePt t="171854" x="8477250" y="2416175"/>
          <p14:tracePt t="171880" x="8462963" y="2416175"/>
          <p14:tracePt t="171902" x="8448675" y="2416175"/>
          <p14:tracePt t="171916" x="8434388" y="2416175"/>
          <p14:tracePt t="171929" x="8434388" y="2401888"/>
          <p14:tracePt t="171932" x="8428038" y="2401888"/>
          <p14:tracePt t="171939" x="8399463" y="2387600"/>
          <p14:tracePt t="171953" x="8377238" y="2387600"/>
          <p14:tracePt t="171956" x="8334375" y="2381250"/>
          <p14:tracePt t="171967" x="8299450" y="2381250"/>
          <p14:tracePt t="171971" x="8248650" y="2366963"/>
          <p14:tracePt t="171985" x="8185150" y="2352675"/>
          <p14:tracePt t="171989" x="8121650" y="2338388"/>
          <p14:tracePt t="172001" x="8050213" y="2330450"/>
          <p14:tracePt t="172005" x="7970838" y="2316163"/>
          <p14:tracePt t="172021" x="7899400" y="2301875"/>
          <p14:tracePt t="172026" x="7813675" y="2301875"/>
          <p14:tracePt t="172030" x="7707313" y="2287588"/>
          <p14:tracePt t="172043" x="7607300" y="2274888"/>
          <p14:tracePt t="172046" x="7521575" y="2266950"/>
          <p14:tracePt t="172055" x="7372350" y="2252663"/>
          <p14:tracePt t="172062" x="7258050" y="2238375"/>
          <p14:tracePt t="172075" x="7143750" y="2238375"/>
          <p14:tracePt t="172080" x="7043738" y="2224088"/>
          <p14:tracePt t="172085" x="6986588" y="2224088"/>
          <p14:tracePt t="172097" x="6794500" y="2217738"/>
          <p14:tracePt t="172101" x="6659563" y="2203450"/>
          <p14:tracePt t="172113" x="6530975" y="2189163"/>
          <p14:tracePt t="172121" x="6396038" y="2189163"/>
          <p14:tracePt t="172133" x="6110288" y="2189163"/>
          <p14:tracePt t="172144" x="5967413" y="2189163"/>
          <p14:tracePt t="172152" x="5818188" y="2189163"/>
          <p14:tracePt t="172161" x="5683250" y="2189163"/>
          <p14:tracePt t="172180" x="5618163" y="2189163"/>
          <p14:tracePt t="172184" x="5268913" y="2189163"/>
          <p14:tracePt t="172188" x="5148263" y="2203450"/>
          <p14:tracePt t="172201" x="5033963" y="2224088"/>
          <p14:tracePt t="172206" x="4968875" y="2224088"/>
          <p14:tracePt t="172220" x="4870450" y="2252663"/>
          <p14:tracePt t="172225" x="4756150" y="2274888"/>
          <p14:tracePt t="172229" x="4641850" y="2301875"/>
          <p14:tracePt t="172244" x="4556125" y="2330450"/>
          <p14:tracePt t="172248" x="4456113" y="2366963"/>
          <p14:tracePt t="172257" x="4370388" y="2387600"/>
          <p14:tracePt t="172261" x="4278313" y="2416175"/>
          <p14:tracePt t="172276" x="4206875" y="2452688"/>
          <p14:tracePt t="172280" x="4127500" y="2487613"/>
          <p14:tracePt t="172293" x="4070350" y="2516188"/>
          <p14:tracePt t="172301" x="4006850" y="2538413"/>
          <p14:tracePt t="172304" x="3971925" y="2566988"/>
          <p14:tracePt t="172318" x="3863975" y="2616200"/>
          <p14:tracePt t="172329" x="3857625" y="2630488"/>
          <p14:tracePt t="172343" x="3806825" y="2652713"/>
          <p14:tracePt t="172347" x="3763963" y="2687638"/>
          <p14:tracePt t="172351" x="3757613" y="2687638"/>
          <p14:tracePt t="172792" x="3763963" y="2687638"/>
          <p14:tracePt t="172801" x="3778250" y="2701925"/>
          <p14:tracePt t="172818" x="3792538" y="2716213"/>
          <p14:tracePt t="172837" x="3806825" y="2716213"/>
          <p14:tracePt t="172844" x="3806825" y="2730500"/>
          <p14:tracePt t="172849" x="3814763" y="2736850"/>
          <p14:tracePt t="172869" x="3829050" y="2751138"/>
          <p14:tracePt t="172878" x="3843338" y="2751138"/>
          <p14:tracePt t="172882" x="3857625" y="2765425"/>
          <p14:tracePt t="172901" x="3863975" y="2779713"/>
          <p14:tracePt t="172909" x="3878263" y="2779713"/>
          <p14:tracePt t="172919" x="3878263" y="2787650"/>
          <p14:tracePt t="172933" x="3892550" y="2801938"/>
          <p14:tracePt t="172942" x="3906838" y="2801938"/>
          <p14:tracePt t="172959" x="3906838" y="2816225"/>
          <p14:tracePt t="172964" x="3921125" y="2816225"/>
          <p14:tracePt t="172986" x="3921125" y="2830513"/>
          <p14:tracePt t="172996" x="3929063" y="2830513"/>
          <p14:tracePt t="173039" x="3929063" y="2836863"/>
          <p14:tracePt t="173060" x="3929063" y="2851150"/>
          <p14:tracePt t="173097" x="3929063" y="2865438"/>
          <p14:tracePt t="173126" x="3929063" y="2879725"/>
          <p14:tracePt t="173135" x="3943350" y="2894013"/>
          <p14:tracePt t="173144" x="3971925" y="2901950"/>
          <p14:tracePt t="176296" x="3992563" y="2930525"/>
          <p14:tracePt t="176309" x="4006850" y="2944813"/>
          <p14:tracePt t="176313" x="4029075" y="2979738"/>
          <p14:tracePt t="176323" x="4057650" y="3001963"/>
          <p14:tracePt t="176329" x="4078288" y="3030538"/>
          <p14:tracePt t="176339" x="4092575" y="3051175"/>
          <p14:tracePt t="176347" x="4121150" y="3094038"/>
          <p14:tracePt t="176356" x="4127500" y="3128963"/>
          <p14:tracePt t="176361" x="4156075" y="3151188"/>
          <p14:tracePt t="176372" x="4170363" y="3194050"/>
          <p14:tracePt t="176376" x="4178300" y="3228975"/>
          <p14:tracePt t="176388" x="4206875" y="3265488"/>
          <p14:tracePt t="176393" x="4221163" y="3300413"/>
          <p14:tracePt t="176403" x="4227513" y="3343275"/>
          <p14:tracePt t="176413" x="4241800" y="3379788"/>
          <p14:tracePt t="176418" x="4241800" y="3400425"/>
          <p14:tracePt t="176427" x="4270375" y="3429000"/>
          <p14:tracePt t="176438" x="4270375" y="3463925"/>
          <p14:tracePt t="176443" x="4278313" y="3478213"/>
          <p14:tracePt t="176447" x="4292600" y="3506788"/>
          <p14:tracePt t="176464" x="4292600" y="3529013"/>
          <p14:tracePt t="176476" x="4306888" y="3543300"/>
          <p14:tracePt t="176480" x="4306888" y="3557588"/>
          <p14:tracePt t="176484" x="4306888" y="3563938"/>
          <p14:tracePt t="176488" x="4321175" y="3578225"/>
          <p14:tracePt t="176509" x="4321175" y="3592513"/>
          <p14:tracePt t="176513" x="4321175" y="3606800"/>
          <p14:tracePt t="176523" x="4327525" y="3614738"/>
          <p14:tracePt t="176537" x="4327525" y="3629025"/>
          <p14:tracePt t="176553" x="4327525" y="3643313"/>
          <p14:tracePt t="176569" x="4327525" y="3657600"/>
          <p14:tracePt t="176580" x="4327525" y="3663950"/>
          <p14:tracePt t="176977" x="4341813" y="3663950"/>
          <p14:tracePt t="177002" x="4356100" y="3663950"/>
          <p14:tracePt t="177043" x="4370388" y="3663950"/>
          <p14:tracePt t="177154" x="4370388" y="3657600"/>
          <p14:tracePt t="177163" x="4378325" y="3657600"/>
          <p14:tracePt t="177211" x="4392613" y="3657600"/>
          <p14:tracePt t="177229" x="4392613" y="3643313"/>
          <p14:tracePt t="177239" x="4406900" y="3643313"/>
          <p14:tracePt t="177250" x="4421188" y="3643313"/>
          <p14:tracePt t="177254" x="4427538" y="3629025"/>
          <p14:tracePt t="177266" x="4441825" y="3629025"/>
          <p14:tracePt t="177270" x="4456113" y="3614738"/>
          <p14:tracePt t="177282" x="4470400" y="3614738"/>
          <p14:tracePt t="177288" x="4484688" y="3606800"/>
          <p14:tracePt t="177299" x="4491038" y="3606800"/>
          <p14:tracePt t="177303" x="4519613" y="3592513"/>
          <p14:tracePt t="177314" x="4533900" y="3592513"/>
          <p14:tracePt t="177318" x="4541838" y="3578225"/>
          <p14:tracePt t="177330" x="4570413" y="3578225"/>
          <p14:tracePt t="177334" x="4591050" y="3563938"/>
          <p14:tracePt t="177343" x="4605338" y="3563938"/>
          <p14:tracePt t="177355" x="4619625" y="3557588"/>
          <p14:tracePt t="177359" x="4633913" y="3557588"/>
          <p14:tracePt t="177371" x="4656138" y="3543300"/>
          <p14:tracePt t="177376" x="4670425" y="3543300"/>
          <p14:tracePt t="177386" x="4670425" y="3529013"/>
          <p14:tracePt t="177400" x="4691063" y="3514725"/>
          <p14:tracePt t="177411" x="4705350" y="3514725"/>
          <p14:tracePt t="177415" x="4719638" y="3514725"/>
          <p14:tracePt t="177431" x="4733925" y="3506788"/>
          <p14:tracePt t="177443" x="4741863" y="3506788"/>
          <p14:tracePt t="177451" x="4741863" y="3492500"/>
          <p14:tracePt t="177467" x="4756150" y="3492500"/>
          <p14:tracePt t="177479" x="4770438" y="3492500"/>
          <p14:tracePt t="177486" x="4770438" y="3478213"/>
          <p14:tracePt t="177497" x="4784725" y="3478213"/>
          <p14:tracePt t="177533" x="4791075" y="3478213"/>
          <p14:tracePt t="177840" x="4805363" y="3478213"/>
          <p14:tracePt t="177849" x="4819650" y="3478213"/>
          <p14:tracePt t="177858" x="4841875" y="3478213"/>
          <p14:tracePt t="177867" x="4870450" y="3478213"/>
          <p14:tracePt t="177877" x="4891088" y="3478213"/>
          <p14:tracePt t="177885" x="4919663" y="3478213"/>
          <p14:tracePt t="177893" x="4933950" y="3478213"/>
          <p14:tracePt t="177901" x="4954588" y="3463925"/>
          <p14:tracePt t="177912" x="4983163" y="3463925"/>
          <p14:tracePt t="177916" x="4997450" y="3463925"/>
          <p14:tracePt t="177922" x="5005388" y="3463925"/>
          <p14:tracePt t="177934" x="5033963" y="3457575"/>
          <p14:tracePt t="177945" x="5048250" y="3457575"/>
          <p14:tracePt t="177949" x="5054600" y="3457575"/>
          <p14:tracePt t="177959" x="5068888" y="3443288"/>
          <p14:tracePt t="177966" x="5083175" y="3443288"/>
          <p14:tracePt t="177973" x="5105400" y="3443288"/>
          <p14:tracePt t="177981" x="5119688" y="3429000"/>
          <p14:tracePt t="177994" x="5133975" y="3429000"/>
          <p14:tracePt t="177998" x="5148263" y="3414713"/>
          <p14:tracePt t="178002" x="5168900" y="3414713"/>
          <p14:tracePt t="178013" x="5183188" y="3400425"/>
          <p14:tracePt t="178021" x="5197475" y="3400425"/>
          <p14:tracePt t="178038" x="5219700" y="3394075"/>
          <p14:tracePt t="178047" x="5233988" y="3394075"/>
          <p14:tracePt t="178055" x="5233988" y="3379788"/>
          <p14:tracePt t="178060" x="5248275" y="3379788"/>
          <p14:tracePt t="178069" x="5254625" y="3379788"/>
          <p14:tracePt t="178087" x="5268913" y="3365500"/>
          <p14:tracePt t="178098" x="5283200" y="3365500"/>
          <p14:tracePt t="178114" x="5283200" y="3351213"/>
          <p14:tracePt t="178118" x="5297488" y="3351213"/>
          <p14:tracePt t="178133" x="5303838" y="3351213"/>
          <p14:tracePt t="178145" x="5318125" y="3343275"/>
          <p14:tracePt t="178161" x="5332413" y="3328988"/>
          <p14:tracePt t="178165" x="5346700" y="3328988"/>
          <p14:tracePt t="178180" x="5383213" y="3300413"/>
          <p14:tracePt t="178198" x="5418138" y="3279775"/>
          <p14:tracePt t="178208" x="5446713" y="3279775"/>
          <p14:tracePt t="178213" x="5483225" y="3251200"/>
          <p14:tracePt t="178229" x="5497513" y="3251200"/>
          <p14:tracePt t="178233" x="5518150" y="3243263"/>
          <p14:tracePt t="178237" x="5546725" y="3228975"/>
          <p14:tracePt t="178254" x="5611813" y="3200400"/>
          <p14:tracePt t="178264" x="5632450" y="3194050"/>
          <p14:tracePt t="178273" x="5646738" y="3179763"/>
          <p14:tracePt t="178287" x="5695950" y="3151188"/>
          <p14:tracePt t="178293" x="5718175" y="3143250"/>
          <p14:tracePt t="178297" x="5761038" y="3114675"/>
          <p14:tracePt t="178300" x="5781675" y="3100388"/>
          <p14:tracePt t="178321" x="5861050" y="3065463"/>
          <p14:tracePt t="178326" x="5895975" y="3051175"/>
          <p14:tracePt t="178338" x="5932488" y="3030538"/>
          <p14:tracePt t="178349" x="5967413" y="3016250"/>
          <p14:tracePt t="178353" x="6010275" y="2994025"/>
          <p14:tracePt t="178357" x="6018213" y="2979738"/>
          <p14:tracePt t="178370" x="6081713" y="2951163"/>
          <p14:tracePt t="178376" x="6124575" y="2944813"/>
          <p14:tracePt t="178387" x="6145213" y="2916238"/>
          <p14:tracePt t="178393" x="6181725" y="2894013"/>
          <p14:tracePt t="178400" x="6210300" y="2879725"/>
          <p14:tracePt t="178410" x="6245225" y="2851150"/>
          <p14:tracePt t="178414" x="6259513" y="2851150"/>
          <p14:tracePt t="178426" x="6310313" y="2830513"/>
          <p14:tracePt t="178435" x="6324600" y="2816225"/>
          <p14:tracePt t="178439" x="6359525" y="2787650"/>
          <p14:tracePt t="178452" x="6381750" y="2779713"/>
          <p14:tracePt t="178460" x="6410325" y="2779713"/>
          <p14:tracePt t="178469" x="6430963" y="2751138"/>
          <p14:tracePt t="178473" x="6459538" y="2751138"/>
          <p14:tracePt t="178484" x="6481763" y="2736850"/>
          <p14:tracePt t="178488" x="6496050" y="2716213"/>
          <p14:tracePt t="178503" x="6530975" y="2701925"/>
          <p14:tracePt t="178516" x="6559550" y="2687638"/>
          <p14:tracePt t="178520" x="6573838" y="2679700"/>
          <p14:tracePt t="178532" x="6594475" y="2667000"/>
          <p14:tracePt t="178536" x="6608763" y="2652713"/>
          <p14:tracePt t="178546" x="6630988" y="2638425"/>
          <p14:tracePt t="178557" x="6645275" y="2638425"/>
          <p14:tracePt t="178561" x="6659563" y="2630488"/>
          <p14:tracePt t="178568" x="6673850" y="2616200"/>
          <p14:tracePt t="178575" x="6694488" y="2601913"/>
          <p14:tracePt t="178588" x="6708775" y="2601913"/>
          <p14:tracePt t="178592" x="6723063" y="2587625"/>
          <p14:tracePt t="178605" x="6737350" y="2566988"/>
          <p14:tracePt t="178610" x="6745288" y="2552700"/>
          <p14:tracePt t="178621" x="6759575" y="2538413"/>
          <p14:tracePt t="178626" x="6773863" y="2530475"/>
          <p14:tracePt t="178636" x="6788150" y="2516188"/>
          <p14:tracePt t="178645" x="6794500" y="2501900"/>
          <p14:tracePt t="178659" x="6808788" y="2487613"/>
          <p14:tracePt t="178663" x="6823075" y="2481263"/>
          <p14:tracePt t="178666" x="6837363" y="2466975"/>
          <p14:tracePt t="178679" x="6837363" y="2452688"/>
          <p14:tracePt t="178686" x="6845300" y="2438400"/>
          <p14:tracePt t="178692" x="6859588" y="2430463"/>
          <p14:tracePt t="178701" x="6873875" y="2416175"/>
          <p14:tracePt t="178705" x="6888163" y="2401888"/>
          <p14:tracePt t="178719" x="6908800" y="2381250"/>
          <p14:tracePt t="178731" x="6937375" y="2352675"/>
          <p14:tracePt t="178744" x="6943725" y="2338388"/>
          <p14:tracePt t="178748" x="6958013" y="2330450"/>
          <p14:tracePt t="178751" x="6986588" y="2316163"/>
          <p14:tracePt t="178763" x="6994525" y="2301875"/>
          <p14:tracePt t="178771" x="7023100" y="2287588"/>
          <p14:tracePt t="178780" x="7037388" y="2274888"/>
          <p14:tracePt t="178785" x="7043738" y="2274888"/>
          <p14:tracePt t="178812" x="7072313" y="2252663"/>
          <p14:tracePt t="178819" x="7086600" y="2252663"/>
          <p14:tracePt t="178862" x="7094538" y="2252663"/>
          <p14:tracePt t="178961" x="7094538" y="2266950"/>
          <p14:tracePt t="178993" x="7094538" y="2274888"/>
          <p14:tracePt t="179016" x="7108825" y="2274888"/>
          <p14:tracePt t="179033" x="7123113" y="2287588"/>
          <p14:tracePt t="179044" x="7137400" y="2287588"/>
          <p14:tracePt t="179052" x="7143750" y="2287588"/>
          <p14:tracePt t="179063" x="7172325" y="2287588"/>
          <p14:tracePt t="179070" x="7194550" y="2301875"/>
          <p14:tracePt t="179076" x="7208838" y="2301875"/>
          <p14:tracePt t="179084" x="7251700" y="2301875"/>
          <p14:tracePt t="179096" x="7286625" y="2301875"/>
          <p14:tracePt t="179100" x="7308850" y="2316163"/>
          <p14:tracePt t="179112" x="7350125" y="2316163"/>
          <p14:tracePt t="179117" x="7358063" y="2316163"/>
          <p14:tracePt t="179127" x="7400925" y="2316163"/>
          <p14:tracePt t="179132" x="7450138" y="2316163"/>
          <p14:tracePt t="179142" x="7458075" y="2316163"/>
          <p14:tracePt t="179151" x="7500938" y="2316163"/>
          <p14:tracePt t="179161" x="7535863" y="2330450"/>
          <p14:tracePt t="179169" x="7558088" y="2330450"/>
          <p14:tracePt t="179173" x="7586663" y="2338388"/>
          <p14:tracePt t="179183" x="7607300" y="2338388"/>
          <p14:tracePt t="179193" x="7635875" y="2338388"/>
          <p14:tracePt t="179205" x="7650163" y="2352675"/>
          <p14:tracePt t="179209" x="7658100" y="2352675"/>
          <p14:tracePt t="179213" x="7672388" y="2352675"/>
          <p14:tracePt t="179226" x="7700963" y="2366963"/>
          <p14:tracePt t="179244" x="7721600" y="2381250"/>
          <p14:tracePt t="179266" x="7735888" y="2387600"/>
          <p14:tracePt t="179278" x="7735888" y="2401888"/>
          <p14:tracePt t="179300" x="7750175" y="2416175"/>
          <p14:tracePt t="179326" x="7750175" y="2438400"/>
          <p14:tracePt t="179348" x="7750175" y="2452688"/>
          <p14:tracePt t="179360" x="7750175" y="2466975"/>
          <p14:tracePt t="179365" x="7750175" y="2481263"/>
          <p14:tracePt t="179378" x="7750175" y="2487613"/>
          <p14:tracePt t="179382" x="7750175" y="2501900"/>
          <p14:tracePt t="179394" x="7750175" y="2516188"/>
          <p14:tracePt t="179400" x="7750175" y="2530475"/>
          <p14:tracePt t="179413" x="7750175" y="2538413"/>
          <p14:tracePt t="179423" x="7750175" y="2552700"/>
          <p14:tracePt t="179434" x="7750175" y="2566988"/>
          <p14:tracePt t="179438" x="7750175" y="2581275"/>
          <p14:tracePt t="179448" x="7750175" y="2587625"/>
          <p14:tracePt t="179456" x="7735888" y="2601913"/>
          <p14:tracePt t="179466" x="7735888" y="2616200"/>
          <p14:tracePt t="179470" x="7721600" y="2616200"/>
          <p14:tracePt t="179483" x="7721600" y="2630488"/>
          <p14:tracePt t="179497" x="7707313" y="2638425"/>
          <p14:tracePt t="179510" x="7700963" y="2638425"/>
          <p14:tracePt t="179521" x="7700963" y="2652713"/>
          <p14:tracePt t="179553" x="7700963" y="2667000"/>
          <p14:tracePt t="179561" x="7686675" y="2667000"/>
          <p14:tracePt t="179678" x="7700963" y="2667000"/>
          <p14:tracePt t="179687" x="7707313" y="2679700"/>
          <p14:tracePt t="179704" x="7721600" y="2679700"/>
          <p14:tracePt t="179715" x="7750175" y="2687638"/>
          <p14:tracePt t="179726" x="7770813" y="2701925"/>
          <p14:tracePt t="179731" x="7785100" y="2701925"/>
          <p14:tracePt t="179735" x="7799388" y="2716213"/>
          <p14:tracePt t="179747" x="7821613" y="2730500"/>
          <p14:tracePt t="179755" x="7850188" y="2736850"/>
          <p14:tracePt t="179763" x="7885113" y="2751138"/>
          <p14:tracePt t="179768" x="7899400" y="2751138"/>
          <p14:tracePt t="179782" x="7950200" y="2779713"/>
          <p14:tracePt t="179787" x="7985125" y="2779713"/>
          <p14:tracePt t="179797" x="8013700" y="2787650"/>
          <p14:tracePt t="179801" x="8050213" y="2816225"/>
          <p14:tracePt t="179815" x="8085138" y="2816225"/>
          <p14:tracePt t="179818" x="8121650" y="2830513"/>
          <p14:tracePt t="179829" x="8162925" y="2836863"/>
          <p14:tracePt t="179833" x="8199438" y="2851150"/>
          <p14:tracePt t="179846" x="8234363" y="2865438"/>
          <p14:tracePt t="179850" x="8262938" y="2865438"/>
          <p14:tracePt t="179870" x="8299450" y="2879725"/>
          <p14:tracePt t="179881" x="8362950" y="2894013"/>
          <p14:tracePt t="179887" x="8385175" y="2901950"/>
          <p14:tracePt t="179891" x="8399463" y="2901950"/>
          <p14:tracePt t="179899" x="8428038" y="2916238"/>
          <p14:tracePt t="179910" x="8434388" y="2916238"/>
          <p14:tracePt t="179914" x="8448675" y="2916238"/>
          <p14:tracePt t="179929" x="8477250" y="2930525"/>
          <p14:tracePt t="179949" x="8485188" y="2930525"/>
          <p14:tracePt t="179988" x="8499475" y="2930525"/>
          <p14:tracePt t="180202" x="8462963" y="2930525"/>
          <p14:tracePt t="180212" x="8434388" y="2930525"/>
          <p14:tracePt t="180221" x="8413750" y="2930525"/>
          <p14:tracePt t="180231" x="8385175" y="2916238"/>
          <p14:tracePt t="180239" x="8362950" y="2901950"/>
          <p14:tracePt t="180251" x="8334375" y="2894013"/>
          <p14:tracePt t="180259" x="8313738" y="2894013"/>
          <p14:tracePt t="180263" x="8262938" y="2879725"/>
          <p14:tracePt t="180267" x="8220075" y="2865438"/>
          <p14:tracePt t="180280" x="8170863" y="2851150"/>
          <p14:tracePt t="180289" x="8121650" y="2836863"/>
          <p14:tracePt t="180295" x="8070850" y="2830513"/>
          <p14:tracePt t="180299" x="8013700" y="2801938"/>
          <p14:tracePt t="180313" x="7964488" y="2787650"/>
          <p14:tracePt t="180320" x="7913688" y="2779713"/>
          <p14:tracePt t="180325" x="7835900" y="2765425"/>
          <p14:tracePt t="180332" x="7785100" y="2751138"/>
          <p14:tracePt t="180345" x="7735888" y="2730500"/>
          <p14:tracePt t="180349" x="7672388" y="2701925"/>
          <p14:tracePt t="180361" x="7607300" y="2687638"/>
          <p14:tracePt t="180365" x="7558088" y="2667000"/>
          <p14:tracePt t="180377" x="7507288" y="2638425"/>
          <p14:tracePt t="180384" x="7458075" y="2601913"/>
          <p14:tracePt t="180388" x="7407275" y="2587625"/>
          <p14:tracePt t="180402" x="7400925" y="2566988"/>
          <p14:tracePt t="180406" x="7321550" y="2516188"/>
          <p14:tracePt t="180422" x="7308850" y="2501900"/>
          <p14:tracePt t="180427" x="7286625" y="2487613"/>
          <p14:tracePt t="180431" x="7251700" y="2438400"/>
          <p14:tracePt t="180442" x="7237413" y="2430463"/>
          <p14:tracePt t="180446" x="7208838" y="2401888"/>
          <p14:tracePt t="180453" x="7194550" y="2387600"/>
          <p14:tracePt t="180464" x="7186613" y="2366963"/>
          <p14:tracePt t="180471" x="7172325" y="2338388"/>
          <p14:tracePt t="180487" x="7172325" y="2316163"/>
          <p14:tracePt t="180493" x="7172325" y="2301875"/>
          <p14:tracePt t="180497" x="7172325" y="2287588"/>
          <p14:tracePt t="180501" x="7172325" y="2266950"/>
          <p14:tracePt t="180513" x="7172325" y="2252663"/>
          <p14:tracePt t="180517" x="7172325" y="2238375"/>
          <p14:tracePt t="180533" x="7172325" y="2224088"/>
          <p14:tracePt t="180559" x="7172325" y="2217738"/>
          <p14:tracePt t="180570" x="7186613" y="2217738"/>
          <p14:tracePt t="180577" x="7194550" y="2203450"/>
          <p14:tracePt t="180581" x="7223125" y="2203450"/>
          <p14:tracePt t="180593" x="7258050" y="2189163"/>
          <p14:tracePt t="180601" x="7300913" y="2174875"/>
          <p14:tracePt t="180621" x="7486650" y="2117725"/>
          <p14:tracePt t="180632" x="7572375" y="2103438"/>
          <p14:tracePt t="180640" x="7707313" y="2066925"/>
          <p14:tracePt t="180650" x="7813675" y="2052638"/>
          <p14:tracePt t="180696" x="8064500" y="2003425"/>
          <p14:tracePt t="180702" x="8597900" y="1952625"/>
          <p14:tracePt t="180710" x="8748713" y="1938338"/>
          <p14:tracePt t="180714" x="8891588" y="1938338"/>
          <p14:tracePt t="180719" x="9040813" y="1924050"/>
          <p14:tracePt t="180732" x="9190038" y="1924050"/>
          <p14:tracePt t="180739" x="9340850" y="1917700"/>
          <p14:tracePt t="180744" x="9475788" y="1917700"/>
          <p14:tracePt t="180756" x="9539288" y="1917700"/>
          <p14:tracePt t="180760" x="9759950" y="1917700"/>
          <p14:tracePt t="180771" x="9825038" y="1917700"/>
          <p14:tracePt t="180776" x="9953625" y="1917700"/>
          <p14:tracePt t="180790" x="10067925" y="1917700"/>
          <p14:tracePt t="180795" x="10166350" y="1917700"/>
          <p14:tracePt t="180798" x="10266363" y="1917700"/>
          <p14:tracePt t="180812" x="10323513" y="1924050"/>
          <p14:tracePt t="180816" x="10402888" y="1952625"/>
          <p14:tracePt t="180830" x="10423525" y="1952625"/>
          <p14:tracePt t="180837" x="10488613" y="1966913"/>
          <p14:tracePt t="180843" x="10517188" y="1989138"/>
          <p14:tracePt t="180847" x="10552113" y="1989138"/>
          <p14:tracePt t="180862" x="10580688" y="2003425"/>
          <p14:tracePt t="180866" x="10601325" y="2024063"/>
          <p14:tracePt t="180878" x="10615613" y="2038350"/>
          <p14:tracePt t="180895" x="10629900" y="2052638"/>
          <p14:tracePt t="180899" x="10629900" y="2066925"/>
          <p14:tracePt t="180903" x="10637838" y="2066925"/>
          <p14:tracePt t="180914" x="10637838" y="2074863"/>
          <p14:tracePt t="180929" x="10637838" y="2089150"/>
          <p14:tracePt t="180936" x="10637838" y="2103438"/>
          <p14:tracePt t="180962" x="10637838" y="2124075"/>
          <p14:tracePt t="180972" x="10637838" y="2138363"/>
          <p14:tracePt t="180977" x="10637838" y="2152650"/>
          <p14:tracePt t="180987" x="10637838" y="2174875"/>
          <p14:tracePt t="180999" x="10637838" y="2189163"/>
          <p14:tracePt t="181012" x="10629900" y="2217738"/>
          <p14:tracePt t="181016" x="10615613" y="2224088"/>
          <p14:tracePt t="181019" x="10601325" y="2266950"/>
          <p14:tracePt t="181030" x="10587038" y="2287588"/>
          <p14:tracePt t="181035" x="10566400" y="2316163"/>
          <p14:tracePt t="181059" x="10502900" y="2416175"/>
          <p14:tracePt t="181069" x="10474325" y="2452688"/>
          <p14:tracePt t="181076" x="10437813" y="2481263"/>
          <p14:tracePt t="181081" x="10417175" y="2516188"/>
          <p14:tracePt t="181103" x="10323513" y="2581275"/>
          <p14:tracePt t="181108" x="10274300" y="2616200"/>
          <p14:tracePt t="181119" x="10237788" y="2638425"/>
          <p14:tracePt t="181123" x="10174288" y="2667000"/>
          <p14:tracePt t="181140" x="10139363" y="2687638"/>
          <p14:tracePt t="181145" x="10074275" y="2701925"/>
          <p14:tracePt t="181149" x="10039350" y="2716213"/>
          <p14:tracePt t="181160" x="9974263" y="2730500"/>
          <p14:tracePt t="181164" x="9925050" y="2730500"/>
          <p14:tracePt t="181176" x="9859963" y="2736850"/>
          <p14:tracePt t="181180" x="9802813" y="2751138"/>
          <p14:tracePt t="181194" x="9675813" y="2751138"/>
          <p14:tracePt t="181206" x="9604375" y="2751138"/>
          <p14:tracePt t="181214" x="9525000" y="2751138"/>
          <p14:tracePt t="181218" x="9453563" y="2751138"/>
          <p14:tracePt t="181231" x="9361488" y="2736850"/>
          <p14:tracePt t="181242" x="9290050" y="2730500"/>
          <p14:tracePt t="181246" x="9197975" y="2716213"/>
          <p14:tracePt t="181250" x="9140825" y="2716213"/>
          <p14:tracePt t="181264" x="9061450" y="2701925"/>
          <p14:tracePt t="181276" x="8990013" y="2687638"/>
          <p14:tracePt t="181280" x="8926513" y="2679700"/>
          <p14:tracePt t="181285" x="8848725" y="2652713"/>
          <p14:tracePt t="181297" x="8783638" y="2652713"/>
          <p14:tracePt t="181302" x="8726488" y="2638425"/>
          <p14:tracePt t="181312" x="8662988" y="2630488"/>
          <p14:tracePt t="181321" x="8612188" y="2616200"/>
          <p14:tracePt t="181326" x="8583613" y="2601913"/>
          <p14:tracePt t="181331" x="8534400" y="2587625"/>
          <p14:tracePt t="181347" x="8499475" y="2581275"/>
          <p14:tracePt t="181352" x="8462963" y="2581275"/>
          <p14:tracePt t="181359" x="8434388" y="2566988"/>
          <p14:tracePt t="181367" x="8413750" y="2552700"/>
          <p14:tracePt t="181371" x="8385175" y="2552700"/>
          <p14:tracePt t="181387" x="8362950" y="2538413"/>
          <p14:tracePt t="181397" x="8348663" y="2530475"/>
          <p14:tracePt t="181412" x="8334375" y="2530475"/>
          <p14:tracePt t="181749" x="8313738" y="2530475"/>
          <p14:tracePt t="181759" x="8270875" y="2530475"/>
          <p14:tracePt t="181768" x="8220075" y="2516188"/>
          <p14:tracePt t="181777" x="8162925" y="2501900"/>
          <p14:tracePt t="181786" x="8099425" y="2501900"/>
          <p14:tracePt t="181793" x="8035925" y="2487613"/>
          <p14:tracePt t="181800" x="7899400" y="2466975"/>
          <p14:tracePt t="181807" x="7735888" y="2452688"/>
          <p14:tracePt t="181820" x="7450138" y="2416175"/>
          <p14:tracePt t="181827" x="7208838" y="2381250"/>
          <p14:tracePt t="181831" x="6972300" y="2338388"/>
          <p14:tracePt t="181843" x="6723063" y="2287588"/>
          <p14:tracePt t="181851" x="6580188" y="2266950"/>
          <p14:tracePt t="181861" x="6330950" y="2224088"/>
          <p14:tracePt t="181865" x="6110288" y="2174875"/>
          <p14:tracePt t="181875" x="5861050" y="2117725"/>
          <p14:tracePt t="181883" x="5618163" y="2074863"/>
          <p14:tracePt t="181886" x="5403850" y="2024063"/>
          <p14:tracePt t="181896" x="5168900" y="1966913"/>
          <p14:tracePt t="181906" x="4983163" y="1917700"/>
          <p14:tracePt t="181918" x="4791075" y="1854200"/>
          <p14:tracePt t="181922" x="4619625" y="1803400"/>
          <p14:tracePt t="181933" x="4427538" y="1754188"/>
          <p14:tracePt t="181938" x="4278313" y="1689100"/>
          <p14:tracePt t="181950" x="4206875" y="1654175"/>
          <p14:tracePt t="181954" x="4078288" y="1603375"/>
          <p14:tracePt t="181966" x="3978275" y="1539875"/>
          <p14:tracePt t="181970" x="3892550" y="1490663"/>
          <p14:tracePt t="181981" x="3792538" y="1425575"/>
          <p14:tracePt t="181995" x="3657600" y="1311275"/>
          <p14:tracePt t="182005" x="3608388" y="1276350"/>
          <p14:tracePt t="182009" x="3594100" y="1254125"/>
          <p14:tracePt t="182021" x="3514725" y="1190625"/>
          <p14:tracePt t="182032" x="3508375" y="1176338"/>
          <p14:tracePt t="182035" x="3479800" y="1141413"/>
          <p14:tracePt t="182047" x="3457575" y="1127125"/>
          <p14:tracePt t="182051" x="3443288" y="1098550"/>
          <p14:tracePt t="182062" x="3429000" y="1090613"/>
          <p14:tracePt t="182071" x="3429000" y="1076325"/>
          <p14:tracePt t="182076" x="3414713" y="1062038"/>
          <p14:tracePt t="182080" x="3414713" y="1047750"/>
          <p14:tracePt t="182111" x="3414713" y="1041400"/>
          <p14:tracePt t="182122" x="3414713" y="1027113"/>
          <p14:tracePt t="182216" x="3443288" y="1027113"/>
          <p14:tracePt t="182228" x="3457575" y="1041400"/>
          <p14:tracePt t="182238" x="3479800" y="1041400"/>
          <p14:tracePt t="182418" x="3494088" y="1041400"/>
          <p14:tracePt t="182428" x="3508375" y="1041400"/>
          <p14:tracePt t="182438" x="3529013" y="1041400"/>
          <p14:tracePt t="182447" x="3543300" y="1047750"/>
          <p14:tracePt t="182452" x="3557588" y="1062038"/>
          <p14:tracePt t="182465" x="3579813" y="1076325"/>
          <p14:tracePt t="182470" x="3608388" y="1076325"/>
          <p14:tracePt t="182481" x="3629025" y="1098550"/>
          <p14:tracePt t="182485" x="3663950" y="1127125"/>
          <p14:tracePt t="182498" x="3678238" y="1154113"/>
          <p14:tracePt t="182502" x="3706813" y="1190625"/>
          <p14:tracePt t="182512" x="3729038" y="1211263"/>
          <p14:tracePt t="182526" x="3743325" y="1254125"/>
          <p14:tracePt t="182530" x="3757613" y="1290638"/>
          <p14:tracePt t="182534" x="3778250" y="1325563"/>
          <p14:tracePt t="182545" x="3792538" y="1390650"/>
          <p14:tracePt t="182552" x="3792538" y="1439863"/>
          <p14:tracePt t="182559" x="3806825" y="1490663"/>
          <p14:tracePt t="182569" x="3806825" y="1554163"/>
          <p14:tracePt t="182573" x="3806825" y="1603375"/>
          <p14:tracePt t="182583" x="3806825" y="1654175"/>
          <p14:tracePt t="182596" x="3806825" y="1717675"/>
          <p14:tracePt t="182599" x="3806825" y="1768475"/>
          <p14:tracePt t="182609" x="3792538" y="1817688"/>
          <p14:tracePt t="182613" x="3778250" y="1854200"/>
          <p14:tracePt t="182626" x="3763963" y="1874838"/>
          <p14:tracePt t="182635" x="3743325" y="1938338"/>
          <p14:tracePt t="182639" x="3729038" y="1974850"/>
          <p14:tracePt t="182650" x="3706813" y="2017713"/>
          <p14:tracePt t="182654" x="3678238" y="2052638"/>
          <p14:tracePt t="182673" x="3643313" y="2074863"/>
          <p14:tracePt t="182679" x="3614738" y="2103438"/>
          <p14:tracePt t="182683" x="3579813" y="2138363"/>
          <p14:tracePt t="182686" x="3557588" y="2166938"/>
          <p14:tracePt t="182701" x="3508375" y="2189163"/>
          <p14:tracePt t="182704" x="3465513" y="2203450"/>
          <p14:tracePt t="182722" x="3429000" y="2224088"/>
          <p14:tracePt t="182728" x="3379788" y="2252663"/>
          <p14:tracePt t="183055" x="3365500" y="2252663"/>
          <p14:tracePt t="183063" x="3357563" y="2266950"/>
          <p14:tracePt t="183071" x="3328988" y="2274888"/>
          <p14:tracePt t="183082" x="3314700" y="2287588"/>
          <p14:tracePt t="183090" x="3265488" y="2316163"/>
          <p14:tracePt t="183099" x="3251200" y="2316163"/>
          <p14:tracePt t="183109" x="3216275" y="2338388"/>
          <p14:tracePt t="183113" x="3194050" y="2352675"/>
          <p14:tracePt t="183126" x="3179763" y="2352675"/>
          <p14:tracePt t="183130" x="3144838" y="2366963"/>
          <p14:tracePt t="183139" x="3116263" y="2366963"/>
          <p14:tracePt t="183149" x="3101975" y="2381250"/>
          <p14:tracePt t="183153" x="3079750" y="2381250"/>
          <p14:tracePt t="183164" x="3051175" y="2381250"/>
          <p14:tracePt t="183172" x="3044825" y="2381250"/>
          <p14:tracePt t="183183" x="3030538" y="2381250"/>
          <p14:tracePt t="183190" x="3016250" y="2381250"/>
          <p14:tracePt t="183197" x="3001963" y="2381250"/>
          <p14:tracePt t="183458" x="2994025" y="2381250"/>
          <p14:tracePt t="183467" x="2944813" y="2381250"/>
          <p14:tracePt t="183477" x="2894013" y="2381250"/>
          <p14:tracePt t="183487" x="2795588" y="2381250"/>
          <p14:tracePt t="183495" x="2681288" y="2401888"/>
          <p14:tracePt t="183505" x="2552700" y="2401888"/>
          <p14:tracePt t="183509" x="2403475" y="2416175"/>
          <p14:tracePt t="183516" x="2252663" y="2430463"/>
          <p14:tracePt t="183527" x="2089150" y="2438400"/>
          <p14:tracePt t="183537" x="1939925" y="2438400"/>
          <p14:tracePt t="183543" x="1789113" y="2438400"/>
          <p14:tracePt t="183547" x="1725613" y="2438400"/>
          <p14:tracePt t="183557" x="1590675" y="2438400"/>
          <p14:tracePt t="183566" x="1490663" y="2416175"/>
          <p14:tracePt t="183575" x="1404938" y="2401888"/>
          <p14:tracePt t="183586" x="1325563" y="2381250"/>
          <p14:tracePt t="183590" x="1290638" y="2366963"/>
          <p14:tracePt t="183597" x="1239838" y="2338388"/>
          <p14:tracePt t="183618" x="1176338" y="2301875"/>
          <p14:tracePt t="183622" x="1155700" y="2287588"/>
          <p14:tracePt t="183633" x="1127125" y="2274888"/>
          <p14:tracePt t="183637" x="1112838" y="2252663"/>
          <p14:tracePt t="183649" x="1112838" y="2238375"/>
          <p14:tracePt t="183659" x="1098550" y="2217738"/>
          <p14:tracePt t="183663" x="1098550" y="2203450"/>
          <p14:tracePt t="183673" x="1098550" y="2174875"/>
          <p14:tracePt t="183683" x="1098550" y="2152650"/>
          <p14:tracePt t="183693" x="1112838" y="2124075"/>
          <p14:tracePt t="183697" x="1176338" y="2074863"/>
          <p14:tracePt t="183701" x="1239838" y="2052638"/>
          <p14:tracePt t="183713" x="1339850" y="2003425"/>
          <p14:tracePt t="183728" x="1439863" y="1966913"/>
          <p14:tracePt t="183735" x="1625600" y="1924050"/>
          <p14:tracePt t="183746" x="1754188" y="1924050"/>
          <p14:tracePt t="183749" x="1954213" y="1924050"/>
          <p14:tracePt t="183761" x="2017713" y="1924050"/>
          <p14:tracePt t="183765" x="2124075" y="1938338"/>
          <p14:tracePt t="183777" x="2217738" y="1966913"/>
          <p14:tracePt t="183782" x="2303463" y="2017713"/>
          <p14:tracePt t="183801" x="2452688" y="2089150"/>
          <p14:tracePt t="183805" x="2530475" y="2138363"/>
          <p14:tracePt t="183819" x="2581275" y="2189163"/>
          <p14:tracePt t="183823" x="2616200" y="2224088"/>
          <p14:tracePt t="183844" x="2652713" y="2266950"/>
          <p14:tracePt t="183851" x="2687638" y="2330450"/>
          <p14:tracePt t="183855" x="2716213" y="2352675"/>
          <p14:tracePt t="183874" x="2730500" y="2387600"/>
          <p14:tracePt t="183878" x="2730500" y="2416175"/>
          <p14:tracePt t="183882" x="2738438" y="2430463"/>
          <p14:tracePt t="183885" x="2738438" y="2452688"/>
          <p14:tracePt t="183897" x="2752725" y="2466975"/>
          <p14:tracePt t="183909" x="2752725" y="2487613"/>
          <p14:tracePt t="183918" x="2752725" y="2501900"/>
          <p14:tracePt t="183943" x="2752725" y="2516188"/>
          <p14:tracePt t="183960" x="2752725" y="2530475"/>
          <p14:tracePt t="184006" x="2752725" y="2538413"/>
          <p14:tracePt t="184017" x="2781300" y="2552700"/>
          <p14:tracePt t="184027" x="2801938" y="2581275"/>
          <p14:tracePt t="184032" x="2844800" y="2601913"/>
          <p14:tracePt t="184044" x="2879725" y="2638425"/>
          <p14:tracePt t="184048" x="2916238" y="2687638"/>
          <p14:tracePt t="184059" x="2951163" y="2736850"/>
          <p14:tracePt t="184067" x="3001963" y="2801938"/>
          <p14:tracePt t="184076" x="3030538" y="2879725"/>
          <p14:tracePt t="184080" x="3051175" y="2944813"/>
          <p14:tracePt t="184093" x="3079750" y="3016250"/>
          <p14:tracePt t="184104" x="3094038" y="3094038"/>
          <p14:tracePt t="184109" x="3101975" y="3151188"/>
          <p14:tracePt t="184113" x="3116263" y="3214688"/>
          <p14:tracePt t="184127" x="3116263" y="3279775"/>
          <p14:tracePt t="184131" x="3116263" y="3300413"/>
          <p14:tracePt t="184135" x="3116263" y="3343275"/>
          <p14:tracePt t="184145" x="3116263" y="3379788"/>
          <p14:tracePt t="184154" x="3079750" y="3429000"/>
          <p14:tracePt t="184166" x="3051175" y="3457575"/>
          <p14:tracePt t="184169" x="3016250" y="3478213"/>
          <p14:tracePt t="184184" x="2916238" y="3529013"/>
          <p14:tracePt t="184194" x="2865438" y="3543300"/>
          <p14:tracePt t="184205" x="2795588" y="3557588"/>
          <p14:tracePt t="184214" x="2716213" y="3563938"/>
          <p14:tracePt t="184218" x="2630488" y="3578225"/>
          <p14:tracePt t="184237" x="2481263" y="3578225"/>
          <p14:tracePt t="184242" x="2389188" y="3578225"/>
          <p14:tracePt t="184251" x="2317750" y="3557588"/>
          <p14:tracePt t="184264" x="2266950" y="3529013"/>
          <p14:tracePt t="184268" x="2203450" y="3506788"/>
          <p14:tracePt t="184277" x="2189163" y="3492500"/>
          <p14:tracePt t="184282" x="2152650" y="3463925"/>
          <p14:tracePt t="184296" x="2103438" y="3429000"/>
          <p14:tracePt t="184309" x="2089150" y="3414713"/>
          <p14:tracePt t="184319" x="2089150" y="3400425"/>
          <p14:tracePt t="184323" x="2074863" y="3394075"/>
          <p14:tracePt t="184340" x="2074863" y="3379788"/>
          <p14:tracePt t="184354" x="2074863" y="3365500"/>
          <p14:tracePt t="184362" x="2089150" y="3351213"/>
          <p14:tracePt t="184376" x="2103438" y="3351213"/>
          <p14:tracePt t="184383" x="2138363" y="3351213"/>
          <p14:tracePt t="184388" x="2174875" y="3343275"/>
          <p14:tracePt t="184394" x="2232025" y="3343275"/>
          <p14:tracePt t="184417" x="2338388" y="3343275"/>
          <p14:tracePt t="184428" x="2403475" y="3343275"/>
          <p14:tracePt t="184433" x="2466975" y="3343275"/>
          <p14:tracePt t="184439" x="2538413" y="3343275"/>
          <p14:tracePt t="184444" x="2601913" y="3351213"/>
          <p14:tracePt t="184456" x="2652713" y="3379788"/>
          <p14:tracePt t="184462" x="2687638" y="3394075"/>
          <p14:tracePt t="184472" x="2730500" y="3400425"/>
          <p14:tracePt t="184478" x="2767013" y="3429000"/>
          <p14:tracePt t="184483" x="2795588" y="3443288"/>
          <p14:tracePt t="184516" x="2851150" y="3492500"/>
          <p14:tracePt t="184531" x="2851150" y="3506788"/>
          <p14:tracePt t="184539" x="2865438" y="3514725"/>
          <p14:tracePt t="184544" x="2865438" y="3529013"/>
          <p14:tracePt t="184562" x="2865438" y="3543300"/>
          <p14:tracePt t="184578" x="2851150" y="3557588"/>
          <p14:tracePt t="184582" x="2844800" y="3557588"/>
          <p14:tracePt t="184592" x="2830513" y="3563938"/>
          <p14:tracePt t="184611" x="2816225" y="3578225"/>
          <p14:tracePt t="184615" x="2795588" y="3578225"/>
          <p14:tracePt t="184619" x="2781300" y="3592513"/>
          <p14:tracePt t="184633" x="2767013" y="3592513"/>
          <p14:tracePt t="184636" x="2752725" y="3592513"/>
          <p14:tracePt t="184647" x="2738438" y="3592513"/>
          <p14:tracePt t="184663" x="2730500" y="3592513"/>
          <p14:tracePt t="184668" x="2716213" y="3592513"/>
          <p14:tracePt t="184948" x="2716213" y="3606800"/>
          <p14:tracePt t="184957" x="2716213" y="3629025"/>
          <p14:tracePt t="184967" x="2730500" y="3692525"/>
          <p14:tracePt t="184981" x="2752725" y="3778250"/>
          <p14:tracePt t="184984" x="2781300" y="3892550"/>
          <p14:tracePt t="184993" x="2801938" y="4021138"/>
          <p14:tracePt t="184997" x="2830513" y="4170363"/>
          <p14:tracePt t="185007" x="2844800" y="4327525"/>
          <p14:tracePt t="185016" x="2865438" y="4505325"/>
          <p14:tracePt t="185026" x="2879725" y="4705350"/>
          <p14:tracePt t="185036" x="2879725" y="4883150"/>
          <p14:tracePt t="185040" x="2894013" y="5068888"/>
          <p14:tracePt t="185052" x="2894013" y="5132388"/>
          <p14:tracePt t="185056" x="2894013" y="5268913"/>
          <p14:tracePt t="185065" x="2894013" y="5367338"/>
          <p14:tracePt t="185072" x="2894013" y="5403850"/>
          <p14:tracePt t="185083" x="2894013" y="5481638"/>
          <p14:tracePt t="185087" x="2894013" y="5532438"/>
          <p14:tracePt t="185098" x="2879725" y="5553075"/>
          <p14:tracePt t="185109" x="2879725" y="5581650"/>
          <p14:tracePt t="185113" x="2879725" y="5603875"/>
          <p14:tracePt t="185122" x="2865438" y="5603875"/>
          <p14:tracePt t="185132" x="2865438" y="5618163"/>
          <p14:tracePt t="185136" x="2851150" y="5618163"/>
          <p14:tracePt t="185152" x="2844800" y="5618163"/>
          <p14:tracePt t="185162" x="2816225" y="5618163"/>
          <p14:tracePt t="185166" x="2801938" y="5618163"/>
          <p14:tracePt t="185177" x="2795588" y="5618163"/>
          <p14:tracePt t="185185" x="2767013" y="5618163"/>
          <p14:tracePt t="185198" x="2738438" y="5618163"/>
          <p14:tracePt t="185202" x="2730500" y="5618163"/>
          <p14:tracePt t="185211" x="2687638" y="5603875"/>
          <p14:tracePt t="185215" x="2667000" y="5595938"/>
          <p14:tracePt t="185228" x="2638425" y="5595938"/>
          <p14:tracePt t="185241" x="2630488" y="5581650"/>
          <p14:tracePt t="185245" x="2601913" y="5567363"/>
          <p14:tracePt t="185249" x="2587625" y="5553075"/>
          <p14:tracePt t="185261" x="2581275" y="5546725"/>
          <p14:tracePt t="185265" x="2552700" y="5546725"/>
          <p14:tracePt t="185280" x="2538413" y="5532438"/>
          <p14:tracePt t="185294" x="2530475" y="5532438"/>
          <p14:tracePt t="185314" x="2516188" y="5532438"/>
          <p14:tracePt t="185323" x="2501900" y="5532438"/>
          <p14:tracePt t="185332" x="2487613" y="5532438"/>
          <p14:tracePt t="185524" x="2487613" y="5518150"/>
          <p14:tracePt t="185533" x="2487613" y="5503863"/>
          <p14:tracePt t="185545" x="2487613" y="5495925"/>
          <p14:tracePt t="185584" x="2487613" y="5481638"/>
          <p14:tracePt t="185611" x="2501900" y="5481638"/>
          <p14:tracePt t="185621" x="2516188" y="5467350"/>
          <p14:tracePt t="185629" x="2538413" y="5467350"/>
          <p14:tracePt t="185635" x="2581275" y="5467350"/>
          <p14:tracePt t="185645" x="2616200" y="5467350"/>
          <p14:tracePt t="185652" x="2667000" y="5467350"/>
          <p14:tracePt t="185664" x="2730500" y="5467350"/>
          <p14:tracePt t="185668" x="2795588" y="5467350"/>
          <p14:tracePt t="185679" x="2865438" y="5467350"/>
          <p14:tracePt t="185689" x="2951163" y="5467350"/>
          <p14:tracePt t="185695" x="3101975" y="5467350"/>
          <p14:tracePt t="185699" x="3194050" y="5467350"/>
          <p14:tracePt t="185709" x="3251200" y="5467350"/>
          <p14:tracePt t="185720" x="3429000" y="5467350"/>
          <p14:tracePt t="185726" x="3565525" y="5467350"/>
          <p14:tracePt t="185735" x="3706813" y="5467350"/>
          <p14:tracePt t="185744" x="3857625" y="5467350"/>
          <p14:tracePt t="185748" x="3992563" y="5467350"/>
          <p14:tracePt t="185761" x="4156075" y="5467350"/>
          <p14:tracePt t="185765" x="4321175" y="5467350"/>
          <p14:tracePt t="185776" x="4484688" y="5453063"/>
          <p14:tracePt t="185780" x="4641850" y="5453063"/>
          <p14:tracePt t="185792" x="4819650" y="5446713"/>
          <p14:tracePt t="185801" x="4997450" y="5432425"/>
          <p14:tracePt t="185805" x="5154613" y="5418138"/>
          <p14:tracePt t="185816" x="5318125" y="5418138"/>
          <p14:tracePt t="185819" x="5497513" y="5418138"/>
          <p14:tracePt t="185830" x="5661025" y="5418138"/>
          <p14:tracePt t="185843" x="5818188" y="5418138"/>
          <p14:tracePt t="185847" x="5981700" y="5418138"/>
          <p14:tracePt t="185859" x="6145213" y="5418138"/>
          <p14:tracePt t="185863" x="6296025" y="5418138"/>
          <p14:tracePt t="185870" x="6473825" y="5418138"/>
          <p14:tracePt t="185885" x="6630988" y="5446713"/>
          <p14:tracePt t="185889" x="6794500" y="5467350"/>
          <p14:tracePt t="185894" x="6943725" y="5481638"/>
          <p14:tracePt t="185908" x="7108825" y="5495925"/>
          <p14:tracePt t="185913" x="7258050" y="5503863"/>
          <p14:tracePt t="185916" x="7407275" y="5518150"/>
          <p14:tracePt t="185928" x="7472363" y="5532438"/>
          <p14:tracePt t="185946" x="7735888" y="5532438"/>
          <p14:tracePt t="185950" x="7921625" y="5532438"/>
          <p14:tracePt t="185962" x="7999413" y="5532438"/>
          <p14:tracePt t="185966" x="8085138" y="5532438"/>
          <p14:tracePt t="185978" x="8199438" y="5532438"/>
          <p14:tracePt t="185993" x="8299450" y="5532438"/>
          <p14:tracePt t="185998" x="8377238" y="5532438"/>
          <p14:tracePt t="186006" x="8477250" y="5532438"/>
          <p14:tracePt t="186011" x="8562975" y="5546725"/>
          <p14:tracePt t="186015" x="8634413" y="5546725"/>
          <p14:tracePt t="186029" x="8712200" y="5546725"/>
          <p14:tracePt t="186044" x="8783638" y="5546725"/>
          <p14:tracePt t="186049" x="8863013" y="5546725"/>
          <p14:tracePt t="186054" x="8912225" y="5546725"/>
          <p14:tracePt t="186067" x="8947150" y="5553075"/>
          <p14:tracePt t="186072" x="8990013" y="5553075"/>
          <p14:tracePt t="186086" x="9012238" y="5553075"/>
          <p14:tracePt t="186094" x="9047163" y="5567363"/>
          <p14:tracePt t="186100" x="9061450" y="5567363"/>
          <p14:tracePt t="186117" x="9090025" y="5567363"/>
          <p14:tracePt t="186122" x="9097963" y="5581650"/>
          <p14:tracePt t="186126" x="9112250" y="5581650"/>
          <p14:tracePt t="186148" x="9126538" y="5581650"/>
          <p14:tracePt t="186153" x="9126538" y="5595938"/>
          <p14:tracePt t="186179" x="9126538" y="5603875"/>
          <p14:tracePt t="186211" x="9126538" y="5618163"/>
          <p14:tracePt t="186232" x="9126538" y="5632450"/>
          <p14:tracePt t="186250" x="9112250" y="5646738"/>
          <p14:tracePt t="186260" x="9097963" y="5646738"/>
          <p14:tracePt t="186264" x="9090025" y="5653088"/>
          <p14:tracePt t="186295" x="8947150" y="5745163"/>
          <p14:tracePt t="186309" x="8912225" y="5767388"/>
          <p14:tracePt t="186313" x="8863013" y="5810250"/>
          <p14:tracePt t="186323" x="8797925" y="5845175"/>
          <p14:tracePt t="186333" x="8734425" y="5867400"/>
          <p14:tracePt t="186337" x="8683625" y="5910263"/>
          <p14:tracePt t="186373" x="8434388" y="6010275"/>
          <p14:tracePt t="186378" x="8328025" y="6045200"/>
          <p14:tracePt t="186394" x="8285163" y="6059488"/>
          <p14:tracePt t="186399" x="8199438" y="6081713"/>
          <p14:tracePt t="186409" x="8013700" y="6116638"/>
          <p14:tracePt t="186421" x="7935913" y="6145213"/>
          <p14:tracePt t="186429" x="7821613" y="6165850"/>
          <p14:tracePt t="186433" x="7735888" y="6194425"/>
          <p14:tracePt t="186446" x="7635875" y="6208713"/>
          <p14:tracePt t="186450" x="7572375" y="6216650"/>
          <p14:tracePt t="186457" x="7486650" y="6230938"/>
          <p14:tracePt t="186470" x="7407275" y="6259513"/>
          <p14:tracePt t="186476" x="7321550" y="6259513"/>
          <p14:tracePt t="186483" x="7251700" y="6280150"/>
          <p14:tracePt t="186492" x="7158038" y="6294438"/>
          <p14:tracePt t="186501" x="7094538" y="6308725"/>
          <p14:tracePt t="186509" x="7008813" y="6323013"/>
          <p14:tracePt t="186521" x="6923088" y="6330950"/>
          <p14:tracePt t="186526" x="6837363" y="6345238"/>
          <p14:tracePt t="186530" x="6745288" y="6359525"/>
          <p14:tracePt t="186543" x="6659563" y="6380163"/>
          <p14:tracePt t="186547" x="6559550" y="6394450"/>
          <p14:tracePt t="186565" x="6459538" y="6394450"/>
          <p14:tracePt t="186570" x="6373813" y="6423025"/>
          <p14:tracePt t="186576" x="6224588" y="6430963"/>
          <p14:tracePt t="186580" x="6110288" y="6445250"/>
          <p14:tracePt t="186592" x="5995988" y="6445250"/>
          <p14:tracePt t="186597" x="5932488" y="6459538"/>
          <p14:tracePt t="186607" x="5832475" y="6459538"/>
          <p14:tracePt t="186623" x="5732463" y="6459538"/>
          <p14:tracePt t="186627" x="5518150" y="6459538"/>
          <p14:tracePt t="186640" x="5418138" y="6459538"/>
          <p14:tracePt t="186645" x="5318125" y="6459538"/>
          <p14:tracePt t="186650" x="5233988" y="6459538"/>
          <p14:tracePt t="186661" x="5148263" y="6459538"/>
          <p14:tracePt t="186676" x="4919663" y="6423025"/>
          <p14:tracePt t="186686" x="4805363" y="6394450"/>
          <p14:tracePt t="186692" x="4719638" y="6380163"/>
          <p14:tracePt t="186706" x="4605338" y="6359525"/>
          <p14:tracePt t="186711" x="4556125" y="6345238"/>
          <p14:tracePt t="186716" x="4370388" y="6308725"/>
          <p14:tracePt t="186729" x="4241800" y="6280150"/>
          <p14:tracePt t="186744" x="4070350" y="6230938"/>
          <p14:tracePt t="186748" x="3957638" y="6194425"/>
          <p14:tracePt t="186762" x="3857625" y="6165850"/>
          <p14:tracePt t="186766" x="3757613" y="6130925"/>
          <p14:tracePt t="186770" x="3663950" y="6096000"/>
          <p14:tracePt t="186783" x="3594100" y="6067425"/>
          <p14:tracePt t="186809" x="3514725" y="6030913"/>
          <p14:tracePt t="186814" x="3414713" y="5981700"/>
          <p14:tracePt t="186827" x="3379788" y="5959475"/>
          <p14:tracePt t="186831" x="3357563" y="5945188"/>
          <p14:tracePt t="186835" x="3343275" y="5916613"/>
          <p14:tracePt t="186849" x="3328988" y="5910263"/>
          <p14:tracePt t="186873" x="3314700" y="5895975"/>
          <p14:tracePt t="186877" x="3314700" y="5867400"/>
          <p14:tracePt t="186888" x="3314700" y="5859463"/>
          <p14:tracePt t="186892" x="3314700" y="5845175"/>
          <p14:tracePt t="186903" x="3314700" y="5830888"/>
          <p14:tracePt t="186914" x="3343275" y="5816600"/>
          <p14:tracePt t="186918" x="3365500" y="5795963"/>
          <p14:tracePt t="186929" x="3443288" y="5759450"/>
          <p14:tracePt t="186933" x="3465513" y="5745163"/>
          <p14:tracePt t="186945" x="3529013" y="5695950"/>
          <p14:tracePt t="186959" x="3608388" y="5653088"/>
          <p14:tracePt t="186964" x="3678238" y="5618163"/>
          <p14:tracePt t="186968" x="3763963" y="5581650"/>
          <p14:tracePt t="186972" x="3857625" y="5532438"/>
          <p14:tracePt t="186999" x="4057650" y="5453063"/>
          <p14:tracePt t="187003" x="4156075" y="5418138"/>
          <p14:tracePt t="187007" x="4306888" y="5367338"/>
          <p14:tracePt t="187016" x="4421188" y="5353050"/>
          <p14:tracePt t="187020" x="4533900" y="5332413"/>
          <p14:tracePt t="187035" x="4584700" y="5332413"/>
          <p14:tracePt t="187043" x="4691063" y="5318125"/>
          <p14:tracePt t="187048" x="4891088" y="5318125"/>
          <p14:tracePt t="187059" x="5005388" y="5318125"/>
          <p14:tracePt t="187063" x="5148263" y="5318125"/>
          <p14:tracePt t="187071" x="5283200" y="5318125"/>
          <p14:tracePt t="187082" x="5432425" y="5318125"/>
          <p14:tracePt t="187086" x="5583238" y="5318125"/>
          <p14:tracePt t="187099" x="5746750" y="5318125"/>
          <p14:tracePt t="187104" x="5910263" y="5346700"/>
          <p14:tracePt t="187110" x="6081713" y="5353050"/>
          <p14:tracePt t="187122" x="6245225" y="5381625"/>
          <p14:tracePt t="187127" x="6424613" y="5395913"/>
          <p14:tracePt t="187139" x="6580188" y="5418138"/>
          <p14:tracePt t="187144" x="6773863" y="5446713"/>
          <p14:tracePt t="187160" x="7108825" y="5495925"/>
          <p14:tracePt t="187170" x="7300913" y="5518150"/>
          <p14:tracePt t="187174" x="7458075" y="5546725"/>
          <p14:tracePt t="187187" x="7621588" y="5567363"/>
          <p14:tracePt t="187193" x="7785100" y="5595938"/>
          <p14:tracePt t="187197" x="7964488" y="5618163"/>
          <p14:tracePt t="187226" x="8085138" y="5646738"/>
          <p14:tracePt t="187231" x="8270875" y="5667375"/>
          <p14:tracePt t="187235" x="8385175" y="5695950"/>
          <p14:tracePt t="187239" x="8485188" y="5703888"/>
          <p14:tracePt t="187253" x="8562975" y="5730875"/>
          <p14:tracePt t="187259" x="8597900" y="5730875"/>
          <p14:tracePt t="187264" x="8697913" y="5759450"/>
          <p14:tracePt t="187289" x="8797925" y="5781675"/>
          <p14:tracePt t="187299" x="8826500" y="5795963"/>
          <p14:tracePt t="187303" x="8834438" y="5795963"/>
          <p14:tracePt t="187317" x="8848725" y="5810250"/>
          <p14:tracePt t="187321" x="8863013" y="5810250"/>
          <p14:tracePt t="187360" x="8877300" y="5830888"/>
          <p14:tracePt t="187371" x="8877300" y="5845175"/>
          <p14:tracePt t="187393" x="8877300" y="5859463"/>
          <p14:tracePt t="187410" x="8877300" y="5867400"/>
          <p14:tracePt t="187426" x="8863013" y="5867400"/>
          <p14:tracePt t="187432" x="8863013" y="5881688"/>
          <p14:tracePt t="187450" x="8834438" y="5910263"/>
          <p14:tracePt t="187460" x="8826500" y="5916613"/>
          <p14:tracePt t="187470" x="8797925" y="5945188"/>
          <p14:tracePt t="187476" x="8783638" y="5959475"/>
          <p14:tracePt t="187481" x="8748713" y="5995988"/>
          <p14:tracePt t="187501" x="8726488" y="6016625"/>
          <p14:tracePt t="187506" x="8634413" y="6096000"/>
          <p14:tracePt t="187518" x="8583613" y="6130925"/>
          <p14:tracePt t="187523" x="8528050" y="6165850"/>
          <p14:tracePt t="187534" x="8462963" y="6208713"/>
          <p14:tracePt t="187539" x="8328025" y="6280150"/>
          <p14:tracePt t="187559" x="8285163" y="6294438"/>
          <p14:tracePt t="187563" x="8050213" y="6408738"/>
          <p14:tracePt t="187576" x="7935913" y="6445250"/>
          <p14:tracePt t="187580" x="7821613" y="6480175"/>
          <p14:tracePt t="187584" x="7707313" y="6508750"/>
          <p14:tracePt t="187595" x="7600950" y="6529388"/>
          <p14:tracePt t="187611" x="7335838" y="6572250"/>
          <p14:tracePt t="187619" x="7223125" y="6580188"/>
          <p14:tracePt t="187631" x="7094538" y="6594475"/>
          <p14:tracePt t="187635" x="6958013" y="6594475"/>
          <p14:tracePt t="187653" x="6708775" y="6594475"/>
          <p14:tracePt t="187662" x="6559550" y="6594475"/>
          <p14:tracePt t="187667" x="6424613" y="6594475"/>
          <p14:tracePt t="187678" x="6345238" y="6580188"/>
          <p14:tracePt t="187682" x="6130925" y="6557963"/>
          <p14:tracePt t="187695" x="5995988" y="6543675"/>
          <p14:tracePt t="187709" x="5867400" y="6529388"/>
          <p14:tracePt t="187713" x="5810250" y="6523038"/>
          <p14:tracePt t="187717" x="5695950" y="6508750"/>
          <p14:tracePt t="187723" x="5583238" y="6494463"/>
          <p14:tracePt t="187735" x="5483225" y="6480175"/>
          <p14:tracePt t="187751" x="5297488" y="6459538"/>
          <p14:tracePt t="187755" x="5068888" y="6430963"/>
          <p14:tracePt t="187766" x="5005388" y="6423025"/>
          <p14:tracePt t="187776" x="4919663" y="6408738"/>
          <p14:tracePt t="187780" x="4833938" y="6394450"/>
          <p14:tracePt t="187798" x="4733925" y="6373813"/>
          <p14:tracePt t="187803" x="4641850" y="6359525"/>
          <p14:tracePt t="187808" x="4570413" y="6345238"/>
          <p14:tracePt t="187812" x="4484688" y="6323013"/>
          <p14:tracePt t="187826" x="4421188" y="6308725"/>
          <p14:tracePt t="187830" x="4356100" y="6294438"/>
          <p14:tracePt t="187835" x="4327525" y="6294438"/>
          <p14:tracePt t="187857" x="4241800" y="6280150"/>
          <p14:tracePt t="187864" x="4206875" y="6265863"/>
          <p14:tracePt t="187868" x="4178300" y="6265863"/>
          <p14:tracePt t="187881" x="4170363" y="6259513"/>
          <p14:tracePt t="187885" x="4156075" y="6259513"/>
          <p14:tracePt t="188148" x="4141788" y="6259513"/>
          <p14:tracePt t="188160" x="4121150" y="6259513"/>
          <p14:tracePt t="188170" x="4092575" y="6259513"/>
          <p14:tracePt t="188176" x="4043363" y="6245225"/>
          <p14:tracePt t="188186" x="3992563" y="6230938"/>
          <p14:tracePt t="188189" x="3957638" y="6216650"/>
          <p14:tracePt t="188203" x="3906838" y="6208713"/>
          <p14:tracePt t="188209" x="3857625" y="6194425"/>
          <p14:tracePt t="188216" x="3692525" y="6145213"/>
          <p14:tracePt t="188225" x="3579813" y="6116638"/>
          <p14:tracePt t="188236" x="3457575" y="6081713"/>
          <p14:tracePt t="188239" x="3328988" y="6045200"/>
          <p14:tracePt t="188253" x="3201988" y="6010275"/>
          <p14:tracePt t="188256" x="3065463" y="5967413"/>
          <p14:tracePt t="188267" x="2944813" y="5916613"/>
          <p14:tracePt t="188271" x="2801938" y="5867400"/>
          <p14:tracePt t="188281" x="2681288" y="5816600"/>
          <p14:tracePt t="188285" x="2616200" y="5795963"/>
          <p14:tracePt t="188299" x="2516188" y="5730875"/>
          <p14:tracePt t="188306" x="2417763" y="5695950"/>
          <p14:tracePt t="188310" x="2338388" y="5632450"/>
          <p14:tracePt t="188322" x="2266950" y="5581650"/>
          <p14:tracePt t="188327" x="2203450" y="5532438"/>
          <p14:tracePt t="188339" x="2152650" y="5481638"/>
          <p14:tracePt t="188343" x="2103438" y="5432425"/>
          <p14:tracePt t="188354" x="2052638" y="5381625"/>
          <p14:tracePt t="188362" x="2017713" y="5332413"/>
          <p14:tracePt t="188370" x="1989138" y="5283200"/>
          <p14:tracePt t="188383" x="1954213" y="5218113"/>
          <p14:tracePt t="188390" x="1939925" y="5183188"/>
          <p14:tracePt t="188403" x="1925638" y="5154613"/>
          <p14:tracePt t="188423" x="1917700" y="5132388"/>
          <p14:tracePt t="188428" x="1903413" y="5089525"/>
          <p14:tracePt t="188432" x="1903413" y="5083175"/>
          <p14:tracePt t="188444" x="1903413" y="5068888"/>
          <p14:tracePt t="188451" x="1903413" y="5054600"/>
          <p14:tracePt t="188455" x="1903413" y="5040313"/>
          <p14:tracePt t="188469" x="1903413" y="5032375"/>
          <p14:tracePt t="188493" x="1903413" y="5018088"/>
          <p14:tracePt t="188500" x="1903413" y="5003800"/>
          <p14:tracePt t="188727" x="1903413" y="4983163"/>
          <p14:tracePt t="188736" x="1903413" y="4968875"/>
          <p14:tracePt t="188745" x="1903413" y="4940300"/>
          <p14:tracePt t="188754" x="1903413" y="4933950"/>
          <p14:tracePt t="188764" x="1903413" y="4905375"/>
          <p14:tracePt t="188771" x="1889125" y="4868863"/>
          <p14:tracePt t="188784" x="1889125" y="4840288"/>
          <p14:tracePt t="188788" x="1874838" y="4805363"/>
          <p14:tracePt t="188796" x="1874838" y="4783138"/>
          <p14:tracePt t="188806" x="1874838" y="4754563"/>
          <p14:tracePt t="188818" x="1874838" y="4719638"/>
          <p14:tracePt t="188822" x="1874838" y="4691063"/>
          <p14:tracePt t="188827" x="1874838" y="4683125"/>
          <p14:tracePt t="188833" x="1874838" y="4668838"/>
          <p14:tracePt t="188843" x="1874838" y="4640263"/>
          <p14:tracePt t="188861" x="1874838" y="4633913"/>
          <p14:tracePt t="188876" x="1874838" y="4619625"/>
          <p14:tracePt t="188890" x="1889125" y="4619625"/>
          <p14:tracePt t="188911" x="1889125" y="4605338"/>
          <p14:tracePt t="188922" x="1903413" y="4605338"/>
          <p14:tracePt t="189018" x="1903413" y="4619625"/>
          <p14:tracePt t="189066" x="1889125" y="4619625"/>
          <p14:tracePt t="189086" x="1868488" y="4633913"/>
          <p14:tracePt t="189095" x="1839913" y="4633913"/>
          <p14:tracePt t="189101" x="1817688" y="4640263"/>
          <p14:tracePt t="189112" x="1768475" y="4640263"/>
          <p14:tracePt t="189120" x="1717675" y="4640263"/>
          <p14:tracePt t="189127" x="1668463" y="4640263"/>
          <p14:tracePt t="189136" x="1604963" y="4640263"/>
          <p14:tracePt t="189145" x="1539875" y="4640263"/>
          <p14:tracePt t="189149" x="1476375" y="4640263"/>
          <p14:tracePt t="189160" x="1439863" y="4640263"/>
          <p14:tracePt t="189173" x="1376363" y="4619625"/>
          <p14:tracePt t="189184" x="1354138" y="4605338"/>
          <p14:tracePt t="189190" x="1325563" y="4591050"/>
          <p14:tracePt t="189197" x="1311275" y="4583113"/>
          <p14:tracePt t="189209" x="1311275" y="4570413"/>
          <p14:tracePt t="189213" x="1311275" y="4556125"/>
          <p14:tracePt t="189226" x="1311275" y="4541838"/>
          <p14:tracePt t="189234" x="1311275" y="4527550"/>
          <p14:tracePt t="189238" x="1311275" y="4505325"/>
          <p14:tracePt t="189247" x="1325563" y="4476750"/>
          <p14:tracePt t="189257" x="1362075" y="4441825"/>
          <p14:tracePt t="189261" x="1390650" y="4405313"/>
          <p14:tracePt t="189271" x="1439863" y="4376738"/>
          <p14:tracePt t="189285" x="1554163" y="4305300"/>
          <p14:tracePt t="189297" x="1625600" y="4276725"/>
          <p14:tracePt t="189312" x="1703388" y="4256088"/>
          <p14:tracePt t="189319" x="1839913" y="4241800"/>
          <p14:tracePt t="189330" x="1903413" y="4241800"/>
          <p14:tracePt t="189335" x="1974850" y="4241800"/>
          <p14:tracePt t="189352" x="2124075" y="4241800"/>
          <p14:tracePt t="189360" x="2203450" y="4270375"/>
          <p14:tracePt t="189370" x="2266950" y="4305300"/>
          <p14:tracePt t="189376" x="2332038" y="4327525"/>
          <p14:tracePt t="189395" x="2381250" y="4370388"/>
          <p14:tracePt t="189400" x="2481263" y="4441825"/>
          <p14:tracePt t="189412" x="2487613" y="4470400"/>
          <p14:tracePt t="189417" x="2516188" y="4491038"/>
          <p14:tracePt t="189426" x="2530475" y="4519613"/>
          <p14:tracePt t="189441" x="2552700" y="4570413"/>
          <p14:tracePt t="189446" x="2566988" y="4583113"/>
          <p14:tracePt t="189468" x="2566988" y="4605338"/>
          <p14:tracePt t="189477" x="2566988" y="4619625"/>
          <p14:tracePt t="189494" x="2566988" y="4633913"/>
          <p14:tracePt t="189511" x="2552700" y="4633913"/>
          <p14:tracePt t="189527" x="2538413" y="4633913"/>
          <p14:tracePt t="189533" x="2516188" y="4633913"/>
          <p14:tracePt t="189544" x="2487613" y="4633913"/>
          <p14:tracePt t="189549" x="2452688" y="4633913"/>
          <p14:tracePt t="189558" x="2438400" y="4633913"/>
          <p14:tracePt t="189563" x="2389188" y="4633913"/>
          <p14:tracePt t="189568" x="2389188" y="4619625"/>
          <p14:tracePt t="189581" x="2352675" y="4605338"/>
          <p14:tracePt t="189586" x="2338388" y="4605338"/>
          <p14:tracePt t="189593" x="2317750" y="4591050"/>
          <p14:tracePt t="189599" x="2303463" y="4583113"/>
          <p14:tracePt t="189623" x="2289175" y="4570413"/>
          <p14:tracePt t="189636" x="2289175" y="4556125"/>
          <p14:tracePt t="189758" x="2289175" y="4570413"/>
          <p14:tracePt t="189784" x="2289175" y="4583113"/>
          <p14:tracePt t="189801" x="2289175" y="4591050"/>
          <p14:tracePt t="189815" x="2289175" y="4605338"/>
          <p14:tracePt t="189819" x="2266950" y="4633913"/>
          <p14:tracePt t="189827" x="2252663" y="4640263"/>
          <p14:tracePt t="189837" x="2238375" y="4668838"/>
          <p14:tracePt t="189848" x="2217738" y="4683125"/>
          <p14:tracePt t="189852" x="2189163" y="4719638"/>
          <p14:tracePt t="189859" x="2152650" y="4740275"/>
          <p14:tracePt t="189870" x="2117725" y="4768850"/>
          <p14:tracePt t="189875" x="2066925" y="4783138"/>
          <p14:tracePt t="189887" x="2025650" y="4805363"/>
          <p14:tracePt t="189893" x="1968500" y="4819650"/>
          <p14:tracePt t="189897" x="1917700" y="4833938"/>
          <p14:tracePt t="189910" x="1854200" y="4840288"/>
          <p14:tracePt t="189919" x="1803400" y="4840288"/>
          <p14:tracePt t="189922" x="1739900" y="4840288"/>
          <p14:tracePt t="189934" x="1689100" y="4840288"/>
          <p14:tracePt t="189938" x="1639888" y="4840288"/>
          <p14:tracePt t="189948" x="1576388" y="4833938"/>
          <p14:tracePt t="189956" x="1539875" y="4805363"/>
          <p14:tracePt t="189969" x="1490663" y="4783138"/>
          <p14:tracePt t="189973" x="1439863" y="4740275"/>
          <p14:tracePt t="189982" x="1390650" y="4705350"/>
          <p14:tracePt t="189986" x="1339850" y="4668838"/>
          <p14:tracePt t="190001" x="1290638" y="4633913"/>
          <p14:tracePt t="190005" x="1225550" y="4570413"/>
          <p14:tracePt t="190026" x="1127125" y="4476750"/>
          <p14:tracePt t="190030" x="1027113" y="4376738"/>
          <p14:tracePt t="190034" x="962025" y="4305300"/>
          <p14:tracePt t="190046" x="890588" y="4227513"/>
          <p14:tracePt t="190056" x="841375" y="4170363"/>
          <p14:tracePt t="190067" x="792163" y="4106863"/>
          <p14:tracePt t="190071" x="749300" y="4027488"/>
          <p14:tracePt t="190081" x="727075" y="3963988"/>
          <p14:tracePt t="190085" x="698500" y="3906838"/>
          <p14:tracePt t="190097" x="677863" y="3841750"/>
          <p14:tracePt t="190100" x="677863" y="3778250"/>
          <p14:tracePt t="190110" x="663575" y="3714750"/>
          <p14:tracePt t="190114" x="663575" y="3663950"/>
          <p14:tracePt t="190127" x="663575" y="3614738"/>
          <p14:tracePt t="190132" x="663575" y="3606800"/>
          <p14:tracePt t="190145" x="663575" y="3563938"/>
          <p14:tracePt t="190150" x="663575" y="3543300"/>
          <p14:tracePt t="190167" x="663575" y="3514725"/>
          <p14:tracePt t="190172" x="663575" y="3492500"/>
          <p14:tracePt t="190177" x="663575" y="3478213"/>
          <p14:tracePt t="190190" x="663575" y="3463925"/>
          <p14:tracePt t="190195" x="677863" y="3463925"/>
          <p14:tracePt t="190210" x="677863" y="3457575"/>
          <p14:tracePt t="190243" x="692150" y="3457575"/>
          <p14:tracePt t="190283" x="692150" y="3443288"/>
          <p14:tracePt t="190379" x="698500" y="3443288"/>
          <p14:tracePt t="190387" x="698500" y="3457575"/>
          <p14:tracePt t="190428" x="712788" y="3457575"/>
          <p14:tracePt t="190437" x="727075" y="3457575"/>
          <p14:tracePt t="190448" x="749300" y="3457575"/>
          <p14:tracePt t="190455" x="812800" y="3457575"/>
          <p14:tracePt t="190468" x="890588" y="3457575"/>
          <p14:tracePt t="190472" x="962025" y="3457575"/>
          <p14:tracePt t="190484" x="1076325" y="3457575"/>
          <p14:tracePt t="190488" x="1212850" y="3463925"/>
          <p14:tracePt t="190500" x="1362075" y="3478213"/>
          <p14:tracePt t="190504" x="1511300" y="3492500"/>
          <p14:tracePt t="190517" x="1674813" y="3492500"/>
          <p14:tracePt t="190521" x="1854200" y="3506788"/>
          <p14:tracePt t="190526" x="2038350" y="3514725"/>
          <p14:tracePt t="190537" x="2217738" y="3529013"/>
          <p14:tracePt t="190549" x="2381250" y="3557588"/>
          <p14:tracePt t="190554" x="2552700" y="3563938"/>
          <p14:tracePt t="190559" x="2630488" y="3578225"/>
          <p14:tracePt t="190578" x="2752725" y="3592513"/>
          <p14:tracePt t="190582" x="2879725" y="3606800"/>
          <p14:tracePt t="190585" x="2979738" y="3614738"/>
          <p14:tracePt t="190596" x="3079750" y="3629025"/>
          <p14:tracePt t="190600" x="3144838" y="3643313"/>
          <p14:tracePt t="190615" x="3279775" y="3657600"/>
          <p14:tracePt t="190628" x="3300413" y="3657600"/>
          <p14:tracePt t="190632" x="3365500" y="3663950"/>
          <p14:tracePt t="190644" x="3408363" y="3663950"/>
          <p14:tracePt t="190648" x="3443288" y="3678238"/>
          <p14:tracePt t="190668" x="3494088" y="3678238"/>
          <p14:tracePt t="190672" x="3514725" y="3678238"/>
          <p14:tracePt t="190685" x="3529013" y="3678238"/>
          <p14:tracePt t="190688" x="3543300" y="3678238"/>
          <p14:tracePt t="190698" x="3557588" y="3678238"/>
          <p14:tracePt t="190711" x="3565525" y="3678238"/>
          <p14:tracePt t="190720" x="3579813" y="3678238"/>
          <p14:tracePt t="190736" x="3594100" y="3678238"/>
          <p14:tracePt t="190754" x="3608388" y="3678238"/>
          <p14:tracePt t="190769" x="3614738" y="3678238"/>
          <p14:tracePt t="190782" x="3629025" y="3678238"/>
          <p14:tracePt t="190793" x="3643313" y="3678238"/>
          <p14:tracePt t="190801" x="3657600" y="3678238"/>
          <p14:tracePt t="190815" x="3663950" y="3678238"/>
          <p14:tracePt t="190820" x="3678238" y="3678238"/>
          <p14:tracePt t="190829" x="3692525" y="3678238"/>
          <p14:tracePt t="190833" x="3706813" y="3692525"/>
          <p14:tracePt t="190856" x="3743325" y="3692525"/>
          <p14:tracePt t="190868" x="3757613" y="3692525"/>
          <p14:tracePt t="190873" x="3763963" y="3692525"/>
          <p14:tracePt t="190884" x="3778250" y="3692525"/>
          <p14:tracePt t="190901" x="3792538" y="3692525"/>
          <p14:tracePt t="190932" x="3806825" y="3692525"/>
          <p14:tracePt t="190946" x="3814763" y="3692525"/>
          <p14:tracePt t="191015" x="3814763" y="3706813"/>
          <p14:tracePt t="191055" x="3806825" y="3706813"/>
          <p14:tracePt t="191619" x="3806825" y="3692525"/>
          <p14:tracePt t="191652" x="3806825" y="3678238"/>
          <p14:tracePt t="191910" x="3814763" y="3678238"/>
          <p14:tracePt t="191918" x="3829050" y="3678238"/>
          <p14:tracePt t="191929" x="3843338" y="3678238"/>
          <p14:tracePt t="191938" x="3863975" y="3678238"/>
          <p14:tracePt t="191947" x="3892550" y="3663950"/>
          <p14:tracePt t="191955" x="3921125" y="3657600"/>
          <p14:tracePt t="191961" x="3943350" y="3643313"/>
          <p14:tracePt t="191973" x="3978275" y="3629025"/>
          <p14:tracePt t="191981" x="4029075" y="3614738"/>
          <p14:tracePt t="191985" x="4070350" y="3592513"/>
          <p14:tracePt t="191996" x="4121150" y="3578225"/>
          <p14:tracePt t="192005" x="4156075" y="3557588"/>
          <p14:tracePt t="192009" x="4192588" y="3543300"/>
          <p14:tracePt t="192021" x="4241800" y="3514725"/>
          <p14:tracePt t="192030" x="4292600" y="3506788"/>
          <p14:tracePt t="192034" x="4327525" y="3478213"/>
          <p14:tracePt t="192046" x="4378325" y="3457575"/>
          <p14:tracePt t="192054" x="4427538" y="3443288"/>
          <p14:tracePt t="192059" x="4484688" y="3414713"/>
          <p14:tracePt t="192070" x="4541838" y="3394075"/>
          <p14:tracePt t="192076" x="4591050" y="3365500"/>
          <p14:tracePt t="192080" x="4641850" y="3351213"/>
          <p14:tracePt t="192095" x="4691063" y="3328988"/>
          <p14:tracePt t="192098" x="4741863" y="3314700"/>
          <p14:tracePt t="192111" x="4791075" y="3294063"/>
          <p14:tracePt t="192115" x="4841875" y="3265488"/>
          <p14:tracePt t="192122" x="4905375" y="3243263"/>
          <p14:tracePt t="192133" x="4968875" y="3214688"/>
          <p14:tracePt t="192143" x="5033963" y="3194050"/>
          <p14:tracePt t="192147" x="5097463" y="3165475"/>
          <p14:tracePt t="192161" x="5148263" y="3143250"/>
          <p14:tracePt t="192165" x="5219700" y="3114675"/>
          <p14:tracePt t="192169" x="5297488" y="3079750"/>
          <p14:tracePt t="192181" x="5354638" y="3044825"/>
          <p14:tracePt t="192185" x="5432425" y="3001963"/>
          <p14:tracePt t="192196" x="5518150" y="2979738"/>
          <p14:tracePt t="192209" x="5583238" y="2944813"/>
          <p14:tracePt t="192214" x="5668963" y="2901950"/>
          <p14:tracePt t="192218" x="5746750" y="2865438"/>
          <p14:tracePt t="192231" x="5818188" y="2830513"/>
          <p14:tracePt t="192235" x="5918200" y="2787650"/>
          <p14:tracePt t="192247" x="6010275" y="2751138"/>
          <p14:tracePt t="192260" x="6096000" y="2716213"/>
          <p14:tracePt t="192264" x="6181725" y="2679700"/>
          <p14:tracePt t="192270" x="6281738" y="2638425"/>
          <p14:tracePt t="192274" x="6373813" y="2601913"/>
          <p14:tracePt t="192289" x="6459538" y="2566988"/>
          <p14:tracePt t="192293" x="6545263" y="2538413"/>
          <p14:tracePt t="192309" x="6630988" y="2501900"/>
          <p14:tracePt t="192313" x="6708775" y="2466975"/>
          <p14:tracePt t="192317" x="6794500" y="2438400"/>
          <p14:tracePt t="192328" x="6873875" y="2401888"/>
          <p14:tracePt t="192332" x="6943725" y="2381250"/>
          <p14:tracePt t="192344" x="7023100" y="2352675"/>
          <p14:tracePt t="192348" x="7108825" y="2330450"/>
          <p14:tracePt t="192361" x="7186613" y="2301875"/>
          <p14:tracePt t="192366" x="7272338" y="2266950"/>
          <p14:tracePt t="192372" x="7350125" y="2238375"/>
          <p14:tracePt t="192384" x="7407275" y="2217738"/>
          <p14:tracePt t="192388" x="7486650" y="2203450"/>
          <p14:tracePt t="192400" x="7550150" y="2166938"/>
          <p14:tracePt t="192404" x="7621588" y="2152650"/>
          <p14:tracePt t="192427" x="7672388" y="2124075"/>
          <p14:tracePt t="192431" x="7770813" y="2103438"/>
          <p14:tracePt t="192434" x="7799388" y="2089150"/>
          <p14:tracePt t="192446" x="7850188" y="2074863"/>
          <p14:tracePt t="192459" x="7885113" y="2074863"/>
          <p14:tracePt t="192463" x="7921625" y="2066925"/>
          <p14:tracePt t="192467" x="7964488" y="2052638"/>
          <p14:tracePt t="192477" x="7985125" y="2038350"/>
          <p14:tracePt t="192499" x="8064500" y="2024063"/>
          <p14:tracePt t="192509" x="8085138" y="2024063"/>
          <p14:tracePt t="192520" x="8099425" y="2024063"/>
          <p14:tracePt t="192528" x="8113713" y="2017713"/>
          <p14:tracePt t="192546" x="8121650" y="2017713"/>
          <p14:tracePt t="192550" x="8134350" y="2017713"/>
          <p14:tracePt t="192576" x="8148638" y="2017713"/>
          <p14:tracePt t="192764" x="8134350" y="2017713"/>
          <p14:tracePt t="192909" x="8121650" y="2017713"/>
          <p14:tracePt t="192949" x="8121650" y="2024063"/>
          <p14:tracePt t="193021" x="8113713" y="2024063"/>
          <p14:tracePt t="193150" x="8113713" y="2038350"/>
          <p14:tracePt t="193199" x="8113713" y="2052638"/>
          <p14:tracePt t="193236" x="8113713" y="2066925"/>
          <p14:tracePt t="193248" x="8113713" y="2074863"/>
          <p14:tracePt t="193283" x="8113713" y="2089150"/>
          <p14:tracePt t="193297" x="8099425" y="2089150"/>
          <p14:tracePt t="193316" x="8099425" y="2103438"/>
          <p14:tracePt t="193345" x="8085138" y="2117725"/>
          <p14:tracePt t="193371" x="8085138" y="2124075"/>
          <p14:tracePt t="193387" x="8085138" y="2138363"/>
          <p14:tracePt t="193407" x="8070850" y="2152650"/>
          <p14:tracePt t="193411" x="8070850" y="2166938"/>
          <p14:tracePt t="193427" x="8070850" y="2174875"/>
          <p14:tracePt t="193437" x="8064500" y="2189163"/>
          <p14:tracePt t="193448" x="8064500" y="2203450"/>
          <p14:tracePt t="193452" x="8064500" y="2217738"/>
          <p14:tracePt t="193467" x="8064500" y="2224088"/>
          <p14:tracePt t="193470" x="8050213" y="2224088"/>
          <p14:tracePt t="193476" x="8050213" y="2238375"/>
          <p14:tracePt t="193487" x="8050213" y="2252663"/>
          <p14:tracePt t="193507" x="8050213" y="2266950"/>
          <p14:tracePt t="193527" x="8035925" y="2274888"/>
          <p14:tracePt t="193559" x="8035925" y="2287588"/>
          <p14:tracePt t="193589" x="8035925" y="2301875"/>
          <p14:tracePt t="193619" x="8035925" y="2316163"/>
          <p14:tracePt t="193648" x="8035925" y="2330450"/>
          <p14:tracePt t="193652" x="8035925" y="2338388"/>
          <p14:tracePt t="193670" x="8035925" y="2366963"/>
          <p14:tracePt t="193679" x="8035925" y="2387600"/>
          <p14:tracePt t="193688" x="8035925" y="2401888"/>
          <p14:tracePt t="193693" x="8035925" y="2430463"/>
          <p14:tracePt t="193704" x="8035925" y="2466975"/>
          <p14:tracePt t="193709" x="8035925" y="2487613"/>
          <p14:tracePt t="193716" x="8050213" y="2530475"/>
          <p14:tracePt t="193727" x="8050213" y="2581275"/>
          <p14:tracePt t="193737" x="8050213" y="2616200"/>
          <p14:tracePt t="193743" x="8050213" y="2679700"/>
          <p14:tracePt t="193751" x="8050213" y="2736850"/>
          <p14:tracePt t="193759" x="8050213" y="2801938"/>
          <p14:tracePt t="193764" x="8064500" y="2879725"/>
          <p14:tracePt t="193778" x="8064500" y="2951163"/>
          <p14:tracePt t="193782" x="8064500" y="3030538"/>
          <p14:tracePt t="193792" x="8064500" y="3100388"/>
          <p14:tracePt t="193809" x="8064500" y="3194050"/>
          <p14:tracePt t="193813" x="8064500" y="3365500"/>
          <p14:tracePt t="193826" x="8064500" y="3443288"/>
          <p14:tracePt t="193830" x="8050213" y="3529013"/>
          <p14:tracePt t="193842" x="8035925" y="3614738"/>
          <p14:tracePt t="193846" x="8021638" y="3692525"/>
          <p14:tracePt t="193861" x="7985125" y="3841750"/>
          <p14:tracePt t="194150" x="7964488" y="3841750"/>
          <p14:tracePt t="194161" x="7950200" y="3827463"/>
          <p14:tracePt t="194170" x="7913688" y="3806825"/>
          <p14:tracePt t="194177" x="7885113" y="3792538"/>
          <p14:tracePt t="194186" x="7850188" y="3778250"/>
          <p14:tracePt t="194194" x="7813675" y="3757613"/>
          <p14:tracePt t="194202" x="7785100" y="3743325"/>
          <p14:tracePt t="194212" x="7721600" y="3706813"/>
          <p14:tracePt t="194222" x="7658100" y="3663950"/>
          <p14:tracePt t="194226" x="7600950" y="3629025"/>
          <p14:tracePt t="194237" x="7550150" y="3592513"/>
          <p14:tracePt t="194244" x="7472363" y="3557588"/>
          <p14:tracePt t="194248" x="7407275" y="3514725"/>
          <p14:tracePt t="194261" x="7350125" y="3492500"/>
          <p14:tracePt t="194268" x="7300913" y="3457575"/>
          <p14:tracePt t="194272" x="7237413" y="3429000"/>
          <p14:tracePt t="194284" x="7194550" y="3414713"/>
          <p14:tracePt t="194293" x="7143750" y="3394075"/>
          <p14:tracePt t="194297" x="7108825" y="3365500"/>
          <p14:tracePt t="194310" x="7058025" y="3351213"/>
          <p14:tracePt t="194314" x="7023100" y="3328988"/>
          <p14:tracePt t="194327" x="6994525" y="3314700"/>
          <p14:tracePt t="194333" x="6958013" y="3294063"/>
          <p14:tracePt t="194337" x="6908800" y="3265488"/>
          <p14:tracePt t="194350" x="6894513" y="3265488"/>
          <p14:tracePt t="194354" x="6873875" y="3243263"/>
          <p14:tracePt t="194366" x="6837363" y="3214688"/>
          <p14:tracePt t="194376" x="6808788" y="3200400"/>
          <p14:tracePt t="194380" x="6788150" y="3179763"/>
          <p14:tracePt t="194384" x="6773863" y="3165475"/>
          <p14:tracePt t="194396" x="6745288" y="3151188"/>
          <p14:tracePt t="194403" x="6737350" y="3128963"/>
          <p14:tracePt t="194420" x="6708775" y="3114675"/>
          <p14:tracePt t="194429" x="6694488" y="3100388"/>
          <p14:tracePt t="194447" x="6688138" y="3094038"/>
          <p14:tracePt t="194451" x="6673850" y="3079750"/>
          <p14:tracePt t="194476" x="6659563" y="3065463"/>
          <p14:tracePt t="194485" x="6645275" y="3051175"/>
          <p14:tracePt t="194490" x="6630988" y="3051175"/>
          <p14:tracePt t="194506" x="6623050" y="3044825"/>
          <p14:tracePt t="194523" x="6608763" y="3044825"/>
          <p14:tracePt t="194549" x="6608763" y="3030538"/>
          <p14:tracePt t="194915" x="6594475" y="3030538"/>
          <p14:tracePt t="194923" x="6573838" y="3030538"/>
          <p14:tracePt t="194933" x="6559550" y="3030538"/>
          <p14:tracePt t="194943" x="6530975" y="3030538"/>
          <p14:tracePt t="194950" x="6508750" y="3030538"/>
          <p14:tracePt t="194959" x="6481763" y="3030538"/>
          <p14:tracePt t="194968" x="6473825" y="3030538"/>
          <p14:tracePt t="194977" x="6459538" y="3030538"/>
          <p14:tracePt t="194981" x="6445250" y="3030538"/>
          <p14:tracePt t="194994" x="6430963" y="3030538"/>
          <p14:tracePt t="194998" x="6424613" y="3030538"/>
          <p14:tracePt t="195017" x="6410325" y="3030538"/>
          <p14:tracePt t="195028" x="6410325" y="3044825"/>
          <p14:tracePt t="195060" x="6410325" y="3051175"/>
          <p14:tracePt t="195094" x="6410325" y="3065463"/>
          <p14:tracePt t="195098" x="6410325" y="3079750"/>
          <p14:tracePt t="195101" x="6396038" y="3079750"/>
          <p14:tracePt t="195111" x="6396038" y="3094038"/>
          <p14:tracePt t="195121" x="6396038" y="3114675"/>
          <p14:tracePt t="195130" x="6396038" y="3143250"/>
          <p14:tracePt t="195135" x="6381750" y="3165475"/>
          <p14:tracePt t="195145" x="6381750" y="3179763"/>
          <p14:tracePt t="195154" x="6373813" y="3214688"/>
          <p14:tracePt t="195161" x="6373813" y="3251200"/>
          <p14:tracePt t="195171" x="6359525" y="3294063"/>
          <p14:tracePt t="195180" x="6359525" y="3328988"/>
          <p14:tracePt t="195184" x="6345238" y="3365500"/>
          <p14:tracePt t="195197" x="6345238" y="3414713"/>
          <p14:tracePt t="195201" x="6345238" y="3457575"/>
          <p14:tracePt t="195213" x="6345238" y="3492500"/>
          <p14:tracePt t="195216" x="6345238" y="3557588"/>
          <p14:tracePt t="195228" x="6345238" y="3578225"/>
          <p14:tracePt t="195232" x="6345238" y="3657600"/>
          <p14:tracePt t="195243" x="6330950" y="3706813"/>
          <p14:tracePt t="195247" x="6330950" y="3743325"/>
          <p14:tracePt t="195262" x="6330950" y="3806825"/>
          <p14:tracePt t="195269" x="6330950" y="3841750"/>
          <p14:tracePt t="195272" x="6330950" y="3906838"/>
          <p14:tracePt t="195282" x="6330950" y="3941763"/>
          <p14:tracePt t="195289" x="6324600" y="3992563"/>
          <p14:tracePt t="195300" x="6324600" y="4027488"/>
          <p14:tracePt t="195304" x="6310313" y="4056063"/>
          <p14:tracePt t="195317" x="6310313" y="4092575"/>
          <p14:tracePt t="195321" x="6296025" y="4127500"/>
          <p14:tracePt t="195332" x="6296025" y="4156075"/>
          <p14:tracePt t="195337" x="6296025" y="4191000"/>
          <p14:tracePt t="195354" x="6281738" y="4227513"/>
          <p14:tracePt t="195359" x="6281738" y="4241800"/>
          <p14:tracePt t="195372" x="6281738" y="4270375"/>
          <p14:tracePt t="195386" x="6281738" y="4276725"/>
          <p14:tracePt t="195403" x="6281738" y="4305300"/>
          <p14:tracePt t="195419" x="6281738" y="4319588"/>
          <p14:tracePt t="195423" x="6281738" y="4327525"/>
          <p14:tracePt t="195433" x="6281738" y="4341813"/>
          <p14:tracePt t="195449" x="6281738" y="4370388"/>
          <p14:tracePt t="195461" x="6281738" y="4376738"/>
          <p14:tracePt t="195465" x="6281738" y="4391025"/>
          <p14:tracePt t="195476" x="6281738" y="4419600"/>
          <p14:tracePt t="195489" x="6281738" y="4456113"/>
          <p14:tracePt t="195504" x="6281738" y="4476750"/>
          <p14:tracePt t="195510" x="6281738" y="4491038"/>
          <p14:tracePt t="195522" x="6281738" y="4570413"/>
          <p14:tracePt t="195531" x="6281738" y="4605338"/>
          <p14:tracePt t="195539" x="6281738" y="4640263"/>
          <p14:tracePt t="195549" x="6281738" y="4683125"/>
          <p14:tracePt t="195553" x="6281738" y="4719638"/>
          <p14:tracePt t="195563" x="6281738" y="4754563"/>
          <p14:tracePt t="195571" x="6296025" y="4805363"/>
          <p14:tracePt t="195580" x="6310313" y="4833938"/>
          <p14:tracePt t="195589" x="6324600" y="4883150"/>
          <p14:tracePt t="195599" x="6330950" y="4891088"/>
          <p14:tracePt t="195603" x="6359525" y="4919663"/>
          <p14:tracePt t="195615" x="6381750" y="4940300"/>
          <p14:tracePt t="195842" x="6381750" y="4933950"/>
          <p14:tracePt t="195850" x="6381750" y="4905375"/>
          <p14:tracePt t="195861" x="6381750" y="4883150"/>
          <p14:tracePt t="195870" x="6396038" y="4840288"/>
          <p14:tracePt t="195880" x="6396038" y="4791075"/>
          <p14:tracePt t="195883" x="6410325" y="4740275"/>
          <p14:tracePt t="195894" x="6424613" y="4668838"/>
          <p14:tracePt t="195902" x="6445250" y="4591050"/>
          <p14:tracePt t="195910" x="6459538" y="4519613"/>
          <p14:tracePt t="195918" x="6481763" y="4441825"/>
          <p14:tracePt t="195930" x="6508750" y="4356100"/>
          <p14:tracePt t="195934" x="6545263" y="4270375"/>
          <p14:tracePt t="195944" x="6580188" y="4178300"/>
          <p14:tracePt t="195949" x="6608763" y="4106863"/>
          <p14:tracePt t="195960" x="6645275" y="4021138"/>
          <p14:tracePt t="195964" x="6673850" y="3941763"/>
          <p14:tracePt t="195980" x="6694488" y="3878263"/>
          <p14:tracePt t="195984" x="6723063" y="3841750"/>
          <p14:tracePt t="195999" x="6737350" y="3813175"/>
          <p14:tracePt t="196005" x="6759575" y="3763963"/>
          <p14:tracePt t="196010" x="6773863" y="3729038"/>
          <p14:tracePt t="196015" x="6794500" y="3706813"/>
          <p14:tracePt t="196031" x="6808788" y="3678238"/>
          <p14:tracePt t="196037" x="6808788" y="3663950"/>
          <p14:tracePt t="196043" x="6823075" y="3643313"/>
          <p14:tracePt t="196048" x="6837363" y="3629025"/>
          <p14:tracePt t="196053" x="6845300" y="3614738"/>
          <p14:tracePt t="196070" x="6859588" y="3592513"/>
          <p14:tracePt t="196085" x="6873875" y="3578225"/>
          <p14:tracePt t="196109" x="6873875" y="3557588"/>
          <p14:tracePt t="196118" x="6873875" y="3543300"/>
          <p14:tracePt t="196134" x="6873875" y="3529013"/>
          <p14:tracePt t="196152" x="6873875" y="3514725"/>
          <p14:tracePt t="196166" x="6873875" y="3506788"/>
          <p14:tracePt t="196179" x="6873875" y="3492500"/>
          <p14:tracePt t="196183" x="6859588" y="3463925"/>
          <p14:tracePt t="196195" x="6845300" y="3457575"/>
          <p14:tracePt t="196200" x="6837363" y="3429000"/>
          <p14:tracePt t="196226" x="6808788" y="3400425"/>
          <p14:tracePt t="196233" x="6723063" y="3328988"/>
          <p14:tracePt t="196237" x="6688138" y="3294063"/>
          <p14:tracePt t="196250" x="6659563" y="3265488"/>
          <p14:tracePt t="196261" x="6608763" y="3243263"/>
          <p14:tracePt t="196278" x="6573838" y="3200400"/>
          <p14:tracePt t="196282" x="6523038" y="3165475"/>
          <p14:tracePt t="196285" x="6481763" y="3151188"/>
          <p14:tracePt t="196298" x="6459538" y="3143250"/>
          <p14:tracePt t="196314" x="6430963" y="3128963"/>
          <p14:tracePt t="196318" x="6410325" y="3114675"/>
          <p14:tracePt t="196322" x="6381750" y="3100388"/>
          <p14:tracePt t="196326" x="6373813" y="3100388"/>
          <p14:tracePt t="196338" x="6345238" y="3094038"/>
          <p14:tracePt t="196343" x="6330950" y="3094038"/>
          <p14:tracePt t="196359" x="6310313" y="3094038"/>
          <p14:tracePt t="196369" x="6296025" y="3094038"/>
          <p14:tracePt t="196378" x="6281738" y="3079750"/>
          <p14:tracePt t="196393" x="6273800" y="3079750"/>
          <p14:tracePt t="196414" x="6259513" y="3079750"/>
          <p14:tracePt t="196535" x="6245225" y="3094038"/>
          <p14:tracePt t="196576" x="6245225" y="3100388"/>
          <p14:tracePt t="196615" x="6245225" y="3114675"/>
          <p14:tracePt t="196648" x="6245225" y="3128963"/>
          <p14:tracePt t="196673" x="6245225" y="3143250"/>
          <p14:tracePt t="196694" x="6245225" y="3151188"/>
          <p14:tracePt t="196699" x="6245225" y="3165475"/>
          <p14:tracePt t="196711" x="6245225" y="3194050"/>
          <p14:tracePt t="196719" x="6245225" y="3214688"/>
          <p14:tracePt t="196723" x="6245225" y="3243263"/>
          <p14:tracePt t="196733" x="6230938" y="3279775"/>
          <p14:tracePt t="196737" x="6230938" y="3314700"/>
          <p14:tracePt t="196751" x="6224588" y="3351213"/>
          <p14:tracePt t="196755" x="6224588" y="3400425"/>
          <p14:tracePt t="196768" x="6210300" y="3457575"/>
          <p14:tracePt t="196776" x="6210300" y="3514725"/>
          <p14:tracePt t="196781" x="6196013" y="3563938"/>
          <p14:tracePt t="196785" x="6196013" y="3629025"/>
          <p14:tracePt t="196799" x="6181725" y="3692525"/>
          <p14:tracePt t="196804" x="6181725" y="3743325"/>
          <p14:tracePt t="196820" x="6173788" y="3806825"/>
          <p14:tracePt t="196825" x="6173788" y="3863975"/>
          <p14:tracePt t="196830" x="6173788" y="3927475"/>
          <p14:tracePt t="196834" x="6159500" y="3992563"/>
          <p14:tracePt t="196845" x="6159500" y="4041775"/>
          <p14:tracePt t="196856" x="6145213" y="4092575"/>
          <p14:tracePt t="196868" x="6145213" y="4127500"/>
          <p14:tracePt t="196872" x="6145213" y="4178300"/>
          <p14:tracePt t="196875" x="6145213" y="4227513"/>
          <p14:tracePt t="196886" x="6145213" y="4270375"/>
          <p14:tracePt t="196895" x="6145213" y="4291013"/>
          <p14:tracePt t="196900" x="6145213" y="4319588"/>
          <p14:tracePt t="196911" x="6145213" y="4356100"/>
          <p14:tracePt t="196926" x="6145213" y="4376738"/>
          <p14:tracePt t="196933" x="6145213" y="4441825"/>
          <p14:tracePt t="196943" x="6145213" y="4470400"/>
          <p14:tracePt t="196947" x="6145213" y="4491038"/>
          <p14:tracePt t="196959" x="6145213" y="4519613"/>
          <p14:tracePt t="196983" x="6145213" y="4541838"/>
          <p14:tracePt t="196987" x="6145213" y="4591050"/>
          <p14:tracePt t="196992" x="6159500" y="4633913"/>
          <p14:tracePt t="196996" x="6159500" y="4640263"/>
          <p14:tracePt t="197006" x="6173788" y="4683125"/>
          <p14:tracePt t="197017" x="6173788" y="4705350"/>
          <p14:tracePt t="197022" x="6181725" y="4733925"/>
          <p14:tracePt t="197045" x="6181725" y="4754563"/>
          <p14:tracePt t="197052" x="6210300" y="4819650"/>
          <p14:tracePt t="197063" x="6210300" y="4833938"/>
          <p14:tracePt t="197072" x="6224588" y="4854575"/>
          <p14:tracePt t="197077" x="6230938" y="4868863"/>
          <p14:tracePt t="197090" x="6245225" y="4883150"/>
          <p14:tracePt t="197094" x="6259513" y="4891088"/>
          <p14:tracePt t="197106" x="6273800" y="4905375"/>
          <p14:tracePt t="197110" x="6281738" y="4919663"/>
          <p14:tracePt t="197122" x="6296025" y="4940300"/>
          <p14:tracePt t="197127" x="6310313" y="4940300"/>
          <p14:tracePt t="197143" x="6330950" y="4954588"/>
          <p14:tracePt t="197154" x="6359525" y="4968875"/>
          <p14:tracePt t="197163" x="6381750" y="4983163"/>
          <p14:tracePt t="197166" x="6396038" y="4983163"/>
          <p14:tracePt t="197178" x="6430963" y="4989513"/>
          <p14:tracePt t="197193" x="6459538" y="4989513"/>
          <p14:tracePt t="197197" x="6496050" y="5003800"/>
          <p14:tracePt t="197201" x="6508750" y="5018088"/>
          <p14:tracePt t="197204" x="6530975" y="5018088"/>
          <p14:tracePt t="197218" x="6573838" y="5018088"/>
          <p14:tracePt t="197222" x="6594475" y="5032375"/>
          <p14:tracePt t="197243" x="6623050" y="5032375"/>
          <p14:tracePt t="197247" x="6688138" y="5032375"/>
          <p14:tracePt t="197256" x="6708775" y="5032375"/>
          <p14:tracePt t="197266" x="6737350" y="5032375"/>
          <p14:tracePt t="197270" x="6773863" y="5032375"/>
          <p14:tracePt t="197282" x="6794500" y="5032375"/>
          <p14:tracePt t="197287" x="6837363" y="5018088"/>
          <p14:tracePt t="197304" x="6873875" y="5003800"/>
          <p14:tracePt t="197311" x="6923088" y="4968875"/>
          <p14:tracePt t="197646" x="6943725" y="4983163"/>
          <p14:tracePt t="197654" x="6972300" y="4989513"/>
          <p14:tracePt t="197663" x="6994525" y="5003800"/>
          <p14:tracePt t="197672" x="7023100" y="5018088"/>
          <p14:tracePt t="197684" x="7072313" y="5054600"/>
          <p14:tracePt t="197688" x="7108825" y="5068888"/>
          <p14:tracePt t="197701" x="7143750" y="5089525"/>
          <p14:tracePt t="197705" x="7186613" y="5103813"/>
          <p14:tracePt t="197716" x="7223125" y="5132388"/>
          <p14:tracePt t="197727" x="7272338" y="5146675"/>
          <p14:tracePt t="197730" x="7321550" y="5168900"/>
          <p14:tracePt t="197743" x="7386638" y="5183188"/>
          <p14:tracePt t="197748" x="7458075" y="5197475"/>
          <p14:tracePt t="197752" x="7521575" y="5203825"/>
          <p14:tracePt t="197764" x="7586663" y="5218113"/>
          <p14:tracePt t="197776" x="7658100" y="5218113"/>
          <p14:tracePt t="197779" x="7735888" y="5232400"/>
          <p14:tracePt t="197789" x="7821613" y="5246688"/>
          <p14:tracePt t="197794" x="7899400" y="5246688"/>
          <p14:tracePt t="197803" x="7970838" y="5254625"/>
          <p14:tracePt t="197812" x="8050213" y="5254625"/>
          <p14:tracePt t="197817" x="8113713" y="5254625"/>
          <p14:tracePt t="197827" x="8170863" y="5254625"/>
          <p14:tracePt t="197837" x="8220075" y="5254625"/>
          <p14:tracePt t="197842" x="8285163" y="5254625"/>
          <p14:tracePt t="197853" x="8334375" y="5254625"/>
          <p14:tracePt t="197861" x="8399463" y="5254625"/>
          <p14:tracePt t="197870" x="8448675" y="5254625"/>
          <p14:tracePt t="197889" x="8528050" y="5254625"/>
          <p14:tracePt t="197893" x="8562975" y="5254625"/>
          <p14:tracePt t="197901" x="8597900" y="5254625"/>
          <p14:tracePt t="197912" x="8634413" y="5254625"/>
          <p14:tracePt t="197922" x="8677275" y="5254625"/>
          <p14:tracePt t="197928" x="8734425" y="5254625"/>
          <p14:tracePt t="197931" x="8777288" y="5254625"/>
          <p14:tracePt t="197943" x="8812213" y="5254625"/>
          <p14:tracePt t="197947" x="8848725" y="5254625"/>
          <p14:tracePt t="197964" x="8897938" y="5254625"/>
          <p14:tracePt t="197976" x="8926513" y="5254625"/>
          <p14:tracePt t="197980" x="8961438" y="5254625"/>
          <p14:tracePt t="197989" x="8975725" y="5254625"/>
          <p14:tracePt t="197997" x="8997950" y="5254625"/>
          <p14:tracePt t="198014" x="9012238" y="5254625"/>
          <p14:tracePt t="198018" x="9026525" y="5254625"/>
          <p14:tracePt t="198021" x="9040813" y="5254625"/>
          <p14:tracePt t="198035" x="9047163" y="5254625"/>
          <p14:tracePt t="198090" x="9040813" y="5254625"/>
          <p14:tracePt t="198109" x="9012238" y="5254625"/>
          <p14:tracePt t="198113" x="8975725" y="5254625"/>
          <p14:tracePt t="198117" x="8940800" y="5246688"/>
          <p14:tracePt t="198123" x="8891588" y="5246688"/>
          <p14:tracePt t="198134" x="8826500" y="5232400"/>
          <p14:tracePt t="198142" x="8697913" y="5218113"/>
          <p14:tracePt t="198152" x="8612188" y="5197475"/>
          <p14:tracePt t="198156" x="8513763" y="5183188"/>
          <p14:tracePt t="198170" x="8399463" y="5146675"/>
          <p14:tracePt t="198176" x="8348663" y="5146675"/>
          <p14:tracePt t="198185" x="8248650" y="5103813"/>
          <p14:tracePt t="198189" x="8162925" y="5083175"/>
          <p14:tracePt t="198202" x="8070850" y="5054600"/>
          <p14:tracePt t="198212" x="7985125" y="5018088"/>
          <p14:tracePt t="198216" x="7913688" y="4989513"/>
          <p14:tracePt t="198219" x="7850188" y="4954588"/>
          <p14:tracePt t="198234" x="7799388" y="4919663"/>
          <p14:tracePt t="198244" x="7770813" y="4905375"/>
          <p14:tracePt t="198248" x="7750175" y="4891088"/>
          <p14:tracePt t="198251" x="7700963" y="4840288"/>
          <p14:tracePt t="198264" x="7686675" y="4833938"/>
          <p14:tracePt t="198268" x="7658100" y="4805363"/>
          <p14:tracePt t="198279" x="7650163" y="4783138"/>
          <p14:tracePt t="198289" x="7635875" y="4754563"/>
          <p14:tracePt t="198293" x="7621588" y="4740275"/>
          <p14:tracePt t="198305" x="7621588" y="4733925"/>
          <p14:tracePt t="198309" x="7621588" y="4705350"/>
          <p14:tracePt t="198320" x="7607300" y="4691063"/>
          <p14:tracePt t="198328" x="7607300" y="4683125"/>
          <p14:tracePt t="198344" x="7607300" y="4668838"/>
          <p14:tracePt t="198351" x="7607300" y="4654550"/>
          <p14:tracePt t="198365" x="7607300" y="4640263"/>
          <p14:tracePt t="198815" x="7572375" y="4640263"/>
          <p14:tracePt t="198823" x="7521575" y="4633913"/>
          <p14:tracePt t="198833" x="7458075" y="4619625"/>
          <p14:tracePt t="198843" x="7350125" y="4583113"/>
          <p14:tracePt t="198850" x="7308850" y="4570413"/>
          <p14:tracePt t="198861" x="7223125" y="4527550"/>
          <p14:tracePt t="198869" x="7137400" y="4505325"/>
          <p14:tracePt t="198873" x="7043738" y="4470400"/>
          <p14:tracePt t="198886" x="6972300" y="4427538"/>
          <p14:tracePt t="198889" x="6894513" y="4391025"/>
          <p14:tracePt t="198900" x="6845300" y="4356100"/>
          <p14:tracePt t="198907" x="6788150" y="4319588"/>
          <p14:tracePt t="198913" x="6745288" y="4276725"/>
          <p14:tracePt t="198924" x="6694488" y="4241800"/>
          <p14:tracePt t="198932" x="6659563" y="4205288"/>
          <p14:tracePt t="198944" x="6630988" y="4170363"/>
          <p14:tracePt t="198948" x="6608763" y="4121150"/>
          <p14:tracePt t="198958" x="6594475" y="4078288"/>
          <p14:tracePt t="198967" x="6594475" y="4041775"/>
          <p14:tracePt t="198970" x="6594475" y="3992563"/>
          <p14:tracePt t="198982" x="6594475" y="3927475"/>
          <p14:tracePt t="198986" x="6594475" y="3827463"/>
          <p14:tracePt t="198997" x="6608763" y="3792538"/>
          <p14:tracePt t="199004" x="6645275" y="3729038"/>
          <p14:tracePt t="199013" x="6694488" y="3657600"/>
          <p14:tracePt t="199021" x="6745288" y="3606800"/>
          <p14:tracePt t="199029" x="6808788" y="3543300"/>
          <p14:tracePt t="199038" x="6873875" y="3478213"/>
          <p14:tracePt t="199047" x="6943725" y="3429000"/>
          <p14:tracePt t="199054" x="7023100" y="3394075"/>
          <p14:tracePt t="199059" x="7094538" y="3351213"/>
          <p14:tracePt t="199072" x="7172325" y="3328988"/>
          <p14:tracePt t="199076" x="7258050" y="3314700"/>
          <p14:tracePt t="199092" x="7421563" y="3294063"/>
          <p14:tracePt t="199104" x="7507288" y="3294063"/>
          <p14:tracePt t="199109" x="7607300" y="3294063"/>
          <p14:tracePt t="199118" x="7686675" y="3294063"/>
          <p14:tracePt t="199122" x="7835900" y="3328988"/>
          <p14:tracePt t="199140" x="7985125" y="3394075"/>
          <p14:tracePt t="199152" x="8070850" y="3443288"/>
          <p14:tracePt t="199160" x="8162925" y="3478213"/>
          <p14:tracePt t="199164" x="8234363" y="3529013"/>
          <p14:tracePt t="199176" x="8313738" y="3578225"/>
          <p14:tracePt t="199189" x="8377238" y="3614738"/>
          <p14:tracePt t="199193" x="8428038" y="3657600"/>
          <p14:tracePt t="199197" x="8434388" y="3663950"/>
          <p14:tracePt t="199209" x="8499475" y="3729038"/>
          <p14:tracePt t="199214" x="8513763" y="3757613"/>
          <p14:tracePt t="199226" x="8528050" y="3778250"/>
          <p14:tracePt t="199230" x="8534400" y="3806825"/>
          <p14:tracePt t="199240" x="8548688" y="3827463"/>
          <p14:tracePt t="199249" x="8548688" y="3856038"/>
          <p14:tracePt t="199253" x="8548688" y="3863975"/>
          <p14:tracePt t="199264" x="8548688" y="3892550"/>
          <p14:tracePt t="199268" x="8548688" y="3906838"/>
          <p14:tracePt t="199281" x="8548688" y="3927475"/>
          <p14:tracePt t="199286" x="8548688" y="3941763"/>
          <p14:tracePt t="199296" x="8534400" y="3963988"/>
          <p14:tracePt t="199305" x="8499475" y="4006850"/>
          <p14:tracePt t="199310" x="8462963" y="4041775"/>
          <p14:tracePt t="199324" x="8362950" y="4127500"/>
          <p14:tracePt t="199342" x="8248650" y="4227513"/>
          <p14:tracePt t="199349" x="8185150" y="4276725"/>
          <p14:tracePt t="199363" x="8121650" y="4319588"/>
          <p14:tracePt t="199369" x="8070850" y="4356100"/>
          <p14:tracePt t="199377" x="8021638" y="4376738"/>
          <p14:tracePt t="199383" x="7964488" y="4405313"/>
          <p14:tracePt t="199389" x="7913688" y="4427538"/>
          <p14:tracePt t="199410" x="7799388" y="4441825"/>
          <p14:tracePt t="199415" x="7735888" y="4456113"/>
          <p14:tracePt t="199434" x="7672388" y="4470400"/>
          <p14:tracePt t="199439" x="7535863" y="4470400"/>
          <p14:tracePt t="199450" x="7458075" y="4441825"/>
          <p14:tracePt t="199455" x="7386638" y="4419600"/>
          <p14:tracePt t="199469" x="7308850" y="4391025"/>
          <p14:tracePt t="199477" x="7251700" y="4341813"/>
          <p14:tracePt t="199497" x="7194550" y="4305300"/>
          <p14:tracePt t="199502" x="7123113" y="4219575"/>
          <p14:tracePt t="199507" x="7086600" y="4170363"/>
          <p14:tracePt t="199511" x="7072313" y="4127500"/>
          <p14:tracePt t="199526" x="7058025" y="4092575"/>
          <p14:tracePt t="199530" x="7058025" y="4041775"/>
          <p14:tracePt t="199535" x="7058025" y="3992563"/>
          <p14:tracePt t="199545" x="7058025" y="3956050"/>
          <p14:tracePt t="199549" x="7058025" y="3913188"/>
          <p14:tracePt t="199558" x="7058025" y="3878263"/>
          <p14:tracePt t="199585" x="7137400" y="3806825"/>
          <p14:tracePt t="199593" x="7172325" y="3778250"/>
          <p14:tracePt t="199603" x="7223125" y="3757613"/>
          <p14:tracePt t="199610" x="7272338" y="3743325"/>
          <p14:tracePt t="199613" x="7335838" y="3729038"/>
          <p14:tracePt t="199626" x="7407275" y="3714750"/>
          <p14:tracePt t="199630" x="7472363" y="3714750"/>
          <p14:tracePt t="199639" x="7535863" y="3714750"/>
          <p14:tracePt t="199666" x="7750175" y="3714750"/>
          <p14:tracePt t="199675" x="7799388" y="3714750"/>
          <p14:tracePt t="199679" x="7850188" y="3729038"/>
          <p14:tracePt t="199690" x="7899400" y="3757613"/>
          <p14:tracePt t="199700" x="7935913" y="3778250"/>
          <p14:tracePt t="199720" x="7964488" y="3792538"/>
          <p14:tracePt t="199725" x="8035925" y="3841750"/>
          <p14:tracePt t="199729" x="8064500" y="3863975"/>
          <p14:tracePt t="199740" x="8099425" y="3906838"/>
          <p14:tracePt t="199753" x="8113713" y="3927475"/>
          <p14:tracePt t="199758" x="8121650" y="3956050"/>
          <p14:tracePt t="199762" x="8134350" y="3963988"/>
          <p14:tracePt t="199772" x="8134350" y="3992563"/>
          <p14:tracePt t="199784" x="8148638" y="4021138"/>
          <p14:tracePt t="199788" x="8148638" y="4041775"/>
          <p14:tracePt t="199792" x="8148638" y="4070350"/>
          <p14:tracePt t="199804" x="8148638" y="4106863"/>
          <p14:tracePt t="199812" x="8148638" y="4127500"/>
          <p14:tracePt t="199816" x="8121650" y="4156075"/>
          <p14:tracePt t="199826" x="8085138" y="4178300"/>
          <p14:tracePt t="199837" x="8064500" y="4219575"/>
          <p14:tracePt t="199842" x="8013700" y="4241800"/>
          <p14:tracePt t="199852" x="7913688" y="4291013"/>
          <p14:tracePt t="199862" x="7835900" y="4319588"/>
          <p14:tracePt t="199866" x="7785100" y="4327525"/>
          <p14:tracePt t="199878" x="7635875" y="4356100"/>
          <p14:tracePt t="199882" x="7586663" y="4356100"/>
          <p14:tracePt t="199895" x="7486650" y="4356100"/>
          <p14:tracePt t="199899" x="7400925" y="4356100"/>
          <p14:tracePt t="199918" x="7321550" y="4356100"/>
          <p14:tracePt t="199923" x="7186613" y="4319588"/>
          <p14:tracePt t="199934" x="7137400" y="4291013"/>
          <p14:tracePt t="199938" x="7094538" y="4256088"/>
          <p14:tracePt t="199951" x="7086600" y="4241800"/>
          <p14:tracePt t="199955" x="7043738" y="4191000"/>
          <p14:tracePt t="199971" x="7037388" y="4178300"/>
          <p14:tracePt t="199984" x="7023100" y="4127500"/>
          <p14:tracePt t="199989" x="7023100" y="4070350"/>
          <p14:tracePt t="199994" x="7023100" y="4027488"/>
          <p14:tracePt t="200009" x="7023100" y="3992563"/>
          <p14:tracePt t="200015" x="7043738" y="3956050"/>
          <p14:tracePt t="200019" x="7094538" y="3913188"/>
          <p14:tracePt t="200026" x="7143750" y="3863975"/>
          <p14:tracePt t="200051" x="7194550" y="3827463"/>
          <p14:tracePt t="200055" x="7350125" y="3763963"/>
          <p14:tracePt t="200060" x="7421563" y="3757613"/>
          <p14:tracePt t="200072" x="7507288" y="3743325"/>
          <p14:tracePt t="200076" x="7600950" y="3743325"/>
          <p14:tracePt t="200081" x="7672388" y="3743325"/>
          <p14:tracePt t="200095" x="7750175" y="3743325"/>
          <p14:tracePt t="200100" x="7821613" y="3743325"/>
          <p14:tracePt t="200109" x="7885113" y="3778250"/>
          <p14:tracePt t="200131" x="8070850" y="3892550"/>
          <p14:tracePt t="200142" x="8099425" y="3913188"/>
          <p14:tracePt t="200146" x="8162925" y="3963988"/>
          <p14:tracePt t="200159" x="8170863" y="3992563"/>
          <p14:tracePt t="200166" x="8199438" y="4021138"/>
          <p14:tracePt t="200169" x="8220075" y="4056063"/>
          <p14:tracePt t="200182" x="8220075" y="4078288"/>
          <p14:tracePt t="200196" x="8234363" y="4092575"/>
          <p14:tracePt t="200200" x="8248650" y="4121150"/>
          <p14:tracePt t="200204" x="8248650" y="4141788"/>
          <p14:tracePt t="200216" x="8248650" y="4156075"/>
          <p14:tracePt t="200220" x="8248650" y="4170363"/>
          <p14:tracePt t="200232" x="8248650" y="4178300"/>
          <p14:tracePt t="200236" x="8248650" y="4191000"/>
          <p14:tracePt t="200247" x="8248650" y="4205288"/>
          <p14:tracePt t="200267" x="8234363" y="4205288"/>
          <p14:tracePt t="200271" x="8213725" y="4219575"/>
          <p14:tracePt t="200275" x="8199438" y="4227513"/>
          <p14:tracePt t="200292" x="8185150" y="4227513"/>
          <p14:tracePt t="200301" x="8170863" y="4227513"/>
          <p14:tracePt t="200385" x="8185150" y="4219575"/>
          <p14:tracePt t="200643" x="8213725" y="4219575"/>
          <p14:tracePt t="200652" x="8248650" y="4219575"/>
          <p14:tracePt t="200661" x="8285163" y="4219575"/>
          <p14:tracePt t="200671" x="8385175" y="4256088"/>
          <p14:tracePt t="200681" x="8434388" y="4270375"/>
          <p14:tracePt t="200688" x="8513763" y="4291013"/>
          <p14:tracePt t="200699" x="8677275" y="4356100"/>
          <p14:tracePt t="200703" x="8726488" y="4376738"/>
          <p14:tracePt t="200719" x="8990013" y="4491038"/>
          <p14:tracePt t="200728" x="9040813" y="4519613"/>
          <p14:tracePt t="200739" x="9126538" y="4556125"/>
          <p14:tracePt t="200744" x="9197975" y="4591050"/>
          <p14:tracePt t="200755" x="9275763" y="4619625"/>
          <p14:tracePt t="200764" x="9347200" y="4633913"/>
          <p14:tracePt t="200770" x="9396413" y="4654550"/>
          <p14:tracePt t="200776" x="9424988" y="4668838"/>
          <p14:tracePt t="200782" x="9475788" y="4668838"/>
          <p14:tracePt t="200795" x="9510713" y="4683125"/>
          <p14:tracePt t="200799" x="9553575" y="4691063"/>
          <p14:tracePt t="200812" x="9575800" y="4705350"/>
          <p14:tracePt t="200817" x="9604375" y="4705350"/>
          <p14:tracePt t="200828" x="9610725" y="4719638"/>
          <p14:tracePt t="200832" x="9625013" y="4719638"/>
          <p14:tracePt t="200844" x="9639300" y="4719638"/>
          <p14:tracePt t="200854" x="9653588" y="4719638"/>
          <p14:tracePt t="200859" x="9653588" y="4733925"/>
          <p14:tracePt t="200886" x="9661525" y="4733925"/>
          <p14:tracePt t="200901" x="9661525" y="4740275"/>
          <p14:tracePt t="200950" x="9661525" y="4754563"/>
          <p14:tracePt t="200975" x="9661525" y="4768850"/>
          <p14:tracePt t="200993" x="9675813" y="4783138"/>
          <p14:tracePt t="201005" x="9675813" y="4791075"/>
          <p14:tracePt t="201010" x="9675813" y="4805363"/>
          <p14:tracePt t="201019" x="9675813" y="4819650"/>
          <p14:tracePt t="201036" x="9675813" y="4840288"/>
          <p14:tracePt t="201045" x="9675813" y="4854575"/>
          <p14:tracePt t="201049" x="9675813" y="4868863"/>
          <p14:tracePt t="201065" x="9675813" y="4883150"/>
          <p14:tracePt t="201084" x="9661525" y="4891088"/>
          <p14:tracePt t="201097" x="9639300" y="4891088"/>
          <p14:tracePt t="201109" x="9625013" y="4891088"/>
          <p14:tracePt t="201116" x="9590088" y="4891088"/>
          <p14:tracePt t="201120" x="9561513" y="4891088"/>
          <p14:tracePt t="201133" x="9525000" y="4868863"/>
          <p14:tracePt t="201142" x="9475788" y="4840288"/>
          <p14:tracePt t="201154" x="9439275" y="4819650"/>
          <p14:tracePt t="201158" x="9390063" y="4783138"/>
          <p14:tracePt t="201162" x="9347200" y="4754563"/>
          <p14:tracePt t="201178" x="9290050" y="4668838"/>
          <p14:tracePt t="201195" x="9240838" y="4583113"/>
          <p14:tracePt t="201204" x="9226550" y="4527550"/>
          <p14:tracePt t="201209" x="9197975" y="4470400"/>
          <p14:tracePt t="201221" x="9197975" y="4405313"/>
          <p14:tracePt t="201226" x="9190038" y="4319588"/>
          <p14:tracePt t="201234" x="9190038" y="4227513"/>
          <p14:tracePt t="201247" x="9190038" y="4092575"/>
          <p14:tracePt t="201251" x="9190038" y="4006850"/>
          <p14:tracePt t="201261" x="9197975" y="3941763"/>
          <p14:tracePt t="201267" x="9226550" y="3856038"/>
          <p14:tracePt t="201279" x="9261475" y="3757613"/>
          <p14:tracePt t="201283" x="9312275" y="3663950"/>
          <p14:tracePt t="201296" x="9347200" y="3606800"/>
          <p14:tracePt t="201300" x="9390063" y="3543300"/>
          <p14:tracePt t="201309" x="9396413" y="3529013"/>
          <p14:tracePt t="201314" x="9453563" y="3457575"/>
          <p14:tracePt t="201326" x="9475788" y="3429000"/>
          <p14:tracePt t="201338" x="9604375" y="3365500"/>
          <p14:tracePt t="201349" x="9639300" y="3365500"/>
          <p14:tracePt t="201356" x="9704388" y="3351213"/>
          <p14:tracePt t="201366" x="9759950" y="3343275"/>
          <p14:tracePt t="201385" x="9939338" y="3343275"/>
          <p14:tracePt t="201388" x="10025063" y="3343275"/>
          <p14:tracePt t="201398" x="10117138" y="3343275"/>
          <p14:tracePt t="201413" x="10274300" y="3351213"/>
          <p14:tracePt t="201426" x="10352088" y="3379788"/>
          <p14:tracePt t="201431" x="10423525" y="3414713"/>
          <p14:tracePt t="201436" x="10502900" y="3443288"/>
          <p14:tracePt t="201455" x="10652125" y="3529013"/>
          <p14:tracePt t="201460" x="10701338" y="3563938"/>
          <p14:tracePt t="201473" x="10766425" y="3606800"/>
          <p14:tracePt t="201479" x="10815638" y="3643313"/>
          <p14:tracePt t="201491" x="10887075" y="3714750"/>
          <p14:tracePt t="201499" x="10915650" y="3729038"/>
          <p14:tracePt t="201517" x="10952163" y="3792538"/>
          <p14:tracePt t="201543" x="10979150" y="3813175"/>
          <p14:tracePt t="201550" x="10987088" y="3863975"/>
          <p14:tracePt t="201555" x="10987088" y="3892550"/>
          <p14:tracePt t="201561" x="11001375" y="3913188"/>
          <p14:tracePt t="201566" x="11001375" y="3927475"/>
          <p14:tracePt t="201572" x="11001375" y="3956050"/>
          <p14:tracePt t="201590" x="11001375" y="3992563"/>
          <p14:tracePt t="201611" x="11001375" y="4027488"/>
          <p14:tracePt t="201621" x="10987088" y="4070350"/>
          <p14:tracePt t="201627" x="10979150" y="4078288"/>
          <p14:tracePt t="201632" x="10966450" y="4106863"/>
          <p14:tracePt t="201646" x="10937875" y="4127500"/>
          <p14:tracePt t="201651" x="10915650" y="4156075"/>
          <p14:tracePt t="201656" x="10887075" y="4191000"/>
          <p14:tracePt t="201677" x="10866438" y="4219575"/>
          <p14:tracePt t="201682" x="10801350" y="4276725"/>
          <p14:tracePt t="201687" x="10766425" y="4319588"/>
          <p14:tracePt t="201700" x="10729913" y="4356100"/>
          <p14:tracePt t="201705" x="10680700" y="4391025"/>
          <p14:tracePt t="201710" x="10637838" y="4427538"/>
          <p14:tracePt t="201728" x="10552113" y="4505325"/>
          <p14:tracePt t="201733" x="10517188" y="4527550"/>
          <p14:tracePt t="201744" x="10466388" y="4570413"/>
          <p14:tracePt t="201763" x="10366375" y="4619625"/>
          <p14:tracePt t="201767" x="10317163" y="4640263"/>
          <p14:tracePt t="201780" x="10266363" y="4640263"/>
          <p14:tracePt t="201784" x="10217150" y="4654550"/>
          <p14:tracePt t="201793" x="10174288" y="4668838"/>
          <p14:tracePt t="201801" x="10117138" y="4668838"/>
          <p14:tracePt t="201811" x="10074275" y="4683125"/>
          <p14:tracePt t="201816" x="10025063" y="4683125"/>
          <p14:tracePt t="201834" x="9939338" y="4683125"/>
          <p14:tracePt t="201838" x="9902825" y="4668838"/>
          <p14:tracePt t="201850" x="9859963" y="4640263"/>
          <p14:tracePt t="201854" x="9839325" y="4633913"/>
          <p14:tracePt t="201866" x="9788525" y="4605338"/>
          <p14:tracePt t="201889" x="9710738" y="4519613"/>
          <p14:tracePt t="201894" x="9690100" y="4476750"/>
          <p14:tracePt t="201909" x="9661525" y="4441825"/>
          <p14:tracePt t="201913" x="9653588" y="4405313"/>
          <p14:tracePt t="201928" x="9639300" y="4356100"/>
          <p14:tracePt t="201933" x="9625013" y="4319588"/>
          <p14:tracePt t="201936" x="9625013" y="4256088"/>
          <p14:tracePt t="201949" x="9610725" y="4205288"/>
          <p14:tracePt t="201953" x="9610725" y="4141788"/>
          <p14:tracePt t="201964" x="9610725" y="4092575"/>
          <p14:tracePt t="201969" x="9610725" y="4021138"/>
          <p14:tracePt t="201977" x="9610725" y="3956050"/>
          <p14:tracePt t="201986" x="9639300" y="3878263"/>
          <p14:tracePt t="201990" x="9661525" y="3813175"/>
          <p14:tracePt t="202004" x="9704388" y="3743325"/>
          <p14:tracePt t="202019" x="9739313" y="3692525"/>
          <p14:tracePt t="202023" x="9788525" y="3629025"/>
          <p14:tracePt t="202027" x="9839325" y="3578225"/>
          <p14:tracePt t="202031" x="9902825" y="3543300"/>
          <p14:tracePt t="202047" x="10025063" y="3463925"/>
          <p14:tracePt t="202070" x="10237788" y="3414713"/>
          <p14:tracePt t="202080" x="10317163" y="3414713"/>
          <p14:tracePt t="202093" x="10388600" y="3414713"/>
          <p14:tracePt t="202097" x="10466388" y="3414713"/>
          <p14:tracePt t="202107" x="10537825" y="3429000"/>
          <p14:tracePt t="202125" x="10680700" y="3478213"/>
          <p14:tracePt t="202133" x="10737850" y="3529013"/>
          <p14:tracePt t="202138" x="10787063" y="3563938"/>
          <p14:tracePt t="202162" x="10837863" y="3606800"/>
          <p14:tracePt t="202167" x="10952163" y="3692525"/>
          <p14:tracePt t="202172" x="10987088" y="3743325"/>
          <p14:tracePt t="202177" x="11029950" y="3806825"/>
          <p14:tracePt t="202193" x="11064875" y="3856038"/>
          <p14:tracePt t="202199" x="11093450" y="3913188"/>
          <p14:tracePt t="202214" x="11115675" y="3963988"/>
          <p14:tracePt t="202219" x="11150600" y="4078288"/>
          <p14:tracePt t="202232" x="11164888" y="4127500"/>
          <p14:tracePt t="202240" x="11164888" y="4178300"/>
          <p14:tracePt t="202245" x="11179175" y="4241800"/>
          <p14:tracePt t="202249" x="11179175" y="4319588"/>
          <p14:tracePt t="202257" x="11179175" y="4391025"/>
          <p14:tracePt t="202271" x="11179175" y="4456113"/>
          <p14:tracePt t="202276" x="11164888" y="4527550"/>
          <p14:tracePt t="202281" x="11129963" y="4619625"/>
          <p14:tracePt t="202294" x="11101388" y="4683125"/>
          <p14:tracePt t="202299" x="11064875" y="4754563"/>
          <p14:tracePt t="202312" x="11029950" y="4819650"/>
          <p14:tracePt t="202317" x="10987088" y="4868863"/>
          <p14:tracePt t="202320" x="10929938" y="4919663"/>
          <p14:tracePt t="202333" x="10880725" y="4954588"/>
          <p14:tracePt t="202342" x="10815638" y="5003800"/>
          <p14:tracePt t="202346" x="10715625" y="5054600"/>
          <p14:tracePt t="202359" x="10629900" y="5083175"/>
          <p14:tracePt t="202374" x="10466388" y="5103813"/>
          <p14:tracePt t="202384" x="10374313" y="5132388"/>
          <p14:tracePt t="202388" x="10274300" y="5132388"/>
          <p14:tracePt t="202399" x="10166350" y="5146675"/>
          <p14:tracePt t="202403" x="10074275" y="5146675"/>
          <p14:tracePt t="202416" x="9988550" y="5146675"/>
          <p14:tracePt t="202420" x="9888538" y="5146675"/>
          <p14:tracePt t="202438" x="9710738" y="5089525"/>
          <p14:tracePt t="202443" x="9653588" y="5054600"/>
          <p14:tracePt t="202455" x="9575800" y="5003800"/>
          <p14:tracePt t="202459" x="9504363" y="4954588"/>
          <p14:tracePt t="202472" x="9453563" y="4891088"/>
          <p14:tracePt t="202491" x="9390063" y="4833938"/>
          <p14:tracePt t="202499" x="9290050" y="4633913"/>
          <p14:tracePt t="202513" x="9275763" y="4570413"/>
          <p14:tracePt t="202517" x="9275763" y="4491038"/>
          <p14:tracePt t="202527" x="9275763" y="4427538"/>
          <p14:tracePt t="202531" x="9275763" y="4370388"/>
          <p14:tracePt t="202544" x="9275763" y="4305300"/>
          <p14:tracePt t="202548" x="9290050" y="4227513"/>
          <p14:tracePt t="202561" x="9312275" y="4178300"/>
          <p14:tracePt t="202569" x="9340850" y="4127500"/>
          <p14:tracePt t="202573" x="9375775" y="4070350"/>
          <p14:tracePt t="202582" x="9424988" y="4006850"/>
          <p14:tracePt t="202593" x="9461500" y="3963988"/>
          <p14:tracePt t="202597" x="9525000" y="3913188"/>
          <p14:tracePt t="202604" x="9590088" y="3878263"/>
          <p14:tracePt t="202615" x="9653588" y="3841750"/>
          <p14:tracePt t="202619" x="9725025" y="3813175"/>
          <p14:tracePt t="202635" x="9874250" y="3763963"/>
          <p14:tracePt t="202647" x="9953625" y="3763963"/>
          <p14:tracePt t="202651" x="10017125" y="3757613"/>
          <p14:tracePt t="202664" x="10074275" y="3757613"/>
          <p14:tracePt t="202679" x="10188575" y="3757613"/>
          <p14:tracePt t="202684" x="10252075" y="3757613"/>
          <p14:tracePt t="202697" x="10266363" y="3763963"/>
          <p14:tracePt t="202701" x="10302875" y="3778250"/>
          <p14:tracePt t="202716" x="10323513" y="3792538"/>
          <p14:tracePt t="202731" x="10352088" y="3813175"/>
          <p14:tracePt t="202738" x="10402888" y="3841750"/>
          <p14:tracePt t="202742" x="10417175" y="3863975"/>
          <p14:tracePt t="202759" x="10423525" y="3906838"/>
          <p14:tracePt t="202771" x="10452100" y="3927475"/>
          <p14:tracePt t="202783" x="10452100" y="3956050"/>
          <p14:tracePt t="202788" x="10466388" y="3963988"/>
          <p14:tracePt t="202801" x="10466388" y="3978275"/>
          <p14:tracePt t="202816" x="10466388" y="3992563"/>
          <p14:tracePt t="202821" x="10466388" y="4006850"/>
          <p14:tracePt t="202827" x="10466388" y="4021138"/>
          <p14:tracePt t="202830" x="10466388" y="4027488"/>
          <p14:tracePt t="202852" x="10466388" y="4041775"/>
          <p14:tracePt t="202881" x="10466388" y="4056063"/>
          <p14:tracePt t="202911" x="10452100" y="4056063"/>
          <p14:tracePt t="202949" x="10437813" y="4056063"/>
          <p14:tracePt t="202981" x="10437813" y="4041775"/>
          <p14:tracePt t="203005" x="10437813" y="4027488"/>
          <p14:tracePt t="203021" x="10452100" y="4021138"/>
          <p14:tracePt t="203036" x="10502900" y="3992563"/>
          <p14:tracePt t="206881" x="10488613" y="3992563"/>
          <p14:tracePt t="206894" x="10474325" y="3992563"/>
          <p14:tracePt t="206901" x="10452100" y="3992563"/>
          <p14:tracePt t="206912" x="10423525" y="4021138"/>
          <p14:tracePt t="206917" x="10402888" y="4027488"/>
          <p14:tracePt t="206929" x="10374313" y="4041775"/>
          <p14:tracePt t="206934" x="10352088" y="4070350"/>
          <p14:tracePt t="206938" x="10323513" y="4092575"/>
          <p14:tracePt t="206952" x="10288588" y="4121150"/>
          <p14:tracePt t="206956" x="10252075" y="4141788"/>
          <p14:tracePt t="206967" x="10223500" y="4178300"/>
          <p14:tracePt t="206971" x="10202863" y="4205288"/>
          <p14:tracePt t="206983" x="10174288" y="4227513"/>
          <p14:tracePt t="206987" x="10139363" y="4276725"/>
          <p14:tracePt t="207001" x="10125075" y="4291013"/>
          <p14:tracePt t="207005" x="10102850" y="4319588"/>
          <p14:tracePt t="207017" x="10074275" y="4341813"/>
          <p14:tracePt t="207026" x="10067925" y="4356100"/>
          <p14:tracePt t="207030" x="10053638" y="4370388"/>
          <p14:tracePt t="207042" x="10053638" y="4376738"/>
          <p14:tracePt t="207046" x="10039350" y="4391025"/>
          <p14:tracePt t="207051" x="10039350" y="4405313"/>
          <p14:tracePt t="207078" x="10039350" y="4419600"/>
          <p14:tracePt t="207146" x="10039350" y="4427538"/>
          <p14:tracePt t="207202" x="10039350" y="4441825"/>
          <p14:tracePt t="207229" x="10053638" y="4470400"/>
          <p14:tracePt t="207240" x="10067925" y="4476750"/>
          <p14:tracePt t="207247" x="10074275" y="4505325"/>
          <p14:tracePt t="207259" x="10102850" y="4527550"/>
          <p14:tracePt t="207262" x="10125075" y="4570413"/>
          <p14:tracePt t="207274" x="10153650" y="4605338"/>
          <p14:tracePt t="207286" x="10217150" y="4683125"/>
          <p14:tracePt t="207298" x="10252075" y="4719638"/>
          <p14:tracePt t="207304" x="10274300" y="4754563"/>
          <p14:tracePt t="207309" x="10317163" y="4805363"/>
          <p14:tracePt t="207322" x="10323513" y="4819650"/>
          <p14:tracePt t="207326" x="10352088" y="4840288"/>
          <p14:tracePt t="207337" x="10374313" y="4883150"/>
          <p14:tracePt t="207343" x="10388600" y="4905375"/>
          <p14:tracePt t="207355" x="10417175" y="4919663"/>
          <p14:tracePt t="207359" x="10423525" y="4940300"/>
          <p14:tracePt t="207366" x="10437813" y="4954588"/>
          <p14:tracePt t="207378" x="10437813" y="4968875"/>
          <p14:tracePt t="207382" x="10452100" y="4983163"/>
          <p14:tracePt t="207393" x="10466388" y="4983163"/>
          <p14:tracePt t="207402" x="10466388" y="4989513"/>
          <p14:tracePt t="207416" x="10466388" y="5003800"/>
          <p14:tracePt t="207430" x="10466388" y="5018088"/>
          <p14:tracePt t="207468" x="10466388" y="5032375"/>
          <p14:tracePt t="207502" x="10466388" y="5040313"/>
          <p14:tracePt t="207512" x="10452100" y="5040313"/>
          <p14:tracePt t="207522" x="10437813" y="5040313"/>
          <p14:tracePt t="207527" x="10423525" y="5040313"/>
          <p14:tracePt t="207547" x="10417175" y="5040313"/>
          <p14:tracePt t="207555" x="10402888" y="5054600"/>
          <p14:tracePt t="207559" x="10388600" y="5054600"/>
          <p14:tracePt t="207576" x="10374313" y="5054600"/>
          <p14:tracePt t="207586" x="10366375" y="5054600"/>
          <p14:tracePt t="207594" x="10352088" y="5054600"/>
          <p14:tracePt t="207599" x="10337800" y="5054600"/>
          <p14:tracePt t="207626" x="10323513" y="5054600"/>
          <p14:tracePt t="207655" x="10317163" y="5054600"/>
          <p14:tracePt t="207694" x="10302875" y="5054600"/>
          <p14:tracePt t="207711" x="10288588" y="5054600"/>
          <p14:tracePt t="207729" x="10274300" y="5054600"/>
          <p14:tracePt t="208032" x="10266363" y="5054600"/>
          <p14:tracePt t="208042" x="10252075" y="5054600"/>
          <p14:tracePt t="208051" x="10223500" y="5054600"/>
          <p14:tracePt t="208061" x="10188575" y="5068888"/>
          <p14:tracePt t="208068" x="10166350" y="5068888"/>
          <p14:tracePt t="208078" x="10125075" y="5089525"/>
          <p14:tracePt t="208085" x="10117138" y="5089525"/>
          <p14:tracePt t="208093" x="10074275" y="5089525"/>
          <p14:tracePt t="208102" x="10053638" y="5103813"/>
          <p14:tracePt t="208112" x="10017125" y="5118100"/>
          <p14:tracePt t="208116" x="9988550" y="5118100"/>
          <p14:tracePt t="208122" x="9953625" y="5118100"/>
          <p14:tracePt t="208135" x="9939338" y="5132388"/>
          <p14:tracePt t="208143" x="9910763" y="5132388"/>
          <p14:tracePt t="208147" x="9888538" y="5132388"/>
          <p14:tracePt t="208157" x="9874250" y="5132388"/>
          <p14:tracePt t="208168" x="9853613" y="5132388"/>
          <p14:tracePt t="208172" x="9839325" y="5132388"/>
          <p14:tracePt t="208180" x="9825038" y="5132388"/>
          <p14:tracePt t="208190" x="9810750" y="5132388"/>
          <p14:tracePt t="208199" x="9802813" y="5132388"/>
          <p14:tracePt t="208203" x="9774238" y="5132388"/>
          <p14:tracePt t="208213" x="9759950" y="5132388"/>
          <p14:tracePt t="208222" x="9753600" y="5132388"/>
          <p14:tracePt t="208239" x="9739313" y="5132388"/>
          <p14:tracePt t="208244" x="9725025" y="5132388"/>
          <p14:tracePt t="208247" x="9710738" y="5132388"/>
          <p14:tracePt t="208251" x="9704388" y="5132388"/>
          <p14:tracePt t="208262" x="9690100" y="5132388"/>
          <p14:tracePt t="208270" x="9675813" y="5132388"/>
          <p14:tracePt t="208291" x="9661525" y="5132388"/>
          <p14:tracePt t="208295" x="9653588" y="5132388"/>
          <p14:tracePt t="208303" x="9639300" y="5146675"/>
          <p14:tracePt t="208322" x="9625013" y="5146675"/>
          <p14:tracePt t="208336" x="9610725" y="5146675"/>
          <p14:tracePt t="208734" x="9625013" y="5146675"/>
          <p14:tracePt t="208761" x="9639300" y="5146675"/>
          <p14:tracePt t="208796" x="9653588" y="5146675"/>
          <p14:tracePt t="208815" x="9661525" y="5146675"/>
          <p14:tracePt t="208843" x="9675813" y="5146675"/>
          <p14:tracePt t="208854" x="9690100" y="5146675"/>
          <p14:tracePt t="208859" x="9690100" y="5132388"/>
          <p14:tracePt t="208876" x="9704388" y="5132388"/>
          <p14:tracePt t="208882" x="9710738" y="5132388"/>
          <p14:tracePt t="208905" x="9725025" y="5132388"/>
          <p14:tracePt t="208916" x="9739313" y="5132388"/>
          <p14:tracePt t="208930" x="9753600" y="5118100"/>
          <p14:tracePt t="208940" x="9759950" y="5118100"/>
          <p14:tracePt t="208952" x="9774238" y="5118100"/>
          <p14:tracePt t="208964" x="9788525" y="5118100"/>
          <p14:tracePt t="208968" x="9802813" y="5118100"/>
          <p14:tracePt t="208983" x="9810750" y="5103813"/>
          <p14:tracePt t="208987" x="9825038" y="5103813"/>
          <p14:tracePt t="208996" x="9839325" y="5103813"/>
          <p14:tracePt t="209000" x="9853613" y="5103813"/>
          <p14:tracePt t="209011" x="9859963" y="5103813"/>
          <p14:tracePt t="209019" x="9874250" y="5103813"/>
          <p14:tracePt t="209030" x="9888538" y="5103813"/>
          <p14:tracePt t="209034" x="9902825" y="5089525"/>
          <p14:tracePt t="209047" x="9910763" y="5089525"/>
          <p14:tracePt t="209051" x="9925050" y="5089525"/>
          <p14:tracePt t="209069" x="9939338" y="5089525"/>
          <p14:tracePt t="209073" x="9953625" y="5089525"/>
          <p14:tracePt t="209077" x="9974263" y="5089525"/>
          <p14:tracePt t="209081" x="9988550" y="5089525"/>
          <p14:tracePt t="209093" x="10017125" y="5083175"/>
          <p14:tracePt t="209106" x="10074275" y="5083175"/>
          <p14:tracePt t="209117" x="10088563" y="5083175"/>
          <p14:tracePt t="209126" x="10125075" y="5068888"/>
          <p14:tracePt t="209130" x="10166350" y="5068888"/>
          <p14:tracePt t="209143" x="10202863" y="5068888"/>
          <p14:tracePt t="209147" x="10237788" y="5054600"/>
          <p14:tracePt t="209157" x="10274300" y="5054600"/>
          <p14:tracePt t="209161" x="10317163" y="5040313"/>
          <p14:tracePt t="209173" x="10366375" y="5040313"/>
          <p14:tracePt t="209183" x="10402888" y="5032375"/>
          <p14:tracePt t="209187" x="10437813" y="5032375"/>
          <p14:tracePt t="209200" x="10488613" y="5032375"/>
          <p14:tracePt t="209204" x="10537825" y="5018088"/>
          <p14:tracePt t="209216" x="10580688" y="5018088"/>
          <p14:tracePt t="209223" x="10629900" y="5003800"/>
          <p14:tracePt t="209226" x="10666413" y="5003800"/>
          <p14:tracePt t="209237" x="10729913" y="5003800"/>
          <p14:tracePt t="209246" x="10766425" y="5003800"/>
          <p14:tracePt t="209250" x="10815638" y="5003800"/>
          <p14:tracePt t="209261" x="10866438" y="5003800"/>
          <p14:tracePt t="209270" x="10901363" y="5003800"/>
          <p14:tracePt t="209281" x="10952163" y="5003800"/>
          <p14:tracePt t="209293" x="11001375" y="5003800"/>
          <p14:tracePt t="209297" x="11036300" y="5003800"/>
          <p14:tracePt t="209300" x="11093450" y="5003800"/>
          <p14:tracePt t="209311" x="11115675" y="4989513"/>
          <p14:tracePt t="209315" x="11179175" y="4989513"/>
          <p14:tracePt t="209326" x="11229975" y="4989513"/>
          <p14:tracePt t="209349" x="11244263" y="4989513"/>
          <p14:tracePt t="209353" x="11315700" y="4989513"/>
          <p14:tracePt t="209360" x="11350625" y="4989513"/>
          <p14:tracePt t="209364" x="11379200" y="4989513"/>
          <p14:tracePt t="209376" x="11414125" y="4989513"/>
          <p14:tracePt t="209393" x="11450638" y="4989513"/>
          <p14:tracePt t="209397" x="11479213" y="4989513"/>
          <p14:tracePt t="209409" x="11493500" y="4989513"/>
          <p14:tracePt t="209423" x="11499850" y="4989513"/>
          <p14:tracePt t="209442" x="11514138" y="4989513"/>
          <p14:tracePt t="209460" x="11528425" y="4989513"/>
          <p14:tracePt t="209500" x="11528425" y="5003800"/>
          <p14:tracePt t="209524" x="11542713" y="5003800"/>
          <p14:tracePt t="209559" x="11550650" y="5003800"/>
          <p14:tracePt t="209568" x="11564938" y="5018088"/>
          <p14:tracePt t="209577" x="11579225" y="5018088"/>
          <p14:tracePt t="209581" x="11593513" y="5018088"/>
          <p14:tracePt t="209593" x="11614150" y="5032375"/>
          <p14:tracePt t="209601" x="11628438" y="5032375"/>
          <p14:tracePt t="209607" x="11657013" y="5032375"/>
          <p14:tracePt t="209614" x="11664950" y="5040313"/>
          <p14:tracePt t="209626" x="11693525" y="5040313"/>
          <p14:tracePt t="209630" x="11707813" y="5040313"/>
          <p14:tracePt t="209642" x="11714163" y="5040313"/>
          <p14:tracePt t="209646" x="11728450" y="5040313"/>
          <p14:tracePt t="209656" x="11742738" y="5054600"/>
          <p14:tracePt t="209667" x="11757025" y="5054600"/>
          <p14:tracePt t="209680" x="11764963" y="5054600"/>
          <p14:tracePt t="209697" x="11779250" y="5054600"/>
          <p14:tracePt t="209748" x="11779250" y="5068888"/>
          <p14:tracePt t="209782" x="11779250" y="5083175"/>
          <p14:tracePt t="209807" x="11779250" y="5089525"/>
          <p14:tracePt t="209825" x="11779250" y="5103813"/>
          <p14:tracePt t="209842" x="11779250" y="5118100"/>
          <p14:tracePt t="209851" x="11779250" y="5132388"/>
          <p14:tracePt t="209855" x="11779250" y="5146675"/>
          <p14:tracePt t="209869" x="11791950" y="5154613"/>
          <p14:tracePt t="209873" x="11791950" y="5168900"/>
          <p14:tracePt t="209884" x="11806238" y="5197475"/>
          <p14:tracePt t="209893" x="11806238" y="5218113"/>
          <p14:tracePt t="209898" x="11806238" y="5232400"/>
          <p14:tracePt t="209909" x="11814175" y="5254625"/>
          <p14:tracePt t="209917" x="11814175" y="5297488"/>
          <p14:tracePt t="209925" x="11814175" y="5303838"/>
          <p14:tracePt t="209929" x="11828463" y="5332413"/>
          <p14:tracePt t="209940" x="11828463" y="5353050"/>
          <p14:tracePt t="209949" x="11828463" y="5381625"/>
          <p14:tracePt t="209954" x="11828463" y="5403850"/>
          <p14:tracePt t="209961" x="11842750" y="5432425"/>
          <p14:tracePt t="209973" x="11842750" y="5453063"/>
          <p14:tracePt t="209977" x="11842750" y="5495925"/>
          <p14:tracePt t="209988" x="11842750" y="5518150"/>
          <p14:tracePt t="209998" x="11857038" y="5546725"/>
          <p14:tracePt t="210002" x="11857038" y="5567363"/>
          <p14:tracePt t="210015" x="11857038" y="5595938"/>
          <p14:tracePt t="210018" x="11857038" y="5603875"/>
          <p14:tracePt t="210027" x="11863388" y="5632450"/>
          <p14:tracePt t="210039" x="11863388" y="5653088"/>
          <p14:tracePt t="210045" x="11863388" y="5667375"/>
          <p14:tracePt t="210049" x="11863388" y="5681663"/>
          <p14:tracePt t="210068" x="11863388" y="5695950"/>
          <p14:tracePt t="210081" x="11863388" y="5716588"/>
          <p14:tracePt t="210109" x="11863388" y="5730875"/>
          <p14:tracePt t="210138" x="11863388" y="5745163"/>
          <p14:tracePt t="210172" x="11863388" y="5759450"/>
          <p14:tracePt t="210189" x="11863388" y="5767388"/>
          <p14:tracePt t="210199" x="11857038" y="5781675"/>
          <p14:tracePt t="210210" x="11857038" y="5795963"/>
          <p14:tracePt t="210221" x="11842750" y="5810250"/>
          <p14:tracePt t="210237" x="11828463" y="5816600"/>
          <p14:tracePt t="210268" x="11828463" y="5830888"/>
          <p14:tracePt t="210280" x="11814175" y="5830888"/>
          <p14:tracePt t="210337" x="11806238" y="5830888"/>
          <p14:tracePt t="210362" x="11791950" y="5830888"/>
          <p14:tracePt t="210372" x="11779250" y="5830888"/>
          <p14:tracePt t="210382" x="11764963" y="5830888"/>
          <p14:tracePt t="210389" x="11757025" y="5830888"/>
          <p14:tracePt t="210399" x="11742738" y="5845175"/>
          <p14:tracePt t="210405" x="11714163" y="5845175"/>
          <p14:tracePt t="210418" x="11679238" y="5845175"/>
          <p14:tracePt t="210422" x="11657013" y="5845175"/>
          <p14:tracePt t="210431" x="11614150" y="5859463"/>
          <p14:tracePt t="210439" x="11593513" y="5859463"/>
          <p14:tracePt t="210449" x="11542713" y="5867400"/>
          <p14:tracePt t="210453" x="11499850" y="5867400"/>
          <p14:tracePt t="210467" x="11428413" y="5881688"/>
          <p14:tracePt t="210480" x="11379200" y="5881688"/>
          <p14:tracePt t="210484" x="11344275" y="5895975"/>
          <p14:tracePt t="210500" x="11250613" y="5910263"/>
          <p14:tracePt t="210514" x="11201400" y="5916613"/>
          <p14:tracePt t="210518" x="11164888" y="5916613"/>
          <p14:tracePt t="210528" x="11115675" y="5916613"/>
          <p14:tracePt t="210532" x="11064875" y="5930900"/>
          <p14:tracePt t="210544" x="11001375" y="5930900"/>
          <p14:tracePt t="210552" x="10966450" y="5930900"/>
          <p14:tracePt t="210560" x="10901363" y="5930900"/>
          <p14:tracePt t="210565" x="10866438" y="5930900"/>
          <p14:tracePt t="210576" x="10815638" y="5945188"/>
          <p14:tracePt t="210584" x="10752138" y="5945188"/>
          <p14:tracePt t="210592" x="10715625" y="5945188"/>
          <p14:tracePt t="210603" x="10652125" y="5945188"/>
          <p14:tracePt t="210606" x="10601325" y="5945188"/>
          <p14:tracePt t="210613" x="10552113" y="5945188"/>
          <p14:tracePt t="210626" x="10488613" y="5945188"/>
          <p14:tracePt t="210633" x="10452100" y="5959475"/>
          <p14:tracePt t="210637" x="10402888" y="5959475"/>
          <p14:tracePt t="210648" x="10352088" y="5959475"/>
          <p14:tracePt t="210656" x="10302875" y="5959475"/>
          <p14:tracePt t="210676" x="10252075" y="5967413"/>
          <p14:tracePt t="210680" x="10153650" y="5967413"/>
          <p14:tracePt t="210684" x="10102850" y="5967413"/>
          <p14:tracePt t="210723" x="9888538" y="5967413"/>
          <p14:tracePt t="210731" x="9839325" y="5967413"/>
          <p14:tracePt t="210738" x="9788525" y="5967413"/>
          <p14:tracePt t="210742" x="9739313" y="5967413"/>
          <p14:tracePt t="210754" x="9690100" y="5967413"/>
          <p14:tracePt t="210759" x="9639300" y="5959475"/>
          <p14:tracePt t="210771" x="9610725" y="5959475"/>
          <p14:tracePt t="210776" x="9553575" y="5945188"/>
          <p14:tracePt t="210783" x="9510713" y="5945188"/>
          <p14:tracePt t="210795" x="9504363" y="5930900"/>
          <p14:tracePt t="210799" x="9439275" y="5930900"/>
          <p14:tracePt t="210814" x="9424988" y="5916613"/>
          <p14:tracePt t="210818" x="9375775" y="5910263"/>
          <p14:tracePt t="210822" x="9347200" y="5910263"/>
          <p14:tracePt t="210834" x="9312275" y="5910263"/>
          <p14:tracePt t="210850" x="9261475" y="5895975"/>
          <p14:tracePt t="210856" x="9212263" y="5881688"/>
          <p14:tracePt t="210868" x="9175750" y="5881688"/>
          <p14:tracePt t="210872" x="9147175" y="5881688"/>
          <p14:tracePt t="210883" x="9140825" y="5881688"/>
          <p14:tracePt t="210887" x="9126538" y="5881688"/>
          <p14:tracePt t="210899" x="9097963" y="5881688"/>
          <p14:tracePt t="210909" x="9097963" y="5867400"/>
          <p14:tracePt t="211183" x="9090025" y="5867400"/>
          <p14:tracePt t="211194" x="9075738" y="5867400"/>
          <p14:tracePt t="211203" x="9047163" y="5867400"/>
          <p14:tracePt t="211212" x="9012238" y="5867400"/>
          <p14:tracePt t="211219" x="8947150" y="5867400"/>
          <p14:tracePt t="211229" x="8891588" y="5867400"/>
          <p14:tracePt t="211237" x="8812213" y="5881688"/>
          <p14:tracePt t="211247" x="8726488" y="5910263"/>
          <p14:tracePt t="211251" x="8634413" y="5916613"/>
          <p14:tracePt t="211266" x="8385175" y="5959475"/>
          <p14:tracePt t="211277" x="8334375" y="5967413"/>
          <p14:tracePt t="211286" x="8234363" y="5967413"/>
          <p14:tracePt t="211295" x="8148638" y="5995988"/>
          <p14:tracePt t="211298" x="8064500" y="5995988"/>
          <p14:tracePt t="211311" x="7970838" y="6010275"/>
          <p14:tracePt t="211315" x="7885113" y="6010275"/>
          <p14:tracePt t="211327" x="7813675" y="6016625"/>
          <p14:tracePt t="211333" x="7750175" y="6016625"/>
          <p14:tracePt t="211342" x="7686675" y="6016625"/>
          <p14:tracePt t="211346" x="7621588" y="6016625"/>
          <p14:tracePt t="211355" x="7572375" y="6016625"/>
          <p14:tracePt t="211365" x="7535863" y="6016625"/>
          <p14:tracePt t="211376" x="7500938" y="6016625"/>
          <p14:tracePt t="211380" x="7458075" y="6016625"/>
          <p14:tracePt t="211389" x="7421563" y="6016625"/>
          <p14:tracePt t="211397" x="7386638" y="6016625"/>
          <p14:tracePt t="211402" x="7358063" y="6016625"/>
          <p14:tracePt t="211419" x="7300913" y="6030913"/>
          <p14:tracePt t="211432" x="7286625" y="6030913"/>
          <p14:tracePt t="211436" x="7258050" y="6030913"/>
          <p14:tracePt t="211448" x="7251700" y="6030913"/>
          <p14:tracePt t="211461" x="7208838" y="6030913"/>
          <p14:tracePt t="211473" x="7194550" y="6030913"/>
          <p14:tracePt t="211477" x="7186613" y="6030913"/>
          <p14:tracePt t="211493" x="7172325" y="6030913"/>
          <p14:tracePt t="211497" x="7158038" y="6030913"/>
          <p14:tracePt t="211501" x="7143750" y="6030913"/>
          <p14:tracePt t="211517" x="7137400" y="6030913"/>
          <p14:tracePt t="211533" x="7123113" y="6030913"/>
          <p14:tracePt t="211545" x="7108825" y="6030913"/>
          <p14:tracePt t="211555" x="7094538" y="6030913"/>
          <p14:tracePt t="211563" x="7086600" y="6016625"/>
          <p14:tracePt t="211584" x="7072313" y="6016625"/>
          <p14:tracePt t="211588" x="7058025" y="6010275"/>
          <p14:tracePt t="211599" x="7043738" y="6010275"/>
          <p14:tracePt t="211609" x="7037388" y="6010275"/>
          <p14:tracePt t="211613" x="7023100" y="5995988"/>
          <p14:tracePt t="211629" x="6986588" y="5981700"/>
          <p14:tracePt t="211640" x="6972300" y="5967413"/>
          <p14:tracePt t="211650" x="6943725" y="5959475"/>
          <p14:tracePt t="211654" x="6923088" y="5945188"/>
          <p14:tracePt t="211670" x="6888163" y="5916613"/>
          <p14:tracePt t="211688" x="6845300" y="5895975"/>
          <p14:tracePt t="211697" x="6823075" y="5881688"/>
          <p14:tracePt t="211717" x="6808788" y="5859463"/>
          <p14:tracePt t="211721" x="6773863" y="5830888"/>
          <p14:tracePt t="211725" x="6773863" y="5816600"/>
          <p14:tracePt t="211738" x="6759575" y="5810250"/>
          <p14:tracePt t="211748" x="6745288" y="5781675"/>
          <p14:tracePt t="211756" x="6745288" y="5767388"/>
          <p14:tracePt t="211768" x="6745288" y="5759450"/>
          <p14:tracePt t="211776" x="6745288" y="5730875"/>
          <p14:tracePt t="211784" x="6745288" y="5716588"/>
          <p14:tracePt t="211789" x="6745288" y="5703888"/>
          <p14:tracePt t="211797" x="6745288" y="5681663"/>
          <p14:tracePt t="211812" x="6745288" y="5653088"/>
          <p14:tracePt t="211815" x="6745288" y="5618163"/>
          <p14:tracePt t="211826" x="6745288" y="5581650"/>
          <p14:tracePt t="211830" x="6759575" y="5546725"/>
          <p14:tracePt t="211843" x="6759575" y="5495925"/>
          <p14:tracePt t="211847" x="6759575" y="5446713"/>
          <p14:tracePt t="211865" x="6773863" y="5346700"/>
          <p14:tracePt t="211873" x="6788150" y="5318125"/>
          <p14:tracePt t="211883" x="6788150" y="5246688"/>
          <p14:tracePt t="211888" x="6788150" y="5197475"/>
          <p14:tracePt t="211903" x="6788150" y="5146675"/>
          <p14:tracePt t="211915" x="6788150" y="5103813"/>
          <p14:tracePt t="211922" x="6788150" y="5083175"/>
          <p14:tracePt t="211926" x="6794500" y="5040313"/>
          <p14:tracePt t="211937" x="6794500" y="5032375"/>
          <p14:tracePt t="211954" x="6794500" y="4989513"/>
          <p14:tracePt t="211959" x="6794500" y="4983163"/>
          <p14:tracePt t="211988" x="6794500" y="4968875"/>
          <p14:tracePt t="212046" x="6808788" y="4968875"/>
          <p14:tracePt t="212087" x="6823075" y="4968875"/>
          <p14:tracePt t="212105" x="6823075" y="4983163"/>
          <p14:tracePt t="212123" x="6837363" y="4983163"/>
          <p14:tracePt t="212132" x="6845300" y="4983163"/>
          <p14:tracePt t="212140" x="6873875" y="4983163"/>
          <p14:tracePt t="212150" x="6908800" y="4983163"/>
          <p14:tracePt t="212154" x="6937375" y="4983163"/>
          <p14:tracePt t="212163" x="6972300" y="4983163"/>
          <p14:tracePt t="212168" x="7008813" y="4983163"/>
          <p14:tracePt t="212182" x="7072313" y="4983163"/>
          <p14:tracePt t="212186" x="7123113" y="4983163"/>
          <p14:tracePt t="212197" x="7194550" y="4983163"/>
          <p14:tracePt t="212201" x="7258050" y="4983163"/>
          <p14:tracePt t="212213" x="7335838" y="4989513"/>
          <p14:tracePt t="212217" x="7421563" y="5003800"/>
          <p14:tracePt t="212230" x="7507288" y="5003800"/>
          <p14:tracePt t="212234" x="7658100" y="5003800"/>
          <p14:tracePt t="212246" x="7764463" y="5018088"/>
          <p14:tracePt t="212250" x="7885113" y="5032375"/>
          <p14:tracePt t="212263" x="8021638" y="5040313"/>
          <p14:tracePt t="212267" x="8170863" y="5054600"/>
          <p14:tracePt t="212277" x="8334375" y="5068888"/>
          <p14:tracePt t="212292" x="8534400" y="5083175"/>
          <p14:tracePt t="212299" x="9090025" y="5118100"/>
          <p14:tracePt t="212309" x="9197975" y="5132388"/>
          <p14:tracePt t="212312" x="9424988" y="5146675"/>
          <p14:tracePt t="212321" x="9661525" y="5146675"/>
          <p14:tracePt t="212333" x="9888538" y="5146675"/>
          <p14:tracePt t="212337" x="10125075" y="5154613"/>
          <p14:tracePt t="212348" x="10337800" y="5154613"/>
          <p14:tracePt t="212360" x="10552113" y="5154613"/>
          <p14:tracePt t="212365" x="10752138" y="5168900"/>
          <p14:tracePt t="212368" x="10952163" y="5168900"/>
          <p14:tracePt t="212379" x="11115675" y="5168900"/>
          <p14:tracePt t="212389" x="11193463" y="5168900"/>
          <p14:tracePt t="212399" x="11344275" y="5168900"/>
          <p14:tracePt t="212414" x="11564938" y="5168900"/>
          <p14:tracePt t="212417" x="11664950" y="5168900"/>
          <p14:tracePt t="212428" x="11693525" y="5168900"/>
          <p14:tracePt t="212436" x="11757025" y="5168900"/>
          <p14:tracePt t="212454" x="11814175" y="5168900"/>
          <p14:tracePt t="212459" x="11891963" y="5168900"/>
          <p14:tracePt t="212471" x="11914188" y="5168900"/>
          <p14:tracePt t="212476" x="11928475" y="5168900"/>
          <p14:tracePt t="212486" x="11957050" y="5168900"/>
          <p14:tracePt t="212490" x="11963400" y="5168900"/>
          <p14:tracePt t="212504" x="11991975" y="5168900"/>
          <p14:tracePt t="212518" x="12006263" y="5168900"/>
          <p14:tracePt t="212526" x="12014200" y="5168900"/>
          <p14:tracePt t="212549" x="12028488" y="5168900"/>
          <p14:tracePt t="212562" x="12042775" y="5168900"/>
          <p14:tracePt t="212611" x="12042775" y="5183188"/>
          <p14:tracePt t="212988" x="12042775" y="5197475"/>
          <p14:tracePt t="212997" x="12042775" y="5203825"/>
          <p14:tracePt t="213005" x="12042775" y="5232400"/>
          <p14:tracePt t="213013" x="12042775" y="5268913"/>
          <p14:tracePt t="213022" x="12042775" y="5283200"/>
          <p14:tracePt t="213031" x="12042775" y="5318125"/>
          <p14:tracePt t="213043" x="12042775" y="5353050"/>
          <p14:tracePt t="213047" x="12042775" y="5381625"/>
          <p14:tracePt t="213062" x="12042775" y="5453063"/>
          <p14:tracePt t="213070" x="12042775" y="5495925"/>
          <p14:tracePt t="213080" x="12042775" y="5518150"/>
          <p14:tracePt t="213089" x="12042775" y="5553075"/>
          <p14:tracePt t="213102" x="12042775" y="5603875"/>
          <p14:tracePt t="213106" x="12042775" y="5632450"/>
          <p14:tracePt t="213116" x="12042775" y="5667375"/>
          <p14:tracePt t="213128" x="12028488" y="5716588"/>
          <p14:tracePt t="213132" x="12028488" y="5745163"/>
          <p14:tracePt t="213136" x="12028488" y="5781675"/>
          <p14:tracePt t="213146" x="12028488" y="5810250"/>
          <p14:tracePt t="213155" x="12014200" y="5845175"/>
          <p14:tracePt t="213162" x="12014200" y="5881688"/>
          <p14:tracePt t="213167" x="12014200" y="5910263"/>
          <p14:tracePt t="213177" x="12006263" y="5930900"/>
          <p14:tracePt t="213186" x="12006263" y="5967413"/>
          <p14:tracePt t="213194" x="12006263" y="5995988"/>
          <p14:tracePt t="213199" x="11991975" y="6010275"/>
          <p14:tracePt t="213211" x="11991975" y="6030913"/>
          <p14:tracePt t="213229" x="11977688" y="6059488"/>
          <p14:tracePt t="213237" x="11977688" y="6067425"/>
          <p14:tracePt t="213242" x="11963400" y="6067425"/>
          <p14:tracePt t="213256" x="11963400" y="6081713"/>
          <p14:tracePt t="213288" x="11957050" y="6096000"/>
          <p14:tracePt t="213328" x="11957050" y="6108700"/>
          <p14:tracePt t="213343" x="11942763" y="6108700"/>
          <p14:tracePt t="213347" x="11942763" y="6116638"/>
          <p14:tracePt t="213364" x="11928475" y="6130925"/>
          <p14:tracePt t="213376" x="11928475" y="6145213"/>
          <p14:tracePt t="213389" x="11914188" y="6145213"/>
          <p14:tracePt t="213404" x="11914188" y="6159500"/>
          <p14:tracePt t="213432" x="11906250" y="6159500"/>
          <p14:tracePt t="213713" x="11863388" y="6159500"/>
          <p14:tracePt t="213722" x="11814175" y="6159500"/>
          <p14:tracePt t="213731" x="11764963" y="6159500"/>
          <p14:tracePt t="213740" x="11714163" y="6159500"/>
          <p14:tracePt t="213749" x="11614150" y="6165850"/>
          <p14:tracePt t="213755" x="11499850" y="6180138"/>
          <p14:tracePt t="213767" x="11379200" y="6208713"/>
          <p14:tracePt t="213777" x="11244263" y="6216650"/>
          <p14:tracePt t="213781" x="11115675" y="6230938"/>
          <p14:tracePt t="213793" x="10966450" y="6259513"/>
          <p14:tracePt t="213797" x="10837863" y="6259513"/>
          <p14:tracePt t="213812" x="10701338" y="6280150"/>
          <p14:tracePt t="213817" x="10629900" y="6280150"/>
          <p14:tracePt t="213825" x="10417175" y="6294438"/>
          <p14:tracePt t="213829" x="10288588" y="6308725"/>
          <p14:tracePt t="213844" x="10153650" y="6308725"/>
          <p14:tracePt t="213853" x="10002838" y="6323013"/>
          <p14:tracePt t="213857" x="9859963" y="6323013"/>
          <p14:tracePt t="213861" x="9802813" y="6323013"/>
          <p14:tracePt t="213872" x="9590088" y="6323013"/>
          <p14:tracePt t="213880" x="9453563" y="6323013"/>
          <p14:tracePt t="213892" x="9375775" y="6323013"/>
          <p14:tracePt t="213896" x="9261475" y="6323013"/>
          <p14:tracePt t="213900" x="9147175" y="6323013"/>
          <p14:tracePt t="213911" x="9040813" y="6323013"/>
          <p14:tracePt t="213919" x="8940800" y="6323013"/>
          <p14:tracePt t="213937" x="8834438" y="6323013"/>
          <p14:tracePt t="213942" x="8626475" y="6323013"/>
          <p14:tracePt t="213953" x="8548688" y="6323013"/>
          <p14:tracePt t="213961" x="8462963" y="6323013"/>
          <p14:tracePt t="213965" x="8377238" y="6308725"/>
          <p14:tracePt t="213977" x="8299450" y="6308725"/>
          <p14:tracePt t="213981" x="8213725" y="6294438"/>
          <p14:tracePt t="213995" x="8134350" y="6294438"/>
          <p14:tracePt t="213999" x="8064500" y="6280150"/>
          <p14:tracePt t="214011" x="7985125" y="6280150"/>
          <p14:tracePt t="214024" x="7913688" y="6280150"/>
          <p14:tracePt t="214028" x="7850188" y="6280150"/>
          <p14:tracePt t="214032" x="7770813" y="6265863"/>
          <p14:tracePt t="214040" x="7700963" y="6265863"/>
          <p14:tracePt t="214049" x="7635875" y="6265863"/>
          <p14:tracePt t="214054" x="7572375" y="6265863"/>
          <p14:tracePt t="214065" x="7507288" y="6265863"/>
          <p14:tracePt t="214069" x="7450138" y="6259513"/>
          <p14:tracePt t="214080" x="7386638" y="6259513"/>
          <p14:tracePt t="214087" x="7350125" y="6259513"/>
          <p14:tracePt t="214097" x="7286625" y="6259513"/>
          <p14:tracePt t="214113" x="7272338" y="6259513"/>
          <p14:tracePt t="214117" x="7237413" y="6259513"/>
          <p14:tracePt t="214121" x="7194550" y="6259513"/>
          <p14:tracePt t="214130" x="7158038" y="6259513"/>
          <p14:tracePt t="214138" x="7137400" y="6245225"/>
          <p14:tracePt t="214143" x="7108825" y="6245225"/>
          <p14:tracePt t="214161" x="7086600" y="6230938"/>
          <p14:tracePt t="214172" x="7072313" y="6230938"/>
          <p14:tracePt t="214186" x="7058025" y="6216650"/>
          <p14:tracePt t="214230" x="7058025" y="6208713"/>
          <p14:tracePt t="214286" x="7058025" y="6194425"/>
          <p14:tracePt t="214423" x="7058025" y="6208713"/>
          <p14:tracePt t="214434" x="7058025" y="6216650"/>
          <p14:tracePt t="214445" x="7058025" y="6230938"/>
          <p14:tracePt t="214449" x="7058025" y="6245225"/>
          <p14:tracePt t="215164" x="7043738" y="6230938"/>
          <p14:tracePt t="215173" x="7043738" y="6208713"/>
          <p14:tracePt t="215182" x="7037388" y="6180138"/>
          <p14:tracePt t="215193" x="7037388" y="6165850"/>
          <p14:tracePt t="215203" x="7023100" y="6145213"/>
          <p14:tracePt t="215207" x="7023100" y="6116638"/>
          <p14:tracePt t="215217" x="7008813" y="6108700"/>
          <p14:tracePt t="215226" x="7008813" y="6081713"/>
          <p14:tracePt t="215230" x="6994525" y="6067425"/>
          <p14:tracePt t="215242" x="6994525" y="6045200"/>
          <p14:tracePt t="215252" x="6994525" y="6030913"/>
          <p14:tracePt t="215255" x="6986588" y="6016625"/>
          <p14:tracePt t="215265" x="6986588" y="6010275"/>
          <p14:tracePt t="215276" x="6986588" y="5995988"/>
          <p14:tracePt t="215290" x="6986588" y="5981700"/>
          <p14:tracePt t="215304" x="6986588" y="5967413"/>
          <p14:tracePt t="215316" x="6986588" y="5959475"/>
          <p14:tracePt t="215336" x="6986588" y="5945188"/>
          <p14:tracePt t="215354" x="6986588" y="5930900"/>
          <p14:tracePt t="215364" x="6986588" y="5916613"/>
          <p14:tracePt t="215367" x="6986588" y="5910263"/>
          <p14:tracePt t="215377" x="6986588" y="5895975"/>
          <p14:tracePt t="215397" x="6986588" y="5867400"/>
          <p14:tracePt t="215401" x="6986588" y="5859463"/>
          <p14:tracePt t="215412" x="6986588" y="5845175"/>
          <p14:tracePt t="215419" x="6986588" y="5830888"/>
          <p14:tracePt t="215423" x="6986588" y="5810250"/>
          <p14:tracePt t="215435" x="6986588" y="5795963"/>
          <p14:tracePt t="215447" x="6986588" y="5730875"/>
          <p14:tracePt t="215463" x="6986588" y="5703888"/>
          <p14:tracePt t="215468" x="6986588" y="5681663"/>
          <p14:tracePt t="215473" x="6986588" y="5646738"/>
          <p14:tracePt t="215483" x="6986588" y="5603875"/>
          <p14:tracePt t="215487" x="6986588" y="5567363"/>
          <p14:tracePt t="215497" x="6986588" y="5518150"/>
          <p14:tracePt t="215507" x="6994525" y="5481638"/>
          <p14:tracePt t="215516" x="6994525" y="5432425"/>
          <p14:tracePt t="215522" x="6994525" y="5395913"/>
          <p14:tracePt t="215533" x="6994525" y="5367338"/>
          <p14:tracePt t="215537" x="6994525" y="5303838"/>
          <p14:tracePt t="215551" x="6994525" y="5283200"/>
          <p14:tracePt t="215554" x="6994525" y="5246688"/>
          <p14:tracePt t="215565" x="7008813" y="5218113"/>
          <p14:tracePt t="215569" x="7008813" y="5183188"/>
          <p14:tracePt t="215582" x="7008813" y="5154613"/>
          <p14:tracePt t="215593" x="7008813" y="5146675"/>
          <p14:tracePt t="215597" x="7008813" y="5118100"/>
          <p14:tracePt t="215601" x="7008813" y="5103813"/>
          <p14:tracePt t="215620" x="7008813" y="5089525"/>
          <p14:tracePt t="215640" x="7008813" y="5083175"/>
          <p14:tracePt t="215704" x="6994525" y="5089525"/>
          <p14:tracePt t="216010" x="7008813" y="5089525"/>
          <p14:tracePt t="216019" x="7037388" y="5089525"/>
          <p14:tracePt t="216027" x="7043738" y="5089525"/>
          <p14:tracePt t="216036" x="7058025" y="5103813"/>
          <p14:tracePt t="216045" x="7086600" y="5103813"/>
          <p14:tracePt t="216054" x="7094538" y="5118100"/>
          <p14:tracePt t="216063" x="7123113" y="5118100"/>
          <p14:tracePt t="216070" x="7137400" y="5118100"/>
          <p14:tracePt t="216082" x="7143750" y="5132388"/>
          <p14:tracePt t="216085" x="7158038" y="5132388"/>
          <p14:tracePt t="216099" x="7172325" y="5132388"/>
          <p14:tracePt t="216103" x="7186613" y="5146675"/>
          <p14:tracePt t="216113" x="7194550" y="5146675"/>
          <p14:tracePt t="216117" x="7208838" y="5146675"/>
          <p14:tracePt t="216128" x="7223125" y="5146675"/>
          <p14:tracePt t="216146" x="7237413" y="5154613"/>
          <p14:tracePt t="216156" x="7251700" y="5154613"/>
          <p14:tracePt t="216160" x="7258050" y="5154613"/>
          <p14:tracePt t="216164" x="7286625" y="5154613"/>
          <p14:tracePt t="216176" x="7300913" y="5154613"/>
          <p14:tracePt t="216185" x="7308850" y="5154613"/>
          <p14:tracePt t="216189" x="7335838" y="5154613"/>
          <p14:tracePt t="216201" x="7358063" y="5154613"/>
          <p14:tracePt t="216205" x="7372350" y="5154613"/>
          <p14:tracePt t="216215" x="7407275" y="5154613"/>
          <p14:tracePt t="216227" x="7421563" y="5168900"/>
          <p14:tracePt t="216231" x="7450138" y="5168900"/>
          <p14:tracePt t="216240" x="7486650" y="5168900"/>
          <p14:tracePt t="216250" x="7500938" y="5168900"/>
          <p14:tracePt t="216254" x="7550150" y="5168900"/>
          <p14:tracePt t="216276" x="7572375" y="5168900"/>
          <p14:tracePt t="216280" x="7650163" y="5168900"/>
          <p14:tracePt t="216288" x="7700963" y="5168900"/>
          <p14:tracePt t="216296" x="7750175" y="5168900"/>
          <p14:tracePt t="216301" x="7785100" y="5168900"/>
          <p14:tracePt t="216312" x="7835900" y="5168900"/>
          <p14:tracePt t="216334" x="7870825" y="5168900"/>
          <p14:tracePt t="216338" x="7970838" y="5168900"/>
          <p14:tracePt t="216343" x="8035925" y="5168900"/>
          <p14:tracePt t="216354" x="8085138" y="5168900"/>
          <p14:tracePt t="216359" x="8134350" y="5168900"/>
          <p14:tracePt t="216385" x="8299450" y="5154613"/>
          <p14:tracePt t="216392" x="8362950" y="5154613"/>
          <p14:tracePt t="216403" x="8428038" y="5146675"/>
          <p14:tracePt t="216409" x="8499475" y="5132388"/>
          <p14:tracePt t="216417" x="8562975" y="5118100"/>
          <p14:tracePt t="216428" x="8634413" y="5118100"/>
          <p14:tracePt t="216432" x="8712200" y="5103813"/>
          <p14:tracePt t="216438" x="8797925" y="5103813"/>
          <p14:tracePt t="216451" x="8877300" y="5089525"/>
          <p14:tracePt t="216463" x="8947150" y="5083175"/>
          <p14:tracePt t="216469" x="9040813" y="5068888"/>
          <p14:tracePt t="216473" x="9112250" y="5068888"/>
          <p14:tracePt t="216485" x="9197975" y="5054600"/>
          <p14:tracePt t="216489" x="9290050" y="5040313"/>
          <p14:tracePt t="216503" x="9375775" y="5032375"/>
          <p14:tracePt t="216507" x="9461500" y="5032375"/>
          <p14:tracePt t="216510" x="9553575" y="5018088"/>
          <p14:tracePt t="216526" x="9639300" y="5018088"/>
          <p14:tracePt t="216530" x="9739313" y="5003800"/>
          <p14:tracePt t="216543" x="9810750" y="4989513"/>
          <p14:tracePt t="216547" x="9902825" y="4989513"/>
          <p14:tracePt t="216551" x="9988550" y="4983163"/>
          <p14:tracePt t="216563" x="10074275" y="4983163"/>
          <p14:tracePt t="216567" x="10153650" y="4983163"/>
          <p14:tracePt t="216577" x="10217150" y="4968875"/>
          <p14:tracePt t="216597" x="10288588" y="4968875"/>
          <p14:tracePt t="216601" x="10423525" y="4954588"/>
          <p14:tracePt t="216611" x="10488613" y="4940300"/>
          <p14:tracePt t="216615" x="10517188" y="4940300"/>
          <p14:tracePt t="216627" x="10601325" y="4940300"/>
          <p14:tracePt t="216646" x="10637838" y="4933950"/>
          <p14:tracePt t="216651" x="10701338" y="4933950"/>
          <p14:tracePt t="216660" x="10737850" y="4919663"/>
          <p14:tracePt t="216667" x="10766425" y="4919663"/>
          <p14:tracePt t="216672" x="10787063" y="4919663"/>
          <p14:tracePt t="216683" x="10815638" y="4905375"/>
          <p14:tracePt t="216693" x="10829925" y="4905375"/>
          <p14:tracePt t="216697" x="10837863" y="4905375"/>
          <p14:tracePt t="216710" x="10852150" y="4905375"/>
          <p14:tracePt t="216714" x="10866438" y="4905375"/>
          <p14:tracePt t="216733" x="10880725" y="4905375"/>
          <p14:tracePt t="216738" x="10887075" y="4905375"/>
          <p14:tracePt t="216750" x="10901363" y="4891088"/>
          <p14:tracePt t="216757" x="10915650" y="4891088"/>
          <p14:tracePt t="216762" x="10929938" y="4891088"/>
          <p14:tracePt t="216791" x="10937875" y="4891088"/>
          <p14:tracePt t="216795" x="10966450" y="4891088"/>
          <p14:tracePt t="216806" x="10979150" y="4883150"/>
          <p14:tracePt t="216811" x="10987088" y="4883150"/>
          <p14:tracePt t="216822" x="11015663" y="4883150"/>
          <p14:tracePt t="216826" x="11029950" y="4883150"/>
          <p14:tracePt t="216840" x="11050588" y="4883150"/>
          <p14:tracePt t="216844" x="11093450" y="4883150"/>
          <p14:tracePt t="216853" x="11129963" y="4883150"/>
          <p14:tracePt t="216859" x="11144250" y="4883150"/>
          <p14:tracePt t="216870" x="11201400" y="4883150"/>
          <p14:tracePt t="216876" x="11244263" y="4883150"/>
          <p14:tracePt t="216888" x="11279188" y="4883150"/>
          <p14:tracePt t="216892" x="11315700" y="4883150"/>
          <p14:tracePt t="216902" x="11344275" y="4883150"/>
          <p14:tracePt t="216913" x="11393488" y="4883150"/>
          <p14:tracePt t="216917" x="11414125" y="4883150"/>
          <p14:tracePt t="216922" x="11450638" y="4883150"/>
          <p14:tracePt t="216942" x="11479213" y="4883150"/>
          <p14:tracePt t="216947" x="11528425" y="4883150"/>
          <p14:tracePt t="216959" x="11550650" y="4883150"/>
          <p14:tracePt t="216964" x="11564938" y="4883150"/>
          <p14:tracePt t="216976" x="11579225" y="4883150"/>
          <p14:tracePt t="216981" x="11593513" y="4883150"/>
          <p14:tracePt t="216997" x="11599863" y="4883150"/>
          <p14:tracePt t="217018" x="11614150" y="4883150"/>
          <p14:tracePt t="217315" x="11628438" y="4883150"/>
          <p14:tracePt t="217326" x="11657013" y="4883150"/>
          <p14:tracePt t="217334" x="11693525" y="4883150"/>
          <p14:tracePt t="217342" x="11728450" y="4891088"/>
          <p14:tracePt t="217353" x="11742738" y="4905375"/>
          <p14:tracePt t="217360" x="11764963" y="4905375"/>
          <p14:tracePt t="217366" x="11806238" y="4919663"/>
          <p14:tracePt t="217378" x="11828463" y="4933950"/>
          <p14:tracePt t="217384" x="11857038" y="4940300"/>
          <p14:tracePt t="217394" x="11877675" y="4954588"/>
          <p14:tracePt t="217398" x="11906250" y="4968875"/>
          <p14:tracePt t="217411" x="11914188" y="4968875"/>
          <p14:tracePt t="217415" x="11928475" y="4983163"/>
          <p14:tracePt t="217426" x="11942763" y="4989513"/>
          <p14:tracePt t="217430" x="11957050" y="4989513"/>
          <p14:tracePt t="217437" x="11963400" y="4989513"/>
          <p14:tracePt t="217449" x="11963400" y="5003800"/>
          <p14:tracePt t="217456" x="11977688" y="5003800"/>
          <p14:tracePt t="217472" x="11977688" y="5018088"/>
          <p14:tracePt t="217485" x="11977688" y="5032375"/>
          <p14:tracePt t="217511" x="11977688" y="5040313"/>
          <p14:tracePt t="217522" x="11977688" y="5054600"/>
          <p14:tracePt t="217544" x="11977688" y="5083175"/>
          <p14:tracePt t="217553" x="11977688" y="5118100"/>
          <p14:tracePt t="217561" x="11963400" y="5146675"/>
          <p14:tracePt t="217570" x="11963400" y="5183188"/>
          <p14:tracePt t="217580" x="11957050" y="5203825"/>
          <p14:tracePt t="217584" x="11942763" y="5268913"/>
          <p14:tracePt t="217596" x="11928475" y="5303838"/>
          <p14:tracePt t="217605" x="11928475" y="5381625"/>
          <p14:tracePt t="217609" x="11914188" y="5432425"/>
          <p14:tracePt t="217618" x="11906250" y="5495925"/>
          <p14:tracePt t="217623" x="11891963" y="5553075"/>
          <p14:tracePt t="217631" x="11891963" y="5618163"/>
          <p14:tracePt t="217644" x="11877675" y="5681663"/>
          <p14:tracePt t="217648" x="11877675" y="5730875"/>
          <p14:tracePt t="217659" x="11863388" y="5795963"/>
          <p14:tracePt t="217669" x="11863388" y="5816600"/>
          <p14:tracePt t="217672" x="11863388" y="5859463"/>
          <p14:tracePt t="217683" x="11863388" y="5895975"/>
          <p14:tracePt t="217692" x="11863388" y="5916613"/>
          <p14:tracePt t="217701" x="11863388" y="5945188"/>
          <p14:tracePt t="217705" x="11863388" y="5967413"/>
          <p14:tracePt t="217715" x="11863388" y="5995988"/>
          <p14:tracePt t="217733" x="11863388" y="6016625"/>
          <p14:tracePt t="217744" x="11863388" y="6030913"/>
          <p14:tracePt t="217751" x="11857038" y="6045200"/>
          <p14:tracePt t="217762" x="11857038" y="6059488"/>
          <p14:tracePt t="217794" x="11842750" y="6067425"/>
          <p14:tracePt t="217812" x="11828463" y="6081713"/>
          <p14:tracePt t="217816" x="11814175" y="6096000"/>
          <p14:tracePt t="217830" x="11806238" y="6096000"/>
          <p14:tracePt t="217846" x="11779250" y="6108700"/>
          <p14:tracePt t="217850" x="11728450" y="6145213"/>
          <p14:tracePt t="217863" x="11707813" y="6159500"/>
          <p14:tracePt t="217867" x="11664950" y="6165850"/>
          <p14:tracePt t="217887" x="11642725" y="6180138"/>
          <p14:tracePt t="217892" x="11564938" y="6208713"/>
          <p14:tracePt t="217899" x="11528425" y="6216650"/>
          <p14:tracePt t="217909" x="11493500" y="6230938"/>
          <p14:tracePt t="217913" x="11442700" y="6245225"/>
          <p14:tracePt t="217923" x="11393488" y="6265863"/>
          <p14:tracePt t="217928" x="11329988" y="6280150"/>
          <p14:tracePt t="217943" x="11264900" y="6294438"/>
          <p14:tracePt t="217947" x="11201400" y="6294438"/>
          <p14:tracePt t="217961" x="11050588" y="6323013"/>
          <p14:tracePt t="217972" x="10966450" y="6323013"/>
          <p14:tracePt t="217983" x="10866438" y="6330950"/>
          <p14:tracePt t="217987" x="10787063" y="6330950"/>
          <p14:tracePt t="217997" x="10687050" y="6345238"/>
          <p14:tracePt t="218009" x="10587038" y="6345238"/>
          <p14:tracePt t="218014" x="10417175" y="6359525"/>
          <p14:tracePt t="218017" x="10288588" y="6359525"/>
          <p14:tracePt t="218027" x="10166350" y="6359525"/>
          <p14:tracePt t="218045" x="10025063" y="6359525"/>
          <p14:tracePt t="218050" x="9902825" y="6345238"/>
          <p14:tracePt t="218053" x="9753600" y="6308725"/>
          <p14:tracePt t="218063" x="9604375" y="6280150"/>
          <p14:tracePt t="218067" x="9453563" y="6245225"/>
          <p14:tracePt t="218082" x="9175750" y="6165850"/>
          <p14:tracePt t="218094" x="9026525" y="6145213"/>
          <p14:tracePt t="218098" x="8891588" y="6116638"/>
          <p14:tracePt t="218110" x="8748713" y="6096000"/>
          <p14:tracePt t="218115" x="8683625" y="6096000"/>
          <p14:tracePt t="218133" x="8462963" y="6067425"/>
          <p14:tracePt t="218142" x="8262938" y="6067425"/>
          <p14:tracePt t="218147" x="8213725" y="6067425"/>
          <p14:tracePt t="218160" x="8099425" y="6067425"/>
          <p14:tracePt t="218164" x="7999413" y="6067425"/>
          <p14:tracePt t="218177" x="7921625" y="6067425"/>
          <p14:tracePt t="218181" x="7835900" y="6067425"/>
          <p14:tracePt t="218193" x="7764463" y="6067425"/>
          <p14:tracePt t="218198" x="7700963" y="6059488"/>
          <p14:tracePt t="218203" x="7658100" y="6059488"/>
          <p14:tracePt t="218219" x="7621588" y="6059488"/>
          <p14:tracePt t="218234" x="7586663" y="6059488"/>
          <p14:tracePt t="218238" x="7535863" y="6059488"/>
          <p14:tracePt t="218243" x="7507288" y="6059488"/>
          <p14:tracePt t="218508" x="7486650" y="6016625"/>
          <p14:tracePt t="218518" x="7458075" y="5981700"/>
          <p14:tracePt t="218529" x="7407275" y="5910263"/>
          <p14:tracePt t="218537" x="7372350" y="5859463"/>
          <p14:tracePt t="218546" x="7286625" y="5716588"/>
          <p14:tracePt t="218551" x="7258050" y="5653088"/>
          <p14:tracePt t="218563" x="7194550" y="5503863"/>
          <p14:tracePt t="218567" x="7172325" y="5395913"/>
          <p14:tracePt t="218579" x="7158038" y="5332413"/>
          <p14:tracePt t="218584" x="7137400" y="5154613"/>
          <p14:tracePt t="218597" x="7137400" y="5089525"/>
          <p14:tracePt t="218603" x="7137400" y="4989513"/>
          <p14:tracePt t="218607" x="7137400" y="4891088"/>
          <p14:tracePt t="218617" x="7137400" y="4805363"/>
          <p14:tracePt t="218622" x="7172325" y="4733925"/>
          <p14:tracePt t="218634" x="7194550" y="4668838"/>
          <p14:tracePt t="218643" x="7223125" y="4605338"/>
          <p14:tracePt t="218650" x="7251700" y="4570413"/>
          <p14:tracePt t="218654" x="7286625" y="4519613"/>
          <p14:tracePt t="218668" x="7300913" y="4505325"/>
          <p14:tracePt t="218672" x="7321550" y="4470400"/>
          <p14:tracePt t="218684" x="7350125" y="4456113"/>
          <p14:tracePt t="218688" x="7372350" y="4427538"/>
          <p14:tracePt t="218699" x="7386638" y="4419600"/>
          <p14:tracePt t="218703" x="7407275" y="4405313"/>
          <p14:tracePt t="218715" x="7435850" y="4391025"/>
          <p14:tracePt t="218719" x="7458075" y="4391025"/>
          <p14:tracePt t="218735" x="7500938" y="4391025"/>
          <p14:tracePt t="218746" x="7507288" y="4391025"/>
          <p14:tracePt t="218754" x="7521575" y="4391025"/>
          <p14:tracePt t="218762" x="7550150" y="4391025"/>
          <p14:tracePt t="218773" x="7572375" y="4391025"/>
          <p14:tracePt t="218777" x="7586663" y="4405313"/>
          <p14:tracePt t="218787" x="7600950" y="4419600"/>
          <p14:tracePt t="218798" x="7607300" y="4419600"/>
          <p14:tracePt t="218803" x="7621588" y="4427538"/>
          <p14:tracePt t="218807" x="7635875" y="4441825"/>
          <p14:tracePt t="218817" x="7635875" y="4456113"/>
          <p14:tracePt t="218829" x="7650163" y="4456113"/>
          <p14:tracePt t="218833" x="7650163" y="4470400"/>
          <p14:tracePt t="218854" x="7658100" y="4476750"/>
          <p14:tracePt t="218859" x="7658100" y="4491038"/>
          <p14:tracePt t="218876" x="7658100" y="4505325"/>
          <p14:tracePt t="218898" x="7658100" y="4519613"/>
          <p14:tracePt t="218909" x="7658100" y="4527550"/>
          <p14:tracePt t="218923" x="7658100" y="4541838"/>
          <p14:tracePt t="218932" x="7635875" y="4556125"/>
          <p14:tracePt t="218940" x="7621588" y="4570413"/>
          <p14:tracePt t="218956" x="7558088" y="4591050"/>
          <p14:tracePt t="218966" x="7507288" y="4619625"/>
          <p14:tracePt t="218970" x="7458075" y="4633913"/>
          <p14:tracePt t="218982" x="7400925" y="4654550"/>
          <p14:tracePt t="218999" x="7321550" y="4654550"/>
          <p14:tracePt t="219003" x="7143750" y="4668838"/>
          <p14:tracePt t="219010" x="7072313" y="4668838"/>
          <p14:tracePt t="219030" x="6908800" y="4654550"/>
          <p14:tracePt t="219034" x="6823075" y="4633913"/>
          <p14:tracePt t="219047" x="6745288" y="4605338"/>
          <p14:tracePt t="219050" x="6688138" y="4570413"/>
          <p14:tracePt t="219062" x="6623050" y="4527550"/>
          <p14:tracePt t="219068" x="6559550" y="4491038"/>
          <p14:tracePt t="219080" x="6523038" y="4441825"/>
          <p14:tracePt t="219084" x="6473825" y="4391025"/>
          <p14:tracePt t="219099" x="6445250" y="4341813"/>
          <p14:tracePt t="219103" x="6424613" y="4291013"/>
          <p14:tracePt t="219110" x="6410325" y="4241800"/>
          <p14:tracePt t="219114" x="6396038" y="4178300"/>
          <p14:tracePt t="219127" x="6396038" y="4121150"/>
          <p14:tracePt t="219137" x="6396038" y="4041775"/>
          <p14:tracePt t="219141" x="6396038" y="3978275"/>
          <p14:tracePt t="219146" x="6396038" y="3906838"/>
          <p14:tracePt t="219155" x="6430963" y="3841750"/>
          <p14:tracePt t="219165" x="6473825" y="3778250"/>
          <p14:tracePt t="219172" x="6523038" y="3706813"/>
          <p14:tracePt t="219184" x="6573838" y="3657600"/>
          <p14:tracePt t="219188" x="6630988" y="3592513"/>
          <p14:tracePt t="219201" x="6694488" y="3557588"/>
          <p14:tracePt t="219205" x="6745288" y="3514725"/>
          <p14:tracePt t="219221" x="6823075" y="3478213"/>
          <p14:tracePt t="219226" x="6943725" y="3443288"/>
          <p14:tracePt t="219230" x="7008813" y="3443288"/>
          <p14:tracePt t="219234" x="7158038" y="3414713"/>
          <p14:tracePt t="219246" x="7208838" y="3414713"/>
          <p14:tracePt t="219254" x="7321550" y="3414713"/>
          <p14:tracePt t="219265" x="7486650" y="3414713"/>
          <p14:tracePt t="219281" x="7535863" y="3429000"/>
          <p14:tracePt t="219285" x="7735888" y="3492500"/>
          <p14:tracePt t="219296" x="7835900" y="3529013"/>
          <p14:tracePt t="219300" x="7985125" y="3614738"/>
          <p14:tracePt t="219313" x="8035925" y="3657600"/>
          <p14:tracePt t="219328" x="8099425" y="3706813"/>
          <p14:tracePt t="219332" x="8234363" y="3813175"/>
          <p14:tracePt t="219345" x="8299450" y="3878263"/>
          <p14:tracePt t="219349" x="8334375" y="3927475"/>
          <p14:tracePt t="219361" x="8377238" y="3978275"/>
          <p14:tracePt t="219368" x="8413750" y="4027488"/>
          <p14:tracePt t="219372" x="8413750" y="4056063"/>
          <p14:tracePt t="219383" x="8434388" y="4092575"/>
          <p14:tracePt t="219393" x="8434388" y="4127500"/>
          <p14:tracePt t="219397" x="8448675" y="4156075"/>
          <p14:tracePt t="219409" x="8462963" y="4178300"/>
          <p14:tracePt t="219417" x="8462963" y="4191000"/>
          <p14:tracePt t="219421" x="8462963" y="4205288"/>
          <p14:tracePt t="219432" x="8462963" y="4219575"/>
          <p14:tracePt t="219439" x="8462963" y="4241800"/>
          <p14:tracePt t="219448" x="8448675" y="4256088"/>
          <p14:tracePt t="219453" x="8428038" y="4270375"/>
          <p14:tracePt t="219470" x="8362950" y="4319588"/>
          <p14:tracePt t="219479" x="8328025" y="4341813"/>
          <p14:tracePt t="219488" x="8270875" y="4370388"/>
          <p14:tracePt t="219493" x="8185150" y="4419600"/>
          <p14:tracePt t="219505" x="8113713" y="4456113"/>
          <p14:tracePt t="219510" x="8064500" y="4476750"/>
          <p14:tracePt t="219535" x="7764463" y="4583113"/>
          <p14:tracePt t="219547" x="7600950" y="4605338"/>
          <p14:tracePt t="219552" x="7472363" y="4619625"/>
          <p14:tracePt t="219559" x="7350125" y="4633913"/>
          <p14:tracePt t="219573" x="7286625" y="4633913"/>
          <p14:tracePt t="219579" x="7194550" y="4633913"/>
          <p14:tracePt t="219587" x="7086600" y="4619625"/>
          <p14:tracePt t="219626" x="6994525" y="4605338"/>
          <p14:tracePt t="219632" x="6737350" y="4427538"/>
          <p14:tracePt t="219647" x="6708775" y="4391025"/>
          <p14:tracePt t="219653" x="6694488" y="4356100"/>
          <p14:tracePt t="219661" x="6688138" y="4305300"/>
          <p14:tracePt t="219667" x="6688138" y="4256088"/>
          <p14:tracePt t="219673" x="6688138" y="4205288"/>
          <p14:tracePt t="219689" x="6694488" y="4092575"/>
          <p14:tracePt t="219694" x="6737350" y="4027488"/>
          <p14:tracePt t="219713" x="6823075" y="3913188"/>
          <p14:tracePt t="219724" x="6873875" y="3863975"/>
          <p14:tracePt t="219729" x="6937375" y="3813175"/>
          <p14:tracePt t="219734" x="6994525" y="3778250"/>
          <p14:tracePt t="219748" x="7086600" y="3743325"/>
          <p14:tracePt t="219753" x="7158038" y="3714750"/>
          <p14:tracePt t="219759" x="7251700" y="3692525"/>
          <p14:tracePt t="219799" x="7600950" y="3692525"/>
          <p14:tracePt t="219816" x="7672388" y="3692525"/>
          <p14:tracePt t="219821" x="7799388" y="3743325"/>
          <p14:tracePt t="219825" x="7870825" y="3778250"/>
          <p14:tracePt t="219830" x="7921625" y="3813175"/>
          <p14:tracePt t="219845" x="7964488" y="3856038"/>
          <p14:tracePt t="219852" x="7999413" y="3878263"/>
          <p14:tracePt t="219860" x="8035925" y="3927475"/>
          <p14:tracePt t="219864" x="8070850" y="3956050"/>
          <p14:tracePt t="219877" x="8085138" y="3978275"/>
          <p14:tracePt t="219881" x="8113713" y="4021138"/>
          <p14:tracePt t="219895" x="8121650" y="4056063"/>
          <p14:tracePt t="219900" x="8134350" y="4078288"/>
          <p14:tracePt t="219910" x="8134350" y="4106863"/>
          <p14:tracePt t="219914" x="8148638" y="4127500"/>
          <p14:tracePt t="219923" x="8148638" y="4156075"/>
          <p14:tracePt t="219934" x="8162925" y="4178300"/>
          <p14:tracePt t="219939" x="8162925" y="4191000"/>
          <p14:tracePt t="219951" x="8162925" y="4219575"/>
          <p14:tracePt t="219963" x="8162925" y="4227513"/>
          <p14:tracePt t="219971" x="8134350" y="4276725"/>
          <p14:tracePt t="219975" x="8113713" y="4305300"/>
          <p14:tracePt t="219988" x="8070850" y="4327525"/>
          <p14:tracePt t="219993" x="7999413" y="4376738"/>
          <p14:tracePt t="220005" x="7964488" y="4405313"/>
          <p14:tracePt t="220010" x="7899400" y="4441825"/>
          <p14:tracePt t="220033" x="7770813" y="4505325"/>
          <p14:tracePt t="220037" x="7621588" y="4556125"/>
          <p14:tracePt t="220043" x="7450138" y="4605338"/>
          <p14:tracePt t="220056" x="7386638" y="4605338"/>
          <p14:tracePt t="220060" x="7286625" y="4619625"/>
          <p14:tracePt t="220065" x="7186613" y="4619625"/>
          <p14:tracePt t="220072" x="7086600" y="4619625"/>
          <p14:tracePt t="220095" x="6937375" y="4591050"/>
          <p14:tracePt t="220099" x="6888163" y="4570413"/>
          <p14:tracePt t="220109" x="6837363" y="4541838"/>
          <p14:tracePt t="220113" x="6794500" y="4519613"/>
          <p14:tracePt t="220123" x="6788150" y="4491038"/>
          <p14:tracePt t="220133" x="6737350" y="4441825"/>
          <p14:tracePt t="220137" x="6737350" y="4427538"/>
          <p14:tracePt t="220149" x="6723063" y="4376738"/>
          <p14:tracePt t="220173" x="6723063" y="4256088"/>
          <p14:tracePt t="220179" x="6723063" y="4205288"/>
          <p14:tracePt t="220193" x="6745288" y="4156075"/>
          <p14:tracePt t="220197" x="6788150" y="4106863"/>
          <p14:tracePt t="220204" x="6837363" y="4056063"/>
          <p14:tracePt t="220209" x="6937375" y="3956050"/>
          <p14:tracePt t="220234" x="7194550" y="3806825"/>
          <p14:tracePt t="220245" x="7308850" y="3778250"/>
          <p14:tracePt t="220249" x="7421563" y="3757613"/>
          <p14:tracePt t="220261" x="7550150" y="3729038"/>
          <p14:tracePt t="220270" x="7672388" y="3729038"/>
          <p14:tracePt t="220279" x="7785100" y="3729038"/>
          <p14:tracePt t="220298" x="7850188" y="3729038"/>
          <p14:tracePt t="220303" x="8085138" y="3757613"/>
          <p14:tracePt t="220312" x="8199438" y="3792538"/>
          <p14:tracePt t="220316" x="8285163" y="3827463"/>
          <p14:tracePt t="220328" x="8385175" y="3878263"/>
          <p14:tracePt t="220343" x="8448675" y="3913188"/>
          <p14:tracePt t="220350" x="8597900" y="4021138"/>
          <p14:tracePt t="220353" x="8648700" y="4070350"/>
          <p14:tracePt t="220366" x="8697913" y="4121150"/>
          <p14:tracePt t="220379" x="8777288" y="4219575"/>
          <p14:tracePt t="220393" x="8797925" y="4270375"/>
          <p14:tracePt t="220397" x="8812213" y="4319588"/>
          <p14:tracePt t="220406" x="8826500" y="4341813"/>
          <p14:tracePt t="220419" x="8834438" y="4391025"/>
          <p14:tracePt t="220423" x="8834438" y="4427538"/>
          <p14:tracePt t="220433" x="8848725" y="4456113"/>
          <p14:tracePt t="220438" x="8848725" y="4491038"/>
          <p14:tracePt t="220449" x="8848725" y="4519613"/>
          <p14:tracePt t="220459" x="8848725" y="4541838"/>
          <p14:tracePt t="220471" x="8848725" y="4583113"/>
          <p14:tracePt t="220474" x="8826500" y="4591050"/>
          <p14:tracePt t="220480" x="8797925" y="4619625"/>
          <p14:tracePt t="220484" x="8763000" y="4654550"/>
          <p14:tracePt t="220495" x="8683625" y="4691063"/>
          <p14:tracePt t="220506" x="8612188" y="4733925"/>
          <p14:tracePt t="220519" x="8528050" y="4768850"/>
          <p14:tracePt t="220523" x="8428038" y="4791075"/>
          <p14:tracePt t="220528" x="8299450" y="4840288"/>
          <p14:tracePt t="220532" x="8170863" y="4868863"/>
          <p14:tracePt t="220545" x="8050213" y="4905375"/>
          <p14:tracePt t="220550" x="7913688" y="4933950"/>
          <p14:tracePt t="220567" x="7764463" y="4954588"/>
          <p14:tracePt t="220571" x="7607300" y="4968875"/>
          <p14:tracePt t="220576" x="7458075" y="4983163"/>
          <p14:tracePt t="220583" x="7308850" y="4989513"/>
          <p14:tracePt t="220594" x="7158038" y="4989513"/>
          <p14:tracePt t="220599" x="7094538" y="4989513"/>
          <p14:tracePt t="220613" x="6888163" y="4968875"/>
          <p14:tracePt t="220618" x="6759575" y="4940300"/>
          <p14:tracePt t="220622" x="6645275" y="4891088"/>
          <p14:tracePt t="220634" x="6580188" y="4854575"/>
          <p14:tracePt t="220638" x="6496050" y="4805363"/>
          <p14:tracePt t="220651" x="6424613" y="4740275"/>
          <p14:tracePt t="220655" x="6359525" y="4691063"/>
          <p14:tracePt t="220668" x="6296025" y="4633913"/>
          <p14:tracePt t="220688" x="6259513" y="4570413"/>
          <p14:tracePt t="220693" x="6196013" y="4456113"/>
          <p14:tracePt t="220697" x="6181725" y="4391025"/>
          <p14:tracePt t="220701" x="6181725" y="4327525"/>
          <p14:tracePt t="220714" x="6181725" y="4270375"/>
          <p14:tracePt t="220718" x="6181725" y="4205288"/>
          <p14:tracePt t="220726" x="6181725" y="4141788"/>
          <p14:tracePt t="220748" x="6310313" y="3956050"/>
          <p14:tracePt t="220752" x="6396038" y="3878263"/>
          <p14:tracePt t="220762" x="6496050" y="3806825"/>
          <p14:tracePt t="220766" x="6594475" y="3729038"/>
          <p14:tracePt t="220779" x="6737350" y="3678238"/>
          <p14:tracePt t="220784" x="6859588" y="3614738"/>
          <p14:tracePt t="220794" x="6986588" y="3563938"/>
          <p14:tracePt t="220799" x="7058025" y="3543300"/>
          <p14:tracePt t="220810" x="7258050" y="3492500"/>
          <p14:tracePt t="220814" x="7386638" y="3478213"/>
          <p14:tracePt t="220828" x="7450138" y="3478213"/>
          <p14:tracePt t="220832" x="7672388" y="3478213"/>
          <p14:tracePt t="220843" x="7721600" y="3478213"/>
          <p14:tracePt t="220847" x="7835900" y="3478213"/>
          <p14:tracePt t="220855" x="7921625" y="3478213"/>
          <p14:tracePt t="220880" x="8170863" y="3592513"/>
          <p14:tracePt t="220888" x="8248650" y="3629025"/>
          <p14:tracePt t="220899" x="8313738" y="3678238"/>
          <p14:tracePt t="220904" x="8362950" y="3729038"/>
          <p14:tracePt t="220918" x="8399463" y="3763963"/>
          <p14:tracePt t="220922" x="8434388" y="3806825"/>
          <p14:tracePt t="220927" x="8448675" y="3827463"/>
          <p14:tracePt t="220953" x="8513763" y="3927475"/>
          <p14:tracePt t="220962" x="8513763" y="3956050"/>
          <p14:tracePt t="220970" x="8528050" y="3978275"/>
          <p14:tracePt t="220979" x="8528050" y="4006850"/>
          <p14:tracePt t="220984" x="8528050" y="4027488"/>
          <p14:tracePt t="220992" x="8528050" y="4041775"/>
          <p14:tracePt t="221028" x="8528050" y="4121150"/>
          <p14:tracePt t="221032" x="8528050" y="4141788"/>
          <p14:tracePt t="221043" x="8513763" y="4156075"/>
          <p14:tracePt t="221047" x="8485188" y="4178300"/>
          <p14:tracePt t="221061" x="8462963" y="4191000"/>
          <p14:tracePt t="221078" x="8434388" y="4219575"/>
          <p14:tracePt t="221082" x="8348663" y="4270375"/>
          <p14:tracePt t="221094" x="8299450" y="4276725"/>
          <p14:tracePt t="221104" x="8248650" y="4305300"/>
          <p14:tracePt t="221109" x="8185150" y="4319588"/>
          <p14:tracePt t="221113" x="8113713" y="4341813"/>
          <p14:tracePt t="221126" x="8050213" y="4370388"/>
          <p14:tracePt t="221130" x="7970838" y="4376738"/>
          <p14:tracePt t="221137" x="7913688" y="4376738"/>
          <p14:tracePt t="221150" x="7835900" y="4391025"/>
          <p14:tracePt t="221155" x="7785100" y="4391025"/>
          <p14:tracePt t="221165" x="7735888" y="4391025"/>
          <p14:tracePt t="221169" x="7672388" y="4391025"/>
          <p14:tracePt t="221181" x="7635875" y="4376738"/>
          <p14:tracePt t="221185" x="7600950" y="4356100"/>
          <p14:tracePt t="221197" x="7558088" y="4327525"/>
          <p14:tracePt t="221206" x="7521575" y="4276725"/>
          <p14:tracePt t="221211" x="7500938" y="4256088"/>
          <p14:tracePt t="221223" x="7472363" y="4219575"/>
          <p14:tracePt t="221228" x="7458075" y="4191000"/>
          <p14:tracePt t="221239" x="7435850" y="4127500"/>
          <p14:tracePt t="221243" x="7435850" y="4078288"/>
          <p14:tracePt t="221255" x="7435850" y="4027488"/>
          <p14:tracePt t="221260" x="7435850" y="3978275"/>
          <p14:tracePt t="221268" x="7435850" y="3927475"/>
          <p14:tracePt t="221276" x="7472363" y="3878263"/>
          <p14:tracePt t="221280" x="7507288" y="3813175"/>
          <p14:tracePt t="221295" x="7550150" y="3763963"/>
          <p14:tracePt t="221306" x="7607300" y="3729038"/>
          <p14:tracePt t="221310" x="7707313" y="3657600"/>
          <p14:tracePt t="221314" x="7764463" y="3629025"/>
          <p14:tracePt t="221327" x="7835900" y="3592513"/>
          <p14:tracePt t="221331" x="7921625" y="3563938"/>
          <p14:tracePt t="221345" x="8085138" y="3543300"/>
          <p14:tracePt t="221368" x="8270875" y="3543300"/>
          <p14:tracePt t="221372" x="8334375" y="3543300"/>
          <p14:tracePt t="221382" x="8413750" y="3543300"/>
          <p14:tracePt t="221390" x="8485188" y="3563938"/>
          <p14:tracePt t="221400" x="8534400" y="3606800"/>
          <p14:tracePt t="221404" x="8583613" y="3657600"/>
          <p14:tracePt t="221417" x="8677275" y="3729038"/>
          <p14:tracePt t="221435" x="8748713" y="3827463"/>
          <p14:tracePt t="221449" x="8763000" y="3878263"/>
          <p14:tracePt t="221453" x="8777288" y="3906838"/>
          <p14:tracePt t="221464" x="8783638" y="3963988"/>
          <p14:tracePt t="221468" x="8797925" y="3992563"/>
          <p14:tracePt t="221486" x="8812213" y="4092575"/>
          <p14:tracePt t="221491" x="8812213" y="4121150"/>
          <p14:tracePt t="221505" x="8812213" y="4170363"/>
          <p14:tracePt t="221510" x="8812213" y="4191000"/>
          <p14:tracePt t="221514" x="8797925" y="4219575"/>
          <p14:tracePt t="221524" x="8783638" y="4241800"/>
          <p14:tracePt t="221536" x="8763000" y="4276725"/>
          <p14:tracePt t="221540" x="8734425" y="4305300"/>
          <p14:tracePt t="221547" x="8712200" y="4327525"/>
          <p14:tracePt t="221567" x="8597900" y="4376738"/>
          <p14:tracePt t="221576" x="8485188" y="4405313"/>
          <p14:tracePt t="221581" x="8399463" y="4419600"/>
          <p14:tracePt t="221594" x="8299450" y="4427538"/>
          <p14:tracePt t="221598" x="8162925" y="4427538"/>
          <p14:tracePt t="221610" x="8021638" y="4427538"/>
          <p14:tracePt t="221620" x="7870825" y="4427538"/>
          <p14:tracePt t="221625" x="7735888" y="4427538"/>
          <p14:tracePt t="221629" x="7672388" y="4419600"/>
          <p14:tracePt t="221641" x="7535863" y="4376738"/>
          <p14:tracePt t="221645" x="7435850" y="4341813"/>
          <p14:tracePt t="221666" x="7335838" y="4305300"/>
          <p14:tracePt t="221671" x="7208838" y="4241800"/>
          <p14:tracePt t="221679" x="7186613" y="4219575"/>
          <p14:tracePt t="221690" x="7143750" y="4191000"/>
          <p14:tracePt t="221694" x="7094538" y="4141788"/>
          <p14:tracePt t="221707" x="7086600" y="4106863"/>
          <p14:tracePt t="221719" x="7072313" y="4070350"/>
          <p14:tracePt t="221723" x="7058025" y="4027488"/>
          <p14:tracePt t="221727" x="7058025" y="3992563"/>
          <p14:tracePt t="221737" x="7058025" y="3956050"/>
          <p14:tracePt t="221743" x="7058025" y="3906838"/>
          <p14:tracePt t="221752" x="7094538" y="3813175"/>
          <p14:tracePt t="221756" x="7158038" y="3743325"/>
          <p14:tracePt t="221769" x="7223125" y="3678238"/>
          <p14:tracePt t="221773" x="7308850" y="3614738"/>
          <p14:tracePt t="221787" x="7358063" y="3578225"/>
          <p14:tracePt t="221793" x="7507288" y="3463925"/>
          <p14:tracePt t="221797" x="7607300" y="3414713"/>
          <p14:tracePt t="221813" x="7721600" y="3379788"/>
          <p14:tracePt t="221818" x="7785100" y="3365500"/>
          <p14:tracePt t="221829" x="7885113" y="3343275"/>
          <p14:tracePt t="221833" x="7985125" y="3328988"/>
          <p14:tracePt t="221836" x="8064500" y="3328988"/>
          <p14:tracePt t="221848" x="8148638" y="3328988"/>
          <p14:tracePt t="221857" x="8234363" y="3328988"/>
          <p14:tracePt t="221866" x="8299450" y="3328988"/>
          <p14:tracePt t="221870" x="8362950" y="3343275"/>
          <p14:tracePt t="221887" x="8462963" y="3400425"/>
          <p14:tracePt t="221898" x="8513763" y="3443288"/>
          <p14:tracePt t="221902" x="8548688" y="3478213"/>
          <p14:tracePt t="221916" x="8583613" y="3529013"/>
          <p14:tracePt t="221920" x="8597900" y="3563938"/>
          <p14:tracePt t="221931" x="8626475" y="3606800"/>
          <p14:tracePt t="221936" x="8648700" y="3663950"/>
          <p14:tracePt t="221960" x="8648700" y="3692525"/>
          <p14:tracePt t="221964" x="8677275" y="3806825"/>
          <p14:tracePt t="221968" x="8677275" y="3827463"/>
          <p14:tracePt t="221980" x="8677275" y="3892550"/>
          <p14:tracePt t="221984" x="8677275" y="3927475"/>
          <p14:tracePt t="221994" x="8677275" y="3963988"/>
          <p14:tracePt t="222001" x="8677275" y="4006850"/>
          <p14:tracePt t="222011" x="8662988" y="4027488"/>
          <p14:tracePt t="222037" x="8648700" y="4070350"/>
          <p14:tracePt t="222042" x="8528050" y="4205288"/>
          <p14:tracePt t="222046" x="8462963" y="4241800"/>
          <p14:tracePt t="222059" x="8428038" y="4270375"/>
          <p14:tracePt t="222069" x="8285163" y="4327525"/>
          <p14:tracePt t="222076" x="8185150" y="4376738"/>
          <p14:tracePt t="222096" x="8070850" y="4427538"/>
          <p14:tracePt t="222100" x="7785100" y="4491038"/>
          <p14:tracePt t="222104" x="7650163" y="4527550"/>
          <p14:tracePt t="222116" x="7500938" y="4541838"/>
          <p14:tracePt t="222120" x="7358063" y="4541838"/>
          <p14:tracePt t="222143" x="7172325" y="4541838"/>
          <p14:tracePt t="222147" x="7058025" y="4541838"/>
          <p14:tracePt t="222153" x="6958013" y="4541838"/>
          <p14:tracePt t="222163" x="6888163" y="4519613"/>
          <p14:tracePt t="222167" x="6794500" y="4476750"/>
          <p14:tracePt t="222180" x="6737350" y="4441825"/>
          <p14:tracePt t="222193" x="6688138" y="4405313"/>
          <p14:tracePt t="222197" x="6645275" y="4370388"/>
          <p14:tracePt t="222201" x="6608763" y="4319588"/>
          <p14:tracePt t="222214" x="6580188" y="4276725"/>
          <p14:tracePt t="222218" x="6573838" y="4227513"/>
          <p14:tracePt t="222229" x="6559550" y="4178300"/>
          <p14:tracePt t="222246" x="6559550" y="4141788"/>
          <p14:tracePt t="222250" x="6559550" y="4027488"/>
          <p14:tracePt t="222256" x="6559550" y="3992563"/>
          <p14:tracePt t="222267" x="6594475" y="3927475"/>
          <p14:tracePt t="222276" x="6630988" y="3878263"/>
          <p14:tracePt t="222279" x="6673850" y="3841750"/>
          <p14:tracePt t="222294" x="6723063" y="3792538"/>
          <p14:tracePt t="222298" x="6837363" y="3714750"/>
          <p14:tracePt t="222312" x="6923088" y="3678238"/>
          <p14:tracePt t="222316" x="7023100" y="3643313"/>
          <p14:tracePt t="222320" x="7137400" y="3614738"/>
          <p14:tracePt t="222331" x="7258050" y="3592513"/>
          <p14:tracePt t="222345" x="7372350" y="3563938"/>
          <p14:tracePt t="222354" x="7500938" y="3563938"/>
          <p14:tracePt t="222363" x="7572375" y="3563938"/>
          <p14:tracePt t="222367" x="7686675" y="3563938"/>
          <p14:tracePt t="222371" x="7799388" y="3563938"/>
          <p14:tracePt t="222382" x="7913688" y="3563938"/>
          <p14:tracePt t="222387" x="8013700" y="3578225"/>
          <p14:tracePt t="222398" x="8113713" y="3614738"/>
          <p14:tracePt t="222415" x="8185150" y="3657600"/>
          <p14:tracePt t="222419" x="8328025" y="3729038"/>
          <p14:tracePt t="222430" x="8377238" y="3763963"/>
          <p14:tracePt t="222435" x="8385175" y="3778250"/>
          <p14:tracePt t="222446" x="8428038" y="3813175"/>
          <p14:tracePt t="222450" x="8448675" y="3841750"/>
          <p14:tracePt t="222465" x="8477250" y="3878263"/>
          <p14:tracePt t="222485" x="8499475" y="3941763"/>
          <p14:tracePt t="222489" x="8499475" y="3963988"/>
          <p14:tracePt t="222504" x="8499475" y="3992563"/>
          <p14:tracePt t="222510" x="8499475" y="4021138"/>
          <p14:tracePt t="222514" x="8499475" y="4027488"/>
          <p14:tracePt t="222528" x="8499475" y="4056063"/>
          <p14:tracePt t="222540" x="8499475" y="4078288"/>
          <p14:tracePt t="222544" x="8485188" y="4106863"/>
          <p14:tracePt t="222548" x="8477250" y="4141788"/>
          <p14:tracePt t="222561" x="8448675" y="4170363"/>
          <p14:tracePt t="222565" x="8413750" y="4205288"/>
          <p14:tracePt t="222575" x="8362950" y="4241800"/>
          <p14:tracePt t="222580" x="8313738" y="4291013"/>
          <p14:tracePt t="222603" x="8113713" y="4441825"/>
          <p14:tracePt t="222616" x="8035925" y="4491038"/>
          <p14:tracePt t="222620" x="7950200" y="4541838"/>
          <p14:tracePt t="222632" x="7864475" y="4583113"/>
          <p14:tracePt t="222636" x="7770813" y="4605338"/>
          <p14:tracePt t="222650" x="7672388" y="4633913"/>
          <p14:tracePt t="222669" x="7586663" y="4640263"/>
          <p14:tracePt t="222674" x="7435850" y="4640263"/>
          <p14:tracePt t="222678" x="7358063" y="4640263"/>
          <p14:tracePt t="222683" x="7286625" y="4640263"/>
          <p14:tracePt t="222695" x="7223125" y="4619625"/>
          <p14:tracePt t="222700" x="7158038" y="4591050"/>
          <p14:tracePt t="222723" x="7072313" y="4519613"/>
          <p14:tracePt t="222727" x="7023100" y="4470400"/>
          <p14:tracePt t="222731" x="6986588" y="4419600"/>
          <p14:tracePt t="222744" x="6958013" y="4356100"/>
          <p14:tracePt t="222749" x="6937375" y="4305300"/>
          <p14:tracePt t="222762" x="6923088" y="4241800"/>
          <p14:tracePt t="222776" x="6908800" y="4178300"/>
          <p14:tracePt t="222781" x="6908800" y="4121150"/>
          <p14:tracePt t="222785" x="6908800" y="4056063"/>
          <p14:tracePt t="222789" x="6908800" y="4006850"/>
          <p14:tracePt t="222800" x="6923088" y="3941763"/>
          <p14:tracePt t="222804" x="6943725" y="3906838"/>
          <p14:tracePt t="222818" x="6972300" y="3856038"/>
          <p14:tracePt t="222828" x="7008813" y="3813175"/>
          <p14:tracePt t="222836" x="7043738" y="3778250"/>
          <p14:tracePt t="222839" x="7094538" y="3743325"/>
          <p14:tracePt t="222851" x="7123113" y="3714750"/>
          <p14:tracePt t="222856" x="7143750" y="3706813"/>
          <p14:tracePt t="222867" x="7186613" y="3678238"/>
          <p14:tracePt t="222871" x="7223125" y="3663950"/>
          <p14:tracePt t="222894" x="7272338" y="3657600"/>
          <p14:tracePt t="222898" x="7335838" y="3629025"/>
          <p14:tracePt t="222902" x="7372350" y="3629025"/>
          <p14:tracePt t="222914" x="7407275" y="3629025"/>
          <p14:tracePt t="222918" x="7450138" y="3629025"/>
          <p14:tracePt t="222927" x="7500938" y="3629025"/>
          <p14:tracePt t="222937" x="7535863" y="3629025"/>
          <p14:tracePt t="222945" x="7586663" y="3629025"/>
          <p14:tracePt t="222950" x="7635875" y="3629025"/>
          <p14:tracePt t="222968" x="7735888" y="3663950"/>
          <p14:tracePt t="222972" x="7785100" y="3706813"/>
          <p14:tracePt t="222984" x="7835900" y="3714750"/>
          <p14:tracePt t="222993" x="7885113" y="3757613"/>
          <p14:tracePt t="222997" x="7921625" y="3778250"/>
          <p14:tracePt t="223011" x="7970838" y="3813175"/>
          <p14:tracePt t="223015" x="8013700" y="3841750"/>
          <p14:tracePt t="223044" x="8085138" y="3906838"/>
          <p14:tracePt t="223048" x="8113713" y="3927475"/>
          <p14:tracePt t="223057" x="8134350" y="3956050"/>
          <p14:tracePt t="223067" x="8148638" y="3978275"/>
          <p14:tracePt t="223072" x="8162925" y="3992563"/>
          <p14:tracePt t="223081" x="8162925" y="4006850"/>
          <p14:tracePt t="223112" x="8170863" y="4027488"/>
          <p14:tracePt t="223117" x="8185150" y="4070350"/>
          <p14:tracePt t="223120" x="8185150" y="4078288"/>
          <p14:tracePt t="223132" x="8185150" y="4106863"/>
          <p14:tracePt t="223136" x="8185150" y="4127500"/>
          <p14:tracePt t="223147" x="8162925" y="4141788"/>
          <p14:tracePt t="223163" x="8113713" y="4205288"/>
          <p14:tracePt t="223168" x="8085138" y="4227513"/>
          <p14:tracePt t="223180" x="8035925" y="4270375"/>
          <p14:tracePt t="223185" x="7985125" y="4305300"/>
          <p14:tracePt t="223201" x="7935913" y="4341813"/>
          <p14:tracePt t="223206" x="7885113" y="4376738"/>
          <p14:tracePt t="223211" x="7835900" y="4419600"/>
          <p14:tracePt t="223215" x="7785100" y="4441825"/>
          <p14:tracePt t="223230" x="7721600" y="4470400"/>
          <p14:tracePt t="223235" x="7672388" y="4491038"/>
          <p14:tracePt t="223247" x="7550150" y="4505325"/>
          <p14:tracePt t="223259" x="7472363" y="4519613"/>
          <p14:tracePt t="223263" x="7400925" y="4519613"/>
          <p14:tracePt t="223273" x="7308850" y="4519613"/>
          <p14:tracePt t="223283" x="7237413" y="4505325"/>
          <p14:tracePt t="223297" x="7143750" y="4476750"/>
          <p14:tracePt t="223302" x="7072313" y="4441825"/>
          <p14:tracePt t="223306" x="6994525" y="4405313"/>
          <p14:tracePt t="223318" x="6937375" y="4370388"/>
          <p14:tracePt t="223323" x="6873875" y="4305300"/>
          <p14:tracePt t="223335" x="6837363" y="4256088"/>
          <p14:tracePt t="223348" x="6794500" y="4205288"/>
          <p14:tracePt t="223353" x="6773863" y="4141788"/>
          <p14:tracePt t="223359" x="6745288" y="4078288"/>
          <p14:tracePt t="223363" x="6745288" y="4021138"/>
          <p14:tracePt t="223375" x="6745288" y="3941763"/>
          <p14:tracePt t="223380" x="6745288" y="3878263"/>
          <p14:tracePt t="223384" x="6745288" y="3792538"/>
          <p14:tracePt t="223400" x="6788150" y="3643313"/>
          <p14:tracePt t="223412" x="6823075" y="3563938"/>
          <p14:tracePt t="223416" x="6873875" y="3506788"/>
          <p14:tracePt t="223428" x="6923088" y="3443288"/>
          <p14:tracePt t="223437" x="6972300" y="3394075"/>
          <p14:tracePt t="223443" x="7037388" y="3343275"/>
          <p14:tracePt t="223453" x="7094538" y="3314700"/>
          <p14:tracePt t="223469" x="7300913" y="3251200"/>
          <p14:tracePt t="223476" x="7350125" y="3251200"/>
          <p14:tracePt t="223489" x="7500938" y="3243263"/>
          <p14:tracePt t="223494" x="7550150" y="3243263"/>
          <p14:tracePt t="223498" x="7650163" y="3243263"/>
          <p14:tracePt t="223512" x="7750175" y="3243263"/>
          <p14:tracePt t="223516" x="7850188" y="3279775"/>
          <p14:tracePt t="223521" x="7950200" y="3314700"/>
          <p14:tracePt t="223538" x="8121650" y="3400425"/>
          <p14:tracePt t="223549" x="8199438" y="3457575"/>
          <p14:tracePt t="223553" x="8270875" y="3492500"/>
          <p14:tracePt t="223563" x="8334375" y="3543300"/>
          <p14:tracePt t="223572" x="8385175" y="3592513"/>
          <p14:tracePt t="223581" x="8448675" y="3629025"/>
          <p14:tracePt t="223601" x="8534400" y="3743325"/>
          <p14:tracePt t="223614" x="8562975" y="3757613"/>
          <p14:tracePt t="223623" x="8577263" y="3792538"/>
          <p14:tracePt t="223628" x="8597900" y="3813175"/>
          <p14:tracePt t="223639" x="8612188" y="3841750"/>
          <p14:tracePt t="223655" x="8626475" y="3863975"/>
          <p14:tracePt t="223660" x="8626475" y="3906838"/>
          <p14:tracePt t="223672" x="8634413" y="3927475"/>
          <p14:tracePt t="223676" x="8634413" y="3956050"/>
          <p14:tracePt t="223696" x="8634413" y="3963988"/>
          <p14:tracePt t="223701" x="8634413" y="4006850"/>
          <p14:tracePt t="223709" x="8626475" y="4027488"/>
          <p14:tracePt t="223716" x="8597900" y="4070350"/>
          <p14:tracePt t="223739" x="8485188" y="4191000"/>
          <p14:tracePt t="223752" x="8428038" y="4256088"/>
          <p14:tracePt t="223756" x="8362950" y="4319588"/>
          <p14:tracePt t="223768" x="8299450" y="4376738"/>
          <p14:tracePt t="223779" x="8234363" y="4441825"/>
          <p14:tracePt t="223784" x="8162925" y="4505325"/>
          <p14:tracePt t="223788" x="8099425" y="4570413"/>
          <p14:tracePt t="223805" x="7964488" y="4705350"/>
          <p14:tracePt t="223816" x="7885113" y="4754563"/>
          <p14:tracePt t="223820" x="7821613" y="4819650"/>
          <p14:tracePt t="223833" x="7750175" y="4868863"/>
          <p14:tracePt t="223843" x="7672388" y="4905375"/>
          <p14:tracePt t="223850" x="7607300" y="4940300"/>
          <p14:tracePt t="223854" x="7550150" y="4968875"/>
          <p14:tracePt t="223868" x="7486650" y="4989513"/>
          <p14:tracePt t="223872" x="7421563" y="5003800"/>
          <p14:tracePt t="223876" x="7372350" y="5003800"/>
          <p14:tracePt t="223889" x="7308850" y="5003800"/>
          <p14:tracePt t="224696" x="7286625" y="5003800"/>
          <p14:tracePt t="224704" x="7251700" y="5003800"/>
          <p14:tracePt t="224713" x="7223125" y="5003800"/>
          <p14:tracePt t="224721" x="7194550" y="4983163"/>
          <p14:tracePt t="224730" x="7172325" y="4983163"/>
          <p14:tracePt t="224739" x="7123113" y="4954588"/>
          <p14:tracePt t="224748" x="7086600" y="4940300"/>
          <p14:tracePt t="224759" x="7043738" y="4933950"/>
          <p14:tracePt t="224763" x="7008813" y="4905375"/>
          <p14:tracePt t="224776" x="6972300" y="4891088"/>
          <p14:tracePt t="224780" x="6943725" y="4868863"/>
          <p14:tracePt t="224789" x="6908800" y="4854575"/>
          <p14:tracePt t="224799" x="6873875" y="4833938"/>
          <p14:tracePt t="224802" x="6837363" y="4805363"/>
          <p14:tracePt t="224813" x="6788150" y="4783138"/>
          <p14:tracePt t="224822" x="6745288" y="4740275"/>
          <p14:tracePt t="224826" x="6708775" y="4719638"/>
          <p14:tracePt t="224839" x="6673850" y="4683125"/>
          <p14:tracePt t="224849" x="6630988" y="4633913"/>
          <p14:tracePt t="224852" x="6594475" y="4591050"/>
          <p14:tracePt t="224863" x="6573838" y="4556125"/>
          <p14:tracePt t="224871" x="6545263" y="4505325"/>
          <p14:tracePt t="224883" x="6481763" y="4405313"/>
          <p14:tracePt t="224894" x="6459538" y="4356100"/>
          <p14:tracePt t="224902" x="6445250" y="4319588"/>
          <p14:tracePt t="224921" x="6424613" y="4270375"/>
          <p14:tracePt t="224926" x="6396038" y="4205288"/>
          <p14:tracePt t="224933" x="6381750" y="4156075"/>
          <p14:tracePt t="224944" x="6373813" y="4106863"/>
          <p14:tracePt t="224955" x="6373813" y="4070350"/>
          <p14:tracePt t="224961" x="6373813" y="4027488"/>
          <p14:tracePt t="224965" x="6373813" y="3978275"/>
          <p14:tracePt t="224978" x="6373813" y="3941763"/>
          <p14:tracePt t="224985" x="6373813" y="3906838"/>
          <p14:tracePt t="224989" x="6373813" y="3856038"/>
          <p14:tracePt t="224999" x="6373813" y="3813175"/>
          <p14:tracePt t="225003" x="6396038" y="3778250"/>
          <p14:tracePt t="225016" x="6410325" y="3743325"/>
          <p14:tracePt t="225021" x="6424613" y="3714750"/>
          <p14:tracePt t="225036" x="6445250" y="3663950"/>
          <p14:tracePt t="225039" x="6473825" y="3629025"/>
          <p14:tracePt t="225050" x="6496050" y="3606800"/>
          <p14:tracePt t="225054" x="6523038" y="3592513"/>
          <p14:tracePt t="225065" x="6559550" y="3563938"/>
          <p14:tracePt t="225069" x="6608763" y="3543300"/>
          <p14:tracePt t="225081" x="6659563" y="3514725"/>
          <p14:tracePt t="225085" x="6723063" y="3506788"/>
          <p14:tracePt t="225095" x="6788150" y="3478213"/>
          <p14:tracePt t="225103" x="6859588" y="3457575"/>
          <p14:tracePt t="225115" x="6923088" y="3443288"/>
          <p14:tracePt t="225119" x="7043738" y="3429000"/>
          <p14:tracePt t="225130" x="7143750" y="3414713"/>
          <p14:tracePt t="225134" x="7258050" y="3400425"/>
          <p14:tracePt t="225145" x="7308850" y="3400425"/>
          <p14:tracePt t="225153" x="7472363" y="3400425"/>
          <p14:tracePt t="225168" x="7735888" y="3400425"/>
          <p14:tracePt t="225176" x="7864475" y="3414713"/>
          <p14:tracePt t="225185" x="7985125" y="3443288"/>
          <p14:tracePt t="225189" x="8050213" y="3457575"/>
          <p14:tracePt t="225202" x="8162925" y="3478213"/>
          <p14:tracePt t="225219" x="8270875" y="3506788"/>
          <p14:tracePt t="225223" x="8448675" y="3563938"/>
          <p14:tracePt t="225236" x="8534400" y="3592513"/>
          <p14:tracePt t="225240" x="8597900" y="3614738"/>
          <p14:tracePt t="225249" x="8648700" y="3643313"/>
          <p14:tracePt t="225252" x="8683625" y="3663950"/>
          <p14:tracePt t="225266" x="8734425" y="3706813"/>
          <p14:tracePt t="225270" x="8763000" y="3729038"/>
          <p14:tracePt t="225285" x="8777288" y="3743325"/>
          <p14:tracePt t="225289" x="8812213" y="3778250"/>
          <p14:tracePt t="225300" x="8826500" y="3792538"/>
          <p14:tracePt t="225312" x="8848725" y="3827463"/>
          <p14:tracePt t="225316" x="8863013" y="3856038"/>
          <p14:tracePt t="225319" x="8877300" y="3892550"/>
          <p14:tracePt t="225332" x="8891588" y="3913188"/>
          <p14:tracePt t="225336" x="8891588" y="3941763"/>
          <p14:tracePt t="225346" x="8897938" y="3963988"/>
          <p14:tracePt t="225361" x="8897938" y="4027488"/>
          <p14:tracePt t="225369" x="8897938" y="4070350"/>
          <p14:tracePt t="225377" x="8897938" y="4078288"/>
          <p14:tracePt t="225386" x="8891588" y="4121150"/>
          <p14:tracePt t="225395" x="8863013" y="4141788"/>
          <p14:tracePt t="225409" x="8797925" y="4219575"/>
          <p14:tracePt t="225419" x="8748713" y="4256088"/>
          <p14:tracePt t="225426" x="8697913" y="4291013"/>
          <p14:tracePt t="225430" x="8648700" y="4341813"/>
          <p14:tracePt t="225456" x="8477250" y="4470400"/>
          <p14:tracePt t="225467" x="8413750" y="4505325"/>
          <p14:tracePt t="225471" x="8362950" y="4541838"/>
          <p14:tracePt t="225482" x="8299450" y="4583113"/>
          <p14:tracePt t="225495" x="8248650" y="4619625"/>
          <p14:tracePt t="225500" x="8170863" y="4654550"/>
          <p14:tracePt t="225503" x="8121650" y="4683125"/>
          <p14:tracePt t="225521" x="7970838" y="4719638"/>
          <p14:tracePt t="225531" x="7850188" y="4719638"/>
          <p14:tracePt t="225539" x="7770813" y="4719638"/>
          <p14:tracePt t="225549" x="7686675" y="4719638"/>
          <p14:tracePt t="225555" x="7635875" y="4719638"/>
          <p14:tracePt t="225564" x="7550150" y="4683125"/>
          <p14:tracePt t="225571" x="7458075" y="4640263"/>
          <p14:tracePt t="225576" x="7407275" y="4605338"/>
          <p14:tracePt t="225584" x="7386638" y="4570413"/>
          <p14:tracePt t="225596" x="7308850" y="4505325"/>
          <p14:tracePt t="225604" x="7272338" y="4470400"/>
          <p14:tracePt t="225614" x="7251700" y="4427538"/>
          <p14:tracePt t="225618" x="7237413" y="4391025"/>
          <p14:tracePt t="225629" x="7223125" y="4341813"/>
          <p14:tracePt t="225633" x="7223125" y="4291013"/>
          <p14:tracePt t="225644" x="7223125" y="4191000"/>
          <p14:tracePt t="225652" x="7223125" y="4121150"/>
          <p14:tracePt t="225660" x="7237413" y="4021138"/>
          <p14:tracePt t="225671" x="7300913" y="3906838"/>
          <p14:tracePt t="225676" x="7421563" y="3678238"/>
          <p14:tracePt t="225680" x="7521575" y="3506788"/>
          <p14:tracePt t="225706" x="8064500" y="2816225"/>
          <p14:tracePt t="225716" x="8328025" y="2538413"/>
          <p14:tracePt t="225724" x="8597900" y="2274888"/>
          <p14:tracePt t="225729" x="8891588" y="2024063"/>
          <p14:tracePt t="225746" x="9312275" y="1703388"/>
          <p14:tracePt t="225760" x="9539288" y="1539875"/>
          <p14:tracePt t="225763" x="9625013" y="1490663"/>
          <p14:tracePt t="225771" x="9788525" y="1404938"/>
          <p14:tracePt t="225781" x="9939338" y="1339850"/>
          <p14:tracePt t="225785" x="10053638" y="1290638"/>
          <p14:tracePt t="225797" x="10153650" y="1276350"/>
          <p14:tracePt t="225806" x="10223500" y="1276350"/>
          <p14:tracePt t="225814" x="10274300" y="1276350"/>
          <p14:tracePt t="226018" x="10274300" y="1262063"/>
          <p14:tracePt t="226027" x="10274300" y="1225550"/>
          <p14:tracePt t="226036" x="10274300" y="1162050"/>
          <p14:tracePt t="226045" x="10274300" y="1098550"/>
          <p14:tracePt t="226053" x="10302875" y="1027113"/>
          <p14:tracePt t="226061" x="10317163" y="947738"/>
          <p14:tracePt t="226072" x="10366375" y="812800"/>
          <p14:tracePt t="226077" x="10417175" y="649288"/>
          <p14:tracePt t="226089" x="10466388" y="498475"/>
          <p14:tracePt t="226093" x="10537825" y="328613"/>
          <p14:tracePt t="226104" x="10601325" y="185738"/>
          <p14:tracePt t="226109" x="10666413" y="492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357DC-63A5-34DB-3E6C-EB2B19B88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155679-0A75-7DB2-9C57-50E59B8E7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1C3831-4F88-EDEF-DB4D-DA2609837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梅毒で誤っているのはどれか。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ａ　</a:t>
            </a:r>
            <a:r>
              <a:rPr lang="en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TPHA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は疾患活動性の指標となる。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ｂ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他の性感染症の合併について検索する。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ｃ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神経梅毒は感染からの期間を問わず起こる。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ｄ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妊婦が未治療の場合、児の先天梅毒の原因となる。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ｅ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日本では 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10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年前と比較して報告数が増加している。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8" name="オーディオ 7">
            <a:extLst>
              <a:ext uri="{FF2B5EF4-FFF2-40B4-BE49-F238E27FC236}">
                <a16:creationId xmlns:a16="http://schemas.microsoft.com/office/drawing/2014/main" id="{FCE64925-6CB8-0DC1-6B16-63D4743A5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4"/>
    </mc:Choice>
    <mc:Fallback xmlns="">
      <p:transition spd="slow" advTm="5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" x="7350125" y="4640263"/>
          <p14:tracePt t="44" x="7335838" y="4640263"/>
          <p14:tracePt t="69" x="7321550" y="4668838"/>
          <p14:tracePt t="71" x="7308850" y="4683125"/>
          <p14:tracePt t="79" x="7300913" y="4691063"/>
          <p14:tracePt t="95" x="7286625" y="4705350"/>
          <p14:tracePt t="96" x="7272338" y="4705350"/>
          <p14:tracePt t="118" x="7251700" y="4733925"/>
          <p14:tracePt t="123" x="7237413" y="4740275"/>
          <p14:tracePt t="127" x="7223125" y="4754563"/>
          <p14:tracePt t="140" x="7208838" y="4754563"/>
          <p14:tracePt t="145" x="7194550" y="4768850"/>
          <p14:tracePt t="150" x="7186613" y="4783138"/>
          <p14:tracePt t="159" x="7186613" y="4791075"/>
          <p14:tracePt t="171" x="7172325" y="4791075"/>
          <p14:tracePt t="176" x="7158038" y="4805363"/>
          <p14:tracePt t="202" x="7143750" y="4819650"/>
          <p14:tracePt t="223" x="7137400" y="4819650"/>
          <p14:tracePt t="233" x="7137400" y="4833938"/>
          <p14:tracePt t="255" x="7123113" y="4833938"/>
          <p14:tracePt t="269" x="7123113" y="4840288"/>
          <p14:tracePt t="305" x="7108825" y="4854575"/>
          <p14:tracePt t="334" x="7094538" y="4868863"/>
          <p14:tracePt t="360" x="7086600" y="4868863"/>
          <p14:tracePt t="368" x="7043738" y="4905375"/>
          <p14:tracePt t="373" x="7037388" y="4905375"/>
          <p14:tracePt t="383" x="7023100" y="4919663"/>
          <p14:tracePt t="389" x="7008813" y="4933950"/>
          <p14:tracePt t="394" x="6986588" y="4940300"/>
          <p14:tracePt t="400" x="6972300" y="4954588"/>
          <p14:tracePt t="410" x="6943725" y="4968875"/>
          <p14:tracePt t="417" x="6923088" y="4968875"/>
          <p14:tracePt t="435" x="6908800" y="4983163"/>
          <p14:tracePt t="447" x="6859588" y="5003800"/>
          <p14:tracePt t="454" x="6837363" y="5018088"/>
          <p14:tracePt t="459" x="6794500" y="5032375"/>
          <p14:tracePt t="464" x="6773863" y="5040313"/>
          <p14:tracePt t="479" x="6745288" y="5040313"/>
          <p14:tracePt t="483" x="6708775" y="5054600"/>
          <p14:tracePt t="487" x="6673850" y="5068888"/>
          <p14:tracePt t="507" x="6630988" y="5089525"/>
          <p14:tracePt t="511" x="6580188" y="5103813"/>
          <p14:tracePt t="1530" x="4997450" y="5246688"/>
          <p14:tracePt t="1548" x="4883150" y="5232400"/>
          <p14:tracePt t="1552" x="4819650" y="5232400"/>
          <p14:tracePt t="1567" x="4756150" y="5218113"/>
          <p14:tracePt t="1571" x="4684713" y="5203825"/>
          <p14:tracePt t="1575" x="4619625" y="5197475"/>
          <p14:tracePt t="1589" x="4556125" y="5183188"/>
          <p14:tracePt t="1593" x="4505325" y="5168900"/>
          <p14:tracePt t="1605" x="4484688" y="5168900"/>
          <p14:tracePt t="1609" x="4406900" y="5146675"/>
          <p14:tracePt t="1629" x="4378325" y="5146675"/>
          <p14:tracePt t="1634" x="4321175" y="5118100"/>
          <p14:tracePt t="1644" x="4278313" y="5118100"/>
          <p14:tracePt t="1649" x="4256088" y="5103813"/>
          <p14:tracePt t="1659" x="4227513" y="5089525"/>
          <p14:tracePt t="1666" x="4221163" y="5089525"/>
          <p14:tracePt t="1676" x="4192588" y="5089525"/>
          <p14:tracePt t="1682" x="4178300" y="5083175"/>
          <p14:tracePt t="1688" x="4170363" y="5083175"/>
          <p14:tracePt t="1700" x="4156075" y="5083175"/>
          <p14:tracePt t="1712" x="4141788" y="5083175"/>
          <p14:tracePt t="2056" x="4121150" y="5083175"/>
          <p14:tracePt t="2068" x="4092575" y="5083175"/>
          <p14:tracePt t="2076" x="4070350" y="5083175"/>
          <p14:tracePt t="2084" x="4043363" y="5083175"/>
          <p14:tracePt t="2094" x="4006850" y="5083175"/>
          <p14:tracePt t="2102" x="3971925" y="5089525"/>
          <p14:tracePt t="2110" x="3921125" y="5103813"/>
          <p14:tracePt t="2119" x="3878263" y="5118100"/>
          <p14:tracePt t="2123" x="3843338" y="5132388"/>
          <p14:tracePt t="2132" x="3792538" y="5132388"/>
          <p14:tracePt t="2140" x="3743325" y="5154613"/>
          <p14:tracePt t="2151" x="3706813" y="5168900"/>
          <p14:tracePt t="2158" x="3663950" y="5183188"/>
          <p14:tracePt t="2171" x="3629025" y="5197475"/>
          <p14:tracePt t="2175" x="3594100" y="5197475"/>
          <p14:tracePt t="2178" x="3557588" y="5203825"/>
          <p14:tracePt t="2194" x="3465513" y="5218113"/>
          <p14:tracePt t="2209" x="3429000" y="5218113"/>
          <p14:tracePt t="2213" x="3408363" y="5232400"/>
          <p14:tracePt t="2222" x="3365500" y="5232400"/>
          <p14:tracePt t="2230" x="3328988" y="5232400"/>
          <p14:tracePt t="2239" x="3300413" y="5232400"/>
          <p14:tracePt t="2249" x="3279775" y="5232400"/>
          <p14:tracePt t="2254" x="3251200" y="5232400"/>
          <p14:tracePt t="2263" x="3244850" y="5232400"/>
          <p14:tracePt t="2267" x="3230563" y="5232400"/>
          <p14:tracePt t="2277" x="3216275" y="5232400"/>
          <p14:tracePt t="2292" x="3201988" y="5232400"/>
          <p14:tracePt t="2302" x="3194050" y="5232400"/>
          <p14:tracePt t="2309" x="3179763" y="5232400"/>
          <p14:tracePt t="2332" x="3165475" y="5232400"/>
          <p14:tracePt t="2342" x="3151188" y="5246688"/>
          <p14:tracePt t="2366" x="3144838" y="5246688"/>
          <p14:tracePt t="2397" x="3130550" y="5246688"/>
          <p14:tracePt t="2436" x="3116263" y="5246688"/>
          <p14:tracePt t="2467" x="3101975" y="5246688"/>
          <p14:tracePt t="2489" x="3094038" y="5246688"/>
          <p14:tracePt t="2514" x="3079750" y="5246688"/>
          <p14:tracePt t="2525" x="3065463" y="5246688"/>
          <p14:tracePt t="2537" x="3051175" y="5246688"/>
          <p14:tracePt t="2549" x="3044825" y="5246688"/>
          <p14:tracePt t="2553" x="3030538" y="5246688"/>
          <p14:tracePt t="2557" x="3016250" y="5246688"/>
          <p14:tracePt t="2566" x="3001963" y="5246688"/>
          <p14:tracePt t="2576" x="2994025" y="5246688"/>
          <p14:tracePt t="2588" x="2965450" y="5246688"/>
          <p14:tracePt t="2592" x="2951163" y="5246688"/>
          <p14:tracePt t="2605" x="2894013" y="5246688"/>
          <p14:tracePt t="2616" x="2851150" y="5246688"/>
          <p14:tracePt t="2626" x="2816225" y="5232400"/>
          <p14:tracePt t="2641" x="2767013" y="5218113"/>
          <p14:tracePt t="2649" x="2667000" y="5183188"/>
          <p14:tracePt t="2655" x="2616200" y="5154613"/>
          <p14:tracePt t="2668" x="2566988" y="5132388"/>
          <p14:tracePt t="2672" x="2516188" y="5118100"/>
          <p14:tracePt t="2684" x="2452688" y="5089525"/>
          <p14:tracePt t="2687" x="2389188" y="5068888"/>
          <p14:tracePt t="2702" x="2289175" y="5018088"/>
          <p14:tracePt t="2716" x="2266950" y="5018088"/>
          <p14:tracePt t="2725" x="2232025" y="5003800"/>
          <p14:tracePt t="2729" x="2189163" y="4989513"/>
          <p14:tracePt t="2738" x="2152650" y="4983163"/>
          <p14:tracePt t="2751" x="2124075" y="4983163"/>
          <p14:tracePt t="2758" x="2117725" y="4968875"/>
          <p14:tracePt t="2762" x="2103438" y="4968875"/>
          <p14:tracePt t="2773" x="2089150" y="4968875"/>
          <p14:tracePt t="2777" x="2074863" y="4968875"/>
          <p14:tracePt t="2796" x="2066925" y="4954588"/>
          <p14:tracePt t="2848" x="2066925" y="4940300"/>
          <p14:tracePt t="2889" x="2074863" y="4933950"/>
          <p14:tracePt t="2900" x="2074863" y="4919663"/>
          <p14:tracePt t="2912" x="2074863" y="4905375"/>
          <p14:tracePt t="2921" x="2089150" y="4905375"/>
          <p14:tracePt t="2930" x="2089150" y="4891088"/>
          <p14:tracePt t="2946" x="2089150" y="4883150"/>
          <p14:tracePt t="2960" x="2089150" y="4868863"/>
          <p14:tracePt t="2970" x="2089150" y="4854575"/>
          <p14:tracePt t="2986" x="2089150" y="4840288"/>
          <p14:tracePt t="2996" x="2089150" y="4833938"/>
          <p14:tracePt t="3011" x="2089150" y="4819650"/>
          <p14:tracePt t="3023" x="2089150" y="4805363"/>
          <p14:tracePt t="3034" x="2089150" y="4791075"/>
          <p14:tracePt t="3038" x="2089150" y="4783138"/>
          <p14:tracePt t="3042" x="2089150" y="4768850"/>
          <p14:tracePt t="3053" x="2089150" y="4754563"/>
          <p14:tracePt t="3071" x="2089150" y="4740275"/>
          <p14:tracePt t="3075" x="2089150" y="4733925"/>
          <p14:tracePt t="3093" x="2089150" y="4719638"/>
          <p14:tracePt t="3119" x="2089150" y="4705350"/>
          <p14:tracePt t="3140" x="2103438" y="4705350"/>
          <p14:tracePt t="3182" x="2138363" y="4705350"/>
          <p14:tracePt t="3186" x="2166938" y="4705350"/>
          <p14:tracePt t="3196" x="2203450" y="4705350"/>
          <p14:tracePt t="3204" x="2238375" y="4705350"/>
          <p14:tracePt t="3213" x="2289175" y="4705350"/>
          <p14:tracePt t="3225" x="2338388" y="4705350"/>
          <p14:tracePt t="3229" x="2403475" y="4705350"/>
          <p14:tracePt t="3239" x="2487613" y="4705350"/>
          <p14:tracePt t="3245" x="2630488" y="4705350"/>
          <p14:tracePt t="3256" x="2681288" y="4705350"/>
          <p14:tracePt t="3260" x="2767013" y="4691063"/>
          <p14:tracePt t="3275" x="3044825" y="4683125"/>
          <p14:tracePt t="3286" x="3144838" y="4683125"/>
          <p14:tracePt t="3295" x="3201988" y="4683125"/>
          <p14:tracePt t="3308" x="3314700" y="4683125"/>
          <p14:tracePt t="3316" x="3429000" y="4668838"/>
          <p14:tracePt t="3322" x="3594100" y="4668838"/>
          <p14:tracePt t="3326" x="3714750" y="4668838"/>
          <p14:tracePt t="3335" x="3829050" y="4654550"/>
          <p14:tracePt t="3339" x="3957638" y="4640263"/>
          <p14:tracePt t="3351" x="4078288" y="4640263"/>
          <p14:tracePt t="3361" x="4206875" y="4640263"/>
          <p14:tracePt t="3366" x="4327525" y="4633913"/>
          <p14:tracePt t="3371" x="4470400" y="4633913"/>
          <p14:tracePt t="3383" x="4605338" y="4633913"/>
          <p14:tracePt t="3399" x="4741863" y="4619625"/>
          <p14:tracePt t="3404" x="4883150" y="4619625"/>
          <p14:tracePt t="3407" x="5033963" y="4619625"/>
          <p14:tracePt t="3411" x="5183188" y="4619625"/>
          <p14:tracePt t="3425" x="5332413" y="4619625"/>
          <p14:tracePt t="3430" x="5483225" y="4619625"/>
          <p14:tracePt t="3443" x="5632450" y="4619625"/>
          <p14:tracePt t="3448" x="5781675" y="4619625"/>
          <p14:tracePt t="3452" x="5932488" y="4619625"/>
          <p14:tracePt t="3466" x="5995988" y="4619625"/>
          <p14:tracePt t="3472" x="6196013" y="4619625"/>
          <p14:tracePt t="3488" x="6259513" y="4619625"/>
          <p14:tracePt t="3493" x="6473825" y="4605338"/>
          <p14:tracePt t="3497" x="6530975" y="4605338"/>
          <p14:tracePt t="3506" x="6737350" y="4605338"/>
          <p14:tracePt t="3510" x="6788150" y="4605338"/>
          <p14:tracePt t="3521" x="6894513" y="4605338"/>
          <p14:tracePt t="3525" x="6986588" y="4605338"/>
          <p14:tracePt t="3543" x="7194550" y="4605338"/>
          <p14:tracePt t="3552" x="7286625" y="4605338"/>
          <p14:tracePt t="3559" x="7386638" y="4605338"/>
          <p14:tracePt t="3568" x="7472363" y="4605338"/>
          <p14:tracePt t="3572" x="7572375" y="4619625"/>
          <p14:tracePt t="3591" x="7735888" y="4633913"/>
          <p14:tracePt t="3601" x="7821613" y="4633913"/>
          <p14:tracePt t="3609" x="7899400" y="4640263"/>
          <p14:tracePt t="3616" x="7970838" y="4640263"/>
          <p14:tracePt t="3623" x="8035925" y="4640263"/>
          <p14:tracePt t="3641" x="8162925" y="4654550"/>
          <p14:tracePt t="3645" x="8213725" y="4668838"/>
          <p14:tracePt t="3658" x="8270875" y="4668838"/>
          <p14:tracePt t="3662" x="8328025" y="4683125"/>
          <p14:tracePt t="3683" x="8348663" y="4683125"/>
          <p14:tracePt t="3687" x="8428038" y="4691063"/>
          <p14:tracePt t="3699" x="8462963" y="4691063"/>
          <p14:tracePt t="3707" x="8485188" y="4705350"/>
          <p14:tracePt t="3711" x="8513763" y="4705350"/>
          <p14:tracePt t="3722" x="8528050" y="4705350"/>
          <p14:tracePt t="3726" x="8548688" y="4705350"/>
          <p14:tracePt t="3742" x="8562975" y="4719638"/>
          <p14:tracePt t="3754" x="8577263" y="4719638"/>
          <p14:tracePt t="3767" x="8583613" y="4719638"/>
          <p14:tracePt t="3790" x="8583613" y="4733925"/>
          <p14:tracePt t="3802" x="8597900" y="4733925"/>
          <p14:tracePt t="3926" x="8597900" y="4740275"/>
          <p14:tracePt t="3997" x="8597900" y="4754563"/>
          <p14:tracePt t="4039" x="8597900" y="4768850"/>
          <p14:tracePt t="4072" x="8597900" y="4783138"/>
          <p14:tracePt t="4090" x="8597900" y="4791075"/>
          <p14:tracePt t="4104" x="8583613" y="4805363"/>
          <p14:tracePt t="4123" x="8583613" y="4819650"/>
          <p14:tracePt t="4150" x="8577263" y="4833938"/>
          <p14:tracePt t="4179" x="8562975" y="4840288"/>
          <p14:tracePt t="4197" x="8534400" y="4854575"/>
          <p14:tracePt t="4204" x="8528050" y="4868863"/>
          <p14:tracePt t="4216" x="8499475" y="4883150"/>
          <p14:tracePt t="4221" x="8462963" y="4905375"/>
          <p14:tracePt t="4225" x="8428038" y="4933950"/>
          <p14:tracePt t="4237" x="8385175" y="4940300"/>
          <p14:tracePt t="4242" x="8348663" y="4968875"/>
          <p14:tracePt t="4254" x="8299450" y="4989513"/>
          <p14:tracePt t="4261" x="8248650" y="5003800"/>
          <p14:tracePt t="4266" x="8213725" y="5032375"/>
          <p14:tracePt t="4283" x="8113713" y="5068888"/>
          <p14:tracePt t="4292" x="8064500" y="5083175"/>
          <p14:tracePt t="4301" x="7999413" y="5089525"/>
          <p14:tracePt t="4305" x="7964488" y="5103813"/>
          <p14:tracePt t="4318" x="7899400" y="5132388"/>
          <p14:tracePt t="4322" x="7835900" y="5146675"/>
          <p14:tracePt t="4334" x="7785100" y="5146675"/>
          <p14:tracePt t="4344" x="7735888" y="5154613"/>
          <p14:tracePt t="4349" x="7658100" y="5168900"/>
          <p14:tracePt t="4359" x="7600950" y="5183188"/>
          <p14:tracePt t="4373" x="7458075" y="5197475"/>
          <p14:tracePt t="4382" x="7386638" y="5197475"/>
          <p14:tracePt t="4391" x="7321550" y="5197475"/>
          <p14:tracePt t="4400" x="7251700" y="5197475"/>
          <p14:tracePt t="4404" x="7186613" y="5197475"/>
          <p14:tracePt t="4416" x="7108825" y="5197475"/>
          <p14:tracePt t="4427" x="7043738" y="5197475"/>
          <p14:tracePt t="4432" x="6986588" y="5168900"/>
          <p14:tracePt t="4436" x="6923088" y="5154613"/>
          <p14:tracePt t="4447" x="6859588" y="5132388"/>
          <p14:tracePt t="4450" x="6808788" y="5103813"/>
          <p14:tracePt t="4468" x="6745288" y="5083175"/>
          <p14:tracePt t="4472" x="6708775" y="5054600"/>
          <p14:tracePt t="4476" x="6659563" y="5032375"/>
          <p14:tracePt t="4488" x="6623050" y="4989513"/>
          <p14:tracePt t="4491" x="6580188" y="4968875"/>
          <p14:tracePt t="4508" x="6573838" y="4954588"/>
          <p14:tracePt t="4512" x="6530975" y="4919663"/>
          <p14:tracePt t="4516" x="6508750" y="4891088"/>
          <p14:tracePt t="4529" x="6496050" y="4868863"/>
          <p14:tracePt t="4538" x="6473825" y="4840288"/>
          <p14:tracePt t="4542" x="6459538" y="4833938"/>
          <p14:tracePt t="4555" x="6459538" y="4805363"/>
          <p14:tracePt t="4559" x="6445250" y="4791075"/>
          <p14:tracePt t="4563" x="6445250" y="4783138"/>
          <p14:tracePt t="4584" x="6445250" y="4754563"/>
          <p14:tracePt t="4593" x="6445250" y="4740275"/>
          <p14:tracePt t="4605" x="6445250" y="4733925"/>
          <p14:tracePt t="4633" x="6445250" y="4719638"/>
          <p14:tracePt t="4644" x="6473825" y="4719638"/>
          <p14:tracePt t="4653" x="6481763" y="4719638"/>
          <p14:tracePt t="4679" x="6580188" y="4683125"/>
          <p14:tracePt t="4690" x="6645275" y="4668838"/>
          <p14:tracePt t="4694" x="6694488" y="4654550"/>
          <p14:tracePt t="4708" x="6759575" y="4640263"/>
          <p14:tracePt t="4711" x="6837363" y="4633913"/>
          <p14:tracePt t="4724" x="6923088" y="4633913"/>
          <p14:tracePt t="4729" x="6994525" y="4619625"/>
          <p14:tracePt t="4739" x="7058025" y="4619625"/>
          <p14:tracePt t="4749" x="7137400" y="4619625"/>
          <p14:tracePt t="4754" x="7223125" y="4619625"/>
          <p14:tracePt t="4757" x="7300913" y="4619625"/>
          <p14:tracePt t="4768" x="7386638" y="4619625"/>
          <p14:tracePt t="4774" x="7472363" y="4619625"/>
          <p14:tracePt t="4785" x="7535863" y="4619625"/>
          <p14:tracePt t="4793" x="7607300" y="4619625"/>
          <p14:tracePt t="4801" x="7672388" y="4633913"/>
          <p14:tracePt t="4809" x="7735888" y="4640263"/>
          <p14:tracePt t="4813" x="7799388" y="4654550"/>
          <p14:tracePt t="4826" x="7864475" y="4668838"/>
          <p14:tracePt t="4836" x="7913688" y="4683125"/>
          <p14:tracePt t="4849" x="7970838" y="4691063"/>
          <p14:tracePt t="4854" x="8013700" y="4705350"/>
          <p14:tracePt t="4860" x="8035925" y="4719638"/>
          <p14:tracePt t="4865" x="8070850" y="4733925"/>
          <p14:tracePt t="4869" x="8099425" y="4740275"/>
          <p14:tracePt t="4890" x="8162925" y="4754563"/>
          <p14:tracePt t="4899" x="8170863" y="4768850"/>
          <p14:tracePt t="4903" x="8185150" y="4768850"/>
          <p14:tracePt t="4928" x="8199438" y="4783138"/>
          <p14:tracePt t="4934" x="8213725" y="4791075"/>
          <p14:tracePt t="4976" x="8234363" y="4791075"/>
          <p14:tracePt t="4985" x="8334375" y="4783138"/>
          <p14:tracePt t="5001" x="8626475" y="46402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F852-E939-A85A-4E58-A2AC29D12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17D1F7-1EAE-B3E3-DDC1-69C52B28D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6C6255-282A-7920-BCDC-41A79642D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梅毒で誤っているのはどれか。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ａ　</a:t>
            </a:r>
            <a:r>
              <a:rPr lang="en" altLang="ja-JP" dirty="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TPHA 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は疾患活動性の指標となる。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ｂ　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他の性感染症の合併について検索する。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ｃ　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神経梅毒は感染からの期間を問わず起こる。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ｄ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妊婦が未治療の場合、児の先天梅毒の原因となる。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ｅ　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日本では </a:t>
            </a:r>
            <a:r>
              <a:rPr lang="en-US" altLang="ja-JP" dirty="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10 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年前と比較して報告数が増加している。</a:t>
            </a:r>
            <a:endParaRPr kumimoji="1" lang="ja-JP" altLang="en-US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7" name="オーディオ 6">
            <a:extLst>
              <a:ext uri="{FF2B5EF4-FFF2-40B4-BE49-F238E27FC236}">
                <a16:creationId xmlns:a16="http://schemas.microsoft.com/office/drawing/2014/main" id="{B0CF7ACC-BFD9-99A4-0309-B9DC6C374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8"/>
    </mc:Choice>
    <mc:Fallback xmlns="">
      <p:transition spd="slow" advTm="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1B740-6C5C-C01D-7071-B181D5A84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FAB0790-FB5B-9158-FBFC-1C6BB51F696F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BB2E756-927C-FC66-6657-8673C6979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母子感染する病気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168DBA34-BC6B-4A04-E2D5-635270110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188339"/>
              </p:ext>
            </p:extLst>
          </p:nvPr>
        </p:nvGraphicFramePr>
        <p:xfrm>
          <a:off x="552769" y="1702097"/>
          <a:ext cx="11189576" cy="4001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4788">
                  <a:extLst>
                    <a:ext uri="{9D8B030D-6E8A-4147-A177-3AD203B41FA5}">
                      <a16:colId xmlns:a16="http://schemas.microsoft.com/office/drawing/2014/main" val="2175284148"/>
                    </a:ext>
                  </a:extLst>
                </a:gridCol>
                <a:gridCol w="5594788">
                  <a:extLst>
                    <a:ext uri="{9D8B030D-6E8A-4147-A177-3AD203B41FA5}">
                      <a16:colId xmlns:a16="http://schemas.microsoft.com/office/drawing/2014/main" val="1129900362"/>
                    </a:ext>
                  </a:extLst>
                </a:gridCol>
              </a:tblGrid>
              <a:tr h="666931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病原体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800" b="1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820138"/>
                  </a:ext>
                </a:extLst>
              </a:tr>
              <a:tr h="666931">
                <a:tc>
                  <a:txBody>
                    <a:bodyPr/>
                    <a:lstStyle/>
                    <a:p>
                      <a:r>
                        <a:rPr kumimoji="1" lang="en-US" altLang="ja-JP" sz="2800" b="1" dirty="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B</a:t>
                      </a:r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型肝炎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風疹ウイルス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16523"/>
                  </a:ext>
                </a:extLst>
              </a:tr>
              <a:tr h="666931">
                <a:tc>
                  <a:txBody>
                    <a:bodyPr/>
                    <a:lstStyle/>
                    <a:p>
                      <a:r>
                        <a:rPr kumimoji="1" lang="en-US" altLang="ja-JP" sz="2800" b="1" dirty="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HIV/AIDS</a:t>
                      </a:r>
                      <a:endParaRPr kumimoji="1" lang="ja-JP" altLang="en-US" sz="2800" b="1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単純ヘルペスウイルス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169611"/>
                  </a:ext>
                </a:extLst>
              </a:tr>
              <a:tr h="666931">
                <a:tc>
                  <a:txBody>
                    <a:bodyPr/>
                    <a:lstStyle/>
                    <a:p>
                      <a:r>
                        <a:rPr kumimoji="1" lang="en-US" altLang="ja-JP" sz="2800" b="1" dirty="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HTLV-1</a:t>
                      </a:r>
                      <a:endParaRPr kumimoji="1" lang="ja-JP" altLang="en-US" sz="2800" b="1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トキソプラズマ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48591"/>
                  </a:ext>
                </a:extLst>
              </a:tr>
              <a:tr h="666931">
                <a:tc>
                  <a:txBody>
                    <a:bodyPr/>
                    <a:lstStyle/>
                    <a:p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サイトメガロウイルス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梅毒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93841"/>
                  </a:ext>
                </a:extLst>
              </a:tr>
              <a:tr h="666931">
                <a:tc>
                  <a:txBody>
                    <a:bodyPr/>
                    <a:lstStyle/>
                    <a:p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水痘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パルボウイルス</a:t>
                      </a:r>
                      <a:r>
                        <a:rPr kumimoji="1" lang="en-US" altLang="ja-JP" sz="2800" b="1" dirty="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B19</a:t>
                      </a:r>
                      <a:endParaRPr kumimoji="1" lang="ja-JP" altLang="en-US" sz="2800" b="1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983650"/>
                  </a:ext>
                </a:extLst>
              </a:tr>
            </a:tbl>
          </a:graphicData>
        </a:graphic>
      </p:graphicFrame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61E61D4A-1E04-B65F-FAB8-2DFBE2368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97"/>
    </mc:Choice>
    <mc:Fallback xmlns="">
      <p:transition spd="slow" advTm="46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4" x="8477250" y="4654550"/>
          <p14:tracePt t="698" x="8113713" y="4768850"/>
          <p14:tracePt t="709" x="7764463" y="4868863"/>
          <p14:tracePt t="713" x="7450138" y="4954588"/>
          <p14:tracePt t="725" x="7137400" y="5054600"/>
          <p14:tracePt t="733" x="6823075" y="5132388"/>
          <p14:tracePt t="739" x="6181725" y="5303838"/>
          <p14:tracePt t="756" x="5918200" y="5367338"/>
          <p14:tracePt t="760" x="5368925" y="5503863"/>
          <p14:tracePt t="890" x="5303838" y="5495925"/>
          <p14:tracePt t="899" x="5248275" y="5467350"/>
          <p14:tracePt t="909" x="5183188" y="5432425"/>
          <p14:tracePt t="916" x="5119688" y="5403850"/>
          <p14:tracePt t="927" x="5054600" y="5381625"/>
          <p14:tracePt t="931" x="4997450" y="5367338"/>
          <p14:tracePt t="942" x="4933950" y="5332413"/>
          <p14:tracePt t="946" x="4883150" y="5318125"/>
          <p14:tracePt t="957" x="4770438" y="5268913"/>
          <p14:tracePt t="965" x="4656138" y="5218113"/>
          <p14:tracePt t="974" x="4533900" y="5168900"/>
          <p14:tracePt t="982" x="4421188" y="5118100"/>
          <p14:tracePt t="986" x="4321175" y="5054600"/>
          <p14:tracePt t="1000" x="4227513" y="4989513"/>
          <p14:tracePt t="1006" x="4127500" y="4919663"/>
          <p14:tracePt t="1017" x="4043363" y="4840288"/>
          <p14:tracePt t="1025" x="3943350" y="4719638"/>
          <p14:tracePt t="1030" x="3843338" y="4605338"/>
          <p14:tracePt t="1034" x="3757613" y="4476750"/>
          <p14:tracePt t="1059" x="3663950" y="4341813"/>
          <p14:tracePt t="1064" x="3494088" y="4070350"/>
          <p14:tracePt t="1068" x="3429000" y="3927475"/>
          <p14:tracePt t="1127" x="3357563" y="3792538"/>
          <p14:tracePt t="1131" x="3030538" y="2894013"/>
          <p14:tracePt t="1140" x="3016250" y="2751138"/>
          <p14:tracePt t="1144" x="3001963" y="2601913"/>
          <p14:tracePt t="1148" x="3001963" y="2530475"/>
          <p14:tracePt t="1164" x="3001963" y="2430463"/>
          <p14:tracePt t="1168" x="3001963" y="2316163"/>
          <p14:tracePt t="1175" x="3001963" y="2287588"/>
          <p14:tracePt t="1179" x="3001963" y="2224088"/>
          <p14:tracePt t="1195" x="3030538" y="2152650"/>
          <p14:tracePt t="1209" x="3030538" y="2124075"/>
          <p14:tracePt t="1213" x="3051175" y="2103438"/>
          <p14:tracePt t="1226" x="3079750" y="2089150"/>
          <p14:tracePt t="1230" x="3144838" y="2066925"/>
          <p14:tracePt t="1243" x="3201988" y="2038350"/>
          <p14:tracePt t="1247" x="3294063" y="2003425"/>
          <p14:tracePt t="1260" x="3408363" y="1974850"/>
          <p14:tracePt t="1264" x="3508375" y="1952625"/>
          <p14:tracePt t="1268" x="3643313" y="1924050"/>
          <p14:tracePt t="1284" x="3906838" y="1924050"/>
          <p14:tracePt t="1453" x="3892550" y="1924050"/>
          <p14:tracePt t="1463" x="3863975" y="1924050"/>
          <p14:tracePt t="1475" x="3829050" y="1924050"/>
          <p14:tracePt t="1479" x="3806825" y="1924050"/>
          <p14:tracePt t="1490" x="3778250" y="1917700"/>
          <p14:tracePt t="1495" x="3743325" y="1903413"/>
          <p14:tracePt t="1508" x="3663950" y="1874838"/>
          <p14:tracePt t="1511" x="3594100" y="1839913"/>
          <p14:tracePt t="1524" x="3494088" y="1789113"/>
          <p14:tracePt t="1529" x="3394075" y="1739900"/>
          <p14:tracePt t="1539" x="3343275" y="1717675"/>
          <p14:tracePt t="1543" x="3165475" y="1603375"/>
          <p14:tracePt t="1557" x="3051175" y="1511300"/>
          <p14:tracePt t="1561" x="2951163" y="1425575"/>
          <p14:tracePt t="1567" x="2901950" y="1390650"/>
          <p14:tracePt t="1580" x="2801938" y="1304925"/>
          <p14:tracePt t="1590" x="2716213" y="1225550"/>
          <p14:tracePt t="1595" x="2630488" y="1154113"/>
          <p14:tracePt t="1602" x="2552700" y="1062038"/>
          <p14:tracePt t="1615" x="2487613" y="998538"/>
          <p14:tracePt t="1619" x="2438400" y="941388"/>
          <p14:tracePt t="1625" x="2389188" y="876300"/>
          <p14:tracePt t="1638" x="2338388" y="812800"/>
          <p14:tracePt t="1643" x="2303463" y="749300"/>
          <p14:tracePt t="1647" x="2266950" y="677863"/>
          <p14:tracePt t="1661" x="2238375" y="612775"/>
          <p14:tracePt t="1665" x="2217738" y="549275"/>
          <p14:tracePt t="1677" x="2189163" y="484188"/>
          <p14:tracePt t="1681" x="2174875" y="427038"/>
          <p14:tracePt t="1694" x="2166938" y="377825"/>
          <p14:tracePt t="1706" x="2166938" y="334963"/>
          <p14:tracePt t="1713" x="2152650" y="263525"/>
          <p14:tracePt t="1726" x="2152650" y="234950"/>
          <p14:tracePt t="1730" x="2152650" y="214313"/>
          <p14:tracePt t="1740" x="2152650" y="200025"/>
          <p14:tracePt t="1755" x="2152650" y="185738"/>
          <p14:tracePt t="1769" x="2152650" y="177800"/>
          <p14:tracePt t="1785" x="2166938" y="163513"/>
          <p14:tracePt t="1798" x="2174875" y="149225"/>
          <p14:tracePt t="1802" x="2174875" y="134938"/>
          <p14:tracePt t="1813" x="2189163" y="128588"/>
          <p14:tracePt t="1827" x="2232025" y="85725"/>
          <p14:tracePt t="1839" x="2252663" y="63500"/>
          <p14:tracePt t="1843" x="2281238" y="34925"/>
          <p14:tracePt t="1852" x="2317750" y="14288"/>
          <p14:tracePt t="2081" x="7043738" y="134938"/>
          <p14:tracePt t="2090" x="7186613" y="163513"/>
          <p14:tracePt t="2102" x="7607300" y="249238"/>
          <p14:tracePt t="2113" x="7750175" y="277813"/>
          <p14:tracePt t="2117" x="8021638" y="328613"/>
          <p14:tracePt t="2132" x="8270875" y="363538"/>
          <p14:tracePt t="2136" x="8513763" y="398463"/>
          <p14:tracePt t="2141" x="8734425" y="427038"/>
          <p14:tracePt t="2151" x="8947150" y="449263"/>
          <p14:tracePt t="2158" x="9140825" y="449263"/>
          <p14:tracePt t="2167" x="9312275" y="463550"/>
          <p14:tracePt t="2175" x="9461500" y="477838"/>
          <p14:tracePt t="2185" x="9525000" y="477838"/>
          <p14:tracePt t="2190" x="9653588" y="477838"/>
          <p14:tracePt t="2195" x="9759950" y="484188"/>
          <p14:tracePt t="2202" x="9853613" y="484188"/>
          <p14:tracePt t="2214" x="9925050" y="498475"/>
          <p14:tracePt t="2225" x="10002838" y="498475"/>
          <p14:tracePt t="2229" x="10025063" y="498475"/>
          <p14:tracePt t="2241" x="10074275" y="512763"/>
          <p14:tracePt t="2245" x="10117138" y="527050"/>
          <p14:tracePt t="2259" x="10174288" y="534988"/>
          <p14:tracePt t="2273" x="10202863" y="549275"/>
          <p14:tracePt t="2277" x="10217150" y="563563"/>
          <p14:tracePt t="2291" x="10237788" y="577850"/>
          <p14:tracePt t="2309" x="10252075" y="592138"/>
          <p14:tracePt t="2319" x="10266363" y="598488"/>
          <p14:tracePt t="2339" x="10266363" y="612775"/>
          <p14:tracePt t="2348" x="10274300" y="627063"/>
          <p14:tracePt t="2361" x="10274300" y="641350"/>
          <p14:tracePt t="2365" x="10274300" y="649288"/>
          <p14:tracePt t="2376" x="10274300" y="663575"/>
          <p14:tracePt t="2380" x="10274300" y="677863"/>
          <p14:tracePt t="2391" x="10274300" y="698500"/>
          <p14:tracePt t="2399" x="10274300" y="712788"/>
          <p14:tracePt t="2409" x="10274300" y="741363"/>
          <p14:tracePt t="2417" x="10274300" y="776288"/>
          <p14:tracePt t="2431" x="10274300" y="790575"/>
          <p14:tracePt t="2435" x="10274300" y="827088"/>
          <p14:tracePt t="2440" x="10274300" y="841375"/>
          <p14:tracePt t="2449" x="10266363" y="862013"/>
          <p14:tracePt t="2455" x="10266363" y="898525"/>
          <p14:tracePt t="2477" x="10266363" y="912813"/>
          <p14:tracePt t="2481" x="10237788" y="962025"/>
          <p14:tracePt t="2485" x="10223500" y="990600"/>
          <p14:tracePt t="2499" x="10217150" y="998538"/>
          <p14:tracePt t="2502" x="10202863" y="1041400"/>
          <p14:tracePt t="2513" x="10166350" y="1062038"/>
          <p14:tracePt t="2526" x="10117138" y="1127125"/>
          <p14:tracePt t="2539" x="10067925" y="1162050"/>
          <p14:tracePt t="2546" x="10025063" y="1190625"/>
          <p14:tracePt t="2550" x="9974263" y="1225550"/>
          <p14:tracePt t="2572" x="9859963" y="1290638"/>
          <p14:tracePt t="2576" x="9788525" y="1325563"/>
          <p14:tracePt t="2587" x="9704388" y="1362075"/>
          <p14:tracePt t="2599" x="9561513" y="1411288"/>
          <p14:tracePt t="2605" x="9461500" y="1454150"/>
          <p14:tracePt t="2614" x="9361488" y="1476375"/>
          <p14:tracePt t="2618" x="9240838" y="1511300"/>
          <p14:tracePt t="2623" x="9126538" y="1539875"/>
          <p14:tracePt t="2639" x="8877300" y="1589088"/>
          <p14:tracePt t="2646" x="8734425" y="1611313"/>
          <p14:tracePt t="2659" x="8597900" y="1625600"/>
          <p14:tracePt t="2662" x="8462963" y="1660525"/>
          <p14:tracePt t="2679" x="8185150" y="1689100"/>
          <p14:tracePt t="2686" x="8050213" y="1689100"/>
          <p14:tracePt t="2696" x="7921625" y="1703388"/>
          <p14:tracePt t="2709" x="7864475" y="1717675"/>
          <p14:tracePt t="2713" x="7735888" y="1717675"/>
          <p14:tracePt t="2724" x="7535863" y="1725613"/>
          <p14:tracePt t="2733" x="7407275" y="1739900"/>
          <p14:tracePt t="2736" x="7300913" y="1739900"/>
          <p14:tracePt t="2747" x="7172325" y="1739900"/>
          <p14:tracePt t="2751" x="7108825" y="1739900"/>
          <p14:tracePt t="2760" x="6908800" y="1754188"/>
          <p14:tracePt t="2774" x="6788150" y="1754188"/>
          <p14:tracePt t="2778" x="6673850" y="1754188"/>
          <p14:tracePt t="2784" x="6545263" y="1754188"/>
          <p14:tracePt t="2796" x="6481763" y="1754188"/>
          <p14:tracePt t="2806" x="6373813" y="1768475"/>
          <p14:tracePt t="2810" x="6245225" y="1768475"/>
          <p14:tracePt t="2819" x="6067425" y="1768475"/>
          <p14:tracePt t="2829" x="6018213" y="1768475"/>
          <p14:tracePt t="2833" x="5910263" y="1768475"/>
          <p14:tracePt t="2852" x="5695950" y="1768475"/>
          <p14:tracePt t="2856" x="5597525" y="1768475"/>
          <p14:tracePt t="2866" x="5432425" y="1768475"/>
          <p14:tracePt t="2876" x="5368925" y="1768475"/>
          <p14:tracePt t="2885" x="5205413" y="1768475"/>
          <p14:tracePt t="2902" x="5154613" y="1768475"/>
          <p14:tracePt t="2907" x="4954588" y="1768475"/>
          <p14:tracePt t="2913" x="4870450" y="1768475"/>
          <p14:tracePt t="2924" x="4770438" y="1768475"/>
          <p14:tracePt t="2935" x="4670425" y="1768475"/>
          <p14:tracePt t="2940" x="4584700" y="1768475"/>
          <p14:tracePt t="2944" x="4505325" y="1768475"/>
          <p14:tracePt t="2953" x="4421188" y="1768475"/>
          <p14:tracePt t="2963" x="4327525" y="1768475"/>
          <p14:tracePt t="2974" x="4241800" y="1754188"/>
          <p14:tracePt t="2978" x="4170363" y="1739900"/>
          <p14:tracePt t="2990" x="4078288" y="1725613"/>
          <p14:tracePt t="2994" x="3992563" y="1703388"/>
          <p14:tracePt t="3006" x="3921125" y="1689100"/>
          <p14:tracePt t="3018" x="3829050" y="1660525"/>
          <p14:tracePt t="3026" x="3678238" y="1625600"/>
          <p14:tracePt t="3040" x="3579813" y="1603375"/>
          <p14:tracePt t="3044" x="3443288" y="1554163"/>
          <p14:tracePt t="3058" x="3357563" y="1511300"/>
          <p14:tracePt t="3061" x="3300413" y="1490663"/>
          <p14:tracePt t="3065" x="3216275" y="1454150"/>
          <p14:tracePt t="3081" x="3030538" y="1362075"/>
          <p14:tracePt t="3096" x="2951163" y="1311275"/>
          <p14:tracePt t="3100" x="2879725" y="1276350"/>
          <p14:tracePt t="3111" x="2816225" y="1239838"/>
          <p14:tracePt t="3116" x="2752725" y="1204913"/>
          <p14:tracePt t="3127" x="2701925" y="1162050"/>
          <p14:tracePt t="3141" x="2616200" y="1098550"/>
          <p14:tracePt t="3145" x="2601913" y="1076325"/>
          <p14:tracePt t="3157" x="2581275" y="1062038"/>
          <p14:tracePt t="3172" x="2530475" y="1027113"/>
          <p14:tracePt t="3176" x="2487613" y="998538"/>
          <p14:tracePt t="3180" x="2481263" y="990600"/>
          <p14:tracePt t="3192" x="2452688" y="962025"/>
          <p14:tracePt t="3196" x="2432050" y="947738"/>
          <p14:tracePt t="3213" x="2352675" y="898525"/>
          <p14:tracePt t="3222" x="2338388" y="890588"/>
          <p14:tracePt t="3226" x="2303463" y="862013"/>
          <p14:tracePt t="3238" x="2289175" y="847725"/>
          <p14:tracePt t="3256" x="2266950" y="827088"/>
          <p14:tracePt t="3263" x="2232025" y="790575"/>
          <p14:tracePt t="3266" x="2217738" y="776288"/>
          <p14:tracePt t="3278" x="2189163" y="749300"/>
          <p14:tracePt t="3291" x="2174875" y="741363"/>
          <p14:tracePt t="3295" x="2166938" y="727075"/>
          <p14:tracePt t="3305" x="2152650" y="712788"/>
          <p14:tracePt t="3309" x="2138363" y="692150"/>
          <p14:tracePt t="3319" x="2124075" y="677863"/>
          <p14:tracePt t="3324" x="2117725" y="649288"/>
          <p14:tracePt t="3335" x="2103438" y="641350"/>
          <p14:tracePt t="3340" x="2103438" y="627063"/>
          <p14:tracePt t="3355" x="2089150" y="598488"/>
          <p14:tracePt t="3359" x="2089150" y="592138"/>
          <p14:tracePt t="3366" x="2089150" y="563563"/>
          <p14:tracePt t="3375" x="2089150" y="549275"/>
          <p14:tracePt t="3379" x="2089150" y="527050"/>
          <p14:tracePt t="3399" x="2089150" y="484188"/>
          <p14:tracePt t="3407" x="2089150" y="477838"/>
          <p14:tracePt t="3417" x="2089150" y="463550"/>
          <p14:tracePt t="3422" x="2089150" y="449263"/>
          <p14:tracePt t="3430" x="2089150" y="434975"/>
          <p14:tracePt t="3446" x="2117725" y="398463"/>
          <p14:tracePt t="3457" x="2124075" y="398463"/>
          <p14:tracePt t="3461" x="2152650" y="384175"/>
          <p14:tracePt t="3480" x="2238375" y="334963"/>
          <p14:tracePt t="3488" x="2317750" y="314325"/>
          <p14:tracePt t="3496" x="2381250" y="285750"/>
          <p14:tracePt t="3501" x="2452688" y="263525"/>
          <p14:tracePt t="3515" x="2530475" y="234950"/>
          <p14:tracePt t="3519" x="2630488" y="228600"/>
          <p14:tracePt t="3535" x="2781300" y="185738"/>
          <p14:tracePt t="3539" x="2901950" y="177800"/>
          <p14:tracePt t="3543" x="3016250" y="163513"/>
          <p14:tracePt t="3553" x="3144838" y="149225"/>
          <p14:tracePt t="3558" x="3279775" y="149225"/>
          <p14:tracePt t="3569" x="3429000" y="149225"/>
          <p14:tracePt t="3578" x="3594100" y="134938"/>
          <p14:tracePt t="3582" x="3757613" y="134938"/>
          <p14:tracePt t="3593" x="3943350" y="134938"/>
          <p14:tracePt t="3602" x="4127500" y="134938"/>
          <p14:tracePt t="3612" x="4321175" y="134938"/>
          <p14:tracePt t="3616" x="4519613" y="134938"/>
          <p14:tracePt t="3623" x="4705350" y="134938"/>
          <p14:tracePt t="3631" x="4891088" y="134938"/>
          <p14:tracePt t="3649" x="5268913" y="134938"/>
          <p14:tracePt t="3657" x="5432425" y="134938"/>
          <p14:tracePt t="3665" x="5618163" y="134938"/>
          <p14:tracePt t="3669" x="5818188" y="134938"/>
          <p14:tracePt t="3679" x="5995988" y="134938"/>
          <p14:tracePt t="3692" x="6196013" y="149225"/>
          <p14:tracePt t="3696" x="6410325" y="149225"/>
          <p14:tracePt t="3705" x="6623050" y="163513"/>
          <p14:tracePt t="3713" x="6837363" y="177800"/>
          <p14:tracePt t="3730" x="7043738" y="177800"/>
          <p14:tracePt t="3738" x="7500938" y="200025"/>
          <p14:tracePt t="3742" x="7735888" y="200025"/>
          <p14:tracePt t="3752" x="7950200" y="200025"/>
          <p14:tracePt t="3762" x="8185150" y="200025"/>
          <p14:tracePt t="3772" x="8399463" y="214313"/>
          <p14:tracePt t="3776" x="8612188" y="214313"/>
          <p14:tracePt t="3789" x="8826500" y="228600"/>
          <p14:tracePt t="3792" x="9061450" y="228600"/>
          <p14:tracePt t="3804" x="9275763" y="234950"/>
          <p14:tracePt t="3808" x="9475788" y="249238"/>
          <p14:tracePt t="3820" x="9661525" y="263525"/>
          <p14:tracePt t="3824" x="9853613" y="263525"/>
          <p14:tracePt t="3836" x="9925050" y="277813"/>
          <p14:tracePt t="3848" x="10188575" y="314325"/>
          <p14:tracePt t="3860" x="10317163" y="328613"/>
          <p14:tracePt t="3864" x="10417175" y="349250"/>
          <p14:tracePt t="3875" x="10502900" y="363538"/>
          <p14:tracePt t="3886" x="10587038" y="384175"/>
          <p14:tracePt t="3890" x="10666413" y="412750"/>
          <p14:tracePt t="3900" x="10729913" y="427038"/>
          <p14:tracePt t="3905" x="10787063" y="449263"/>
          <p14:tracePt t="3915" x="10852150" y="477838"/>
          <p14:tracePt t="3932" x="10929938" y="527050"/>
          <p14:tracePt t="3936" x="10937875" y="534988"/>
          <p14:tracePt t="3949" x="10966450" y="549275"/>
          <p14:tracePt t="3956" x="10979150" y="577850"/>
          <p14:tracePt t="3960" x="10987088" y="592138"/>
          <p14:tracePt t="3975" x="11001375" y="612775"/>
          <p14:tracePt t="3985" x="11015663" y="641350"/>
          <p14:tracePt t="3995" x="11015663" y="649288"/>
          <p14:tracePt t="3999" x="11015663" y="663575"/>
          <p14:tracePt t="4010" x="11015663" y="692150"/>
          <p14:tracePt t="4022" x="11015663" y="698500"/>
          <p14:tracePt t="4027" x="11015663" y="727075"/>
          <p14:tracePt t="4035" x="11001375" y="749300"/>
          <p14:tracePt t="4047" x="10987088" y="776288"/>
          <p14:tracePt t="4051" x="10979150" y="812800"/>
          <p14:tracePt t="4067" x="10929938" y="862013"/>
          <p14:tracePt t="4078" x="10901363" y="898525"/>
          <p14:tracePt t="4085" x="10866438" y="941388"/>
          <p14:tracePt t="4102" x="10815638" y="976313"/>
          <p14:tracePt t="4107" x="10701338" y="1062038"/>
          <p14:tracePt t="4117" x="10637838" y="1098550"/>
          <p14:tracePt t="4122" x="10537825" y="1176338"/>
          <p14:tracePt t="4135" x="10466388" y="1225550"/>
          <p14:tracePt t="4144" x="10366375" y="1262063"/>
          <p14:tracePt t="4148" x="10266363" y="1311275"/>
          <p14:tracePt t="4159" x="10153650" y="1362075"/>
          <p14:tracePt t="4163" x="10053638" y="1404938"/>
          <p14:tracePt t="4179" x="9802813" y="1476375"/>
          <p14:tracePt t="4189" x="9661525" y="1511300"/>
          <p14:tracePt t="4193" x="9510713" y="1554163"/>
          <p14:tracePt t="4205" x="9375775" y="1574800"/>
          <p14:tracePt t="4218" x="9212263" y="1589088"/>
          <p14:tracePt t="4222" x="9040813" y="1611313"/>
          <p14:tracePt t="4226" x="8848725" y="1625600"/>
          <p14:tracePt t="4240" x="8477250" y="1660525"/>
          <p14:tracePt t="4255" x="8270875" y="1674813"/>
          <p14:tracePt t="4259" x="8064500" y="1674813"/>
          <p14:tracePt t="4272" x="7850188" y="1689100"/>
          <p14:tracePt t="4276" x="7650163" y="1703388"/>
          <p14:tracePt t="4289" x="7435850" y="1717675"/>
          <p14:tracePt t="4296" x="7223125" y="1717675"/>
          <p14:tracePt t="4300" x="7023100" y="1717675"/>
          <p14:tracePt t="4310" x="6823075" y="1717675"/>
          <p14:tracePt t="4318" x="6630988" y="1717675"/>
          <p14:tracePt t="4331" x="6430963" y="1717675"/>
          <p14:tracePt t="4339" x="6230938" y="1717675"/>
          <p14:tracePt t="4343" x="6061075" y="1717675"/>
          <p14:tracePt t="4347" x="5861050" y="1717675"/>
          <p14:tracePt t="4356" x="5668963" y="1717675"/>
          <p14:tracePt t="4366" x="5503863" y="1717675"/>
          <p14:tracePt t="4372" x="5346700" y="1689100"/>
          <p14:tracePt t="4383" x="5183188" y="1654175"/>
          <p14:tracePt t="4391" x="5019675" y="1611313"/>
          <p14:tracePt t="4395" x="4870450" y="1574800"/>
          <p14:tracePt t="4405" x="4719638" y="1525588"/>
          <p14:tracePt t="4419" x="4570413" y="1462088"/>
          <p14:tracePt t="4425" x="4427538" y="1411288"/>
          <p14:tracePt t="4428" x="4278313" y="1362075"/>
          <p14:tracePt t="4441" x="4141788" y="1311275"/>
          <p14:tracePt t="4448" x="4078288" y="1276350"/>
          <p14:tracePt t="4452" x="3971925" y="1225550"/>
          <p14:tracePt t="4463" x="3843338" y="1176338"/>
          <p14:tracePt t="4467" x="3729038" y="1127125"/>
          <p14:tracePt t="4481" x="3643313" y="1062038"/>
          <p14:tracePt t="4485" x="3557588" y="1012825"/>
          <p14:tracePt t="4497" x="3465513" y="962025"/>
          <p14:tracePt t="4509" x="3394075" y="912813"/>
          <p14:tracePt t="4513" x="3343275" y="876300"/>
          <p14:tracePt t="4517" x="3294063" y="827088"/>
          <p14:tracePt t="4531" x="3230563" y="776288"/>
          <p14:tracePt t="4542" x="3201988" y="741363"/>
          <p14:tracePt t="4560" x="3194050" y="712788"/>
          <p14:tracePt t="4564" x="3165475" y="692150"/>
          <p14:tracePt t="4567" x="3151188" y="677863"/>
          <p14:tracePt t="4574" x="3151188" y="663575"/>
          <p14:tracePt t="4590" x="3151188" y="649288"/>
          <p14:tracePt t="4596" x="3151188" y="641350"/>
          <p14:tracePt t="4614" x="3151188" y="627063"/>
          <p14:tracePt t="4631" x="3151188" y="612775"/>
          <p14:tracePt t="4656" x="3179763" y="598488"/>
          <p14:tracePt t="4660" x="3244850" y="577850"/>
          <p14:tracePt t="4673" x="3314700" y="549275"/>
          <p14:tracePt t="4677" x="3414713" y="512763"/>
          <p14:tracePt t="4699" x="3714750" y="412750"/>
          <p14:tracePt t="4703" x="3921125" y="363538"/>
          <p14:tracePt t="4712" x="4127500" y="300038"/>
          <p14:tracePt t="4724" x="4533900" y="214313"/>
          <p14:tracePt t="4728" x="4805363" y="134938"/>
          <p14:tracePt t="4739" x="5083175" y="77788"/>
          <p14:tracePt t="4750" x="5368925" y="14288"/>
          <p14:tracePt t="4869" x="9810750" y="100013"/>
          <p14:tracePt t="4879" x="9988550" y="177800"/>
          <p14:tracePt t="4892" x="10139363" y="249238"/>
          <p14:tracePt t="4896" x="10217150" y="277813"/>
          <p14:tracePt t="4910" x="10452100" y="398463"/>
          <p14:tracePt t="4919" x="10537825" y="463550"/>
          <p14:tracePt t="4930" x="10615613" y="512763"/>
          <p14:tracePt t="4934" x="10680700" y="549275"/>
          <p14:tracePt t="4950" x="10701338" y="577850"/>
          <p14:tracePt t="4955" x="10737850" y="612775"/>
          <p14:tracePt t="4959" x="10766425" y="641350"/>
          <p14:tracePt t="4972" x="10787063" y="663575"/>
          <p14:tracePt t="4977" x="10801350" y="698500"/>
          <p14:tracePt t="4985" x="10815638" y="727075"/>
          <p14:tracePt t="4992" x="10815638" y="741363"/>
          <p14:tracePt t="5005" x="10829925" y="762000"/>
          <p14:tracePt t="5012" x="10829925" y="798513"/>
          <p14:tracePt t="5016" x="10829925" y="841375"/>
          <p14:tracePt t="5027" x="10815638" y="862013"/>
          <p14:tracePt t="5031" x="10787063" y="890588"/>
          <p14:tracePt t="5046" x="10737850" y="962025"/>
          <p14:tracePt t="5050" x="10701338" y="990600"/>
          <p14:tracePt t="5060" x="10652125" y="1047750"/>
          <p14:tracePt t="5064" x="10537825" y="1141413"/>
          <p14:tracePt t="5076" x="10452100" y="1204913"/>
          <p14:tracePt t="5090" x="10266363" y="1325563"/>
          <p14:tracePt t="5097" x="10153650" y="1404938"/>
          <p14:tracePt t="5109" x="10017125" y="1476375"/>
          <p14:tracePt t="5119" x="9888538" y="1539875"/>
          <p14:tracePt t="5123" x="9759950" y="1603375"/>
          <p14:tracePt t="5127" x="9604375" y="1674813"/>
          <p14:tracePt t="5140" x="9453563" y="1739900"/>
          <p14:tracePt t="5144" x="9275763" y="1803400"/>
          <p14:tracePt t="5157" x="9097963" y="1874838"/>
          <p14:tracePt t="5160" x="8940800" y="1917700"/>
          <p14:tracePt t="5174" x="8777288" y="1974850"/>
          <p14:tracePt t="5178" x="8597900" y="2017713"/>
          <p14:tracePt t="5190" x="8428038" y="2052638"/>
          <p14:tracePt t="5198" x="8262938" y="2074863"/>
          <p14:tracePt t="5205" x="8085138" y="2089150"/>
          <p14:tracePt t="5209" x="7921625" y="2103438"/>
          <p14:tracePt t="5222" x="7750175" y="2117725"/>
          <p14:tracePt t="5226" x="7586663" y="2124075"/>
          <p14:tracePt t="5246" x="7258050" y="2124075"/>
          <p14:tracePt t="5250" x="7108825" y="2124075"/>
          <p14:tracePt t="5259" x="7043738" y="2124075"/>
          <p14:tracePt t="5268" x="6923088" y="2117725"/>
          <p14:tracePt t="5279" x="6794500" y="2103438"/>
          <p14:tracePt t="5283" x="6708775" y="2103438"/>
          <p14:tracePt t="5300" x="6608763" y="2103438"/>
          <p14:tracePt t="5305" x="6573838" y="2103438"/>
          <p14:tracePt t="5602" x="6559550" y="2103438"/>
          <p14:tracePt t="5612" x="6523038" y="2103438"/>
          <p14:tracePt t="5619" x="6481763" y="2103438"/>
          <p14:tracePt t="5631" x="6445250" y="2103438"/>
          <p14:tracePt t="5634" x="6381750" y="2103438"/>
          <p14:tracePt t="5646" x="6281738" y="2103438"/>
          <p14:tracePt t="5655" x="6145213" y="2103438"/>
          <p14:tracePt t="5659" x="5995988" y="2103438"/>
          <p14:tracePt t="5668" x="5832475" y="2103438"/>
          <p14:tracePt t="5677" x="5661025" y="2103438"/>
          <p14:tracePt t="5686" x="5468938" y="2103438"/>
          <p14:tracePt t="5701" x="5268913" y="2103438"/>
          <p14:tracePt t="5707" x="5054600" y="2103438"/>
          <p14:tracePt t="5711" x="4841875" y="2103438"/>
          <p14:tracePt t="5720" x="4633913" y="2103438"/>
          <p14:tracePt t="5732" x="4227513" y="2103438"/>
          <p14:tracePt t="5745" x="4057650" y="2074863"/>
          <p14:tracePt t="5750" x="3863975" y="2066925"/>
          <p14:tracePt t="5758" x="3706813" y="2038350"/>
          <p14:tracePt t="5771" x="3629025" y="2038350"/>
          <p14:tracePt t="5776" x="3408363" y="2017713"/>
          <p14:tracePt t="5785" x="3343275" y="2017713"/>
          <p14:tracePt t="5792" x="3216275" y="2017713"/>
          <p14:tracePt t="5798" x="3101975" y="2017713"/>
          <p14:tracePt t="5832" x="3001963" y="2017713"/>
          <p14:tracePt t="5836" x="2752725" y="2024063"/>
          <p14:tracePt t="5840" x="2681288" y="2038350"/>
          <p14:tracePt t="5848" x="2616200" y="2052638"/>
          <p14:tracePt t="5856" x="2566988" y="2066925"/>
          <p14:tracePt t="5863" x="2516188" y="2074863"/>
          <p14:tracePt t="5877" x="2466975" y="2103438"/>
          <p14:tracePt t="5886" x="2438400" y="2103438"/>
          <p14:tracePt t="5896" x="2432050" y="2117725"/>
          <p14:tracePt t="5900" x="2403475" y="2117725"/>
          <p14:tracePt t="6206" x="2466975" y="2117725"/>
          <p14:tracePt t="6214" x="2530475" y="2103438"/>
          <p14:tracePt t="6223" x="2616200" y="2074863"/>
          <p14:tracePt t="6232" x="2701925" y="2066925"/>
          <p14:tracePt t="6242" x="2816225" y="2038350"/>
          <p14:tracePt t="6250" x="2944813" y="2017713"/>
          <p14:tracePt t="6259" x="2994025" y="2017713"/>
          <p14:tracePt t="6272" x="3194050" y="1989138"/>
          <p14:tracePt t="6276" x="3300413" y="1974850"/>
          <p14:tracePt t="6280" x="3429000" y="1966913"/>
          <p14:tracePt t="6294" x="3557588" y="1966913"/>
          <p14:tracePt t="6298" x="3614738" y="1966913"/>
          <p14:tracePt t="6308" x="3729038" y="1966913"/>
          <p14:tracePt t="6318" x="3829050" y="1966913"/>
          <p14:tracePt t="6322" x="3929063" y="1966913"/>
          <p14:tracePt t="6329" x="4029075" y="1966913"/>
          <p14:tracePt t="6347" x="4170363" y="1989138"/>
          <p14:tracePt t="6358" x="4206875" y="2003425"/>
          <p14:tracePt t="6362" x="4227513" y="2017713"/>
          <p14:tracePt t="6374" x="4270375" y="2024063"/>
          <p14:tracePt t="6382" x="4292600" y="2052638"/>
          <p14:tracePt t="6385" x="4306888" y="2066925"/>
          <p14:tracePt t="6398" x="4321175" y="2074863"/>
          <p14:tracePt t="6402" x="4327525" y="2089150"/>
          <p14:tracePt t="6412" x="4327525" y="2103438"/>
          <p14:tracePt t="6416" x="4341813" y="2117725"/>
          <p14:tracePt t="6429" x="4341813" y="2124075"/>
          <p14:tracePt t="6434" x="4341813" y="2138363"/>
          <p14:tracePt t="6447" x="4341813" y="2152650"/>
          <p14:tracePt t="6451" x="4327525" y="2174875"/>
          <p14:tracePt t="6458" x="4306888" y="2203450"/>
          <p14:tracePt t="6472" x="4256088" y="2238375"/>
          <p14:tracePt t="6476" x="4206875" y="2274888"/>
          <p14:tracePt t="6493" x="4127500" y="2338388"/>
          <p14:tracePt t="6498" x="4043363" y="2387600"/>
          <p14:tracePt t="6501" x="3971925" y="2452688"/>
          <p14:tracePt t="6506" x="3863975" y="2516188"/>
          <p14:tracePt t="6518" x="3757613" y="2581275"/>
          <p14:tracePt t="6523" x="3643313" y="2638425"/>
          <p14:tracePt t="6543" x="3479800" y="2716213"/>
          <p14:tracePt t="6547" x="3279775" y="2801938"/>
          <p14:tracePt t="6558" x="3165475" y="2851150"/>
          <p14:tracePt t="6568" x="3044825" y="2901950"/>
          <p14:tracePt t="6572" x="2979738" y="2916238"/>
          <p14:tracePt t="6589" x="2865438" y="2951163"/>
          <p14:tracePt t="6593" x="2781300" y="2965450"/>
          <p14:tracePt t="6597" x="2667000" y="2994025"/>
          <p14:tracePt t="6606" x="2566988" y="3016250"/>
          <p14:tracePt t="6610" x="2487613" y="3016250"/>
          <p14:tracePt t="6632" x="2317750" y="3044825"/>
          <p14:tracePt t="6636" x="2252663" y="3044825"/>
          <p14:tracePt t="6647" x="2232025" y="3051175"/>
          <p14:tracePt t="6651" x="2166938" y="3051175"/>
          <p14:tracePt t="6667" x="2089150" y="3065463"/>
          <p14:tracePt t="6677" x="2052638" y="3065463"/>
          <p14:tracePt t="6685" x="2025650" y="3065463"/>
          <p14:tracePt t="6695" x="2017713" y="3065463"/>
          <p14:tracePt t="7301" x="2003425" y="3065463"/>
          <p14:tracePt t="7310" x="1989138" y="3065463"/>
          <p14:tracePt t="7318" x="1968500" y="3065463"/>
          <p14:tracePt t="7327" x="1954213" y="3065463"/>
          <p14:tracePt t="7335" x="1925638" y="3065463"/>
          <p14:tracePt t="7344" x="1903413" y="3065463"/>
          <p14:tracePt t="7352" x="1874838" y="3065463"/>
          <p14:tracePt t="7363" x="1839913" y="3065463"/>
          <p14:tracePt t="7367" x="1803400" y="3079750"/>
          <p14:tracePt t="7380" x="1768475" y="3079750"/>
          <p14:tracePt t="7388" x="1717675" y="3094038"/>
          <p14:tracePt t="7392" x="1674813" y="3094038"/>
          <p14:tracePt t="7405" x="1625600" y="3094038"/>
          <p14:tracePt t="7409" x="1576388" y="3100388"/>
          <p14:tracePt t="7422" x="1539875" y="3100388"/>
          <p14:tracePt t="7426" x="1504950" y="3100388"/>
          <p14:tracePt t="7434" x="1439863" y="3100388"/>
          <p14:tracePt t="7445" x="1425575" y="3100388"/>
          <p14:tracePt t="7452" x="1362075" y="3100388"/>
          <p14:tracePt t="7462" x="1339850" y="3100388"/>
          <p14:tracePt t="7466" x="1290638" y="3094038"/>
          <p14:tracePt t="7477" x="1254125" y="3079750"/>
          <p14:tracePt t="7481" x="1212850" y="3051175"/>
          <p14:tracePt t="7493" x="1176338" y="3030538"/>
          <p14:tracePt t="7497" x="1141413" y="3001963"/>
          <p14:tracePt t="7510" x="1090613" y="2965450"/>
          <p14:tracePt t="7514" x="1047750" y="2944813"/>
          <p14:tracePt t="7524" x="1012825" y="2901950"/>
          <p14:tracePt t="7528" x="976313" y="2865438"/>
          <p14:tracePt t="7543" x="947738" y="2851150"/>
          <p14:tracePt t="7546" x="927100" y="2830513"/>
          <p14:tracePt t="7559" x="898525" y="2816225"/>
          <p14:tracePt t="7573" x="862013" y="2787650"/>
          <p14:tracePt t="7584" x="847725" y="2779713"/>
          <p14:tracePt t="7589" x="847725" y="2765425"/>
          <p14:tracePt t="7594" x="847725" y="2751138"/>
          <p14:tracePt t="7622" x="847725" y="2736850"/>
          <p14:tracePt t="7626" x="876300" y="2716213"/>
          <p14:tracePt t="7639" x="976313" y="2667000"/>
          <p14:tracePt t="7643" x="1098550" y="2587625"/>
          <p14:tracePt t="7655" x="1276350" y="2501900"/>
          <p14:tracePt t="7663" x="1504950" y="2416175"/>
          <p14:tracePt t="7667" x="1768475" y="2316163"/>
          <p14:tracePt t="7678" x="1903413" y="2274888"/>
          <p14:tracePt t="7685" x="2352675" y="2166938"/>
          <p14:tracePt t="7696" x="2487613" y="2152650"/>
          <p14:tracePt t="7709" x="2738438" y="2117725"/>
          <p14:tracePt t="7714" x="3001963" y="2103438"/>
          <p14:tracePt t="7717" x="3244850" y="2103438"/>
          <p14:tracePt t="7728" x="3494088" y="2103438"/>
          <p14:tracePt t="7732" x="3706813" y="2103438"/>
          <p14:tracePt t="7742" x="3906838" y="2124075"/>
          <p14:tracePt t="7759" x="4078288" y="2174875"/>
          <p14:tracePt t="7763" x="4321175" y="2252663"/>
          <p14:tracePt t="7775" x="4427538" y="2287588"/>
          <p14:tracePt t="7779" x="4533900" y="2352675"/>
          <p14:tracePt t="7790" x="4591050" y="2387600"/>
          <p14:tracePt t="7800" x="4656138" y="2438400"/>
          <p14:tracePt t="7818" x="4670425" y="2452688"/>
          <p14:tracePt t="7822" x="4741863" y="2538413"/>
          <p14:tracePt t="7829" x="4756150" y="2581275"/>
          <p14:tracePt t="7839" x="4770438" y="2601913"/>
          <p14:tracePt t="7843" x="4770438" y="2630488"/>
          <p14:tracePt t="7858" x="4784725" y="2667000"/>
          <p14:tracePt t="7862" x="4784725" y="2687638"/>
          <p14:tracePt t="7872" x="4770438" y="2716213"/>
          <p14:tracePt t="7876" x="4733925" y="2751138"/>
          <p14:tracePt t="7888" x="4691063" y="2787650"/>
          <p14:tracePt t="7892" x="4591050" y="2851150"/>
          <p14:tracePt t="7902" x="4505325" y="2894013"/>
          <p14:tracePt t="7912" x="4406900" y="2930525"/>
          <p14:tracePt t="7916" x="4306888" y="2965450"/>
          <p14:tracePt t="7931" x="4170363" y="3001963"/>
          <p14:tracePt t="7942" x="4006850" y="3030538"/>
          <p14:tracePt t="7946" x="3843338" y="3051175"/>
          <p14:tracePt t="7949" x="3657600" y="3094038"/>
          <p14:tracePt t="7964" x="3265488" y="3100388"/>
          <p14:tracePt t="7975" x="3044825" y="3114675"/>
          <p14:tracePt t="7979" x="2816225" y="3114675"/>
          <p14:tracePt t="7996" x="2366963" y="3114675"/>
          <p14:tracePt t="8007" x="2166938" y="3100388"/>
          <p14:tracePt t="8015" x="1968500" y="3051175"/>
          <p14:tracePt t="8025" x="1789113" y="3016250"/>
          <p14:tracePt t="8029" x="1639888" y="2979738"/>
          <p14:tracePt t="8047" x="1454150" y="2901950"/>
          <p14:tracePt t="8056" x="1354138" y="2836863"/>
          <p14:tracePt t="8060" x="1262063" y="2801938"/>
          <p14:tracePt t="8071" x="1190625" y="2751138"/>
          <p14:tracePt t="8090" x="1127125" y="2687638"/>
          <p14:tracePt t="8094" x="1098550" y="2652713"/>
          <p14:tracePt t="8105" x="1076325" y="2630488"/>
          <p14:tracePt t="8110" x="1062038" y="2616200"/>
          <p14:tracePt t="8124" x="1062038" y="2581275"/>
          <p14:tracePt t="8140" x="1062038" y="2566988"/>
          <p14:tracePt t="8191" x="1076325" y="2566988"/>
          <p14:tracePt t="8210" x="1090613" y="2566988"/>
          <p14:tracePt t="8213" x="1098550" y="2566988"/>
          <p14:tracePt t="8224" x="1112838" y="2581275"/>
          <p14:tracePt t="8232" x="1127125" y="2581275"/>
          <p14:tracePt t="8239" x="1141413" y="2587625"/>
          <p14:tracePt t="8250" x="1155700" y="2601913"/>
          <p14:tracePt t="8260" x="1176338" y="2616200"/>
          <p14:tracePt t="8267" x="1204913" y="2630488"/>
          <p14:tracePt t="8272" x="1225550" y="2638425"/>
          <p14:tracePt t="8279" x="1239838" y="2667000"/>
          <p14:tracePt t="8294" x="1276350" y="2679700"/>
          <p14:tracePt t="8306" x="1290638" y="2687638"/>
          <p14:tracePt t="8318" x="1304925" y="2687638"/>
          <p14:tracePt t="8343" x="1311275" y="2687638"/>
          <p14:tracePt t="8413" x="1311275" y="2701925"/>
          <p14:tracePt t="8446" x="1304925" y="2701925"/>
          <p14:tracePt t="8457" x="1290638" y="2716213"/>
          <p14:tracePt t="8476" x="1262063" y="2716213"/>
          <p14:tracePt t="8480" x="1239838" y="2716213"/>
          <p14:tracePt t="8489" x="1204913" y="2716213"/>
          <p14:tracePt t="8500" x="1162050" y="2716213"/>
          <p14:tracePt t="8508" x="1155700" y="2716213"/>
          <p14:tracePt t="8519" x="1090613" y="2716213"/>
          <p14:tracePt t="8523" x="1076325" y="2716213"/>
          <p14:tracePt t="8527" x="1047750" y="2716213"/>
          <p14:tracePt t="8536" x="1012825" y="2716213"/>
          <p14:tracePt t="8546" x="998538" y="2701925"/>
          <p14:tracePt t="8557" x="990600" y="2701925"/>
          <p14:tracePt t="8562" x="976313" y="2687638"/>
          <p14:tracePt t="8573" x="976313" y="2679700"/>
          <p14:tracePt t="8593" x="976313" y="2667000"/>
          <p14:tracePt t="8616" x="976313" y="2652713"/>
          <p14:tracePt t="8621" x="998538" y="2638425"/>
          <p14:tracePt t="8625" x="1027113" y="2638425"/>
          <p14:tracePt t="8636" x="1098550" y="2630488"/>
          <p14:tracePt t="8646" x="1162050" y="2616200"/>
          <p14:tracePt t="8649" x="1254125" y="2616200"/>
          <p14:tracePt t="8661" x="1362075" y="2616200"/>
          <p14:tracePt t="8668" x="1411288" y="2616200"/>
          <p14:tracePt t="8679" x="1576388" y="2616200"/>
          <p14:tracePt t="8683" x="1703388" y="2616200"/>
          <p14:tracePt t="8694" x="1825625" y="2630488"/>
          <p14:tracePt t="8698" x="1889125" y="2652713"/>
          <p14:tracePt t="8710" x="1989138" y="2679700"/>
          <p14:tracePt t="8714" x="2074863" y="2716213"/>
          <p14:tracePt t="8733" x="2252663" y="2801938"/>
          <p14:tracePt t="8742" x="2317750" y="2836863"/>
          <p14:tracePt t="8750" x="2338388" y="2865438"/>
          <p14:tracePt t="8755" x="2381250" y="2901950"/>
          <p14:tracePt t="8768" x="2403475" y="2930525"/>
          <p14:tracePt t="8773" x="2432050" y="2951163"/>
          <p14:tracePt t="8777" x="2438400" y="2979738"/>
          <p14:tracePt t="8790" x="2452688" y="2994025"/>
          <p14:tracePt t="8794" x="2452688" y="3016250"/>
          <p14:tracePt t="8815" x="2466975" y="3044825"/>
          <p14:tracePt t="8819" x="2466975" y="3065463"/>
          <p14:tracePt t="8831" x="2466975" y="3079750"/>
          <p14:tracePt t="8839" x="2438400" y="3100388"/>
          <p14:tracePt t="8843" x="2417763" y="3128963"/>
          <p14:tracePt t="8865" x="2352675" y="3200400"/>
          <p14:tracePt t="8869" x="2317750" y="3251200"/>
          <p14:tracePt t="8879" x="2281238" y="3294063"/>
          <p14:tracePt t="8883" x="2232025" y="3343275"/>
          <p14:tracePt t="8895" x="2166938" y="3379788"/>
          <p14:tracePt t="8909" x="2152650" y="3394075"/>
          <p14:tracePt t="8914" x="2103438" y="3414713"/>
          <p14:tracePt t="8918" x="2066925" y="3429000"/>
          <p14:tracePt t="8922" x="2025650" y="3457575"/>
          <p14:tracePt t="8942" x="1989138" y="3463925"/>
          <p14:tracePt t="8951" x="1968500" y="3463925"/>
          <p14:tracePt t="8959" x="1954213" y="3478213"/>
          <p14:tracePt t="8968" x="1939925" y="3478213"/>
          <p14:tracePt t="9211" x="1939925" y="3492500"/>
          <p14:tracePt t="9222" x="1939925" y="3529013"/>
          <p14:tracePt t="9231" x="1939925" y="3578225"/>
          <p14:tracePt t="9240" x="1939925" y="3629025"/>
          <p14:tracePt t="9249" x="1925638" y="3692525"/>
          <p14:tracePt t="9257" x="1925638" y="3757613"/>
          <p14:tracePt t="9260" x="1917700" y="3813175"/>
          <p14:tracePt t="9272" x="1917700" y="3878263"/>
          <p14:tracePt t="9276" x="1903413" y="3906838"/>
          <p14:tracePt t="9286" x="1903413" y="3941763"/>
          <p14:tracePt t="9297" x="1903413" y="3963988"/>
          <p14:tracePt t="9301" x="1903413" y="3992563"/>
          <p14:tracePt t="9315" x="1903413" y="4006850"/>
          <p14:tracePt t="9319" x="1903413" y="4021138"/>
          <p14:tracePt t="9347" x="1903413" y="4027488"/>
          <p14:tracePt t="9397" x="1925638" y="4027488"/>
          <p14:tracePt t="9407" x="1954213" y="4027488"/>
          <p14:tracePt t="9416" x="1974850" y="4041775"/>
          <p14:tracePt t="9425" x="2017713" y="4041775"/>
          <p14:tracePt t="9433" x="2052638" y="4070350"/>
          <p14:tracePt t="9443" x="2103438" y="4078288"/>
          <p14:tracePt t="9447" x="2138363" y="4092575"/>
          <p14:tracePt t="9455" x="2189163" y="4121150"/>
          <p14:tracePt t="9468" x="2238375" y="4141788"/>
          <p14:tracePt t="9473" x="2281238" y="4156075"/>
          <p14:tracePt t="9478" x="2317750" y="4178300"/>
          <p14:tracePt t="9490" x="2338388" y="4191000"/>
          <p14:tracePt t="9500" x="2366963" y="4205288"/>
          <p14:tracePt t="9505" x="2389188" y="4219575"/>
          <p14:tracePt t="9515" x="2417763" y="4227513"/>
          <p14:tracePt t="9523" x="2432050" y="4241800"/>
          <p14:tracePt t="9526" x="2438400" y="4241800"/>
          <p14:tracePt t="9539" x="2438400" y="4256088"/>
          <p14:tracePt t="9544" x="2452688" y="4256088"/>
          <p14:tracePt t="9550" x="2452688" y="4270375"/>
          <p14:tracePt t="9589" x="2452688" y="4276725"/>
          <p14:tracePt t="9711" x="2452688" y="4291013"/>
          <p14:tracePt t="9904" x="2438400" y="4276725"/>
          <p14:tracePt t="9913" x="2417763" y="4276725"/>
          <p14:tracePt t="9931" x="2389188" y="4276725"/>
          <p14:tracePt t="9942" x="2381250" y="4276725"/>
          <p14:tracePt t="9946" x="2352675" y="4276725"/>
          <p14:tracePt t="9955" x="2338388" y="4291013"/>
          <p14:tracePt t="9966" x="2332038" y="4305300"/>
          <p14:tracePt t="9978" x="2303463" y="4319588"/>
          <p14:tracePt t="9991" x="2289175" y="4327525"/>
          <p14:tracePt t="9998" x="2281238" y="4341813"/>
          <p14:tracePt t="10002" x="2266950" y="4356100"/>
          <p14:tracePt t="10015" x="2252663" y="4376738"/>
          <p14:tracePt t="10019" x="2252663" y="4405313"/>
          <p14:tracePt t="10030" x="2252663" y="4419600"/>
          <p14:tracePt t="10035" x="2252663" y="4441825"/>
          <p14:tracePt t="10046" x="2252663" y="4470400"/>
          <p14:tracePt t="10050" x="2281238" y="4491038"/>
          <p14:tracePt t="10062" x="2317750" y="4519613"/>
          <p14:tracePt t="10072" x="2338388" y="4556125"/>
          <p14:tracePt t="10076" x="2381250" y="4583113"/>
          <p14:tracePt t="10089" x="2417763" y="4605338"/>
          <p14:tracePt t="10094" x="2466975" y="4619625"/>
          <p14:tracePt t="10106" x="2516188" y="4640263"/>
          <p14:tracePt t="10110" x="2552700" y="4668838"/>
          <p14:tracePt t="10120" x="2616200" y="4683125"/>
          <p14:tracePt t="10128" x="2667000" y="4691063"/>
          <p14:tracePt t="10139" x="2716213" y="4705350"/>
          <p14:tracePt t="10143" x="2781300" y="4719638"/>
          <p14:tracePt t="10149" x="2801938" y="4719638"/>
          <p14:tracePt t="10161" x="2851150" y="4733925"/>
          <p14:tracePt t="10174" x="2894013" y="4740275"/>
          <p14:tracePt t="10179" x="2916238" y="4740275"/>
          <p14:tracePt t="10182" x="2944813" y="4754563"/>
          <p14:tracePt t="10195" x="2951163" y="4768850"/>
          <p14:tracePt t="10200" x="2979738" y="4768850"/>
          <p14:tracePt t="10202" x="2979738" y="4783138"/>
          <p14:tracePt t="10222" x="2994025" y="4791075"/>
          <p14:tracePt t="10233" x="2994025" y="4819650"/>
          <p14:tracePt t="10239" x="2994025" y="4833938"/>
          <p14:tracePt t="10248" x="2994025" y="4854575"/>
          <p14:tracePt t="10252" x="2994025" y="4883150"/>
          <p14:tracePt t="10263" x="2979738" y="4919663"/>
          <p14:tracePt t="10273" x="2951163" y="4940300"/>
          <p14:tracePt t="10277" x="2916238" y="4968875"/>
          <p14:tracePt t="10283" x="2879725" y="5018088"/>
          <p14:tracePt t="10299" x="2830513" y="5054600"/>
          <p14:tracePt t="10303" x="2767013" y="5083175"/>
          <p14:tracePt t="10315" x="2716213" y="5118100"/>
          <p14:tracePt t="10319" x="2667000" y="5168900"/>
          <p14:tracePt t="10331" x="2601913" y="5197475"/>
          <p14:tracePt t="10335" x="2530475" y="5218113"/>
          <p14:tracePt t="10346" x="2452688" y="5246688"/>
          <p14:tracePt t="10350" x="2389188" y="5283200"/>
          <p14:tracePt t="10363" x="2303463" y="5297488"/>
          <p14:tracePt t="10367" x="2232025" y="5303838"/>
          <p14:tracePt t="10378" x="2138363" y="5318125"/>
          <p14:tracePt t="10382" x="2052638" y="5318125"/>
          <p14:tracePt t="10392" x="1974850" y="5318125"/>
          <p14:tracePt t="10400" x="1903413" y="5318125"/>
          <p14:tracePt t="10406" x="1825625" y="5318125"/>
          <p14:tracePt t="10419" x="1789113" y="5318125"/>
          <p14:tracePt t="10423" x="1739900" y="5318125"/>
          <p14:tracePt t="10430" x="1703388" y="5303838"/>
          <p14:tracePt t="10441" x="1674813" y="5297488"/>
          <p14:tracePt t="10445" x="1654175" y="5283200"/>
          <p14:tracePt t="10457" x="1639888" y="5283200"/>
          <p14:tracePt t="10462" x="1639888" y="5268913"/>
          <p14:tracePt t="10509" x="1668463" y="5268913"/>
          <p14:tracePt t="10518" x="1717675" y="5268913"/>
          <p14:tracePt t="10538" x="1817688" y="5268913"/>
          <p14:tracePt t="10545" x="1903413" y="5268913"/>
          <p14:tracePt t="10555" x="2038350" y="5268913"/>
          <p14:tracePt t="10559" x="2138363" y="5268913"/>
          <p14:tracePt t="10569" x="2203450" y="5268913"/>
          <p14:tracePt t="10579" x="2303463" y="5283200"/>
          <p14:tracePt t="10583" x="2403475" y="5303838"/>
          <p14:tracePt t="10596" x="2501900" y="5318125"/>
          <p14:tracePt t="10600" x="2587625" y="5346700"/>
          <p14:tracePt t="10614" x="2681288" y="5353050"/>
          <p14:tracePt t="10618" x="2767013" y="5367338"/>
          <p14:tracePt t="10622" x="2851150" y="5367338"/>
          <p14:tracePt t="10635" x="2916238" y="5381625"/>
          <p14:tracePt t="10645" x="2979738" y="5395913"/>
          <p14:tracePt t="10652" x="3044825" y="5395913"/>
          <p14:tracePt t="10656" x="3094038" y="5403850"/>
          <p14:tracePt t="10669" x="3116263" y="5403850"/>
          <p14:tracePt t="10681" x="3165475" y="5418138"/>
          <p14:tracePt t="10685" x="3194050" y="5418138"/>
          <p14:tracePt t="10689" x="3216275" y="5432425"/>
          <p14:tracePt t="10702" x="3244850" y="5432425"/>
          <p14:tracePt t="10706" x="3251200" y="5432425"/>
          <p14:tracePt t="10715" x="3265488" y="5446713"/>
          <p14:tracePt t="10724" x="3279775" y="5446713"/>
          <p14:tracePt t="10739" x="3294063" y="5446713"/>
          <p14:tracePt t="10750" x="3294063" y="5453063"/>
          <p14:tracePt t="10789" x="3294063" y="5467350"/>
          <p14:tracePt t="10794" x="3265488" y="5467350"/>
          <p14:tracePt t="10805" x="3251200" y="5481638"/>
          <p14:tracePt t="10810" x="3216275" y="5503863"/>
          <p14:tracePt t="10822" x="3194050" y="5518150"/>
          <p14:tracePt t="10827" x="3151188" y="5553075"/>
          <p14:tracePt t="10832" x="3101975" y="5581650"/>
          <p14:tracePt t="11274" x="3101975" y="5595938"/>
          <p14:tracePt t="11282" x="3116263" y="5603875"/>
          <p14:tracePt t="11291" x="3130550" y="5632450"/>
          <p14:tracePt t="11300" x="3144838" y="5653088"/>
          <p14:tracePt t="11309" x="3179763" y="5681663"/>
          <p14:tracePt t="11317" x="3201988" y="5703888"/>
          <p14:tracePt t="11329" x="3230563" y="5745163"/>
          <p14:tracePt t="11338" x="3251200" y="5767388"/>
          <p14:tracePt t="11342" x="3279775" y="5781675"/>
          <p14:tracePt t="11352" x="3328988" y="5816600"/>
          <p14:tracePt t="11357" x="3365500" y="5845175"/>
          <p14:tracePt t="11367" x="3394075" y="5859463"/>
          <p14:tracePt t="11374" x="3414713" y="5867400"/>
          <p14:tracePt t="11381" x="3465513" y="5881688"/>
          <p14:tracePt t="11392" x="3494088" y="5895975"/>
          <p14:tracePt t="11399" x="3514725" y="5910263"/>
          <p14:tracePt t="11408" x="3565525" y="5910263"/>
          <p14:tracePt t="11419" x="3608388" y="5916613"/>
          <p14:tracePt t="11424" x="3643313" y="5916613"/>
          <p14:tracePt t="11428" x="3678238" y="5916613"/>
          <p14:tracePt t="11441" x="3714750" y="5916613"/>
          <p14:tracePt t="11446" x="3757613" y="5916613"/>
          <p14:tracePt t="11457" x="3792538" y="5895975"/>
          <p14:tracePt t="11461" x="3843338" y="5881688"/>
          <p14:tracePt t="11474" x="3892550" y="5859463"/>
          <p14:tracePt t="11484" x="3943350" y="5830888"/>
          <p14:tracePt t="11488" x="4006850" y="5810250"/>
          <p14:tracePt t="11497" x="4057650" y="5781675"/>
          <p14:tracePt t="11501" x="4121150" y="5745163"/>
          <p14:tracePt t="11515" x="4178300" y="5703888"/>
          <p14:tracePt t="11523" x="4227513" y="5681663"/>
          <p14:tracePt t="11527" x="4278313" y="5646738"/>
          <p14:tracePt t="11541" x="4327525" y="5618163"/>
          <p14:tracePt t="11545" x="4378325" y="5595938"/>
          <p14:tracePt t="11548" x="4421188" y="5553075"/>
          <p14:tracePt t="11563" x="4456113" y="5532438"/>
          <p14:tracePt t="11567" x="4470400" y="5518150"/>
          <p14:tracePt t="11579" x="4491038" y="5481638"/>
          <p14:tracePt t="11583" x="4533900" y="5453063"/>
          <p14:tracePt t="11595" x="4541838" y="5432425"/>
          <p14:tracePt t="11599" x="4570413" y="5403850"/>
          <p14:tracePt t="11608" x="4584700" y="5395913"/>
          <p14:tracePt t="11619" x="4591050" y="5367338"/>
          <p14:tracePt t="11627" x="4605338" y="5353050"/>
          <p14:tracePt t="11631" x="4619625" y="5346700"/>
          <p14:tracePt t="11655" x="4633913" y="5303838"/>
          <p14:tracePt t="11665" x="4641850" y="5297488"/>
          <p14:tracePt t="11673" x="4641850" y="5283200"/>
          <p14:tracePt t="11683" x="4656138" y="5246688"/>
          <p14:tracePt t="11689" x="4670425" y="5232400"/>
          <p14:tracePt t="11702" x="4691063" y="5168900"/>
          <p14:tracePt t="11714" x="4705350" y="5132388"/>
          <p14:tracePt t="11724" x="4705350" y="5089525"/>
          <p14:tracePt t="11736" x="4719638" y="5054600"/>
          <p14:tracePt t="11740" x="4733925" y="5003800"/>
          <p14:tracePt t="11744" x="4756150" y="4954588"/>
          <p14:tracePt t="11759" x="4770438" y="4883150"/>
          <p14:tracePt t="11772" x="4784725" y="4840288"/>
          <p14:tracePt t="11776" x="4791075" y="4805363"/>
          <p14:tracePt t="11791" x="4791075" y="4768850"/>
          <p14:tracePt t="11795" x="4805363" y="4740275"/>
          <p14:tracePt t="11798" x="4819650" y="4719638"/>
          <p14:tracePt t="11810" x="4833938" y="4691063"/>
          <p14:tracePt t="11814" x="4833938" y="4668838"/>
          <p14:tracePt t="11832" x="4856163" y="4640263"/>
          <p14:tracePt t="11846" x="4870450" y="4633913"/>
          <p14:tracePt t="11850" x="4870450" y="4619625"/>
          <p14:tracePt t="11861" x="4883150" y="4605338"/>
          <p14:tracePt t="11867" x="4891088" y="4591050"/>
          <p14:tracePt t="11879" x="4919663" y="4583113"/>
          <p14:tracePt t="11893" x="4933950" y="4570413"/>
          <p14:tracePt t="11897" x="4954588" y="4570413"/>
          <p14:tracePt t="11915" x="4983163" y="4570413"/>
          <p14:tracePt t="11928" x="5019675" y="4556125"/>
          <p14:tracePt t="11943" x="5048250" y="4556125"/>
          <p14:tracePt t="11947" x="5068888" y="4556125"/>
          <p14:tracePt t="11963" x="5097463" y="4541838"/>
          <p14:tracePt t="11968" x="5133975" y="4541838"/>
          <p14:tracePt t="11973" x="5168900" y="4541838"/>
          <p14:tracePt t="11977" x="5183188" y="4541838"/>
          <p14:tracePt t="11990" x="5233988" y="4541838"/>
          <p14:tracePt t="11998" x="5268913" y="4541838"/>
          <p14:tracePt t="12003" x="5283200" y="4541838"/>
          <p14:tracePt t="12014" x="5318125" y="4527550"/>
          <p14:tracePt t="12019" x="5346700" y="4527550"/>
          <p14:tracePt t="12028" x="5383213" y="4527550"/>
          <p14:tracePt t="12033" x="5403850" y="4527550"/>
          <p14:tracePt t="12044" x="5432425" y="4527550"/>
          <p14:tracePt t="12048" x="5454650" y="4527550"/>
          <p14:tracePt t="12059" x="5483225" y="4527550"/>
          <p14:tracePt t="12065" x="5497513" y="4527550"/>
          <p14:tracePt t="12075" x="5518150" y="4527550"/>
          <p14:tracePt t="12084" x="5532438" y="4527550"/>
          <p14:tracePt t="12093" x="5546725" y="4527550"/>
          <p14:tracePt t="12097" x="5561013" y="4527550"/>
          <p14:tracePt t="12109" x="5568950" y="4541838"/>
          <p14:tracePt t="12113" x="5583238" y="4541838"/>
          <p14:tracePt t="12147" x="5611813" y="4583113"/>
          <p14:tracePt t="12158" x="5618163" y="4591050"/>
          <p14:tracePt t="12172" x="5618163" y="4605338"/>
          <p14:tracePt t="12186" x="5618163" y="4619625"/>
          <p14:tracePt t="12222" x="5618163" y="4633913"/>
          <p14:tracePt t="12230" x="5618163" y="4640263"/>
          <p14:tracePt t="12239" x="5611813" y="4654550"/>
          <p14:tracePt t="12243" x="5583238" y="4683125"/>
          <p14:tracePt t="12273" x="5546725" y="4719638"/>
          <p14:tracePt t="12278" x="5368925" y="4919663"/>
          <p14:tracePt t="12281" x="5268913" y="5032375"/>
          <p14:tracePt t="12296" x="5183188" y="5146675"/>
          <p14:tracePt t="12307" x="5068888" y="5246688"/>
          <p14:tracePt t="12312" x="4968875" y="5353050"/>
          <p14:tracePt t="12316" x="4870450" y="5446713"/>
          <p14:tracePt t="12330" x="4705350" y="5581650"/>
          <p14:tracePt t="12343" x="4605338" y="5653088"/>
          <p14:tracePt t="12348" x="4505325" y="5716588"/>
          <p14:tracePt t="12361" x="4441825" y="5767388"/>
          <p14:tracePt t="12372" x="4370388" y="5810250"/>
          <p14:tracePt t="12377" x="4306888" y="5830888"/>
          <p14:tracePt t="12381" x="4241800" y="5859463"/>
          <p14:tracePt t="12388" x="4192588" y="5881688"/>
          <p14:tracePt t="12396" x="4141788" y="5895975"/>
          <p14:tracePt t="12410" x="4106863" y="5910263"/>
          <p14:tracePt t="12414" x="4078288" y="5910263"/>
          <p14:tracePt t="12423" x="4043363" y="5910263"/>
          <p14:tracePt t="12432" x="4006850" y="5916613"/>
          <p14:tracePt t="12439" x="3978275" y="5916613"/>
          <p14:tracePt t="12444" x="3957638" y="5916613"/>
          <p14:tracePt t="12457" x="3929063" y="5930900"/>
          <p14:tracePt t="12462" x="3906838" y="5945188"/>
          <p14:tracePt t="12472" x="3878263" y="5945188"/>
          <p14:tracePt t="12480" x="3863975" y="5959475"/>
          <p14:tracePt t="12496" x="3857625" y="5959475"/>
          <p14:tracePt t="12501" x="3829050" y="5967413"/>
          <p14:tracePt t="12519" x="3814763" y="5981700"/>
          <p14:tracePt t="12548" x="3806825" y="5981700"/>
          <p14:tracePt t="12668" x="3792538" y="5967413"/>
          <p14:tracePt t="12677" x="3778250" y="5959475"/>
          <p14:tracePt t="12690" x="3778250" y="5945188"/>
          <p14:tracePt t="12695" x="3763963" y="5930900"/>
          <p14:tracePt t="12707" x="3743325" y="5895975"/>
          <p14:tracePt t="12714" x="3729038" y="5867400"/>
          <p14:tracePt t="12717" x="3706813" y="5816600"/>
          <p14:tracePt t="12729" x="3692525" y="5767388"/>
          <p14:tracePt t="12740" x="3663950" y="5716588"/>
          <p14:tracePt t="12745" x="3657600" y="5646738"/>
          <p14:tracePt t="12755" x="3643313" y="5567363"/>
          <p14:tracePt t="12764" x="3643313" y="5481638"/>
          <p14:tracePt t="12768" x="3643313" y="5395913"/>
          <p14:tracePt t="12780" x="3643313" y="5303838"/>
          <p14:tracePt t="12784" x="3643313" y="5232400"/>
          <p14:tracePt t="12793" x="3643313" y="5154613"/>
          <p14:tracePt t="12802" x="3643313" y="5132388"/>
          <p14:tracePt t="12812" x="3643313" y="5083175"/>
          <p14:tracePt t="12817" x="3643313" y="5032375"/>
          <p14:tracePt t="12826" x="3643313" y="5003800"/>
          <p14:tracePt t="12832" x="3643313" y="4983163"/>
          <p14:tracePt t="12841" x="3643313" y="4954588"/>
          <p14:tracePt t="12850" x="3643313" y="4940300"/>
          <p14:tracePt t="12872" x="3643313" y="4933950"/>
          <p14:tracePt t="13087" x="3629025" y="4933950"/>
          <p14:tracePt t="13119" x="3614738" y="4933950"/>
          <p14:tracePt t="13130" x="3608388" y="4933950"/>
          <p14:tracePt t="13147" x="3579813" y="4919663"/>
          <p14:tracePt t="13158" x="3557588" y="4919663"/>
          <p14:tracePt t="13162" x="3514725" y="4919663"/>
          <p14:tracePt t="13172" x="3494088" y="4919663"/>
          <p14:tracePt t="13181" x="3457575" y="4919663"/>
          <p14:tracePt t="13186" x="3408363" y="4919663"/>
          <p14:tracePt t="13196" x="3357563" y="4919663"/>
          <p14:tracePt t="13203" x="3314700" y="4919663"/>
          <p14:tracePt t="13212" x="3251200" y="4919663"/>
          <p14:tracePt t="13219" x="3201988" y="4919663"/>
          <p14:tracePt t="13229" x="3144838" y="4919663"/>
          <p14:tracePt t="13233" x="3079750" y="4919663"/>
          <p14:tracePt t="13244" x="3016250" y="4919663"/>
          <p14:tracePt t="13252" x="2951163" y="4919663"/>
          <p14:tracePt t="13264" x="2894013" y="4933950"/>
          <p14:tracePt t="13268" x="2830513" y="4933950"/>
          <p14:tracePt t="13279" x="2767013" y="4940300"/>
          <p14:tracePt t="13284" x="2701925" y="4954588"/>
          <p14:tracePt t="13299" x="2587625" y="4968875"/>
          <p14:tracePt t="13309" x="2530475" y="4983163"/>
          <p14:tracePt t="13319" x="2481263" y="4989513"/>
          <p14:tracePt t="13324" x="2432050" y="5003800"/>
          <p14:tracePt t="13339" x="2389188" y="5018088"/>
          <p14:tracePt t="13343" x="2366963" y="5032375"/>
          <p14:tracePt t="13346" x="2332038" y="5040313"/>
          <p14:tracePt t="13360" x="2303463" y="5054600"/>
          <p14:tracePt t="13364" x="2281238" y="5068888"/>
          <p14:tracePt t="13381" x="2238375" y="5089525"/>
          <p14:tracePt t="13392" x="2217738" y="5103813"/>
          <p14:tracePt t="13396" x="2203450" y="5118100"/>
          <p14:tracePt t="13407" x="2189163" y="5146675"/>
          <p14:tracePt t="13417" x="2189163" y="5154613"/>
          <p14:tracePt t="13423" x="2174875" y="5168900"/>
          <p14:tracePt t="13427" x="2174875" y="5183188"/>
          <p14:tracePt t="13443" x="2174875" y="5218113"/>
          <p14:tracePt t="13450" x="2174875" y="5232400"/>
          <p14:tracePt t="13461" x="2174875" y="5246688"/>
          <p14:tracePt t="13469" x="2174875" y="5283200"/>
          <p14:tracePt t="13478" x="2174875" y="5297488"/>
          <p14:tracePt t="13489" x="2174875" y="5332413"/>
          <p14:tracePt t="13494" x="2174875" y="5353050"/>
          <p14:tracePt t="13503" x="2203450" y="5381625"/>
          <p14:tracePt t="13517" x="2252663" y="5453063"/>
          <p14:tracePt t="13531" x="2289175" y="5495925"/>
          <p14:tracePt t="13537" x="2338388" y="5532438"/>
          <p14:tracePt t="13543" x="2389188" y="5581650"/>
          <p14:tracePt t="13550" x="2438400" y="5618163"/>
          <p14:tracePt t="13566" x="2581275" y="5695950"/>
          <p14:tracePt t="13582" x="2701925" y="5745163"/>
          <p14:tracePt t="13589" x="2767013" y="5759450"/>
          <p14:tracePt t="13595" x="2844800" y="5795963"/>
          <p14:tracePt t="13600" x="2944813" y="5810250"/>
          <p14:tracePt t="13616" x="3044825" y="5810250"/>
          <p14:tracePt t="13628" x="3201988" y="5816600"/>
          <p14:tracePt t="13633" x="3429000" y="5816600"/>
          <p14:tracePt t="13639" x="3557588" y="5816600"/>
          <p14:tracePt t="13644" x="3663950" y="5795963"/>
          <p14:tracePt t="13659" x="3792538" y="5745163"/>
          <p14:tracePt t="13664" x="3921125" y="5695950"/>
          <p14:tracePt t="13668" x="4043363" y="5646738"/>
          <p14:tracePt t="13683" x="4170363" y="5595938"/>
          <p14:tracePt t="13689" x="4278313" y="5546725"/>
          <p14:tracePt t="13694" x="4421188" y="5467350"/>
          <p14:tracePt t="13705" x="4541838" y="5395913"/>
          <p14:tracePt t="13710" x="4691063" y="5318125"/>
          <p14:tracePt t="13724" x="4968875" y="5118100"/>
          <p14:tracePt t="13734" x="5105400" y="5018088"/>
          <p14:tracePt t="13744" x="5248275" y="4891088"/>
          <p14:tracePt t="13748" x="5383213" y="4783138"/>
          <p14:tracePt t="13760" x="5532438" y="4640263"/>
          <p14:tracePt t="13768" x="5683250" y="4476750"/>
          <p14:tracePt t="13779" x="5818188" y="4327525"/>
          <p14:tracePt t="13783" x="5961063" y="4191000"/>
          <p14:tracePt t="13794" x="6096000" y="4056063"/>
          <p14:tracePt t="13798" x="6224588" y="3913188"/>
          <p14:tracePt t="13823" x="6508750" y="3657600"/>
          <p14:tracePt t="13836" x="6573838" y="3578225"/>
          <p14:tracePt t="13841" x="6594475" y="3563938"/>
          <p14:tracePt t="13845" x="6645275" y="3514725"/>
          <p14:tracePt t="13859" x="6694488" y="3492500"/>
          <p14:tracePt t="13864" x="6745288" y="3463925"/>
          <p14:tracePt t="14086" x="6745288" y="3457575"/>
          <p14:tracePt t="14098" x="6745288" y="3443288"/>
          <p14:tracePt t="14106" x="6745288" y="3429000"/>
          <p14:tracePt t="14115" x="6759575" y="3414713"/>
          <p14:tracePt t="14119" x="6788150" y="3394075"/>
          <p14:tracePt t="14134" x="6823075" y="3379788"/>
          <p14:tracePt t="14139" x="6873875" y="3343275"/>
          <p14:tracePt t="14144" x="6923088" y="3300413"/>
          <p14:tracePt t="14157" x="6994525" y="3265488"/>
          <p14:tracePt t="14164" x="7072313" y="3243263"/>
          <p14:tracePt t="14168" x="7143750" y="3200400"/>
          <p14:tracePt t="14181" x="7237413" y="3179763"/>
          <p14:tracePt t="14185" x="7308850" y="3165475"/>
          <p14:tracePt t="14196" x="7407275" y="3143250"/>
          <p14:tracePt t="14206" x="7500938" y="3128963"/>
          <p14:tracePt t="14211" x="7586663" y="3100388"/>
          <p14:tracePt t="14223" x="7658100" y="3100388"/>
          <p14:tracePt t="14227" x="7735888" y="3094038"/>
          <p14:tracePt t="14236" x="7813675" y="3094038"/>
          <p14:tracePt t="14242" x="7870825" y="3094038"/>
          <p14:tracePt t="14252" x="7913688" y="3094038"/>
          <p14:tracePt t="14263" x="7985125" y="3094038"/>
          <p14:tracePt t="14267" x="8013700" y="3094038"/>
          <p14:tracePt t="14281" x="8050213" y="3094038"/>
          <p14:tracePt t="14285" x="8070850" y="3094038"/>
          <p14:tracePt t="14290" x="8085138" y="3094038"/>
          <p14:tracePt t="14300" x="8099425" y="3094038"/>
          <p14:tracePt t="14309" x="8113713" y="3094038"/>
          <p14:tracePt t="14315" x="8121650" y="3094038"/>
          <p14:tracePt t="14339" x="8134350" y="3094038"/>
          <p14:tracePt t="14415" x="8121650" y="3094038"/>
          <p14:tracePt t="14488" x="8113713" y="3094038"/>
          <p14:tracePt t="14520" x="8113713" y="3100388"/>
          <p14:tracePt t="14611" x="8113713" y="3114675"/>
          <p14:tracePt t="14642" x="8113713" y="3128963"/>
          <p14:tracePt t="15214" x="8134350" y="3143250"/>
          <p14:tracePt t="15223" x="8162925" y="3151188"/>
          <p14:tracePt t="15231" x="8185150" y="3179763"/>
          <p14:tracePt t="15241" x="8213725" y="3200400"/>
          <p14:tracePt t="15250" x="8234363" y="3228975"/>
          <p14:tracePt t="15260" x="8262938" y="3243263"/>
          <p14:tracePt t="15264" x="8285163" y="3265488"/>
          <p14:tracePt t="15274" x="8313738" y="3279775"/>
          <p14:tracePt t="15283" x="8334375" y="3300413"/>
          <p14:tracePt t="15288" x="8362950" y="3314700"/>
          <p14:tracePt t="15300" x="8399463" y="3365500"/>
          <p14:tracePt t="15305" x="8428038" y="3394075"/>
          <p14:tracePt t="15316" x="8448675" y="3414713"/>
          <p14:tracePt t="15321" x="8462963" y="3443288"/>
          <p14:tracePt t="15332" x="8477250" y="3463925"/>
          <p14:tracePt t="15340" x="8499475" y="3506788"/>
          <p14:tracePt t="15349" x="8499475" y="3514725"/>
          <p14:tracePt t="15353" x="8513763" y="3543300"/>
          <p14:tracePt t="15366" x="8513763" y="3578225"/>
          <p14:tracePt t="15374" x="8513763" y="3614738"/>
          <p14:tracePt t="15378" x="8513763" y="3629025"/>
          <p14:tracePt t="15390" x="8513763" y="3678238"/>
          <p14:tracePt t="15394" x="8513763" y="3706813"/>
          <p14:tracePt t="15408" x="8477250" y="3757613"/>
          <p14:tracePt t="15417" x="8434388" y="3792538"/>
          <p14:tracePt t="15429" x="8399463" y="3813175"/>
          <p14:tracePt t="15434" x="8348663" y="3856038"/>
          <p14:tracePt t="15456" x="8220075" y="3927475"/>
          <p14:tracePt t="15462" x="8134350" y="3978275"/>
          <p14:tracePt t="15466" x="8064500" y="4006850"/>
          <p14:tracePt t="15490" x="7721600" y="4121150"/>
          <p14:tracePt t="15500" x="7607300" y="4141788"/>
          <p14:tracePt t="15513" x="7558088" y="4156075"/>
          <p14:tracePt t="15519" x="7450138" y="4170363"/>
          <p14:tracePt t="15523" x="7350125" y="4191000"/>
          <p14:tracePt t="15535" x="7258050" y="4205288"/>
          <p14:tracePt t="15541" x="7186613" y="4205288"/>
          <p14:tracePt t="15545" x="7143750" y="4219575"/>
          <p14:tracePt t="15556" x="7094538" y="4219575"/>
          <p14:tracePt t="15567" x="7058025" y="4219575"/>
          <p14:tracePt t="15572" x="7008813" y="4219575"/>
          <p14:tracePt t="15866" x="7023100" y="4205288"/>
          <p14:tracePt t="15875" x="7058025" y="4191000"/>
          <p14:tracePt t="15883" x="7108825" y="4178300"/>
          <p14:tracePt t="15892" x="7172325" y="4170363"/>
          <p14:tracePt t="15901" x="7251700" y="4156075"/>
          <p14:tracePt t="15911" x="7335838" y="4156075"/>
          <p14:tracePt t="15919" x="7407275" y="4156075"/>
          <p14:tracePt t="15928" x="7558088" y="4156075"/>
          <p14:tracePt t="15940" x="7621588" y="4156075"/>
          <p14:tracePt t="15944" x="7707313" y="4170363"/>
          <p14:tracePt t="15953" x="7799388" y="4191000"/>
          <p14:tracePt t="15962" x="7870825" y="4227513"/>
          <p14:tracePt t="15966" x="7950200" y="4256088"/>
          <p14:tracePt t="15978" x="8021638" y="4291013"/>
          <p14:tracePt t="15984" x="8085138" y="4327525"/>
          <p14:tracePt t="15995" x="8113713" y="4341813"/>
          <p14:tracePt t="15999" x="8170863" y="4391025"/>
          <p14:tracePt t="16009" x="8199438" y="4405313"/>
          <p14:tracePt t="16013" x="8220075" y="4427538"/>
          <p14:tracePt t="16026" x="8234363" y="4456113"/>
          <p14:tracePt t="16030" x="8248650" y="4470400"/>
          <p14:tracePt t="16041" x="8262938" y="4476750"/>
          <p14:tracePt t="16046" x="8262938" y="4491038"/>
          <p14:tracePt t="16058" x="8262938" y="4505325"/>
          <p14:tracePt t="16065" x="8262938" y="4519613"/>
          <p14:tracePt t="16073" x="8248650" y="4527550"/>
          <p14:tracePt t="16089" x="8220075" y="4541838"/>
          <p14:tracePt t="16093" x="8185150" y="4556125"/>
          <p14:tracePt t="16097" x="8099425" y="4591050"/>
          <p14:tracePt t="16107" x="7999413" y="4605338"/>
          <p14:tracePt t="16111" x="7870825" y="4633913"/>
          <p14:tracePt t="16118" x="7750175" y="4640263"/>
          <p14:tracePt t="16141" x="7386638" y="4668838"/>
          <p14:tracePt t="16145" x="7186613" y="4683125"/>
          <p14:tracePt t="16155" x="6986588" y="4683125"/>
          <p14:tracePt t="16159" x="6773863" y="4683125"/>
          <p14:tracePt t="16172" x="6559550" y="4683125"/>
          <p14:tracePt t="16178" x="6345238" y="4683125"/>
          <p14:tracePt t="16182" x="6173788" y="4640263"/>
          <p14:tracePt t="16194" x="6110288" y="4633913"/>
          <p14:tracePt t="16198" x="5967413" y="4605338"/>
          <p14:tracePt t="16209" x="5861050" y="4583113"/>
          <p14:tracePt t="16222" x="5832475" y="4570413"/>
          <p14:tracePt t="16226" x="5767388" y="4556125"/>
          <p14:tracePt t="16230" x="5732463" y="4527550"/>
          <p14:tracePt t="16243" x="5710238" y="4527550"/>
          <p14:tracePt t="16250" x="5710238" y="4519613"/>
          <p14:tracePt t="16286" x="5718175" y="4519613"/>
          <p14:tracePt t="16298" x="5761038" y="4519613"/>
          <p14:tracePt t="16309" x="5846763" y="4519613"/>
          <p14:tracePt t="16313" x="5918200" y="4519613"/>
          <p14:tracePt t="16324" x="6010275" y="4519613"/>
          <p14:tracePt t="16327" x="6067425" y="4519613"/>
          <p14:tracePt t="16339" x="6159500" y="4527550"/>
          <p14:tracePt t="16344" x="6245225" y="4541838"/>
          <p14:tracePt t="16357" x="6345238" y="4570413"/>
          <p14:tracePt t="16361" x="6430963" y="4591050"/>
          <p14:tracePt t="16374" x="6508750" y="4619625"/>
          <p14:tracePt t="16378" x="6580188" y="4640263"/>
          <p14:tracePt t="16389" x="6645275" y="4654550"/>
          <p14:tracePt t="16393" x="6673850" y="4668838"/>
          <p14:tracePt t="16407" x="6759575" y="4705350"/>
          <p14:tracePt t="16412" x="6788150" y="4719638"/>
          <p14:tracePt t="16415" x="6808788" y="4740275"/>
          <p14:tracePt t="16429" x="6837363" y="4754563"/>
          <p14:tracePt t="16433" x="6845300" y="4768850"/>
          <p14:tracePt t="16447" x="6859588" y="4783138"/>
          <p14:tracePt t="16451" x="6873875" y="4791075"/>
          <p14:tracePt t="16469" x="6873875" y="4833938"/>
          <p14:tracePt t="16474" x="6873875" y="4840288"/>
          <p14:tracePt t="16483" x="6873875" y="4868863"/>
          <p14:tracePt t="16495" x="6845300" y="4891088"/>
          <p14:tracePt t="16500" x="6794500" y="4933950"/>
          <p14:tracePt t="16506" x="6745288" y="4968875"/>
          <p14:tracePt t="16530" x="6688138" y="4989513"/>
          <p14:tracePt t="16536" x="6459538" y="5068888"/>
          <p14:tracePt t="16542" x="6359525" y="5083175"/>
          <p14:tracePt t="16548" x="6245225" y="5089525"/>
          <p14:tracePt t="16553" x="6196013" y="5089525"/>
          <p14:tracePt t="16573" x="6018213" y="5068888"/>
          <p14:tracePt t="16585" x="5995988" y="5054600"/>
          <p14:tracePt t="16592" x="5961063" y="5032375"/>
          <p14:tracePt t="16597" x="5918200" y="5003800"/>
          <p14:tracePt t="16605" x="5895975" y="4983163"/>
          <p14:tracePt t="16611" x="5881688" y="4933950"/>
          <p14:tracePt t="16629" x="5881688" y="4833938"/>
          <p14:tracePt t="16636" x="5946775" y="4768850"/>
          <p14:tracePt t="16648" x="6018213" y="4683125"/>
          <p14:tracePt t="16653" x="6124575" y="4605338"/>
          <p14:tracePt t="16657" x="6230938" y="4527550"/>
          <p14:tracePt t="16678" x="6481763" y="4405313"/>
          <p14:tracePt t="16684" x="6594475" y="4370388"/>
          <p14:tracePt t="16710" x="6737350" y="4356100"/>
          <p14:tracePt t="16715" x="6908800" y="4356100"/>
          <p14:tracePt t="16719" x="7086600" y="4356100"/>
          <p14:tracePt t="16724" x="7143750" y="4370388"/>
          <p14:tracePt t="16736" x="7237413" y="4405313"/>
          <p14:tracePt t="16741" x="7308850" y="4456113"/>
          <p14:tracePt t="16751" x="7372350" y="4491038"/>
          <p14:tracePt t="16763" x="7421563" y="4556125"/>
          <p14:tracePt t="16768" x="7450138" y="4570413"/>
          <p14:tracePt t="16772" x="7472363" y="4605338"/>
          <p14:tracePt t="16797" x="7500938" y="4683125"/>
          <p14:tracePt t="16807" x="7507288" y="4691063"/>
          <p14:tracePt t="16812" x="7507288" y="4705350"/>
          <p14:tracePt t="16818" x="7507288" y="4733925"/>
          <p14:tracePt t="16831" x="7472363" y="4740275"/>
          <p14:tracePt t="16841" x="7450138" y="4754563"/>
          <p14:tracePt t="16846" x="7386638" y="4783138"/>
          <p14:tracePt t="16862" x="7258050" y="4819650"/>
          <p14:tracePt t="16874" x="7194550" y="4833938"/>
          <p14:tracePt t="16878" x="7137400" y="4840288"/>
          <p14:tracePt t="16882" x="7108825" y="4854575"/>
          <p14:tracePt t="16894" x="7072313" y="4854575"/>
          <p14:tracePt t="16922" x="7043738" y="4854575"/>
          <p14:tracePt t="16926" x="7008813" y="4854575"/>
          <p14:tracePt t="16971" x="7037388" y="4854575"/>
          <p14:tracePt t="16982" x="7072313" y="4854575"/>
          <p14:tracePt t="16994" x="7137400" y="4854575"/>
          <p14:tracePt t="16998" x="7223125" y="4854575"/>
          <p14:tracePt t="17008" x="7272338" y="4854575"/>
          <p14:tracePt t="17014" x="7358063" y="4854575"/>
          <p14:tracePt t="17023" x="7435850" y="4854575"/>
          <p14:tracePt t="17032" x="7500938" y="4854575"/>
          <p14:tracePt t="17039" x="7521575" y="4854575"/>
          <p14:tracePt t="17049" x="7572375" y="4868863"/>
          <p14:tracePt t="17055" x="7607300" y="4883150"/>
          <p14:tracePt t="17067" x="7635875" y="4891088"/>
          <p14:tracePt t="17077" x="7650163" y="4905375"/>
          <p14:tracePt t="17294" x="7672388" y="4905375"/>
          <p14:tracePt t="17307" x="7721600" y="4905375"/>
          <p14:tracePt t="17311" x="7821613" y="4905375"/>
          <p14:tracePt t="17323" x="7950200" y="4905375"/>
          <p14:tracePt t="17326" x="8099425" y="4919663"/>
          <p14:tracePt t="17339" x="8270875" y="4933950"/>
          <p14:tracePt t="17343" x="8462963" y="4954588"/>
          <p14:tracePt t="17356" x="8648700" y="4968875"/>
          <p14:tracePt t="17363" x="8848725" y="5003800"/>
          <p14:tracePt t="17367" x="9061450" y="5018088"/>
          <p14:tracePt t="17380" x="9261475" y="5054600"/>
          <p14:tracePt t="17384" x="9453563" y="5083175"/>
          <p14:tracePt t="17396" x="9610725" y="5103813"/>
          <p14:tracePt t="17400" x="9774238" y="5146675"/>
          <p14:tracePt t="17408" x="9853613" y="5168900"/>
          <p14:tracePt t="17422" x="9988550" y="5197475"/>
          <p14:tracePt t="17429" x="10088563" y="5232400"/>
          <p14:tracePt t="17436" x="10188575" y="5254625"/>
          <p14:tracePt t="17440" x="10223500" y="5268913"/>
          <p14:tracePt t="17453" x="10274300" y="5297488"/>
          <p14:tracePt t="17457" x="10317163" y="5303838"/>
          <p14:tracePt t="17470" x="10337800" y="5332413"/>
          <p14:tracePt t="17474" x="10352088" y="5346700"/>
          <p14:tracePt t="17484" x="10366375" y="5346700"/>
          <p14:tracePt t="17492" x="10366375" y="5353050"/>
          <p14:tracePt t="17496" x="10374313" y="5353050"/>
          <p14:tracePt t="17507" x="10374313" y="5367338"/>
          <p14:tracePt t="17518" x="10374313" y="5381625"/>
          <p14:tracePt t="17522" x="10337800" y="5403850"/>
          <p14:tracePt t="17530" x="10288588" y="5446713"/>
          <p14:tracePt t="17538" x="10217150" y="5467350"/>
          <p14:tracePt t="17546" x="10174288" y="5495925"/>
          <p14:tracePt t="17562" x="9953625" y="5618163"/>
          <p14:tracePt t="17572" x="9853613" y="5667375"/>
          <p14:tracePt t="17577" x="9739313" y="5716588"/>
          <p14:tracePt t="17588" x="9625013" y="5767388"/>
          <p14:tracePt t="17606" x="9510713" y="5810250"/>
          <p14:tracePt t="17611" x="9290050" y="5881688"/>
          <p14:tracePt t="17621" x="9175750" y="5910263"/>
          <p14:tracePt t="17626" x="9040813" y="5930900"/>
          <p14:tracePt t="17639" x="8926513" y="5945188"/>
          <p14:tracePt t="17649" x="8783638" y="5959475"/>
          <p14:tracePt t="17652" x="8648700" y="5959475"/>
          <p14:tracePt t="17656" x="8499475" y="5959475"/>
          <p14:tracePt t="17673" x="8348663" y="5959475"/>
          <p14:tracePt t="17685" x="8064500" y="5959475"/>
          <p14:tracePt t="17690" x="7913688" y="5945188"/>
          <p14:tracePt t="17701" x="7764463" y="5916613"/>
          <p14:tracePt t="17714" x="7635875" y="5895975"/>
          <p14:tracePt t="17718" x="7558088" y="5895975"/>
          <p14:tracePt t="17723" x="7435850" y="5881688"/>
          <p14:tracePt t="17735" x="7321550" y="5859463"/>
          <p14:tracePt t="17739" x="7223125" y="5859463"/>
          <p14:tracePt t="17749" x="7123113" y="5845175"/>
          <p14:tracePt t="17763" x="6943725" y="5830888"/>
          <p14:tracePt t="17775" x="6873875" y="5830888"/>
          <p14:tracePt t="17779" x="6859588" y="5830888"/>
          <p14:tracePt t="17790" x="6794500" y="5816600"/>
          <p14:tracePt t="17805" x="6694488" y="5810250"/>
          <p14:tracePt t="17809" x="6630988" y="5795963"/>
          <p14:tracePt t="17822" x="6623050" y="5795963"/>
          <p14:tracePt t="17826" x="6580188" y="5781675"/>
          <p14:tracePt t="17836" x="6559550" y="5767388"/>
          <p14:tracePt t="17846" x="6530975" y="5759450"/>
          <p14:tracePt t="17850" x="6523038" y="5745163"/>
          <p14:tracePt t="17864" x="6508750" y="5730875"/>
          <p14:tracePt t="17868" x="6496050" y="5716588"/>
          <p14:tracePt t="17876" x="6496050" y="5703888"/>
          <p14:tracePt t="17886" x="6496050" y="5681663"/>
          <p14:tracePt t="18155" x="6481763" y="5681663"/>
          <p14:tracePt t="18165" x="6430963" y="5681663"/>
          <p14:tracePt t="18176" x="6373813" y="5681663"/>
          <p14:tracePt t="18180" x="6310313" y="5667375"/>
          <p14:tracePt t="18191" x="6245225" y="5653088"/>
          <p14:tracePt t="18199" x="6173788" y="5646738"/>
          <p14:tracePt t="18209" x="6110288" y="5632450"/>
          <p14:tracePt t="18213" x="6046788" y="5618163"/>
          <p14:tracePt t="18225" x="5995988" y="5603875"/>
          <p14:tracePt t="18233" x="5881688" y="5567363"/>
          <p14:tracePt t="18239" x="5832475" y="5553075"/>
          <p14:tracePt t="18250" x="5732463" y="5532438"/>
          <p14:tracePt t="18256" x="5632450" y="5495925"/>
          <p14:tracePt t="18266" x="5568950" y="5453063"/>
          <p14:tracePt t="18272" x="5497513" y="5418138"/>
          <p14:tracePt t="18278" x="5446713" y="5381625"/>
          <p14:tracePt t="18285" x="5403850" y="5346700"/>
          <p14:tracePt t="18299" x="5368925" y="5303838"/>
          <p14:tracePt t="18307" x="5346700" y="5268913"/>
          <p14:tracePt t="18311" x="5346700" y="5246688"/>
          <p14:tracePt t="18323" x="5332413" y="5203825"/>
          <p14:tracePt t="18328" x="5318125" y="5168900"/>
          <p14:tracePt t="18338" x="5318125" y="5154613"/>
          <p14:tracePt t="18343" x="5318125" y="5132388"/>
          <p14:tracePt t="18353" x="5318125" y="5103813"/>
          <p14:tracePt t="18364" x="5318125" y="5083175"/>
          <p14:tracePt t="18368" x="5346700" y="5054600"/>
          <p14:tracePt t="18385" x="5368925" y="5040313"/>
          <p14:tracePt t="18390" x="5403850" y="5032375"/>
          <p14:tracePt t="18394" x="5454650" y="5018088"/>
          <p14:tracePt t="18398" x="5497513" y="5003800"/>
          <p14:tracePt t="18412" x="5561013" y="5003800"/>
          <p14:tracePt t="18428" x="5618163" y="4989513"/>
          <p14:tracePt t="18432" x="5761038" y="4983163"/>
          <p14:tracePt t="18443" x="5832475" y="4983163"/>
          <p14:tracePt t="18447" x="5967413" y="4983163"/>
          <p14:tracePt t="18458" x="6018213" y="4983163"/>
          <p14:tracePt t="18467" x="6173788" y="4983163"/>
          <p14:tracePt t="18472" x="6281738" y="4983163"/>
          <p14:tracePt t="18482" x="6381750" y="4983163"/>
          <p14:tracePt t="18494" x="6508750" y="4983163"/>
          <p14:tracePt t="18498" x="6645275" y="4989513"/>
          <p14:tracePt t="18502" x="6759575" y="5003800"/>
          <p14:tracePt t="18511" x="6894513" y="5032375"/>
          <p14:tracePt t="18524" x="7043738" y="5040313"/>
          <p14:tracePt t="18528" x="7194550" y="5054600"/>
          <p14:tracePt t="18551" x="7507288" y="5083175"/>
          <p14:tracePt t="18556" x="7686675" y="5089525"/>
          <p14:tracePt t="18559" x="7850188" y="5103813"/>
          <p14:tracePt t="18574" x="7999413" y="5118100"/>
          <p14:tracePt t="18578" x="8070850" y="5118100"/>
          <p14:tracePt t="18593" x="8199438" y="5118100"/>
          <p14:tracePt t="18597" x="8334375" y="5118100"/>
          <p14:tracePt t="18600" x="8462963" y="5118100"/>
          <p14:tracePt t="18613" x="8577263" y="5132388"/>
          <p14:tracePt t="18617" x="8648700" y="5132388"/>
          <p14:tracePt t="18631" x="8734425" y="5146675"/>
          <p14:tracePt t="18643" x="8777288" y="5146675"/>
          <p14:tracePt t="18647" x="8834438" y="5146675"/>
          <p14:tracePt t="18651" x="8877300" y="5146675"/>
          <p14:tracePt t="18660" x="8926513" y="5154613"/>
          <p14:tracePt t="18668" x="8947150" y="5154613"/>
          <p14:tracePt t="18678" x="8975725" y="5168900"/>
          <p14:tracePt t="18682" x="8990013" y="5168900"/>
          <p14:tracePt t="18693" x="8997950" y="5168900"/>
          <p14:tracePt t="18697" x="8997950" y="5183188"/>
          <p14:tracePt t="18708" x="9012238" y="5183188"/>
          <p14:tracePt t="18726" x="9026525" y="5183188"/>
          <p14:tracePt t="18729" x="9026525" y="5197475"/>
          <p14:tracePt t="18831" x="9026525" y="5203825"/>
          <p14:tracePt t="18977" x="9026525" y="5218113"/>
          <p14:tracePt t="18997" x="9040813" y="5218113"/>
          <p14:tracePt t="19018" x="9047163" y="5232400"/>
          <p14:tracePt t="19039" x="9061450" y="5232400"/>
          <p14:tracePt t="19048" x="9075738" y="5246688"/>
          <p14:tracePt t="19053" x="9075738" y="5254625"/>
          <p14:tracePt t="19259" x="9061450" y="5254625"/>
          <p14:tracePt t="19268" x="9040813" y="5254625"/>
          <p14:tracePt t="19277" x="8997950" y="5254625"/>
          <p14:tracePt t="19286" x="8947150" y="5254625"/>
          <p14:tracePt t="19296" x="8897938" y="5268913"/>
          <p14:tracePt t="19300" x="8834438" y="5268913"/>
          <p14:tracePt t="19313" x="8777288" y="5297488"/>
          <p14:tracePt t="19319" x="8697913" y="5297488"/>
          <p14:tracePt t="19330" x="8626475" y="5303838"/>
          <p14:tracePt t="19334" x="8485188" y="5332413"/>
          <p14:tracePt t="19347" x="8385175" y="5332413"/>
          <p14:tracePt t="19351" x="8262938" y="5346700"/>
          <p14:tracePt t="19362" x="8148638" y="5346700"/>
          <p14:tracePt t="19369" x="8013700" y="5346700"/>
          <p14:tracePt t="19376" x="7864475" y="5346700"/>
          <p14:tracePt t="19380" x="7700963" y="5346700"/>
          <p14:tracePt t="19390" x="7550150" y="5332413"/>
          <p14:tracePt t="19400" x="7386638" y="5303838"/>
          <p14:tracePt t="19410" x="7208838" y="5283200"/>
          <p14:tracePt t="19414" x="7037388" y="5268913"/>
          <p14:tracePt t="19426" x="6873875" y="5246688"/>
          <p14:tracePt t="19430" x="6723063" y="5232400"/>
          <p14:tracePt t="19441" x="6559550" y="5218113"/>
          <p14:tracePt t="19445" x="6410325" y="5203825"/>
          <p14:tracePt t="19458" x="6259513" y="5197475"/>
          <p14:tracePt t="19462" x="6110288" y="5183188"/>
          <p14:tracePt t="19474" x="6032500" y="5183188"/>
          <p14:tracePt t="19486" x="5710238" y="5168900"/>
          <p14:tracePt t="19498" x="5646738" y="5154613"/>
          <p14:tracePt t="19502" x="5532438" y="5154613"/>
          <p14:tracePt t="19510" x="5432425" y="5146675"/>
          <p14:tracePt t="19530" x="5318125" y="5132388"/>
          <p14:tracePt t="19534" x="5254625" y="5132388"/>
          <p14:tracePt t="19547" x="5205413" y="5118100"/>
          <p14:tracePt t="19551" x="5168900" y="5118100"/>
          <p14:tracePt t="19563" x="5148263" y="5118100"/>
          <p14:tracePt t="19577" x="5119688" y="5103813"/>
          <p14:tracePt t="19581" x="5097463" y="5103813"/>
          <p14:tracePt t="19585" x="5083175" y="5103813"/>
          <p14:tracePt t="19600" x="5068888" y="5103813"/>
          <p14:tracePt t="19718" x="5083175" y="5103813"/>
          <p14:tracePt t="19728" x="5083175" y="5089525"/>
          <p14:tracePt t="19746" x="5097463" y="5089525"/>
          <p14:tracePt t="19751" x="5105400" y="5089525"/>
          <p14:tracePt t="19764" x="5119688" y="5089525"/>
          <p14:tracePt t="19773" x="5148263" y="5083175"/>
          <p14:tracePt t="19777" x="5168900" y="5083175"/>
          <p14:tracePt t="19789" x="5205413" y="5083175"/>
          <p14:tracePt t="19793" x="5248275" y="5068888"/>
          <p14:tracePt t="19805" x="5297488" y="5054600"/>
          <p14:tracePt t="19809" x="5354638" y="5054600"/>
          <p14:tracePt t="19823" x="5418138" y="5040313"/>
          <p14:tracePt t="19825" x="5497513" y="5032375"/>
          <p14:tracePt t="19839" x="5618163" y="5003800"/>
          <p14:tracePt t="19843" x="5710238" y="4989513"/>
          <p14:tracePt t="19855" x="5818188" y="4968875"/>
          <p14:tracePt t="19861" x="5932488" y="4940300"/>
          <p14:tracePt t="19868" x="6032500" y="4933950"/>
          <p14:tracePt t="19872" x="6159500" y="4905375"/>
          <p14:tracePt t="19891" x="6424613" y="4868863"/>
          <p14:tracePt t="19902" x="6481763" y="4854575"/>
          <p14:tracePt t="19908" x="6694488" y="4833938"/>
          <p14:tracePt t="19913" x="6823075" y="4819650"/>
          <p14:tracePt t="19929" x="7086600" y="4791075"/>
          <p14:tracePt t="19952" x="7358063" y="4783138"/>
          <p14:tracePt t="19957" x="7486650" y="4783138"/>
          <p14:tracePt t="19963" x="7600950" y="4768850"/>
          <p14:tracePt t="19971" x="7735888" y="4754563"/>
          <p14:tracePt t="19985" x="7799388" y="4754563"/>
          <p14:tracePt t="19991" x="7913688" y="4754563"/>
          <p14:tracePt t="19996" x="8035925" y="4754563"/>
          <p14:tracePt t="20012" x="8234363" y="4733925"/>
          <p14:tracePt t="20027" x="8348663" y="4733925"/>
          <p14:tracePt t="20032" x="8448675" y="4733925"/>
          <p14:tracePt t="20039" x="8534400" y="4733925"/>
          <p14:tracePt t="20044" x="8626475" y="4733925"/>
          <p14:tracePt t="20055" x="8697913" y="4719638"/>
          <p14:tracePt t="20067" x="8777288" y="4719638"/>
          <p14:tracePt t="20072" x="8848725" y="4719638"/>
          <p14:tracePt t="20077" x="8912225" y="4719638"/>
          <p14:tracePt t="20082" x="8961438" y="4719638"/>
          <p14:tracePt t="20094" x="9012238" y="4719638"/>
          <p14:tracePt t="20099" x="9075738" y="4719638"/>
          <p14:tracePt t="20112" x="9090025" y="4719638"/>
          <p14:tracePt t="20116" x="9140825" y="4719638"/>
          <p14:tracePt t="20125" x="9161463" y="4719638"/>
          <p14:tracePt t="20138" x="9226550" y="4733925"/>
          <p14:tracePt t="20149" x="9247188" y="4740275"/>
          <p14:tracePt t="20155" x="9275763" y="4740275"/>
          <p14:tracePt t="20167" x="9297988" y="4754563"/>
          <p14:tracePt t="20172" x="9326563" y="4754563"/>
          <p14:tracePt t="20182" x="9347200" y="4768850"/>
          <p14:tracePt t="20191" x="9375775" y="4783138"/>
          <p14:tracePt t="20199" x="9396413" y="4791075"/>
          <p14:tracePt t="20223" x="9424988" y="4791075"/>
          <p14:tracePt t="20228" x="9490075" y="4819650"/>
          <p14:tracePt t="20240" x="9504363" y="4833938"/>
          <p14:tracePt t="20245" x="9510713" y="4840288"/>
          <p14:tracePt t="20251" x="9525000" y="4840288"/>
          <p14:tracePt t="20263" x="9553575" y="4854575"/>
          <p14:tracePt t="20293" x="9590088" y="4891088"/>
          <p14:tracePt t="20313" x="9604375" y="4905375"/>
          <p14:tracePt t="20317" x="9604375" y="4919663"/>
          <p14:tracePt t="20336" x="9610725" y="4919663"/>
          <p14:tracePt t="20341" x="9610725" y="4933950"/>
          <p14:tracePt t="20345" x="9625013" y="4940300"/>
          <p14:tracePt t="20349" x="9625013" y="4954588"/>
          <p14:tracePt t="20368" x="9639300" y="4989513"/>
          <p14:tracePt t="20373" x="9639300" y="5018088"/>
          <p14:tracePt t="20384" x="9639300" y="5040313"/>
          <p14:tracePt t="20389" x="9639300" y="5083175"/>
          <p14:tracePt t="20408" x="9639300" y="5146675"/>
          <p14:tracePt t="20416" x="9639300" y="5197475"/>
          <p14:tracePt t="20422" x="9639300" y="5232400"/>
          <p14:tracePt t="20434" x="9639300" y="5268913"/>
          <p14:tracePt t="20445" x="9639300" y="5283200"/>
          <p14:tracePt t="20449" x="9625013" y="5353050"/>
          <p14:tracePt t="20455" x="9625013" y="5381625"/>
          <p14:tracePt t="20465" x="9604375" y="5418138"/>
          <p14:tracePt t="20469" x="9590088" y="5453063"/>
          <p14:tracePt t="20483" x="9575800" y="5495925"/>
          <p14:tracePt t="20489" x="9561513" y="5518150"/>
          <p14:tracePt t="20494" x="9553575" y="5546725"/>
          <p14:tracePt t="20508" x="9539288" y="5567363"/>
          <p14:tracePt t="20512" x="9510713" y="5595938"/>
          <p14:tracePt t="20519" x="9490075" y="5632450"/>
          <p14:tracePt t="20539" x="9461500" y="5653088"/>
          <p14:tracePt t="20543" x="9410700" y="5703888"/>
          <p14:tracePt t="20557" x="9375775" y="5730875"/>
          <p14:tracePt t="20562" x="9347200" y="5759450"/>
          <p14:tracePt t="20566" x="9312275" y="5781675"/>
          <p14:tracePt t="20582" x="9212263" y="5830888"/>
          <p14:tracePt t="20606" x="9097963" y="5895975"/>
          <p14:tracePt t="20610" x="9040813" y="5930900"/>
          <p14:tracePt t="20614" x="8947150" y="5967413"/>
          <p14:tracePt t="20627" x="8891588" y="6010275"/>
          <p14:tracePt t="20631" x="8812213" y="6030913"/>
          <p14:tracePt t="20662" x="8548688" y="6130925"/>
          <p14:tracePt t="20669" x="8477250" y="6145213"/>
          <p14:tracePt t="20673" x="8385175" y="6165850"/>
          <p14:tracePt t="20693" x="8299450" y="6180138"/>
          <p14:tracePt t="20697" x="8050213" y="6194425"/>
          <p14:tracePt t="20707" x="7950200" y="6194425"/>
          <p14:tracePt t="20711" x="7885113" y="6194425"/>
          <p14:tracePt t="20724" x="7707313" y="6194425"/>
          <p14:tracePt t="20729" x="7586663" y="6194425"/>
          <p14:tracePt t="20739" x="7486650" y="6165850"/>
          <p14:tracePt t="20748" x="7350125" y="6145213"/>
          <p14:tracePt t="20755" x="7223125" y="6108700"/>
          <p14:tracePt t="20765" x="7158038" y="6096000"/>
          <p14:tracePt t="20773" x="7037388" y="6059488"/>
          <p14:tracePt t="20777" x="6837363" y="6010275"/>
          <p14:tracePt t="20788" x="6788150" y="5995988"/>
          <p14:tracePt t="20798" x="6673850" y="5967413"/>
          <p14:tracePt t="20802" x="6580188" y="5959475"/>
          <p14:tracePt t="20814" x="6481763" y="5930900"/>
          <p14:tracePt t="20818" x="6410325" y="5916613"/>
          <p14:tracePt t="20832" x="6330950" y="5910263"/>
          <p14:tracePt t="20838" x="6259513" y="5895975"/>
          <p14:tracePt t="20847" x="6196013" y="5881688"/>
          <p14:tracePt t="20851" x="6130925" y="5881688"/>
          <p14:tracePt t="20855" x="6081713" y="5867400"/>
          <p14:tracePt t="20868" x="6018213" y="5859463"/>
          <p14:tracePt t="20877" x="5967413" y="5845175"/>
          <p14:tracePt t="20881" x="5918200" y="5830888"/>
          <p14:tracePt t="20906" x="5795963" y="5795963"/>
          <p14:tracePt t="20916" x="5761038" y="5767388"/>
          <p14:tracePt t="20922" x="5718175" y="5745163"/>
          <p14:tracePt t="20933" x="5683250" y="5716588"/>
          <p14:tracePt t="20939" x="5661025" y="5695950"/>
          <p14:tracePt t="20944" x="5646738" y="5681663"/>
          <p14:tracePt t="20957" x="5632450" y="5653088"/>
          <p14:tracePt t="20970" x="5611813" y="5632450"/>
          <p14:tracePt t="20974" x="5597525" y="5618163"/>
          <p14:tracePt t="20978" x="5583238" y="5595938"/>
          <p14:tracePt t="20993" x="5568950" y="5553075"/>
          <p14:tracePt t="21006" x="5568950" y="5546725"/>
          <p14:tracePt t="21027" x="5561013" y="5503863"/>
          <p14:tracePt t="21036" x="5561013" y="5495925"/>
          <p14:tracePt t="21057" x="5561013" y="5481638"/>
          <p14:tracePt t="21062" x="5561013" y="5467350"/>
          <p14:tracePt t="21077" x="5561013" y="5453063"/>
          <p14:tracePt t="21082" x="5561013" y="5446713"/>
          <p14:tracePt t="21115" x="5561013" y="5432425"/>
          <p14:tracePt t="21130" x="5561013" y="5418138"/>
          <p14:tracePt t="21148" x="5568950" y="5403850"/>
          <p14:tracePt t="21159" x="5583238" y="5395913"/>
          <p14:tracePt t="21164" x="5597525" y="5381625"/>
          <p14:tracePt t="21188" x="5611813" y="5353050"/>
          <p14:tracePt t="21193" x="5632450" y="5318125"/>
          <p14:tracePt t="21196" x="5661025" y="5297488"/>
          <p14:tracePt t="21207" x="5668963" y="5268913"/>
          <p14:tracePt t="21211" x="5683250" y="5246688"/>
          <p14:tracePt t="21234" x="5732463" y="5197475"/>
          <p14:tracePt t="21248" x="5746750" y="5183188"/>
          <p14:tracePt t="21252" x="5761038" y="5168900"/>
          <p14:tracePt t="21265" x="5767388" y="5154613"/>
          <p14:tracePt t="21274" x="5781675" y="5146675"/>
          <p14:tracePt t="21282" x="5795963" y="5132388"/>
          <p14:tracePt t="21297" x="5810250" y="5132388"/>
          <p14:tracePt t="21301" x="5832475" y="5118100"/>
          <p14:tracePt t="21310" x="5846763" y="5118100"/>
          <p14:tracePt t="21314" x="5861050" y="5118100"/>
          <p14:tracePt t="21326" x="5867400" y="5103813"/>
          <p14:tracePt t="21330" x="5881688" y="5103813"/>
          <p14:tracePt t="21343" x="5895975" y="5103813"/>
          <p14:tracePt t="21352" x="5918200" y="5089525"/>
          <p14:tracePt t="21357" x="5932488" y="5089525"/>
          <p14:tracePt t="21368" x="5946775" y="5089525"/>
          <p14:tracePt t="21373" x="5967413" y="5083175"/>
          <p14:tracePt t="21386" x="5995988" y="5083175"/>
          <p14:tracePt t="21391" x="6010275" y="5083175"/>
          <p14:tracePt t="21404" x="6061075" y="5068888"/>
          <p14:tracePt t="21416" x="6096000" y="5054600"/>
          <p14:tracePt t="21422" x="6124575" y="5054600"/>
          <p14:tracePt t="21432" x="6159500" y="5054600"/>
          <p14:tracePt t="21438" x="6181725" y="5040313"/>
          <p14:tracePt t="21443" x="6224588" y="5040313"/>
          <p14:tracePt t="21469" x="6310313" y="5032375"/>
          <p14:tracePt t="21478" x="6345238" y="5032375"/>
          <p14:tracePt t="21486" x="6373813" y="5032375"/>
          <p14:tracePt t="21496" x="6396038" y="5018088"/>
          <p14:tracePt t="21506" x="6445250" y="5018088"/>
          <p14:tracePt t="21511" x="6459538" y="5018088"/>
          <p14:tracePt t="21533" x="6545263" y="5018088"/>
          <p14:tracePt t="21546" x="6594475" y="5018088"/>
          <p14:tracePt t="21550" x="6630988" y="5018088"/>
          <p14:tracePt t="21560" x="6645275" y="5018088"/>
          <p14:tracePt t="21574" x="6723063" y="5018088"/>
          <p14:tracePt t="21589" x="6745288" y="5018088"/>
          <p14:tracePt t="21595" x="6788150" y="5018088"/>
          <p14:tracePt t="21599" x="6808788" y="5018088"/>
          <p14:tracePt t="21615" x="6837363" y="5018088"/>
          <p14:tracePt t="21622" x="6873875" y="5018088"/>
          <p14:tracePt t="21626" x="6894513" y="5018088"/>
          <p14:tracePt t="21630" x="6937375" y="5032375"/>
          <p14:tracePt t="21643" x="6972300" y="5032375"/>
          <p14:tracePt t="21650" x="7008813" y="5032375"/>
          <p14:tracePt t="21656" x="7043738" y="5032375"/>
          <p14:tracePt t="21665" x="7086600" y="5040313"/>
          <p14:tracePt t="21674" x="7123113" y="5040313"/>
          <p14:tracePt t="21679" x="7172325" y="5040313"/>
          <p14:tracePt t="21700" x="7258050" y="5054600"/>
          <p14:tracePt t="21705" x="7308850" y="5054600"/>
          <p14:tracePt t="21710" x="7350125" y="5068888"/>
          <p14:tracePt t="21725" x="7472363" y="5068888"/>
          <p14:tracePt t="21736" x="7521575" y="5083175"/>
          <p14:tracePt t="21746" x="7586663" y="5083175"/>
          <p14:tracePt t="21765" x="7721600" y="5089525"/>
          <p14:tracePt t="21769" x="7850188" y="5103813"/>
          <p14:tracePt t="21774" x="7899400" y="5103813"/>
          <p14:tracePt t="21786" x="7985125" y="5132388"/>
          <p14:tracePt t="21806" x="8170863" y="5146675"/>
          <p14:tracePt t="21811" x="8248650" y="5168900"/>
          <p14:tracePt t="21815" x="8334375" y="5183188"/>
          <p14:tracePt t="21830" x="8485188" y="5203825"/>
          <p14:tracePt t="21847" x="8548688" y="5218113"/>
          <p14:tracePt t="21851" x="8612188" y="5232400"/>
          <p14:tracePt t="21856" x="8677275" y="5246688"/>
          <p14:tracePt t="21872" x="8763000" y="5268913"/>
          <p14:tracePt t="21879" x="8812213" y="5283200"/>
          <p14:tracePt t="21896" x="8897938" y="5303838"/>
          <p14:tracePt t="21911" x="8961438" y="5318125"/>
          <p14:tracePt t="21922" x="8990013" y="5318125"/>
          <p14:tracePt t="21929" x="9012238" y="5332413"/>
          <p14:tracePt t="21942" x="9040813" y="5346700"/>
          <p14:tracePt t="21947" x="9047163" y="5346700"/>
          <p14:tracePt t="21952" x="9061450" y="5346700"/>
          <p14:tracePt t="21963" x="9075738" y="5353050"/>
          <p14:tracePt t="21968" x="9090025" y="5353050"/>
          <p14:tracePt t="22023" x="9097963" y="5367338"/>
          <p14:tracePt t="22033" x="9112250" y="5367338"/>
          <p14:tracePt t="22049" x="9112250" y="5381625"/>
          <p14:tracePt t="22069" x="9126538" y="5381625"/>
          <p14:tracePt t="22089" x="9126538" y="5395913"/>
          <p14:tracePt t="22118" x="9140825" y="5395913"/>
          <p14:tracePt t="22129" x="9147175" y="5403850"/>
          <p14:tracePt t="22157" x="9161463" y="5418138"/>
          <p14:tracePt t="22173" x="9175750" y="5418138"/>
          <p14:tracePt t="22179" x="9190038" y="5432425"/>
          <p14:tracePt t="22188" x="9197975" y="5432425"/>
          <p14:tracePt t="22193" x="9212263" y="5446713"/>
          <p14:tracePt t="22214" x="9240838" y="5453063"/>
          <p14:tracePt t="22222" x="9247188" y="5453063"/>
          <p14:tracePt t="22227" x="9275763" y="5467350"/>
          <p14:tracePt t="22241" x="9290050" y="5467350"/>
          <p14:tracePt t="22256" x="9312275" y="5481638"/>
          <p14:tracePt t="22261" x="9340850" y="5495925"/>
          <p14:tracePt t="22265" x="9347200" y="5495925"/>
          <p14:tracePt t="22282" x="9375775" y="5503863"/>
          <p14:tracePt t="22295" x="9375775" y="5518150"/>
          <p14:tracePt t="22301" x="9390063" y="5518150"/>
          <p14:tracePt t="22307" x="9396413" y="5518150"/>
          <p14:tracePt t="22322" x="9396413" y="5532438"/>
          <p14:tracePt t="22339" x="9410700" y="5532438"/>
          <p14:tracePt t="22353" x="9410700" y="5546725"/>
          <p14:tracePt t="22376" x="9410700" y="5553075"/>
          <p14:tracePt t="22412" x="9410700" y="5567363"/>
          <p14:tracePt t="22434" x="9410700" y="5581650"/>
          <p14:tracePt t="22449" x="9396413" y="5595938"/>
          <p14:tracePt t="22454" x="9390063" y="5603875"/>
          <p14:tracePt t="22460" x="9375775" y="5618163"/>
          <p14:tracePt t="22471" x="9347200" y="5646738"/>
          <p14:tracePt t="22476" x="9326563" y="5667375"/>
          <p14:tracePt t="22494" x="9261475" y="5716588"/>
          <p14:tracePt t="22503" x="9226550" y="5745163"/>
          <p14:tracePt t="22516" x="9190038" y="5767388"/>
          <p14:tracePt t="22521" x="9140825" y="5795963"/>
          <p14:tracePt t="22525" x="9090025" y="5810250"/>
          <p14:tracePt t="22542" x="9040813" y="5830888"/>
          <p14:tracePt t="22547" x="8975725" y="5859463"/>
          <p14:tracePt t="22551" x="8912225" y="5867400"/>
          <p14:tracePt t="22556" x="8848725" y="5895975"/>
          <p14:tracePt t="22564" x="8777288" y="5916613"/>
          <p14:tracePt t="22583" x="8626475" y="5945188"/>
          <p14:tracePt t="22596" x="8534400" y="5959475"/>
          <p14:tracePt t="22600" x="8462963" y="5967413"/>
          <p14:tracePt t="22606" x="8377238" y="5981700"/>
          <p14:tracePt t="22622" x="8285163" y="5981700"/>
          <p14:tracePt t="22627" x="8213725" y="5995988"/>
          <p14:tracePt t="22631" x="8121650" y="5995988"/>
          <p14:tracePt t="22646" x="8050213" y="5995988"/>
          <p14:tracePt t="22651" x="7964488" y="5995988"/>
          <p14:tracePt t="22656" x="7885113" y="5995988"/>
          <p14:tracePt t="22660" x="7799388" y="5995988"/>
          <p14:tracePt t="22672" x="7721600" y="5995988"/>
          <p14:tracePt t="22681" x="7650163" y="5995988"/>
          <p14:tracePt t="22686" x="7572375" y="5995988"/>
          <p14:tracePt t="22706" x="7507288" y="5995988"/>
          <p14:tracePt t="22711" x="7350125" y="5995988"/>
          <p14:tracePt t="22718" x="7272338" y="5995988"/>
          <p14:tracePt t="22727" x="7208838" y="5995988"/>
          <p14:tracePt t="22735" x="7137400" y="5981700"/>
          <p14:tracePt t="22746" x="7072313" y="5967413"/>
          <p14:tracePt t="22751" x="7008813" y="5967413"/>
          <p14:tracePt t="22774" x="6808788" y="5930900"/>
          <p14:tracePt t="22783" x="6745288" y="5910263"/>
          <p14:tracePt t="22791" x="6688138" y="5895975"/>
          <p14:tracePt t="22801" x="6630988" y="5881688"/>
          <p14:tracePt t="22812" x="6580188" y="5867400"/>
          <p14:tracePt t="22830" x="6523038" y="5845175"/>
          <p14:tracePt t="22838" x="6359525" y="5781675"/>
          <p14:tracePt t="22851" x="6310313" y="5745163"/>
          <p14:tracePt t="22856" x="6259513" y="5730875"/>
          <p14:tracePt t="22883" x="6210300" y="5695950"/>
          <p14:tracePt t="22889" x="6096000" y="5632450"/>
          <p14:tracePt t="22893" x="6061075" y="5603875"/>
          <p14:tracePt t="22912" x="5981700" y="5546725"/>
          <p14:tracePt t="22922" x="5967413" y="5546725"/>
          <p14:tracePt t="22926" x="5946775" y="5518150"/>
          <p14:tracePt t="22946" x="5918200" y="5495925"/>
          <p14:tracePt t="22954" x="5867400" y="5467350"/>
          <p14:tracePt t="22959" x="5861050" y="5453063"/>
          <p14:tracePt t="22972" x="5832475" y="5446713"/>
          <p14:tracePt t="22978" x="5818188" y="5432425"/>
          <p14:tracePt t="22982" x="5795963" y="5403850"/>
          <p14:tracePt t="22996" x="5781675" y="5395913"/>
          <p14:tracePt t="23000" x="5767388" y="5381625"/>
          <p14:tracePt t="23015" x="5746750" y="5353050"/>
          <p14:tracePt t="23033" x="5732463" y="5346700"/>
          <p14:tracePt t="23039" x="5732463" y="5332413"/>
          <p14:tracePt t="23053" x="5732463" y="5318125"/>
          <p14:tracePt t="23068" x="5732463" y="5303838"/>
          <p14:tracePt t="23072" x="5732463" y="5297488"/>
          <p14:tracePt t="23106" x="5732463" y="5283200"/>
          <p14:tracePt t="23116" x="5746750" y="5268913"/>
          <p14:tracePt t="23148" x="5761038" y="5254625"/>
          <p14:tracePt t="23153" x="5767388" y="5254625"/>
          <p14:tracePt t="23165" x="5781675" y="5254625"/>
          <p14:tracePt t="23169" x="5795963" y="5246688"/>
          <p14:tracePt t="23189" x="5810250" y="5246688"/>
          <p14:tracePt t="23194" x="5861050" y="5218113"/>
          <p14:tracePt t="23205" x="5895975" y="5218113"/>
          <p14:tracePt t="23210" x="5918200" y="5203825"/>
          <p14:tracePt t="23218" x="5967413" y="5197475"/>
          <p14:tracePt t="23231" x="5995988" y="5183188"/>
          <p14:tracePt t="23235" x="6032500" y="5168900"/>
          <p14:tracePt t="23250" x="6067425" y="5168900"/>
          <p14:tracePt t="23256" x="6124575" y="5154613"/>
          <p14:tracePt t="23260" x="6173788" y="5146675"/>
          <p14:tracePt t="23264" x="6245225" y="5132388"/>
          <p14:tracePt t="23278" x="6310313" y="5132388"/>
          <p14:tracePt t="23280" x="6373813" y="5118100"/>
          <p14:tracePt t="23289" x="6430963" y="5103813"/>
          <p14:tracePt t="23307" x="6580188" y="5083175"/>
          <p14:tracePt t="23318" x="6659563" y="5083175"/>
          <p14:tracePt t="23323" x="6745288" y="5068888"/>
          <p14:tracePt t="23331" x="6837363" y="5068888"/>
          <p14:tracePt t="23345" x="6994525" y="5054600"/>
          <p14:tracePt t="23358" x="7086600" y="5040313"/>
          <p14:tracePt t="23364" x="7237413" y="5032375"/>
          <p14:tracePt t="23376" x="7300913" y="5032375"/>
          <p14:tracePt t="23389" x="7386638" y="5032375"/>
          <p14:tracePt t="23393" x="7486650" y="5018088"/>
          <p14:tracePt t="23397" x="7586663" y="5018088"/>
          <p14:tracePt t="23401" x="7672388" y="5003800"/>
          <p14:tracePt t="23415" x="7770813" y="4989513"/>
          <p14:tracePt t="23419" x="7870825" y="4983163"/>
          <p14:tracePt t="23435" x="7964488" y="4983163"/>
          <p14:tracePt t="23440" x="8050213" y="4983163"/>
          <p14:tracePt t="23447" x="8121650" y="4968875"/>
          <p14:tracePt t="23451" x="8213725" y="4968875"/>
          <p14:tracePt t="23463" x="8299450" y="4968875"/>
          <p14:tracePt t="23467" x="8377238" y="4968875"/>
          <p14:tracePt t="23484" x="8548688" y="4968875"/>
          <p14:tracePt t="23494" x="8626475" y="4968875"/>
          <p14:tracePt t="23502" x="8712200" y="4968875"/>
          <p14:tracePt t="23508" x="8783638" y="4968875"/>
          <p14:tracePt t="23518" x="8863013" y="4968875"/>
          <p14:tracePt t="23524" x="8947150" y="4968875"/>
          <p14:tracePt t="23532" x="9026525" y="4968875"/>
          <p14:tracePt t="23541" x="9097963" y="4983163"/>
          <p14:tracePt t="23564" x="9290050" y="4989513"/>
          <p14:tracePt t="23576" x="9347200" y="5003800"/>
          <p14:tracePt t="23581" x="9410700" y="5018088"/>
          <p14:tracePt t="23594" x="9475788" y="5018088"/>
          <p14:tracePt t="23599" x="9539288" y="5032375"/>
          <p14:tracePt t="23603" x="9604375" y="5040313"/>
          <p14:tracePt t="23631" x="9725025" y="5068888"/>
          <p14:tracePt t="23635" x="9759950" y="5083175"/>
          <p14:tracePt t="23649" x="9802813" y="5083175"/>
          <p14:tracePt t="23655" x="9825038" y="5089525"/>
          <p14:tracePt t="23660" x="9853613" y="5089525"/>
          <p14:tracePt t="23683" x="9874250" y="5118100"/>
          <p14:tracePt t="23695" x="9888538" y="5118100"/>
          <p14:tracePt t="23716" x="9888538" y="5132388"/>
          <p14:tracePt t="23747" x="9888538" y="5146675"/>
          <p14:tracePt t="23768" x="9888538" y="5154613"/>
          <p14:tracePt t="23783" x="9888538" y="5168900"/>
          <p14:tracePt t="23791" x="9888538" y="5183188"/>
          <p14:tracePt t="23801" x="9888538" y="5197475"/>
          <p14:tracePt t="23805" x="9888538" y="5203825"/>
          <p14:tracePt t="23817" x="9888538" y="5232400"/>
          <p14:tracePt t="23822" x="9888538" y="5246688"/>
          <p14:tracePt t="23839" x="9888538" y="5268913"/>
          <p14:tracePt t="23844" x="9888538" y="5283200"/>
          <p14:tracePt t="23848" x="9888538" y="5297488"/>
          <p14:tracePt t="23853" x="9888538" y="5318125"/>
          <p14:tracePt t="23873" x="9888538" y="5353050"/>
          <p14:tracePt t="23889" x="9888538" y="5381625"/>
          <p14:tracePt t="23894" x="9874250" y="5403850"/>
          <p14:tracePt t="23906" x="9874250" y="5432425"/>
          <p14:tracePt t="23913" x="9874250" y="5446713"/>
          <p14:tracePt t="23918" x="9874250" y="5467350"/>
          <p14:tracePt t="23941" x="9853613" y="5532438"/>
          <p14:tracePt t="23947" x="9825038" y="5595938"/>
          <p14:tracePt t="23952" x="9774238" y="5653088"/>
          <p14:tracePt t="23966" x="9710738" y="5745163"/>
          <p14:tracePt t="23978" x="9639300" y="5830888"/>
          <p14:tracePt t="23984" x="9396413" y="6081713"/>
          <p14:tracePt t="23998" x="9261475" y="6208713"/>
          <p14:tracePt t="24005" x="9126538" y="6330950"/>
          <p14:tracePt t="24011" x="8990013" y="6445250"/>
          <p14:tracePt t="24018" x="8940800" y="6494463"/>
          <p14:tracePt t="24034" x="8734425" y="6643688"/>
          <p14:tracePt t="24318" x="8734425" y="6629400"/>
          <p14:tracePt t="24327" x="8734425" y="6608763"/>
          <p14:tracePt t="24336" x="8734425" y="6580188"/>
          <p14:tracePt t="24348" x="8726488" y="6572250"/>
          <p14:tracePt t="24356" x="8726488" y="6543675"/>
          <p14:tracePt t="24364" x="8726488" y="6523038"/>
          <p14:tracePt t="24375" x="8712200" y="6494463"/>
          <p14:tracePt t="24379" x="8712200" y="6480175"/>
          <p14:tracePt t="24388" x="8712200" y="6459538"/>
          <p14:tracePt t="24396" x="8697913" y="6459538"/>
          <p14:tracePt t="24405" x="8697913" y="6445250"/>
          <p14:tracePt t="24410" x="8697913" y="6430963"/>
          <p14:tracePt t="24422" x="8697913" y="6423025"/>
          <p14:tracePt t="24463" x="8697913" y="6408738"/>
          <p14:tracePt t="24496" x="8712200" y="6380163"/>
          <p14:tracePt t="24507" x="8734425" y="6380163"/>
          <p14:tracePt t="24516" x="8763000" y="6359525"/>
          <p14:tracePt t="24525" x="8797925" y="6345238"/>
          <p14:tracePt t="24533" x="8863013" y="6323013"/>
          <p14:tracePt t="24543" x="8947150" y="6280150"/>
          <p14:tracePt t="24552" x="9040813" y="6259513"/>
          <p14:tracePt t="24556" x="9140825" y="6216650"/>
          <p14:tracePt t="24568" x="9247188" y="6180138"/>
          <p14:tracePt t="24577" x="9375775" y="6145213"/>
          <p14:tracePt t="24580" x="9510713" y="6096000"/>
          <p14:tracePt t="24592" x="9675813" y="6059488"/>
          <p14:tracePt t="24599" x="9859963" y="6010275"/>
          <p14:tracePt t="24603" x="10039350" y="5959475"/>
          <p14:tracePt t="24615" x="10237788" y="5916613"/>
          <p14:tracePt t="24619" x="10437813" y="5881688"/>
          <p14:tracePt t="24632" x="10637838" y="5845175"/>
          <p14:tracePt t="24636" x="10829925" y="5816600"/>
          <p14:tracePt t="24646" x="11029950" y="5795963"/>
          <p14:tracePt t="24650" x="11193463" y="5767388"/>
          <p14:tracePt t="24662" x="11379200" y="5759450"/>
          <p14:tracePt t="24665" x="11450638" y="5745163"/>
          <p14:tracePt t="24675" x="11599863" y="5745163"/>
          <p14:tracePt t="24682" x="11714163" y="5730875"/>
          <p14:tracePt t="24694" x="11828463" y="5716588"/>
          <p14:tracePt t="24702" x="11863388" y="5716588"/>
          <p14:tracePt t="24719" x="12006263" y="5716588"/>
          <p14:tracePt t="24724" x="12042775" y="5716588"/>
          <p14:tracePt t="24734" x="12063413" y="5716588"/>
          <p14:tracePt t="24742" x="12091988" y="5716588"/>
          <p14:tracePt t="24750" x="12106275" y="5716588"/>
          <p14:tracePt t="24758" x="12114213" y="5716588"/>
          <p14:tracePt t="24851" x="12114213" y="5730875"/>
          <p14:tracePt t="24909" x="12106275" y="5745163"/>
          <p14:tracePt t="24919" x="12106275" y="5759450"/>
          <p14:tracePt t="24926" x="12091988" y="5759450"/>
          <p14:tracePt t="24931" x="12077700" y="5759450"/>
          <p14:tracePt t="24944" x="12063413" y="5767388"/>
          <p14:tracePt t="24948" x="12042775" y="5767388"/>
          <p14:tracePt t="24959" x="12028488" y="5781675"/>
          <p14:tracePt t="24967" x="12006263" y="5795963"/>
          <p14:tracePt t="24977" x="11963400" y="5795963"/>
          <p14:tracePt t="24981" x="11928475" y="5810250"/>
          <p14:tracePt t="24991" x="11877675" y="5816600"/>
          <p14:tracePt t="25008" x="11814175" y="5816600"/>
          <p14:tracePt t="25012" x="11757025" y="5830888"/>
          <p14:tracePt t="25016" x="11679238" y="5830888"/>
          <p14:tracePt t="25025" x="11593513" y="5830888"/>
          <p14:tracePt t="25031" x="11450638" y="5845175"/>
          <p14:tracePt t="25039" x="11350625" y="5845175"/>
          <p14:tracePt t="25050" x="11244263" y="5845175"/>
          <p14:tracePt t="25056" x="11193463" y="5845175"/>
          <p14:tracePt t="25067" x="11093450" y="5845175"/>
          <p14:tracePt t="25072" x="10987088" y="5845175"/>
          <p14:tracePt t="25077" x="10915650" y="5830888"/>
          <p14:tracePt t="25090" x="10829925" y="5810250"/>
          <p14:tracePt t="25094" x="10752138" y="5795963"/>
          <p14:tracePt t="25109" x="10629900" y="5759450"/>
          <p14:tracePt t="25122" x="10601325" y="5730875"/>
          <p14:tracePt t="25126" x="10523538" y="5703888"/>
          <p14:tracePt t="25139" x="10502900" y="5695950"/>
          <p14:tracePt t="25143" x="10474325" y="5667375"/>
          <p14:tracePt t="25165" x="10417175" y="5603875"/>
          <p14:tracePt t="25178" x="10402888" y="5581650"/>
          <p14:tracePt t="25182" x="10388600" y="5567363"/>
          <p14:tracePt t="25194" x="10388600" y="5553075"/>
          <p14:tracePt t="25210" x="10374313" y="5532438"/>
          <p14:tracePt t="25229" x="10374313" y="5518150"/>
          <p14:tracePt t="25232" x="10374313" y="5503863"/>
          <p14:tracePt t="25326" x="10374313" y="5495925"/>
          <p14:tracePt t="25360" x="10374313" y="5481638"/>
          <p14:tracePt t="25375" x="10374313" y="5467350"/>
          <p14:tracePt t="25397" x="10374313" y="5453063"/>
          <p14:tracePt t="25402" x="10374313" y="5446713"/>
          <p14:tracePt t="25422" x="10374313" y="5432425"/>
          <p14:tracePt t="25430" x="10374313" y="5418138"/>
          <p14:tracePt t="25438" x="10374313" y="5403850"/>
          <p14:tracePt t="25443" x="10374313" y="5395913"/>
          <p14:tracePt t="25448" x="10374313" y="5353050"/>
          <p14:tracePt t="25460" x="10374313" y="5346700"/>
          <p14:tracePt t="25465" x="10388600" y="5318125"/>
          <p14:tracePt t="25476" x="10402888" y="5297488"/>
          <p14:tracePt t="25485" x="10437813" y="5268913"/>
          <p14:tracePt t="25489" x="10466388" y="5246688"/>
          <p14:tracePt t="25502" x="10488613" y="5218113"/>
          <p14:tracePt t="25506" x="10523538" y="5197475"/>
          <p14:tracePt t="25517" x="10566400" y="5168900"/>
          <p14:tracePt t="25522" x="10601325" y="5154613"/>
          <p14:tracePt t="25533" x="10652125" y="5146675"/>
          <p14:tracePt t="25537" x="10687050" y="5132388"/>
          <p14:tracePt t="25544" x="10737850" y="5118100"/>
          <p14:tracePt t="25558" x="10787063" y="5103813"/>
          <p14:tracePt t="25562" x="10837863" y="5103813"/>
          <p14:tracePt t="25585" x="11015663" y="5089525"/>
          <p14:tracePt t="25597" x="11064875" y="5089525"/>
          <p14:tracePt t="25601" x="11115675" y="5089525"/>
          <p14:tracePt t="25613" x="11164888" y="5089525"/>
          <p14:tracePt t="25622" x="11201400" y="5089525"/>
          <p14:tracePt t="25635" x="11244263" y="5089525"/>
          <p14:tracePt t="25639" x="11293475" y="5089525"/>
          <p14:tracePt t="25645" x="11329988" y="5103813"/>
          <p14:tracePt t="25649" x="11364913" y="5118100"/>
          <p14:tracePt t="25675" x="11450638" y="5154613"/>
          <p14:tracePt t="25679" x="11479213" y="5168900"/>
          <p14:tracePt t="25682" x="11493500" y="5183188"/>
          <p14:tracePt t="25696" x="11528425" y="5203825"/>
          <p14:tracePt t="25700" x="11550650" y="5218113"/>
          <p14:tracePt t="25716" x="11593513" y="5254625"/>
          <p14:tracePt t="25724" x="11599863" y="5268913"/>
          <p14:tracePt t="25732" x="11614150" y="5283200"/>
          <p14:tracePt t="25741" x="11628438" y="5297488"/>
          <p14:tracePt t="25758" x="11628438" y="5303838"/>
          <p14:tracePt t="25763" x="11642725" y="5318125"/>
          <p14:tracePt t="25776" x="11642725" y="5332413"/>
          <p14:tracePt t="25780" x="11642725" y="5353050"/>
          <p14:tracePt t="25789" x="11642725" y="5367338"/>
          <p14:tracePt t="25809" x="11642725" y="5432425"/>
          <p14:tracePt t="25814" x="11642725" y="5467350"/>
          <p14:tracePt t="25818" x="11642725" y="5503863"/>
          <p14:tracePt t="25831" x="11628438" y="5546725"/>
          <p14:tracePt t="25836" x="11628438" y="5581650"/>
          <p14:tracePt t="25855" x="11599863" y="5632450"/>
          <p14:tracePt t="25861" x="11564938" y="5716588"/>
          <p14:tracePt t="25869" x="11542713" y="5759450"/>
          <p14:tracePt t="25874" x="11499850" y="5795963"/>
          <p14:tracePt t="25890" x="11442700" y="5881688"/>
          <p14:tracePt t="25904" x="11393488" y="5910263"/>
          <p14:tracePt t="25908" x="11350625" y="5959475"/>
          <p14:tracePt t="25925" x="11264900" y="6030913"/>
          <p14:tracePt t="25934" x="11201400" y="6067425"/>
          <p14:tracePt t="25940" x="11150600" y="6108700"/>
          <p14:tracePt t="25964" x="10987088" y="6180138"/>
          <p14:tracePt t="25975" x="10929938" y="6194425"/>
          <p14:tracePt t="25984" x="10866438" y="6208713"/>
          <p14:tracePt t="25989" x="10801350" y="6216650"/>
          <p14:tracePt t="26001" x="10752138" y="6216650"/>
          <p14:tracePt t="26016" x="10687050" y="6216650"/>
          <p14:tracePt t="26023" x="10566400" y="6216650"/>
          <p14:tracePt t="26032" x="10488613" y="6216650"/>
          <p14:tracePt t="26036" x="10437813" y="6194425"/>
          <p14:tracePt t="26045" x="10388600" y="6180138"/>
          <p14:tracePt t="26058" x="10323513" y="6159500"/>
          <p14:tracePt t="26062" x="10288588" y="6130925"/>
          <p14:tracePt t="26076" x="10202863" y="6096000"/>
          <p14:tracePt t="26086" x="10166350" y="6067425"/>
          <p14:tracePt t="26096" x="10125075" y="6059488"/>
          <p14:tracePt t="26105" x="10102850" y="6045200"/>
          <p14:tracePt t="26110" x="10053638" y="6016625"/>
          <p14:tracePt t="26128" x="10025063" y="6010275"/>
          <p14:tracePt t="26136" x="9974263" y="5981700"/>
          <p14:tracePt t="26147" x="9953625" y="5967413"/>
          <p14:tracePt t="26152" x="9925050" y="5959475"/>
          <p14:tracePt t="26164" x="9910763" y="5930900"/>
          <p14:tracePt t="26181" x="9888538" y="5930900"/>
          <p14:tracePt t="30242" x="9802813" y="5910263"/>
          <p14:tracePt t="30251" x="9753600" y="5910263"/>
          <p14:tracePt t="30261" x="9690100" y="5895975"/>
          <p14:tracePt t="30269" x="9639300" y="5895975"/>
          <p14:tracePt t="30279" x="9575800" y="5895975"/>
          <p14:tracePt t="30284" x="9510713" y="5895975"/>
          <p14:tracePt t="30296" x="9453563" y="5895975"/>
          <p14:tracePt t="30300" x="9375775" y="5895975"/>
          <p14:tracePt t="30310" x="9226550" y="5895975"/>
          <p14:tracePt t="30315" x="9075738" y="5895975"/>
          <p14:tracePt t="30325" x="8926513" y="5895975"/>
          <p14:tracePt t="30333" x="8763000" y="5895975"/>
          <p14:tracePt t="30342" x="8597900" y="5910263"/>
          <p14:tracePt t="30352" x="8399463" y="5945188"/>
          <p14:tracePt t="30356" x="8213725" y="5967413"/>
          <p14:tracePt t="30369" x="8021638" y="6010275"/>
          <p14:tracePt t="30379" x="7799388" y="6045200"/>
          <p14:tracePt t="30386" x="7586663" y="6096000"/>
          <p14:tracePt t="30390" x="7372350" y="6145213"/>
          <p14:tracePt t="30394" x="6994525" y="6216650"/>
          <p14:tracePt t="30409" x="6888163" y="6230938"/>
          <p14:tracePt t="30413" x="6659563" y="6265863"/>
          <p14:tracePt t="30424" x="6430963" y="6308725"/>
          <p14:tracePt t="30428" x="6210300" y="6330950"/>
          <p14:tracePt t="30440" x="6010275" y="6359525"/>
          <p14:tracePt t="30444" x="5795963" y="6373813"/>
          <p14:tracePt t="30457" x="5597525" y="6373813"/>
          <p14:tracePt t="30461" x="5418138" y="6373813"/>
          <p14:tracePt t="30470" x="5233988" y="6373813"/>
          <p14:tracePt t="30479" x="5154613" y="6373813"/>
          <p14:tracePt t="30496" x="4891088" y="6323013"/>
          <p14:tracePt t="30506" x="4791075" y="6308725"/>
          <p14:tracePt t="30510" x="4705350" y="6280150"/>
          <p14:tracePt t="30869" x="4684713" y="6245225"/>
          <p14:tracePt t="30877" x="4656138" y="6208713"/>
          <p14:tracePt t="30885" x="4633913" y="6165850"/>
          <p14:tracePt t="30894" x="4605338" y="6145213"/>
          <p14:tracePt t="30903" x="4591050" y="6108700"/>
          <p14:tracePt t="30912" x="4584700" y="6067425"/>
          <p14:tracePt t="30923" x="4570413" y="6045200"/>
          <p14:tracePt t="30930" x="4556125" y="6016625"/>
          <p14:tracePt t="30933" x="4556125" y="6010275"/>
          <p14:tracePt t="30948" x="4541838" y="5967413"/>
          <p14:tracePt t="30952" x="4541838" y="5945188"/>
          <p14:tracePt t="30961" x="4541838" y="5916613"/>
          <p14:tracePt t="30969" x="4541838" y="5910263"/>
          <p14:tracePt t="30976" x="4541838" y="5867400"/>
          <p14:tracePt t="30986" x="4541838" y="5859463"/>
          <p14:tracePt t="30996" x="4556125" y="5845175"/>
          <p14:tracePt t="31009" x="4584700" y="5830888"/>
          <p14:tracePt t="31012" x="4633913" y="5810250"/>
          <p14:tracePt t="31016" x="4670425" y="5781675"/>
          <p14:tracePt t="31033" x="4784725" y="5745163"/>
          <p14:tracePt t="31041" x="4841875" y="5716588"/>
          <p14:tracePt t="31053" x="4919663" y="5695950"/>
          <p14:tracePt t="31057" x="4997450" y="5667375"/>
          <p14:tracePt t="31069" x="5068888" y="5653088"/>
          <p14:tracePt t="31077" x="5148263" y="5632450"/>
          <p14:tracePt t="31080" x="5233988" y="5603875"/>
          <p14:tracePt t="31093" x="5332413" y="5595938"/>
          <p14:tracePt t="31097" x="5418138" y="5581650"/>
          <p14:tracePt t="31117" x="5683250" y="5546725"/>
          <p14:tracePt t="31124" x="5732463" y="5546725"/>
          <p14:tracePt t="31133" x="5832475" y="5532438"/>
          <p14:tracePt t="31138" x="5918200" y="5532438"/>
          <p14:tracePt t="31155" x="6010275" y="5532438"/>
          <p14:tracePt t="31159" x="6096000" y="5518150"/>
          <p14:tracePt t="31163" x="6173788" y="5518150"/>
          <p14:tracePt t="31172" x="6245225" y="5518150"/>
          <p14:tracePt t="31176" x="6310313" y="5518150"/>
          <p14:tracePt t="31185" x="6373813" y="5518150"/>
          <p14:tracePt t="31195" x="6396038" y="5518150"/>
          <p14:tracePt t="31205" x="6430963" y="5518150"/>
          <p14:tracePt t="31209" x="6473825" y="5518150"/>
          <p14:tracePt t="31219" x="6481763" y="5518150"/>
          <p14:tracePt t="31441" x="6459538" y="5518150"/>
          <p14:tracePt t="31450" x="6424613" y="5518150"/>
          <p14:tracePt t="31459" x="6381750" y="5503863"/>
          <p14:tracePt t="31468" x="6345238" y="5503863"/>
          <p14:tracePt t="31476" x="6324600" y="5503863"/>
          <p14:tracePt t="31485" x="6281738" y="5495925"/>
          <p14:tracePt t="31494" x="6245225" y="5495925"/>
          <p14:tracePt t="31506" x="6196013" y="5481638"/>
          <p14:tracePt t="31510" x="6159500" y="5481638"/>
          <p14:tracePt t="31513" x="6081713" y="5453063"/>
          <p14:tracePt t="31525" x="6010275" y="5446713"/>
          <p14:tracePt t="31534" x="5932488" y="5418138"/>
          <p14:tracePt t="31546" x="5867400" y="5381625"/>
          <p14:tracePt t="31550" x="5810250" y="5346700"/>
          <p14:tracePt t="31561" x="5746750" y="5303838"/>
          <p14:tracePt t="31565" x="5683250" y="5246688"/>
          <p14:tracePt t="31578" x="5568950" y="5118100"/>
          <p14:tracePt t="31593" x="5532438" y="5040313"/>
          <p14:tracePt t="31597" x="5454650" y="4905375"/>
          <p14:tracePt t="31612" x="5418138" y="4754563"/>
          <p14:tracePt t="31623" x="5383213" y="4583113"/>
          <p14:tracePt t="31633" x="5383213" y="4470400"/>
          <p14:tracePt t="31642" x="5383213" y="4405313"/>
          <p14:tracePt t="31646" x="5383213" y="4291013"/>
          <p14:tracePt t="31659" x="5383213" y="4191000"/>
          <p14:tracePt t="31663" x="5383213" y="4078288"/>
          <p14:tracePt t="31669" x="5397500" y="3992563"/>
          <p14:tracePt t="31679" x="5418138" y="3913188"/>
          <p14:tracePt t="31689" x="5446713" y="3856038"/>
          <p14:tracePt t="31693" x="5468938" y="3806825"/>
          <p14:tracePt t="31706" x="5497513" y="3743325"/>
          <p14:tracePt t="31710" x="5532438" y="3706813"/>
          <p14:tracePt t="31725" x="5618163" y="3629025"/>
          <p14:tracePt t="31739" x="5683250" y="3592513"/>
          <p14:tracePt t="31743" x="5781675" y="3543300"/>
          <p14:tracePt t="31752" x="5832475" y="3529013"/>
          <p14:tracePt t="31756" x="5961063" y="3492500"/>
          <p14:tracePt t="31766" x="6018213" y="3478213"/>
          <p14:tracePt t="31772" x="6181725" y="3429000"/>
          <p14:tracePt t="31785" x="6296025" y="3414713"/>
          <p14:tracePt t="31790" x="6410325" y="3394075"/>
          <p14:tracePt t="31803" x="6523038" y="3379788"/>
          <p14:tracePt t="31807" x="6580188" y="3379788"/>
          <p14:tracePt t="31816" x="6694488" y="3351213"/>
          <p14:tracePt t="31824" x="6894513" y="3343275"/>
          <p14:tracePt t="31839" x="7008813" y="3328988"/>
          <p14:tracePt t="31843" x="7072313" y="3314700"/>
          <p14:tracePt t="31846" x="7172325" y="3300413"/>
          <p14:tracePt t="31859" x="7286625" y="3294063"/>
          <p14:tracePt t="31863" x="7372350" y="3265488"/>
          <p14:tracePt t="31875" x="7458075" y="3251200"/>
          <p14:tracePt t="31895" x="7607300" y="3228975"/>
          <p14:tracePt t="31906" x="7672388" y="3214688"/>
          <p14:tracePt t="31910" x="7707313" y="3200400"/>
          <p14:tracePt t="31928" x="7764463" y="3200400"/>
          <p14:tracePt t="31937" x="7770813" y="3200400"/>
          <p14:tracePt t="31941" x="7785100" y="3200400"/>
          <p14:tracePt t="31952" x="7799388" y="3194050"/>
          <p14:tracePt t="31972" x="7813675" y="3194050"/>
          <p14:tracePt t="32287" x="7799388" y="3194050"/>
          <p14:tracePt t="32296" x="7785100" y="3194050"/>
          <p14:tracePt t="32305" x="7764463" y="3194050"/>
          <p14:tracePt t="32314" x="7750175" y="3194050"/>
          <p14:tracePt t="32324" x="7721600" y="3194050"/>
          <p14:tracePt t="32334" x="7707313" y="3179763"/>
          <p14:tracePt t="32339" x="7700963" y="3179763"/>
          <p14:tracePt t="32347" x="7658100" y="3179763"/>
          <p14:tracePt t="32358" x="7635875" y="3165475"/>
          <p14:tracePt t="32362" x="7600950" y="3165475"/>
          <p14:tracePt t="32375" x="7550150" y="3165475"/>
          <p14:tracePt t="32378" x="7507288" y="3151188"/>
          <p14:tracePt t="32390" x="7472363" y="3151188"/>
          <p14:tracePt t="32395" x="7435850" y="3143250"/>
          <p14:tracePt t="32401" x="7400925" y="3128963"/>
          <p14:tracePt t="32413" x="7350125" y="3128963"/>
          <p14:tracePt t="32423" x="7308850" y="3114675"/>
          <p14:tracePt t="32430" x="7286625" y="3114675"/>
          <p14:tracePt t="32434" x="7251700" y="3100388"/>
          <p14:tracePt t="32449" x="7194550" y="3094038"/>
          <p14:tracePt t="32461" x="7158038" y="3094038"/>
          <p14:tracePt t="32466" x="7143750" y="3079750"/>
          <p14:tracePt t="32475" x="7137400" y="3079750"/>
          <p14:tracePt t="32491" x="7108825" y="3079750"/>
          <p14:tracePt t="32509" x="7094538" y="3079750"/>
          <p14:tracePt t="32524" x="7094538" y="3065463"/>
          <p14:tracePt t="32625" x="7094538" y="3079750"/>
          <p14:tracePt t="32641" x="7108825" y="3079750"/>
          <p14:tracePt t="32645" x="7123113" y="3094038"/>
          <p14:tracePt t="32899" x="7094538" y="3094038"/>
          <p14:tracePt t="32908" x="7072313" y="3094038"/>
          <p14:tracePt t="32917" x="7043738" y="3094038"/>
          <p14:tracePt t="32926" x="7008813" y="3094038"/>
          <p14:tracePt t="32939" x="6986588" y="3094038"/>
          <p14:tracePt t="32943" x="6937375" y="3094038"/>
          <p14:tracePt t="32951" x="6873875" y="3094038"/>
          <p14:tracePt t="32958" x="6823075" y="3094038"/>
          <p14:tracePt t="32968" x="6773863" y="3100388"/>
          <p14:tracePt t="32975" x="6708775" y="3100388"/>
          <p14:tracePt t="32984" x="6659563" y="3114675"/>
          <p14:tracePt t="32992" x="6608763" y="3128963"/>
          <p14:tracePt t="32997" x="6559550" y="3128963"/>
          <p14:tracePt t="33009" x="6508750" y="3143250"/>
          <p14:tracePt t="33018" x="6496050" y="3143250"/>
          <p14:tracePt t="33032" x="6424613" y="3143250"/>
          <p14:tracePt t="33042" x="6381750" y="3143250"/>
          <p14:tracePt t="33047" x="6345238" y="3143250"/>
          <p14:tracePt t="33056" x="6324600" y="3143250"/>
          <p14:tracePt t="33064" x="6296025" y="3143250"/>
          <p14:tracePt t="33075" x="6281738" y="3128963"/>
          <p14:tracePt t="33079" x="6259513" y="3128963"/>
          <p14:tracePt t="33092" x="6245225" y="3114675"/>
          <p14:tracePt t="33095" x="6224588" y="3100388"/>
          <p14:tracePt t="33107" x="6210300" y="3094038"/>
          <p14:tracePt t="33111" x="6196013" y="3079750"/>
          <p14:tracePt t="33128" x="6159500" y="3051175"/>
          <p14:tracePt t="33139" x="6145213" y="3044825"/>
          <p14:tracePt t="33143" x="6110288" y="3016250"/>
          <p14:tracePt t="33156" x="6096000" y="3001963"/>
          <p14:tracePt t="33160" x="6081713" y="2994025"/>
          <p14:tracePt t="33172" x="6067425" y="2965450"/>
          <p14:tracePt t="33176" x="6061075" y="2944813"/>
          <p14:tracePt t="33193" x="6032500" y="2916238"/>
          <p14:tracePt t="33202" x="6032500" y="2901950"/>
          <p14:tracePt t="33214" x="6032500" y="2894013"/>
          <p14:tracePt t="33218" x="6018213" y="2879725"/>
          <p14:tracePt t="33230" x="6018213" y="2865438"/>
          <p14:tracePt t="33234" x="6018213" y="2836863"/>
          <p14:tracePt t="33245" x="6018213" y="2830513"/>
          <p14:tracePt t="33248" x="6018213" y="2816225"/>
          <p14:tracePt t="33258" x="6032500" y="2787650"/>
          <p14:tracePt t="33269" x="6046788" y="2765425"/>
          <p14:tracePt t="33273" x="6061075" y="2751138"/>
          <p14:tracePt t="33282" x="6081713" y="2716213"/>
          <p14:tracePt t="33290" x="6096000" y="2701925"/>
          <p14:tracePt t="33308" x="6110288" y="2687638"/>
          <p14:tracePt t="33312" x="6159500" y="2638425"/>
          <p14:tracePt t="33323" x="6196013" y="2601913"/>
          <p14:tracePt t="33333" x="6210300" y="2587625"/>
          <p14:tracePt t="33339" x="6245225" y="2581275"/>
          <p14:tracePt t="33351" x="6296025" y="2538413"/>
          <p14:tracePt t="33365" x="6330950" y="2516188"/>
          <p14:tracePt t="33369" x="6373813" y="2516188"/>
          <p14:tracePt t="33384" x="6410325" y="2487613"/>
          <p14:tracePt t="33389" x="6445250" y="2481263"/>
          <p14:tracePt t="33393" x="6481763" y="2481263"/>
          <p14:tracePt t="33405" x="6523038" y="2466975"/>
          <p14:tracePt t="33410" x="6573838" y="2452688"/>
          <p14:tracePt t="33422" x="6623050" y="2438400"/>
          <p14:tracePt t="33426" x="6659563" y="2438400"/>
          <p14:tracePt t="33441" x="6708775" y="2430463"/>
          <p14:tracePt t="33449" x="6759575" y="2416175"/>
          <p14:tracePt t="33453" x="6808788" y="2416175"/>
          <p14:tracePt t="33457" x="6888163" y="2401888"/>
          <p14:tracePt t="33470" x="6943725" y="2401888"/>
          <p14:tracePt t="33474" x="7008813" y="2401888"/>
          <p14:tracePt t="33485" x="7072313" y="2387600"/>
          <p14:tracePt t="33489" x="7137400" y="2387600"/>
          <p14:tracePt t="33500" x="7194550" y="2381250"/>
          <p14:tracePt t="33505" x="7258050" y="2381250"/>
          <p14:tracePt t="33518" x="7321550" y="2381250"/>
          <p14:tracePt t="33527" x="7386638" y="2381250"/>
          <p14:tracePt t="33534" x="7450138" y="2381250"/>
          <p14:tracePt t="33538" x="7507288" y="2381250"/>
          <p14:tracePt t="33547" x="7572375" y="2381250"/>
          <p14:tracePt t="33556" x="7621588" y="2381250"/>
          <p14:tracePt t="33569" x="7735888" y="2381250"/>
          <p14:tracePt t="33580" x="7785100" y="2381250"/>
          <p14:tracePt t="33589" x="7835900" y="2381250"/>
          <p14:tracePt t="33599" x="7870825" y="2381250"/>
          <p14:tracePt t="33605" x="7899400" y="2387600"/>
          <p14:tracePt t="33617" x="7964488" y="2387600"/>
          <p14:tracePt t="33621" x="7985125" y="2401888"/>
          <p14:tracePt t="33625" x="8021638" y="2401888"/>
          <p14:tracePt t="33635" x="8070850" y="2416175"/>
          <p14:tracePt t="33645" x="8099425" y="2430463"/>
          <p14:tracePt t="33662" x="8148638" y="2452688"/>
          <p14:tracePt t="33666" x="8170863" y="2466975"/>
          <p14:tracePt t="33678" x="8199438" y="2481263"/>
          <p14:tracePt t="33686" x="8234363" y="2501900"/>
          <p14:tracePt t="33698" x="8248650" y="2501900"/>
          <p14:tracePt t="33711" x="8270875" y="2530475"/>
          <p14:tracePt t="33715" x="8328025" y="2552700"/>
          <p14:tracePt t="33727" x="8348663" y="2581275"/>
          <p14:tracePt t="33731" x="8362950" y="2587625"/>
          <p14:tracePt t="33757" x="8399463" y="2630488"/>
          <p14:tracePt t="33762" x="8413750" y="2638425"/>
          <p14:tracePt t="33776" x="8428038" y="2652713"/>
          <p14:tracePt t="33779" x="8434388" y="2652713"/>
          <p14:tracePt t="33789" x="8434388" y="2667000"/>
          <p14:tracePt t="33801" x="8434388" y="2679700"/>
          <p14:tracePt t="33806" x="8434388" y="2687638"/>
          <p14:tracePt t="33810" x="8448675" y="2687638"/>
          <p14:tracePt t="33822" x="8448675" y="2701925"/>
          <p14:tracePt t="33831" x="8448675" y="2716213"/>
          <p14:tracePt t="33845" x="8448675" y="2730500"/>
          <p14:tracePt t="33856" x="8448675" y="2736850"/>
          <p14:tracePt t="33860" x="8448675" y="2751138"/>
          <p14:tracePt t="33872" x="8448675" y="2765425"/>
          <p14:tracePt t="33876" x="8448675" y="2779713"/>
          <p14:tracePt t="33899" x="8434388" y="2830513"/>
          <p14:tracePt t="33912" x="8434388" y="2851150"/>
          <p14:tracePt t="33920" x="8428038" y="2865438"/>
          <p14:tracePt t="33923" x="8413750" y="2894013"/>
          <p14:tracePt t="33933" x="8399463" y="2901950"/>
          <p14:tracePt t="33946" x="8385175" y="2930525"/>
          <p14:tracePt t="33949" x="8377238" y="2944813"/>
          <p14:tracePt t="33967" x="8328025" y="2994025"/>
          <p14:tracePt t="33980" x="8313738" y="3016250"/>
          <p14:tracePt t="33984" x="8285163" y="3030538"/>
          <p14:tracePt t="33989" x="8262938" y="3051175"/>
          <p14:tracePt t="33999" x="8220075" y="3065463"/>
          <p14:tracePt t="34006" x="8199438" y="3094038"/>
          <p14:tracePt t="34022" x="8162925" y="3100388"/>
          <p14:tracePt t="34026" x="8121650" y="3114675"/>
          <p14:tracePt t="34030" x="8070850" y="3128963"/>
          <p14:tracePt t="34042" x="8021638" y="3143250"/>
          <p14:tracePt t="34046" x="7964488" y="3151188"/>
          <p14:tracePt t="34059" x="7899400" y="3165475"/>
          <p14:tracePt t="34063" x="7821613" y="3165475"/>
          <p14:tracePt t="34072" x="7750175" y="3179763"/>
          <p14:tracePt t="34080" x="7607300" y="3179763"/>
          <p14:tracePt t="34090" x="7507288" y="3179763"/>
          <p14:tracePt t="34094" x="7450138" y="3179763"/>
          <p14:tracePt t="34103" x="7350125" y="3179763"/>
          <p14:tracePt t="34108" x="7251700" y="3179763"/>
          <p14:tracePt t="34118" x="7058025" y="3179763"/>
          <p14:tracePt t="34128" x="6958013" y="3151188"/>
          <p14:tracePt t="34144" x="6788150" y="3114675"/>
          <p14:tracePt t="34153" x="6673850" y="3100388"/>
          <p14:tracePt t="34158" x="6481763" y="3051175"/>
          <p14:tracePt t="34169" x="6381750" y="3030538"/>
          <p14:tracePt t="34179" x="6273800" y="2994025"/>
          <p14:tracePt t="34183" x="6224588" y="2979738"/>
          <p14:tracePt t="34197" x="6130925" y="2944813"/>
          <p14:tracePt t="34201" x="6046788" y="2901950"/>
          <p14:tracePt t="34219" x="5967413" y="2865438"/>
          <p14:tracePt t="34224" x="5832475" y="2787650"/>
          <p14:tracePt t="34233" x="5781675" y="2751138"/>
          <p14:tracePt t="34241" x="5746750" y="2716213"/>
          <p14:tracePt t="34250" x="5718175" y="2701925"/>
          <p14:tracePt t="34262" x="5668963" y="2638425"/>
          <p14:tracePt t="34273" x="5646738" y="2616200"/>
          <p14:tracePt t="34281" x="5646738" y="2601913"/>
          <p14:tracePt t="34290" x="5632450" y="2587625"/>
          <p14:tracePt t="34309" x="5632450" y="2566988"/>
          <p14:tracePt t="34314" x="5632450" y="2552700"/>
          <p14:tracePt t="34328" x="5632450" y="2538413"/>
          <p14:tracePt t="34343" x="5661025" y="2530475"/>
          <p14:tracePt t="34356" x="5683250" y="2530475"/>
          <p14:tracePt t="34359" x="5732463" y="2501900"/>
          <p14:tracePt t="34367" x="5781675" y="2487613"/>
          <p14:tracePt t="34379" x="5846763" y="2466975"/>
          <p14:tracePt t="34383" x="5918200" y="2452688"/>
          <p14:tracePt t="34396" x="6010275" y="2430463"/>
          <p14:tracePt t="34401" x="6096000" y="2416175"/>
          <p14:tracePt t="34415" x="6196013" y="2401888"/>
          <p14:tracePt t="34419" x="6359525" y="2381250"/>
          <p14:tracePt t="34430" x="6459538" y="2366963"/>
          <p14:tracePt t="34434" x="6580188" y="2366963"/>
          <p14:tracePt t="34445" x="6708775" y="2352675"/>
          <p14:tracePt t="34449" x="6837363" y="2352675"/>
          <p14:tracePt t="34461" x="6943725" y="2352675"/>
          <p14:tracePt t="34465" x="7086600" y="2352675"/>
          <p14:tracePt t="34475" x="7143750" y="2352675"/>
          <p14:tracePt t="34489" x="7272338" y="2352675"/>
          <p14:tracePt t="34493" x="7386638" y="2352675"/>
          <p14:tracePt t="34497" x="7472363" y="2381250"/>
          <p14:tracePt t="34508" x="7572375" y="2401888"/>
          <p14:tracePt t="34512" x="7658100" y="2430463"/>
          <p14:tracePt t="34530" x="7813675" y="2481263"/>
          <p14:tracePt t="34539" x="7864475" y="2501900"/>
          <p14:tracePt t="34550" x="7913688" y="2530475"/>
          <p14:tracePt t="34555" x="7935913" y="2538413"/>
          <p14:tracePt t="34559" x="7970838" y="2566988"/>
          <p14:tracePt t="34574" x="7999413" y="2587625"/>
          <p14:tracePt t="34584" x="8021638" y="2616200"/>
          <p14:tracePt t="34588" x="8035925" y="2630488"/>
          <p14:tracePt t="34593" x="8064500" y="2652713"/>
          <p14:tracePt t="34601" x="8064500" y="2667000"/>
          <p14:tracePt t="34624" x="8070850" y="2687638"/>
          <p14:tracePt t="34628" x="8085138" y="2730500"/>
          <p14:tracePt t="34632" x="8085138" y="2751138"/>
          <p14:tracePt t="34645" x="8085138" y="2765425"/>
          <p14:tracePt t="34649" x="8085138" y="2801938"/>
          <p14:tracePt t="34659" x="8085138" y="2830513"/>
          <p14:tracePt t="34672" x="8070850" y="2865438"/>
          <p14:tracePt t="34676" x="8064500" y="2901950"/>
          <p14:tracePt t="34680" x="8021638" y="2944813"/>
          <p14:tracePt t="34693" x="7985125" y="2979738"/>
          <p14:tracePt t="34698" x="7935913" y="3030538"/>
          <p14:tracePt t="34713" x="7764463" y="3143250"/>
          <p14:tracePt t="34725" x="7658100" y="3179763"/>
          <p14:tracePt t="34733" x="7535863" y="3214688"/>
          <p14:tracePt t="34741" x="7407275" y="3243263"/>
          <p14:tracePt t="34749" x="7258050" y="3265488"/>
          <p14:tracePt t="34752" x="7086600" y="3265488"/>
          <p14:tracePt t="34765" x="6908800" y="3279775"/>
          <p14:tracePt t="34773" x="6745288" y="3279775"/>
          <p14:tracePt t="34781" x="6559550" y="3279775"/>
          <p14:tracePt t="34794" x="6259513" y="3228975"/>
          <p14:tracePt t="34805" x="6130925" y="3194050"/>
          <p14:tracePt t="34813" x="6067425" y="3165475"/>
          <p14:tracePt t="34822" x="5967413" y="3128963"/>
          <p14:tracePt t="34840" x="5795963" y="3051175"/>
          <p14:tracePt t="34844" x="5746750" y="3001963"/>
          <p14:tracePt t="34857" x="5695950" y="2965450"/>
          <p14:tracePt t="34873" x="5646738" y="2916238"/>
          <p14:tracePt t="34877" x="5632450" y="2879725"/>
          <p14:tracePt t="34892" x="5618163" y="2851150"/>
          <p14:tracePt t="34896" x="5618163" y="2816225"/>
          <p14:tracePt t="34900" x="5618163" y="2801938"/>
          <p14:tracePt t="34912" x="5618163" y="2779713"/>
          <p14:tracePt t="34916" x="5618163" y="2736850"/>
          <p14:tracePt t="34926" x="5618163" y="2716213"/>
          <p14:tracePt t="34930" x="5683250" y="2679700"/>
          <p14:tracePt t="34941" x="5746750" y="2652713"/>
          <p14:tracePt t="34951" x="5832475" y="2630488"/>
          <p14:tracePt t="34957" x="5932488" y="2601913"/>
          <p14:tracePt t="34967" x="6046788" y="2587625"/>
          <p14:tracePt t="34976" x="6173788" y="2581275"/>
          <p14:tracePt t="34982" x="6310313" y="2566988"/>
          <p14:tracePt t="34988" x="6445250" y="2566988"/>
          <p14:tracePt t="35000" x="6580188" y="2566988"/>
          <p14:tracePt t="35004" x="6723063" y="2566988"/>
          <p14:tracePt t="35015" x="6837363" y="2566988"/>
          <p14:tracePt t="35020" x="6972300" y="2587625"/>
          <p14:tracePt t="35031" x="7037388" y="2601913"/>
          <p14:tracePt t="35051" x="7137400" y="2630488"/>
          <p14:tracePt t="35056" x="7335838" y="2701925"/>
          <p14:tracePt t="35060" x="7407275" y="2736850"/>
          <p14:tracePt t="35072" x="7486650" y="2765425"/>
          <p14:tracePt t="35076" x="7558088" y="2816225"/>
          <p14:tracePt t="35097" x="7658100" y="2901950"/>
          <p14:tracePt t="35101" x="7672388" y="2916238"/>
          <p14:tracePt t="35112" x="7707313" y="2965450"/>
          <p14:tracePt t="35116" x="7735888" y="2994025"/>
          <p14:tracePt t="35127" x="7750175" y="3016250"/>
          <p14:tracePt t="35135" x="7764463" y="3051175"/>
          <p14:tracePt t="35148" x="7764463" y="3079750"/>
          <p14:tracePt t="35152" x="7770813" y="3114675"/>
          <p14:tracePt t="35162" x="7770813" y="3143250"/>
          <p14:tracePt t="35167" x="7770813" y="3151188"/>
          <p14:tracePt t="35178" x="7735888" y="3179763"/>
          <p14:tracePt t="35182" x="7700963" y="3214688"/>
          <p14:tracePt t="35195" x="7621588" y="3279775"/>
          <p14:tracePt t="35199" x="7550150" y="3314700"/>
          <p14:tracePt t="35209" x="7458075" y="3351213"/>
          <p14:tracePt t="35219" x="7350125" y="3400425"/>
          <p14:tracePt t="35223" x="7208838" y="3443288"/>
          <p14:tracePt t="35235" x="7058025" y="3478213"/>
          <p14:tracePt t="35239" x="6908800" y="3506788"/>
          <p14:tracePt t="35245" x="6737350" y="3543300"/>
          <p14:tracePt t="35262" x="6373813" y="3578225"/>
          <p14:tracePt t="35274" x="6181725" y="3592513"/>
          <p14:tracePt t="35278" x="6010275" y="3592513"/>
          <p14:tracePt t="35291" x="5846763" y="3592513"/>
          <p14:tracePt t="35295" x="5767388" y="3592513"/>
          <p14:tracePt t="35306" x="5632450" y="3592513"/>
          <p14:tracePt t="35318" x="5518150" y="3592513"/>
          <p14:tracePt t="35322" x="5418138" y="3563938"/>
          <p14:tracePt t="35326" x="5332413" y="3529013"/>
          <p14:tracePt t="35337" x="5254625" y="3506788"/>
          <p14:tracePt t="35346" x="5197475" y="3478213"/>
          <p14:tracePt t="35363" x="5133975" y="3457575"/>
          <p14:tracePt t="35370" x="5097463" y="3429000"/>
          <p14:tracePt t="35380" x="5068888" y="3414713"/>
          <p14:tracePt t="35385" x="5054600" y="3400425"/>
          <p14:tracePt t="35405" x="5054600" y="3394075"/>
          <p14:tracePt t="35622" x="5048250" y="3394075"/>
          <p14:tracePt t="35632" x="5005388" y="3394075"/>
          <p14:tracePt t="35642" x="4940300" y="3394075"/>
          <p14:tracePt t="35650" x="4870450" y="3394075"/>
          <p14:tracePt t="35657" x="4805363" y="3379788"/>
          <p14:tracePt t="35668" x="4705350" y="3379788"/>
          <p14:tracePt t="35676" x="4605338" y="3365500"/>
          <p14:tracePt t="35685" x="4292600" y="3351213"/>
          <p14:tracePt t="35691" x="4043363" y="3343275"/>
          <p14:tracePt t="35699" x="3792538" y="3314700"/>
          <p14:tracePt t="35709" x="3508375" y="3294063"/>
          <p14:tracePt t="35712" x="3194050" y="3265488"/>
          <p14:tracePt t="35723" x="2879725" y="3228975"/>
          <p14:tracePt t="35732" x="2566988" y="3194050"/>
          <p14:tracePt t="35736" x="2281238" y="3151188"/>
          <p14:tracePt t="35747" x="2138363" y="3143250"/>
          <p14:tracePt t="35761" x="1889125" y="3100388"/>
          <p14:tracePt t="35768" x="1639888" y="3051175"/>
          <p14:tracePt t="35772" x="1439863" y="3016250"/>
          <p14:tracePt t="35777" x="1362075" y="2994025"/>
          <p14:tracePt t="35790" x="1212850" y="2944813"/>
          <p14:tracePt t="35798" x="1090613" y="2894013"/>
          <p14:tracePt t="35802" x="990600" y="2851150"/>
          <p14:tracePt t="35815" x="898525" y="2816225"/>
          <p14:tracePt t="35819" x="841375" y="2779713"/>
          <p14:tracePt t="35830" x="812800" y="2751138"/>
          <p14:tracePt t="35840" x="777875" y="2730500"/>
          <p14:tracePt t="35844" x="749300" y="2701925"/>
          <p14:tracePt t="36065" x="727075" y="2701925"/>
          <p14:tracePt t="36074" x="698500" y="2687638"/>
          <p14:tracePt t="36084" x="692150" y="2679700"/>
          <p14:tracePt t="36095" x="649288" y="2679700"/>
          <p14:tracePt t="36101" x="627063" y="2679700"/>
          <p14:tracePt t="36111" x="592138" y="2667000"/>
          <p14:tracePt t="36115" x="534988" y="2667000"/>
          <p14:tracePt t="36129" x="498475" y="2667000"/>
          <p14:tracePt t="36133" x="463550" y="2667000"/>
          <p14:tracePt t="36145" x="412750" y="2667000"/>
          <p14:tracePt t="36149" x="377825" y="2679700"/>
          <p14:tracePt t="36160" x="334963" y="2687638"/>
          <p14:tracePt t="36164" x="300038" y="2716213"/>
          <p14:tracePt t="36175" x="277813" y="2751138"/>
          <p14:tracePt t="36181" x="234950" y="2779713"/>
          <p14:tracePt t="36191" x="214313" y="2816225"/>
          <p14:tracePt t="36201" x="185738" y="2836863"/>
          <p14:tracePt t="36206" x="185738" y="2865438"/>
          <p14:tracePt t="36215" x="149225" y="2916238"/>
          <p14:tracePt t="36225" x="134938" y="2951163"/>
          <p14:tracePt t="36229" x="128588" y="2994025"/>
          <p14:tracePt t="36240" x="114300" y="3030538"/>
          <p14:tracePt t="36248" x="100013" y="3065463"/>
          <p14:tracePt t="36262" x="77788" y="3165475"/>
          <p14:tracePt t="36274" x="77788" y="3228975"/>
          <p14:tracePt t="36278" x="63500" y="3279775"/>
          <p14:tracePt t="36295" x="63500" y="3414713"/>
          <p14:tracePt t="36302" x="63500" y="3506788"/>
          <p14:tracePt t="36311" x="63500" y="3563938"/>
          <p14:tracePt t="36319" x="63500" y="3714750"/>
          <p14:tracePt t="36330" x="63500" y="3778250"/>
          <p14:tracePt t="36334" x="63500" y="3941763"/>
          <p14:tracePt t="36346" x="63500" y="4056063"/>
          <p14:tracePt t="36350" x="77788" y="4170363"/>
          <p14:tracePt t="36363" x="85725" y="4227513"/>
          <p14:tracePt t="36367" x="85725" y="4341813"/>
          <p14:tracePt t="36378" x="100013" y="4456113"/>
          <p14:tracePt t="36382" x="114300" y="4640263"/>
          <p14:tracePt t="36395" x="128588" y="4754563"/>
          <p14:tracePt t="36399" x="134938" y="4891088"/>
          <p14:tracePt t="36406" x="163513" y="5040313"/>
          <p14:tracePt t="36419" x="177800" y="5203825"/>
          <p14:tracePt t="36423" x="185738" y="5283200"/>
          <p14:tracePt t="36445" x="200025" y="5518150"/>
          <p14:tracePt t="36457" x="214313" y="5581650"/>
          <p14:tracePt t="36461" x="214313" y="5632450"/>
          <p14:tracePt t="36472" x="228600" y="5653088"/>
          <p14:tracePt t="36480" x="228600" y="5681663"/>
          <p14:tracePt t="36491" x="228600" y="5695950"/>
          <p14:tracePt t="36494" x="228600" y="5703888"/>
          <p14:tracePt t="36895" x="228600" y="5695950"/>
          <p14:tracePt t="36905" x="228600" y="5681663"/>
          <p14:tracePt t="36913" x="214313" y="5667375"/>
          <p14:tracePt t="36922" x="185738" y="5646738"/>
          <p14:tracePt t="36931" x="177800" y="5618163"/>
          <p14:tracePt t="36940" x="149225" y="5595938"/>
          <p14:tracePt t="36947" x="128588" y="5553075"/>
          <p14:tracePt t="36958" x="85725" y="5503863"/>
          <p14:tracePt t="36967" x="63500" y="5446713"/>
          <p14:tracePt t="36972" x="28575" y="5381625"/>
          <p14:tracePt t="37057" x="100013" y="3878263"/>
          <p14:tracePt t="37065" x="149225" y="3714750"/>
          <p14:tracePt t="37078" x="228600" y="3557588"/>
          <p14:tracePt t="37093" x="285750" y="3400425"/>
          <p14:tracePt t="37097" x="314325" y="3343275"/>
          <p14:tracePt t="37102" x="377825" y="3214688"/>
          <p14:tracePt t="37114" x="427038" y="3100388"/>
          <p14:tracePt t="37118" x="484188" y="3001963"/>
          <p14:tracePt t="37129" x="527050" y="2930525"/>
          <p14:tracePt t="37133" x="577850" y="2851150"/>
          <p14:tracePt t="37139" x="612775" y="2787650"/>
          <p14:tracePt t="37155" x="698500" y="2687638"/>
          <p14:tracePt t="37167" x="727075" y="2652713"/>
          <p14:tracePt t="37175" x="763588" y="2630488"/>
          <p14:tracePt t="37183" x="777875" y="2616200"/>
          <p14:tracePt t="37189" x="841375" y="2581275"/>
          <p14:tracePt t="37203" x="847725" y="2566988"/>
          <p14:tracePt t="37207" x="876300" y="2538413"/>
          <p14:tracePt t="37214" x="898525" y="2530475"/>
          <p14:tracePt t="37225" x="927100" y="2516188"/>
          <p14:tracePt t="37229" x="947738" y="2501900"/>
          <p14:tracePt t="37241" x="962025" y="2501900"/>
          <p14:tracePt t="37247" x="976313" y="2487613"/>
          <p14:tracePt t="37252" x="990600" y="2487613"/>
          <p14:tracePt t="37262" x="998538" y="2487613"/>
          <p14:tracePt t="37279" x="1012825" y="2487613"/>
          <p14:tracePt t="37396" x="998538" y="2487613"/>
          <p14:tracePt t="37423" x="990600" y="2487613"/>
          <p14:tracePt t="37443" x="976313" y="2501900"/>
          <p14:tracePt t="37460" x="976313" y="2516188"/>
          <p14:tracePt t="37476" x="962025" y="2516188"/>
          <p14:tracePt t="37508" x="962025" y="2530475"/>
          <p14:tracePt t="37522" x="962025" y="2538413"/>
          <p14:tracePt t="37527" x="947738" y="2566988"/>
          <p14:tracePt t="37540" x="947738" y="2601913"/>
          <p14:tracePt t="37544" x="941388" y="2638425"/>
          <p14:tracePt t="37553" x="927100" y="2687638"/>
          <p14:tracePt t="37563" x="890588" y="2787650"/>
          <p14:tracePt t="37567" x="862013" y="2865438"/>
          <p14:tracePt t="37580" x="841375" y="2965450"/>
          <p14:tracePt t="37584" x="798513" y="3094038"/>
          <p14:tracePt t="37596" x="763588" y="3214688"/>
          <p14:tracePt t="37600" x="727075" y="3365500"/>
          <p14:tracePt t="37614" x="692150" y="3529013"/>
          <p14:tracePt t="37618" x="649288" y="3678238"/>
          <p14:tracePt t="37627" x="627063" y="3841750"/>
          <p14:tracePt t="37631" x="598488" y="4021138"/>
          <p14:tracePt t="37645" x="577850" y="4376738"/>
          <p14:tracePt t="37657" x="577850" y="4583113"/>
          <p14:tracePt t="37666" x="577850" y="4783138"/>
          <p14:tracePt t="37672" x="577850" y="4983163"/>
          <p14:tracePt t="37691" x="698500" y="5332413"/>
          <p14:tracePt t="37695" x="792163" y="5503863"/>
          <p14:tracePt t="37706" x="898525" y="5667375"/>
          <p14:tracePt t="37710" x="1041400" y="5816600"/>
          <p14:tracePt t="37724" x="1290638" y="6067425"/>
          <p14:tracePt t="37728" x="1404938" y="6145213"/>
          <p14:tracePt t="37734" x="1725613" y="6345238"/>
          <p14:tracePt t="37748" x="1974850" y="6459538"/>
          <p14:tracePt t="37751" x="2238375" y="6543675"/>
          <p14:tracePt t="37762" x="2516188" y="6623050"/>
          <p14:tracePt t="37772" x="2801938" y="6672263"/>
          <p14:tracePt t="37777" x="3116263" y="6694488"/>
          <p14:tracePt t="37791" x="3763963" y="6723063"/>
          <p14:tracePt t="37801" x="3906838" y="6723063"/>
          <p14:tracePt t="37810" x="4178300" y="6723063"/>
          <p14:tracePt t="37824" x="4406900" y="6723063"/>
          <p14:tracePt t="37828" x="4605338" y="6694488"/>
          <p14:tracePt t="37831" x="4684713" y="6680200"/>
          <p14:tracePt t="37845" x="4833938" y="6657975"/>
          <p14:tracePt t="37859" x="5048250" y="6594475"/>
          <p14:tracePt t="37863" x="5119688" y="6572250"/>
          <p14:tracePt t="37876" x="5197475" y="6529388"/>
          <p14:tracePt t="37885" x="5248275" y="6494463"/>
          <p14:tracePt t="38016" x="5205413" y="6445250"/>
          <p14:tracePt t="38025" x="5168900" y="6408738"/>
          <p14:tracePt t="38035" x="5148263" y="6373813"/>
          <p14:tracePt t="38041" x="5105400" y="6323013"/>
          <p14:tracePt t="38051" x="5068888" y="6265863"/>
          <p14:tracePt t="38060" x="5033963" y="6216650"/>
          <p14:tracePt t="38068" x="4997450" y="6165850"/>
          <p14:tracePt t="38079" x="4954588" y="6108700"/>
          <p14:tracePt t="38083" x="4883150" y="6010275"/>
          <p14:tracePt t="38097" x="4819650" y="5895975"/>
          <p14:tracePt t="38101" x="4756150" y="5781675"/>
          <p14:tracePt t="38105" x="4705350" y="5632450"/>
          <p14:tracePt t="38118" x="4641850" y="5495925"/>
          <p14:tracePt t="38126" x="4591050" y="5332413"/>
          <p14:tracePt t="38133" x="4556125" y="5168900"/>
          <p14:tracePt t="38144" x="4519613" y="4983163"/>
          <p14:tracePt t="38150" x="4484688" y="4783138"/>
          <p14:tracePt t="38155" x="4456113" y="4591050"/>
          <p14:tracePt t="38167" x="4441825" y="4370388"/>
          <p14:tracePt t="38172" x="4427538" y="4156075"/>
          <p14:tracePt t="38229" x="4421188" y="3343275"/>
          <p14:tracePt t="38234" x="4441825" y="3128963"/>
          <p14:tracePt t="38241" x="4456113" y="3094038"/>
          <p14:tracePt t="38245" x="4470400" y="3030538"/>
          <p14:tracePt t="38255" x="4484688" y="2994025"/>
          <p14:tracePt t="38259" x="4484688" y="2965450"/>
          <p14:tracePt t="38272" x="4491038" y="2944813"/>
          <p14:tracePt t="38276" x="4491038" y="2930525"/>
          <p14:tracePt t="38302" x="4505325" y="2916238"/>
          <p14:tracePt t="38337" x="4519613" y="2901950"/>
          <p14:tracePt t="38346" x="4533900" y="2901950"/>
          <p14:tracePt t="38351" x="4556125" y="2894013"/>
          <p14:tracePt t="38355" x="4584700" y="2879725"/>
          <p14:tracePt t="38369" x="4605338" y="2865438"/>
          <p14:tracePt t="38375" x="4633913" y="2836863"/>
          <p14:tracePt t="38380" x="4670425" y="2816225"/>
          <p14:tracePt t="38394" x="4705350" y="2801938"/>
          <p14:tracePt t="38399" x="4741863" y="2779713"/>
          <p14:tracePt t="38412" x="4784725" y="2751138"/>
          <p14:tracePt t="38417" x="4833938" y="2716213"/>
          <p14:tracePt t="38422" x="4883150" y="2687638"/>
          <p14:tracePt t="38436" x="4940300" y="2652713"/>
          <p14:tracePt t="38445" x="5005388" y="2601913"/>
          <p14:tracePt t="38449" x="5083175" y="2566988"/>
          <p14:tracePt t="38454" x="5154613" y="2530475"/>
          <p14:tracePt t="38464" x="5233988" y="2481263"/>
          <p14:tracePt t="38468" x="5318125" y="2430463"/>
          <p14:tracePt t="38485" x="5497513" y="2352675"/>
          <p14:tracePt t="38496" x="5583238" y="2316163"/>
          <p14:tracePt t="38501" x="5668963" y="2274888"/>
          <p14:tracePt t="38513" x="5746750" y="2266950"/>
          <p14:tracePt t="38525" x="5818188" y="2238375"/>
          <p14:tracePt t="38529" x="5895975" y="2217738"/>
          <p14:tracePt t="38533" x="5967413" y="2203450"/>
          <p14:tracePt t="38548" x="6046788" y="2189163"/>
          <p14:tracePt t="38552" x="6124575" y="2189163"/>
          <p14:tracePt t="38564" x="6196013" y="2174875"/>
          <p14:tracePt t="38581" x="6259513" y="2174875"/>
          <p14:tracePt t="38588" x="6373813" y="2174875"/>
          <p14:tracePt t="38591" x="6430963" y="2174875"/>
          <p14:tracePt t="38606" x="6473825" y="2174875"/>
          <p14:tracePt t="38610" x="6523038" y="2174875"/>
          <p14:tracePt t="38615" x="6573838" y="2174875"/>
          <p14:tracePt t="38628" x="6608763" y="2174875"/>
          <p14:tracePt t="38632" x="6659563" y="2174875"/>
          <p14:tracePt t="38641" x="6673850" y="2174875"/>
          <p14:tracePt t="38645" x="6708775" y="2174875"/>
          <p14:tracePt t="38658" x="6745288" y="2174875"/>
          <p14:tracePt t="38662" x="6788150" y="2189163"/>
          <p14:tracePt t="38673" x="6794500" y="2189163"/>
          <p14:tracePt t="38686" x="6859588" y="2203450"/>
          <p14:tracePt t="38695" x="6873875" y="2203450"/>
          <p14:tracePt t="38707" x="6894513" y="2217738"/>
          <p14:tracePt t="38711" x="6923088" y="2224088"/>
          <p14:tracePt t="38727" x="6958013" y="2238375"/>
          <p14:tracePt t="38739" x="6986588" y="2252663"/>
          <p14:tracePt t="38759" x="7023100" y="2274888"/>
          <p14:tracePt t="38763" x="7072313" y="2301875"/>
          <p14:tracePt t="38767" x="7094538" y="2330450"/>
          <p14:tracePt t="38781" x="7137400" y="2338388"/>
          <p14:tracePt t="38785" x="7158038" y="2366963"/>
          <p14:tracePt t="38813" x="7208838" y="2387600"/>
          <p14:tracePt t="38820" x="7335838" y="2481263"/>
          <p14:tracePt t="38824" x="7372350" y="2501900"/>
          <p14:tracePt t="38838" x="7421563" y="2530475"/>
          <p14:tracePt t="38843" x="7458075" y="2566988"/>
          <p14:tracePt t="38846" x="7486650" y="2581275"/>
          <p14:tracePt t="38859" x="7550150" y="2616200"/>
          <p14:tracePt t="38873" x="7572375" y="2630488"/>
          <p14:tracePt t="38877" x="7621588" y="2667000"/>
          <p14:tracePt t="38881" x="7650163" y="2679700"/>
          <p14:tracePt t="38894" x="7686675" y="2701925"/>
          <p14:tracePt t="38899" x="7707313" y="2716213"/>
          <p14:tracePt t="38911" x="7735888" y="2736850"/>
          <p14:tracePt t="38915" x="7764463" y="2751138"/>
          <p14:tracePt t="38920" x="7813675" y="2787650"/>
          <p14:tracePt t="38927" x="7835900" y="2801938"/>
          <p14:tracePt t="38944" x="7864475" y="2836863"/>
          <p14:tracePt t="38949" x="7885113" y="2851150"/>
          <p14:tracePt t="38953" x="7899400" y="2865438"/>
          <p14:tracePt t="38962" x="7950200" y="2901950"/>
          <p14:tracePt t="38974" x="7970838" y="2916238"/>
          <p14:tracePt t="38978" x="7999413" y="2944813"/>
          <p14:tracePt t="38990" x="8035925" y="2979738"/>
          <p14:tracePt t="38994" x="8050213" y="2994025"/>
          <p14:tracePt t="39006" x="8070850" y="3001963"/>
          <p14:tracePt t="39010" x="8113713" y="3044825"/>
          <p14:tracePt t="39022" x="8121650" y="3051175"/>
          <p14:tracePt t="39027" x="8170863" y="3094038"/>
          <p14:tracePt t="39042" x="8185150" y="3114675"/>
          <p14:tracePt t="39047" x="8213725" y="3143250"/>
          <p14:tracePt t="39051" x="8234363" y="3165475"/>
          <p14:tracePt t="39066" x="8262938" y="3179763"/>
          <p14:tracePt t="39072" x="8285163" y="3214688"/>
          <p14:tracePt t="39089" x="8377238" y="3300413"/>
          <p14:tracePt t="39103" x="8399463" y="3328988"/>
          <p14:tracePt t="39107" x="8428038" y="3365500"/>
          <p14:tracePt t="39119" x="8448675" y="3394075"/>
          <p14:tracePt t="39124" x="8477250" y="3443288"/>
          <p14:tracePt t="39129" x="8499475" y="3463925"/>
          <p14:tracePt t="39140" x="8534400" y="3514725"/>
          <p14:tracePt t="39145" x="8562975" y="3557588"/>
          <p14:tracePt t="39159" x="8597900" y="3606800"/>
          <p14:tracePt t="39163" x="8612188" y="3657600"/>
          <p14:tracePt t="39175" x="8648700" y="3706813"/>
          <p14:tracePt t="39179" x="8677275" y="3763963"/>
          <p14:tracePt t="39203" x="8697913" y="3813175"/>
          <p14:tracePt t="39211" x="8783638" y="3992563"/>
          <p14:tracePt t="39225" x="8812213" y="4056063"/>
          <p14:tracePt t="39229" x="8834438" y="4106863"/>
          <p14:tracePt t="39233" x="8877300" y="4170363"/>
          <p14:tracePt t="39248" x="8897938" y="4219575"/>
          <p14:tracePt t="39252" x="8926513" y="4270375"/>
          <p14:tracePt t="39277" x="8947150" y="4319588"/>
          <p14:tracePt t="39281" x="8990013" y="4419600"/>
          <p14:tracePt t="39285" x="9012238" y="4470400"/>
          <p14:tracePt t="39298" x="9026525" y="4505325"/>
          <p14:tracePt t="39302" x="9040813" y="4541838"/>
          <p14:tracePt t="39306" x="9047163" y="4591050"/>
          <p14:tracePt t="39313" x="9047163" y="4633913"/>
          <p14:tracePt t="39326" x="9061450" y="4654550"/>
          <p14:tracePt t="39330" x="9061450" y="4719638"/>
          <p14:tracePt t="39344" x="9061450" y="4740275"/>
          <p14:tracePt t="39349" x="9061450" y="4791075"/>
          <p14:tracePt t="39359" x="9061450" y="4833938"/>
          <p14:tracePt t="39364" x="9061450" y="4868863"/>
          <p14:tracePt t="39377" x="9061450" y="4905375"/>
          <p14:tracePt t="39382" x="9040813" y="4940300"/>
          <p14:tracePt t="39396" x="8997950" y="5003800"/>
          <p14:tracePt t="39410" x="8975725" y="5032375"/>
          <p14:tracePt t="39414" x="8961438" y="5054600"/>
          <p14:tracePt t="39425" x="8926513" y="5089525"/>
          <p14:tracePt t="39430" x="8891588" y="5118100"/>
          <p14:tracePt t="39439" x="8863013" y="5146675"/>
          <p14:tracePt t="39457" x="8777288" y="5203825"/>
          <p14:tracePt t="39461" x="8726488" y="5246688"/>
          <p14:tracePt t="39477" x="8534400" y="5346700"/>
          <p14:tracePt t="39491" x="8448675" y="5395913"/>
          <p14:tracePt t="39495" x="8348663" y="5432425"/>
          <p14:tracePt t="39500" x="8248650" y="5481638"/>
          <p14:tracePt t="39523" x="8013700" y="5595938"/>
          <p14:tracePt t="39527" x="7885113" y="5646738"/>
          <p14:tracePt t="39535" x="7764463" y="5703888"/>
          <p14:tracePt t="39546" x="7621588" y="5767388"/>
          <p14:tracePt t="39551" x="7486650" y="5816600"/>
          <p14:tracePt t="39567" x="7350125" y="5881688"/>
          <p14:tracePt t="39576" x="7072313" y="5981700"/>
          <p14:tracePt t="39580" x="6937375" y="6030913"/>
          <p14:tracePt t="39593" x="6794500" y="6067425"/>
          <p14:tracePt t="39598" x="6645275" y="6108700"/>
          <p14:tracePt t="39618" x="6496050" y="6145213"/>
          <p14:tracePt t="39625" x="6196013" y="6180138"/>
          <p14:tracePt t="39630" x="6046788" y="6194425"/>
          <p14:tracePt t="39642" x="5895975" y="6208713"/>
          <p14:tracePt t="39646" x="5746750" y="6216650"/>
          <p14:tracePt t="39657" x="5597525" y="6216650"/>
          <p14:tracePt t="39662" x="5454650" y="6216650"/>
          <p14:tracePt t="39680" x="5168900" y="6216650"/>
          <p14:tracePt t="39687" x="5019675" y="6216650"/>
          <p14:tracePt t="39697" x="4883150" y="6216650"/>
          <p14:tracePt t="39706" x="4733925" y="6216650"/>
          <p14:tracePt t="39718" x="4584700" y="6216650"/>
          <p14:tracePt t="39724" x="4441825" y="6216650"/>
          <p14:tracePt t="39728" x="4292600" y="6216650"/>
          <p14:tracePt t="39736" x="4156075" y="6216650"/>
          <p14:tracePt t="39741" x="4006850" y="6216650"/>
          <p14:tracePt t="39753" x="3843338" y="6216650"/>
          <p14:tracePt t="39774" x="3692525" y="6208713"/>
          <p14:tracePt t="39779" x="3365500" y="6145213"/>
          <p14:tracePt t="39783" x="3201988" y="6108700"/>
          <p14:tracePt t="39791" x="3044825" y="6045200"/>
          <p14:tracePt t="39806" x="2716213" y="5945188"/>
          <p14:tracePt t="39816" x="2581275" y="5881688"/>
          <p14:tracePt t="39840" x="2438400" y="5816600"/>
          <p14:tracePt t="39845" x="2252663" y="5745163"/>
          <p14:tracePt t="39849" x="2152650" y="5695950"/>
          <p14:tracePt t="39859" x="2052638" y="5653088"/>
          <p14:tracePt t="39863" x="1974850" y="5618163"/>
          <p14:tracePt t="39876" x="1903413" y="5581650"/>
          <p14:tracePt t="39880" x="1839913" y="5553075"/>
          <p14:tracePt t="39905" x="1774825" y="5532438"/>
          <p14:tracePt t="39910" x="1654175" y="5481638"/>
          <p14:tracePt t="39914" x="1604963" y="5453063"/>
          <p14:tracePt t="39918" x="1554163" y="5432425"/>
          <p14:tracePt t="39934" x="1462088" y="5381625"/>
          <p14:tracePt t="39946" x="1425575" y="5353050"/>
          <p14:tracePt t="39955" x="1390650" y="5332413"/>
          <p14:tracePt t="39959" x="1354138" y="5303838"/>
          <p14:tracePt t="39974" x="1290638" y="5246688"/>
          <p14:tracePt t="39993" x="1239838" y="5183188"/>
          <p14:tracePt t="40002" x="1212850" y="5168900"/>
          <p14:tracePt t="40015" x="1176338" y="5103813"/>
          <p14:tracePt t="40019" x="1155700" y="5083175"/>
          <p14:tracePt t="40031" x="1127125" y="5054600"/>
          <p14:tracePt t="40045" x="1112838" y="5032375"/>
          <p14:tracePt t="40050" x="1062038" y="4968875"/>
          <p14:tracePt t="40057" x="1027113" y="4919663"/>
          <p14:tracePt t="40071" x="998538" y="4891088"/>
          <p14:tracePt t="40081" x="990600" y="4854575"/>
          <p14:tracePt t="40085" x="962025" y="4819650"/>
          <p14:tracePt t="40089" x="947738" y="4783138"/>
          <p14:tracePt t="40105" x="927100" y="4740275"/>
          <p14:tracePt t="40110" x="912813" y="4705350"/>
          <p14:tracePt t="40114" x="898525" y="4640263"/>
          <p14:tracePt t="40123" x="876300" y="4591050"/>
          <p14:tracePt t="40135" x="862013" y="4527550"/>
          <p14:tracePt t="40140" x="841375" y="4470400"/>
          <p14:tracePt t="40145" x="812800" y="4405313"/>
          <p14:tracePt t="40160" x="777875" y="4276725"/>
          <p14:tracePt t="40170" x="741363" y="4205288"/>
          <p14:tracePt t="40182" x="727075" y="4141788"/>
          <p14:tracePt t="40190" x="698500" y="4070350"/>
          <p14:tracePt t="40198" x="692150" y="3992563"/>
          <p14:tracePt t="40202" x="663575" y="3913188"/>
          <p14:tracePt t="40225" x="649288" y="3841750"/>
          <p14:tracePt t="40231" x="627063" y="3692525"/>
          <p14:tracePt t="40235" x="612775" y="3629025"/>
          <p14:tracePt t="40247" x="612775" y="3557588"/>
          <p14:tracePt t="40251" x="612775" y="3492500"/>
          <p14:tracePt t="40263" x="612775" y="3429000"/>
          <p14:tracePt t="40268" x="612775" y="3365500"/>
          <p14:tracePt t="40291" x="612775" y="3314700"/>
          <p14:tracePt t="40297" x="627063" y="3200400"/>
          <p14:tracePt t="40301" x="649288" y="3151188"/>
          <p14:tracePt t="40306" x="677863" y="3100388"/>
          <p14:tracePt t="40322" x="749300" y="2994025"/>
          <p14:tracePt t="40336" x="777875" y="2944813"/>
          <p14:tracePt t="40345" x="827088" y="2894013"/>
          <p14:tracePt t="40365" x="847725" y="2851150"/>
          <p14:tracePt t="40371" x="947738" y="2751138"/>
          <p14:tracePt t="40375" x="1012825" y="2716213"/>
          <p14:tracePt t="40380" x="1076325" y="2667000"/>
          <p14:tracePt t="40399" x="1155700" y="2630488"/>
          <p14:tracePt t="40407" x="1290638" y="2552700"/>
          <p14:tracePt t="40413" x="1362075" y="2516188"/>
          <p14:tracePt t="40425" x="1462088" y="2481263"/>
          <p14:tracePt t="40430" x="1525588" y="2452688"/>
          <p14:tracePt t="40435" x="1611313" y="2416175"/>
          <p14:tracePt t="40457" x="1703388" y="2387600"/>
          <p14:tracePt t="40464" x="1868488" y="2352675"/>
          <p14:tracePt t="40471" x="1939925" y="2338388"/>
          <p14:tracePt t="40488" x="2017713" y="2330450"/>
          <p14:tracePt t="40493" x="2203450" y="2287588"/>
          <p14:tracePt t="40520" x="2381250" y="2274888"/>
          <p14:tracePt t="40526" x="2652713" y="2252663"/>
          <p14:tracePt t="40531" x="2781300" y="2238375"/>
          <p14:tracePt t="40546" x="2916238" y="2238375"/>
          <p14:tracePt t="40562" x="3030538" y="2224088"/>
          <p14:tracePt t="40567" x="3328988" y="2224088"/>
          <p14:tracePt t="40573" x="3508375" y="2217738"/>
          <p14:tracePt t="40589" x="3643313" y="2217738"/>
          <p14:tracePt t="40595" x="3814763" y="2203450"/>
          <p14:tracePt t="40603" x="3978275" y="2203450"/>
          <p14:tracePt t="40610" x="4156075" y="2203450"/>
          <p14:tracePt t="40618" x="4327525" y="2203450"/>
          <p14:tracePt t="40623" x="4505325" y="2203450"/>
          <p14:tracePt t="40638" x="4883150" y="2203450"/>
          <p14:tracePt t="40644" x="5083175" y="2203450"/>
          <p14:tracePt t="40658" x="5297488" y="2203450"/>
          <p14:tracePt t="40663" x="5503863" y="2203450"/>
          <p14:tracePt t="40668" x="5718175" y="2217738"/>
          <p14:tracePt t="40680" x="5946775" y="2224088"/>
          <p14:tracePt t="40685" x="6159500" y="2238375"/>
          <p14:tracePt t="40697" x="6359525" y="2252663"/>
          <p14:tracePt t="40702" x="6573838" y="2274888"/>
          <p14:tracePt t="40725" x="6759575" y="2287588"/>
          <p14:tracePt t="40730" x="7158038" y="2338388"/>
          <p14:tracePt t="40734" x="7372350" y="2381250"/>
          <p14:tracePt t="40746" x="7572375" y="2401888"/>
          <p14:tracePt t="40752" x="7750175" y="2430463"/>
          <p14:tracePt t="40763" x="7950200" y="2466975"/>
          <p14:tracePt t="40767" x="8134350" y="2487613"/>
          <p14:tracePt t="40778" x="8313738" y="2530475"/>
          <p14:tracePt t="40782" x="8477250" y="2581275"/>
          <p14:tracePt t="40817" x="8975725" y="2730500"/>
          <p14:tracePt t="40822" x="9175750" y="2787650"/>
          <p14:tracePt t="40835" x="9312275" y="2836863"/>
          <p14:tracePt t="40839" x="9424988" y="2894013"/>
          <p14:tracePt t="40848" x="9475788" y="2916238"/>
          <p14:tracePt t="40857" x="9590088" y="2979738"/>
          <p14:tracePt t="40865" x="9690100" y="3016250"/>
          <p14:tracePt t="40892" x="9925050" y="3165475"/>
          <p14:tracePt t="40896" x="10002838" y="3214688"/>
          <p14:tracePt t="40908" x="10067925" y="3251200"/>
          <p14:tracePt t="40912" x="10102850" y="3300413"/>
          <p14:tracePt t="40936" x="10153650" y="3351213"/>
          <p14:tracePt t="40944" x="10266363" y="3478213"/>
          <p14:tracePt t="40955" x="10288588" y="3529013"/>
          <p14:tracePt t="40959" x="10323513" y="3563938"/>
          <p14:tracePt t="40970" x="10337800" y="3606800"/>
          <p14:tracePt t="40974" x="10352088" y="3629025"/>
          <p14:tracePt t="40991" x="10388600" y="3692525"/>
          <p14:tracePt t="40996" x="10402888" y="3729038"/>
          <p14:tracePt t="41000" x="10417175" y="3757613"/>
          <p14:tracePt t="41011" x="10417175" y="3806825"/>
          <p14:tracePt t="41016" x="10423525" y="3841750"/>
          <p14:tracePt t="41032" x="10423525" y="3878263"/>
          <p14:tracePt t="41039" x="10423525" y="3913188"/>
          <p14:tracePt t="41044" x="10437813" y="3963988"/>
          <p14:tracePt t="41051" x="10437813" y="4021138"/>
          <p14:tracePt t="41055" x="10437813" y="4078288"/>
          <p14:tracePt t="41068" x="10437813" y="4121150"/>
          <p14:tracePt t="41079" x="10437813" y="4178300"/>
          <p14:tracePt t="41083" x="10423525" y="4241800"/>
          <p14:tracePt t="41088" x="10417175" y="4305300"/>
          <p14:tracePt t="41101" x="10388600" y="4370388"/>
          <p14:tracePt t="41106" x="10366375" y="4427538"/>
          <p14:tracePt t="41110" x="10323513" y="4505325"/>
          <p14:tracePt t="41125" x="10288588" y="4583113"/>
          <p14:tracePt t="41135" x="10237788" y="4640263"/>
          <p14:tracePt t="41139" x="10202863" y="4719638"/>
          <p14:tracePt t="41144" x="10153650" y="4768850"/>
          <p14:tracePt t="41157" x="10102850" y="4833938"/>
          <p14:tracePt t="41161" x="10053638" y="4891088"/>
          <p14:tracePt t="41175" x="9988550" y="4954588"/>
          <p14:tracePt t="41179" x="9888538" y="5054600"/>
          <p14:tracePt t="41184" x="9810750" y="5118100"/>
          <p14:tracePt t="41201" x="9653588" y="5246688"/>
          <p14:tracePt t="41215" x="9539288" y="5303838"/>
          <p14:tracePt t="41220" x="9439275" y="5367338"/>
          <p14:tracePt t="41225" x="9297988" y="5446713"/>
          <p14:tracePt t="41239" x="9161463" y="5503863"/>
          <p14:tracePt t="41243" x="8997950" y="5581650"/>
          <p14:tracePt t="41247" x="8848725" y="5653088"/>
          <p14:tracePt t="41262" x="8562975" y="5781675"/>
          <p14:tracePt t="41277" x="8348663" y="5859463"/>
          <p14:tracePt t="41281" x="7850188" y="6045200"/>
          <p14:tracePt t="41292" x="7600950" y="6130925"/>
          <p14:tracePt t="41296" x="7472363" y="6165850"/>
          <p14:tracePt t="41307" x="7037388" y="6308725"/>
          <p14:tracePt t="41314" x="6745288" y="6380163"/>
          <p14:tracePt t="41323" x="6445250" y="6445250"/>
          <p14:tracePt t="41333" x="6159500" y="6523038"/>
          <p14:tracePt t="41353" x="5846763" y="6572250"/>
          <p14:tracePt t="41357" x="5248275" y="6657975"/>
          <p14:tracePt t="41361" x="4905375" y="6680200"/>
          <p14:tracePt t="41375" x="4591050" y="6708775"/>
          <p14:tracePt t="41379" x="4292600" y="6723063"/>
          <p14:tracePt t="41391" x="3957638" y="6723063"/>
          <p14:tracePt t="41395" x="3643313" y="6723063"/>
          <p14:tracePt t="41406" x="3328988" y="6723063"/>
          <p14:tracePt t="41411" x="2994025" y="6708775"/>
          <p14:tracePt t="41431" x="2581275" y="6629400"/>
          <p14:tracePt t="41434" x="2303463" y="6557963"/>
          <p14:tracePt t="41444" x="2066925" y="6480175"/>
          <p14:tracePt t="41452" x="1839913" y="6408738"/>
          <p14:tracePt t="41462" x="1654175" y="6330950"/>
          <p14:tracePt t="41470" x="1490663" y="6245225"/>
          <p14:tracePt t="41475" x="1354138" y="6159500"/>
          <p14:tracePt t="41492" x="1190625" y="6030913"/>
          <p14:tracePt t="41497" x="1098550" y="5959475"/>
          <p14:tracePt t="41511" x="1041400" y="5867400"/>
          <p14:tracePt t="41515" x="990600" y="5795963"/>
          <p14:tracePt t="41528" x="947738" y="5730875"/>
          <p14:tracePt t="41532" x="927100" y="5667375"/>
          <p14:tracePt t="41561" x="912813" y="5618163"/>
          <p14:tracePt t="41565" x="912813" y="5481638"/>
          <p14:tracePt t="41569" x="912813" y="5446713"/>
          <p14:tracePt t="41581" x="941388" y="5418138"/>
          <p14:tracePt t="41591" x="976313" y="5395913"/>
          <p14:tracePt t="41796" x="990600" y="5395913"/>
          <p14:tracePt t="41807" x="1027113" y="5395913"/>
          <p14:tracePt t="41815" x="1090613" y="5381625"/>
          <p14:tracePt t="41824" x="1176338" y="5353050"/>
          <p14:tracePt t="41829" x="1290638" y="5332413"/>
          <p14:tracePt t="41841" x="1411288" y="5303838"/>
          <p14:tracePt t="41845" x="1562100" y="5283200"/>
          <p14:tracePt t="41860" x="1889125" y="5246688"/>
          <p14:tracePt t="41870" x="2074863" y="5232400"/>
          <p14:tracePt t="41881" x="2252663" y="5203825"/>
          <p14:tracePt t="41884" x="2438400" y="5197475"/>
          <p14:tracePt t="41898" x="2638425" y="5168900"/>
          <p14:tracePt t="41902" x="2830513" y="5146675"/>
          <p14:tracePt t="41914" x="3044825" y="5146675"/>
          <p14:tracePt t="41918" x="3265488" y="5132388"/>
          <p14:tracePt t="41927" x="3479800" y="5118100"/>
          <p14:tracePt t="41939" x="3706813" y="5118100"/>
          <p14:tracePt t="41944" x="3929063" y="5103813"/>
          <p14:tracePt t="41953" x="4156075" y="5103813"/>
          <p14:tracePt t="41962" x="4392613" y="5103813"/>
          <p14:tracePt t="41966" x="4605338" y="5103813"/>
          <p14:tracePt t="41977" x="4784725" y="5103813"/>
          <p14:tracePt t="41981" x="4968875" y="5103813"/>
          <p14:tracePt t="41992" x="5148263" y="5103813"/>
          <p14:tracePt t="42000" x="5303838" y="5103813"/>
          <p14:tracePt t="42011" x="5383213" y="5103813"/>
          <p14:tracePt t="42015" x="5518150" y="5103813"/>
          <p14:tracePt t="42026" x="5646738" y="5103813"/>
          <p14:tracePt t="42030" x="5761038" y="5103813"/>
          <p14:tracePt t="42049" x="5961063" y="5103813"/>
          <p14:tracePt t="42057" x="6046788" y="5103813"/>
          <p14:tracePt t="42061" x="6124575" y="5103813"/>
          <p14:tracePt t="42072" x="6159500" y="5103813"/>
          <p14:tracePt t="42086" x="6210300" y="5103813"/>
          <p14:tracePt t="42091" x="6245225" y="5103813"/>
          <p14:tracePt t="42095" x="6281738" y="5103813"/>
          <p14:tracePt t="42107" x="6310313" y="5103813"/>
          <p14:tracePt t="42111" x="6324600" y="5103813"/>
          <p14:tracePt t="42122" x="6330950" y="5089525"/>
          <p14:tracePt t="42130" x="6345238" y="5089525"/>
          <p14:tracePt t="42134" x="6359525" y="5089525"/>
          <p14:tracePt t="42174" x="6373813" y="5089525"/>
          <p14:tracePt t="42326" x="6381750" y="5103813"/>
          <p14:tracePt t="42351" x="6396038" y="5103813"/>
          <p14:tracePt t="42487" x="6381750" y="5103813"/>
          <p14:tracePt t="42496" x="6373813" y="5103813"/>
          <p14:tracePt t="42507" x="6359525" y="5089525"/>
          <p14:tracePt t="42515" x="6345238" y="5089525"/>
          <p14:tracePt t="42522" x="6324600" y="5083175"/>
          <p14:tracePt t="42534" x="6281738" y="5068888"/>
          <p14:tracePt t="42539" x="6245225" y="5040313"/>
          <p14:tracePt t="42550" x="6210300" y="5032375"/>
          <p14:tracePt t="42556" x="6173788" y="5003800"/>
          <p14:tracePt t="42560" x="6130925" y="4983163"/>
          <p14:tracePt t="42574" x="6096000" y="4954588"/>
          <p14:tracePt t="42578" x="6067425" y="4940300"/>
          <p14:tracePt t="42593" x="6046788" y="4919663"/>
          <p14:tracePt t="42598" x="6018213" y="4891088"/>
          <p14:tracePt t="42603" x="5995988" y="4868863"/>
          <p14:tracePt t="42613" x="5981700" y="4854575"/>
          <p14:tracePt t="42623" x="5967413" y="4840288"/>
          <p14:tracePt t="42626" x="5967413" y="4833938"/>
          <p14:tracePt t="42641" x="5967413" y="4805363"/>
          <p14:tracePt t="42658" x="5967413" y="4791075"/>
          <p14:tracePt t="42687" x="5967413" y="4783138"/>
          <p14:tracePt t="42691" x="5981700" y="4783138"/>
          <p14:tracePt t="42701" x="6010275" y="4768850"/>
          <p14:tracePt t="42722" x="6110288" y="4733925"/>
          <p14:tracePt t="42726" x="6159500" y="4705350"/>
          <p14:tracePt t="42732" x="6224588" y="4683125"/>
          <p14:tracePt t="42741" x="6281738" y="4654550"/>
          <p14:tracePt t="42753" x="6359525" y="4633913"/>
          <p14:tracePt t="42757" x="6445250" y="4605338"/>
          <p14:tracePt t="42768" x="6530975" y="4591050"/>
          <p14:tracePt t="42774" x="6608763" y="4570413"/>
          <p14:tracePt t="42778" x="6688138" y="4570413"/>
          <p14:tracePt t="42789" x="6773863" y="4556125"/>
          <p14:tracePt t="42799" x="6873875" y="4556125"/>
          <p14:tracePt t="42813" x="6943725" y="4556125"/>
          <p14:tracePt t="42817" x="7023100" y="4556125"/>
          <p14:tracePt t="42822" x="7094538" y="4556125"/>
          <p14:tracePt t="42829" x="7158038" y="4570413"/>
          <p14:tracePt t="42844" x="7223125" y="4583113"/>
          <p14:tracePt t="42848" x="7272338" y="4605338"/>
          <p14:tracePt t="42852" x="7321550" y="4633913"/>
          <p14:tracePt t="42864" x="7335838" y="4640263"/>
          <p14:tracePt t="42869" x="7386638" y="4683125"/>
          <p14:tracePt t="42879" x="7400925" y="4705350"/>
          <p14:tracePt t="42898" x="7421563" y="4733925"/>
          <p14:tracePt t="42902" x="7472363" y="4791075"/>
          <p14:tracePt t="42913" x="7486650" y="4833938"/>
          <p14:tracePt t="42917" x="7486650" y="4854575"/>
          <p14:tracePt t="42935" x="7500938" y="4905375"/>
          <p14:tracePt t="42940" x="7500938" y="4940300"/>
          <p14:tracePt t="42953" x="7500938" y="4968875"/>
          <p14:tracePt t="42960" x="7500938" y="4989513"/>
          <p14:tracePt t="42978" x="7500938" y="5018088"/>
          <p14:tracePt t="42982" x="7450138" y="5083175"/>
          <p14:tracePt t="42992" x="7407275" y="5103813"/>
          <p14:tracePt t="42996" x="7335838" y="5146675"/>
          <p14:tracePt t="43009" x="7258050" y="5168900"/>
          <p14:tracePt t="43018" x="7158038" y="5183188"/>
          <p14:tracePt t="43022" x="7043738" y="5203825"/>
          <p14:tracePt t="43034" x="6908800" y="5203825"/>
          <p14:tracePt t="43039" x="6745288" y="5218113"/>
          <p14:tracePt t="43049" x="6559550" y="5218113"/>
          <p14:tracePt t="43054" x="6381750" y="5218113"/>
          <p14:tracePt t="43068" x="6196013" y="5218113"/>
          <p14:tracePt t="43073" x="6032500" y="5183188"/>
          <p14:tracePt t="43078" x="5881688" y="5146675"/>
          <p14:tracePt t="43085" x="5818188" y="5118100"/>
          <p14:tracePt t="43092" x="5710238" y="5068888"/>
          <p14:tracePt t="43110" x="5583238" y="4989513"/>
          <p14:tracePt t="43125" x="5454650" y="4933950"/>
          <p14:tracePt t="43130" x="5446713" y="4919663"/>
          <p14:tracePt t="43135" x="5418138" y="4883150"/>
          <p14:tracePt t="43149" x="5397500" y="4854575"/>
          <p14:tracePt t="43157" x="5383213" y="4833938"/>
          <p14:tracePt t="43171" x="5383213" y="4819650"/>
          <p14:tracePt t="43176" x="5383213" y="4783138"/>
          <p14:tracePt t="43191" x="5383213" y="4768850"/>
          <p14:tracePt t="43200" x="5383213" y="4754563"/>
          <p14:tracePt t="43215" x="5403850" y="4740275"/>
          <p14:tracePt t="43228" x="5454650" y="4719638"/>
          <p14:tracePt t="43251" x="5532438" y="4691063"/>
          <p14:tracePt t="43255" x="5867400" y="4619625"/>
          <p14:tracePt t="43268" x="5946775" y="4605338"/>
          <p14:tracePt t="43273" x="6130925" y="4556125"/>
          <p14:tracePt t="43277" x="6196013" y="4556125"/>
          <p14:tracePt t="43290" x="6310313" y="4541838"/>
          <p14:tracePt t="43301" x="6424613" y="4541838"/>
          <p14:tracePt t="43306" x="6508750" y="4527550"/>
          <p14:tracePt t="43324" x="6659563" y="4527550"/>
          <p14:tracePt t="43328" x="6694488" y="4527550"/>
          <p14:tracePt t="43340" x="6737350" y="4527550"/>
          <p14:tracePt t="43344" x="6788150" y="4541838"/>
          <p14:tracePt t="43356" x="6808788" y="4541838"/>
          <p14:tracePt t="43364" x="6845300" y="4570413"/>
          <p14:tracePt t="43367" x="6859588" y="4583113"/>
          <p14:tracePt t="43390" x="6894513" y="4633913"/>
          <p14:tracePt t="43402" x="6908800" y="4640263"/>
          <p14:tracePt t="43413" x="6908800" y="4654550"/>
          <p14:tracePt t="43417" x="6908800" y="4668838"/>
          <p14:tracePt t="43426" x="6923088" y="4691063"/>
          <p14:tracePt t="43430" x="6923088" y="4705350"/>
          <p14:tracePt t="43441" x="6923088" y="4719638"/>
          <p14:tracePt t="43458" x="6923088" y="4754563"/>
          <p14:tracePt t="43463" x="6923088" y="4768850"/>
          <p14:tracePt t="43474" x="6923088" y="4791075"/>
          <p14:tracePt t="43482" x="6923088" y="4805363"/>
          <p14:tracePt t="43492" x="6908800" y="4819650"/>
          <p14:tracePt t="43511" x="6894513" y="4840288"/>
          <p14:tracePt t="43515" x="6894513" y="4854575"/>
          <p14:tracePt t="43519" x="6888163" y="4868863"/>
          <p14:tracePt t="43532" x="6859588" y="4883150"/>
          <p14:tracePt t="43544" x="6837363" y="4891088"/>
          <p14:tracePt t="43549" x="6808788" y="4905375"/>
          <p14:tracePt t="43552" x="6773863" y="4919663"/>
          <p14:tracePt t="43566" x="6723063" y="4933950"/>
          <p14:tracePt t="43572" x="6630988" y="4954588"/>
          <p14:tracePt t="43576" x="6573838" y="4954588"/>
          <p14:tracePt t="43583" x="6508750" y="4968875"/>
          <p14:tracePt t="43598" x="6424613" y="4983163"/>
          <p14:tracePt t="43602" x="6345238" y="4983163"/>
          <p14:tracePt t="43613" x="6310313" y="4983163"/>
          <p14:tracePt t="43625" x="6259513" y="4983163"/>
          <p14:tracePt t="43629" x="6224588" y="4983163"/>
          <p14:tracePt t="43633" x="6181725" y="4983163"/>
          <p14:tracePt t="43644" x="6159500" y="4983163"/>
          <p14:tracePt t="43653" x="6145213" y="4983163"/>
          <p14:tracePt t="43673" x="6145213" y="4968875"/>
          <p14:tracePt t="43678" x="6145213" y="4954588"/>
          <p14:tracePt t="43693" x="6145213" y="4940300"/>
          <p14:tracePt t="43698" x="6145213" y="4933950"/>
          <p14:tracePt t="43709" x="6159500" y="4933950"/>
          <p14:tracePt t="43719" x="6181725" y="4919663"/>
          <p14:tracePt t="43725" x="6230938" y="4905375"/>
          <p14:tracePt t="43745" x="6373813" y="4868863"/>
          <p14:tracePt t="43749" x="6424613" y="4854575"/>
          <p14:tracePt t="43763" x="6508750" y="4840288"/>
          <p14:tracePt t="43768" x="6594475" y="4833938"/>
          <p14:tracePt t="43772" x="6688138" y="4819650"/>
          <p14:tracePt t="43777" x="6745288" y="4819650"/>
          <p14:tracePt t="43807" x="6888163" y="4819650"/>
          <p14:tracePt t="43812" x="6923088" y="4819650"/>
          <p14:tracePt t="43822" x="6943725" y="4819650"/>
          <p14:tracePt t="43826" x="6958013" y="4819650"/>
          <p14:tracePt t="43840" x="6972300" y="4819650"/>
          <p14:tracePt t="43844" x="6986588" y="4819650"/>
          <p14:tracePt t="43852" x="6986588" y="4833938"/>
          <p14:tracePt t="43872" x="6986588" y="4840288"/>
          <p14:tracePt t="43876" x="6994525" y="4868863"/>
          <p14:tracePt t="43895" x="6994525" y="4883150"/>
          <p14:tracePt t="43899" x="6986588" y="4905375"/>
          <p14:tracePt t="43911" x="6972300" y="4919663"/>
          <p14:tracePt t="43915" x="6958013" y="4940300"/>
          <p14:tracePt t="43941" x="6894513" y="4983163"/>
          <p14:tracePt t="43946" x="6873875" y="5003800"/>
          <p14:tracePt t="43958" x="6823075" y="5018088"/>
          <p14:tracePt t="43966" x="6794500" y="5032375"/>
          <p14:tracePt t="43975" x="6759575" y="5032375"/>
          <p14:tracePt t="43998" x="6608763" y="5040313"/>
          <p14:tracePt t="44006" x="6545263" y="5040313"/>
          <p14:tracePt t="44011" x="6481763" y="5032375"/>
          <p14:tracePt t="44028" x="6324600" y="4968875"/>
          <p14:tracePt t="44041" x="6259513" y="4919663"/>
          <p14:tracePt t="44046" x="6181725" y="4883150"/>
          <p14:tracePt t="44057" x="6110288" y="4833938"/>
          <p14:tracePt t="44061" x="6046788" y="4783138"/>
          <p14:tracePt t="44074" x="5981700" y="4719638"/>
          <p14:tracePt t="44078" x="5946775" y="4668838"/>
          <p14:tracePt t="44089" x="5910263" y="4633913"/>
          <p14:tracePt t="44102" x="5910263" y="4605338"/>
          <p14:tracePt t="44108" x="5881688" y="4570413"/>
          <p14:tracePt t="44115" x="5867400" y="4527550"/>
          <p14:tracePt t="44119" x="5867400" y="4505325"/>
          <p14:tracePt t="44124" x="5867400" y="4470400"/>
          <p14:tracePt t="44142" x="5918200" y="4391025"/>
          <p14:tracePt t="44150" x="6010275" y="4356100"/>
          <p14:tracePt t="44162" x="6210300" y="4305300"/>
          <p14:tracePt t="44166" x="6324600" y="4270375"/>
          <p14:tracePt t="44179" x="6523038" y="4227513"/>
          <p14:tracePt t="44183" x="6737350" y="4205288"/>
          <p14:tracePt t="44198" x="6943725" y="4178300"/>
          <p14:tracePt t="44203" x="7158038" y="4170363"/>
          <p14:tracePt t="44207" x="7358063" y="4170363"/>
          <p14:tracePt t="44215" x="7535863" y="4170363"/>
          <p14:tracePt t="44225" x="7721600" y="4170363"/>
          <p14:tracePt t="44230" x="7885113" y="4170363"/>
          <p14:tracePt t="44243" x="8050213" y="4191000"/>
          <p14:tracePt t="44247" x="8113713" y="4205288"/>
          <p14:tracePt t="44257" x="8248650" y="4241800"/>
          <p14:tracePt t="44266" x="8362950" y="4270375"/>
          <p14:tracePt t="44272" x="8462963" y="4305300"/>
          <p14:tracePt t="44277" x="8548688" y="4341813"/>
          <p14:tracePt t="44291" x="8634413" y="4376738"/>
          <p14:tracePt t="44302" x="8697913" y="4419600"/>
          <p14:tracePt t="44306" x="8734425" y="4456113"/>
          <p14:tracePt t="44310" x="8777288" y="4491038"/>
          <p14:tracePt t="44324" x="8826500" y="4570413"/>
          <p14:tracePt t="44339" x="8834438" y="4605338"/>
          <p14:tracePt t="44344" x="8834438" y="4654550"/>
          <p14:tracePt t="44365" x="8834438" y="4691063"/>
          <p14:tracePt t="44369" x="8777288" y="4833938"/>
          <p14:tracePt t="44373" x="8726488" y="4891088"/>
          <p14:tracePt t="44384" x="8648700" y="4954588"/>
          <p14:tracePt t="44395" x="8548688" y="5018088"/>
          <p14:tracePt t="44399" x="8448675" y="5068888"/>
          <p14:tracePt t="44422" x="8185150" y="5154613"/>
          <p14:tracePt t="44426" x="8035925" y="5168900"/>
          <p14:tracePt t="44431" x="7864475" y="5183188"/>
          <p14:tracePt t="44445" x="7672388" y="5197475"/>
          <p14:tracePt t="44449" x="7458075" y="5197475"/>
          <p14:tracePt t="44460" x="7251700" y="5197475"/>
          <p14:tracePt t="44463" x="6894513" y="5118100"/>
          <p14:tracePt t="44481" x="6559550" y="5018088"/>
          <p14:tracePt t="44488" x="6330950" y="4940300"/>
          <p14:tracePt t="44499" x="6110288" y="4883150"/>
          <p14:tracePt t="44503" x="5918200" y="4805363"/>
          <p14:tracePt t="44516" x="5732463" y="4740275"/>
          <p14:tracePt t="44526" x="5583238" y="4668838"/>
          <p14:tracePt t="44530" x="5518150" y="4633913"/>
          <p14:tracePt t="44535" x="5403850" y="4583113"/>
          <p14:tracePt t="44547" x="5297488" y="4519613"/>
          <p14:tracePt t="44551" x="5205413" y="4470400"/>
          <p14:tracePt t="44565" x="5133975" y="4419600"/>
          <p14:tracePt t="44578" x="5068888" y="4370388"/>
          <p14:tracePt t="44583" x="5005388" y="4319588"/>
          <p14:tracePt t="44588" x="4983163" y="4305300"/>
          <p14:tracePt t="44594" x="4905375" y="4227513"/>
          <p14:tracePt t="44599" x="4891088" y="4219575"/>
          <p14:tracePt t="44615" x="4883150" y="4191000"/>
          <p14:tracePt t="44627" x="4870450" y="4170363"/>
          <p14:tracePt t="44631" x="4856163" y="4141788"/>
          <p14:tracePt t="44635" x="4841875" y="4127500"/>
          <p14:tracePt t="44639" x="4841875" y="4121150"/>
          <p14:tracePt t="44653" x="4841875" y="4106863"/>
          <p14:tracePt t="44669" x="4841875" y="4092575"/>
          <p14:tracePt t="44680" x="4856163" y="4092575"/>
          <p14:tracePt t="44684" x="4905375" y="4070350"/>
          <p14:tracePt t="44688" x="4968875" y="4056063"/>
          <p14:tracePt t="44699" x="5068888" y="4041775"/>
          <p14:tracePt t="44707" x="5168900" y="4027488"/>
          <p14:tracePt t="44715" x="5297488" y="4027488"/>
          <p14:tracePt t="44725" x="5418138" y="4021138"/>
          <p14:tracePt t="44742" x="5546725" y="4021138"/>
          <p14:tracePt t="44750" x="5732463" y="4021138"/>
          <p14:tracePt t="44755" x="5846763" y="4021138"/>
          <p14:tracePt t="44760" x="5946775" y="4027488"/>
          <p14:tracePt t="44774" x="6018213" y="4056063"/>
          <p14:tracePt t="44778" x="6096000" y="4078288"/>
          <p14:tracePt t="44789" x="6130925" y="4092575"/>
          <p14:tracePt t="44810" x="6173788" y="4121150"/>
          <p14:tracePt t="44814" x="6230938" y="4170363"/>
          <p14:tracePt t="44818" x="6259513" y="4178300"/>
          <p14:tracePt t="44832" x="6281738" y="4205288"/>
          <p14:tracePt t="44836" x="6281738" y="4219575"/>
          <p14:tracePt t="44846" x="6296025" y="4227513"/>
          <p14:tracePt t="44851" x="6296025" y="4256088"/>
          <p14:tracePt t="44869" x="6296025" y="4291013"/>
          <p14:tracePt t="44873" x="6281738" y="4319588"/>
          <p14:tracePt t="44884" x="6259513" y="4341813"/>
          <p14:tracePt t="44893" x="6196013" y="4405313"/>
          <p14:tracePt t="44898" x="6159500" y="4419600"/>
          <p14:tracePt t="44913" x="6110288" y="4470400"/>
          <p14:tracePt t="44918" x="6018213" y="4519613"/>
          <p14:tracePt t="44923" x="5910263" y="4591050"/>
          <p14:tracePt t="44938" x="5761038" y="4654550"/>
          <p14:tracePt t="44955" x="5568950" y="4719638"/>
          <p14:tracePt t="44965" x="5483225" y="4740275"/>
          <p14:tracePt t="44972" x="5403850" y="4768850"/>
          <p14:tracePt t="44980" x="5318125" y="4783138"/>
          <p14:tracePt t="45002" x="5233988" y="4791075"/>
          <p14:tracePt t="45007" x="5154613" y="4805363"/>
          <p14:tracePt t="45011" x="5119688" y="4805363"/>
          <p14:tracePt t="45024" x="5097463" y="4805363"/>
          <p14:tracePt t="45029" x="5083175" y="48053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F47D7-75F2-F12B-038F-10B9C79F5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F3A1A3-79FE-6CFE-66C2-57CDF184B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F4339E-399C-F196-B85F-AB8DA3FD6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梅毒で誤っているのはどれか。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ａ　</a:t>
            </a:r>
            <a:r>
              <a:rPr lang="en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TPHA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は疾患活動性の指標となる。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ｂ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他の性感染症の合併について検索する。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ｃ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神経梅毒は感染からの期間を問わず起こる。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ｄ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妊婦が未治療の場合、児の先天梅毒の原因となる。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ｅ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日本では 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10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年前と比較して報告数が増加している。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E0EFC271-57AB-C2E4-5306-FA722ED7E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"/>
    </mc:Choice>
    <mc:Fallback xmlns="">
      <p:transition spd="slow" advTm="1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92FBE-23BB-D709-C509-A9121ECCD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3204D9-B148-A82F-76CC-1FD743C2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BA979B-44B3-F76C-FEA5-61EFC51BC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梅毒で誤っているのはどれか。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ａ　</a:t>
            </a:r>
            <a:r>
              <a:rPr lang="en" altLang="ja-JP" dirty="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TPHA 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は疾患活動性の指標となる。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ｂ　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他の性感染症の合併について検索する。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ｃ　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神経梅毒は感染からの期間を問わず起こる。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ｄ　</a:t>
            </a:r>
            <a:r>
              <a:rPr lang="ja-JP" altLang="en-US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妊婦が未治療の場合、児の先天梅毒の原因となる。 </a:t>
            </a:r>
            <a:endParaRPr lang="en-US" altLang="ja-JP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ｅ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日本では 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10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年前と比較して報告数が増加している。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37C298B2-F11A-FF29-BC58-4B982AC35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4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2"/>
    </mc:Choice>
    <mc:Fallback xmlns="">
      <p:transition spd="slow" advTm="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BB3B7B-3439-FDF1-03E4-46843741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5E8C28-415F-B6DB-3595-AE91BE87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梅毒で誤っているのはどれか。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ａ　</a:t>
            </a:r>
            <a:r>
              <a:rPr lang="en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TPHA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は疾患活動性の指標となる。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ｂ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他の性感染症の合併について検索する。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ｃ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神経梅毒は感染からの期間を問わず起こる。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ｄ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妊婦が未治療の場合、児の先天梅毒の原因となる。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ｅ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日本では 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10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年前と比較して報告数が増加している。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06D19928-6831-94C4-6249-5F68FBBE0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5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7"/>
    </mc:Choice>
    <mc:Fallback xmlns="">
      <p:transition spd="slow" advTm="2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54375-B324-F8A5-B31F-21AB278F7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67EB80E-1575-69AC-9E8B-ACB453ED8544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F969F74-9406-7E86-AB95-58FF2ECB2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梅毒急増中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4" name="図 3" descr="グラフ, 棒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DE72E76-FF19-E773-E34B-C6E6EE2E3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05" y="1462997"/>
            <a:ext cx="5116573" cy="4694332"/>
          </a:xfrm>
          <a:prstGeom prst="rect">
            <a:avLst/>
          </a:prstGeom>
        </p:spPr>
      </p:pic>
      <p:pic>
        <p:nvPicPr>
          <p:cNvPr id="8" name="図 7" descr="グラフ, 棒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A904523-202B-AE5F-ED4B-4061754E3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859" y="1462997"/>
            <a:ext cx="5613903" cy="4793197"/>
          </a:xfrm>
          <a:prstGeom prst="rect">
            <a:avLst/>
          </a:prstGeom>
        </p:spPr>
      </p:pic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D9C87690-A72D-56BF-38F8-82E43BAD9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30"/>
    </mc:Choice>
    <mc:Fallback xmlns="">
      <p:transition spd="slow" advTm="5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9" x="4883150" y="4691063"/>
          <p14:tracePt t="1368" x="4770438" y="4619625"/>
          <p14:tracePt t="1377" x="4670425" y="4527550"/>
          <p14:tracePt t="1384" x="4556125" y="4456113"/>
          <p14:tracePt t="1398" x="4456113" y="4376738"/>
          <p14:tracePt t="1403" x="4356100" y="4319588"/>
          <p14:tracePt t="1412" x="4270375" y="4270375"/>
          <p14:tracePt t="1415" x="4206875" y="4227513"/>
          <p14:tracePt t="1430" x="4006850" y="4106863"/>
          <p14:tracePt t="1441" x="3878263" y="4041775"/>
          <p14:tracePt t="1449" x="3792538" y="3992563"/>
          <p14:tracePt t="1458" x="3757613" y="3978275"/>
          <p14:tracePt t="1466" x="3706813" y="3941763"/>
          <p14:tracePt t="1476" x="3657600" y="3913188"/>
          <p14:tracePt t="1480" x="3614738" y="3892550"/>
          <p14:tracePt t="1490" x="3579813" y="3863975"/>
          <p14:tracePt t="1497" x="3565525" y="3856038"/>
          <p14:tracePt t="1516" x="3543300" y="3806825"/>
          <p14:tracePt t="1525" x="3529013" y="3778250"/>
          <p14:tracePt t="1529" x="3529013" y="3757613"/>
          <p14:tracePt t="1540" x="3529013" y="3714750"/>
          <p14:tracePt t="1555" x="3529013" y="3706813"/>
          <p14:tracePt t="1560" x="3529013" y="3678238"/>
          <p14:tracePt t="1564" x="3529013" y="3663950"/>
          <p14:tracePt t="1567" x="3529013" y="3657600"/>
          <p14:tracePt t="1576" x="3529013" y="3643313"/>
          <p14:tracePt t="1586" x="3529013" y="3629025"/>
          <p14:tracePt t="1663" x="3514725" y="3643313"/>
          <p14:tracePt t="1673" x="3508375" y="3657600"/>
          <p14:tracePt t="1682" x="3479800" y="3663950"/>
          <p14:tracePt t="1691" x="3457575" y="3678238"/>
          <p14:tracePt t="1700" x="3429000" y="3692525"/>
          <p14:tracePt t="1708" x="3414713" y="3692525"/>
          <p14:tracePt t="1716" x="3394075" y="3692525"/>
          <p14:tracePt t="1728" x="3365500" y="3706813"/>
          <p14:tracePt t="1732" x="3343275" y="3706813"/>
          <p14:tracePt t="1747" x="3328988" y="3706813"/>
          <p14:tracePt t="1954" x="3328988" y="3692525"/>
          <p14:tracePt t="1964" x="3328988" y="3629025"/>
          <p14:tracePt t="1974" x="3328988" y="3529013"/>
          <p14:tracePt t="1982" x="3328988" y="3414713"/>
          <p14:tracePt t="1990" x="3328988" y="3279775"/>
          <p14:tracePt t="1994" x="3328988" y="3151188"/>
          <p14:tracePt t="2006" x="3343275" y="3016250"/>
          <p14:tracePt t="2013" x="3365500" y="2879725"/>
          <p14:tracePt t="2025" x="3408363" y="2736850"/>
          <p14:tracePt t="2033" x="3465513" y="2516188"/>
          <p14:tracePt t="2039" x="3529013" y="2274888"/>
          <p14:tracePt t="2043" x="3614738" y="2074863"/>
          <p14:tracePt t="2057" x="3706813" y="1874838"/>
          <p14:tracePt t="2062" x="3743325" y="1817688"/>
          <p14:tracePt t="2074" x="3943350" y="1490663"/>
          <p14:tracePt t="2091" x="4043363" y="1404938"/>
          <p14:tracePt t="2095" x="4141788" y="1325563"/>
          <p14:tracePt t="2099" x="4241800" y="1262063"/>
          <p14:tracePt t="2111" x="4356100" y="1211263"/>
          <p14:tracePt t="2119" x="4484688" y="1162050"/>
          <p14:tracePt t="2129" x="4619625" y="1127125"/>
          <p14:tracePt t="2134" x="4770438" y="1090613"/>
          <p14:tracePt t="2151" x="5054600" y="1041400"/>
          <p14:tracePt t="2156" x="5205413" y="1012825"/>
          <p14:tracePt t="2167" x="5346700" y="998538"/>
          <p14:tracePt t="2176" x="5497513" y="998538"/>
          <p14:tracePt t="2190" x="5761038" y="976313"/>
          <p14:tracePt t="2197" x="5881688" y="976313"/>
          <p14:tracePt t="2208" x="5946775" y="976313"/>
          <p14:tracePt t="2216" x="6067425" y="976313"/>
          <p14:tracePt t="2224" x="6181725" y="976313"/>
          <p14:tracePt t="2232" x="6281738" y="976313"/>
          <p14:tracePt t="2243" x="6381750" y="976313"/>
          <p14:tracePt t="2253" x="6459538" y="976313"/>
          <p14:tracePt t="2257" x="6530975" y="976313"/>
          <p14:tracePt t="2261" x="6559550" y="976313"/>
          <p14:tracePt t="2273" x="6608763" y="976313"/>
          <p14:tracePt t="2277" x="6659563" y="976313"/>
          <p14:tracePt t="2289" x="6694488" y="976313"/>
          <p14:tracePt t="2293" x="6723063" y="976313"/>
          <p14:tracePt t="2306" x="6745288" y="976313"/>
          <p14:tracePt t="2310" x="6759575" y="976313"/>
          <p14:tracePt t="2323" x="6773863" y="976313"/>
          <p14:tracePt t="2340" x="6788150" y="976313"/>
          <p14:tracePt t="2381" x="6773863" y="976313"/>
          <p14:tracePt t="2391" x="6737350" y="998538"/>
          <p14:tracePt t="2409" x="6659563" y="1041400"/>
          <p14:tracePt t="2418" x="6559550" y="1076325"/>
          <p14:tracePt t="2426" x="6473825" y="1098550"/>
          <p14:tracePt t="2432" x="6381750" y="1127125"/>
          <p14:tracePt t="2440" x="6324600" y="1141413"/>
          <p14:tracePt t="2452" x="6230938" y="1162050"/>
          <p14:tracePt t="2457" x="6046788" y="1211263"/>
          <p14:tracePt t="2461" x="5918200" y="1225550"/>
          <p14:tracePt t="2474" x="5795963" y="1254125"/>
          <p14:tracePt t="2481" x="5668963" y="1276350"/>
          <p14:tracePt t="2491" x="5532438" y="1290638"/>
          <p14:tracePt t="2495" x="5383213" y="1304925"/>
          <p14:tracePt t="2508" x="5248275" y="1311275"/>
          <p14:tracePt t="2512" x="5105400" y="1311275"/>
          <p14:tracePt t="2524" x="5048250" y="1311275"/>
          <p14:tracePt t="2528" x="4919663" y="1311275"/>
          <p14:tracePt t="2536" x="4705350" y="1311275"/>
          <p14:tracePt t="2547" x="4641850" y="1311275"/>
          <p14:tracePt t="2555" x="4456113" y="1304925"/>
          <p14:tracePt t="2559" x="4392613" y="1276350"/>
          <p14:tracePt t="2573" x="4292600" y="1254125"/>
          <p14:tracePt t="2577" x="4192588" y="1211263"/>
          <p14:tracePt t="2589" x="4106863" y="1176338"/>
          <p14:tracePt t="2593" x="4021138" y="1141413"/>
          <p14:tracePt t="2607" x="3857625" y="1041400"/>
          <p14:tracePt t="2617" x="3778250" y="990600"/>
          <p14:tracePt t="2630" x="3729038" y="947738"/>
          <p14:tracePt t="2634" x="3678238" y="898525"/>
          <p14:tracePt t="2645" x="3663950" y="876300"/>
          <p14:tracePt t="2649" x="3614738" y="812800"/>
          <p14:tracePt t="2662" x="3579813" y="776288"/>
          <p14:tracePt t="2666" x="3565525" y="741363"/>
          <p14:tracePt t="2680" x="3557588" y="712788"/>
          <p14:tracePt t="2683" x="3557588" y="677863"/>
          <p14:tracePt t="2690" x="3543300" y="641350"/>
          <p14:tracePt t="2695" x="3529013" y="612775"/>
          <p14:tracePt t="2709" x="3529013" y="592138"/>
          <p14:tracePt t="2713" x="3529013" y="563563"/>
          <p14:tracePt t="2724" x="3514725" y="534988"/>
          <p14:tracePt t="2737" x="3514725" y="527050"/>
          <p14:tracePt t="2742" x="3514725" y="512763"/>
          <p14:tracePt t="2745" x="3514725" y="498475"/>
          <p14:tracePt t="2760" x="3514725" y="484188"/>
          <p14:tracePt t="2785" x="3514725" y="477838"/>
          <p14:tracePt t="2824" x="3514725" y="463550"/>
          <p14:tracePt t="2846" x="3514725" y="449263"/>
          <p14:tracePt t="2874" x="3514725" y="434975"/>
          <p14:tracePt t="2878" x="3514725" y="427038"/>
          <p14:tracePt t="2898" x="3514725" y="412750"/>
          <p14:tracePt t="2906" x="3514725" y="398463"/>
          <p14:tracePt t="2924" x="3508375" y="384175"/>
          <p14:tracePt t="2929" x="3508375" y="377825"/>
          <p14:tracePt t="2947" x="3508375" y="363538"/>
          <p14:tracePt t="2961" x="3494088" y="349250"/>
          <p14:tracePt t="2977" x="3494088" y="334963"/>
          <p14:tracePt t="2989" x="3494088" y="328613"/>
          <p14:tracePt t="3006" x="3494088" y="314325"/>
          <p14:tracePt t="3036" x="3494088" y="300038"/>
          <p14:tracePt t="3056" x="3508375" y="300038"/>
          <p14:tracePt t="3064" x="3543300" y="277813"/>
          <p14:tracePt t="3068" x="3565525" y="277813"/>
          <p14:tracePt t="3079" x="3614738" y="249238"/>
          <p14:tracePt t="3084" x="3657600" y="228600"/>
          <p14:tracePt t="3095" x="3714750" y="214313"/>
          <p14:tracePt t="3099" x="3763963" y="185738"/>
          <p14:tracePt t="3110" x="3814763" y="177800"/>
          <p14:tracePt t="3118" x="3878263" y="149225"/>
          <p14:tracePt t="3128" x="3943350" y="134938"/>
          <p14:tracePt t="3135" x="4021138" y="114300"/>
          <p14:tracePt t="3139" x="4078288" y="100013"/>
          <p14:tracePt t="3148" x="4170363" y="77788"/>
          <p14:tracePt t="3162" x="4270375" y="49213"/>
          <p14:tracePt t="3166" x="4356100" y="34925"/>
          <p14:tracePt t="3176" x="4519613" y="14288"/>
          <p14:tracePt t="3339" x="7094538" y="28575"/>
          <p14:tracePt t="3350" x="7208838" y="34925"/>
          <p14:tracePt t="3360" x="7321550" y="49213"/>
          <p14:tracePt t="3375" x="7407275" y="63500"/>
          <p14:tracePt t="3379" x="7507288" y="77788"/>
          <p14:tracePt t="3382" x="7600950" y="100013"/>
          <p14:tracePt t="3390" x="7658100" y="114300"/>
          <p14:tracePt t="3403" x="7735888" y="128588"/>
          <p14:tracePt t="3407" x="7785100" y="149225"/>
          <p14:tracePt t="3419" x="7835900" y="177800"/>
          <p14:tracePt t="3423" x="7885113" y="200025"/>
          <p14:tracePt t="3433" x="7935913" y="228600"/>
          <p14:tracePt t="3439" x="7985125" y="249238"/>
          <p14:tracePt t="3446" x="8021638" y="277813"/>
          <p14:tracePt t="3457" x="8064500" y="300038"/>
          <p14:tracePt t="3464" x="8099425" y="334963"/>
          <p14:tracePt t="3475" x="8134350" y="363538"/>
          <p14:tracePt t="3479" x="8162925" y="377825"/>
          <p14:tracePt t="3491" x="8185150" y="398463"/>
          <p14:tracePt t="3495" x="8234363" y="434975"/>
          <p14:tracePt t="3507" x="8248650" y="449263"/>
          <p14:tracePt t="3511" x="8270875" y="477838"/>
          <p14:tracePt t="3523" x="8285163" y="484188"/>
          <p14:tracePt t="3527" x="8299450" y="512763"/>
          <p14:tracePt t="3540" x="8313738" y="527050"/>
          <p14:tracePt t="3553" x="8328025" y="534988"/>
          <p14:tracePt t="3557" x="8334375" y="563563"/>
          <p14:tracePt t="3561" x="8334375" y="577850"/>
          <p14:tracePt t="3572" x="8334375" y="592138"/>
          <p14:tracePt t="3576" x="8348663" y="627063"/>
          <p14:tracePt t="3588" x="8348663" y="649288"/>
          <p14:tracePt t="3592" x="8348663" y="677863"/>
          <p14:tracePt t="3602" x="8348663" y="698500"/>
          <p14:tracePt t="3614" x="8334375" y="741363"/>
          <p14:tracePt t="3618" x="8328025" y="776288"/>
          <p14:tracePt t="3622" x="8285163" y="827088"/>
          <p14:tracePt t="3635" x="8262938" y="862013"/>
          <p14:tracePt t="3639" x="8234363" y="912813"/>
          <p14:tracePt t="3650" x="8185150" y="947738"/>
          <p14:tracePt t="3656" x="8148638" y="990600"/>
          <p14:tracePt t="3673" x="8050213" y="1076325"/>
          <p14:tracePt t="3683" x="7999413" y="1112838"/>
          <p14:tracePt t="3688" x="7950200" y="1154113"/>
          <p14:tracePt t="3695" x="7885113" y="1190625"/>
          <p14:tracePt t="3706" x="7821613" y="1225550"/>
          <p14:tracePt t="3717" x="7750175" y="1254125"/>
          <p14:tracePt t="3722" x="7607300" y="1311275"/>
          <p14:tracePt t="3726" x="7521575" y="1354138"/>
          <p14:tracePt t="3739" x="7472363" y="1376363"/>
          <p14:tracePt t="3746" x="7308850" y="1439863"/>
          <p14:tracePt t="3756" x="7194550" y="1476375"/>
          <p14:tracePt t="3771" x="7094538" y="1511300"/>
          <p14:tracePt t="3775" x="6972300" y="1554163"/>
          <p14:tracePt t="3778" x="6837363" y="1574800"/>
          <p14:tracePt t="3789" x="6694488" y="1611313"/>
          <p14:tracePt t="3793" x="6545263" y="1654175"/>
          <p14:tracePt t="3806" x="6396038" y="1674813"/>
          <p14:tracePt t="3818" x="6230938" y="1703388"/>
          <p14:tracePt t="3821" x="6067425" y="1717675"/>
          <p14:tracePt t="3828" x="5918200" y="1725613"/>
          <p14:tracePt t="3831" x="5746750" y="1739900"/>
          <p14:tracePt t="3847" x="5568950" y="1739900"/>
          <p14:tracePt t="3851" x="5397500" y="1739900"/>
          <p14:tracePt t="3862" x="5205413" y="1739900"/>
          <p14:tracePt t="3866" x="5048250" y="1739900"/>
          <p14:tracePt t="3876" x="4870450" y="1717675"/>
          <p14:tracePt t="3881" x="4705350" y="1674813"/>
          <p14:tracePt t="3892" x="4533900" y="1639888"/>
          <p14:tracePt t="3897" x="4370388" y="1589088"/>
          <p14:tracePt t="3909" x="4221163" y="1554163"/>
          <p14:tracePt t="3913" x="4070350" y="1490663"/>
          <p14:tracePt t="3925" x="3921125" y="1454150"/>
          <p14:tracePt t="3932" x="3778250" y="1404938"/>
          <p14:tracePt t="3936" x="3714750" y="1376363"/>
          <p14:tracePt t="3948" x="3514725" y="1290638"/>
          <p14:tracePt t="3964" x="3394075" y="1225550"/>
          <p14:tracePt t="3969" x="3343275" y="1204913"/>
          <p14:tracePt t="3973" x="3165475" y="1098550"/>
          <p14:tracePt t="3976" x="3116263" y="1062038"/>
          <p14:tracePt t="3991" x="3030538" y="998538"/>
          <p14:tracePt t="3995" x="2965450" y="947738"/>
          <p14:tracePt t="4006" x="2901950" y="890588"/>
          <p14:tracePt t="4010" x="2844800" y="827088"/>
          <p14:tracePt t="4039" x="2738438" y="627063"/>
          <p14:tracePt t="4043" x="2730500" y="612775"/>
          <p14:tracePt t="4056" x="2716213" y="549275"/>
          <p14:tracePt t="4060" x="2701925" y="512763"/>
          <p14:tracePt t="4069" x="2701925" y="477838"/>
          <p14:tracePt t="4078" x="2701925" y="449263"/>
          <p14:tracePt t="4095" x="2701925" y="427038"/>
          <p14:tracePt t="4099" x="2701925" y="398463"/>
          <p14:tracePt t="4109" x="2701925" y="384175"/>
          <p14:tracePt t="4122" x="2701925" y="377825"/>
          <p14:tracePt t="4142" x="2716213" y="363538"/>
          <p14:tracePt t="4146" x="2730500" y="349250"/>
          <p14:tracePt t="4157" x="2767013" y="334963"/>
          <p14:tracePt t="4167" x="2830513" y="314325"/>
          <p14:tracePt t="4173" x="2865438" y="300038"/>
          <p14:tracePt t="4192" x="2944813" y="277813"/>
          <p14:tracePt t="4196" x="3101975" y="228600"/>
          <p14:tracePt t="4208" x="3251200" y="177800"/>
          <p14:tracePt t="4217" x="3365500" y="149225"/>
          <p14:tracePt t="4222" x="3508375" y="128588"/>
          <p14:tracePt t="4226" x="3657600" y="100013"/>
          <p14:tracePt t="4240" x="3806825" y="77788"/>
          <p14:tracePt t="4244" x="4106863" y="34925"/>
          <p14:tracePt t="4253" x="4221163" y="28575"/>
          <p14:tracePt t="4395" x="8734425" y="49213"/>
          <p14:tracePt t="4414" x="8897938" y="85725"/>
          <p14:tracePt t="4418" x="8961438" y="100013"/>
          <p14:tracePt t="4422" x="9090025" y="134938"/>
          <p14:tracePt t="4433" x="9212263" y="177800"/>
          <p14:tracePt t="4440" x="9297988" y="214313"/>
          <p14:tracePt t="4444" x="9390063" y="249238"/>
          <p14:tracePt t="4457" x="9461500" y="277813"/>
          <p14:tracePt t="4461" x="9539288" y="314325"/>
          <p14:tracePt t="4474" x="9561513" y="328613"/>
          <p14:tracePt t="4478" x="9604375" y="349250"/>
          <p14:tracePt t="4490" x="9639300" y="363538"/>
          <p14:tracePt t="4494" x="9661525" y="384175"/>
          <p14:tracePt t="4500" x="9675813" y="398463"/>
          <p14:tracePt t="4515" x="9690100" y="412750"/>
          <p14:tracePt t="4519" x="9704388" y="434975"/>
          <p14:tracePt t="4526" x="9710738" y="449263"/>
          <p14:tracePt t="4538" x="9710738" y="463550"/>
          <p14:tracePt t="4543" x="9710738" y="484188"/>
          <p14:tracePt t="4551" x="9710738" y="498475"/>
          <p14:tracePt t="4565" x="9710738" y="549275"/>
          <p14:tracePt t="4574" x="9710738" y="577850"/>
          <p14:tracePt t="4584" x="9704388" y="598488"/>
          <p14:tracePt t="4594" x="9690100" y="627063"/>
          <p14:tracePt t="4599" x="9661525" y="677863"/>
          <p14:tracePt t="4613" x="9610725" y="741363"/>
          <p14:tracePt t="4628" x="9590088" y="790575"/>
          <p14:tracePt t="4633" x="9561513" y="827088"/>
          <p14:tracePt t="4647" x="9490075" y="912813"/>
          <p14:tracePt t="4661" x="9461500" y="947738"/>
          <p14:tracePt t="4669" x="9424988" y="998538"/>
          <p14:tracePt t="4673" x="9396413" y="1047750"/>
          <p14:tracePt t="4677" x="9361488" y="1098550"/>
          <p14:tracePt t="4689" x="9326563" y="1154113"/>
          <p14:tracePt t="4698" x="9275763" y="1204913"/>
          <p14:tracePt t="4701" x="9240838" y="1254125"/>
          <p14:tracePt t="4714" x="9175750" y="1304925"/>
          <p14:tracePt t="4718" x="9112250" y="1362075"/>
          <p14:tracePt t="4733" x="9040813" y="1411288"/>
          <p14:tracePt t="4739" x="8961438" y="1462088"/>
          <p14:tracePt t="4743" x="8826500" y="1560513"/>
          <p14:tracePt t="4761" x="8597900" y="1660525"/>
          <p14:tracePt t="4776" x="8477250" y="1717675"/>
          <p14:tracePt t="4781" x="8334375" y="1768475"/>
          <p14:tracePt t="4784" x="8199438" y="1803400"/>
          <p14:tracePt t="4796" x="8035925" y="1839913"/>
          <p14:tracePt t="4800" x="7870825" y="1874838"/>
          <p14:tracePt t="4812" x="7707313" y="1917700"/>
          <p14:tracePt t="4822" x="7550150" y="1952625"/>
          <p14:tracePt t="4826" x="7350125" y="1974850"/>
          <p14:tracePt t="4830" x="7158038" y="2003425"/>
          <p14:tracePt t="4843" x="6986588" y="2024063"/>
          <p14:tracePt t="4848" x="6788150" y="2038350"/>
          <p14:tracePt t="4863" x="6410325" y="2074863"/>
          <p14:tracePt t="4874" x="6210300" y="2089150"/>
          <p14:tracePt t="4882" x="6010275" y="2089150"/>
          <p14:tracePt t="4890" x="5832475" y="2089150"/>
          <p14:tracePt t="4901" x="5646738" y="2089150"/>
          <p14:tracePt t="4908" x="5468938" y="2089150"/>
          <p14:tracePt t="4912" x="5297488" y="2089150"/>
          <p14:tracePt t="4925" x="5148263" y="2089150"/>
          <p14:tracePt t="4929" x="4968875" y="2066925"/>
          <p14:tracePt t="4943" x="4841875" y="2038350"/>
          <p14:tracePt t="4958" x="4770438" y="2024063"/>
          <p14:tracePt t="4963" x="4519613" y="1966913"/>
          <p14:tracePt t="4968" x="4427538" y="1938338"/>
          <p14:tracePt t="4985" x="4227513" y="1874838"/>
          <p14:tracePt t="4997" x="4141788" y="1839913"/>
          <p14:tracePt t="5003" x="4070350" y="1789113"/>
          <p14:tracePt t="5028" x="3992563" y="1754188"/>
          <p14:tracePt t="5034" x="3857625" y="1660525"/>
          <p14:tracePt t="5040" x="3806825" y="1625600"/>
          <p14:tracePt t="5044" x="3763963" y="1574800"/>
          <p14:tracePt t="5049" x="3743325" y="1560513"/>
          <p14:tracePt t="5067" x="3678238" y="1462088"/>
          <p14:tracePt t="5089" x="3657600" y="1425575"/>
          <p14:tracePt t="5095" x="3643313" y="1390650"/>
          <p14:tracePt t="5100" x="3643313" y="1354138"/>
          <p14:tracePt t="5385" x="3629025" y="1339850"/>
          <p14:tracePt t="5394" x="3608388" y="1325563"/>
          <p14:tracePt t="5403" x="3579813" y="1304925"/>
          <p14:tracePt t="5414" x="3543300" y="1290638"/>
          <p14:tracePt t="5423" x="3494088" y="1254125"/>
          <p14:tracePt t="5433" x="3457575" y="1225550"/>
          <p14:tracePt t="5436" x="3414713" y="1204913"/>
          <p14:tracePt t="5447" x="3357563" y="1154113"/>
          <p14:tracePt t="5450" x="3294063" y="1098550"/>
          <p14:tracePt t="5464" x="3230563" y="1041400"/>
          <p14:tracePt t="5468" x="3151188" y="990600"/>
          <p14:tracePt t="5480" x="3101975" y="941388"/>
          <p14:tracePt t="5491" x="3065463" y="890588"/>
          <p14:tracePt t="5496" x="3030538" y="827088"/>
          <p14:tracePt t="5499" x="2994025" y="776288"/>
          <p14:tracePt t="5513" x="2965450" y="727075"/>
          <p14:tracePt t="5527" x="2944813" y="627063"/>
          <p14:tracePt t="5537" x="2944813" y="577850"/>
          <p14:tracePt t="5546" x="2944813" y="534988"/>
          <p14:tracePt t="5550" x="2944813" y="498475"/>
          <p14:tracePt t="5561" x="2944813" y="477838"/>
          <p14:tracePt t="5565" x="2951163" y="427038"/>
          <p14:tracePt t="5576" x="2979738" y="384175"/>
          <p14:tracePt t="5584" x="3001963" y="349250"/>
          <p14:tracePt t="5592" x="3030538" y="328613"/>
          <p14:tracePt t="5601" x="3065463" y="300038"/>
          <p14:tracePt t="5614" x="3165475" y="228600"/>
          <p14:tracePt t="5625" x="3265488" y="177800"/>
          <p14:tracePt t="5632" x="3357563" y="134938"/>
          <p14:tracePt t="5636" x="3408363" y="134938"/>
          <p14:tracePt t="5652" x="3494088" y="100013"/>
          <p14:tracePt t="5656" x="3643313" y="63500"/>
          <p14:tracePt t="5660" x="3763963" y="34925"/>
          <p14:tracePt t="5674" x="3906838" y="28575"/>
          <p14:tracePt t="5681" x="4043363" y="14288"/>
          <p14:tracePt t="5998" x="10302875" y="14288"/>
          <p14:tracePt t="6006" x="10302875" y="49213"/>
          <p14:tracePt t="6015" x="10302875" y="77788"/>
          <p14:tracePt t="6043" x="10266363" y="185738"/>
          <p14:tracePt t="6047" x="10217150" y="234950"/>
          <p14:tracePt t="6059" x="10153650" y="334963"/>
          <p14:tracePt t="6066" x="10117138" y="377825"/>
          <p14:tracePt t="6074" x="10017125" y="477838"/>
          <p14:tracePt t="6084" x="9925050" y="549275"/>
          <p14:tracePt t="6089" x="9853613" y="641350"/>
          <p14:tracePt t="6100" x="9753600" y="712788"/>
          <p14:tracePt t="6107" x="9661525" y="790575"/>
          <p14:tracePt t="6111" x="9553575" y="862013"/>
          <p14:tracePt t="6124" x="9439275" y="947738"/>
          <p14:tracePt t="6130" x="9340850" y="1041400"/>
          <p14:tracePt t="6142" x="9212263" y="1127125"/>
          <p14:tracePt t="6146" x="9090025" y="1204913"/>
          <p14:tracePt t="6153" x="8961438" y="1290638"/>
          <p14:tracePt t="6167" x="8834438" y="1362075"/>
          <p14:tracePt t="6172" x="8697913" y="1454150"/>
          <p14:tracePt t="6177" x="8534400" y="1539875"/>
          <p14:tracePt t="6189" x="8399463" y="1611313"/>
          <p14:tracePt t="6197" x="8234363" y="1689100"/>
          <p14:tracePt t="6206" x="8064500" y="1754188"/>
          <p14:tracePt t="6210" x="7899400" y="1825625"/>
          <p14:tracePt t="6222" x="7707313" y="1889125"/>
          <p14:tracePt t="6233" x="7521575" y="1952625"/>
          <p14:tracePt t="6240" x="7335838" y="2017713"/>
          <p14:tracePt t="6244" x="7137400" y="2066925"/>
          <p14:tracePt t="6255" x="6923088" y="2117725"/>
          <p14:tracePt t="6267" x="6723063" y="2152650"/>
          <p14:tracePt t="6273" x="6508750" y="2189163"/>
          <p14:tracePt t="6276" x="6310313" y="2217738"/>
          <p14:tracePt t="6280" x="6096000" y="2224088"/>
          <p14:tracePt t="6293" x="5895975" y="2238375"/>
          <p14:tracePt t="6296" x="5683250" y="2238375"/>
          <p14:tracePt t="6310" x="5483225" y="2238375"/>
          <p14:tracePt t="6314" x="5283200" y="2238375"/>
          <p14:tracePt t="6324" x="5105400" y="2203450"/>
          <p14:tracePt t="6334" x="4919663" y="2138363"/>
          <p14:tracePt t="6341" x="4756150" y="2089150"/>
          <p14:tracePt t="6347" x="4591050" y="2038350"/>
          <p14:tracePt t="6361" x="4427538" y="1966913"/>
          <p14:tracePt t="6365" x="4278313" y="1903413"/>
          <p14:tracePt t="6369" x="4221163" y="1874838"/>
          <p14:tracePt t="6382" x="4078288" y="1817688"/>
          <p14:tracePt t="6390" x="3978275" y="1754188"/>
          <p14:tracePt t="6828" x="3971925" y="1754188"/>
          <p14:tracePt t="6836" x="3943350" y="1754188"/>
          <p14:tracePt t="6847" x="3892550" y="1754188"/>
          <p14:tracePt t="6857" x="3857625" y="1754188"/>
          <p14:tracePt t="6866" x="3814763" y="1754188"/>
          <p14:tracePt t="6870" x="3778250" y="1754188"/>
          <p14:tracePt t="6879" x="3729038" y="1754188"/>
          <p14:tracePt t="6889" x="3678238" y="1739900"/>
          <p14:tracePt t="6897" x="3643313" y="1739900"/>
          <p14:tracePt t="6905" x="3608388" y="1725613"/>
          <p14:tracePt t="6913" x="3514725" y="1703388"/>
          <p14:tracePt t="6925" x="3443288" y="1674813"/>
          <p14:tracePt t="6929" x="3365500" y="1639888"/>
          <p14:tracePt t="6938" x="3294063" y="1603375"/>
          <p14:tracePt t="6948" x="3216275" y="1554163"/>
          <p14:tracePt t="6952" x="3151188" y="1490663"/>
          <p14:tracePt t="6964" x="3101975" y="1439863"/>
          <p14:tracePt t="6968" x="3044825" y="1362075"/>
          <p14:tracePt t="6975" x="2994025" y="1311275"/>
          <p14:tracePt t="6987" x="2951163" y="1239838"/>
          <p14:tracePt t="6996" x="2916238" y="1176338"/>
          <p14:tracePt t="7000" x="2894013" y="1112838"/>
          <p14:tracePt t="7012" x="2879725" y="1090613"/>
          <p14:tracePt t="7016" x="2865438" y="1041400"/>
          <p14:tracePt t="7028" x="2844800" y="947738"/>
          <p14:tracePt t="7033" x="2844800" y="941388"/>
          <p14:tracePt t="7044" x="2830513" y="890588"/>
          <p14:tracePt t="7055" x="2830513" y="862013"/>
          <p14:tracePt t="7060" x="2830513" y="827088"/>
          <p14:tracePt t="7063" x="2830513" y="798513"/>
          <p14:tracePt t="7074" x="2830513" y="776288"/>
          <p14:tracePt t="7081" x="2830513" y="762000"/>
          <p14:tracePt t="7098" x="2830513" y="749300"/>
          <p14:tracePt t="7103" x="2830513" y="727075"/>
          <p14:tracePt t="7107" x="2844800" y="712788"/>
          <p14:tracePt t="7111" x="2865438" y="698500"/>
          <p14:tracePt t="7124" x="2894013" y="677863"/>
          <p14:tracePt t="7128" x="2930525" y="649288"/>
          <p14:tracePt t="7143" x="3044825" y="592138"/>
          <p14:tracePt t="7157" x="3116263" y="563563"/>
          <p14:tracePt t="7161" x="3179763" y="527050"/>
          <p14:tracePt t="7173" x="3314700" y="463550"/>
          <p14:tracePt t="7177" x="3408363" y="427038"/>
          <p14:tracePt t="7190" x="3508375" y="398463"/>
          <p14:tracePt t="7205" x="3565525" y="377825"/>
          <p14:tracePt t="7209" x="3863975" y="277813"/>
          <p14:tracePt t="7215" x="3992563" y="249238"/>
          <p14:tracePt t="7229" x="4127500" y="200025"/>
          <p14:tracePt t="7243" x="4270375" y="177800"/>
          <p14:tracePt t="7248" x="4421188" y="149225"/>
          <p14:tracePt t="7251" x="4584700" y="128588"/>
          <p14:tracePt t="7256" x="4741863" y="100013"/>
          <p14:tracePt t="7272" x="4933950" y="85725"/>
          <p14:tracePt t="7279" x="5133975" y="77788"/>
          <p14:tracePt t="7283" x="5346700" y="49213"/>
          <p14:tracePt t="7294" x="5561013" y="49213"/>
          <p14:tracePt t="7299" x="5795963" y="28575"/>
          <p14:tracePt t="7309" x="6018213" y="14288"/>
          <p14:tracePt t="7424" x="8897938" y="49213"/>
          <p14:tracePt t="7437" x="8975725" y="63500"/>
          <p14:tracePt t="7446" x="9047163" y="85725"/>
          <p14:tracePt t="7458" x="9075738" y="100013"/>
          <p14:tracePt t="7462" x="9126538" y="128588"/>
          <p14:tracePt t="7466" x="9161463" y="134938"/>
          <p14:tracePt t="7478" x="9190038" y="163513"/>
          <p14:tracePt t="7484" x="9212263" y="177800"/>
          <p14:tracePt t="7496" x="9240838" y="200025"/>
          <p14:tracePt t="7500" x="9247188" y="214313"/>
          <p14:tracePt t="7512" x="9261475" y="228600"/>
          <p14:tracePt t="7516" x="9275763" y="234950"/>
          <p14:tracePt t="7528" x="9275763" y="263525"/>
          <p14:tracePt t="7539" x="9290050" y="285750"/>
          <p14:tracePt t="7546" x="9290050" y="300038"/>
          <p14:tracePt t="7557" x="9290050" y="334963"/>
          <p14:tracePt t="7565" x="9290050" y="349250"/>
          <p14:tracePt t="7574" x="9290050" y="384175"/>
          <p14:tracePt t="7582" x="9261475" y="412750"/>
          <p14:tracePt t="7586" x="9240838" y="449263"/>
          <p14:tracePt t="7598" x="9212263" y="498475"/>
          <p14:tracePt t="7606" x="9175750" y="534988"/>
          <p14:tracePt t="7610" x="9140825" y="592138"/>
          <p14:tracePt t="7624" x="9075738" y="641350"/>
          <p14:tracePt t="7628" x="9026525" y="698500"/>
          <p14:tracePt t="7639" x="8975725" y="749300"/>
          <p14:tracePt t="7655" x="8877300" y="847725"/>
          <p14:tracePt t="7660" x="8826500" y="898525"/>
          <p14:tracePt t="7673" x="8777288" y="941388"/>
          <p14:tracePt t="7680" x="8726488" y="990600"/>
          <p14:tracePt t="7691" x="8662988" y="1041400"/>
          <p14:tracePt t="7695" x="8612188" y="1076325"/>
          <p14:tracePt t="7699" x="8562975" y="1112838"/>
          <p14:tracePt t="7713" x="8513763" y="1154113"/>
          <p14:tracePt t="7717" x="8462963" y="1204913"/>
          <p14:tracePt t="7736" x="8348663" y="1276350"/>
          <p14:tracePt t="7740" x="8285163" y="1304925"/>
          <p14:tracePt t="7752" x="8220075" y="1354138"/>
          <p14:tracePt t="7761" x="8148638" y="1376363"/>
          <p14:tracePt t="7765" x="8085138" y="1425575"/>
          <p14:tracePt t="7784" x="7899400" y="1504950"/>
          <p14:tracePt t="7789" x="7735888" y="1560513"/>
          <p14:tracePt t="7801" x="7635875" y="1603375"/>
          <p14:tracePt t="7810" x="7521575" y="1639888"/>
          <p14:tracePt t="7823" x="7400925" y="1674813"/>
          <p14:tracePt t="7827" x="7272338" y="1717675"/>
          <p14:tracePt t="7831" x="7158038" y="1754188"/>
          <p14:tracePt t="7844" x="7023100" y="1803400"/>
          <p14:tracePt t="7851" x="6894513" y="1839913"/>
          <p14:tracePt t="7855" x="6845300" y="1854200"/>
          <p14:tracePt t="8237" x="6837363" y="1854200"/>
          <p14:tracePt t="8246" x="6788150" y="1854200"/>
          <p14:tracePt t="8256" x="6723063" y="1854200"/>
          <p14:tracePt t="8264" x="6673850" y="1854200"/>
          <p14:tracePt t="8274" x="6623050" y="1868488"/>
          <p14:tracePt t="8281" x="6559550" y="1868488"/>
          <p14:tracePt t="8291" x="6481763" y="1874838"/>
          <p14:tracePt t="8300" x="6373813" y="1903413"/>
          <p14:tracePt t="8312" x="6310313" y="1917700"/>
          <p14:tracePt t="8321" x="6124575" y="1966913"/>
          <p14:tracePt t="8325" x="5995988" y="1989138"/>
          <p14:tracePt t="8328" x="5881688" y="2024063"/>
          <p14:tracePt t="8340" x="5761038" y="2052638"/>
          <p14:tracePt t="8344" x="5646738" y="2074863"/>
          <p14:tracePt t="8355" x="5583238" y="2089150"/>
          <p14:tracePt t="8363" x="5454650" y="2117725"/>
          <p14:tracePt t="8372" x="5354638" y="2117725"/>
          <p14:tracePt t="8382" x="5168900" y="2138363"/>
          <p14:tracePt t="8393" x="5054600" y="2138363"/>
          <p14:tracePt t="8397" x="4933950" y="2138363"/>
          <p14:tracePt t="8401" x="4883150" y="2138363"/>
          <p14:tracePt t="8412" x="4770438" y="2124075"/>
          <p14:tracePt t="8425" x="4605338" y="2074863"/>
          <p14:tracePt t="8430" x="4491038" y="2038350"/>
          <p14:tracePt t="8433" x="4392613" y="1974850"/>
          <p14:tracePt t="8446" x="4327525" y="1938338"/>
          <p14:tracePt t="8450" x="4241800" y="1889125"/>
          <p14:tracePt t="8462" x="4141788" y="1817688"/>
          <p14:tracePt t="8469" x="4057650" y="1739900"/>
          <p14:tracePt t="8475" x="3921125" y="1639888"/>
          <p14:tracePt t="8485" x="3863975" y="1603375"/>
          <p14:tracePt t="8490" x="3743325" y="1476375"/>
          <p14:tracePt t="8502" x="3657600" y="1404938"/>
          <p14:tracePt t="8515" x="3543300" y="1276350"/>
          <p14:tracePt t="8525" x="3479800" y="1204913"/>
          <p14:tracePt t="8529" x="3414713" y="1112838"/>
          <p14:tracePt t="8541" x="3365500" y="1041400"/>
          <p14:tracePt t="8545" x="3314700" y="947738"/>
          <p14:tracePt t="8555" x="3279775" y="890588"/>
          <p14:tracePt t="8565" x="3251200" y="827088"/>
          <p14:tracePt t="8569" x="3244850" y="798513"/>
          <p14:tracePt t="8583" x="3230563" y="741363"/>
          <p14:tracePt t="8595" x="3230563" y="677863"/>
          <p14:tracePt t="8599" x="3230563" y="641350"/>
          <p14:tracePt t="8603" x="3230563" y="612775"/>
          <p14:tracePt t="8614" x="3244850" y="592138"/>
          <p14:tracePt t="8622" x="3279775" y="549275"/>
          <p14:tracePt t="8634" x="3379788" y="498475"/>
          <p14:tracePt t="8639" x="3465513" y="449263"/>
          <p14:tracePt t="8642" x="3514725" y="434975"/>
          <p14:tracePt t="8659" x="3792538" y="349250"/>
          <p14:tracePt t="8669" x="3892550" y="328613"/>
          <p14:tracePt t="8682" x="4156075" y="277813"/>
          <p14:tracePt t="8693" x="4292600" y="263525"/>
          <p14:tracePt t="8700" x="4421188" y="263525"/>
          <p14:tracePt t="8709" x="4570413" y="234950"/>
          <p14:tracePt t="8714" x="4741863" y="234950"/>
          <p14:tracePt t="8730" x="5105400" y="228600"/>
          <p14:tracePt t="8741" x="5297488" y="214313"/>
          <p14:tracePt t="8748" x="5503863" y="214313"/>
          <p14:tracePt t="8769" x="6145213" y="214313"/>
          <p14:tracePt t="8775" x="6273800" y="214313"/>
          <p14:tracePt t="8778" x="6523038" y="214313"/>
          <p14:tracePt t="8790" x="6773863" y="214313"/>
          <p14:tracePt t="8794" x="7008813" y="214313"/>
          <p14:tracePt t="8810" x="7472363" y="234950"/>
          <p14:tracePt t="8822" x="7686675" y="277813"/>
          <p14:tracePt t="8830" x="7899400" y="300038"/>
          <p14:tracePt t="8841" x="8113713" y="334963"/>
          <p14:tracePt t="8845" x="8299450" y="363538"/>
          <p14:tracePt t="8857" x="8462963" y="398463"/>
          <p14:tracePt t="8867" x="8626475" y="427038"/>
          <p14:tracePt t="8871" x="8763000" y="463550"/>
          <p14:tracePt t="8875" x="8826500" y="477838"/>
          <p14:tracePt t="8891" x="9026525" y="534988"/>
          <p14:tracePt t="8901" x="9090025" y="563563"/>
          <p14:tracePt t="8910" x="9112250" y="563563"/>
          <p14:tracePt t="8918" x="9161463" y="592138"/>
          <p14:tracePt t="8931" x="9197975" y="612775"/>
          <p14:tracePt t="8935" x="9226550" y="641350"/>
          <p14:tracePt t="8946" x="9240838" y="649288"/>
          <p14:tracePt t="8950" x="9247188" y="663575"/>
          <p14:tracePt t="8972" x="9247188" y="677863"/>
          <p14:tracePt t="8976" x="9261475" y="698500"/>
          <p14:tracePt t="8980" x="9261475" y="727075"/>
          <p14:tracePt t="8991" x="9247188" y="762000"/>
          <p14:tracePt t="9005" x="9197975" y="812800"/>
          <p14:tracePt t="9009" x="9140825" y="862013"/>
          <p14:tracePt t="9013" x="9075738" y="927100"/>
          <p14:tracePt t="9026" x="8990013" y="990600"/>
          <p14:tracePt t="9030" x="8891588" y="1062038"/>
          <p14:tracePt t="9043" x="8777288" y="1154113"/>
          <p14:tracePt t="9047" x="8662988" y="1225550"/>
          <p14:tracePt t="9057" x="8513763" y="1311275"/>
          <p14:tracePt t="9061" x="8362950" y="1404938"/>
          <p14:tracePt t="9075" x="8199438" y="1490663"/>
          <p14:tracePt t="9079" x="8013700" y="1560513"/>
          <p14:tracePt t="9091" x="7821613" y="1639888"/>
          <p14:tracePt t="9100" x="7621588" y="1717675"/>
          <p14:tracePt t="9105" x="7421563" y="1774825"/>
          <p14:tracePt t="9112" x="7208838" y="1839913"/>
          <p14:tracePt t="9122" x="6994525" y="1874838"/>
          <p14:tracePt t="9127" x="6759575" y="1917700"/>
          <p14:tracePt t="9136" x="6545263" y="1917700"/>
          <p14:tracePt t="9142" x="6330950" y="1924050"/>
          <p14:tracePt t="9155" x="6124575" y="1924050"/>
          <p14:tracePt t="9160" x="5910263" y="1924050"/>
          <p14:tracePt t="9168" x="5710238" y="1917700"/>
          <p14:tracePt t="9183" x="5503863" y="1868488"/>
          <p14:tracePt t="9189" x="5332413" y="1817688"/>
          <p14:tracePt t="9193" x="5148263" y="1739900"/>
          <p14:tracePt t="9197" x="4983163" y="1689100"/>
          <p14:tracePt t="9210" x="4833938" y="1611313"/>
          <p14:tracePt t="9217" x="4684713" y="1554163"/>
          <p14:tracePt t="9222" x="4541838" y="1476375"/>
          <p14:tracePt t="9239" x="4370388" y="1376363"/>
          <p14:tracePt t="9258" x="4221163" y="1262063"/>
          <p14:tracePt t="9263" x="4156075" y="1211263"/>
          <p14:tracePt t="9278" x="4078288" y="1112838"/>
          <p14:tracePt t="9294" x="4070350" y="1076325"/>
          <p14:tracePt t="9309" x="4070350" y="1027113"/>
          <p14:tracePt t="9315" x="4070350" y="941388"/>
          <p14:tracePt t="23996" x="4070350" y="947738"/>
          <p14:tracePt t="24009" x="4043363" y="976313"/>
          <p14:tracePt t="24018" x="3978275" y="1041400"/>
          <p14:tracePt t="24025" x="3906838" y="1112838"/>
          <p14:tracePt t="24035" x="3843338" y="1190625"/>
          <p14:tracePt t="24040" x="3757613" y="1290638"/>
          <p14:tracePt t="24052" x="3663950" y="1376363"/>
          <p14:tracePt t="24061" x="3565525" y="1504950"/>
          <p14:tracePt t="24065" x="3465513" y="1639888"/>
          <p14:tracePt t="24077" x="3357563" y="1768475"/>
          <p14:tracePt t="24081" x="3251200" y="1903413"/>
          <p14:tracePt t="24092" x="3144838" y="2024063"/>
          <p14:tracePt t="24096" x="3030538" y="2152650"/>
          <p14:tracePt t="24107" x="2930525" y="2274888"/>
          <p14:tracePt t="24111" x="2830513" y="2387600"/>
          <p14:tracePt t="24122" x="2730500" y="2516188"/>
          <p14:tracePt t="24129" x="2630488" y="2616200"/>
          <p14:tracePt t="24143" x="2538413" y="2716213"/>
          <p14:tracePt t="24150" x="2432050" y="2801938"/>
          <p14:tracePt t="24155" x="2389188" y="2836863"/>
          <p14:tracePt t="24159" x="2317750" y="2930525"/>
          <p14:tracePt t="24172" x="2232025" y="2994025"/>
          <p14:tracePt t="24182" x="2152650" y="3065463"/>
          <p14:tracePt t="24186" x="2089150" y="3114675"/>
          <p14:tracePt t="24197" x="2017713" y="3179763"/>
          <p14:tracePt t="24201" x="1939925" y="3228975"/>
          <p14:tracePt t="24214" x="1889125" y="3265488"/>
          <p14:tracePt t="24225" x="1825625" y="3314700"/>
          <p14:tracePt t="24229" x="1768475" y="3351213"/>
          <p14:tracePt t="24233" x="1717675" y="3394075"/>
          <p14:tracePt t="24248" x="1604963" y="3463925"/>
          <p14:tracePt t="24264" x="1539875" y="3506788"/>
          <p14:tracePt t="24274" x="1476375" y="3529013"/>
          <p14:tracePt t="24278" x="1425575" y="3563938"/>
          <p14:tracePt t="24282" x="1376363" y="3614738"/>
          <p14:tracePt t="24297" x="1325563" y="3657600"/>
          <p14:tracePt t="24301" x="1290638" y="3692525"/>
          <p14:tracePt t="24306" x="1239838" y="3757613"/>
          <p14:tracePt t="24322" x="1176338" y="3841750"/>
          <p14:tracePt t="24331" x="1155700" y="3927475"/>
          <p14:tracePt t="24336" x="1090613" y="4141788"/>
          <p14:tracePt t="24340" x="1076325" y="4256088"/>
          <p14:tracePt t="24352" x="1062038" y="4341813"/>
          <p14:tracePt t="24357" x="1047750" y="4476750"/>
          <p14:tracePt t="24361" x="1041400" y="4527550"/>
          <p14:tracePt t="24373" x="1041400" y="4605338"/>
          <p14:tracePt t="24377" x="1041400" y="4683125"/>
          <p14:tracePt t="24617" x="1062038" y="4668838"/>
          <p14:tracePt t="24626" x="1112838" y="4654550"/>
          <p14:tracePt t="24635" x="1176338" y="4640263"/>
          <p14:tracePt t="24643" x="1254125" y="4619625"/>
          <p14:tracePt t="24656" x="1325563" y="4605338"/>
          <p14:tracePt t="24660" x="1404938" y="4591050"/>
          <p14:tracePt t="24675" x="1725613" y="4570413"/>
          <p14:tracePt t="24685" x="1917700" y="4556125"/>
          <p14:tracePt t="24694" x="2117725" y="4556125"/>
          <p14:tracePt t="24699" x="2466975" y="4556125"/>
          <p14:tracePt t="24707" x="2581275" y="4556125"/>
          <p14:tracePt t="24717" x="2795588" y="4556125"/>
          <p14:tracePt t="24726" x="3001963" y="4556125"/>
          <p14:tracePt t="24734" x="3216275" y="4556125"/>
          <p14:tracePt t="24744" x="3414713" y="4556125"/>
          <p14:tracePt t="24751" x="3594100" y="4570413"/>
          <p14:tracePt t="24758" x="3763963" y="4591050"/>
          <p14:tracePt t="24767" x="3929063" y="4605338"/>
          <p14:tracePt t="24775" x="4006850" y="4619625"/>
          <p14:tracePt t="24784" x="4121150" y="4640263"/>
          <p14:tracePt t="24789" x="4241800" y="4654550"/>
          <p14:tracePt t="24801" x="4341813" y="4683125"/>
          <p14:tracePt t="24806" x="4421188" y="4691063"/>
          <p14:tracePt t="24823" x="4505325" y="4719638"/>
          <p14:tracePt t="24830" x="4541838" y="4733925"/>
          <p14:tracePt t="24839" x="4584700" y="4740275"/>
          <p14:tracePt t="24847" x="4619625" y="4754563"/>
          <p14:tracePt t="24858" x="4633913" y="4754563"/>
          <p14:tracePt t="24865" x="4656138" y="4768850"/>
          <p14:tracePt t="24869" x="4670425" y="4783138"/>
          <p14:tracePt t="24887" x="4691063" y="4791075"/>
          <p14:tracePt t="24907" x="4705350" y="4805363"/>
          <p14:tracePt t="24922" x="4705350" y="4819650"/>
          <p14:tracePt t="24929" x="4719638" y="4819650"/>
          <p14:tracePt t="24942" x="4719638" y="4833938"/>
          <p14:tracePt t="24972" x="4733925" y="4840288"/>
          <p14:tracePt t="24979" x="4733925" y="4854575"/>
          <p14:tracePt t="24983" x="4741863" y="4868863"/>
          <p14:tracePt t="24996" x="4741863" y="4883150"/>
          <p14:tracePt t="25010" x="4741863" y="4891088"/>
          <p14:tracePt t="25014" x="4756150" y="4891088"/>
          <p14:tracePt t="25018" x="4756150" y="4905375"/>
          <p14:tracePt t="25023" x="4756150" y="4919663"/>
          <p14:tracePt t="25039" x="4770438" y="4919663"/>
          <p14:tracePt t="25051" x="4770438" y="4933950"/>
          <p14:tracePt t="25150" x="4756150" y="4933950"/>
          <p14:tracePt t="25165" x="4741863" y="4933950"/>
          <p14:tracePt t="25173" x="4733925" y="4933950"/>
          <p14:tracePt t="25178" x="4705350" y="4933950"/>
          <p14:tracePt t="25183" x="4670425" y="4933950"/>
          <p14:tracePt t="25196" x="4641850" y="4933950"/>
          <p14:tracePt t="25200" x="4605338" y="4933950"/>
          <p14:tracePt t="25213" x="4556125" y="4933950"/>
          <p14:tracePt t="25223" x="4519613" y="4933950"/>
          <p14:tracePt t="25228" x="4470400" y="4933950"/>
          <p14:tracePt t="25232" x="4421188" y="4933950"/>
          <p14:tracePt t="25244" x="4356100" y="4933950"/>
          <p14:tracePt t="25249" x="4306888" y="4919663"/>
          <p14:tracePt t="25257" x="4278313" y="4919663"/>
          <p14:tracePt t="25266" x="4241800" y="4905375"/>
          <p14:tracePt t="25276" x="4206875" y="4891088"/>
          <p14:tracePt t="25280" x="4178300" y="4868863"/>
          <p14:tracePt t="25291" x="4141788" y="4854575"/>
          <p14:tracePt t="25303" x="4106863" y="4819650"/>
          <p14:tracePt t="25310" x="4092575" y="4791075"/>
          <p14:tracePt t="25314" x="4070350" y="4768850"/>
          <p14:tracePt t="25326" x="4057650" y="4740275"/>
          <p14:tracePt t="25330" x="4043363" y="4719638"/>
          <p14:tracePt t="25347" x="4029075" y="4683125"/>
          <p14:tracePt t="25351" x="4021138" y="4633913"/>
          <p14:tracePt t="25355" x="4021138" y="4583113"/>
          <p14:tracePt t="25359" x="4021138" y="4527550"/>
          <p14:tracePt t="25374" x="4021138" y="4476750"/>
          <p14:tracePt t="25382" x="4021138" y="4441825"/>
          <p14:tracePt t="25385" x="4021138" y="4419600"/>
          <p14:tracePt t="25396" x="4021138" y="4370388"/>
          <p14:tracePt t="25400" x="4021138" y="4341813"/>
          <p14:tracePt t="25411" x="4021138" y="4305300"/>
          <p14:tracePt t="25420" x="4029075" y="4276725"/>
          <p14:tracePt t="25432" x="4029075" y="4270375"/>
          <p14:tracePt t="25436" x="4043363" y="4241800"/>
          <p14:tracePt t="25445" x="4057650" y="4227513"/>
          <p14:tracePt t="25449" x="4070350" y="4219575"/>
          <p14:tracePt t="25460" x="4078288" y="4205288"/>
          <p14:tracePt t="25468" x="4092575" y="4205288"/>
          <p14:tracePt t="25473" x="4106863" y="4191000"/>
          <p14:tracePt t="25485" x="4127500" y="4178300"/>
          <p14:tracePt t="25489" x="4156075" y="4178300"/>
          <p14:tracePt t="25501" x="4170363" y="4170363"/>
          <p14:tracePt t="25509" x="4192588" y="4170363"/>
          <p14:tracePt t="25514" x="4206875" y="4170363"/>
          <p14:tracePt t="25525" x="4227513" y="4170363"/>
          <p14:tracePt t="25531" x="4256088" y="4156075"/>
          <p14:tracePt t="25556" x="4306888" y="4156075"/>
          <p14:tracePt t="25567" x="4327525" y="4156075"/>
          <p14:tracePt t="25573" x="4356100" y="4156075"/>
          <p14:tracePt t="25578" x="4370388" y="4156075"/>
          <p14:tracePt t="25591" x="4378325" y="4156075"/>
          <p14:tracePt t="25599" x="4392613" y="4156075"/>
          <p14:tracePt t="25605" x="4406900" y="4170363"/>
          <p14:tracePt t="25629" x="4441825" y="4205288"/>
          <p14:tracePt t="25640" x="4456113" y="4219575"/>
          <p14:tracePt t="25645" x="4484688" y="4241800"/>
          <p14:tracePt t="25649" x="4484688" y="4276725"/>
          <p14:tracePt t="25662" x="4491038" y="4305300"/>
          <p14:tracePt t="25667" x="4505325" y="4341813"/>
          <p14:tracePt t="25680" x="4505325" y="4376738"/>
          <p14:tracePt t="25698" x="4505325" y="4419600"/>
          <p14:tracePt t="25702" x="4505325" y="4476750"/>
          <p14:tracePt t="25707" x="4505325" y="4519613"/>
          <p14:tracePt t="25718" x="4505325" y="4541838"/>
          <p14:tracePt t="25722" x="4505325" y="4583113"/>
          <p14:tracePt t="25732" x="4505325" y="4619625"/>
          <p14:tracePt t="25756" x="4491038" y="4654550"/>
          <p14:tracePt t="25760" x="4484688" y="4683125"/>
          <p14:tracePt t="25764" x="4470400" y="4705350"/>
          <p14:tracePt t="25775" x="4456113" y="4719638"/>
          <p14:tracePt t="25783" x="4427538" y="4740275"/>
          <p14:tracePt t="25799" x="4378325" y="4783138"/>
          <p14:tracePt t="25806" x="4356100" y="4783138"/>
          <p14:tracePt t="25816" x="4321175" y="4791075"/>
          <p14:tracePt t="25822" x="4292600" y="4805363"/>
          <p14:tracePt t="25827" x="4256088" y="4805363"/>
          <p14:tracePt t="25839" x="4206875" y="4819650"/>
          <p14:tracePt t="25861" x="4121150" y="4819650"/>
          <p14:tracePt t="25869" x="4021138" y="4819650"/>
          <p14:tracePt t="25879" x="3978275" y="4819650"/>
          <p14:tracePt t="25887" x="3929063" y="4791075"/>
          <p14:tracePt t="25909" x="3892550" y="4768850"/>
          <p14:tracePt t="25914" x="3829050" y="4705350"/>
          <p14:tracePt t="25917" x="3792538" y="4683125"/>
          <p14:tracePt t="25932" x="3763963" y="4633913"/>
          <p14:tracePt t="25946" x="3757613" y="4605338"/>
          <p14:tracePt t="25964" x="3743325" y="4583113"/>
          <p14:tracePt t="25968" x="3729038" y="4519613"/>
          <p14:tracePt t="25975" x="3729038" y="4470400"/>
          <p14:tracePt t="25991" x="3729038" y="4441825"/>
          <p14:tracePt t="25995" x="3729038" y="4405313"/>
          <p14:tracePt t="25998" x="3729038" y="4376738"/>
          <p14:tracePt t="26008" x="3757613" y="4341813"/>
          <p14:tracePt t="26012" x="3778250" y="4319588"/>
          <p14:tracePt t="26024" x="3806825" y="4291013"/>
          <p14:tracePt t="26036" x="3843338" y="4256088"/>
          <p14:tracePt t="26041" x="3892550" y="4219575"/>
          <p14:tracePt t="26046" x="3943350" y="4178300"/>
          <p14:tracePt t="26059" x="3992563" y="4170363"/>
          <p14:tracePt t="26063" x="4029075" y="4141788"/>
          <p14:tracePt t="26086" x="4078288" y="4127500"/>
          <p14:tracePt t="26094" x="4241800" y="4106863"/>
          <p14:tracePt t="26106" x="4292600" y="4106863"/>
          <p14:tracePt t="26110" x="4341813" y="4106863"/>
          <p14:tracePt t="26123" x="4392613" y="4106863"/>
          <p14:tracePt t="26127" x="4441825" y="4121150"/>
          <p14:tracePt t="26145" x="4519613" y="4156075"/>
          <p14:tracePt t="26153" x="4570413" y="4178300"/>
          <p14:tracePt t="26158" x="4584700" y="4191000"/>
          <p14:tracePt t="26173" x="4633913" y="4227513"/>
          <p14:tracePt t="26177" x="4656138" y="4256088"/>
          <p14:tracePt t="26182" x="4684713" y="4291013"/>
          <p14:tracePt t="26196" x="4691063" y="4305300"/>
          <p14:tracePt t="26203" x="4733925" y="4356100"/>
          <p14:tracePt t="26207" x="4741863" y="4376738"/>
          <p14:tracePt t="26222" x="4756150" y="4456113"/>
          <p14:tracePt t="26235" x="4770438" y="4505325"/>
          <p14:tracePt t="26249" x="4770438" y="4556125"/>
          <p14:tracePt t="26254" x="4770438" y="4605338"/>
          <p14:tracePt t="26258" x="4770438" y="4654550"/>
          <p14:tracePt t="26262" x="4770438" y="4719638"/>
          <p14:tracePt t="26274" x="4770438" y="4791075"/>
          <p14:tracePt t="26278" x="4741863" y="4868863"/>
          <p14:tracePt t="26289" x="4705350" y="4933950"/>
          <p14:tracePt t="26301" x="4684713" y="5003800"/>
          <p14:tracePt t="26310" x="4641850" y="5089525"/>
          <p14:tracePt t="26313" x="4591050" y="5168900"/>
          <p14:tracePt t="26319" x="4570413" y="5218113"/>
          <p14:tracePt t="26336" x="4505325" y="5297488"/>
          <p14:tracePt t="26350" x="4470400" y="5346700"/>
          <p14:tracePt t="26365" x="4441825" y="5367338"/>
          <p14:tracePt t="26370" x="4370388" y="5432425"/>
          <p14:tracePt t="26380" x="4356100" y="5446713"/>
          <p14:tracePt t="26384" x="4327525" y="5467350"/>
          <p14:tracePt t="26397" x="4278313" y="5481638"/>
          <p14:tracePt t="26401" x="4270375" y="5495925"/>
          <p14:tracePt t="26419" x="4221163" y="5518150"/>
          <p14:tracePt t="26423" x="4192588" y="5518150"/>
          <p14:tracePt t="26436" x="4170363" y="5532438"/>
          <p14:tracePt t="26440" x="4156075" y="5546725"/>
          <p14:tracePt t="26450" x="4141788" y="5546725"/>
          <p14:tracePt t="26460" x="4127500" y="5553075"/>
          <p14:tracePt t="26476" x="4121150" y="5567363"/>
          <p14:tracePt t="26506" x="4106863" y="5581650"/>
          <p14:tracePt t="26514" x="4106863" y="5595938"/>
          <p14:tracePt t="26525" x="4106863" y="5603875"/>
          <p14:tracePt t="26761" x="4078288" y="5595938"/>
          <p14:tracePt t="26770" x="4057650" y="5567363"/>
          <p14:tracePt t="26780" x="4029075" y="5546725"/>
          <p14:tracePt t="26785" x="4006850" y="5518150"/>
          <p14:tracePt t="26795" x="3978275" y="5495925"/>
          <p14:tracePt t="26809" x="3921125" y="5446713"/>
          <p14:tracePt t="26819" x="3878263" y="5395913"/>
          <p14:tracePt t="26832" x="3829050" y="5346700"/>
          <p14:tracePt t="26841" x="3778250" y="5283200"/>
          <p14:tracePt t="26845" x="3743325" y="5218113"/>
          <p14:tracePt t="26857" x="3706813" y="5154613"/>
          <p14:tracePt t="26861" x="3663950" y="5083175"/>
          <p14:tracePt t="26873" x="3643313" y="5003800"/>
          <p14:tracePt t="26877" x="3629025" y="4940300"/>
          <p14:tracePt t="26889" x="3608388" y="4868863"/>
          <p14:tracePt t="26899" x="3594100" y="4783138"/>
          <p14:tracePt t="26902" x="3594100" y="4691063"/>
          <p14:tracePt t="26912" x="3594100" y="4633913"/>
          <p14:tracePt t="26916" x="3594100" y="4556125"/>
          <p14:tracePt t="26926" x="3594100" y="4476750"/>
          <p14:tracePt t="26934" x="3594100" y="4419600"/>
          <p14:tracePt t="26946" x="3614738" y="4370388"/>
          <p14:tracePt t="26951" x="3643313" y="4319588"/>
          <p14:tracePt t="26961" x="3663950" y="4270375"/>
          <p14:tracePt t="26966" x="3678238" y="4219575"/>
          <p14:tracePt t="26977" x="3714750" y="4170363"/>
          <p14:tracePt t="26989" x="3743325" y="4127500"/>
          <p14:tracePt t="26993" x="3763963" y="4092575"/>
          <p14:tracePt t="26997" x="3806825" y="4056063"/>
          <p14:tracePt t="27004" x="3829050" y="4021138"/>
          <p14:tracePt t="27024" x="3892550" y="3956050"/>
          <p14:tracePt t="27028" x="3929063" y="3927475"/>
          <p14:tracePt t="27041" x="3943350" y="3913188"/>
          <p14:tracePt t="27045" x="3992563" y="3878263"/>
          <p14:tracePt t="27058" x="4029075" y="3856038"/>
          <p14:tracePt t="27062" x="4078288" y="3827463"/>
          <p14:tracePt t="27073" x="4106863" y="3827463"/>
          <p14:tracePt t="27077" x="4141788" y="3806825"/>
          <p14:tracePt t="27090" x="4178300" y="3792538"/>
          <p14:tracePt t="27094" x="4221163" y="3792538"/>
          <p14:tracePt t="27106" x="4270375" y="3792538"/>
          <p14:tracePt t="27114" x="4306888" y="3792538"/>
          <p14:tracePt t="27117" x="4341813" y="3792538"/>
          <p14:tracePt t="27128" x="4392613" y="3792538"/>
          <p14:tracePt t="27134" x="4427538" y="3792538"/>
          <p14:tracePt t="27144" x="4470400" y="3792538"/>
          <p14:tracePt t="27158" x="4533900" y="3792538"/>
          <p14:tracePt t="27162" x="4570413" y="3792538"/>
          <p14:tracePt t="27166" x="4619625" y="3806825"/>
          <p14:tracePt t="27175" x="4670425" y="3827463"/>
          <p14:tracePt t="27183" x="4719638" y="3856038"/>
          <p14:tracePt t="27195" x="4770438" y="3878263"/>
          <p14:tracePt t="27207" x="4805363" y="3913188"/>
          <p14:tracePt t="27211" x="4856163" y="3956050"/>
          <p14:tracePt t="27215" x="4891088" y="3992563"/>
          <p14:tracePt t="27228" x="4933950" y="4021138"/>
          <p14:tracePt t="27232" x="4968875" y="4056063"/>
          <p14:tracePt t="27243" x="5005388" y="4106863"/>
          <p14:tracePt t="27256" x="5048250" y="4127500"/>
          <p14:tracePt t="27260" x="5068888" y="4178300"/>
          <p14:tracePt t="27267" x="5097463" y="4219575"/>
          <p14:tracePt t="27270" x="5119688" y="4256088"/>
          <p14:tracePt t="27284" x="5148263" y="4291013"/>
          <p14:tracePt t="27289" x="5168900" y="4341813"/>
          <p14:tracePt t="27301" x="5197475" y="4419600"/>
          <p14:tracePt t="27317" x="5197475" y="4470400"/>
          <p14:tracePt t="27323" x="5205413" y="4505325"/>
          <p14:tracePt t="27328" x="5205413" y="4556125"/>
          <p14:tracePt t="27339" x="5205413" y="4605338"/>
          <p14:tracePt t="27344" x="5205413" y="4668838"/>
          <p14:tracePt t="27357" x="5205413" y="4719638"/>
          <p14:tracePt t="27373" x="5205413" y="4768850"/>
          <p14:tracePt t="27382" x="5183188" y="4905375"/>
          <p14:tracePt t="27388" x="5148263" y="4983163"/>
          <p14:tracePt t="27392" x="5105400" y="5054600"/>
          <p14:tracePt t="27406" x="5033963" y="5197475"/>
          <p14:tracePt t="27412" x="5005388" y="5232400"/>
          <p14:tracePt t="27417" x="4940300" y="5318125"/>
          <p14:tracePt t="27433" x="4891088" y="5403850"/>
          <p14:tracePt t="27455" x="4833938" y="5481638"/>
          <p14:tracePt t="27460" x="4641850" y="5681663"/>
          <p14:tracePt t="27465" x="4584700" y="5745163"/>
          <p14:tracePt t="27478" x="4505325" y="5795963"/>
          <p14:tracePt t="27489" x="4456113" y="5816600"/>
          <p14:tracePt t="27494" x="4378325" y="5859463"/>
          <p14:tracePt t="27499" x="4327525" y="5881688"/>
          <p14:tracePt t="27503" x="4270375" y="5895975"/>
          <p14:tracePt t="27519" x="4206875" y="5895975"/>
          <p14:tracePt t="27525" x="4141788" y="5910263"/>
          <p14:tracePt t="27543" x="4070350" y="5910263"/>
          <p14:tracePt t="27548" x="3943350" y="5895975"/>
          <p14:tracePt t="27552" x="3863975" y="5867400"/>
          <p14:tracePt t="27563" x="3806825" y="5830888"/>
          <p14:tracePt t="27567" x="3743325" y="5795963"/>
          <p14:tracePt t="27580" x="3692525" y="5745163"/>
          <p14:tracePt t="27589" x="3643313" y="5681663"/>
          <p14:tracePt t="27593" x="3594100" y="5603875"/>
          <p14:tracePt t="27606" x="3565525" y="5532438"/>
          <p14:tracePt t="27621" x="3514725" y="5381625"/>
          <p14:tracePt t="27625" x="3514725" y="5146675"/>
          <p14:tracePt t="27639" x="3514725" y="4968875"/>
          <p14:tracePt t="27643" x="3565525" y="4805363"/>
          <p14:tracePt t="27653" x="3629025" y="4619625"/>
          <p14:tracePt t="27660" x="3706813" y="4456113"/>
          <p14:tracePt t="27664" x="3757613" y="4370388"/>
          <p14:tracePt t="27675" x="3814763" y="4241800"/>
          <p14:tracePt t="27706" x="3843338" y="4191000"/>
          <p14:tracePt t="27711" x="3943350" y="4027488"/>
          <p14:tracePt t="27715" x="3971925" y="4021138"/>
          <p14:tracePt t="27727" x="3992563" y="4021138"/>
          <p14:tracePt t="43175" x="3978275" y="4021138"/>
          <p14:tracePt t="43185" x="3971925" y="4021138"/>
          <p14:tracePt t="43189" x="3929063" y="4021138"/>
          <p14:tracePt t="43199" x="3892550" y="4041775"/>
          <p14:tracePt t="43208" x="3843338" y="4056063"/>
          <p14:tracePt t="43212" x="3792538" y="4078288"/>
          <p14:tracePt t="43224" x="3729038" y="4106863"/>
          <p14:tracePt t="43232" x="3608388" y="4141788"/>
          <p14:tracePt t="43242" x="3508375" y="4178300"/>
          <p14:tracePt t="43247" x="3394075" y="4219575"/>
          <p14:tracePt t="43259" x="3279775" y="4256088"/>
          <p14:tracePt t="43270" x="3151188" y="4291013"/>
          <p14:tracePt t="43274" x="3001963" y="4341813"/>
          <p14:tracePt t="43278" x="2851150" y="4376738"/>
          <p14:tracePt t="43293" x="2538413" y="4470400"/>
          <p14:tracePt t="43306" x="2381250" y="4519613"/>
          <p14:tracePt t="43312" x="2232025" y="4556125"/>
          <p14:tracePt t="43318" x="2074863" y="4591050"/>
          <p14:tracePt t="43331" x="1925638" y="4619625"/>
          <p14:tracePt t="43335" x="1789113" y="4633913"/>
          <p14:tracePt t="43346" x="1725613" y="4633913"/>
          <p14:tracePt t="43350" x="1490663" y="4640263"/>
          <p14:tracePt t="43362" x="1362075" y="4654550"/>
          <p14:tracePt t="43366" x="1304925" y="4654550"/>
          <p14:tracePt t="43379" x="1204913" y="4654550"/>
          <p14:tracePt t="43383" x="1090613" y="4654550"/>
          <p14:tracePt t="43395" x="990600" y="4633913"/>
          <p14:tracePt t="43400" x="912813" y="4619625"/>
          <p14:tracePt t="43414" x="749300" y="4541838"/>
          <p14:tracePt t="43428" x="677863" y="4505325"/>
          <p14:tracePt t="43432" x="627063" y="4470400"/>
          <p14:tracePt t="43440" x="577850" y="4427538"/>
          <p14:tracePt t="43459" x="534988" y="4376738"/>
          <p14:tracePt t="43464" x="484188" y="4291013"/>
          <p14:tracePt t="43478" x="477838" y="4241800"/>
          <p14:tracePt t="43482" x="477838" y="4178300"/>
          <p14:tracePt t="43487" x="477838" y="4106863"/>
          <p14:tracePt t="43499" x="477838" y="3992563"/>
          <p14:tracePt t="43514" x="484188" y="3892550"/>
          <p14:tracePt t="43518" x="563563" y="3792538"/>
          <p14:tracePt t="43523" x="649288" y="3663950"/>
          <p14:tracePt t="43527" x="749300" y="3529013"/>
          <p14:tracePt t="43542" x="1041400" y="3243263"/>
          <p14:tracePt t="43562" x="1376363" y="2965450"/>
          <p14:tracePt t="43570" x="1576388" y="2836863"/>
          <p14:tracePt t="43575" x="1768475" y="2730500"/>
          <p14:tracePt t="43589" x="1968500" y="2652713"/>
          <p14:tracePt t="43594" x="2189163" y="2581275"/>
          <p14:tracePt t="43598" x="2389188" y="2530475"/>
          <p14:tracePt t="43619" x="2795588" y="2466975"/>
          <p14:tracePt t="43629" x="2965450" y="2466975"/>
          <p14:tracePt t="43633" x="3144838" y="2466975"/>
          <p14:tracePt t="43643" x="3314700" y="2466975"/>
          <p14:tracePt t="43651" x="3494088" y="2466975"/>
          <p14:tracePt t="43656" x="3643313" y="2487613"/>
          <p14:tracePt t="43674" x="3943350" y="2552700"/>
          <p14:tracePt t="43681" x="4006850" y="2581275"/>
          <p14:tracePt t="43693" x="4127500" y="2601913"/>
          <p14:tracePt t="43697" x="4241800" y="2652713"/>
          <p14:tracePt t="43723" x="4505325" y="2751138"/>
          <p14:tracePt t="43732" x="4584700" y="2779713"/>
          <p14:tracePt t="43737" x="4633913" y="2816225"/>
          <p14:tracePt t="43748" x="4656138" y="2830513"/>
          <p14:tracePt t="43752" x="4691063" y="2851150"/>
          <p14:tracePt t="43770" x="4741863" y="2901950"/>
          <p14:tracePt t="43782" x="4770438" y="2930525"/>
          <p14:tracePt t="43790" x="4784725" y="2951163"/>
          <p14:tracePt t="43794" x="4791075" y="2979738"/>
          <p14:tracePt t="43802" x="4805363" y="3016250"/>
          <p14:tracePt t="43815" x="4819650" y="3044825"/>
          <p14:tracePt t="43819" x="4833938" y="3079750"/>
          <p14:tracePt t="43831" x="4833938" y="3114675"/>
          <p14:tracePt t="43835" x="4841875" y="3151188"/>
          <p14:tracePt t="43846" x="4841875" y="3194050"/>
          <p14:tracePt t="43851" x="4841875" y="3243263"/>
          <p14:tracePt t="43863" x="4841875" y="3294063"/>
          <p14:tracePt t="43868" x="4841875" y="3343275"/>
          <p14:tracePt t="43882" x="4841875" y="3394075"/>
          <p14:tracePt t="43888" x="4841875" y="3443288"/>
          <p14:tracePt t="43893" x="4841875" y="3457575"/>
          <p14:tracePt t="43897" x="4841875" y="3492500"/>
          <p14:tracePt t="43907" x="4841875" y="3529013"/>
          <p14:tracePt t="43915" x="4833938" y="3563938"/>
          <p14:tracePt t="43932" x="4833938" y="3629025"/>
          <p14:tracePt t="43941" x="4819650" y="3663950"/>
          <p14:tracePt t="43945" x="4819650" y="3678238"/>
          <p14:tracePt t="43959" x="4805363" y="3729038"/>
          <p14:tracePt t="43963" x="4805363" y="3743325"/>
          <p14:tracePt t="43976" x="4805363" y="3763963"/>
          <p14:tracePt t="43981" x="4791075" y="3806825"/>
          <p14:tracePt t="43985" x="4784725" y="3841750"/>
          <p14:tracePt t="43997" x="4784725" y="3856038"/>
          <p14:tracePt t="44002" x="4770438" y="3906838"/>
          <p14:tracePt t="44016" x="4756150" y="3927475"/>
          <p14:tracePt t="44020" x="4733925" y="3963988"/>
          <p14:tracePt t="44030" x="4719638" y="3992563"/>
          <p14:tracePt t="44035" x="4705350" y="4021138"/>
          <p14:tracePt t="44044" x="4691063" y="4041775"/>
          <p14:tracePt t="44069" x="4684713" y="4070350"/>
          <p14:tracePt t="44074" x="4641850" y="4127500"/>
          <p14:tracePt t="44079" x="4633913" y="4156075"/>
          <p14:tracePt t="44083" x="4619625" y="4170363"/>
          <p14:tracePt t="44098" x="4591050" y="4227513"/>
          <p14:tracePt t="44109" x="4584700" y="4270375"/>
          <p14:tracePt t="44119" x="4556125" y="4291013"/>
          <p14:tracePt t="44125" x="4519613" y="4341813"/>
          <p14:tracePt t="44141" x="4456113" y="4441825"/>
          <p14:tracePt t="44395" x="4427538" y="4441825"/>
          <p14:tracePt t="44405" x="4406900" y="4441825"/>
          <p14:tracePt t="44414" x="4370388" y="4441825"/>
          <p14:tracePt t="44425" x="4341813" y="4441825"/>
          <p14:tracePt t="44430" x="4306888" y="4427538"/>
          <p14:tracePt t="44439" x="4270375" y="4427538"/>
          <p14:tracePt t="44448" x="4227513" y="4427538"/>
          <p14:tracePt t="44456" x="4170363" y="4419600"/>
          <p14:tracePt t="44466" x="4092575" y="4405313"/>
          <p14:tracePt t="44474" x="4021138" y="4405313"/>
          <p14:tracePt t="44478" x="3878263" y="4376738"/>
          <p14:tracePt t="44491" x="3829050" y="4370388"/>
          <p14:tracePt t="44495" x="3757613" y="4341813"/>
          <p14:tracePt t="44507" x="3663950" y="4327525"/>
          <p14:tracePt t="44511" x="3565525" y="4305300"/>
          <p14:tracePt t="44523" x="3479800" y="4270375"/>
          <p14:tracePt t="44530" x="3394075" y="4227513"/>
          <p14:tracePt t="44533" x="3251200" y="4156075"/>
          <p14:tracePt t="44548" x="3216275" y="4127500"/>
          <p14:tracePt t="44552" x="3144838" y="4078288"/>
          <p14:tracePt t="44561" x="3065463" y="4021138"/>
          <p14:tracePt t="44565" x="3001963" y="3956050"/>
          <p14:tracePt t="44578" x="2951163" y="3878263"/>
          <p14:tracePt t="44583" x="2901950" y="3806825"/>
          <p14:tracePt t="44594" x="2851150" y="3729038"/>
          <p14:tracePt t="44598" x="2816225" y="3643313"/>
          <p14:tracePt t="44610" x="2795588" y="3563938"/>
          <p14:tracePt t="44617" x="2767013" y="3492500"/>
          <p14:tracePt t="44635" x="2767013" y="3400425"/>
          <p14:tracePt t="44643" x="2752725" y="3243263"/>
          <p14:tracePt t="44647" x="2752725" y="3165475"/>
          <p14:tracePt t="44659" x="2752725" y="3079750"/>
          <p14:tracePt t="44663" x="2752725" y="3001963"/>
          <p14:tracePt t="44681" x="2830513" y="2830513"/>
          <p14:tracePt t="44691" x="2865438" y="2751138"/>
          <p14:tracePt t="44695" x="2951163" y="2630488"/>
          <p14:tracePt t="44708" x="3016250" y="2552700"/>
          <p14:tracePt t="44717" x="3101975" y="2481263"/>
          <p14:tracePt t="44722" x="3194050" y="2401888"/>
          <p14:tracePt t="44733" x="3294063" y="2330450"/>
          <p14:tracePt t="44739" x="3394075" y="2274888"/>
          <p14:tracePt t="44753" x="3514725" y="2217738"/>
          <p14:tracePt t="44757" x="3643313" y="2166938"/>
          <p14:tracePt t="44761" x="3778250" y="2124075"/>
          <p14:tracePt t="44776" x="4070350" y="2089150"/>
          <p14:tracePt t="44791" x="4356100" y="2089150"/>
          <p14:tracePt t="44801" x="4484688" y="2089150"/>
          <p14:tracePt t="44812" x="4605338" y="2103438"/>
          <p14:tracePt t="44822" x="4733925" y="2124075"/>
          <p14:tracePt t="44834" x="4856163" y="2174875"/>
          <p14:tracePt t="44838" x="4968875" y="2238375"/>
          <p14:tracePt t="44843" x="5083175" y="2301875"/>
          <p14:tracePt t="44863" x="5148263" y="2338388"/>
          <p14:tracePt t="44868" x="5368925" y="2501900"/>
          <p14:tracePt t="44875" x="5503863" y="2638425"/>
          <p14:tracePt t="44886" x="5597525" y="2730500"/>
          <p14:tracePt t="44891" x="5646738" y="2779713"/>
          <p14:tracePt t="44902" x="5781675" y="2930525"/>
          <p14:tracePt t="44907" x="5846763" y="3016250"/>
          <p14:tracePt t="44916" x="5867400" y="3079750"/>
          <p14:tracePt t="44926" x="5967413" y="3243263"/>
          <p14:tracePt t="44929" x="5981700" y="3294063"/>
          <p14:tracePt t="44941" x="6018213" y="3394075"/>
          <p14:tracePt t="44945" x="6046788" y="3492500"/>
          <p14:tracePt t="44961" x="6096000" y="3678238"/>
          <p14:tracePt t="44975" x="6110288" y="3778250"/>
          <p14:tracePt t="44978" x="6124575" y="3856038"/>
          <p14:tracePt t="44991" x="6124575" y="3941763"/>
          <p14:tracePt t="45001" x="6124575" y="4027488"/>
          <p14:tracePt t="45005" x="6124575" y="4121150"/>
          <p14:tracePt t="45009" x="6124575" y="4191000"/>
          <p14:tracePt t="45020" x="6124575" y="4270375"/>
          <p14:tracePt t="45042" x="6110288" y="4327525"/>
          <p14:tracePt t="45048" x="6061075" y="4476750"/>
          <p14:tracePt t="45053" x="6032500" y="4556125"/>
          <p14:tracePt t="45058" x="5995988" y="4619625"/>
          <p14:tracePt t="45075" x="5895975" y="4754563"/>
          <p14:tracePt t="45085" x="5846763" y="4833938"/>
          <p14:tracePt t="45100" x="5732463" y="4968875"/>
          <p14:tracePt t="45113" x="5632450" y="5068888"/>
          <p14:tracePt t="45124" x="5561013" y="5146675"/>
          <p14:tracePt t="45130" x="5483225" y="5218113"/>
          <p14:tracePt t="45136" x="5403850" y="5297488"/>
          <p14:tracePt t="45142" x="5318125" y="5381625"/>
          <p14:tracePt t="45148" x="5219700" y="5453063"/>
          <p14:tracePt t="45165" x="5033963" y="5603875"/>
          <p14:tracePt t="45171" x="4905375" y="5695950"/>
          <p14:tracePt t="45192" x="4784725" y="5781675"/>
          <p14:tracePt t="45197" x="4505325" y="5967413"/>
          <p14:tracePt t="45202" x="4370388" y="6059488"/>
          <p14:tracePt t="45218" x="4256088" y="6130925"/>
          <p14:tracePt t="45540" x="4241800" y="6130925"/>
          <p14:tracePt t="45549" x="4221163" y="6130925"/>
          <p14:tracePt t="45557" x="4178300" y="6130925"/>
          <p14:tracePt t="45566" x="4141788" y="6145213"/>
          <p14:tracePt t="45576" x="4106863" y="6159500"/>
          <p14:tracePt t="45584" x="4057650" y="6165850"/>
          <p14:tracePt t="45593" x="3921125" y="6208713"/>
          <p14:tracePt t="45596" x="3829050" y="6230938"/>
          <p14:tracePt t="45609" x="3714750" y="6259513"/>
          <p14:tracePt t="45617" x="3657600" y="6280150"/>
          <p14:tracePt t="45625" x="3543300" y="6308725"/>
          <p14:tracePt t="45637" x="3365500" y="6345238"/>
          <p14:tracePt t="45641" x="3244850" y="6373813"/>
          <p14:tracePt t="45656" x="3116263" y="6394450"/>
          <p14:tracePt t="45660" x="3001963" y="6408738"/>
          <p14:tracePt t="45664" x="2879725" y="6423025"/>
          <p14:tracePt t="45674" x="2816225" y="6430963"/>
          <p14:tracePt t="45683" x="2701925" y="6430963"/>
          <p14:tracePt t="45689" x="2501900" y="6445250"/>
          <p14:tracePt t="45698" x="2438400" y="6459538"/>
          <p14:tracePt t="45709" x="2338388" y="6459538"/>
          <p14:tracePt t="45713" x="2238375" y="6459538"/>
          <p14:tracePt t="45724" x="2124075" y="6459538"/>
          <p14:tracePt t="45728" x="2025650" y="6459538"/>
          <p14:tracePt t="45739" x="1939925" y="6445250"/>
          <p14:tracePt t="45745" x="1774825" y="6394450"/>
          <p14:tracePt t="45755" x="1725613" y="6380163"/>
          <p14:tracePt t="45759" x="1639888" y="6330950"/>
          <p14:tracePt t="45773" x="1554163" y="6294438"/>
          <p14:tracePt t="45777" x="1462088" y="6245225"/>
          <p14:tracePt t="45790" x="1325563" y="6145213"/>
          <p14:tracePt t="45796" x="1225550" y="6081713"/>
          <p14:tracePt t="45800" x="1141413" y="6010275"/>
          <p14:tracePt t="45813" x="1098550" y="5967413"/>
          <p14:tracePt t="45817" x="962025" y="5830888"/>
          <p14:tracePt t="45833" x="898525" y="5745163"/>
          <p14:tracePt t="45839" x="812800" y="5653088"/>
          <p14:tracePt t="45843" x="749300" y="5553075"/>
          <p14:tracePt t="45847" x="677863" y="5453063"/>
          <p14:tracePt t="45859" x="598488" y="5332413"/>
          <p14:tracePt t="45864" x="549275" y="5232400"/>
          <p14:tracePt t="45879" x="449263" y="5040313"/>
          <p14:tracePt t="45893" x="349250" y="4840288"/>
          <p14:tracePt t="45897" x="300038" y="4733925"/>
          <p14:tracePt t="45906" x="277813" y="4683125"/>
          <p14:tracePt t="45917" x="228600" y="4570413"/>
          <p14:tracePt t="45923" x="185738" y="4470400"/>
          <p14:tracePt t="45941" x="128588" y="4276725"/>
          <p14:tracePt t="45945" x="100013" y="4191000"/>
          <p14:tracePt t="45959" x="77788" y="4106863"/>
          <p14:tracePt t="45962" x="49213" y="4027488"/>
          <p14:tracePt t="45980" x="34925" y="3956050"/>
          <p14:tracePt t="45984" x="34925" y="3892550"/>
          <p14:tracePt t="45989" x="34925" y="3813175"/>
          <p14:tracePt t="45997" x="34925" y="3757613"/>
          <p14:tracePt t="46001" x="34925" y="3678238"/>
          <p14:tracePt t="46012" x="34925" y="3557588"/>
          <p14:tracePt t="46023" x="63500" y="3506788"/>
          <p14:tracePt t="46027" x="114300" y="3379788"/>
          <p14:tracePt t="46039" x="134938" y="3328988"/>
          <p14:tracePt t="46043" x="185738" y="3243263"/>
          <p14:tracePt t="46056" x="234950" y="3151188"/>
          <p14:tracePt t="46065" x="300038" y="3051175"/>
          <p14:tracePt t="46069" x="349250" y="2965450"/>
          <p14:tracePt t="46073" x="400050" y="2879725"/>
          <p14:tracePt t="46085" x="449263" y="2787650"/>
          <p14:tracePt t="46090" x="498475" y="2701925"/>
          <p14:tracePt t="46101" x="534988" y="2630488"/>
          <p14:tracePt t="46113" x="641350" y="2481263"/>
          <p14:tracePt t="46176" x="712788" y="2366963"/>
          <p14:tracePt t="46182" x="1112838" y="2017713"/>
          <p14:tracePt t="46191" x="1204913" y="1952625"/>
          <p14:tracePt t="46197" x="1304925" y="1917700"/>
          <p14:tracePt t="46203" x="1404938" y="1854200"/>
          <p14:tracePt t="46220" x="1668463" y="1739900"/>
          <p14:tracePt t="46232" x="1774825" y="1703388"/>
          <p14:tracePt t="46240" x="1925638" y="1660525"/>
          <p14:tracePt t="46245" x="2066925" y="1625600"/>
          <p14:tracePt t="46257" x="2217738" y="1589088"/>
          <p14:tracePt t="46262" x="2366963" y="1560513"/>
          <p14:tracePt t="46267" x="2530475" y="1554163"/>
          <p14:tracePt t="46276" x="2687638" y="1525588"/>
          <p14:tracePt t="46284" x="2865438" y="1511300"/>
          <p14:tracePt t="46306" x="3201988" y="1511300"/>
          <p14:tracePt t="46313" x="3394075" y="1511300"/>
          <p14:tracePt t="46317" x="3557588" y="1511300"/>
          <p14:tracePt t="46329" x="3706813" y="1511300"/>
          <p14:tracePt t="46333" x="3857625" y="1511300"/>
          <p14:tracePt t="46343" x="3992563" y="1525588"/>
          <p14:tracePt t="46348" x="4121150" y="1554163"/>
          <p14:tracePt t="46359" x="4270375" y="1589088"/>
          <p14:tracePt t="46363" x="4341813" y="1603375"/>
          <p14:tracePt t="46378" x="4456113" y="1639888"/>
          <p14:tracePt t="46382" x="4656138" y="1703388"/>
          <p14:tracePt t="46394" x="4784725" y="1739900"/>
          <p14:tracePt t="46397" x="4883150" y="1774825"/>
          <p14:tracePt t="46409" x="4954588" y="1803400"/>
          <p14:tracePt t="46414" x="5054600" y="1854200"/>
          <p14:tracePt t="46420" x="5154613" y="1903413"/>
          <p14:tracePt t="46436" x="5403850" y="2066925"/>
          <p14:tracePt t="46447" x="5454650" y="2103438"/>
          <p14:tracePt t="46460" x="5597525" y="2224088"/>
          <p14:tracePt t="46464" x="5632450" y="2266950"/>
          <p14:tracePt t="46467" x="5746750" y="2387600"/>
          <p14:tracePt t="46480" x="5781675" y="2438400"/>
          <p14:tracePt t="46489" x="5895975" y="2587625"/>
          <p14:tracePt t="46495" x="5910263" y="2638425"/>
          <p14:tracePt t="46511" x="6018213" y="2851150"/>
          <p14:tracePt t="46519" x="6061075" y="2951163"/>
          <p14:tracePt t="46531" x="6081713" y="3044825"/>
          <p14:tracePt t="46535" x="6130925" y="3228975"/>
          <p14:tracePt t="46548" x="6159500" y="3351213"/>
          <p14:tracePt t="46564" x="6159500" y="3414713"/>
          <p14:tracePt t="46568" x="6181725" y="3643313"/>
          <p14:tracePt t="46572" x="6196013" y="3757613"/>
          <p14:tracePt t="46587" x="6196013" y="3956050"/>
          <p14:tracePt t="46591" x="6196013" y="4006850"/>
          <p14:tracePt t="46601" x="6196013" y="4121150"/>
          <p14:tracePt t="46616" x="6196013" y="4219575"/>
          <p14:tracePt t="46622" x="6196013" y="4327525"/>
          <p14:tracePt t="46629" x="6181725" y="4427538"/>
          <p14:tracePt t="46633" x="6145213" y="4591050"/>
          <p14:tracePt t="46637" x="6124575" y="4654550"/>
          <p14:tracePt t="46648" x="6096000" y="4754563"/>
          <p14:tracePt t="46665" x="5981700" y="5032375"/>
          <p14:tracePt t="46676" x="5918200" y="5146675"/>
          <p14:tracePt t="46681" x="5861050" y="5268913"/>
          <p14:tracePt t="46685" x="5781675" y="5367338"/>
          <p14:tracePt t="46700" x="5710238" y="5495925"/>
          <p14:tracePt t="46706" x="5618163" y="5603875"/>
          <p14:tracePt t="46711" x="5532438" y="5703888"/>
          <p14:tracePt t="46731" x="5346700" y="5916613"/>
          <p14:tracePt t="46735" x="5254625" y="6010275"/>
          <p14:tracePt t="46747" x="5154613" y="6081713"/>
          <p14:tracePt t="46751" x="5105400" y="6116638"/>
          <p14:tracePt t="46767" x="5019675" y="6194425"/>
          <p14:tracePt t="46773" x="4919663" y="6259513"/>
          <p14:tracePt t="46792" x="4641850" y="6394450"/>
          <p14:tracePt t="46803" x="4541838" y="6423025"/>
          <p14:tracePt t="46808" x="4456113" y="6445250"/>
          <p14:tracePt t="46819" x="4378325" y="6473825"/>
          <p14:tracePt t="46837" x="4206875" y="6480175"/>
          <p14:tracePt t="46842" x="4121150" y="6494463"/>
          <p14:tracePt t="46846" x="4029075" y="6494463"/>
          <p14:tracePt t="46859" x="3957638" y="6494463"/>
          <p14:tracePt t="46864" x="3863975" y="6494463"/>
          <p14:tracePt t="46875" x="3778250" y="6494463"/>
          <p14:tracePt t="46879" x="3692525" y="6494463"/>
          <p14:tracePt t="46889" x="3543300" y="6473825"/>
          <p14:tracePt t="46897" x="3457575" y="6459538"/>
          <p14:tracePt t="46906" x="3343275" y="6445250"/>
          <p14:tracePt t="46914" x="3216275" y="6430963"/>
          <p14:tracePt t="46924" x="3101975" y="6408738"/>
          <p14:tracePt t="46929" x="2951163" y="6394450"/>
          <p14:tracePt t="46941" x="2801938" y="6359525"/>
          <p14:tracePt t="46945" x="2630488" y="6323013"/>
          <p14:tracePt t="46956" x="2481263" y="6280150"/>
          <p14:tracePt t="46974" x="2332038" y="6216650"/>
          <p14:tracePt t="46979" x="2017713" y="6067425"/>
          <p14:tracePt t="46983" x="1868488" y="5995988"/>
          <p14:tracePt t="46996" x="1739900" y="5910263"/>
          <p14:tracePt t="47001" x="1625600" y="5795963"/>
          <p14:tracePt t="47012" x="1525588" y="5681663"/>
          <p14:tracePt t="47017" x="1439863" y="5553075"/>
          <p14:tracePt t="47043" x="1254125" y="5118100"/>
          <p14:tracePt t="47047" x="1204913" y="4954588"/>
          <p14:tracePt t="47061" x="1162050" y="4791075"/>
          <p14:tracePt t="47065" x="1141413" y="4633913"/>
          <p14:tracePt t="47078" x="1127125" y="4441825"/>
          <p14:tracePt t="47083" x="1112838" y="4276725"/>
          <p14:tracePt t="47098" x="1098550" y="3956050"/>
          <p14:tracePt t="47111" x="1098550" y="3663950"/>
          <p14:tracePt t="47122" x="1098550" y="3529013"/>
          <p14:tracePt t="47132" x="1112838" y="3394075"/>
          <p14:tracePt t="47150" x="1155700" y="3265488"/>
          <p14:tracePt t="47156" x="1276350" y="3016250"/>
          <p14:tracePt t="47163" x="1354138" y="2879725"/>
          <p14:tracePt t="47174" x="1454150" y="2736850"/>
          <p14:tracePt t="47185" x="1562100" y="2616200"/>
          <p14:tracePt t="47191" x="1689100" y="2487613"/>
          <p14:tracePt t="47196" x="1803400" y="2366963"/>
          <p14:tracePt t="47207" x="1939925" y="2252663"/>
          <p14:tracePt t="47211" x="2074863" y="2152650"/>
          <p14:tracePt t="47230" x="2217738" y="2052638"/>
          <p14:tracePt t="47234" x="2481263" y="1874838"/>
          <p14:tracePt t="47246" x="2616200" y="1817688"/>
          <p14:tracePt t="47253" x="2752725" y="1739900"/>
          <p14:tracePt t="47261" x="2894013" y="1703388"/>
          <p14:tracePt t="47265" x="3030538" y="1654175"/>
          <p14:tracePt t="47285" x="3279775" y="1603375"/>
          <p14:tracePt t="47294" x="3357563" y="1603375"/>
          <p14:tracePt t="47298" x="3557588" y="1589088"/>
          <p14:tracePt t="47311" x="3678238" y="1589088"/>
          <p14:tracePt t="47316" x="3743325" y="1589088"/>
          <p14:tracePt t="47331" x="3843338" y="1589088"/>
          <p14:tracePt t="47336" x="3957638" y="1589088"/>
          <p14:tracePt t="47340" x="4121150" y="1625600"/>
          <p14:tracePt t="47352" x="4178300" y="1654175"/>
          <p14:tracePt t="47357" x="4341813" y="1703388"/>
          <p14:tracePt t="47373" x="4441825" y="1754188"/>
          <p14:tracePt t="47392" x="4484688" y="1774825"/>
          <p14:tracePt t="47396" x="4819650" y="1989138"/>
          <p14:tracePt t="47402" x="4905375" y="2066925"/>
          <p14:tracePt t="47416" x="4983163" y="2138363"/>
          <p14:tracePt t="47427" x="5019675" y="2189163"/>
          <p14:tracePt t="47432" x="5097463" y="2274888"/>
          <p14:tracePt t="47436" x="5154613" y="2352675"/>
          <p14:tracePt t="47448" x="5219700" y="2452688"/>
          <p14:tracePt t="47452" x="5268913" y="2538413"/>
          <p14:tracePt t="47467" x="5354638" y="2701925"/>
          <p14:tracePt t="47473" x="5403850" y="2801938"/>
          <p14:tracePt t="47477" x="5418138" y="2865438"/>
          <p14:tracePt t="47489" x="5454650" y="2951163"/>
          <p14:tracePt t="47493" x="5503863" y="3143250"/>
          <p14:tracePt t="47501" x="5518150" y="3265488"/>
          <p14:tracePt t="47524" x="5561013" y="3506788"/>
          <p14:tracePt t="47528" x="5568950" y="3629025"/>
          <p14:tracePt t="47532" x="5568950" y="3763963"/>
          <p14:tracePt t="47543" x="5568950" y="3892550"/>
          <p14:tracePt t="47552" x="5568950" y="4041775"/>
          <p14:tracePt t="47562" x="5568950" y="4178300"/>
          <p14:tracePt t="47567" x="5532438" y="4327525"/>
          <p14:tracePt t="47596" x="5497513" y="4470400"/>
          <p14:tracePt t="47600" x="5368925" y="4791075"/>
          <p14:tracePt t="47605" x="5318125" y="4891088"/>
          <p14:tracePt t="47618" x="5254625" y="5003800"/>
          <p14:tracePt t="47623" x="5197475" y="5089525"/>
          <p14:tracePt t="47650" x="5133975" y="5183188"/>
          <p14:tracePt t="47657" x="4933950" y="5381625"/>
          <p14:tracePt t="47661" x="4856163" y="5446713"/>
          <p14:tracePt t="47675" x="4733925" y="5532438"/>
          <p14:tracePt t="47684" x="4684713" y="5567363"/>
          <p14:tracePt t="47689" x="4533900" y="5653088"/>
          <p14:tracePt t="47693" x="4441825" y="5716588"/>
          <p14:tracePt t="47893" x="4356100" y="5695950"/>
          <p14:tracePt t="47902" x="4241800" y="5653088"/>
          <p14:tracePt t="47913" x="4141788" y="5603875"/>
          <p14:tracePt t="47918" x="4029075" y="5567363"/>
          <p14:tracePt t="47931" x="3921125" y="5532438"/>
          <p14:tracePt t="47935" x="3814763" y="5495925"/>
          <p14:tracePt t="47949" x="3714750" y="5446713"/>
          <p14:tracePt t="47953" x="3608388" y="5395913"/>
          <p14:tracePt t="47961" x="3508375" y="5353050"/>
          <p14:tracePt t="47969" x="3279775" y="5254625"/>
          <p14:tracePt t="47978" x="3079750" y="5168900"/>
          <p14:tracePt t="47990" x="2865438" y="5054600"/>
          <p14:tracePt t="47994" x="2681288" y="4968875"/>
          <p14:tracePt t="48005" x="2481263" y="4854575"/>
          <p14:tracePt t="48010" x="2303463" y="4754563"/>
          <p14:tracePt t="48020" x="2152650" y="4654550"/>
          <p14:tracePt t="48027" x="2003425" y="4556125"/>
          <p14:tracePt t="48031" x="1874838" y="4470400"/>
          <p14:tracePt t="48040" x="1754188" y="4356100"/>
          <p14:tracePt t="48052" x="1717675" y="4305300"/>
          <p14:tracePt t="48057" x="1539875" y="4127500"/>
          <p14:tracePt t="48069" x="1504950" y="4078288"/>
          <p14:tracePt t="48073" x="1425575" y="3978275"/>
          <p14:tracePt t="48082" x="1362075" y="3892550"/>
          <p14:tracePt t="48093" x="1325563" y="3806825"/>
          <p14:tracePt t="48097" x="1276350" y="3714750"/>
          <p14:tracePt t="48108" x="1254125" y="3629025"/>
          <p14:tracePt t="48112" x="1225550" y="3557588"/>
          <p14:tracePt t="48126" x="1212850" y="3478213"/>
          <p14:tracePt t="48130" x="1212850" y="3400425"/>
          <p14:tracePt t="48139" x="1212850" y="3328988"/>
          <p14:tracePt t="48148" x="1212850" y="3265488"/>
          <p14:tracePt t="48151" x="1212850" y="3165475"/>
          <p14:tracePt t="48169" x="1325563" y="3001963"/>
          <p14:tracePt t="48181" x="1404938" y="2930525"/>
          <p14:tracePt t="48185" x="1504950" y="2836863"/>
          <p14:tracePt t="48197" x="1639888" y="2736850"/>
          <p14:tracePt t="48201" x="1789113" y="2652713"/>
          <p14:tracePt t="48214" x="1954213" y="2552700"/>
          <p14:tracePt t="48231" x="2124075" y="2466975"/>
          <p14:tracePt t="48235" x="2516188" y="2316163"/>
          <p14:tracePt t="48245" x="2730500" y="2252663"/>
          <p14:tracePt t="48249" x="2930525" y="2203450"/>
          <p14:tracePt t="48273" x="3343275" y="2117725"/>
          <p14:tracePt t="48280" x="3557588" y="2103438"/>
          <p14:tracePt t="48284" x="3743325" y="2089150"/>
          <p14:tracePt t="48294" x="3943350" y="2074863"/>
          <p14:tracePt t="48306" x="4141788" y="2074863"/>
          <p14:tracePt t="48310" x="4341813" y="2074863"/>
          <p14:tracePt t="48314" x="4519613" y="2074863"/>
          <p14:tracePt t="48323" x="4705350" y="2089150"/>
          <p14:tracePt t="48336" x="4870450" y="2117725"/>
          <p14:tracePt t="48340" x="5033963" y="2166938"/>
          <p14:tracePt t="48345" x="5197475" y="2217738"/>
          <p14:tracePt t="48357" x="5332413" y="2266950"/>
          <p14:tracePt t="48365" x="5397500" y="2301875"/>
          <p14:tracePt t="48373" x="5597525" y="2401888"/>
          <p14:tracePt t="48381" x="5695950" y="2481263"/>
          <p14:tracePt t="48385" x="5810250" y="2552700"/>
          <p14:tracePt t="48399" x="5895975" y="2630488"/>
          <p14:tracePt t="48405" x="5981700" y="2716213"/>
          <p14:tracePt t="48410" x="6067425" y="2816225"/>
          <p14:tracePt t="48416" x="6110288" y="2865438"/>
          <p14:tracePt t="48436" x="6296025" y="3128963"/>
          <p14:tracePt t="48450" x="6324600" y="3194050"/>
          <p14:tracePt t="48457" x="6410325" y="3365500"/>
          <p14:tracePt t="48462" x="6424613" y="3414713"/>
          <p14:tracePt t="48467" x="6496050" y="3606800"/>
          <p14:tracePt t="48482" x="6530975" y="3763963"/>
          <p14:tracePt t="48509" x="6580188" y="4078288"/>
          <p14:tracePt t="48515" x="6594475" y="4178300"/>
          <p14:tracePt t="48529" x="6594475" y="4276725"/>
          <p14:tracePt t="48534" x="6594475" y="4370388"/>
          <p14:tracePt t="48539" x="6594475" y="4470400"/>
          <p14:tracePt t="48549" x="6580188" y="4570413"/>
          <p14:tracePt t="48561" x="6545263" y="4654550"/>
          <p14:tracePt t="48566" x="6481763" y="4805363"/>
          <p14:tracePt t="48583" x="6373813" y="5018088"/>
          <p14:tracePt t="48587" x="6296025" y="5118100"/>
          <p14:tracePt t="48601" x="6230938" y="5218113"/>
          <p14:tracePt t="48606" x="6181725" y="5268913"/>
          <p14:tracePt t="48616" x="6124575" y="5353050"/>
          <p14:tracePt t="48623" x="6061075" y="5453063"/>
          <p14:tracePt t="48627" x="6010275" y="5518150"/>
          <p14:tracePt t="48641" x="5961063" y="5595938"/>
          <p14:tracePt t="48645" x="5910263" y="5653088"/>
          <p14:tracePt t="48660" x="5861050" y="5759450"/>
          <p14:tracePt t="48669" x="5832475" y="5810250"/>
          <p14:tracePt t="48679" x="5818188" y="5845175"/>
          <p14:tracePt t="48687" x="5810250" y="5895975"/>
          <p14:tracePt t="48916" x="5795963" y="5895975"/>
          <p14:tracePt t="48926" x="5767388" y="5867400"/>
          <p14:tracePt t="48935" x="5718175" y="5830888"/>
          <p14:tracePt t="48943" x="5695950" y="5795963"/>
          <p14:tracePt t="48953" x="5668963" y="5767388"/>
          <p14:tracePt t="48965" x="5632450" y="5730875"/>
          <p14:tracePt t="48969" x="5618163" y="5681663"/>
          <p14:tracePt t="48980" x="5597525" y="5646738"/>
          <p14:tracePt t="48984" x="5546725" y="5567363"/>
          <p14:tracePt t="48997" x="5497513" y="5432425"/>
          <p14:tracePt t="49002" x="5497513" y="5346700"/>
          <p14:tracePt t="49006" x="5483225" y="5232400"/>
          <p14:tracePt t="49017" x="5483225" y="5132388"/>
          <p14:tracePt t="49023" x="5483225" y="5003800"/>
          <p14:tracePt t="49033" x="5503863" y="4883150"/>
          <p14:tracePt t="49041" x="5561013" y="4754563"/>
          <p14:tracePt t="49050" x="5618163" y="4619625"/>
          <p14:tracePt t="49056" x="5695950" y="4491038"/>
          <p14:tracePt t="49067" x="5781675" y="4370388"/>
          <p14:tracePt t="49074" x="5895975" y="4241800"/>
          <p14:tracePt t="49079" x="6010275" y="4127500"/>
          <p14:tracePt t="49090" x="6145213" y="4021138"/>
          <p14:tracePt t="49098" x="6296025" y="3892550"/>
          <p14:tracePt t="49102" x="6445250" y="3806825"/>
          <p14:tracePt t="49115" x="6630988" y="3692525"/>
          <p14:tracePt t="49124" x="6823075" y="3606800"/>
          <p14:tracePt t="49128" x="6994525" y="3514725"/>
          <p14:tracePt t="49140" x="7194550" y="3429000"/>
          <p14:tracePt t="49144" x="7407275" y="3351213"/>
          <p14:tracePt t="49159" x="7813675" y="3251200"/>
          <p14:tracePt t="49172" x="8035925" y="3228975"/>
          <p14:tracePt t="49177" x="8262938" y="3194050"/>
          <p14:tracePt t="49189" x="8477250" y="3194050"/>
          <p14:tracePt t="49201" x="8697913" y="3194050"/>
          <p14:tracePt t="49205" x="8926513" y="3194050"/>
          <p14:tracePt t="49209" x="9140825" y="3194050"/>
          <p14:tracePt t="49219" x="9340850" y="3194050"/>
          <p14:tracePt t="49229" x="9539288" y="3243263"/>
          <p14:tracePt t="49242" x="9739313" y="3294063"/>
          <p14:tracePt t="49246" x="9902825" y="3365500"/>
          <p14:tracePt t="49249" x="10074275" y="3443288"/>
          <p14:tracePt t="49266" x="10352088" y="3606800"/>
          <p14:tracePt t="49272" x="10474325" y="3706813"/>
          <p14:tracePt t="49285" x="10601325" y="3813175"/>
          <p14:tracePt t="49290" x="10715625" y="3913188"/>
          <p14:tracePt t="49303" x="10752138" y="3978275"/>
          <p14:tracePt t="49308" x="10829925" y="4078288"/>
          <p14:tracePt t="49314" x="10952163" y="4270375"/>
          <p14:tracePt t="49329" x="10979150" y="4319588"/>
          <p14:tracePt t="49334" x="11050588" y="4491038"/>
          <p14:tracePt t="49340" x="11064875" y="4541838"/>
          <p14:tracePt t="49353" x="11079163" y="4768850"/>
          <p14:tracePt t="49369" x="11079163" y="5054600"/>
          <p14:tracePt t="49381" x="11050588" y="5168900"/>
          <p14:tracePt t="49386" x="10979150" y="5297488"/>
          <p14:tracePt t="49399" x="10880725" y="5432425"/>
          <p14:tracePt t="49409" x="10680700" y="5695950"/>
          <p14:tracePt t="49413" x="10502900" y="5859463"/>
          <p14:tracePt t="49418" x="10302875" y="6045200"/>
          <p14:tracePt t="49443" x="9525000" y="6543675"/>
          <p14:tracePt t="49453" x="9396413" y="6594475"/>
          <p14:tracePt t="49465" x="9161463" y="6680200"/>
          <p14:tracePt t="49469" x="8912225" y="6729413"/>
          <p14:tracePt t="49479" x="8677275" y="6772275"/>
          <p14:tracePt t="49484" x="8434388" y="6772275"/>
          <p14:tracePt t="49493" x="8220075" y="6772275"/>
          <p14:tracePt t="49519" x="8035925" y="6772275"/>
          <p14:tracePt t="49524" x="7458075" y="6529388"/>
          <p14:tracePt t="49533" x="7300913" y="6408738"/>
          <p14:tracePt t="49541" x="7158038" y="6280150"/>
          <p14:tracePt t="49545" x="7008813" y="6145213"/>
          <p14:tracePt t="49558" x="6888163" y="5995988"/>
          <p14:tracePt t="49586" x="6530975" y="5346700"/>
          <p14:tracePt t="49597" x="6496050" y="5183188"/>
          <p14:tracePt t="49606" x="6459538" y="5018088"/>
          <p14:tracePt t="49619" x="6430963" y="4654550"/>
          <p14:tracePt t="49631" x="6430963" y="4456113"/>
          <p14:tracePt t="49639" x="6430963" y="4276725"/>
          <p14:tracePt t="49644" x="6430963" y="4078288"/>
          <p14:tracePt t="49659" x="6496050" y="3878263"/>
          <p14:tracePt t="49663" x="6580188" y="3678238"/>
          <p14:tracePt t="49667" x="6673850" y="3478213"/>
          <p14:tracePt t="49681" x="6788150" y="3265488"/>
          <p14:tracePt t="49685" x="6923088" y="3065463"/>
          <p14:tracePt t="49698" x="7186613" y="2751138"/>
          <p14:tracePt t="49702" x="7386638" y="2566988"/>
          <p14:tracePt t="49713" x="7486650" y="2501900"/>
          <p14:tracePt t="49717" x="7850188" y="2266950"/>
          <p14:tracePt t="49730" x="8085138" y="2174875"/>
          <p14:tracePt t="49735" x="8220075" y="2152650"/>
          <p14:tracePt t="49739" x="8477250" y="2117725"/>
          <p14:tracePt t="49752" x="8897938" y="2103438"/>
          <p14:tracePt t="49757" x="9026525" y="2103438"/>
          <p14:tracePt t="49773" x="9240838" y="2117725"/>
          <p14:tracePt t="49778" x="9461500" y="2189163"/>
          <p14:tracePt t="49781" x="9675813" y="2266950"/>
          <p14:tracePt t="49792" x="9888538" y="2381250"/>
          <p14:tracePt t="49797" x="10088563" y="2501900"/>
          <p14:tracePt t="49806" x="10274300" y="2630488"/>
          <p14:tracePt t="49816" x="10437813" y="2751138"/>
          <p14:tracePt t="49835" x="10752138" y="3030538"/>
          <p14:tracePt t="49840" x="10880725" y="3151188"/>
          <p14:tracePt t="49851" x="10979150" y="3294063"/>
          <p14:tracePt t="49856" x="11064875" y="3414713"/>
          <p14:tracePt t="49861" x="11150600" y="3543300"/>
          <p14:tracePt t="49874" x="11179175" y="3606800"/>
          <p14:tracePt t="49878" x="11229975" y="3714750"/>
          <p14:tracePt t="49893" x="11315700" y="4006850"/>
          <p14:tracePt t="49907" x="11329988" y="4127500"/>
          <p14:tracePt t="49911" x="11329988" y="4256088"/>
          <p14:tracePt t="49919" x="11329988" y="4376738"/>
          <p14:tracePt t="49931" x="11329988" y="4519613"/>
          <p14:tracePt t="49936" x="11279188" y="4668838"/>
          <p14:tracePt t="49959" x="10952163" y="5203825"/>
          <p14:tracePt t="49969" x="10701338" y="5532438"/>
          <p14:tracePt t="49973" x="10517188" y="5716588"/>
          <p14:tracePt t="49986" x="10302875" y="5910263"/>
          <p14:tracePt t="50003" x="10074275" y="6081713"/>
          <p14:tracePt t="50007" x="9575800" y="6430963"/>
          <p14:tracePt t="50017" x="9326563" y="6572250"/>
          <p14:tracePt t="50023" x="9197975" y="6623050"/>
          <p14:tracePt t="50032" x="8777288" y="6780213"/>
          <p14:tracePt t="50044" x="8648700" y="6808788"/>
          <p14:tracePt t="50118" x="6645275" y="6623050"/>
          <p14:tracePt t="50122" x="6473825" y="6523038"/>
          <p14:tracePt t="50127" x="6273800" y="6430963"/>
          <p14:tracePt t="50140" x="6096000" y="6330950"/>
          <p14:tracePt t="50144" x="5932488" y="6230938"/>
          <p14:tracePt t="50160" x="5632450" y="6045200"/>
          <p14:tracePt t="50177" x="5354638" y="5859463"/>
          <p14:tracePt t="50184" x="5303838" y="5816600"/>
          <p14:tracePt t="50195" x="5219700" y="5730875"/>
          <p14:tracePt t="50202" x="5133975" y="5653088"/>
          <p14:tracePt t="50207" x="5068888" y="5581650"/>
          <p14:tracePt t="50219" x="5019675" y="5495925"/>
          <p14:tracePt t="50224" x="4983163" y="5432425"/>
          <p14:tracePt t="50235" x="4968875" y="5353050"/>
          <p14:tracePt t="50244" x="4968875" y="5246688"/>
          <p14:tracePt t="50248" x="4968875" y="5154613"/>
          <p14:tracePt t="50258" x="5097463" y="50038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0E354-6047-EACD-FF9D-EF64CE45C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B7A99C9-1038-4A42-50AD-40B833795B61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71990C0-A5F8-CAD2-9E36-140E36E3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最多はクラミジア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aphicFrame>
        <p:nvGraphicFramePr>
          <p:cNvPr id="9" name="グラフ 8">
            <a:extLst>
              <a:ext uri="{FF2B5EF4-FFF2-40B4-BE49-F238E27FC236}">
                <a16:creationId xmlns:a16="http://schemas.microsoft.com/office/drawing/2014/main" id="{55B37326-0AB7-DD55-1F38-D7FE576CFE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8153486"/>
              </p:ext>
            </p:extLst>
          </p:nvPr>
        </p:nvGraphicFramePr>
        <p:xfrm>
          <a:off x="348174" y="1638677"/>
          <a:ext cx="11495652" cy="4535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オーディオ 4">
            <a:extLst>
              <a:ext uri="{FF2B5EF4-FFF2-40B4-BE49-F238E27FC236}">
                <a16:creationId xmlns:a16="http://schemas.microsoft.com/office/drawing/2014/main" id="{4B6FB813-8DBE-C92B-6076-13DF08CE7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12"/>
    </mc:Choice>
    <mc:Fallback xmlns="">
      <p:transition spd="slow" advTm="25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3" x="5097463" y="4989513"/>
          <p14:tracePt t="733" x="5097463" y="4968875"/>
          <p14:tracePt t="745" x="5097463" y="4940300"/>
          <p14:tracePt t="753" x="5083175" y="4919663"/>
          <p14:tracePt t="763" x="5083175" y="4868863"/>
          <p14:tracePt t="765" x="5083175" y="4819650"/>
          <p14:tracePt t="776" x="5068888" y="4783138"/>
          <p14:tracePt t="785" x="5068888" y="4733925"/>
          <p14:tracePt t="794" x="5068888" y="4640263"/>
          <p14:tracePt t="798" x="5068888" y="4556125"/>
          <p14:tracePt t="810" x="5068888" y="4470400"/>
          <p14:tracePt t="814" x="5068888" y="4391025"/>
          <p14:tracePt t="824" x="5068888" y="4370388"/>
          <p14:tracePt t="838" x="5068888" y="4319588"/>
          <p14:tracePt t="844" x="5083175" y="4270375"/>
          <p14:tracePt t="848" x="5097463" y="4241800"/>
          <p14:tracePt t="860" x="5105400" y="4191000"/>
          <p14:tracePt t="872" x="5154613" y="4156075"/>
          <p14:tracePt t="884" x="5183188" y="4127500"/>
          <p14:tracePt t="887" x="5219700" y="4106863"/>
          <p14:tracePt t="896" x="5254625" y="4092575"/>
          <p14:tracePt t="908" x="5303838" y="4078288"/>
          <p14:tracePt t="913" x="5346700" y="4056063"/>
          <p14:tracePt t="925" x="5383213" y="4041775"/>
          <p14:tracePt t="931" x="5432425" y="4027488"/>
          <p14:tracePt t="935" x="5483225" y="4021138"/>
          <p14:tracePt t="948" x="5518150" y="4006850"/>
          <p14:tracePt t="952" x="5561013" y="3992563"/>
          <p14:tracePt t="965" x="5597525" y="3978275"/>
          <p14:tracePt t="969" x="5646738" y="3963988"/>
          <p14:tracePt t="977" x="5683250" y="3956050"/>
          <p14:tracePt t="991" x="5718175" y="3956050"/>
          <p14:tracePt t="996" x="5761038" y="3956050"/>
          <p14:tracePt t="1006" x="5767388" y="3956050"/>
          <p14:tracePt t="1010" x="5846763" y="3941763"/>
          <p14:tracePt t="1019" x="5881688" y="3941763"/>
          <p14:tracePt t="1040" x="5910263" y="3941763"/>
          <p14:tracePt t="1049" x="5995988" y="3941763"/>
          <p14:tracePt t="1053" x="6032500" y="3941763"/>
          <p14:tracePt t="1056" x="6081713" y="3941763"/>
          <p14:tracePt t="1068" x="6096000" y="3941763"/>
          <p14:tracePt t="1072" x="6130925" y="3941763"/>
          <p14:tracePt t="1095" x="6196013" y="3941763"/>
          <p14:tracePt t="1099" x="6230938" y="3941763"/>
          <p14:tracePt t="1111" x="6259513" y="3941763"/>
          <p14:tracePt t="1124" x="6273800" y="3941763"/>
          <p14:tracePt t="1128" x="6296025" y="3941763"/>
          <p14:tracePt t="1132" x="6310313" y="3941763"/>
          <p14:tracePt t="1136" x="6324600" y="3941763"/>
          <p14:tracePt t="1151" x="6330950" y="3941763"/>
          <p14:tracePt t="1155" x="6345238" y="3941763"/>
          <p14:tracePt t="1166" x="6345238" y="3927475"/>
          <p14:tracePt t="1179" x="6359525" y="3927475"/>
          <p14:tracePt t="1212" x="6373813" y="3927475"/>
          <p14:tracePt t="1222" x="6373813" y="3913188"/>
          <p14:tracePt t="1243" x="6381750" y="3913188"/>
          <p14:tracePt t="1271" x="6396038" y="3913188"/>
          <p14:tracePt t="1302" x="6396038" y="3906838"/>
          <p14:tracePt t="1433" x="6373813" y="3913188"/>
          <p14:tracePt t="1444" x="6330950" y="3927475"/>
          <p14:tracePt t="1453" x="6296025" y="3941763"/>
          <p14:tracePt t="1462" x="6259513" y="3956050"/>
          <p14:tracePt t="1471" x="6210300" y="3978275"/>
          <p14:tracePt t="1477" x="6145213" y="3992563"/>
          <p14:tracePt t="1483" x="6081713" y="4021138"/>
          <p14:tracePt t="1495" x="6010275" y="4041775"/>
          <p14:tracePt t="1499" x="5932488" y="4070350"/>
          <p14:tracePt t="1512" x="5781675" y="4121150"/>
          <p14:tracePt t="1516" x="5746750" y="4127500"/>
          <p14:tracePt t="1527" x="5646738" y="4170363"/>
          <p14:tracePt t="1531" x="5561013" y="4191000"/>
          <p14:tracePt t="1546" x="5397500" y="4256088"/>
          <p14:tracePt t="1556" x="5168900" y="4341813"/>
          <p14:tracePt t="1567" x="5048250" y="4391025"/>
          <p14:tracePt t="1571" x="4933950" y="4441825"/>
          <p14:tracePt t="1584" x="4791075" y="4491038"/>
          <p14:tracePt t="1588" x="4656138" y="4556125"/>
          <p14:tracePt t="1602" x="4533900" y="4605338"/>
          <p14:tracePt t="1606" x="4392613" y="4654550"/>
          <p14:tracePt t="1619" x="4327525" y="4683125"/>
          <p14:tracePt t="1623" x="4221163" y="4719638"/>
          <p14:tracePt t="1636" x="4121150" y="4754563"/>
          <p14:tracePt t="1640" x="4006850" y="4791075"/>
          <p14:tracePt t="1644" x="3892550" y="4819650"/>
          <p14:tracePt t="1656" x="3792538" y="4833938"/>
          <p14:tracePt t="1663" x="3714750" y="4854575"/>
          <p14:tracePt t="1667" x="3629025" y="4868863"/>
          <p14:tracePt t="1680" x="3557588" y="4883150"/>
          <p14:tracePt t="1698" x="3494088" y="4891088"/>
          <p14:tracePt t="1702" x="3365500" y="4905375"/>
          <p14:tracePt t="1716" x="3300413" y="4905375"/>
          <p14:tracePt t="1719" x="3244850" y="4919663"/>
          <p14:tracePt t="1723" x="3216275" y="4919663"/>
          <p14:tracePt t="1738" x="3165475" y="4919663"/>
          <p14:tracePt t="1747" x="3130550" y="4919663"/>
          <p14:tracePt t="1751" x="3094038" y="4919663"/>
          <p14:tracePt t="1762" x="3065463" y="4919663"/>
          <p14:tracePt t="1769" x="3044825" y="4919663"/>
          <p14:tracePt t="1773" x="3030538" y="4919663"/>
          <p14:tracePt t="1788" x="3001963" y="4919663"/>
          <p14:tracePt t="1798" x="2994025" y="4919663"/>
          <p14:tracePt t="1810" x="2979738" y="4919663"/>
          <p14:tracePt t="1814" x="2965450" y="4919663"/>
          <p14:tracePt t="1831" x="2951163" y="4919663"/>
          <p14:tracePt t="1849" x="2944813" y="4919663"/>
          <p14:tracePt t="1885" x="2930525" y="4919663"/>
          <p14:tracePt t="1923" x="2916238" y="4919663"/>
          <p14:tracePt t="1946" x="2894013" y="4919663"/>
          <p14:tracePt t="1950" x="2879725" y="4919663"/>
          <p14:tracePt t="1961" x="2865438" y="4919663"/>
          <p14:tracePt t="1965" x="2844800" y="4919663"/>
          <p14:tracePt t="1979" x="2801938" y="4919663"/>
          <p14:tracePt t="1984" x="2795588" y="4919663"/>
          <p14:tracePt t="1993" x="2752725" y="4919663"/>
          <p14:tracePt t="2002" x="2716213" y="4919663"/>
          <p14:tracePt t="2006" x="2681288" y="4919663"/>
          <p14:tracePt t="2017" x="2638425" y="4919663"/>
          <p14:tracePt t="2031" x="2601913" y="4919663"/>
          <p14:tracePt t="2036" x="2566988" y="4919663"/>
          <p14:tracePt t="2040" x="2516188" y="4919663"/>
          <p14:tracePt t="2055" x="2481263" y="4919663"/>
          <p14:tracePt t="2061" x="2452688" y="4919663"/>
          <p14:tracePt t="2065" x="2381250" y="4919663"/>
          <p14:tracePt t="2074" x="2352675" y="4919663"/>
          <p14:tracePt t="2085" x="2317750" y="4919663"/>
          <p14:tracePt t="2096" x="2281238" y="4933950"/>
          <p14:tracePt t="2100" x="2232025" y="4933950"/>
          <p14:tracePt t="2104" x="2203450" y="4933950"/>
          <p14:tracePt t="2118" x="2166938" y="4933950"/>
          <p14:tracePt t="2129" x="2124075" y="4940300"/>
          <p14:tracePt t="2133" x="2074863" y="4940300"/>
          <p14:tracePt t="2137" x="2066925" y="4954588"/>
          <p14:tracePt t="2148" x="2025650" y="4954588"/>
          <p14:tracePt t="2152" x="2003425" y="4954588"/>
          <p14:tracePt t="2166" x="1974850" y="4968875"/>
          <p14:tracePt t="2170" x="1954213" y="4968875"/>
          <p14:tracePt t="2181" x="1917700" y="4983163"/>
          <p14:tracePt t="2185" x="1903413" y="4989513"/>
          <p14:tracePt t="2198" x="1874838" y="4989513"/>
          <p14:tracePt t="2202" x="1868488" y="5003800"/>
          <p14:tracePt t="2220" x="1854200" y="5003800"/>
          <p14:tracePt t="2224" x="1839913" y="5018088"/>
          <p14:tracePt t="2229" x="1825625" y="5018088"/>
          <p14:tracePt t="2232" x="1817688" y="5032375"/>
          <p14:tracePt t="2252" x="1803400" y="5032375"/>
          <p14:tracePt t="2256" x="1803400" y="5040313"/>
          <p14:tracePt t="2281" x="1789113" y="5054600"/>
          <p14:tracePt t="2305" x="1789113" y="5068888"/>
          <p14:tracePt t="2315" x="1789113" y="5083175"/>
          <p14:tracePt t="2325" x="1789113" y="5089525"/>
          <p14:tracePt t="2335" x="1789113" y="5103813"/>
          <p14:tracePt t="2339" x="1789113" y="5118100"/>
          <p14:tracePt t="2367" x="1789113" y="5132388"/>
          <p14:tracePt t="2371" x="1789113" y="5203825"/>
          <p14:tracePt t="2378" x="1803400" y="5246688"/>
          <p14:tracePt t="2389" x="1817688" y="5254625"/>
          <p14:tracePt t="2401" x="1817688" y="5283200"/>
          <p14:tracePt t="2405" x="1839913" y="5318125"/>
          <p14:tracePt t="2410" x="1868488" y="5346700"/>
          <p14:tracePt t="2424" x="1889125" y="5367338"/>
          <p14:tracePt t="2433" x="1917700" y="5381625"/>
          <p14:tracePt t="2437" x="1954213" y="5403850"/>
          <p14:tracePt t="2442" x="1989138" y="5418138"/>
          <p14:tracePt t="2457" x="2038350" y="5446713"/>
          <p14:tracePt t="2463" x="2089150" y="5453063"/>
          <p14:tracePt t="2469" x="2152650" y="5453063"/>
          <p14:tracePt t="2473" x="2266950" y="5467350"/>
          <p14:tracePt t="2489" x="2452688" y="5467350"/>
          <p14:tracePt t="2504" x="2566988" y="5467350"/>
          <p14:tracePt t="2510" x="2616200" y="5467350"/>
          <p14:tracePt t="2518" x="2816225" y="5467350"/>
          <p14:tracePt t="2522" x="2930525" y="5467350"/>
          <p14:tracePt t="2535" x="3065463" y="5453063"/>
          <p14:tracePt t="2539" x="3179763" y="5446713"/>
          <p14:tracePt t="2553" x="3244850" y="5432425"/>
          <p14:tracePt t="2558" x="3365500" y="5418138"/>
          <p14:tracePt t="2570" x="3457575" y="5403850"/>
          <p14:tracePt t="2574" x="3643313" y="5381625"/>
          <p14:tracePt t="2587" x="3743325" y="5381625"/>
          <p14:tracePt t="2594" x="3806825" y="5367338"/>
          <p14:tracePt t="2599" x="3906838" y="5353050"/>
          <p14:tracePt t="2604" x="4006850" y="5346700"/>
          <p14:tracePt t="2621" x="4292600" y="5303838"/>
          <p14:tracePt t="2635" x="4406900" y="5297488"/>
          <p14:tracePt t="2639" x="4456113" y="5283200"/>
          <p14:tracePt t="2644" x="4570413" y="5283200"/>
          <p14:tracePt t="2654" x="4670425" y="5254625"/>
          <p14:tracePt t="2661" x="4841875" y="5246688"/>
          <p14:tracePt t="2681" x="4891088" y="5246688"/>
          <p14:tracePt t="2685" x="5083175" y="5218113"/>
          <p14:tracePt t="2698" x="5168900" y="5218113"/>
          <p14:tracePt t="2702" x="5254625" y="5218113"/>
          <p14:tracePt t="2714" x="5318125" y="5218113"/>
          <p14:tracePt t="2718" x="5397500" y="5218113"/>
          <p14:tracePt t="2731" x="5454650" y="5218113"/>
          <p14:tracePt t="2753" x="5632450" y="5218113"/>
          <p14:tracePt t="2757" x="5661025" y="5218113"/>
          <p14:tracePt t="2769" x="5710238" y="5218113"/>
          <p14:tracePt t="2773" x="5746750" y="5218113"/>
          <p14:tracePt t="2796" x="5781675" y="5218113"/>
          <p14:tracePt t="2801" x="5861050" y="5218113"/>
          <p14:tracePt t="2805" x="5867400" y="5218113"/>
          <p14:tracePt t="2816" x="5910263" y="5218113"/>
          <p14:tracePt t="2820" x="5932488" y="5218113"/>
          <p14:tracePt t="2832" x="5961063" y="5218113"/>
          <p14:tracePt t="2848" x="6018213" y="5218113"/>
          <p14:tracePt t="2853" x="6067425" y="5218113"/>
          <p14:tracePt t="2860" x="6096000" y="5218113"/>
          <p14:tracePt t="2873" x="6110288" y="5218113"/>
          <p14:tracePt t="2878" x="6173788" y="5218113"/>
          <p14:tracePt t="2893" x="6210300" y="5218113"/>
          <p14:tracePt t="2897" x="6245225" y="5218113"/>
          <p14:tracePt t="2901" x="6281738" y="5218113"/>
          <p14:tracePt t="2915" x="6345238" y="5218113"/>
          <p14:tracePt t="2919" x="6396038" y="5218113"/>
          <p14:tracePt t="2933" x="6445250" y="5218113"/>
          <p14:tracePt t="2944" x="6508750" y="5218113"/>
          <p14:tracePt t="2949" x="6573838" y="5218113"/>
          <p14:tracePt t="2953" x="6623050" y="5218113"/>
          <p14:tracePt t="2956" x="6673850" y="5218113"/>
          <p14:tracePt t="2968" x="6723063" y="5218113"/>
          <p14:tracePt t="2980" x="6773863" y="5218113"/>
          <p14:tracePt t="2983" x="6823075" y="5218113"/>
          <p14:tracePt t="2999" x="6908800" y="5218113"/>
          <p14:tracePt t="3007" x="6923088" y="5218113"/>
          <p14:tracePt t="3016" x="6986588" y="5218113"/>
          <p14:tracePt t="3027" x="7023100" y="5218113"/>
          <p14:tracePt t="3032" x="7072313" y="5218113"/>
          <p14:tracePt t="3048" x="7143750" y="5218113"/>
          <p14:tracePt t="3060" x="7286625" y="5168900"/>
          <p14:tracePt t="3064" x="7435850" y="5068888"/>
          <p14:tracePt t="5630" x="7486650" y="5032375"/>
          <p14:tracePt t="5640" x="7535863" y="5018088"/>
          <p14:tracePt t="5648" x="7586663" y="4989513"/>
          <p14:tracePt t="5658" x="7650163" y="4983163"/>
          <p14:tracePt t="5668" x="7707313" y="4954588"/>
          <p14:tracePt t="5672" x="7799388" y="4933950"/>
          <p14:tracePt t="5686" x="7913688" y="4919663"/>
          <p14:tracePt t="5690" x="8013700" y="4905375"/>
          <p14:tracePt t="5694" x="8113713" y="4891088"/>
          <p14:tracePt t="5710" x="8213725" y="4891088"/>
          <p14:tracePt t="5714" x="8299450" y="4891088"/>
          <p14:tracePt t="5719" x="8377238" y="4891088"/>
          <p14:tracePt t="5727" x="8448675" y="4891088"/>
          <p14:tracePt t="5738" x="8499475" y="4905375"/>
          <p14:tracePt t="5748" x="8548688" y="4933950"/>
          <p14:tracePt t="5756" x="8597900" y="4954588"/>
          <p14:tracePt t="5760" x="8626475" y="4968875"/>
          <p14:tracePt t="5767" x="8683625" y="5018088"/>
          <p14:tracePt t="5783" x="8748713" y="5068888"/>
          <p14:tracePt t="5795" x="8777288" y="5089525"/>
          <p14:tracePt t="5800" x="8812213" y="5146675"/>
          <p14:tracePt t="5812" x="8826500" y="5168900"/>
          <p14:tracePt t="5819" x="8834438" y="5197475"/>
          <p14:tracePt t="5823" x="8877300" y="5246688"/>
          <p14:tracePt t="5835" x="8877300" y="5254625"/>
          <p14:tracePt t="5839" x="8891588" y="5297488"/>
          <p14:tracePt t="5849" x="8897938" y="5318125"/>
          <p14:tracePt t="5860" x="8897938" y="5367338"/>
          <p14:tracePt t="5864" x="8897938" y="5395913"/>
          <p14:tracePt t="5874" x="8897938" y="5432425"/>
          <p14:tracePt t="5882" x="8897938" y="5453063"/>
          <p14:tracePt t="5888" x="8897938" y="5481638"/>
          <p14:tracePt t="5898" x="8897938" y="5503863"/>
          <p14:tracePt t="5907" x="8897938" y="5532438"/>
          <p14:tracePt t="5919" x="8863013" y="5603875"/>
          <p14:tracePt t="5933" x="8863013" y="5618163"/>
          <p14:tracePt t="5937" x="8826500" y="5653088"/>
          <p14:tracePt t="5950" x="8797925" y="5681663"/>
          <p14:tracePt t="5961" x="8777288" y="5703888"/>
          <p14:tracePt t="5965" x="8748713" y="5716588"/>
          <p14:tracePt t="5969" x="8726488" y="5745163"/>
          <p14:tracePt t="5983" x="8662988" y="5781675"/>
          <p14:tracePt t="5994" x="8626475" y="5795963"/>
          <p14:tracePt t="6006" x="8577263" y="5810250"/>
          <p14:tracePt t="6011" x="8528050" y="5816600"/>
          <p14:tracePt t="6023" x="8462963" y="5830888"/>
          <p14:tracePt t="6031" x="8399463" y="5845175"/>
          <p14:tracePt t="6036" x="8328025" y="5859463"/>
          <p14:tracePt t="6040" x="8248650" y="5859463"/>
          <p14:tracePt t="6053" x="8113713" y="5867400"/>
          <p14:tracePt t="6069" x="8013700" y="5867400"/>
          <p14:tracePt t="6073" x="7913688" y="5867400"/>
          <p14:tracePt t="6077" x="7850188" y="5867400"/>
          <p14:tracePt t="6081" x="7750175" y="5867400"/>
          <p14:tracePt t="6095" x="7558088" y="5867400"/>
          <p14:tracePt t="6099" x="7450138" y="5867400"/>
          <p14:tracePt t="6110" x="7308850" y="5859463"/>
          <p14:tracePt t="6115" x="7158038" y="5830888"/>
          <p14:tracePt t="6125" x="7023100" y="5810250"/>
          <p14:tracePt t="6131" x="6888163" y="5781675"/>
          <p14:tracePt t="6142" x="6737350" y="5745163"/>
          <p14:tracePt t="6146" x="6580188" y="5703888"/>
          <p14:tracePt t="6162" x="6324600" y="5603875"/>
          <p14:tracePt t="6171" x="6173788" y="5546725"/>
          <p14:tracePt t="6190" x="6061075" y="5481638"/>
          <p14:tracePt t="6196" x="5881688" y="5395913"/>
          <p14:tracePt t="6207" x="5781675" y="5332413"/>
          <p14:tracePt t="6212" x="5695950" y="5254625"/>
          <p14:tracePt t="6233" x="5618163" y="5203825"/>
          <p14:tracePt t="6237" x="5561013" y="5132388"/>
          <p14:tracePt t="6241" x="5518150" y="5083175"/>
          <p14:tracePt t="6252" x="5497513" y="5040313"/>
          <p14:tracePt t="6263" x="5483225" y="5018088"/>
          <p14:tracePt t="6267" x="5468938" y="4989513"/>
          <p14:tracePt t="6278" x="5468938" y="4983163"/>
          <p14:tracePt t="6282" x="5468938" y="4968875"/>
          <p14:tracePt t="6296" x="5468938" y="4940300"/>
          <p14:tracePt t="6300" x="5468938" y="4933950"/>
          <p14:tracePt t="6310" x="5483225" y="4891088"/>
          <p14:tracePt t="6320" x="5546725" y="4868863"/>
          <p14:tracePt t="6324" x="5632450" y="4819650"/>
          <p14:tracePt t="6344" x="5718175" y="4768850"/>
          <p14:tracePt t="6348" x="5981700" y="4619625"/>
          <p14:tracePt t="6360" x="6159500" y="4556125"/>
          <p14:tracePt t="6365" x="6345238" y="4476750"/>
          <p14:tracePt t="6382" x="6873875" y="4276725"/>
          <p14:tracePt t="6388" x="7108825" y="4205288"/>
          <p14:tracePt t="6401" x="7223125" y="4178300"/>
          <p14:tracePt t="6407" x="7435850" y="4127500"/>
          <p14:tracePt t="6422" x="7672388" y="4092575"/>
          <p14:tracePt t="6427" x="7885113" y="4056063"/>
          <p14:tracePt t="6431" x="8099425" y="4041775"/>
          <p14:tracePt t="6442" x="8313738" y="4041775"/>
          <p14:tracePt t="6446" x="8528050" y="4041775"/>
          <p14:tracePt t="6458" x="8734425" y="4041775"/>
          <p14:tracePt t="6463" x="8940800" y="4041775"/>
          <p14:tracePt t="6468" x="9140825" y="4041775"/>
          <p14:tracePt t="6477" x="9340850" y="4041775"/>
          <p14:tracePt t="6488" x="9510713" y="4078288"/>
          <p14:tracePt t="6495" x="9675813" y="4121150"/>
          <p14:tracePt t="6499" x="9753600" y="4127500"/>
          <p14:tracePt t="6513" x="9874250" y="4170363"/>
          <p14:tracePt t="6520" x="10002838" y="4219575"/>
          <p14:tracePt t="6524" x="10102850" y="4256088"/>
          <p14:tracePt t="6537" x="10188575" y="4291013"/>
          <p14:tracePt t="6543" x="10252075" y="4327525"/>
          <p14:tracePt t="6548" x="10274300" y="4356100"/>
          <p14:tracePt t="6563" x="10352088" y="4405313"/>
          <p14:tracePt t="6572" x="10374313" y="4427538"/>
          <p14:tracePt t="6585" x="10388600" y="4456113"/>
          <p14:tracePt t="6589" x="10402888" y="4476750"/>
          <p14:tracePt t="6602" x="10402888" y="4505325"/>
          <p14:tracePt t="6608" x="10402888" y="4541838"/>
          <p14:tracePt t="6622" x="10366375" y="4591050"/>
          <p14:tracePt t="6629" x="10323513" y="4633913"/>
          <p14:tracePt t="6642" x="10274300" y="4668838"/>
          <p14:tracePt t="6647" x="10217150" y="4691063"/>
          <p14:tracePt t="6657" x="10102850" y="4754563"/>
          <p14:tracePt t="6661" x="10017125" y="4783138"/>
          <p14:tracePt t="6677" x="9910763" y="4805363"/>
          <p14:tracePt t="6681" x="9802813" y="4840288"/>
          <p14:tracePt t="6685" x="9675813" y="4868863"/>
          <p14:tracePt t="6699" x="9539288" y="4891088"/>
          <p14:tracePt t="6703" x="9375775" y="4919663"/>
          <p14:tracePt t="6713" x="9212263" y="4940300"/>
          <p14:tracePt t="6717" x="9040813" y="4954588"/>
          <p14:tracePt t="6729" x="8834438" y="4983163"/>
          <p14:tracePt t="6736" x="8462963" y="5003800"/>
          <p14:tracePt t="6752" x="8348663" y="5003800"/>
          <p14:tracePt t="6756" x="8113713" y="5018088"/>
          <p14:tracePt t="6760" x="7707313" y="5032375"/>
          <p14:tracePt t="6772" x="7586663" y="5040313"/>
          <p14:tracePt t="6777" x="7358063" y="5040313"/>
          <p14:tracePt t="6781" x="6937375" y="5040313"/>
          <p14:tracePt t="6795" x="6688138" y="5040313"/>
          <p14:tracePt t="6811" x="6559550" y="5040313"/>
          <p14:tracePt t="6815" x="5895975" y="5040313"/>
          <p14:tracePt t="6827" x="5767388" y="5040313"/>
          <p14:tracePt t="6831" x="5546725" y="5054600"/>
          <p14:tracePt t="6841" x="5303838" y="5054600"/>
          <p14:tracePt t="6857" x="4856163" y="5054600"/>
          <p14:tracePt t="6865" x="4641850" y="5054600"/>
          <p14:tracePt t="6875" x="4456113" y="5054600"/>
          <p14:tracePt t="6880" x="4256088" y="5054600"/>
          <p14:tracePt t="6900" x="4092575" y="5054600"/>
          <p14:tracePt t="6904" x="3857625" y="5054600"/>
          <p14:tracePt t="6914" x="3729038" y="5040313"/>
          <p14:tracePt t="6918" x="3614738" y="5032375"/>
          <p14:tracePt t="6932" x="3529013" y="5018088"/>
          <p14:tracePt t="6944" x="3443288" y="5018088"/>
          <p14:tracePt t="6948" x="3414713" y="5003800"/>
          <p14:tracePt t="6952" x="3365500" y="4989513"/>
          <p14:tracePt t="7272" x="3357563" y="4989513"/>
          <p14:tracePt t="7282" x="3294063" y="4989513"/>
          <p14:tracePt t="7294" x="3244850" y="4983163"/>
          <p14:tracePt t="7298" x="3165475" y="4968875"/>
          <p14:tracePt t="7310" x="3094038" y="4954588"/>
          <p14:tracePt t="7314" x="3016250" y="4933950"/>
          <p14:tracePt t="7328" x="2944813" y="4919663"/>
          <p14:tracePt t="7334" x="2851150" y="4883150"/>
          <p14:tracePt t="7338" x="2687638" y="4840288"/>
          <p14:tracePt t="7351" x="2538413" y="4791075"/>
          <p14:tracePt t="7355" x="2403475" y="4740275"/>
          <p14:tracePt t="7369" x="2124075" y="4640263"/>
          <p14:tracePt t="7382" x="1989138" y="4583113"/>
          <p14:tracePt t="7386" x="1874838" y="4527550"/>
          <p14:tracePt t="7400" x="1817688" y="4505325"/>
          <p14:tracePt t="7404" x="1703388" y="4456113"/>
          <p14:tracePt t="7412" x="1539875" y="4370388"/>
          <p14:tracePt t="7423" x="1439863" y="4319588"/>
          <p14:tracePt t="7435" x="1325563" y="4256088"/>
          <p14:tracePt t="7438" x="1290638" y="4219575"/>
          <p14:tracePt t="7443" x="1204913" y="4156075"/>
          <p14:tracePt t="7455" x="1127125" y="4078288"/>
          <p14:tracePt t="7460" x="1047750" y="4006850"/>
          <p14:tracePt t="7468" x="976313" y="3941763"/>
          <p14:tracePt t="7482" x="927100" y="3878263"/>
          <p14:tracePt t="7486" x="862013" y="3806825"/>
          <p14:tracePt t="7490" x="812800" y="3729038"/>
          <p14:tracePt t="7507" x="777875" y="3663950"/>
          <p14:tracePt t="7515" x="727075" y="3592513"/>
          <p14:tracePt t="7519" x="698500" y="3543300"/>
          <p14:tracePt t="7522" x="677863" y="3478213"/>
          <p14:tracePt t="7538" x="663575" y="3457575"/>
          <p14:tracePt t="7543" x="641350" y="3414713"/>
          <p14:tracePt t="7552" x="627063" y="3379788"/>
          <p14:tracePt t="7556" x="612775" y="3343275"/>
          <p14:tracePt t="7570" x="612775" y="3314700"/>
          <p14:tracePt t="7574" x="598488" y="3294063"/>
          <p14:tracePt t="7586" x="598488" y="3265488"/>
          <p14:tracePt t="7597" x="598488" y="3243263"/>
          <p14:tracePt t="7605" x="598488" y="3228975"/>
          <p14:tracePt t="7614" x="598488" y="3214688"/>
          <p14:tracePt t="7622" x="598488" y="3200400"/>
          <p14:tracePt t="7644" x="598488" y="3194050"/>
          <p14:tracePt t="7662" x="598488" y="3179763"/>
          <p14:tracePt t="7804" x="598488" y="3165475"/>
          <p14:tracePt t="7823" x="627063" y="3151188"/>
          <p14:tracePt t="7835" x="649288" y="3143250"/>
          <p14:tracePt t="7839" x="692150" y="3114675"/>
          <p14:tracePt t="7853" x="763588" y="3065463"/>
          <p14:tracePt t="7864" x="827088" y="3044825"/>
          <p14:tracePt t="7874" x="876300" y="3016250"/>
          <p14:tracePt t="7879" x="927100" y="2994025"/>
          <p14:tracePt t="7890" x="1012825" y="2951163"/>
          <p14:tracePt t="7896" x="1076325" y="2916238"/>
          <p14:tracePt t="7906" x="1141413" y="2894013"/>
          <p14:tracePt t="7912" x="1212850" y="2865438"/>
          <p14:tracePt t="7925" x="1304925" y="2830513"/>
          <p14:tracePt t="7931" x="1376363" y="2787650"/>
          <p14:tracePt t="7937" x="1462088" y="2765425"/>
          <p14:tracePt t="7941" x="1539875" y="2730500"/>
          <p14:tracePt t="7954" x="1611313" y="2701925"/>
          <p14:tracePt t="7960" x="1689100" y="2667000"/>
          <p14:tracePt t="7971" x="1774825" y="2638425"/>
          <p14:tracePt t="7975" x="1839913" y="2616200"/>
          <p14:tracePt t="7986" x="1917700" y="2587625"/>
          <p14:tracePt t="7990" x="2003425" y="2566988"/>
          <p14:tracePt t="8002" x="2074863" y="2552700"/>
          <p14:tracePt t="8007" x="2152650" y="2530475"/>
          <p14:tracePt t="8019" x="2232025" y="2501900"/>
          <p14:tracePt t="8023" x="2303463" y="2487613"/>
          <p14:tracePt t="8031" x="2366963" y="2466975"/>
          <p14:tracePt t="8038" x="2432050" y="2452688"/>
          <p14:tracePt t="8056" x="2538413" y="2430463"/>
          <p14:tracePt t="8068" x="2601913" y="2416175"/>
          <p14:tracePt t="8072" x="2638425" y="2401888"/>
          <p14:tracePt t="8085" x="2701925" y="2387600"/>
          <p14:tracePt t="8089" x="2716213" y="2387600"/>
          <p14:tracePt t="8106" x="2752725" y="2381250"/>
          <p14:tracePt t="8111" x="2795588" y="2366963"/>
          <p14:tracePt t="8115" x="2816225" y="2352675"/>
          <p14:tracePt t="8118" x="2844800" y="2352675"/>
          <p14:tracePt t="8136" x="2879725" y="2338388"/>
          <p14:tracePt t="8148" x="2901950" y="2338388"/>
          <p14:tracePt t="8152" x="2916238" y="2338388"/>
          <p14:tracePt t="8166" x="2930525" y="2338388"/>
          <p14:tracePt t="8171" x="2944813" y="2338388"/>
          <p14:tracePt t="8185" x="2951163" y="2338388"/>
          <p14:tracePt t="8197" x="2965450" y="2338388"/>
          <p14:tracePt t="8217" x="2979738" y="2338388"/>
          <p14:tracePt t="8248" x="2994025" y="2338388"/>
          <p14:tracePt t="8280" x="3001963" y="2338388"/>
          <p14:tracePt t="8295" x="3001963" y="2352675"/>
          <p14:tracePt t="8325" x="3016250" y="2352675"/>
          <p14:tracePt t="8329" x="3016250" y="2366963"/>
          <p14:tracePt t="8351" x="3030538" y="2366963"/>
          <p14:tracePt t="8356" x="3044825" y="2381250"/>
          <p14:tracePt t="8370" x="3051175" y="2387600"/>
          <p14:tracePt t="8384" x="3065463" y="2387600"/>
          <p14:tracePt t="8388" x="3065463" y="2401888"/>
          <p14:tracePt t="8394" x="3094038" y="2416175"/>
          <p14:tracePt t="8408" x="3094038" y="2430463"/>
          <p14:tracePt t="8415" x="3101975" y="2438400"/>
          <p14:tracePt t="8419" x="3130550" y="2466975"/>
          <p14:tracePt t="8426" x="3144838" y="2481263"/>
          <p14:tracePt t="8439" x="3165475" y="2501900"/>
          <p14:tracePt t="8445" x="3194050" y="2530475"/>
          <p14:tracePt t="8449" x="3201988" y="2552700"/>
          <p14:tracePt t="8464" x="3216275" y="2581275"/>
          <p14:tracePt t="8467" x="3244850" y="2616200"/>
          <p14:tracePt t="8482" x="3265488" y="2638425"/>
          <p14:tracePt t="8486" x="3279775" y="2667000"/>
          <p14:tracePt t="8490" x="3300413" y="2701925"/>
          <p14:tracePt t="8505" x="3328988" y="2730500"/>
          <p14:tracePt t="8511" x="3357563" y="2765425"/>
          <p14:tracePt t="8515" x="3379788" y="2801938"/>
          <p14:tracePt t="8533" x="3408363" y="2836863"/>
          <p14:tracePt t="8537" x="3414713" y="2879725"/>
          <p14:tracePt t="8541" x="3443288" y="2930525"/>
          <p14:tracePt t="8561" x="3479800" y="3001963"/>
          <p14:tracePt t="8566" x="3494088" y="3051175"/>
          <p14:tracePt t="8570" x="3514725" y="3094038"/>
          <p14:tracePt t="8590" x="3529013" y="3194050"/>
          <p14:tracePt t="8595" x="3543300" y="3251200"/>
          <p14:tracePt t="8610" x="3543300" y="3314700"/>
          <p14:tracePt t="8615" x="3557588" y="3379788"/>
          <p14:tracePt t="8619" x="3557588" y="3443288"/>
          <p14:tracePt t="8632" x="3565525" y="3506788"/>
          <p14:tracePt t="8646" x="3565525" y="3578225"/>
          <p14:tracePt t="8650" x="3565525" y="3663950"/>
          <p14:tracePt t="8654" x="3565525" y="3743325"/>
          <p14:tracePt t="8658" x="3565525" y="3813175"/>
          <p14:tracePt t="8671" x="3557588" y="3906838"/>
          <p14:tracePt t="8688" x="3529013" y="3978275"/>
          <p14:tracePt t="8694" x="3479800" y="4141788"/>
          <p14:tracePt t="8701" x="3457575" y="4227513"/>
          <p14:tracePt t="8713" x="3414713" y="4305300"/>
          <p14:tracePt t="8718" x="3394075" y="4370388"/>
          <p14:tracePt t="8730" x="3357563" y="4441825"/>
          <p14:tracePt t="8734" x="3300413" y="4519613"/>
          <p14:tracePt t="8747" x="3265488" y="4583113"/>
          <p14:tracePt t="8752" x="3201988" y="4654550"/>
          <p14:tracePt t="8756" x="3116263" y="4768850"/>
          <p14:tracePt t="8771" x="3051175" y="4840288"/>
          <p14:tracePt t="8785" x="2979738" y="4905375"/>
          <p14:tracePt t="8789" x="2801938" y="5054600"/>
          <p14:tracePt t="8801" x="2767013" y="5089525"/>
          <p14:tracePt t="8806" x="2681288" y="5168900"/>
          <p14:tracePt t="8819" x="2538413" y="5268913"/>
          <p14:tracePt t="8824" x="2487613" y="5297488"/>
          <p14:tracePt t="8835" x="2332038" y="5381625"/>
          <p14:tracePt t="8842" x="2238375" y="5418138"/>
          <p14:tracePt t="8846" x="2189163" y="5446713"/>
          <p14:tracePt t="8862" x="2089150" y="5481638"/>
          <p14:tracePt t="8866" x="2003425" y="5503863"/>
          <p14:tracePt t="8870" x="1903413" y="5532438"/>
          <p14:tracePt t="8893" x="1754188" y="5567363"/>
          <p14:tracePt t="8898" x="1590675" y="5581650"/>
          <p14:tracePt t="8901" x="1490663" y="5581650"/>
          <p14:tracePt t="8912" x="1411288" y="5581650"/>
          <p14:tracePt t="8916" x="1311275" y="5581650"/>
          <p14:tracePt t="8929" x="1225550" y="5553075"/>
          <p14:tracePt t="8934" x="1155700" y="5518150"/>
          <p14:tracePt t="8965" x="941388" y="5381625"/>
          <p14:tracePt t="8970" x="890588" y="5303838"/>
          <p14:tracePt t="8973" x="841375" y="5232400"/>
          <p14:tracePt t="8986" x="792163" y="5154613"/>
          <p14:tracePt t="8990" x="763588" y="5068888"/>
          <p14:tracePt t="9005" x="741363" y="4989513"/>
          <p14:tracePt t="9021" x="712788" y="4891088"/>
          <p14:tracePt t="9025" x="698500" y="4691063"/>
          <p14:tracePt t="9029" x="698500" y="4527550"/>
          <p14:tracePt t="9044" x="698500" y="4476750"/>
          <p14:tracePt t="9049" x="698500" y="4370388"/>
          <p14:tracePt t="9054" x="698500" y="4270375"/>
          <p14:tracePt t="9066" x="741363" y="4178300"/>
          <p14:tracePt t="9073" x="798513" y="4021138"/>
          <p14:tracePt t="9077" x="862013" y="3927475"/>
          <p14:tracePt t="9093" x="941388" y="3827463"/>
          <p14:tracePt t="9098" x="1012825" y="3743325"/>
          <p14:tracePt t="9102" x="1062038" y="3706813"/>
          <p14:tracePt t="9117" x="1141413" y="3629025"/>
          <p14:tracePt t="9122" x="1225550" y="3557588"/>
          <p14:tracePt t="9127" x="1304925" y="3492500"/>
          <p14:tracePt t="9140" x="1362075" y="3443288"/>
          <p14:tracePt t="9145" x="1439863" y="3400425"/>
          <p14:tracePt t="9150" x="1511300" y="3351213"/>
          <p14:tracePt t="9165" x="1576388" y="3328988"/>
          <p14:tracePt t="9177" x="1654175" y="3294063"/>
          <p14:tracePt t="9185" x="1789113" y="3251200"/>
          <p14:tracePt t="9196" x="1868488" y="3243263"/>
          <p14:tracePt t="9201" x="1939925" y="3228975"/>
          <p14:tracePt t="9211" x="2017713" y="3228975"/>
          <p14:tracePt t="9216" x="2089150" y="3228975"/>
          <p14:tracePt t="9241" x="2166938" y="3214688"/>
          <p14:tracePt t="9247" x="2303463" y="3214688"/>
          <p14:tracePt t="9251" x="2381250" y="3214688"/>
          <p14:tracePt t="9254" x="2452688" y="3214688"/>
          <p14:tracePt t="9269" x="2530475" y="3228975"/>
          <p14:tracePt t="9272" x="2601913" y="3243263"/>
          <p14:tracePt t="9288" x="2687638" y="3265488"/>
          <p14:tracePt t="9312" x="2979738" y="3394075"/>
          <p14:tracePt t="9324" x="3051175" y="3429000"/>
          <p14:tracePt t="9328" x="3130550" y="3463925"/>
          <p14:tracePt t="9344" x="3194050" y="3514725"/>
          <p14:tracePt t="9353" x="3251200" y="3563938"/>
          <p14:tracePt t="9357" x="3314700" y="3614738"/>
          <p14:tracePt t="9362" x="3365500" y="3663950"/>
          <p14:tracePt t="9376" x="3414713" y="3714750"/>
          <p14:tracePt t="9381" x="3465513" y="3763963"/>
          <p14:tracePt t="9386" x="3514725" y="3813175"/>
          <p14:tracePt t="9396" x="3557588" y="3863975"/>
          <p14:tracePt t="9400" x="3594100" y="3927475"/>
          <p14:tracePt t="9419" x="3657600" y="4041775"/>
          <p14:tracePt t="9427" x="3678238" y="4106863"/>
          <p14:tracePt t="9436" x="3706813" y="4170363"/>
          <p14:tracePt t="9440" x="3729038" y="4241800"/>
          <p14:tracePt t="9456" x="3743325" y="4391025"/>
          <p14:tracePt t="9469" x="3743325" y="4470400"/>
          <p14:tracePt t="9474" x="3743325" y="4619625"/>
          <p14:tracePt t="9488" x="3743325" y="4668838"/>
          <p14:tracePt t="9494" x="3729038" y="4754563"/>
          <p14:tracePt t="9498" x="3706813" y="4840288"/>
          <p14:tracePt t="9511" x="3663950" y="4933950"/>
          <p14:tracePt t="9515" x="3643313" y="5003800"/>
          <p14:tracePt t="9530" x="3608388" y="5054600"/>
          <p14:tracePt t="9535" x="3565525" y="5118100"/>
          <p14:tracePt t="9552" x="3514725" y="5154613"/>
          <p14:tracePt t="9560" x="3414713" y="5232400"/>
          <p14:tracePt t="9565" x="3343275" y="5246688"/>
          <p14:tracePt t="9569" x="3279775" y="5268913"/>
          <p14:tracePt t="9587" x="3144838" y="5283200"/>
          <p14:tracePt t="9604" x="3065463" y="5297488"/>
          <p14:tracePt t="9611" x="3001963" y="5297488"/>
          <p14:tracePt t="9616" x="2916238" y="5297488"/>
          <p14:tracePt t="9620" x="2830513" y="5297488"/>
          <p14:tracePt t="9633" x="2752725" y="5297488"/>
          <p14:tracePt t="9638" x="2681288" y="5283200"/>
          <p14:tracePt t="9644" x="2601913" y="5246688"/>
          <p14:tracePt t="9654" x="2530475" y="5218113"/>
          <p14:tracePt t="9658" x="2466975" y="5197475"/>
          <p14:tracePt t="9665" x="2403475" y="5146675"/>
          <p14:tracePt t="9683" x="2281238" y="5054600"/>
          <p14:tracePt t="9693" x="2232025" y="4989513"/>
          <p14:tracePt t="9704" x="2174875" y="4919663"/>
          <p14:tracePt t="9718" x="2124075" y="4840288"/>
          <p14:tracePt t="9723" x="2066925" y="4683125"/>
          <p14:tracePt t="9735" x="2038350" y="4619625"/>
          <p14:tracePt t="9739" x="2025650" y="4527550"/>
          <p14:tracePt t="9754" x="2017713" y="4441825"/>
          <p14:tracePt t="9760" x="2017713" y="4341813"/>
          <p14:tracePt t="9783" x="2017713" y="4270375"/>
          <p14:tracePt t="9788" x="2052638" y="3963988"/>
          <p14:tracePt t="9800" x="2103438" y="3878263"/>
          <p14:tracePt t="9804" x="2138363" y="3792538"/>
          <p14:tracePt t="9816" x="2189163" y="3706813"/>
          <p14:tracePt t="9821" x="2252663" y="3614738"/>
          <p14:tracePt t="9834" x="2303463" y="3543300"/>
          <p14:tracePt t="9838" x="2366963" y="3478213"/>
          <p14:tracePt t="9850" x="2417763" y="3414713"/>
          <p14:tracePt t="9855" x="2481263" y="3351213"/>
          <p14:tracePt t="9860" x="2530475" y="3300413"/>
          <p14:tracePt t="9874" x="2581275" y="3265488"/>
          <p14:tracePt t="9886" x="2630488" y="3228975"/>
          <p14:tracePt t="9890" x="2681288" y="3200400"/>
          <p14:tracePt t="9898" x="2716213" y="3179763"/>
          <p14:tracePt t="9902" x="2738438" y="3165475"/>
          <p14:tracePt t="9916" x="2767013" y="3143250"/>
          <p14:tracePt t="9921" x="2801938" y="3128963"/>
          <p14:tracePt t="9924" x="2830513" y="3114675"/>
          <p14:tracePt t="9935" x="2851150" y="3100388"/>
          <p14:tracePt t="9939" x="2865438" y="3100388"/>
          <p14:tracePt t="9954" x="2879725" y="3094038"/>
          <p14:tracePt t="9961" x="2894013" y="3094038"/>
          <p14:tracePt t="9965" x="2916238" y="3094038"/>
          <p14:tracePt t="9977" x="2916238" y="3079750"/>
          <p14:tracePt t="9982" x="2930525" y="3079750"/>
          <p14:tracePt t="9994" x="2944813" y="3079750"/>
          <p14:tracePt t="10002" x="2951163" y="3079750"/>
          <p14:tracePt t="10033" x="2965450" y="3079750"/>
          <p14:tracePt t="10390" x="2994025" y="3079750"/>
          <p14:tracePt t="10399" x="3030538" y="3079750"/>
          <p14:tracePt t="10411" x="3065463" y="3079750"/>
          <p14:tracePt t="10420" x="3130550" y="3079750"/>
          <p14:tracePt t="10423" x="3194050" y="3079750"/>
          <p14:tracePt t="10434" x="3251200" y="3079750"/>
          <p14:tracePt t="10444" x="3314700" y="3079750"/>
          <p14:tracePt t="10448" x="3394075" y="3079750"/>
          <p14:tracePt t="10460" x="3465513" y="3079750"/>
          <p14:tracePt t="10469" x="3543300" y="3094038"/>
          <p14:tracePt t="10472" x="3614738" y="3114675"/>
          <p14:tracePt t="10488" x="3692525" y="3128963"/>
          <p14:tracePt t="10494" x="3778250" y="3151188"/>
          <p14:tracePt t="10498" x="3863975" y="3165475"/>
          <p14:tracePt t="10513" x="3957638" y="3194050"/>
          <p14:tracePt t="10517" x="4029075" y="3200400"/>
          <p14:tracePt t="10521" x="4127500" y="3228975"/>
          <p14:tracePt t="10538" x="4221163" y="3251200"/>
          <p14:tracePt t="10544" x="4306888" y="3265488"/>
          <p14:tracePt t="10548" x="4378325" y="3294063"/>
          <p14:tracePt t="10552" x="4484688" y="3314700"/>
          <p14:tracePt t="10566" x="4556125" y="3343275"/>
          <p14:tracePt t="10573" x="4641850" y="3351213"/>
          <p14:tracePt t="10577" x="4733925" y="3379788"/>
          <p14:tracePt t="10590" x="4805363" y="3400425"/>
          <p14:tracePt t="10594" x="4883150" y="3414713"/>
          <p14:tracePt t="10606" x="4954588" y="3443288"/>
          <p14:tracePt t="10610" x="5033963" y="3457575"/>
          <p14:tracePt t="10623" x="5105400" y="3478213"/>
          <p14:tracePt t="10627" x="5183188" y="3506788"/>
          <p14:tracePt t="10639" x="5268913" y="3529013"/>
          <p14:tracePt t="10651" x="5332413" y="3557588"/>
          <p14:tracePt t="10658" x="5497513" y="3592513"/>
          <p14:tracePt t="10670" x="5583238" y="3629025"/>
          <p14:tracePt t="10675" x="5732463" y="3657600"/>
          <p14:tracePt t="10685" x="5832475" y="3678238"/>
          <p14:tracePt t="10689" x="5932488" y="3692525"/>
          <p14:tracePt t="10702" x="6046788" y="3714750"/>
          <p14:tracePt t="10706" x="6159500" y="3729038"/>
          <p14:tracePt t="10723" x="6273800" y="3743325"/>
          <p14:tracePt t="10728" x="6410325" y="3743325"/>
          <p14:tracePt t="10732" x="6545263" y="3757613"/>
          <p14:tracePt t="10743" x="6688138" y="3763963"/>
          <p14:tracePt t="10747" x="6823075" y="3763963"/>
          <p14:tracePt t="10761" x="6943725" y="3763963"/>
          <p14:tracePt t="10771" x="7223125" y="3763963"/>
          <p14:tracePt t="10781" x="7358063" y="3763963"/>
          <p14:tracePt t="10786" x="7500938" y="3763963"/>
          <p14:tracePt t="10838" x="7635875" y="3763963"/>
          <p14:tracePt t="10849" x="8213725" y="3706813"/>
          <p14:tracePt t="10854" x="8513763" y="3657600"/>
          <p14:tracePt t="10857" x="8562975" y="3643313"/>
          <p14:tracePt t="10869" x="8662988" y="3614738"/>
          <p14:tracePt t="10882" x="8763000" y="3592513"/>
          <p14:tracePt t="10886" x="8834438" y="3578225"/>
          <p14:tracePt t="10889" x="8912225" y="3563938"/>
          <p14:tracePt t="10903" x="8990013" y="3557588"/>
          <p14:tracePt t="10907" x="9061450" y="3543300"/>
          <p14:tracePt t="10919" x="9140825" y="3529013"/>
          <p14:tracePt t="10923" x="9197975" y="3514725"/>
          <p14:tracePt t="10935" x="9247188" y="3514725"/>
          <p14:tracePt t="10939" x="9275763" y="3514725"/>
          <p14:tracePt t="10956" x="9375775" y="3506788"/>
          <p14:tracePt t="10970" x="9396413" y="3492500"/>
          <p14:tracePt t="10977" x="9439275" y="3492500"/>
          <p14:tracePt t="10989" x="9461500" y="3492500"/>
          <p14:tracePt t="10993" x="9490075" y="3492500"/>
          <p14:tracePt t="10998" x="9510713" y="3492500"/>
          <p14:tracePt t="11010" x="9539288" y="3492500"/>
          <p14:tracePt t="11014" x="9561513" y="3492500"/>
          <p14:tracePt t="11025" x="9590088" y="3492500"/>
          <p14:tracePt t="11029" x="9610725" y="3492500"/>
          <p14:tracePt t="11037" x="9639300" y="3492500"/>
          <p14:tracePt t="11051" x="9675813" y="3492500"/>
          <p14:tracePt t="11055" x="9690100" y="3506788"/>
          <p14:tracePt t="11066" x="9725025" y="3514725"/>
          <p14:tracePt t="11070" x="9759950" y="3529013"/>
          <p14:tracePt t="11081" x="9788525" y="3557588"/>
          <p14:tracePt t="11085" x="9810750" y="3563938"/>
          <p14:tracePt t="11102" x="9839325" y="3578225"/>
          <p14:tracePt t="11110" x="9902825" y="3614738"/>
          <p14:tracePt t="11120" x="9925050" y="3643313"/>
          <p14:tracePt t="11136" x="9959975" y="3663950"/>
          <p14:tracePt t="11141" x="9988550" y="3692525"/>
          <p14:tracePt t="11146" x="10025063" y="3706813"/>
          <p14:tracePt t="11150" x="10053638" y="3743325"/>
          <p14:tracePt t="11169" x="10074275" y="3763963"/>
          <p14:tracePt t="11174" x="10117138" y="3792538"/>
          <p14:tracePt t="11179" x="10139363" y="3827463"/>
          <p14:tracePt t="11184" x="10166350" y="3878263"/>
          <p14:tracePt t="11189" x="10202863" y="3963988"/>
          <p14:tracePt t="11413" x="10174288" y="3963988"/>
          <p14:tracePt t="11424" x="10088563" y="3963988"/>
          <p14:tracePt t="11435" x="10002838" y="3963988"/>
          <p14:tracePt t="11439" x="9939338" y="3963988"/>
          <p14:tracePt t="11450" x="9859963" y="3956050"/>
          <p14:tracePt t="11461" x="9802813" y="3956050"/>
          <p14:tracePt t="11465" x="9725025" y="3941763"/>
          <p14:tracePt t="11470" x="9675813" y="3927475"/>
          <p14:tracePt t="11484" x="9575800" y="3906838"/>
          <p14:tracePt t="11488" x="9504363" y="3892550"/>
          <p14:tracePt t="11503" x="9361488" y="3827463"/>
          <p14:tracePt t="11516" x="9340850" y="3813175"/>
          <p14:tracePt t="11520" x="9297988" y="3792538"/>
          <p14:tracePt t="11531" x="9275763" y="3778250"/>
          <p14:tracePt t="11539" x="9247188" y="3757613"/>
          <p14:tracePt t="11548" x="9240838" y="3743325"/>
          <p14:tracePt t="11552" x="9240838" y="3729038"/>
          <p14:tracePt t="11565" x="9226550" y="3729038"/>
          <p14:tracePt t="11582" x="9226550" y="3714750"/>
          <p14:tracePt t="11603" x="9240838" y="3714750"/>
          <p14:tracePt t="11612" x="9275763" y="3706813"/>
          <p14:tracePt t="11627" x="9326563" y="3692525"/>
          <p14:tracePt t="11632" x="9361488" y="3678238"/>
          <p14:tracePt t="11639" x="9424988" y="3663950"/>
          <p14:tracePt t="11642" x="9504363" y="3643313"/>
          <p14:tracePt t="11649" x="9625013" y="3614738"/>
          <p14:tracePt t="11663" x="9675813" y="3606800"/>
          <p14:tracePt t="11667" x="9753600" y="3592513"/>
          <p14:tracePt t="11679" x="9839325" y="3578225"/>
          <p14:tracePt t="11683" x="9925050" y="3563938"/>
          <p14:tracePt t="11696" x="9988550" y="3557588"/>
          <p14:tracePt t="11700" x="10017125" y="3557588"/>
          <p14:tracePt t="11703" x="10074275" y="3543300"/>
          <p14:tracePt t="11718" x="10117138" y="3543300"/>
          <p14:tracePt t="11727" x="10153650" y="3543300"/>
          <p14:tracePt t="11731" x="10174288" y="3543300"/>
          <p14:tracePt t="11741" x="10188575" y="3543300"/>
          <p14:tracePt t="11751" x="10202863" y="3543300"/>
          <p14:tracePt t="11756" x="10217150" y="3543300"/>
          <p14:tracePt t="11779" x="10223500" y="3543300"/>
          <p14:tracePt t="11816" x="10217150" y="3543300"/>
          <p14:tracePt t="11832" x="10188575" y="3543300"/>
          <p14:tracePt t="11836" x="10153650" y="3543300"/>
          <p14:tracePt t="11847" x="10117138" y="3543300"/>
          <p14:tracePt t="11851" x="10017125" y="3543300"/>
          <p14:tracePt t="11861" x="9959975" y="3543300"/>
          <p14:tracePt t="11870" x="9888538" y="3543300"/>
          <p14:tracePt t="11877" x="9788525" y="3514725"/>
          <p14:tracePt t="11881" x="9690100" y="3506788"/>
          <p14:tracePt t="11897" x="9604375" y="3492500"/>
          <p14:tracePt t="11901" x="9504363" y="3463925"/>
          <p14:tracePt t="11905" x="9410700" y="3457575"/>
          <p14:tracePt t="11919" x="9326563" y="3429000"/>
          <p14:tracePt t="11924" x="9247188" y="3400425"/>
          <p14:tracePt t="11937" x="9240838" y="3394075"/>
          <p14:tracePt t="11941" x="9175750" y="3379788"/>
          <p14:tracePt t="11953" x="9140825" y="3351213"/>
          <p14:tracePt t="11963" x="9112250" y="3343275"/>
          <p14:tracePt t="11967" x="9097963" y="3314700"/>
          <p14:tracePt t="11971" x="9075738" y="3294063"/>
          <p14:tracePt t="12234" x="9047163" y="3279775"/>
          <p14:tracePt t="12244" x="9026525" y="3265488"/>
          <p14:tracePt t="12254" x="8990013" y="3243263"/>
          <p14:tracePt t="12265" x="8897938" y="3165475"/>
          <p14:tracePt t="12269" x="8812213" y="3100388"/>
          <p14:tracePt t="12282" x="8712200" y="3030538"/>
          <p14:tracePt t="12286" x="8597900" y="2951163"/>
          <p14:tracePt t="12297" x="8462963" y="2851150"/>
          <p14:tracePt t="12303" x="8313738" y="2765425"/>
          <p14:tracePt t="12315" x="8162925" y="2667000"/>
          <p14:tracePt t="12322" x="7999413" y="2566988"/>
          <p14:tracePt t="12327" x="7835900" y="2466975"/>
          <p14:tracePt t="12340" x="7658100" y="2366963"/>
          <p14:tracePt t="12344" x="7500938" y="2274888"/>
          <p14:tracePt t="12348" x="7335838" y="2189163"/>
          <p14:tracePt t="12362" x="7172325" y="2103438"/>
          <p14:tracePt t="12366" x="7037388" y="2024063"/>
          <p14:tracePt t="12376" x="6986588" y="1989138"/>
          <p14:tracePt t="12381" x="6888163" y="1917700"/>
          <p14:tracePt t="12397" x="6788150" y="1839913"/>
          <p14:tracePt t="12402" x="6708775" y="1789113"/>
          <p14:tracePt t="12406" x="6659563" y="1739900"/>
          <p14:tracePt t="12421" x="6630988" y="1717675"/>
          <p14:tracePt t="12428" x="6594475" y="1674813"/>
          <p14:tracePt t="12432" x="6573838" y="1639888"/>
          <p14:tracePt t="12452" x="6559550" y="1625600"/>
          <p14:tracePt t="12457" x="6530975" y="1589088"/>
          <p14:tracePt t="12477" x="6530975" y="1574800"/>
          <p14:tracePt t="12497" x="6530975" y="1560513"/>
          <p14:tracePt t="12517" x="6545263" y="1560513"/>
          <p14:tracePt t="12521" x="6580188" y="1554163"/>
          <p14:tracePt t="12527" x="6623050" y="1554163"/>
          <p14:tracePt t="12539" x="6659563" y="1539875"/>
          <p14:tracePt t="12544" x="6708775" y="1525588"/>
          <p14:tracePt t="12561" x="6759575" y="1511300"/>
          <p14:tracePt t="12578" x="6823075" y="1504950"/>
          <p14:tracePt t="12582" x="6937375" y="1476375"/>
          <p14:tracePt t="12586" x="7008813" y="1476375"/>
          <p14:tracePt t="12589" x="7072313" y="1462088"/>
          <p14:tracePt t="12604" x="7143750" y="1454150"/>
          <p14:tracePt t="12614" x="7237413" y="1454150"/>
          <p14:tracePt t="12618" x="7386638" y="1439863"/>
          <p14:tracePt t="12624" x="7486650" y="1425575"/>
          <p14:tracePt t="12638" x="7586663" y="1425575"/>
          <p14:tracePt t="12643" x="7635875" y="1425575"/>
          <p14:tracePt t="12653" x="7735888" y="1425575"/>
          <p14:tracePt t="12657" x="7835900" y="1454150"/>
          <p14:tracePt t="12669" x="7913688" y="1462088"/>
          <p14:tracePt t="12673" x="7985125" y="1504950"/>
          <p14:tracePt t="12687" x="8035925" y="1539875"/>
          <p14:tracePt t="12694" x="8064500" y="1554163"/>
          <p14:tracePt t="12706" x="8099425" y="1560513"/>
          <p14:tracePt t="12710" x="8121650" y="1589088"/>
          <p14:tracePt t="12714" x="8134350" y="1603375"/>
          <p14:tracePt t="12726" x="8148638" y="1611313"/>
          <p14:tracePt t="12730" x="8162925" y="1625600"/>
          <p14:tracePt t="12762" x="8162925" y="1639888"/>
          <p14:tracePt t="12772" x="8134350" y="1639888"/>
          <p14:tracePt t="12778" x="8113713" y="1639888"/>
          <p14:tracePt t="12789" x="8021638" y="1654175"/>
          <p14:tracePt t="12795" x="7950200" y="1654175"/>
          <p14:tracePt t="12810" x="7735888" y="1660525"/>
          <p14:tracePt t="12823" x="7600950" y="1660525"/>
          <p14:tracePt t="12828" x="7450138" y="1660525"/>
          <p14:tracePt t="12832" x="7258050" y="1660525"/>
          <p14:tracePt t="12846" x="7086600" y="1660525"/>
          <p14:tracePt t="12851" x="6908800" y="1660525"/>
          <p14:tracePt t="12872" x="6708775" y="1660525"/>
          <p14:tracePt t="12877" x="6296025" y="1639888"/>
          <p14:tracePt t="12885" x="6081713" y="1611313"/>
          <p14:tracePt t="12889" x="5881688" y="1589088"/>
          <p14:tracePt t="12901" x="5695950" y="1554163"/>
          <p14:tracePt t="12906" x="5503863" y="1525588"/>
          <p14:tracePt t="12934" x="5318125" y="1490663"/>
          <p14:tracePt t="12938" x="4983163" y="1362075"/>
          <p14:tracePt t="12952" x="4870450" y="1311275"/>
          <p14:tracePt t="12956" x="4770438" y="1262063"/>
          <p14:tracePt t="12961" x="4684713" y="1211263"/>
          <p14:tracePt t="12978" x="4619625" y="1162050"/>
          <p14:tracePt t="12986" x="4570413" y="1112838"/>
          <p14:tracePt t="12994" x="4533900" y="1062038"/>
          <p14:tracePt t="12998" x="4491038" y="1012825"/>
          <p14:tracePt t="13011" x="4470400" y="962025"/>
          <p14:tracePt t="13016" x="4441825" y="927100"/>
          <p14:tracePt t="13020" x="4441825" y="876300"/>
          <p14:tracePt t="13030" x="4427538" y="827088"/>
          <p14:tracePt t="13034" x="4421188" y="790575"/>
          <p14:tracePt t="13053" x="4421188" y="776288"/>
          <p14:tracePt t="13057" x="4421188" y="698500"/>
          <p14:tracePt t="13062" x="4421188" y="663575"/>
          <p14:tracePt t="13066" x="4421188" y="641350"/>
          <p14:tracePt t="13077" x="4421188" y="598488"/>
          <p14:tracePt t="13081" x="4421188" y="563563"/>
          <p14:tracePt t="13096" x="4427538" y="534988"/>
          <p14:tracePt t="13103" x="4456113" y="498475"/>
          <p14:tracePt t="13107" x="4470400" y="484188"/>
          <p14:tracePt t="13121" x="4484688" y="463550"/>
          <p14:tracePt t="13131" x="4505325" y="434975"/>
          <p14:tracePt t="13135" x="4519613" y="412750"/>
          <p14:tracePt t="13139" x="4541838" y="398463"/>
          <p14:tracePt t="13152" x="4556125" y="377825"/>
          <p14:tracePt t="13156" x="4570413" y="363538"/>
          <p14:tracePt t="13171" x="4591050" y="349250"/>
          <p14:tracePt t="13177" x="4605338" y="334963"/>
          <p14:tracePt t="13194" x="4633913" y="314325"/>
          <p14:tracePt t="13198" x="4691063" y="285750"/>
          <p14:tracePt t="13203" x="4719638" y="263525"/>
          <p14:tracePt t="13222" x="4819650" y="228600"/>
          <p14:tracePt t="13233" x="4870450" y="214313"/>
          <p14:tracePt t="13237" x="4940300" y="185738"/>
          <p14:tracePt t="13252" x="5019675" y="163513"/>
          <p14:tracePt t="13256" x="5097463" y="134938"/>
          <p14:tracePt t="13260" x="5183188" y="128588"/>
          <p14:tracePt t="13277" x="5332413" y="85725"/>
          <p14:tracePt t="13282" x="5432425" y="63500"/>
          <p14:tracePt t="13286" x="5546725" y="34925"/>
          <p14:tracePt t="13303" x="5611813" y="28575"/>
          <p14:tracePt t="13476" x="9190038" y="34925"/>
          <p14:tracePt t="13487" x="9340850" y="63500"/>
          <p14:tracePt t="13496" x="9490075" y="77788"/>
          <p14:tracePt t="13500" x="9625013" y="100013"/>
          <p14:tracePt t="13515" x="9759950" y="128588"/>
          <p14:tracePt t="13518" x="9825038" y="149225"/>
          <p14:tracePt t="13532" x="9939338" y="177800"/>
          <p14:tracePt t="13539" x="10139363" y="228600"/>
          <p14:tracePt t="13544" x="10174288" y="234950"/>
          <p14:tracePt t="13558" x="10288588" y="263525"/>
          <p14:tracePt t="13563" x="10374313" y="300038"/>
          <p14:tracePt t="13567" x="10466388" y="334963"/>
          <p14:tracePt t="13579" x="10537825" y="363538"/>
          <p14:tracePt t="13585" x="10601325" y="384175"/>
          <p14:tracePt t="13589" x="10629900" y="412750"/>
          <p14:tracePt t="13601" x="10715625" y="449263"/>
          <p14:tracePt t="13605" x="10729913" y="463550"/>
          <p14:tracePt t="13619" x="10766425" y="484188"/>
          <p14:tracePt t="13623" x="10787063" y="512763"/>
          <p14:tracePt t="13638" x="10829925" y="549275"/>
          <p14:tracePt t="13646" x="10837863" y="577850"/>
          <p14:tracePt t="13649" x="10852150" y="592138"/>
          <p14:tracePt t="13653" x="10866438" y="612775"/>
          <p14:tracePt t="13668" x="10880725" y="663575"/>
          <p14:tracePt t="13672" x="10880725" y="692150"/>
          <p14:tracePt t="13681" x="10880725" y="727075"/>
          <p14:tracePt t="13685" x="10880725" y="776288"/>
          <p14:tracePt t="13698" x="10880725" y="812800"/>
          <p14:tracePt t="13707" x="10880725" y="862013"/>
          <p14:tracePt t="13712" x="10866438" y="912813"/>
          <p14:tracePt t="13721" x="10829925" y="990600"/>
          <p14:tracePt t="13726" x="10766425" y="1090613"/>
          <p14:tracePt t="13740" x="10701338" y="1176338"/>
          <p14:tracePt t="13745" x="10637838" y="1254125"/>
          <p14:tracePt t="13753" x="10552113" y="1339850"/>
          <p14:tracePt t="13768" x="10466388" y="1411288"/>
          <p14:tracePt t="13772" x="10366375" y="1490663"/>
          <p14:tracePt t="13777" x="10274300" y="1574800"/>
          <p14:tracePt t="13795" x="10153650" y="1654175"/>
          <p14:tracePt t="13799" x="9910763" y="1803400"/>
          <p14:tracePt t="13812" x="9788525" y="1854200"/>
          <p14:tracePt t="13816" x="9661525" y="1903413"/>
          <p14:tracePt t="13828" x="9525000" y="1966913"/>
          <p14:tracePt t="13832" x="9390063" y="2003425"/>
          <p14:tracePt t="13846" x="9226550" y="2038350"/>
          <p14:tracePt t="13851" x="9047163" y="2074863"/>
          <p14:tracePt t="13854" x="8877300" y="2103438"/>
          <p14:tracePt t="13869" x="8534400" y="2138363"/>
          <p14:tracePt t="13873" x="8328025" y="2166938"/>
          <p14:tracePt t="13885" x="8199438" y="2174875"/>
          <p14:tracePt t="13897" x="7770813" y="2203450"/>
          <p14:tracePt t="13901" x="7521575" y="2217738"/>
          <p14:tracePt t="13904" x="7386638" y="2224088"/>
          <p14:tracePt t="13916" x="6937375" y="2238375"/>
          <p14:tracePt t="13920" x="6645275" y="2252663"/>
          <p14:tracePt t="13934" x="6359525" y="2266950"/>
          <p14:tracePt t="13947" x="6046788" y="2274888"/>
          <p14:tracePt t="13952" x="5710238" y="2287588"/>
          <p14:tracePt t="13955" x="5561013" y="2287588"/>
          <p14:tracePt t="13962" x="5054600" y="2301875"/>
          <p14:tracePt t="13973" x="4719638" y="2301875"/>
          <p14:tracePt t="13978" x="4406900" y="2301875"/>
          <p14:tracePt t="13990" x="4121150" y="2301875"/>
          <p14:tracePt t="13994" x="3806825" y="2301875"/>
          <p14:tracePt t="14004" x="3663950" y="2274888"/>
          <p14:tracePt t="14010" x="3414713" y="2238375"/>
          <p14:tracePt t="14021" x="3194050" y="2174875"/>
          <p14:tracePt t="14026" x="2965450" y="2124075"/>
          <p14:tracePt t="14044" x="2767013" y="2052638"/>
          <p14:tracePt t="14048" x="2701925" y="2017713"/>
          <p14:tracePt t="14052" x="2552700" y="1952625"/>
          <p14:tracePt t="14059" x="2438400" y="1889125"/>
          <p14:tracePt t="14075" x="2338388" y="1825625"/>
          <p14:tracePt t="14079" x="2252663" y="1774825"/>
          <p14:tracePt t="14083" x="2203450" y="1725613"/>
          <p14:tracePt t="14111" x="2152650" y="1674813"/>
          <p14:tracePt t="14115" x="2074863" y="1603375"/>
          <p14:tracePt t="14127" x="2052638" y="1574800"/>
          <p14:tracePt t="14132" x="2038350" y="1554163"/>
          <p14:tracePt t="14147" x="2038350" y="1539875"/>
          <p14:tracePt t="14152" x="2038350" y="1525588"/>
          <p14:tracePt t="14157" x="2038350" y="1490663"/>
          <p14:tracePt t="14183" x="2038350" y="1462088"/>
          <p14:tracePt t="14188" x="2189163" y="1311275"/>
          <p14:tracePt t="14194" x="2281238" y="1239838"/>
          <p14:tracePt t="14208" x="2389188" y="1162050"/>
          <p14:tracePt t="14213" x="2516188" y="1076325"/>
          <p14:tracePt t="14222" x="2638425" y="998538"/>
          <p14:tracePt t="14228" x="2781300" y="912813"/>
          <p14:tracePt t="14240" x="2944813" y="841375"/>
          <p14:tracePt t="14245" x="3101975" y="749300"/>
          <p14:tracePt t="14250" x="3265488" y="677863"/>
          <p14:tracePt t="14272" x="3614738" y="534988"/>
          <p14:tracePt t="14278" x="3814763" y="463550"/>
          <p14:tracePt t="14283" x="4021138" y="412750"/>
          <p14:tracePt t="14298" x="4241800" y="334963"/>
          <p14:tracePt t="14314" x="4470400" y="277813"/>
          <p14:tracePt t="14319" x="4905375" y="177800"/>
          <p14:tracePt t="14324" x="5119688" y="134938"/>
          <p14:tracePt t="14337" x="5332413" y="114300"/>
          <p14:tracePt t="14345" x="5561013" y="85725"/>
          <p14:tracePt t="14354" x="5781675" y="63500"/>
          <p14:tracePt t="14359" x="5995988" y="49213"/>
          <p14:tracePt t="14363" x="6210300" y="49213"/>
          <p14:tracePt t="14379" x="6424613" y="49213"/>
          <p14:tracePt t="14392" x="6630988" y="49213"/>
          <p14:tracePt t="14396" x="7037388" y="49213"/>
          <p14:tracePt t="14407" x="7237413" y="49213"/>
          <p14:tracePt t="14412" x="7407275" y="63500"/>
          <p14:tracePt t="14427" x="7586663" y="85725"/>
          <p14:tracePt t="14432" x="7764463" y="128588"/>
          <p14:tracePt t="14436" x="7921625" y="149225"/>
          <p14:tracePt t="14450" x="8070850" y="177800"/>
          <p14:tracePt t="14454" x="8213725" y="214313"/>
          <p14:tracePt t="14472" x="8477250" y="285750"/>
          <p14:tracePt t="14476" x="8577263" y="328613"/>
          <p14:tracePt t="14489" x="8634413" y="349250"/>
          <p14:tracePt t="14494" x="8797925" y="427038"/>
          <p14:tracePt t="14501" x="8863013" y="449263"/>
          <p14:tracePt t="14513" x="8940800" y="512763"/>
          <p14:tracePt t="14517" x="9012238" y="549275"/>
          <p14:tracePt t="14548" x="9090025" y="598488"/>
          <p14:tracePt t="14552" x="9247188" y="741363"/>
          <p14:tracePt t="14555" x="9290050" y="798513"/>
          <p14:tracePt t="14570" x="9326563" y="841375"/>
          <p14:tracePt t="14574" x="9347200" y="890588"/>
          <p14:tracePt t="14586" x="9375775" y="927100"/>
          <p14:tracePt t="14590" x="9396413" y="962025"/>
          <p14:tracePt t="14613" x="9410700" y="998538"/>
          <p14:tracePt t="14617" x="9439275" y="1062038"/>
          <p14:tracePt t="14621" x="9439275" y="1098550"/>
          <p14:tracePt t="14634" x="9453563" y="1141413"/>
          <p14:tracePt t="14639" x="9453563" y="1176338"/>
          <p14:tracePt t="14660" x="9453563" y="1262063"/>
          <p14:tracePt t="14667" x="9453563" y="1304925"/>
          <p14:tracePt t="14670" x="9424988" y="1339850"/>
          <p14:tracePt t="14682" x="9410700" y="1390650"/>
          <p14:tracePt t="14686" x="9375775" y="1425575"/>
          <p14:tracePt t="14708" x="9297988" y="1525588"/>
          <p14:tracePt t="14712" x="9240838" y="1574800"/>
          <p14:tracePt t="14723" x="9175750" y="1625600"/>
          <p14:tracePt t="14728" x="9075738" y="1703388"/>
          <p14:tracePt t="14741" x="8990013" y="1739900"/>
          <p14:tracePt t="14753" x="8877300" y="1789113"/>
          <p14:tracePt t="14758" x="8777288" y="1825625"/>
          <p14:tracePt t="14763" x="8634413" y="1868488"/>
          <p14:tracePt t="14770" x="8499475" y="1903413"/>
          <p14:tracePt t="14775" x="8348663" y="1924050"/>
          <p14:tracePt t="14791" x="8185150" y="1924050"/>
          <p14:tracePt t="14796" x="8021638" y="1938338"/>
          <p14:tracePt t="14801" x="7835900" y="1938338"/>
          <p14:tracePt t="14814" x="7650163" y="1938338"/>
          <p14:tracePt t="14819" x="7458075" y="1924050"/>
          <p14:tracePt t="14823" x="7258050" y="1889125"/>
          <p14:tracePt t="14839" x="7072313" y="1839913"/>
          <p14:tracePt t="14845" x="6888163" y="1789113"/>
          <p14:tracePt t="14849" x="6688138" y="1717675"/>
          <p14:tracePt t="14863" x="6496050" y="1654175"/>
          <p14:tracePt t="14869" x="6310313" y="1589088"/>
          <p14:tracePt t="14873" x="6124575" y="1511300"/>
          <p14:tracePt t="14891" x="5961063" y="1454150"/>
          <p14:tracePt t="14897" x="5767388" y="1362075"/>
          <p14:tracePt t="14919" x="5368925" y="1112838"/>
          <p14:tracePt t="14923" x="5248275" y="1012825"/>
          <p14:tracePt t="14927" x="5205413" y="962025"/>
          <p14:tracePt t="14941" x="5133975" y="876300"/>
          <p14:tracePt t="14946" x="5083175" y="790575"/>
          <p14:tracePt t="14962" x="5033963" y="698500"/>
          <p14:tracePt t="14974" x="5005388" y="627063"/>
          <p14:tracePt t="14978" x="4997450" y="527050"/>
          <p14:tracePt t="14982" x="4997450" y="434975"/>
          <p14:tracePt t="14997" x="4997450" y="384175"/>
          <p14:tracePt t="15001" x="5019675" y="328613"/>
          <p14:tracePt t="15013" x="5083175" y="285750"/>
          <p14:tracePt t="15028" x="5168900" y="228600"/>
          <p14:tracePt t="15032" x="5354638" y="128588"/>
          <p14:tracePt t="15038" x="5546725" y="63500"/>
          <p14:tracePt t="15044" x="5668963" y="28575"/>
          <p14:tracePt t="15167" x="9347200" y="114300"/>
          <p14:tracePt t="15178" x="9575800" y="185738"/>
          <p14:tracePt t="15187" x="9759950" y="263525"/>
          <p14:tracePt t="15200" x="9953625" y="334963"/>
          <p14:tracePt t="15205" x="10117138" y="427038"/>
          <p14:tracePt t="15209" x="10166350" y="477838"/>
          <p14:tracePt t="15223" x="10302875" y="549275"/>
          <p14:tracePt t="15228" x="10488613" y="692150"/>
          <p14:tracePt t="15232" x="10523538" y="741363"/>
          <p14:tracePt t="15246" x="10615613" y="812800"/>
          <p14:tracePt t="15250" x="10680700" y="912813"/>
          <p14:tracePt t="15262" x="10729913" y="976313"/>
          <p14:tracePt t="15266" x="10766425" y="1047750"/>
          <p14:tracePt t="15277" x="10801350" y="1127125"/>
          <p14:tracePt t="15281" x="10815638" y="1204913"/>
          <p14:tracePt t="15298" x="10829925" y="1262063"/>
          <p14:tracePt t="15303" x="10829925" y="1325563"/>
          <p14:tracePt t="15306" x="10829925" y="1390650"/>
          <p14:tracePt t="15321" x="10829925" y="1454150"/>
          <p14:tracePt t="15327" x="10801350" y="1511300"/>
          <p14:tracePt t="15335" x="10766425" y="1560513"/>
          <p14:tracePt t="15339" x="10680700" y="1674813"/>
          <p14:tracePt t="15352" x="10587038" y="1754188"/>
          <p14:tracePt t="15356" x="10502900" y="1825625"/>
          <p14:tracePt t="15371" x="10366375" y="1903413"/>
          <p14:tracePt t="15377" x="10217150" y="1989138"/>
          <p14:tracePt t="15381" x="10053638" y="2066925"/>
          <p14:tracePt t="15385" x="9739313" y="2203450"/>
          <p14:tracePt t="15400" x="9504363" y="2274888"/>
          <p14:tracePt t="15404" x="9247188" y="2338388"/>
          <p14:tracePt t="15417" x="8975725" y="2387600"/>
          <p14:tracePt t="15420" x="8697913" y="2438400"/>
          <p14:tracePt t="15431" x="8399463" y="2481263"/>
          <p14:tracePt t="15435" x="8064500" y="2501900"/>
          <p14:tracePt t="15447" x="7721600" y="2516188"/>
          <p14:tracePt t="15453" x="7372350" y="2516188"/>
          <p14:tracePt t="15464" x="7008813" y="2516188"/>
          <p14:tracePt t="15468" x="6659563" y="2516188"/>
          <p14:tracePt t="15477" x="6345238" y="2452688"/>
          <p14:tracePt t="15486" x="6010275" y="2387600"/>
          <p14:tracePt t="15505" x="5403850" y="2224088"/>
          <p14:tracePt t="15510" x="5268913" y="2174875"/>
          <p14:tracePt t="15514" x="4784725" y="2017713"/>
          <p14:tracePt t="15529" x="4670425" y="1966913"/>
          <p14:tracePt t="15533" x="4427538" y="1854200"/>
          <p14:tracePt t="15549" x="4070350" y="1639888"/>
          <p14:tracePt t="15563" x="3929063" y="1525588"/>
          <p14:tracePt t="15567" x="3814763" y="1411288"/>
          <p14:tracePt t="15572" x="3778250" y="1362075"/>
          <p14:tracePt t="15586" x="3643313" y="1162050"/>
          <p14:tracePt t="15600" x="3608388" y="1062038"/>
          <p14:tracePt t="15605" x="3557588" y="898525"/>
          <p14:tracePt t="15621" x="3557588" y="790575"/>
          <p14:tracePt t="15627" x="3557588" y="677863"/>
          <p14:tracePt t="15633" x="3557588" y="549275"/>
          <p14:tracePt t="15638" x="3608388" y="427038"/>
          <p14:tracePt t="15657" x="3678238" y="300038"/>
          <p14:tracePt t="15836" x="9247188" y="214313"/>
          <p14:tracePt t="15847" x="9347200" y="328613"/>
          <p14:tracePt t="15856" x="9439275" y="434975"/>
          <p14:tracePt t="15870" x="9510713" y="534988"/>
          <p14:tracePt t="15875" x="9539288" y="598488"/>
          <p14:tracePt t="15879" x="9575800" y="712788"/>
          <p14:tracePt t="15891" x="9610725" y="798513"/>
          <p14:tracePt t="15895" x="9639300" y="898525"/>
          <p14:tracePt t="15910" x="9639300" y="998538"/>
          <p14:tracePt t="15914" x="9653588" y="1090613"/>
          <p14:tracePt t="15918" x="9653588" y="1176338"/>
          <p14:tracePt t="15931" x="9653588" y="1311275"/>
          <p14:tracePt t="15935" x="9610725" y="1362075"/>
          <p14:tracePt t="15947" x="9575800" y="1439863"/>
          <p14:tracePt t="15950" x="9504363" y="1574800"/>
          <p14:tracePt t="15960" x="9410700" y="1660525"/>
          <p14:tracePt t="15972" x="9326563" y="1739900"/>
          <p14:tracePt t="15977" x="9197975" y="1825625"/>
          <p14:tracePt t="15989" x="9061450" y="1903413"/>
          <p14:tracePt t="15994" x="8926513" y="1966913"/>
          <p14:tracePt t="15998" x="8748713" y="2038350"/>
          <p14:tracePt t="16012" x="8548688" y="2103438"/>
          <p14:tracePt t="16020" x="8334375" y="2138363"/>
          <p14:tracePt t="16024" x="7964488" y="2224088"/>
          <p14:tracePt t="16038" x="7707313" y="2238375"/>
          <p14:tracePt t="16044" x="7572375" y="2252663"/>
          <p14:tracePt t="16048" x="7300913" y="2252663"/>
          <p14:tracePt t="16057" x="6845300" y="2252663"/>
          <p14:tracePt t="16063" x="6723063" y="2252663"/>
          <p14:tracePt t="16077" x="6459538" y="2217738"/>
          <p14:tracePt t="16082" x="6196013" y="2152650"/>
          <p14:tracePt t="16094" x="5946775" y="2089150"/>
          <p14:tracePt t="16101" x="5695950" y="2024063"/>
          <p14:tracePt t="16105" x="5468938" y="1952625"/>
          <p14:tracePt t="16115" x="5233988" y="1868488"/>
          <p14:tracePt t="16120" x="5005388" y="1774825"/>
          <p14:tracePt t="16134" x="4805363" y="1689100"/>
          <p14:tracePt t="16138" x="4619625" y="1603375"/>
          <p14:tracePt t="16152" x="4456113" y="1511300"/>
          <p14:tracePt t="16157" x="4321175" y="1425575"/>
          <p14:tracePt t="16161" x="4270375" y="1390650"/>
          <p14:tracePt t="16168" x="4156075" y="1304925"/>
          <p14:tracePt t="16184" x="4006850" y="1154113"/>
          <p14:tracePt t="16201" x="3943350" y="990600"/>
          <p14:tracePt t="16214" x="3929063" y="927100"/>
          <p14:tracePt t="16218" x="3929063" y="798513"/>
          <p14:tracePt t="16230" x="3929063" y="712788"/>
          <p14:tracePt t="16234" x="4029075" y="549275"/>
          <p14:tracePt t="16250" x="4170363" y="427038"/>
          <p14:tracePt t="16255" x="4356100" y="277813"/>
          <p14:tracePt t="16260" x="4619625" y="100013"/>
          <p14:tracePt t="16465" x="11806238" y="100013"/>
          <p14:tracePt t="16477" x="11863388" y="185738"/>
          <p14:tracePt t="16481" x="11914188" y="263525"/>
          <p14:tracePt t="16495" x="11963400" y="334963"/>
          <p14:tracePt t="16499" x="11991975" y="412750"/>
          <p14:tracePt t="16510" x="12006263" y="484188"/>
          <p14:tracePt t="16515" x="12028488" y="563563"/>
          <p14:tracePt t="16527" x="12028488" y="627063"/>
          <p14:tracePt t="16534" x="12028488" y="698500"/>
          <p14:tracePt t="16538" x="12028488" y="776288"/>
          <p14:tracePt t="16551" x="12014200" y="847725"/>
          <p14:tracePt t="16555" x="11957050" y="976313"/>
          <p14:tracePt t="16569" x="11906250" y="1062038"/>
          <p14:tracePt t="16574" x="11828463" y="1154113"/>
          <p14:tracePt t="16582" x="11757025" y="1225550"/>
          <p14:tracePt t="16589" x="11664950" y="1339850"/>
          <p14:tracePt t="16601" x="11542713" y="1425575"/>
          <p14:tracePt t="16610" x="11414125" y="1539875"/>
          <p14:tracePt t="16614" x="11150600" y="1717675"/>
          <p14:tracePt t="16618" x="11050588" y="1774825"/>
          <p14:tracePt t="16631" x="10852150" y="1889125"/>
          <p14:tracePt t="16637" x="10488613" y="2074863"/>
          <p14:tracePt t="16646" x="10266363" y="2189163"/>
          <p14:tracePt t="16650" x="9988550" y="2301875"/>
          <p14:tracePt t="16662" x="9725025" y="2416175"/>
          <p14:tracePt t="16673" x="9453563" y="2516188"/>
          <p14:tracePt t="16678" x="9147175" y="2630488"/>
          <p14:tracePt t="16683" x="8834438" y="2716213"/>
          <p14:tracePt t="16695" x="8499475" y="2801938"/>
          <p14:tracePt t="16710" x="8185150" y="2879725"/>
          <p14:tracePt t="16715" x="7835900" y="2944813"/>
          <p14:tracePt t="16722" x="7500938" y="3001963"/>
          <p14:tracePt t="16726" x="7350125" y="3044825"/>
          <p14:tracePt t="16738" x="6788150" y="3100388"/>
          <p14:tracePt t="16744" x="6481763" y="3114675"/>
          <p14:tracePt t="16756" x="5818188" y="3114675"/>
          <p14:tracePt t="16768" x="5503863" y="3114675"/>
          <p14:tracePt t="16772" x="5397500" y="3114675"/>
          <p14:tracePt t="16786" x="5154613" y="3094038"/>
          <p14:tracePt t="16790" x="4940300" y="3044825"/>
          <p14:tracePt t="16804" x="4733925" y="2994025"/>
          <p14:tracePt t="16808" x="4541838" y="2916238"/>
          <p14:tracePt t="16814" x="4370388" y="2851150"/>
          <p14:tracePt t="16821" x="4306888" y="2816225"/>
          <p14:tracePt t="16836" x="4070350" y="2679700"/>
          <p14:tracePt t="16860" x="3892550" y="2538413"/>
          <p14:tracePt t="16865" x="3829050" y="2466975"/>
          <p14:tracePt t="16868" x="3778250" y="2381250"/>
          <p14:tracePt t="16883" x="3743325" y="2301875"/>
          <p14:tracePt t="16890" x="3714750" y="2224088"/>
          <p14:tracePt t="16895" x="3678238" y="2074863"/>
          <p14:tracePt t="16907" x="3678238" y="1974850"/>
          <p14:tracePt t="16912" x="3678238" y="1868488"/>
          <p14:tracePt t="16927" x="3678238" y="1725613"/>
          <p14:tracePt t="16931" x="3743325" y="1589088"/>
          <p14:tracePt t="16934" x="3814763" y="1439863"/>
          <p14:tracePt t="16946" x="3906838" y="1276350"/>
          <p14:tracePt t="16950" x="4106863" y="998538"/>
          <p14:tracePt t="16968" x="4270375" y="827088"/>
          <p14:tracePt t="16977" x="4684713" y="449263"/>
          <p14:tracePt t="16981" x="4933950" y="277813"/>
          <p14:tracePt t="16995" x="5205413" y="114300"/>
          <p14:tracePt t="16999" x="5332413" y="49213"/>
          <p14:tracePt t="17149" x="8863013" y="134938"/>
          <p14:tracePt t="17166" x="8940800" y="200025"/>
          <p14:tracePt t="17170" x="8997950" y="277813"/>
          <p14:tracePt t="17174" x="9047163" y="349250"/>
          <p14:tracePt t="17188" x="9090025" y="398463"/>
          <p14:tracePt t="17194" x="9126538" y="477838"/>
          <p14:tracePt t="17198" x="9161463" y="534988"/>
          <p14:tracePt t="17214" x="9190038" y="598488"/>
          <p14:tracePt t="17218" x="9197975" y="677863"/>
          <p14:tracePt t="17230" x="9212263" y="741363"/>
          <p14:tracePt t="17238" x="9212263" y="790575"/>
          <p14:tracePt t="17243" x="9212263" y="847725"/>
          <p14:tracePt t="17248" x="9212263" y="912813"/>
          <p14:tracePt t="17262" x="9212263" y="976313"/>
          <p14:tracePt t="17266" x="9212263" y="1041400"/>
          <p14:tracePt t="17272" x="9190038" y="1098550"/>
          <p14:tracePt t="17285" x="9147175" y="1190625"/>
          <p14:tracePt t="17289" x="9097963" y="1254125"/>
          <p14:tracePt t="17304" x="9026525" y="1362075"/>
          <p14:tracePt t="17311" x="8947150" y="1454150"/>
          <p14:tracePt t="17315" x="8877300" y="1525588"/>
          <p14:tracePt t="17319" x="8763000" y="1603375"/>
          <p14:tracePt t="17333" x="8662988" y="1660525"/>
          <p14:tracePt t="17344" x="8534400" y="1754188"/>
          <p14:tracePt t="17348" x="8399463" y="1817688"/>
          <p14:tracePt t="17351" x="8248650" y="1874838"/>
          <p14:tracePt t="17369" x="7899400" y="1974850"/>
          <p14:tracePt t="17381" x="7700963" y="2024063"/>
          <p14:tracePt t="17387" x="7486650" y="2052638"/>
          <p14:tracePt t="17391" x="7286625" y="2074863"/>
          <p14:tracePt t="17405" x="7072313" y="2074863"/>
          <p14:tracePt t="17412" x="6859588" y="2074863"/>
          <p14:tracePt t="17416" x="6645275" y="2074863"/>
          <p14:tracePt t="17429" x="6424613" y="2074863"/>
          <p14:tracePt t="17439" x="6210300" y="2024063"/>
          <p14:tracePt t="17444" x="6032500" y="1989138"/>
          <p14:tracePt t="17454" x="5846763" y="1924050"/>
          <p14:tracePt t="17458" x="5683250" y="1868488"/>
          <p14:tracePt t="17469" x="5611813" y="1825625"/>
          <p14:tracePt t="17473" x="5497513" y="1768475"/>
          <p14:tracePt t="17496" x="5383213" y="1689100"/>
          <p14:tracePt t="17500" x="5219700" y="1554163"/>
          <p14:tracePt t="17504" x="5183188" y="1490663"/>
          <p14:tracePt t="17519" x="5133975" y="1411288"/>
          <p14:tracePt t="17525" x="5105400" y="1354138"/>
          <p14:tracePt t="17536" x="5105400" y="1276350"/>
          <p14:tracePt t="17539" x="5105400" y="1211263"/>
          <p14:tracePt t="17552" x="5105400" y="1098550"/>
          <p14:tracePt t="17556" x="5119688" y="1027113"/>
          <p14:tracePt t="17573" x="5248275" y="847725"/>
          <p14:tracePt t="17579" x="5368925" y="727075"/>
          <p14:tracePt t="17583" x="5568950" y="563563"/>
          <p14:tracePt t="17587" x="5810250" y="384175"/>
          <p14:tracePt t="17599" x="6096000" y="214313"/>
          <p14:tracePt t="17604" x="6430963" y="14288"/>
          <p14:tracePt t="17770" x="10766425" y="149225"/>
          <p14:tracePt t="17780" x="10829925" y="234950"/>
          <p14:tracePt t="17791" x="10866438" y="314325"/>
          <p14:tracePt t="17802" x="10901363" y="384175"/>
          <p14:tracePt t="17807" x="10929938" y="477838"/>
          <p14:tracePt t="17812" x="10952163" y="549275"/>
          <p14:tracePt t="17829" x="10966450" y="727075"/>
          <p14:tracePt t="17844" x="10966450" y="798513"/>
          <p14:tracePt t="17849" x="10966450" y="947738"/>
          <p14:tracePt t="17856" x="10929938" y="1047750"/>
          <p14:tracePt t="17860" x="10880725" y="1154113"/>
          <p14:tracePt t="17873" x="10801350" y="1254125"/>
          <p14:tracePt t="17878" x="10729913" y="1376363"/>
          <p14:tracePt t="17884" x="10615613" y="1504950"/>
          <p14:tracePt t="17898" x="10488613" y="1639888"/>
          <p14:tracePt t="17906" x="10337800" y="1774825"/>
          <p14:tracePt t="17911" x="10174288" y="1917700"/>
          <p14:tracePt t="17927" x="9853613" y="2166938"/>
          <p14:tracePt t="17933" x="9639300" y="2301875"/>
          <p14:tracePt t="17937" x="9396413" y="2452688"/>
          <p14:tracePt t="17942" x="9161463" y="2587625"/>
          <p14:tracePt t="17949" x="8891588" y="2716213"/>
          <p14:tracePt t="17961" x="8763000" y="2765425"/>
          <p14:tracePt t="17966" x="8528050" y="2865438"/>
          <p14:tracePt t="17979" x="8262938" y="2965450"/>
          <p14:tracePt t="17984" x="8021638" y="3051175"/>
          <p14:tracePt t="17989" x="7813675" y="3114675"/>
          <p14:tracePt t="17997" x="7600950" y="3165475"/>
          <p14:tracePt t="18010" x="7400925" y="3214688"/>
          <p14:tracePt t="18018" x="7223125" y="3243263"/>
          <p14:tracePt t="18022" x="7037388" y="3251200"/>
          <p14:tracePt t="18040" x="6873875" y="3251200"/>
          <p14:tracePt t="18054" x="6708775" y="3251200"/>
          <p14:tracePt t="18059" x="6508750" y="3228975"/>
          <p14:tracePt t="18063" x="6396038" y="3179763"/>
          <p14:tracePt t="18077" x="6296025" y="3128963"/>
          <p14:tracePt t="18082" x="6196013" y="3065463"/>
          <p14:tracePt t="18086" x="6130925" y="3016250"/>
          <p14:tracePt t="18100" x="6081713" y="2951163"/>
          <p14:tracePt t="18113" x="6046788" y="2901950"/>
          <p14:tracePt t="18118" x="6018213" y="2851150"/>
          <p14:tracePt t="18121" x="5995988" y="2787650"/>
          <p14:tracePt t="18126" x="5995988" y="2751138"/>
          <p14:tracePt t="18139" x="5995988" y="2687638"/>
          <p14:tracePt t="18144" x="5995988" y="2630488"/>
          <p14:tracePt t="18154" x="6010275" y="2552700"/>
          <p14:tracePt t="18160" x="6046788" y="2481263"/>
          <p14:tracePt t="18175" x="6210300" y="2301875"/>
          <p14:tracePt t="18187" x="6324600" y="2203450"/>
          <p14:tracePt t="18191" x="6445250" y="2103438"/>
          <p14:tracePt t="18203" x="6594475" y="1989138"/>
          <p14:tracePt t="18207" x="6759575" y="1917700"/>
          <p14:tracePt t="18222" x="6923088" y="1825625"/>
          <p14:tracePt t="18237" x="7072313" y="1768475"/>
          <p14:tracePt t="18242" x="7400925" y="1660525"/>
          <p14:tracePt t="18247" x="7472363" y="1654175"/>
          <p14:tracePt t="18260" x="7721600" y="1611313"/>
          <p14:tracePt t="18265" x="7864475" y="1611313"/>
          <p14:tracePt t="18275" x="7999413" y="1611313"/>
          <p14:tracePt t="18300" x="8121650" y="1611313"/>
          <p14:tracePt t="18304" x="8499475" y="1754188"/>
          <p14:tracePt t="18315" x="8597900" y="1817688"/>
          <p14:tracePt t="18320" x="8712200" y="1874838"/>
          <p14:tracePt t="18333" x="8826500" y="1938338"/>
          <p14:tracePt t="18338" x="8926513" y="2017713"/>
          <p14:tracePt t="18344" x="8975725" y="2052638"/>
          <p14:tracePt t="18357" x="9047163" y="2124075"/>
          <p14:tracePt t="18361" x="9140825" y="2203450"/>
          <p14:tracePt t="18374" x="9212263" y="2274888"/>
          <p14:tracePt t="18380" x="9275763" y="2352675"/>
          <p14:tracePt t="18384" x="9326563" y="2438400"/>
          <p14:tracePt t="18403" x="9375775" y="2516188"/>
          <p14:tracePt t="18408" x="9424988" y="2587625"/>
          <p14:tracePt t="18415" x="9453563" y="2667000"/>
          <p14:tracePt t="18419" x="9461500" y="2751138"/>
          <p14:tracePt t="18423" x="9490075" y="2836863"/>
          <p14:tracePt t="18440" x="9490075" y="3030538"/>
          <p14:tracePt t="18463" x="9490075" y="3179763"/>
          <p14:tracePt t="18467" x="9390063" y="3379788"/>
          <p14:tracePt t="18471" x="9312275" y="3492500"/>
          <p14:tracePt t="18485" x="9226550" y="3614738"/>
          <p14:tracePt t="18490" x="9112250" y="3757613"/>
          <p14:tracePt t="18504" x="8990013" y="3863975"/>
          <p14:tracePt t="18520" x="8834438" y="3992563"/>
          <p14:tracePt t="18528" x="8485188" y="4170363"/>
          <p14:tracePt t="18532" x="8299450" y="4219575"/>
          <p14:tracePt t="18536" x="8099425" y="4256088"/>
          <p14:tracePt t="18550" x="7721600" y="4291013"/>
          <p14:tracePt t="18560" x="7600950" y="4305300"/>
          <p14:tracePt t="18564" x="7372350" y="4305300"/>
          <p14:tracePt t="18568" x="6972300" y="4305300"/>
          <p14:tracePt t="18583" x="6723063" y="4227513"/>
          <p14:tracePt t="18588" x="6430963" y="4127500"/>
          <p14:tracePt t="18598" x="6145213" y="4006850"/>
          <p14:tracePt t="18611" x="5861050" y="3863975"/>
          <p14:tracePt t="18615" x="5568950" y="3706813"/>
          <p14:tracePt t="18618" x="5446713" y="3614738"/>
          <p14:tracePt t="18631" x="4968875" y="3300413"/>
          <p14:tracePt t="18638" x="4719638" y="3114675"/>
          <p14:tracePt t="18644" x="4605338" y="3016250"/>
          <p14:tracePt t="18664" x="4241800" y="2667000"/>
          <p14:tracePt t="18668" x="3992563" y="2338388"/>
          <p14:tracePt t="18680" x="3863975" y="2138363"/>
          <p14:tracePt t="18684" x="3757613" y="1917700"/>
          <p14:tracePt t="18696" x="3629025" y="1539875"/>
          <p14:tracePt t="18700" x="3614738" y="1425575"/>
          <p14:tracePt t="18715" x="3594100" y="1012825"/>
          <p14:tracePt t="18720" x="3594100" y="790575"/>
          <p14:tracePt t="18735" x="3608388" y="534988"/>
          <p14:tracePt t="18740" x="3829050" y="34925"/>
          <p14:tracePt t="18930" x="9788525" y="149225"/>
          <p14:tracePt t="18941" x="9902825" y="249238"/>
          <p14:tracePt t="18953" x="9988550" y="349250"/>
          <p14:tracePt t="18961" x="10074275" y="449263"/>
          <p14:tracePt t="18966" x="10102850" y="512763"/>
          <p14:tracePt t="18971" x="10166350" y="612775"/>
          <p14:tracePt t="18987" x="10223500" y="812800"/>
          <p14:tracePt t="19001" x="10266363" y="976313"/>
          <p14:tracePt t="19005" x="10274300" y="1041400"/>
          <p14:tracePt t="19020" x="10274300" y="1204913"/>
          <p14:tracePt t="19024" x="10274300" y="1304925"/>
          <p14:tracePt t="19029" x="10266363" y="1404938"/>
          <p14:tracePt t="19040" x="10217150" y="1511300"/>
          <p14:tracePt t="19048" x="10166350" y="1625600"/>
          <p14:tracePt t="19057" x="10088563" y="1739900"/>
          <p14:tracePt t="19061" x="10002838" y="1868488"/>
          <p14:tracePt t="19074" x="9888538" y="1974850"/>
          <p14:tracePt t="19083" x="9759950" y="2117725"/>
          <p14:tracePt t="19087" x="9639300" y="2238375"/>
          <p14:tracePt t="19102" x="9490075" y="2381250"/>
          <p14:tracePt t="19106" x="9226550" y="2616200"/>
          <p14:tracePt t="19111" x="9026525" y="2779713"/>
          <p14:tracePt t="19117" x="8926513" y="2851150"/>
          <p14:tracePt t="19131" x="8562975" y="3094038"/>
          <p14:tracePt t="19135" x="8334375" y="3228975"/>
          <p14:tracePt t="19148" x="8213725" y="3265488"/>
          <p14:tracePt t="19153" x="7985125" y="3351213"/>
          <p14:tracePt t="19161" x="7764463" y="3429000"/>
          <p14:tracePt t="19165" x="7550150" y="3478213"/>
          <p14:tracePt t="19179" x="7350125" y="3529013"/>
          <p14:tracePt t="19183" x="7272338" y="3529013"/>
          <p14:tracePt t="19196" x="6986588" y="3578225"/>
          <p14:tracePt t="19200" x="6908800" y="3578225"/>
          <p14:tracePt t="19204" x="6688138" y="3606800"/>
          <p14:tracePt t="19217" x="6623050" y="3614738"/>
          <p14:tracePt t="19221" x="6496050" y="3614738"/>
          <p14:tracePt t="19234" x="6373813" y="3629025"/>
          <p14:tracePt t="19238" x="6273800" y="3629025"/>
          <p14:tracePt t="19257" x="6067425" y="3629025"/>
          <p14:tracePt t="19518" x="6067425" y="3614738"/>
          <p14:tracePt t="19528" x="6067425" y="3578225"/>
          <p14:tracePt t="19537" x="6067425" y="3543300"/>
          <p14:tracePt t="19546" x="6067425" y="3506788"/>
          <p14:tracePt t="19557" x="6067425" y="3457575"/>
          <p14:tracePt t="19562" x="6067425" y="3414713"/>
          <p14:tracePt t="19571" x="6096000" y="3365500"/>
          <p14:tracePt t="19578" x="6124575" y="3294063"/>
          <p14:tracePt t="19588" x="6181725" y="3200400"/>
          <p14:tracePt t="19595" x="6245225" y="3114675"/>
          <p14:tracePt t="19599" x="6324600" y="3016250"/>
          <p14:tracePt t="19614" x="6424613" y="2930525"/>
          <p14:tracePt t="19618" x="6573838" y="2816225"/>
          <p14:tracePt t="19630" x="6708775" y="2716213"/>
          <p14:tracePt t="19635" x="7008813" y="2552700"/>
          <p14:tracePt t="19640" x="7208838" y="2466975"/>
          <p14:tracePt t="19653" x="7335838" y="2430463"/>
          <p14:tracePt t="19657" x="7558088" y="2366963"/>
          <p14:tracePt t="19670" x="7770813" y="2301875"/>
          <p14:tracePt t="19674" x="7985125" y="2266950"/>
          <p14:tracePt t="19686" x="8185150" y="2252663"/>
          <p14:tracePt t="19689" x="8362950" y="2224088"/>
          <p14:tracePt t="19698" x="8513763" y="2224088"/>
          <p14:tracePt t="19710" x="8662988" y="2224088"/>
          <p14:tracePt t="19714" x="8812213" y="2224088"/>
          <p14:tracePt t="19727" x="8877300" y="2238375"/>
          <p14:tracePt t="19731" x="8990013" y="2266950"/>
          <p14:tracePt t="19744" x="9097963" y="2301875"/>
          <p14:tracePt t="19748" x="9275763" y="2381250"/>
          <p14:tracePt t="19752" x="9312275" y="2401888"/>
          <p14:tracePt t="19767" x="9475788" y="2481263"/>
          <p14:tracePt t="19775" x="9525000" y="2516188"/>
          <p14:tracePt t="19786" x="9610725" y="2581275"/>
          <p14:tracePt t="19790" x="9690100" y="2630488"/>
          <p14:tracePt t="19794" x="9759950" y="2701925"/>
          <p14:tracePt t="19810" x="9825038" y="2765425"/>
          <p14:tracePt t="19815" x="9888538" y="2836863"/>
          <p14:tracePt t="19819" x="9939338" y="2901950"/>
          <p14:tracePt t="19838" x="10002838" y="2979738"/>
          <p14:tracePt t="19844" x="10074275" y="3114675"/>
          <p14:tracePt t="19855" x="10125075" y="3179763"/>
          <p14:tracePt t="19861" x="10153650" y="3251200"/>
          <p14:tracePt t="19865" x="10174288" y="3314700"/>
          <p14:tracePt t="19879" x="10202863" y="3379788"/>
          <p14:tracePt t="19891" x="10223500" y="3457575"/>
          <p14:tracePt t="19895" x="10223500" y="3514725"/>
          <p14:tracePt t="19902" x="10237788" y="3578225"/>
          <p14:tracePt t="19914" x="10237788" y="3643313"/>
          <p14:tracePt t="19918" x="10237788" y="3706813"/>
          <p14:tracePt t="19922" x="10237788" y="3757613"/>
          <p14:tracePt t="19931" x="10237788" y="3806825"/>
          <p14:tracePt t="19941" x="10217150" y="3863975"/>
          <p14:tracePt t="19952" x="10174288" y="3913188"/>
          <p14:tracePt t="19956" x="10153650" y="3956050"/>
          <p14:tracePt t="19969" x="10117138" y="4006850"/>
          <p14:tracePt t="19978" x="10074275" y="4056063"/>
          <p14:tracePt t="19983" x="10039350" y="4092575"/>
          <p14:tracePt t="19994" x="9988550" y="4127500"/>
          <p14:tracePt t="19998" x="9953625" y="4170363"/>
          <p14:tracePt t="20004" x="9902825" y="4191000"/>
          <p14:tracePt t="20017" x="9874250" y="4205288"/>
          <p14:tracePt t="20021" x="9853613" y="4227513"/>
          <p14:tracePt t="20033" x="9802813" y="4256088"/>
          <p14:tracePt t="20037" x="9774238" y="4270375"/>
          <p14:tracePt t="20050" x="9739313" y="4276725"/>
          <p14:tracePt t="20054" x="9704388" y="4305300"/>
          <p14:tracePt t="20060" x="9690100" y="4319588"/>
          <p14:tracePt t="20073" x="9661525" y="4327525"/>
          <p14:tracePt t="20088" x="9625013" y="4370388"/>
          <p14:tracePt t="20404" x="9625013" y="4376738"/>
          <p14:tracePt t="20414" x="9610725" y="4391025"/>
          <p14:tracePt t="20424" x="9610725" y="4427538"/>
          <p14:tracePt t="20433" x="9604375" y="4456113"/>
          <p14:tracePt t="20444" x="9604375" y="4491038"/>
          <p14:tracePt t="20448" x="9590088" y="4527550"/>
          <p14:tracePt t="20457" x="9590088" y="4570413"/>
          <p14:tracePt t="20466" x="9590088" y="4633913"/>
          <p14:tracePt t="20470" x="9590088" y="4683125"/>
          <p14:tracePt t="20483" x="9590088" y="4733925"/>
          <p14:tracePt t="20486" x="9590088" y="4791075"/>
          <p14:tracePt t="20500" x="9590088" y="4854575"/>
          <p14:tracePt t="20504" x="9590088" y="4905375"/>
          <p14:tracePt t="20515" x="9590088" y="4954588"/>
          <p14:tracePt t="20527" x="9590088" y="5018088"/>
          <p14:tracePt t="20532" x="9590088" y="5068888"/>
          <p14:tracePt t="20536" x="9590088" y="5118100"/>
          <p14:tracePt t="20544" x="9590088" y="5154613"/>
          <p14:tracePt t="20561" x="9590088" y="5183188"/>
          <p14:tracePt t="20566" x="9590088" y="5232400"/>
          <p14:tracePt t="20570" x="9590088" y="5268913"/>
          <p14:tracePt t="20574" x="9590088" y="5297488"/>
          <p14:tracePt t="20588" x="9590088" y="5318125"/>
          <p14:tracePt t="20594" x="9590088" y="5346700"/>
          <p14:tracePt t="20599" x="9590088" y="5367338"/>
          <p14:tracePt t="20617" x="9604375" y="5403850"/>
          <p14:tracePt t="20629" x="9604375" y="5418138"/>
          <p14:tracePt t="20634" x="9604375" y="5432425"/>
          <p14:tracePt t="20648" x="9604375" y="5446713"/>
          <p14:tracePt t="20702" x="9590088" y="5432425"/>
          <p14:tracePt t="20724" x="9575800" y="5395913"/>
          <p14:tracePt t="20730" x="9575800" y="5353050"/>
          <p14:tracePt t="20740" x="9561513" y="5318125"/>
          <p14:tracePt t="20744" x="9561513" y="5268913"/>
          <p14:tracePt t="20758" x="9561513" y="5203825"/>
          <p14:tracePt t="20762" x="9561513" y="5132388"/>
          <p14:tracePt t="20772" x="9561513" y="5054600"/>
          <p14:tracePt t="20782" x="9561513" y="4968875"/>
          <p14:tracePt t="20786" x="9561513" y="4819650"/>
          <p14:tracePt t="20796" x="9575800" y="4768850"/>
          <p14:tracePt t="20801" x="9590088" y="4668838"/>
          <p14:tracePt t="20814" x="9625013" y="4583113"/>
          <p14:tracePt t="20818" x="9653588" y="4476750"/>
          <p14:tracePt t="20829" x="9690100" y="4376738"/>
          <p14:tracePt t="20833" x="9710738" y="4291013"/>
          <p14:tracePt t="20845" x="9739313" y="4219575"/>
          <p14:tracePt t="20851" x="9759950" y="4156075"/>
          <p14:tracePt t="20865" x="9802813" y="4092575"/>
          <p14:tracePt t="20870" x="9810750" y="4041775"/>
          <p14:tracePt t="20874" x="9853613" y="4006850"/>
          <p14:tracePt t="20894" x="9888538" y="3956050"/>
          <p14:tracePt t="20898" x="9953625" y="3878263"/>
          <p14:tracePt t="20906" x="9974263" y="3856038"/>
          <p14:tracePt t="20920" x="10017125" y="3827463"/>
          <p14:tracePt t="20927" x="10067925" y="3806825"/>
          <p14:tracePt t="20939" x="10102850" y="3778250"/>
          <p14:tracePt t="20944" x="10139363" y="3757613"/>
          <p14:tracePt t="20948" x="10188575" y="3743325"/>
          <p14:tracePt t="20964" x="10237788" y="3714750"/>
          <p14:tracePt t="20968" x="10274300" y="3706813"/>
          <p14:tracePt t="20972" x="10288588" y="3706813"/>
          <p14:tracePt t="20985" x="10323513" y="3706813"/>
          <p14:tracePt t="20990" x="10366375" y="3706813"/>
          <p14:tracePt t="20995" x="10402888" y="3706813"/>
          <p14:tracePt t="21002" x="10437813" y="3706813"/>
          <p14:tracePt t="21014" x="10474325" y="3706813"/>
          <p14:tracePt t="21018" x="10517188" y="3706813"/>
          <p14:tracePt t="21035" x="10537825" y="3706813"/>
          <p14:tracePt t="21040" x="10566400" y="3714750"/>
          <p14:tracePt t="21045" x="10601325" y="3729038"/>
          <p14:tracePt t="21050" x="10629900" y="3763963"/>
          <p14:tracePt t="21066" x="10701338" y="3806825"/>
          <p14:tracePt t="21074" x="10729913" y="3827463"/>
          <p14:tracePt t="21088" x="10752138" y="3863975"/>
          <p14:tracePt t="21094" x="10780713" y="3906838"/>
          <p14:tracePt t="21114" x="10852150" y="4021138"/>
          <p14:tracePt t="21129" x="10880725" y="4056063"/>
          <p14:tracePt t="21133" x="10887075" y="4106863"/>
          <p14:tracePt t="21144" x="10901363" y="4141788"/>
          <p14:tracePt t="21152" x="10915650" y="4191000"/>
          <p14:tracePt t="21157" x="10915650" y="4241800"/>
          <p14:tracePt t="21173" x="10929938" y="4356100"/>
          <p14:tracePt t="21187" x="10929938" y="4405313"/>
          <p14:tracePt t="21190" x="10929938" y="4476750"/>
          <p14:tracePt t="21201" x="10929938" y="4541838"/>
          <p14:tracePt t="21204" x="10929938" y="4605338"/>
          <p14:tracePt t="21217" x="10915650" y="4668838"/>
          <p14:tracePt t="21222" x="10887075" y="4733925"/>
          <p14:tracePt t="21234" x="10829925" y="4840288"/>
          <p14:tracePt t="21238" x="10801350" y="4883150"/>
          <p14:tracePt t="21244" x="10752138" y="4968875"/>
          <p14:tracePt t="21257" x="10701338" y="5032375"/>
          <p14:tracePt t="21268" x="10637838" y="5089525"/>
          <p14:tracePt t="21272" x="10580688" y="5154613"/>
          <p14:tracePt t="21277" x="10502900" y="5218113"/>
          <p14:tracePt t="21284" x="10388600" y="5297488"/>
          <p14:tracePt t="21298" x="10317163" y="5332413"/>
          <p14:tracePt t="21302" x="10202863" y="5367338"/>
          <p14:tracePt t="21320" x="10088563" y="5395913"/>
          <p14:tracePt t="21327" x="9853613" y="5446713"/>
          <p14:tracePt t="21332" x="9690100" y="5446713"/>
          <p14:tracePt t="21346" x="9510713" y="5453063"/>
          <p14:tracePt t="21350" x="9347200" y="5453063"/>
          <p14:tracePt t="21361" x="9175750" y="5453063"/>
          <p14:tracePt t="21366" x="8990013" y="5453063"/>
          <p14:tracePt t="21377" x="8812213" y="5432425"/>
          <p14:tracePt t="21394" x="8626475" y="5395913"/>
          <p14:tracePt t="21398" x="8328025" y="5303838"/>
          <p14:tracePt t="21410" x="8199438" y="5246688"/>
          <p14:tracePt t="21414" x="8070850" y="5183188"/>
          <p14:tracePt t="21427" x="8021638" y="5146675"/>
          <p14:tracePt t="21435" x="7870825" y="5018088"/>
          <p14:tracePt t="21440" x="7835900" y="4983163"/>
          <p14:tracePt t="21456" x="7721600" y="4805363"/>
          <p14:tracePt t="21469" x="7700963" y="4719638"/>
          <p14:tracePt t="21474" x="7672388" y="4633913"/>
          <p14:tracePt t="21478" x="7658100" y="4527550"/>
          <p14:tracePt t="21491" x="7650163" y="4370388"/>
          <p14:tracePt t="21497" x="7650163" y="4270375"/>
          <p14:tracePt t="21502" x="7650163" y="4156075"/>
          <p14:tracePt t="21516" x="7700963" y="4041775"/>
          <p14:tracePt t="21520" x="7770813" y="3906838"/>
          <p14:tracePt t="21531" x="7864475" y="3778250"/>
          <p14:tracePt t="21535" x="7964488" y="3657600"/>
          <p14:tracePt t="21546" x="8070850" y="3543300"/>
          <p14:tracePt t="21551" x="8213725" y="3414713"/>
          <p14:tracePt t="21572" x="8362950" y="3300413"/>
          <p14:tracePt t="21582" x="8726488" y="3079750"/>
          <p14:tracePt t="21587" x="8897938" y="2994025"/>
          <p14:tracePt t="21591" x="9090025" y="2916238"/>
          <p14:tracePt t="21603" x="9261475" y="2865438"/>
          <p14:tracePt t="21608" x="9424988" y="2816225"/>
          <p14:tracePt t="21623" x="9604375" y="2801938"/>
          <p14:tracePt t="21643" x="9753600" y="2787650"/>
          <p14:tracePt t="21647" x="10074275" y="2787650"/>
          <p14:tracePt t="21660" x="10174288" y="2830513"/>
          <p14:tracePt t="21665" x="10274300" y="2879725"/>
          <p14:tracePt t="21677" x="10423525" y="2965450"/>
          <p14:tracePt t="21684" x="10466388" y="3001963"/>
          <p14:tracePt t="21699" x="10552113" y="3079750"/>
          <p14:tracePt t="21703" x="10615613" y="3151188"/>
          <p14:tracePt t="21706" x="10680700" y="3214688"/>
          <p14:tracePt t="21710" x="10729913" y="3300413"/>
          <p14:tracePt t="21727" x="10829925" y="3457575"/>
          <p14:tracePt t="21737" x="10852150" y="3514725"/>
          <p14:tracePt t="21762" x="10880725" y="3592513"/>
          <p14:tracePt t="21767" x="10915650" y="3714750"/>
          <p14:tracePt t="21771" x="10937875" y="3778250"/>
          <p14:tracePt t="21775" x="10952163" y="3841750"/>
          <p14:tracePt t="21790" x="10952163" y="3978275"/>
          <p14:tracePt t="21805" x="10952163" y="4027488"/>
          <p14:tracePt t="21827" x="10929938" y="4219575"/>
          <p14:tracePt t="21831" x="10901363" y="4291013"/>
          <p14:tracePt t="21847" x="10880725" y="4356100"/>
          <p14:tracePt t="21858" x="10837863" y="4441825"/>
          <p14:tracePt t="21862" x="10787063" y="4519613"/>
          <p14:tracePt t="21865" x="10715625" y="4640263"/>
          <p14:tracePt t="21879" x="10680700" y="4683125"/>
          <p14:tracePt t="21884" x="10629900" y="4768850"/>
          <p14:tracePt t="21894" x="10580688" y="4854575"/>
          <p14:tracePt t="21899" x="10488613" y="5003800"/>
          <p14:tracePt t="21903" x="10437813" y="5103813"/>
          <p14:tracePt t="21918" x="10417175" y="5146675"/>
          <p14:tracePt t="21922" x="10366375" y="5246688"/>
          <p14:tracePt t="21937" x="10288588" y="5346700"/>
          <p14:tracePt t="21952" x="10237788" y="5432425"/>
          <p14:tracePt t="21956" x="10217150" y="5446713"/>
          <p14:tracePt t="21961" x="10174288" y="5467350"/>
          <p14:tracePt t="21973" x="10153650" y="5495925"/>
          <p14:tracePt t="21978" x="10125075" y="5503863"/>
          <p14:tracePt t="21991" x="10102850" y="5518150"/>
          <p14:tracePt t="21995" x="10074275" y="5532438"/>
          <p14:tracePt t="22000" x="10053638" y="5532438"/>
          <p14:tracePt t="22015" x="10025063" y="5532438"/>
          <p14:tracePt t="22020" x="10017125" y="5546725"/>
          <p14:tracePt t="22024" x="9988550" y="5546725"/>
          <p14:tracePt t="22045" x="9959975" y="5546725"/>
          <p14:tracePt t="22052" x="9925050" y="5546725"/>
          <p14:tracePt t="22056" x="9902825" y="5546725"/>
          <p14:tracePt t="22068" x="9888538" y="5546725"/>
          <p14:tracePt t="22079" x="9874250" y="5546725"/>
          <p14:tracePt t="22083" x="9853613" y="5546725"/>
          <p14:tracePt t="22107" x="9839325" y="5546725"/>
          <p14:tracePt t="22112" x="9810750" y="5546725"/>
          <p14:tracePt t="22117" x="9788525" y="5546725"/>
          <p14:tracePt t="22121" x="9774238" y="5546725"/>
          <p14:tracePt t="22133" x="9759950" y="5546725"/>
          <p14:tracePt t="22137" x="9753600" y="5546725"/>
          <p14:tracePt t="22151" x="9725025" y="5532438"/>
          <p14:tracePt t="22171" x="9661525" y="5495925"/>
          <p14:tracePt t="22183" x="9653588" y="5467350"/>
          <p14:tracePt t="22187" x="9625013" y="5453063"/>
          <p14:tracePt t="22200" x="9604375" y="5432425"/>
          <p14:tracePt t="22214" x="9561513" y="5403850"/>
          <p14:tracePt t="22219" x="9504363" y="5353050"/>
          <p14:tracePt t="22231" x="9461500" y="5332413"/>
          <p14:tracePt t="22235" x="9439275" y="5303838"/>
          <p14:tracePt t="22260" x="9390063" y="5283200"/>
          <p14:tracePt t="22265" x="9312275" y="5218113"/>
          <p14:tracePt t="22269" x="9275763" y="5197475"/>
          <p14:tracePt t="22274" x="9240838" y="5154613"/>
          <p14:tracePt t="22289" x="9197975" y="5103813"/>
          <p14:tracePt t="22300" x="9161463" y="5068888"/>
          <p14:tracePt t="22304" x="9112250" y="5018088"/>
          <p14:tracePt t="22309" x="9075738" y="4954588"/>
          <p14:tracePt t="22323" x="9040813" y="4891088"/>
          <p14:tracePt t="22328" x="8997950" y="4833938"/>
          <p14:tracePt t="22334" x="8961438" y="4754563"/>
          <p14:tracePt t="22344" x="8940800" y="4683125"/>
          <p14:tracePt t="22348" x="8912225" y="4605338"/>
          <p14:tracePt t="22363" x="8897938" y="4527550"/>
          <p14:tracePt t="22368" x="8897938" y="4470400"/>
          <p14:tracePt t="22372" x="8897938" y="4391025"/>
          <p14:tracePt t="22385" x="8897938" y="4305300"/>
          <p14:tracePt t="22395" x="8897938" y="4178300"/>
          <p14:tracePt t="22399" x="8897938" y="4078288"/>
          <p14:tracePt t="22403" x="8926513" y="4041775"/>
          <p14:tracePt t="22417" x="8990013" y="3906838"/>
          <p14:tracePt t="22422" x="9047163" y="3806825"/>
          <p14:tracePt t="22434" x="9126538" y="3706813"/>
          <p14:tracePt t="22446" x="9197975" y="3614738"/>
          <p14:tracePt t="22451" x="9297988" y="3514725"/>
          <p14:tracePt t="22455" x="9424988" y="3414713"/>
          <p14:tracePt t="22459" x="9553575" y="3343275"/>
          <p14:tracePt t="22477" x="9788525" y="3214688"/>
          <p14:tracePt t="22488" x="9939338" y="3165475"/>
          <p14:tracePt t="22499" x="10002838" y="3151188"/>
          <p14:tracePt t="22514" x="10117138" y="3128963"/>
          <p14:tracePt t="22518" x="10317163" y="3114675"/>
          <p14:tracePt t="22531" x="10402888" y="3114675"/>
          <p14:tracePt t="22535" x="10466388" y="3114675"/>
          <p14:tracePt t="22540" x="10537825" y="3114675"/>
          <p14:tracePt t="22555" x="10601325" y="3143250"/>
          <p14:tracePt t="22576" x="10680700" y="3179763"/>
          <p14:tracePt t="22581" x="10787063" y="3279775"/>
          <p14:tracePt t="22584" x="10852150" y="3328988"/>
          <p14:tracePt t="22588" x="10901363" y="3379788"/>
          <p14:tracePt t="22604" x="11001375" y="3514725"/>
          <p14:tracePt t="22621" x="11093450" y="3643313"/>
          <p14:tracePt t="22632" x="11129963" y="3714750"/>
          <p14:tracePt t="22637" x="11150600" y="3792538"/>
          <p14:tracePt t="22651" x="11164888" y="3856038"/>
          <p14:tracePt t="22656" x="11193463" y="3927475"/>
          <p14:tracePt t="22671" x="11193463" y="4021138"/>
          <p14:tracePt t="22677" x="11201400" y="4092575"/>
          <p14:tracePt t="22681" x="11201400" y="4178300"/>
          <p14:tracePt t="22688" x="11201400" y="4256088"/>
          <p14:tracePt t="22693" x="11201400" y="4341813"/>
          <p14:tracePt t="22706" x="11201400" y="4427538"/>
          <p14:tracePt t="22715" x="11193463" y="4519613"/>
          <p14:tracePt t="22719" x="11150600" y="4619625"/>
          <p14:tracePt t="22731" x="11093450" y="4768850"/>
          <p14:tracePt t="22736" x="11036300" y="4868863"/>
          <p14:tracePt t="22750" x="10979150" y="4983163"/>
          <p14:tracePt t="22755" x="10915650" y="5118100"/>
          <p14:tracePt t="22761" x="10815638" y="5254625"/>
          <p14:tracePt t="22774" x="10687050" y="5418138"/>
          <p14:tracePt t="22787" x="10587038" y="5495925"/>
          <p14:tracePt t="22793" x="10488613" y="5567363"/>
          <p14:tracePt t="22798" x="10402888" y="5618163"/>
          <p14:tracePt t="22814" x="10139363" y="5703888"/>
          <p14:tracePt t="22827" x="10088563" y="5703888"/>
          <p14:tracePt t="22840" x="9974263" y="5716588"/>
          <p14:tracePt t="22844" x="9874250" y="5716588"/>
          <p14:tracePt t="22847" x="9788525" y="5716588"/>
          <p14:tracePt t="22860" x="9704388" y="5703888"/>
          <p14:tracePt t="22865" x="9553575" y="5653088"/>
          <p14:tracePt t="22877" x="9461500" y="5595938"/>
          <p14:tracePt t="22882" x="9375775" y="5495925"/>
          <p14:tracePt t="22886" x="9290050" y="5403850"/>
          <p14:tracePt t="22901" x="9226550" y="5297488"/>
          <p14:tracePt t="22905" x="9190038" y="5246688"/>
          <p14:tracePt t="22922" x="9140825" y="5146675"/>
          <p14:tracePt t="22927" x="9075738" y="5032375"/>
          <p14:tracePt t="22931" x="9040813" y="4919663"/>
          <p14:tracePt t="22935" x="9012238" y="4805363"/>
          <p14:tracePt t="22960" x="8975725" y="4391025"/>
          <p14:tracePt t="22973" x="8975725" y="4276725"/>
          <p14:tracePt t="22977" x="8990013" y="4141788"/>
          <p14:tracePt t="22988" x="9026525" y="4006850"/>
          <p14:tracePt t="22994" x="9090025" y="3863975"/>
          <p14:tracePt t="23007" x="9175750" y="3706813"/>
          <p14:tracePt t="23024" x="9275763" y="3543300"/>
          <p14:tracePt t="23029" x="9510713" y="3243263"/>
          <p14:tracePt t="23032" x="9639300" y="3100388"/>
          <p14:tracePt t="23044" x="9759950" y="2994025"/>
          <p14:tracePt t="23053" x="9902825" y="2901950"/>
          <p14:tracePt t="23058" x="10025063" y="2830513"/>
          <p14:tracePt t="23079" x="10088563" y="2801938"/>
          <p14:tracePt t="23084" x="10288588" y="2765425"/>
          <p14:tracePt t="23088" x="10437813" y="2765425"/>
          <p14:tracePt t="23102" x="10537825" y="2765425"/>
          <p14:tracePt t="23106" x="10629900" y="2787650"/>
          <p14:tracePt t="23122" x="10729913" y="2865438"/>
          <p14:tracePt t="23128" x="10829925" y="2944813"/>
          <p14:tracePt t="23132" x="10915650" y="3044825"/>
          <p14:tracePt t="23136" x="11001375" y="3151188"/>
          <p14:tracePt t="23151" x="11093450" y="3279775"/>
          <p14:tracePt t="23155" x="11129963" y="3343275"/>
          <p14:tracePt t="23171" x="11244263" y="3529013"/>
          <p14:tracePt t="23189" x="11250613" y="3578225"/>
          <p14:tracePt t="23194" x="11350625" y="3863975"/>
          <p14:tracePt t="23200" x="11350625" y="3956050"/>
          <p14:tracePt t="23214" x="11364913" y="4041775"/>
          <p14:tracePt t="23219" x="11364913" y="4106863"/>
          <p14:tracePt t="23236" x="11364913" y="4191000"/>
          <p14:tracePt t="23241" x="11350625" y="4270375"/>
          <p14:tracePt t="23245" x="11293475" y="4405313"/>
          <p14:tracePt t="23250" x="11250613" y="4491038"/>
          <p14:tracePt t="23264" x="11193463" y="4591050"/>
          <p14:tracePt t="23268" x="11115675" y="4691063"/>
          <p14:tracePt t="23281" x="11029950" y="4819650"/>
          <p14:tracePt t="23297" x="10915650" y="4968875"/>
          <p14:tracePt t="23302" x="10680700" y="5246688"/>
          <p14:tracePt t="23310" x="10537825" y="5353050"/>
          <p14:tracePt t="23314" x="10402888" y="5446713"/>
          <p14:tracePt t="23329" x="10202863" y="5532438"/>
          <p14:tracePt t="23352" x="9910763" y="5632450"/>
          <p14:tracePt t="23356" x="9710738" y="5667375"/>
          <p14:tracePt t="23371" x="9604375" y="5681663"/>
          <p14:tracePt t="23377" x="9539288" y="5695950"/>
          <p14:tracePt t="23381" x="9424988" y="5695950"/>
          <p14:tracePt t="23386" x="9326563" y="5703888"/>
          <p14:tracePt t="23412" x="9075738" y="5703888"/>
          <p14:tracePt t="23420" x="8990013" y="5703888"/>
          <p14:tracePt t="23432" x="8912225" y="5703888"/>
          <p14:tracePt t="23436" x="8834438" y="5703888"/>
          <p14:tracePt t="23448" x="8777288" y="5703888"/>
          <p14:tracePt t="23461" x="8726488" y="5703888"/>
          <p14:tracePt t="23465" x="8662988" y="5703888"/>
          <p14:tracePt t="23469" x="8612188" y="5695950"/>
          <p14:tracePt t="23479" x="8562975" y="5667375"/>
          <p14:tracePt t="23483" x="8513763" y="5646738"/>
          <p14:tracePt t="23502" x="8428038" y="5567363"/>
          <p14:tracePt t="23507" x="8334375" y="5481638"/>
          <p14:tracePt t="23522" x="8299450" y="5418138"/>
          <p14:tracePt t="23527" x="8270875" y="5367338"/>
          <p14:tracePt t="23532" x="8234363" y="5297488"/>
          <p14:tracePt t="23545" x="8213725" y="5218113"/>
          <p14:tracePt t="23558" x="8185150" y="5146675"/>
          <p14:tracePt t="23562" x="8162925" y="5054600"/>
          <p14:tracePt t="23566" x="8148638" y="4983163"/>
          <p14:tracePt t="23580" x="8134350" y="4854575"/>
          <p14:tracePt t="23585" x="8134350" y="4791075"/>
          <p14:tracePt t="23589" x="8134350" y="4705350"/>
          <p14:tracePt t="23608" x="8134350" y="4583113"/>
          <p14:tracePt t="23613" x="8148638" y="4470400"/>
          <p14:tracePt t="23617" x="8170863" y="4370388"/>
          <p14:tracePt t="23621" x="8199438" y="4319588"/>
          <p14:tracePt t="23634" x="8262938" y="4141788"/>
          <p14:tracePt t="23638" x="8328025" y="4041775"/>
          <p14:tracePt t="23652" x="8399463" y="3913188"/>
          <p14:tracePt t="23657" x="8485188" y="3813175"/>
          <p14:tracePt t="23670" x="8583613" y="3692525"/>
          <p14:tracePt t="23677" x="8834438" y="3478213"/>
          <p14:tracePt t="23694" x="9112250" y="3300413"/>
          <p14:tracePt t="23705" x="9275763" y="3228975"/>
          <p14:tracePt t="23718" x="9424988" y="3179763"/>
          <p14:tracePt t="23722" x="9590088" y="3143250"/>
          <p14:tracePt t="23725" x="9739313" y="3128963"/>
          <p14:tracePt t="23740" x="9810750" y="3128963"/>
          <p14:tracePt t="23745" x="10053638" y="3128963"/>
          <p14:tracePt t="23750" x="10188575" y="3128963"/>
          <p14:tracePt t="23769" x="10302875" y="3128963"/>
          <p14:tracePt t="23774" x="10474325" y="3179763"/>
          <p14:tracePt t="23781" x="10587038" y="3228975"/>
          <p14:tracePt t="23795" x="10752138" y="3314700"/>
          <p14:tracePt t="23799" x="10852150" y="3379788"/>
          <p14:tracePt t="23813" x="10901363" y="3414713"/>
          <p14:tracePt t="23829" x="10979150" y="3492500"/>
          <p14:tracePt t="23834" x="11179175" y="3706813"/>
          <p14:tracePt t="23838" x="11201400" y="3757613"/>
          <p14:tracePt t="23852" x="11279188" y="3913188"/>
          <p14:tracePt t="23856" x="11315700" y="4027488"/>
          <p14:tracePt t="23878" x="11344275" y="4127500"/>
          <p14:tracePt t="23883" x="11350625" y="4391025"/>
          <p14:tracePt t="23887" x="11350625" y="4527550"/>
          <p14:tracePt t="23899" x="11350625" y="4640263"/>
          <p14:tracePt t="23903" x="11329988" y="4783138"/>
          <p14:tracePt t="23916" x="11279188" y="4940300"/>
          <p14:tracePt t="23930" x="11179175" y="5232400"/>
          <p14:tracePt t="23934" x="11129963" y="5332413"/>
          <p14:tracePt t="23938" x="11029950" y="5503863"/>
          <p14:tracePt t="23944" x="10901363" y="5646738"/>
          <p14:tracePt t="23958" x="10766425" y="5767388"/>
          <p14:tracePt t="23969" x="10629900" y="5867400"/>
          <p14:tracePt t="23973" x="10488613" y="5945188"/>
          <p14:tracePt t="23977" x="10302875" y="6010275"/>
          <p14:tracePt t="23990" x="10125075" y="6045200"/>
          <p14:tracePt t="23996" x="9953625" y="6059488"/>
          <p14:tracePt t="24000" x="9753600" y="6059488"/>
          <p14:tracePt t="24013" x="9553575" y="6059488"/>
          <p14:tracePt t="24023" x="9347200" y="6059488"/>
          <p14:tracePt t="24028" x="9175750" y="6059488"/>
          <p14:tracePt t="24032" x="9012238" y="6059488"/>
          <p14:tracePt t="24041" x="8863013" y="6059488"/>
          <p14:tracePt t="24053" x="8683625" y="6059488"/>
          <p14:tracePt t="24058" x="8534400" y="6045200"/>
          <p14:tracePt t="24072" x="8428038" y="6010275"/>
          <p14:tracePt t="24087" x="8299450" y="5945188"/>
          <p14:tracePt t="24091" x="8085138" y="5745163"/>
          <p14:tracePt t="24095" x="7999413" y="5603875"/>
          <p14:tracePt t="24110" x="7921625" y="5467350"/>
          <p14:tracePt t="24114" x="7899400" y="5403850"/>
          <p14:tracePt t="24119" x="7850188" y="5297488"/>
          <p14:tracePt t="24134" x="7821613" y="5197475"/>
          <p14:tracePt t="24139" x="7799388" y="5118100"/>
          <p14:tracePt t="24157" x="7785100" y="5032375"/>
          <p14:tracePt t="24161" x="7770813" y="4989513"/>
          <p14:tracePt t="24174" x="7770813" y="4954588"/>
          <p14:tracePt t="24178" x="7770813" y="4933950"/>
          <p14:tracePt t="24190" x="7770813" y="4891088"/>
          <p14:tracePt t="24195" x="7785100" y="4883150"/>
          <p14:tracePt t="24203" x="7821613" y="48339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B1001-F1AC-4FDA-D5FA-F20D826AF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766E81-B3EC-724A-B94C-3EA0DB47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D03B39-2053-FFD1-27A5-960BA2AAE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梅毒で誤っているのはどれか。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ａ　</a:t>
            </a:r>
            <a:r>
              <a:rPr lang="en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TPHA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は疾患活動性の指標となる。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ｂ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他の性感染症の合併について検索する。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ｃ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神経梅毒は感染からの期間を問わず起こる。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ｄ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妊婦が未治療の場合、児の先天梅毒の原因となる。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ｅ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日本では 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10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年前と比較して報告数が増加している。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B4C00442-97DF-39E5-C000-79C35E112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2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2"/>
    </mc:Choice>
    <mc:Fallback xmlns="">
      <p:transition spd="slow" advTm="3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9908D-FDD2-8305-1312-309F33D4E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193697-87DE-D230-C3A7-3EB71F07E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5D5953-8D80-D8D7-12FF-A872D55FA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梅毒で誤っているのはどれか。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ａ　</a:t>
            </a:r>
            <a:r>
              <a:rPr lang="en" altLang="ja-JP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TPHA </a:t>
            </a:r>
            <a:r>
              <a:rPr lang="ja-JP" altLang="en-US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は疾患活動性の指標となる。 </a:t>
            </a:r>
            <a:endParaRPr lang="en-US" altLang="ja-JP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ｂ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他の性感染症の合併について検索する。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ｃ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神経梅毒は感染からの期間を問わず起こる。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ｄ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妊婦が未治療の場合、児の先天梅毒の原因となる。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ｅ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日本では 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10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年前と比較して報告数が増加している。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91C23091-B74A-D1AF-8CC0-447C13CDA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8"/>
    </mc:Choice>
    <mc:Fallback xmlns="">
      <p:transition spd="slow" advTm="8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99" x="7813675" y="4833938"/>
          <p14:tracePt t="3713" x="7770813" y="4833938"/>
          <p14:tracePt t="3724" x="7735888" y="4833938"/>
          <p14:tracePt t="3734" x="7700963" y="4833938"/>
          <p14:tracePt t="3742" x="7607300" y="4833938"/>
          <p14:tracePt t="3748" x="7500938" y="4854575"/>
          <p14:tracePt t="3754" x="7386638" y="4883150"/>
          <p14:tracePt t="3767" x="7251700" y="4933950"/>
          <p14:tracePt t="3771" x="7058025" y="4983163"/>
          <p14:tracePt t="3784" x="6888163" y="5040313"/>
          <p14:tracePt t="3787" x="6688138" y="5103813"/>
          <p14:tracePt t="3801" x="6473825" y="5183188"/>
          <p14:tracePt t="3805" x="6245225" y="5254625"/>
          <p14:tracePt t="3814" x="6046788" y="5346700"/>
          <p14:tracePt t="3824" x="5818188" y="5403850"/>
          <p14:tracePt t="3828" x="5618163" y="5481638"/>
          <p14:tracePt t="3834" x="5254625" y="5603875"/>
          <p14:tracePt t="3846" x="5148263" y="5618163"/>
          <p14:tracePt t="3858" x="4940300" y="5667375"/>
          <p14:tracePt t="3862" x="4756150" y="5695950"/>
          <p14:tracePt t="3866" x="4556125" y="5716588"/>
          <p14:tracePt t="3879" x="4370388" y="5745163"/>
          <p14:tracePt t="3895" x="4206875" y="5759450"/>
          <p14:tracePt t="3899" x="4141788" y="5759450"/>
          <p14:tracePt t="3903" x="3906838" y="5759450"/>
          <p14:tracePt t="3907" x="3792538" y="5759450"/>
          <p14:tracePt t="3919" x="3729038" y="5759450"/>
          <p14:tracePt t="3927" x="3614738" y="5730875"/>
          <p14:tracePt t="3941" x="3414713" y="5667375"/>
          <p14:tracePt t="3952" x="3265488" y="5603875"/>
          <p14:tracePt t="3962" x="3179763" y="5553075"/>
          <p14:tracePt t="3970" x="3079750" y="5481638"/>
          <p14:tracePt t="3975" x="2994025" y="5395913"/>
          <p14:tracePt t="3988" x="2865438" y="5246688"/>
          <p14:tracePt t="4004" x="2701925" y="4954588"/>
          <p14:tracePt t="4018" x="2652713" y="4833938"/>
          <p14:tracePt t="4024" x="2630488" y="4719638"/>
          <p14:tracePt t="4029" x="2630488" y="4654550"/>
          <p14:tracePt t="4045" x="2587625" y="4376738"/>
          <p14:tracePt t="4058" x="2587625" y="4256088"/>
          <p14:tracePt t="4062" x="2587625" y="4156075"/>
          <p14:tracePt t="4075" x="2601913" y="4041775"/>
          <p14:tracePt t="4079" x="2630488" y="3941763"/>
          <p14:tracePt t="4089" x="2667000" y="3863975"/>
          <p14:tracePt t="4092" x="2701925" y="3763963"/>
          <p14:tracePt t="4107" x="2730500" y="3692525"/>
          <p14:tracePt t="4110" x="2767013" y="3629025"/>
          <p14:tracePt t="4124" x="2795588" y="3606800"/>
          <p14:tracePt t="4128" x="2816225" y="3557588"/>
          <p14:tracePt t="4140" x="2865438" y="3506788"/>
          <p14:tracePt t="4145" x="2901950" y="3478213"/>
          <p14:tracePt t="4374" x="2894013" y="3463925"/>
          <p14:tracePt t="4384" x="2851150" y="3429000"/>
          <p14:tracePt t="4395" x="2801938" y="3379788"/>
          <p14:tracePt t="4402" x="2767013" y="3328988"/>
          <p14:tracePt t="4408" x="2716213" y="3279775"/>
          <p14:tracePt t="4420" x="2681288" y="3214688"/>
          <p14:tracePt t="4425" x="2616200" y="3165475"/>
          <p14:tracePt t="4436" x="2530475" y="3079750"/>
          <p14:tracePt t="4444" x="2487613" y="3030538"/>
          <p14:tracePt t="4448" x="2417763" y="2944813"/>
          <p14:tracePt t="4460" x="2332038" y="2865438"/>
          <p14:tracePt t="4464" x="2281238" y="2801938"/>
          <p14:tracePt t="4474" x="2252663" y="2765425"/>
          <p14:tracePt t="4484" x="2203450" y="2730500"/>
          <p14:tracePt t="4493" x="2174875" y="2687638"/>
          <p14:tracePt t="4497" x="2152650" y="2667000"/>
          <p14:tracePt t="4503" x="2138363" y="2652713"/>
          <p14:tracePt t="4522" x="2117725" y="2630488"/>
          <p14:tracePt t="4536" x="2117725" y="2616200"/>
          <p14:tracePt t="4599" x="2138363" y="2616200"/>
          <p14:tracePt t="4609" x="2166938" y="2616200"/>
          <p14:tracePt t="4618" x="2189163" y="2616200"/>
          <p14:tracePt t="4631" x="2232025" y="2616200"/>
          <p14:tracePt t="4635" x="2281238" y="2616200"/>
          <p14:tracePt t="4645" x="2317750" y="2630488"/>
          <p14:tracePt t="4660" x="2338388" y="2630488"/>
          <p14:tracePt t="4665" x="2403475" y="2638425"/>
          <p14:tracePt t="4669" x="2438400" y="2652713"/>
          <p14:tracePt t="4676" x="2466975" y="2652713"/>
          <p14:tracePt t="4681" x="2487613" y="2652713"/>
          <p14:tracePt t="4692" x="2530475" y="2667000"/>
          <p14:tracePt t="4696" x="2552700" y="2667000"/>
          <p14:tracePt t="4708" x="2581275" y="2667000"/>
          <p14:tracePt t="4716" x="2587625" y="2667000"/>
          <p14:tracePt t="4725" x="2601913" y="2679700"/>
          <p14:tracePt t="4735" x="2616200" y="2679700"/>
          <p14:tracePt t="4746" x="2630488" y="2679700"/>
          <p14:tracePt t="4776" x="2630488" y="2687638"/>
          <p14:tracePt t="4817" x="2630488" y="2701925"/>
          <p14:tracePt t="4826" x="2616200" y="2701925"/>
          <p14:tracePt t="4838" x="2587625" y="2716213"/>
          <p14:tracePt t="4844" x="2581275" y="2730500"/>
          <p14:tracePt t="4855" x="2552700" y="2736850"/>
          <p14:tracePt t="4865" x="2516188" y="2751138"/>
          <p14:tracePt t="4869" x="2481263" y="2751138"/>
          <p14:tracePt t="4874" x="2432050" y="2751138"/>
          <p14:tracePt t="4886" x="2381250" y="2765425"/>
          <p14:tracePt t="4896" x="2317750" y="2765425"/>
          <p14:tracePt t="4900" x="2266950" y="2765425"/>
          <p14:tracePt t="4910" x="2217738" y="2765425"/>
          <p14:tracePt t="4914" x="2166938" y="2751138"/>
          <p14:tracePt t="4926" x="2117725" y="2736850"/>
          <p14:tracePt t="4934" x="2066925" y="2716213"/>
          <p14:tracePt t="4942" x="2017713" y="2687638"/>
          <p14:tracePt t="4955" x="1968500" y="2652713"/>
          <p14:tracePt t="4961" x="1925638" y="2630488"/>
          <p14:tracePt t="4965" x="1874838" y="2587625"/>
          <p14:tracePt t="4978" x="1839913" y="2552700"/>
          <p14:tracePt t="4991" x="1803400" y="2516188"/>
          <p14:tracePt t="4996" x="1774825" y="2481263"/>
          <p14:tracePt t="5005" x="1739900" y="2387600"/>
          <p14:tracePt t="5019" x="1739900" y="2381250"/>
          <p14:tracePt t="5031" x="1725613" y="2338388"/>
          <p14:tracePt t="5036" x="1725613" y="2316163"/>
          <p14:tracePt t="5041" x="1725613" y="2274888"/>
          <p14:tracePt t="5046" x="1725613" y="2238375"/>
          <p14:tracePt t="5052" x="1725613" y="2203450"/>
          <p14:tracePt t="5067" x="1739900" y="2174875"/>
          <p14:tracePt t="5075" x="1789113" y="2152650"/>
          <p14:tracePt t="5089" x="1854200" y="2089150"/>
          <p14:tracePt t="5095" x="2017713" y="2024063"/>
          <p14:tracePt t="5105" x="2117725" y="2003425"/>
          <p14:tracePt t="5111" x="2232025" y="1989138"/>
          <p14:tracePt t="5117" x="2352675" y="1974850"/>
          <p14:tracePt t="5137" x="2587625" y="1974850"/>
          <p14:tracePt t="5143" x="2730500" y="1974850"/>
          <p14:tracePt t="5153" x="2865438" y="2017713"/>
          <p14:tracePt t="5158" x="2994025" y="2066925"/>
          <p14:tracePt t="5170" x="3116263" y="2117725"/>
          <p14:tracePt t="5175" x="3244850" y="2189163"/>
          <p14:tracePt t="5181" x="3365500" y="2274888"/>
          <p14:tracePt t="5198" x="3579813" y="2466975"/>
          <p14:tracePt t="5210" x="3663950" y="2566988"/>
          <p14:tracePt t="5215" x="3706813" y="2616200"/>
          <p14:tracePt t="5228" x="3778250" y="2716213"/>
          <p14:tracePt t="5233" x="3829050" y="2787650"/>
          <p14:tracePt t="5238" x="3843338" y="2816225"/>
          <p14:tracePt t="5249" x="3878263" y="2879725"/>
          <p14:tracePt t="5267" x="3906838" y="2951163"/>
          <p14:tracePt t="5271" x="3906838" y="2979738"/>
          <p14:tracePt t="5278" x="3906838" y="3016250"/>
          <p14:tracePt t="5291" x="3906838" y="3044825"/>
          <p14:tracePt t="5296" x="3892550" y="3065463"/>
          <p14:tracePt t="5311" x="3843338" y="3094038"/>
          <p14:tracePt t="5315" x="3806825" y="3114675"/>
          <p14:tracePt t="5319" x="3743325" y="3143250"/>
          <p14:tracePt t="5330" x="3614738" y="3194050"/>
          <p14:tracePt t="5335" x="3508375" y="3214688"/>
          <p14:tracePt t="5360" x="3094038" y="3265488"/>
          <p14:tracePt t="5370" x="2944813" y="3279775"/>
          <p14:tracePt t="5378" x="2781300" y="3279775"/>
          <p14:tracePt t="5386" x="2601913" y="3279775"/>
          <p14:tracePt t="5394" x="2452688" y="3251200"/>
          <p14:tracePt t="5403" x="2289175" y="3214688"/>
          <p14:tracePt t="5408" x="2138363" y="3179763"/>
          <p14:tracePt t="5437" x="2074863" y="3151188"/>
          <p14:tracePt t="5442" x="1774825" y="2994025"/>
          <p14:tracePt t="5451" x="1754188" y="2965450"/>
          <p14:tracePt t="5455" x="1717675" y="2930525"/>
          <p14:tracePt t="5466" x="1674813" y="2894013"/>
          <p14:tracePt t="5474" x="1668463" y="2865438"/>
          <p14:tracePt t="5478" x="1654175" y="2836863"/>
          <p14:tracePt t="5518" x="1689100" y="2765425"/>
          <p14:tracePt t="5531" x="1725613" y="2751138"/>
          <p14:tracePt t="5539" x="1774825" y="2736850"/>
          <p14:tracePt t="5564" x="1825625" y="2736850"/>
          <p14:tracePt t="5568" x="2038350" y="2716213"/>
          <p14:tracePt t="5585" x="2189163" y="2716213"/>
          <p14:tracePt t="5595" x="2252663" y="2716213"/>
          <p14:tracePt t="5604" x="2281238" y="2716213"/>
          <p14:tracePt t="5612" x="2332038" y="2716213"/>
          <p14:tracePt t="5618" x="2366963" y="2716213"/>
          <p14:tracePt t="5625" x="2403475" y="2716213"/>
          <p14:tracePt t="5631" x="2432050" y="2716213"/>
          <p14:tracePt t="5643" x="2438400" y="2716213"/>
          <p14:tracePt t="5647" x="2438400" y="2730500"/>
          <p14:tracePt t="5659" x="2452688" y="2730500"/>
          <p14:tracePt t="5671" x="2466975" y="2730500"/>
          <p14:tracePt t="5692" x="2466975" y="2736850"/>
          <p14:tracePt t="5737" x="2466975" y="2751138"/>
          <p14:tracePt t="5775" x="2466975" y="2765425"/>
          <p14:tracePt t="5781" x="2466975" y="2779713"/>
          <p14:tracePt t="5795" x="2452688" y="2787650"/>
          <p14:tracePt t="5819" x="2438400" y="2801938"/>
          <p14:tracePt t="5831" x="2432050" y="2801938"/>
          <p14:tracePt t="5835" x="2417763" y="2816225"/>
          <p14:tracePt t="5844" x="2381250" y="2816225"/>
          <p14:tracePt t="5861" x="2338388" y="2816225"/>
          <p14:tracePt t="5866" x="2303463" y="2816225"/>
          <p14:tracePt t="5870" x="2252663" y="2816225"/>
          <p14:tracePt t="5875" x="2203450" y="2801938"/>
          <p14:tracePt t="5890" x="2138363" y="2779713"/>
          <p14:tracePt t="5895" x="2089150" y="2765425"/>
          <p14:tracePt t="5900" x="2038350" y="2730500"/>
          <p14:tracePt t="5909" x="1989138" y="2701925"/>
          <p14:tracePt t="5913" x="1974850" y="2687638"/>
          <p14:tracePt t="5930" x="1889125" y="2601913"/>
          <p14:tracePt t="5944" x="1874838" y="2581275"/>
          <p14:tracePt t="5954" x="1868488" y="2538413"/>
          <p14:tracePt t="5960" x="1854200" y="2501900"/>
          <p14:tracePt t="5964" x="1854200" y="2466975"/>
          <p14:tracePt t="5978" x="1854200" y="2430463"/>
          <p14:tracePt t="5982" x="1868488" y="2381250"/>
          <p14:tracePt t="5985" x="1903413" y="2330450"/>
          <p14:tracePt t="6003" x="2038350" y="2217738"/>
          <p14:tracePt t="6015" x="2138363" y="2174875"/>
          <p14:tracePt t="6019" x="2252663" y="2138363"/>
          <p14:tracePt t="6031" x="2381250" y="2117725"/>
          <p14:tracePt t="6041" x="2487613" y="2117725"/>
          <p14:tracePt t="6046" x="2630488" y="2117725"/>
          <p14:tracePt t="6050" x="2795588" y="2117725"/>
          <p14:tracePt t="6074" x="3130550" y="2166938"/>
          <p14:tracePt t="6078" x="3279775" y="2224088"/>
          <p14:tracePt t="6082" x="3457575" y="2301875"/>
          <p14:tracePt t="6094" x="3629025" y="2401888"/>
          <p14:tracePt t="6103" x="3792538" y="2501900"/>
          <p14:tracePt t="6111" x="3863975" y="2552700"/>
          <p14:tracePt t="6115" x="3978275" y="2652713"/>
          <p14:tracePt t="6136" x="4156075" y="2801938"/>
          <p14:tracePt t="6141" x="4221163" y="2879725"/>
          <p14:tracePt t="6160" x="4256088" y="2951163"/>
          <p14:tracePt t="6164" x="4270375" y="2994025"/>
          <p14:tracePt t="6175" x="4278313" y="3016250"/>
          <p14:tracePt t="6179" x="4278313" y="3065463"/>
          <p14:tracePt t="6193" x="4278313" y="3094038"/>
          <p14:tracePt t="6197" x="4270375" y="3128963"/>
          <p14:tracePt t="6214" x="4170363" y="3228975"/>
          <p14:tracePt t="6225" x="4092575" y="3265488"/>
          <p14:tracePt t="6229" x="4006850" y="3314700"/>
          <p14:tracePt t="6241" x="3906838" y="3365500"/>
          <p14:tracePt t="6249" x="3763963" y="3429000"/>
          <p14:tracePt t="6254" x="3614738" y="3478213"/>
          <p14:tracePt t="6266" x="3457575" y="3529013"/>
          <p14:tracePt t="6271" x="3265488" y="3563938"/>
          <p14:tracePt t="6284" x="3094038" y="3606800"/>
          <p14:tracePt t="6288" x="2738438" y="3643313"/>
          <p14:tracePt t="6298" x="2616200" y="3643313"/>
          <p14:tracePt t="6303" x="2381250" y="3643313"/>
          <p14:tracePt t="6318" x="1917700" y="3643313"/>
          <p14:tracePt t="6327" x="1703388" y="3592513"/>
          <p14:tracePt t="6337" x="1511300" y="3529013"/>
          <p14:tracePt t="6343" x="1439863" y="3492500"/>
          <p14:tracePt t="6354" x="1204913" y="3394075"/>
          <p14:tracePt t="6368" x="1141413" y="3351213"/>
          <p14:tracePt t="6373" x="1041400" y="3279775"/>
          <p14:tracePt t="6380" x="962025" y="3194050"/>
          <p14:tracePt t="6384" x="912813" y="3128963"/>
          <p14:tracePt t="6398" x="862013" y="3051175"/>
          <p14:tracePt t="6403" x="841375" y="2994025"/>
          <p14:tracePt t="6415" x="827088" y="2916238"/>
          <p14:tracePt t="6419" x="827088" y="2851150"/>
          <p14:tracePt t="6424" x="827088" y="2787650"/>
          <p14:tracePt t="6436" x="827088" y="2736850"/>
          <p14:tracePt t="6441" x="890588" y="2638425"/>
          <p14:tracePt t="6445" x="947738" y="2581275"/>
          <p14:tracePt t="6460" x="1012825" y="2516188"/>
          <p14:tracePt t="6467" x="1127125" y="2452688"/>
          <p14:tracePt t="6471" x="1254125" y="2401888"/>
          <p14:tracePt t="6479" x="1390650" y="2352675"/>
          <p14:tracePt t="6492" x="1525588" y="2316163"/>
          <p14:tracePt t="6496" x="1689100" y="2301875"/>
          <p14:tracePt t="6507" x="1854200" y="2287588"/>
          <p14:tracePt t="6512" x="2017713" y="2287588"/>
          <p14:tracePt t="6525" x="2166938" y="2287588"/>
          <p14:tracePt t="6538" x="2317750" y="2301875"/>
          <p14:tracePt t="6542" x="2481263" y="2352675"/>
          <p14:tracePt t="6546" x="2601913" y="2416175"/>
          <p14:tracePt t="6551" x="2716213" y="2481263"/>
          <p14:tracePt t="6564" x="2781300" y="2516188"/>
          <p14:tracePt t="6568" x="2851150" y="2587625"/>
          <p14:tracePt t="6581" x="2916238" y="2652713"/>
          <p14:tracePt t="6585" x="2979738" y="2716213"/>
          <p14:tracePt t="6596" x="2994025" y="2736850"/>
          <p14:tracePt t="6601" x="3001963" y="2779713"/>
          <p14:tracePt t="6623" x="3030538" y="2879725"/>
          <p14:tracePt t="6635" x="3030538" y="2916238"/>
          <p14:tracePt t="6641" x="2979738" y="2930525"/>
          <p14:tracePt t="6649" x="2901950" y="2944813"/>
          <p14:tracePt t="6661" x="2830513" y="2951163"/>
          <p14:tracePt t="6666" x="2730500" y="2965450"/>
          <p14:tracePt t="6695" x="2616200" y="2965450"/>
          <p14:tracePt t="6699" x="2317750" y="2930525"/>
          <p14:tracePt t="6703" x="2238375" y="2901950"/>
          <p14:tracePt t="6716" x="2152650" y="2865438"/>
          <p14:tracePt t="6725" x="2089150" y="2830513"/>
          <p14:tracePt t="6729" x="2074863" y="2816225"/>
          <p14:tracePt t="6744" x="2017713" y="2765425"/>
          <p14:tracePt t="6775" x="1989138" y="2716213"/>
          <p14:tracePt t="6780" x="1989138" y="2701925"/>
          <p14:tracePt t="6784" x="1989138" y="2687638"/>
          <p14:tracePt t="6794" x="2025650" y="2667000"/>
          <p14:tracePt t="6814" x="2089150" y="2638425"/>
          <p14:tracePt t="7153" x="2117725" y="2630488"/>
          <p14:tracePt t="7162" x="2174875" y="2601913"/>
          <p14:tracePt t="7170" x="2252663" y="2581275"/>
          <p14:tracePt t="7179" x="2332038" y="2538413"/>
          <p14:tracePt t="7188" x="2403475" y="2516188"/>
          <p14:tracePt t="7202" x="2501900" y="2481263"/>
          <p14:tracePt t="7207" x="2795588" y="2381250"/>
          <p14:tracePt t="7211" x="3030538" y="2316163"/>
          <p14:tracePt t="7221" x="3300413" y="2224088"/>
          <p14:tracePt t="7231" x="3643313" y="2152650"/>
          <p14:tracePt t="7238" x="3992563" y="2089150"/>
          <p14:tracePt t="7247" x="4427538" y="2024063"/>
          <p14:tracePt t="7258" x="4856163" y="1974850"/>
          <p14:tracePt t="7262" x="5283200" y="1938338"/>
          <p14:tracePt t="7271" x="5761038" y="1917700"/>
          <p14:tracePt t="7288" x="6210300" y="1917700"/>
          <p14:tracePt t="7296" x="7086600" y="1917700"/>
          <p14:tracePt t="7304" x="7472363" y="1917700"/>
          <p14:tracePt t="7312" x="7635875" y="1938338"/>
          <p14:tracePt t="7316" x="7950200" y="2003425"/>
          <p14:tracePt t="7329" x="8199438" y="2052638"/>
          <p14:tracePt t="7332" x="8285163" y="2074863"/>
          <p14:tracePt t="7341" x="8462963" y="2138363"/>
          <p14:tracePt t="7353" x="8612188" y="2189163"/>
          <p14:tracePt t="7358" x="8712200" y="2252663"/>
          <p14:tracePt t="7370" x="8783638" y="2316163"/>
          <p14:tracePt t="7580" x="8783638" y="2301875"/>
          <p14:tracePt t="7590" x="8783638" y="2252663"/>
          <p14:tracePt t="7599" x="8826500" y="2189163"/>
          <p14:tracePt t="7609" x="8877300" y="2117725"/>
          <p14:tracePt t="7617" x="8926513" y="2038350"/>
          <p14:tracePt t="7625" x="9040813" y="1874838"/>
          <p14:tracePt t="7629" x="9175750" y="1674813"/>
          <p14:tracePt t="7643" x="9347200" y="1454150"/>
          <p14:tracePt t="7646" x="9539288" y="1204913"/>
          <p14:tracePt t="7660" x="9774238" y="912813"/>
          <p14:tracePt t="7664" x="9988550" y="663575"/>
          <p14:tracePt t="7674" x="10223500" y="412750"/>
          <p14:tracePt t="7678" x="10323513" y="314325"/>
          <p14:tracePt t="7691" x="10517188" y="11430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3A78E-61BD-262F-1AB3-9C6F17DC9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4B52BD1-C7B6-D2B2-4550-46A962A1C911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0CF6CF3-8554-0F77-D151-14D3EB7C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7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解答のポイント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86031778-D830-1746-32E5-D08D2AA0DFF2}"/>
              </a:ext>
            </a:extLst>
          </p:cNvPr>
          <p:cNvSpPr txBox="1">
            <a:spLocks/>
          </p:cNvSpPr>
          <p:nvPr/>
        </p:nvSpPr>
        <p:spPr>
          <a:xfrm>
            <a:off x="482600" y="1722165"/>
            <a:ext cx="12712700" cy="937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梅毒の診断トレポネーマ試験（</a:t>
            </a:r>
            <a:r>
              <a:rPr lang="en-US" altLang="ja-JP" sz="3200" dirty="0">
                <a:latin typeface="Meiryo" panose="020B0604030504040204" pitchFamily="34" charset="-128"/>
                <a:ea typeface="Meiryo" panose="020B0604030504040204" pitchFamily="34" charset="-128"/>
              </a:rPr>
              <a:t>TPHA,TPPA,ICA,FTA-ABS</a:t>
            </a:r>
            <a:r>
              <a:rPr lang="ja-JP" altLang="en-US" sz="3200">
                <a:latin typeface="Meiryo" panose="020B0604030504040204" pitchFamily="34" charset="-128"/>
                <a:ea typeface="Meiryo" panose="020B0604030504040204" pitchFamily="34" charset="-128"/>
              </a:rPr>
              <a:t>）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7A3F1ED-9156-E0B7-F119-B26E6E3972B7}"/>
              </a:ext>
            </a:extLst>
          </p:cNvPr>
          <p:cNvSpPr txBox="1">
            <a:spLocks/>
          </p:cNvSpPr>
          <p:nvPr/>
        </p:nvSpPr>
        <p:spPr>
          <a:xfrm>
            <a:off x="482600" y="4198123"/>
            <a:ext cx="6697648" cy="615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偽陽性はあるが活動性を反映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CAFD479B-B279-5B89-1B0F-53B87A76FCC6}"/>
              </a:ext>
            </a:extLst>
          </p:cNvPr>
          <p:cNvSpPr txBox="1">
            <a:spLocks/>
          </p:cNvSpPr>
          <p:nvPr/>
        </p:nvSpPr>
        <p:spPr>
          <a:xfrm>
            <a:off x="482600" y="3477325"/>
            <a:ext cx="11328400" cy="937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非トレポネーマ試験（</a:t>
            </a:r>
            <a:r>
              <a:rPr lang="en-US" altLang="ja-JP" sz="3600" dirty="0">
                <a:latin typeface="Meiryo" panose="020B0604030504040204" pitchFamily="34" charset="-128"/>
                <a:ea typeface="Meiryo" panose="020B0604030504040204" pitchFamily="34" charset="-128"/>
              </a:rPr>
              <a:t>RPR,VDRL</a:t>
            </a:r>
            <a:r>
              <a:rPr lang="ja-JP" altLang="en-US" sz="3600">
                <a:latin typeface="Meiryo" panose="020B0604030504040204" pitchFamily="34" charset="-128"/>
                <a:ea typeface="Meiryo" panose="020B0604030504040204" pitchFamily="34" charset="-128"/>
              </a:rPr>
              <a:t>）は細胞障害をみている</a:t>
            </a:r>
            <a:endParaRPr lang="en-US" altLang="ja-JP" sz="36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buNone/>
            </a:pP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C8EEE760-2C48-429B-7941-A08027CCF055}"/>
              </a:ext>
            </a:extLst>
          </p:cNvPr>
          <p:cNvSpPr txBox="1">
            <a:spLocks/>
          </p:cNvSpPr>
          <p:nvPr/>
        </p:nvSpPr>
        <p:spPr>
          <a:xfrm>
            <a:off x="482600" y="2491287"/>
            <a:ext cx="12712700" cy="937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梅毒そのものの抗体をみている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21" name="オーディオ 20">
            <a:extLst>
              <a:ext uri="{FF2B5EF4-FFF2-40B4-BE49-F238E27FC236}">
                <a16:creationId xmlns:a16="http://schemas.microsoft.com/office/drawing/2014/main" id="{416C455E-DE92-699B-A04C-AE8523018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89"/>
    </mc:Choice>
    <mc:Fallback>
      <p:transition spd="slow" advTm="50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87733E-167B-69C2-A7A7-5F7FDFB88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 descr="「チャンネル登録」のイラスト文字">
            <a:extLst>
              <a:ext uri="{FF2B5EF4-FFF2-40B4-BE49-F238E27FC236}">
                <a16:creationId xmlns:a16="http://schemas.microsoft.com/office/drawing/2014/main" id="{3B49CDCC-EBD1-E40E-1DB6-B52BFCC4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13" y="1148715"/>
            <a:ext cx="7487587" cy="570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627B8829-8DED-9B7D-9260-611299E5840A}"/>
              </a:ext>
            </a:extLst>
          </p:cNvPr>
          <p:cNvSpPr txBox="1">
            <a:spLocks/>
          </p:cNvSpPr>
          <p:nvPr/>
        </p:nvSpPr>
        <p:spPr>
          <a:xfrm>
            <a:off x="546100" y="559049"/>
            <a:ext cx="11379200" cy="937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23B5BE-41C2-E3BF-A6FD-34862ADC0817}"/>
              </a:ext>
            </a:extLst>
          </p:cNvPr>
          <p:cNvSpPr txBox="1"/>
          <p:nvPr/>
        </p:nvSpPr>
        <p:spPr>
          <a:xfrm>
            <a:off x="2164413" y="530717"/>
            <a:ext cx="895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高</a:t>
            </a:r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評価とチャンネル登録をお願いします！</a:t>
            </a:r>
          </a:p>
        </p:txBody>
      </p:sp>
    </p:spTree>
    <p:extLst>
      <p:ext uri="{BB962C8B-B14F-4D97-AF65-F5344CB8AC3E}">
        <p14:creationId xmlns:p14="http://schemas.microsoft.com/office/powerpoint/2010/main" val="361431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0E616-E86C-55EC-5816-CB8240258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08F23C-EC30-1B83-2E44-EAA5BCB42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957B5E-8703-0F32-7603-FB8489EED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梅毒で誤っているのはどれか。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ａ　</a:t>
            </a:r>
            <a:r>
              <a:rPr lang="en" altLang="ja-JP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TPHA </a:t>
            </a:r>
            <a:r>
              <a:rPr lang="ja-JP" altLang="en-US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は疾患活動性の指標となる。 </a:t>
            </a:r>
            <a:endParaRPr lang="en-US" altLang="ja-JP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ｂ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他の性感染症の合併について検索する。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ｃ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神経梅毒は感染からの期間を問わず起こる。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ｄ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妊婦が未治療の場合、児の先天梅毒の原因となる。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ｅ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日本では 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10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年前と比較して報告数が増加している。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8" name="オーディオ 7">
            <a:extLst>
              <a:ext uri="{FF2B5EF4-FFF2-40B4-BE49-F238E27FC236}">
                <a16:creationId xmlns:a16="http://schemas.microsoft.com/office/drawing/2014/main" id="{E059BC7A-8FD5-2C70-EF90-911C92F63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5"/>
    </mc:Choice>
    <mc:Fallback xmlns="">
      <p:transition spd="slow" advTm="1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4FA029-5D1C-749B-0BDC-F58ED79D8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梅毒の診断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9D3B85-A88F-FA49-292C-F98EC939C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623" y="1864497"/>
            <a:ext cx="10515600" cy="55834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試験管内での培養は不可能</a:t>
            </a:r>
            <a:endParaRPr kumimoji="1"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A06EF19-02EE-81F5-8000-E56EA0D9F556}"/>
              </a:ext>
            </a:extLst>
          </p:cNvPr>
          <p:cNvSpPr txBox="1">
            <a:spLocks/>
          </p:cNvSpPr>
          <p:nvPr/>
        </p:nvSpPr>
        <p:spPr>
          <a:xfrm>
            <a:off x="672170" y="2386802"/>
            <a:ext cx="4130570" cy="558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>
                <a:latin typeface="Meiryo" panose="020B0604030504040204" pitchFamily="34" charset="-128"/>
                <a:ea typeface="Meiryo" panose="020B0604030504040204" pitchFamily="34" charset="-128"/>
              </a:rPr>
              <a:t>うさぎの睾丸を用いた培養のみ</a:t>
            </a:r>
            <a:endParaRPr lang="en-US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5974E4DA-8FAF-E109-39A1-95A4B5E4B91C}"/>
              </a:ext>
            </a:extLst>
          </p:cNvPr>
          <p:cNvSpPr txBox="1">
            <a:spLocks/>
          </p:cNvSpPr>
          <p:nvPr/>
        </p:nvSpPr>
        <p:spPr>
          <a:xfrm>
            <a:off x="5120287" y="1895705"/>
            <a:ext cx="3549161" cy="48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顕微鏡検査も特殊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9749570-98B1-336A-A9F6-0B7F1779830B}"/>
              </a:ext>
            </a:extLst>
          </p:cNvPr>
          <p:cNvSpPr txBox="1">
            <a:spLocks/>
          </p:cNvSpPr>
          <p:nvPr/>
        </p:nvSpPr>
        <p:spPr>
          <a:xfrm>
            <a:off x="8618741" y="1864507"/>
            <a:ext cx="5138057" cy="48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PCR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は研究のみ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026" name="Picture 2" descr="試験管のイラスト">
            <a:extLst>
              <a:ext uri="{FF2B5EF4-FFF2-40B4-BE49-F238E27FC236}">
                <a16:creationId xmlns:a16="http://schemas.microsoft.com/office/drawing/2014/main" id="{FA5CE309-AC40-E966-5912-28044E34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77" y="2928675"/>
            <a:ext cx="2627086" cy="262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顕微鏡のイラスト">
            <a:extLst>
              <a:ext uri="{FF2B5EF4-FFF2-40B4-BE49-F238E27FC236}">
                <a16:creationId xmlns:a16="http://schemas.microsoft.com/office/drawing/2014/main" id="{BDCC9863-7DCF-DF2D-FDD6-13B33459C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635" y="2928675"/>
            <a:ext cx="1919222" cy="23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CR機器のイラスト">
            <a:extLst>
              <a:ext uri="{FF2B5EF4-FFF2-40B4-BE49-F238E27FC236}">
                <a16:creationId xmlns:a16="http://schemas.microsoft.com/office/drawing/2014/main" id="{C0BF6F4E-17AC-D9C2-10F7-CD6C9494A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239" y="2596652"/>
            <a:ext cx="2920417" cy="293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BFFEE373-A1E0-DC11-08DD-2270D039F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4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69"/>
    </mc:Choice>
    <mc:Fallback xmlns="">
      <p:transition spd="slow" advTm="57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58" x="4427538" y="6208713"/>
          <p14:tracePt t="3685" x="4484688" y="5916613"/>
          <p14:tracePt t="3691" x="4605338" y="5518150"/>
          <p14:tracePt t="3697" x="4705350" y="5268913"/>
          <p14:tracePt t="3703" x="4805363" y="5054600"/>
          <p14:tracePt t="3708" x="4905375" y="4854575"/>
          <p14:tracePt t="3714" x="5005388" y="4683125"/>
          <p14:tracePt t="3730" x="5205413" y="4370388"/>
          <p14:tracePt t="3743" x="5318125" y="4219575"/>
          <p14:tracePt t="3748" x="5432425" y="4092575"/>
          <p14:tracePt t="3763" x="5532438" y="3963988"/>
          <p14:tracePt t="3768" x="5661025" y="3841750"/>
          <p14:tracePt t="3776" x="5767388" y="3729038"/>
          <p14:tracePt t="3782" x="5895975" y="3614738"/>
          <p14:tracePt t="3793" x="6018213" y="3514725"/>
          <p14:tracePt t="3799" x="6145213" y="3414713"/>
          <p14:tracePt t="3810" x="6259513" y="3314700"/>
          <p14:tracePt t="3816" x="6324600" y="3265488"/>
          <p14:tracePt t="3822" x="6424613" y="3200400"/>
          <p14:tracePt t="3844" x="6496050" y="3143250"/>
          <p14:tracePt t="3851" x="6594475" y="3079750"/>
          <p14:tracePt t="3861" x="6659563" y="3044825"/>
          <p14:tracePt t="3871" x="6694488" y="3016250"/>
          <p14:tracePt t="3890" x="6759575" y="2994025"/>
          <p14:tracePt t="3899" x="6794500" y="2979738"/>
          <p14:tracePt t="3909" x="6808788" y="2979738"/>
          <p14:tracePt t="3918" x="6823075" y="2979738"/>
          <p14:tracePt t="3927" x="6837363" y="2979738"/>
          <p14:tracePt t="3952" x="6845300" y="2979738"/>
          <p14:tracePt t="4236" x="6845300" y="2951163"/>
          <p14:tracePt t="4257" x="6845300" y="2901950"/>
          <p14:tracePt t="4264" x="6845300" y="2830513"/>
          <p14:tracePt t="4270" x="6845300" y="2751138"/>
          <p14:tracePt t="4274" x="6845300" y="2667000"/>
          <p14:tracePt t="4279" x="6845300" y="2587625"/>
          <p14:tracePt t="4292" x="6845300" y="2501900"/>
          <p14:tracePt t="4298" x="6873875" y="2430463"/>
          <p14:tracePt t="4306" x="6888163" y="2366963"/>
          <p14:tracePt t="4320" x="6908800" y="2238375"/>
          <p14:tracePt t="4326" x="6937375" y="2138363"/>
          <p14:tracePt t="4333" x="6943725" y="2117725"/>
          <p14:tracePt t="4340" x="6958013" y="2052638"/>
          <p14:tracePt t="4345" x="6986588" y="1989138"/>
          <p14:tracePt t="4351" x="6994525" y="1966913"/>
          <p14:tracePt t="4373" x="7008813" y="1938338"/>
          <p14:tracePt t="4384" x="7023100" y="1903413"/>
          <p14:tracePt t="4390" x="7037388" y="1889125"/>
          <p14:tracePt t="4395" x="7043738" y="1874838"/>
          <p14:tracePt t="4401" x="7058025" y="1868488"/>
          <p14:tracePt t="4407" x="7072313" y="1854200"/>
          <p14:tracePt t="4431" x="7086600" y="1839913"/>
          <p14:tracePt t="4439" x="7108825" y="1825625"/>
          <p14:tracePt t="4446" x="7108825" y="1817688"/>
          <p14:tracePt t="4453" x="7123113" y="1817688"/>
          <p14:tracePt t="4460" x="7123113" y="1803400"/>
          <p14:tracePt t="4467" x="7137400" y="1803400"/>
          <p14:tracePt t="4488" x="7137400" y="1789113"/>
          <p14:tracePt t="4612" x="7137400" y="1774825"/>
          <p14:tracePt t="4641" x="7137400" y="1768475"/>
          <p14:tracePt t="4686" x="7137400" y="1739900"/>
          <p14:tracePt t="4695" x="7123113" y="1674813"/>
          <p14:tracePt t="4706" x="7123113" y="1660525"/>
          <p14:tracePt t="4714" x="7123113" y="1654175"/>
          <p14:tracePt t="4728" x="7123113" y="1639888"/>
          <p14:tracePt t="4736" x="7123113" y="1625600"/>
          <p14:tracePt t="4748" x="7108825" y="1625600"/>
          <p14:tracePt t="4782" x="7108825" y="1611313"/>
          <p14:tracePt t="4889" x="7108825" y="1625600"/>
          <p14:tracePt t="4922" x="7108825" y="1639888"/>
          <p14:tracePt t="5276" x="7094538" y="1639888"/>
          <p14:tracePt t="5287" x="7086600" y="1639888"/>
          <p14:tracePt t="5293" x="7058025" y="1639888"/>
          <p14:tracePt t="5306" x="7037388" y="1639888"/>
          <p14:tracePt t="5311" x="7023100" y="1639888"/>
          <p14:tracePt t="5323" x="7008813" y="1654175"/>
          <p14:tracePt t="5328" x="6986588" y="1654175"/>
          <p14:tracePt t="5341" x="6972300" y="1654175"/>
          <p14:tracePt t="5347" x="6958013" y="1660525"/>
          <p14:tracePt t="5353" x="6943725" y="1660525"/>
          <p14:tracePt t="5366" x="6937375" y="1660525"/>
          <p14:tracePt t="5379" x="6923088" y="1660525"/>
          <p14:tracePt t="5396" x="6908800" y="1660525"/>
          <p14:tracePt t="5412" x="6894513" y="1660525"/>
          <p14:tracePt t="5417" x="6888163" y="1660525"/>
          <p14:tracePt t="5437" x="6873875" y="1660525"/>
          <p14:tracePt t="5468" x="6845300" y="1660525"/>
          <p14:tracePt t="5476" x="6823075" y="1660525"/>
          <p14:tracePt t="5485" x="6794500" y="1660525"/>
          <p14:tracePt t="5494" x="6788150" y="1660525"/>
          <p14:tracePt t="5503" x="6745288" y="1660525"/>
          <p14:tracePt t="5511" x="6737350" y="1660525"/>
          <p14:tracePt t="5520" x="6708775" y="1660525"/>
          <p14:tracePt t="5530" x="6688138" y="1660525"/>
          <p14:tracePt t="5546" x="6630988" y="1660525"/>
          <p14:tracePt t="5553" x="6559550" y="1660525"/>
          <p14:tracePt t="5564" x="6508750" y="1660525"/>
          <p14:tracePt t="5577" x="6496050" y="1660525"/>
          <p14:tracePt t="5586" x="6445250" y="1660525"/>
          <p14:tracePt t="5596" x="6410325" y="1660525"/>
          <p14:tracePt t="5604" x="6345238" y="1660525"/>
          <p14:tracePt t="5613" x="6296025" y="1660525"/>
          <p14:tracePt t="5622" x="6245225" y="1660525"/>
          <p14:tracePt t="5629" x="6210300" y="1660525"/>
          <p14:tracePt t="5655" x="6159500" y="1660525"/>
          <p14:tracePt t="5664" x="6010275" y="1660525"/>
          <p14:tracePt t="5673" x="5946775" y="1660525"/>
          <p14:tracePt t="5683" x="5895975" y="1660525"/>
          <p14:tracePt t="5689" x="5832475" y="1660525"/>
          <p14:tracePt t="5696" x="5767388" y="1660525"/>
          <p14:tracePt t="5703" x="5695950" y="1660525"/>
          <p14:tracePt t="5710" x="5632450" y="1660525"/>
          <p14:tracePt t="5717" x="5583238" y="1660525"/>
          <p14:tracePt t="5723" x="5518150" y="1660525"/>
          <p14:tracePt t="5730" x="5446713" y="1660525"/>
          <p14:tracePt t="5736" x="5383213" y="1660525"/>
          <p14:tracePt t="5750" x="5318125" y="1660525"/>
          <p14:tracePt t="5756" x="5254625" y="1660525"/>
          <p14:tracePt t="5773" x="5205413" y="1654175"/>
          <p14:tracePt t="5783" x="5097463" y="1625600"/>
          <p14:tracePt t="5790" x="5054600" y="1611313"/>
          <p14:tracePt t="5796" x="4997450" y="1603375"/>
          <p14:tracePt t="5802" x="4954588" y="1603375"/>
          <p14:tracePt t="5817" x="4905375" y="1589088"/>
          <p14:tracePt t="5824" x="4856163" y="1574800"/>
          <p14:tracePt t="5830" x="4805363" y="1560513"/>
          <p14:tracePt t="5836" x="4770438" y="1554163"/>
          <p14:tracePt t="5842" x="4741863" y="1554163"/>
          <p14:tracePt t="5859" x="4705350" y="1554163"/>
          <p14:tracePt t="5864" x="4670425" y="1539875"/>
          <p14:tracePt t="5870" x="4633913" y="1525588"/>
          <p14:tracePt t="5878" x="4605338" y="1525588"/>
          <p14:tracePt t="5884" x="4584700" y="1511300"/>
          <p14:tracePt t="5920" x="4470400" y="1504950"/>
          <p14:tracePt t="5928" x="4427538" y="1490663"/>
          <p14:tracePt t="5936" x="4421188" y="1476375"/>
          <p14:tracePt t="5943" x="4370388" y="1476375"/>
          <p14:tracePt t="5950" x="4356100" y="1476375"/>
          <p14:tracePt t="5959" x="4321175" y="1462088"/>
          <p14:tracePt t="5966" x="4292600" y="1462088"/>
          <p14:tracePt t="5974" x="4270375" y="1454150"/>
          <p14:tracePt t="5981" x="4241800" y="1454150"/>
          <p14:tracePt t="6007" x="4221163" y="1454150"/>
          <p14:tracePt t="6015" x="4170363" y="1425575"/>
          <p14:tracePt t="6025" x="4156075" y="1425575"/>
          <p14:tracePt t="6041" x="4127500" y="1411288"/>
          <p14:tracePt t="6051" x="4121150" y="1404938"/>
          <p14:tracePt t="6059" x="4106863" y="1404938"/>
          <p14:tracePt t="6069" x="4092575" y="1390650"/>
          <p14:tracePt t="6132" x="4029075" y="1239838"/>
          <p14:tracePt t="6141" x="4021138" y="1204913"/>
          <p14:tracePt t="6149" x="4021138" y="1162050"/>
          <p14:tracePt t="6155" x="4006850" y="1127125"/>
          <p14:tracePt t="6162" x="4006850" y="1076325"/>
          <p14:tracePt t="6169" x="4006850" y="1027113"/>
          <p14:tracePt t="6179" x="4006850" y="976313"/>
          <p14:tracePt t="6185" x="4006850" y="927100"/>
          <p14:tracePt t="6192" x="4006850" y="890588"/>
          <p14:tracePt t="6200" x="4006850" y="812800"/>
          <p14:tracePt t="6210" x="4006850" y="798513"/>
          <p14:tracePt t="6217" x="4006850" y="762000"/>
          <p14:tracePt t="6225" x="4006850" y="727075"/>
          <p14:tracePt t="6233" x="4006850" y="698500"/>
          <p14:tracePt t="6246" x="4006850" y="677863"/>
          <p14:tracePt t="6253" x="4006850" y="663575"/>
          <p14:tracePt t="6261" x="4006850" y="649288"/>
          <p14:tracePt t="6310" x="4006850" y="641350"/>
          <p14:tracePt t="6317" x="4043363" y="598488"/>
          <p14:tracePt t="6326" x="4070350" y="577850"/>
          <p14:tracePt t="6333" x="4078288" y="563563"/>
          <p14:tracePt t="6341" x="4106863" y="549275"/>
          <p14:tracePt t="6348" x="4141788" y="527050"/>
          <p14:tracePt t="6355" x="4178300" y="512763"/>
          <p14:tracePt t="6363" x="4221163" y="498475"/>
          <p14:tracePt t="6370" x="4241800" y="477838"/>
          <p14:tracePt t="6378" x="4278313" y="463550"/>
          <p14:tracePt t="6384" x="4321175" y="449263"/>
          <p14:tracePt t="6414" x="4370388" y="427038"/>
          <p14:tracePt t="6422" x="4491038" y="363538"/>
          <p14:tracePt t="6434" x="4584700" y="328613"/>
          <p14:tracePt t="6441" x="4641850" y="314325"/>
          <p14:tracePt t="6449" x="4691063" y="285750"/>
          <p14:tracePt t="6455" x="4741863" y="263525"/>
          <p14:tracePt t="6462" x="4805363" y="234950"/>
          <p14:tracePt t="6480" x="4856163" y="214313"/>
          <p14:tracePt t="6518" x="4905375" y="200025"/>
          <p14:tracePt t="6525" x="5154613" y="100013"/>
          <p14:tracePt t="6531" x="5219700" y="77788"/>
          <p14:tracePt t="6537" x="5268913" y="63500"/>
          <p14:tracePt t="6557" x="5318125" y="34925"/>
          <p14:tracePt t="6857" x="7707313" y="28575"/>
          <p14:tracePt t="6862" x="7785100" y="28575"/>
          <p14:tracePt t="6871" x="7870825" y="34925"/>
          <p14:tracePt t="6884" x="8021638" y="49213"/>
          <p14:tracePt t="6900" x="8085138" y="63500"/>
          <p14:tracePt t="6908" x="8148638" y="77788"/>
          <p14:tracePt t="6913" x="8213725" y="85725"/>
          <p14:tracePt t="6921" x="8270875" y="100013"/>
          <p14:tracePt t="6929" x="8334375" y="114300"/>
          <p14:tracePt t="6935" x="8399463" y="128588"/>
          <p14:tracePt t="6942" x="8448675" y="149225"/>
          <p14:tracePt t="6957" x="8499475" y="149225"/>
          <p14:tracePt t="6965" x="8583613" y="185738"/>
          <p14:tracePt t="6983" x="8612188" y="200025"/>
          <p14:tracePt t="6990" x="8712200" y="234950"/>
          <p14:tracePt t="7002" x="8726488" y="249238"/>
          <p14:tracePt t="7009" x="8777288" y="277813"/>
          <p14:tracePt t="7017" x="8783638" y="277813"/>
          <p14:tracePt t="7024" x="8812213" y="300038"/>
          <p14:tracePt t="7035" x="8834438" y="314325"/>
          <p14:tracePt t="7043" x="8848725" y="328613"/>
          <p14:tracePt t="7052" x="8877300" y="334963"/>
          <p14:tracePt t="7059" x="8891588" y="349250"/>
          <p14:tracePt t="7066" x="8897938" y="363538"/>
          <p14:tracePt t="7073" x="8912225" y="377825"/>
          <p14:tracePt t="7087" x="8912225" y="384175"/>
          <p14:tracePt t="7093" x="8926513" y="384175"/>
          <p14:tracePt t="7099" x="8926513" y="398463"/>
          <p14:tracePt t="7135" x="8926513" y="412750"/>
          <p14:tracePt t="7147" x="8926513" y="427038"/>
          <p14:tracePt t="7165" x="8926513" y="449263"/>
          <p14:tracePt t="7172" x="8897938" y="463550"/>
          <p14:tracePt t="7182" x="8891588" y="484188"/>
          <p14:tracePt t="7191" x="8863013" y="512763"/>
          <p14:tracePt t="7200" x="8834438" y="534988"/>
          <p14:tracePt t="7208" x="8812213" y="563563"/>
          <p14:tracePt t="7216" x="8797925" y="592138"/>
          <p14:tracePt t="7223" x="8763000" y="641350"/>
          <p14:tracePt t="7231" x="8748713" y="649288"/>
          <p14:tracePt t="7240" x="8712200" y="698500"/>
          <p14:tracePt t="7272" x="8612188" y="812800"/>
          <p14:tracePt t="7280" x="8583613" y="841375"/>
          <p14:tracePt t="7289" x="8562975" y="847725"/>
          <p14:tracePt t="7295" x="8548688" y="876300"/>
          <p14:tracePt t="7302" x="8528050" y="898525"/>
          <p14:tracePt t="7311" x="8499475" y="912813"/>
          <p14:tracePt t="7319" x="8477250" y="927100"/>
          <p14:tracePt t="7326" x="8462963" y="941388"/>
          <p14:tracePt t="7334" x="8448675" y="941388"/>
          <p14:tracePt t="7342" x="8428038" y="947738"/>
          <p14:tracePt t="7350" x="8413750" y="962025"/>
          <p14:tracePt t="7356" x="8377238" y="976313"/>
          <p14:tracePt t="7364" x="8362950" y="976313"/>
          <p14:tracePt t="7390" x="8262938" y="998538"/>
          <p14:tracePt t="7403" x="8213725" y="1012825"/>
          <p14:tracePt t="7411" x="8170863" y="1012825"/>
          <p14:tracePt t="7418" x="8121650" y="1027113"/>
          <p14:tracePt t="7425" x="8070850" y="1041400"/>
          <p14:tracePt t="7432" x="8013700" y="1047750"/>
          <p14:tracePt t="7438" x="7950200" y="1062038"/>
          <p14:tracePt t="7473" x="7885113" y="1062038"/>
          <p14:tracePt t="7480" x="7586663" y="1112838"/>
          <p14:tracePt t="7486" x="7507288" y="1112838"/>
          <p14:tracePt t="7497" x="7435850" y="1127125"/>
          <p14:tracePt t="7509" x="7372350" y="1127125"/>
          <p14:tracePt t="7516" x="7300913" y="1141413"/>
          <p14:tracePt t="7523" x="7208838" y="1141413"/>
          <p14:tracePt t="7531" x="7137400" y="1141413"/>
          <p14:tracePt t="7561" x="7072313" y="1141413"/>
          <p14:tracePt t="7569" x="6788150" y="1141413"/>
          <p14:tracePt t="7577" x="6723063" y="1127125"/>
          <p14:tracePt t="7585" x="6659563" y="1127125"/>
          <p14:tracePt t="7592" x="6594475" y="1112838"/>
          <p14:tracePt t="7602" x="6530975" y="1098550"/>
          <p14:tracePt t="7611" x="6473825" y="1090613"/>
          <p14:tracePt t="7617" x="6424613" y="1062038"/>
          <p14:tracePt t="7627" x="6359525" y="1047750"/>
          <p14:tracePt t="7634" x="6324600" y="1041400"/>
          <p14:tracePt t="7641" x="6273800" y="1027113"/>
          <p14:tracePt t="7651" x="6210300" y="1012825"/>
          <p14:tracePt t="7659" x="6173788" y="1012825"/>
          <p14:tracePt t="7666" x="6110288" y="998538"/>
          <p14:tracePt t="7679" x="6061075" y="998538"/>
          <p14:tracePt t="7688" x="6032500" y="998538"/>
          <p14:tracePt t="7695" x="5961063" y="990600"/>
          <p14:tracePt t="7703" x="5932488" y="990600"/>
          <p14:tracePt t="7756" x="5895975" y="976313"/>
          <p14:tracePt t="7764" x="5668963" y="947738"/>
          <p14:tracePt t="7772" x="5632450" y="947738"/>
          <p14:tracePt t="7778" x="5611813" y="941388"/>
          <p14:tracePt t="7804" x="5583238" y="941388"/>
          <p14:tracePt t="7811" x="5503863" y="927100"/>
          <p14:tracePt t="7818" x="5483225" y="912813"/>
          <p14:tracePt t="7840" x="5454650" y="912813"/>
          <p14:tracePt t="7846" x="5418138" y="898525"/>
          <p14:tracePt t="7853" x="5397500" y="898525"/>
          <p14:tracePt t="7860" x="5383213" y="898525"/>
          <p14:tracePt t="7867" x="5368925" y="898525"/>
          <p14:tracePt t="7879" x="5354638" y="898525"/>
          <p14:tracePt t="7886" x="5332413" y="898525"/>
          <p14:tracePt t="7892" x="5303838" y="898525"/>
          <p14:tracePt t="7899" x="5283200" y="898525"/>
          <p14:tracePt t="7906" x="5254625" y="898525"/>
          <p14:tracePt t="7918" x="5233988" y="898525"/>
          <p14:tracePt t="7925" x="5205413" y="898525"/>
          <p14:tracePt t="7985" x="5197475" y="912813"/>
          <p14:tracePt t="7991" x="5154613" y="941388"/>
          <p14:tracePt t="8275" x="5105400" y="947738"/>
          <p14:tracePt t="8293" x="5019675" y="1012825"/>
          <p14:tracePt t="8302" x="4968875" y="1047750"/>
          <p14:tracePt t="8312" x="4905375" y="1090613"/>
          <p14:tracePt t="8317" x="4833938" y="1141413"/>
          <p14:tracePt t="8322" x="4770438" y="1190625"/>
          <p14:tracePt t="8339" x="4619625" y="1290638"/>
          <p14:tracePt t="8351" x="4541838" y="1339850"/>
          <p14:tracePt t="8357" x="4470400" y="1390650"/>
          <p14:tracePt t="8363" x="4406900" y="1454150"/>
          <p14:tracePt t="8381" x="4256088" y="1554163"/>
          <p14:tracePt t="8394" x="4192588" y="1611313"/>
          <p14:tracePt t="8400" x="4121150" y="1660525"/>
          <p14:tracePt t="8406" x="4043363" y="1717675"/>
          <p14:tracePt t="8412" x="3992563" y="1754188"/>
          <p14:tracePt t="8440" x="3906838" y="1817688"/>
          <p14:tracePt t="8451" x="3829050" y="1868488"/>
          <p14:tracePt t="8455" x="3806825" y="1874838"/>
          <p14:tracePt t="8465" x="3778250" y="1889125"/>
          <p14:tracePt t="8473" x="3757613" y="1903413"/>
          <p14:tracePt t="8479" x="3743325" y="1903413"/>
          <p14:tracePt t="8485" x="3729038" y="1903413"/>
          <p14:tracePt t="8501" x="3714750" y="1917700"/>
          <p14:tracePt t="8509" x="3706813" y="1917700"/>
          <p14:tracePt t="8517" x="3692525" y="1917700"/>
          <p14:tracePt t="8535" x="3678238" y="1917700"/>
          <p14:tracePt t="8572" x="3663950" y="1917700"/>
          <p14:tracePt t="8577" x="3663950" y="1903413"/>
          <p14:tracePt t="8699" x="3657600" y="1903413"/>
          <p14:tracePt t="8716" x="3608388" y="1917700"/>
          <p14:tracePt t="8722" x="3594100" y="1924050"/>
          <p14:tracePt t="8727" x="3565525" y="1938338"/>
          <p14:tracePt t="8735" x="3557588" y="1952625"/>
          <p14:tracePt t="8746" x="3543300" y="1966913"/>
          <p14:tracePt t="8752" x="3529013" y="1974850"/>
          <p14:tracePt t="8757" x="3514725" y="1974850"/>
          <p14:tracePt t="8792" x="3508375" y="1989138"/>
          <p14:tracePt t="8807" x="3479800" y="2003425"/>
          <p14:tracePt t="8819" x="3465513" y="2017713"/>
          <p14:tracePt t="8828" x="3457575" y="2017713"/>
          <p14:tracePt t="8852" x="3443288" y="2017713"/>
          <p14:tracePt t="8866" x="3443288" y="2024063"/>
          <p14:tracePt t="8891" x="3429000" y="2024063"/>
          <p14:tracePt t="8967" x="3429000" y="2038350"/>
          <p14:tracePt t="8992" x="3414713" y="2038350"/>
          <p14:tracePt t="9040" x="3414713" y="2052638"/>
          <p14:tracePt t="9081" x="3414713" y="2074863"/>
          <p14:tracePt t="9107" x="3414713" y="2089150"/>
          <p14:tracePt t="9135" x="3414713" y="2103438"/>
          <p14:tracePt t="9150" x="3414713" y="2117725"/>
          <p14:tracePt t="9166" x="3414713" y="2124075"/>
          <p14:tracePt t="9175" x="3429000" y="2124075"/>
          <p14:tracePt t="9198" x="3443288" y="2138363"/>
          <p14:tracePt t="9206" x="3457575" y="2152650"/>
          <p14:tracePt t="9219" x="3465513" y="2152650"/>
          <p14:tracePt t="9226" x="3479800" y="2166938"/>
          <p14:tracePt t="9244" x="3479800" y="2174875"/>
          <p14:tracePt t="9260" x="3494088" y="2174875"/>
          <p14:tracePt t="9264" x="3494088" y="2189163"/>
          <p14:tracePt t="9276" x="3494088" y="2203450"/>
          <p14:tracePt t="9282" x="3508375" y="2203450"/>
          <p14:tracePt t="9307" x="3508375" y="2217738"/>
          <p14:tracePt t="9329" x="3508375" y="2224088"/>
          <p14:tracePt t="9342" x="3508375" y="2238375"/>
          <p14:tracePt t="9355" x="3508375" y="2252663"/>
          <p14:tracePt t="9373" x="3494088" y="2266950"/>
          <p14:tracePt t="9423" x="3465513" y="2287588"/>
          <p14:tracePt t="9435" x="3443288" y="2301875"/>
          <p14:tracePt t="9443" x="3414713" y="2301875"/>
          <p14:tracePt t="9450" x="3408363" y="2316163"/>
          <p14:tracePt t="9456" x="3394075" y="2330450"/>
          <p14:tracePt t="9464" x="3365500" y="2330450"/>
          <p14:tracePt t="9473" x="3343275" y="2352675"/>
          <p14:tracePt t="9479" x="3314700" y="2352675"/>
          <p14:tracePt t="9512" x="3279775" y="2381250"/>
          <p14:tracePt t="9521" x="3151188" y="2416175"/>
          <p14:tracePt t="9529" x="3116263" y="2430463"/>
          <p14:tracePt t="9541" x="3079750" y="2438400"/>
          <p14:tracePt t="9547" x="3044825" y="2438400"/>
          <p14:tracePt t="9555" x="3001963" y="2438400"/>
          <p14:tracePt t="9563" x="2965450" y="2438400"/>
          <p14:tracePt t="9569" x="2951163" y="2438400"/>
          <p14:tracePt t="9575" x="2916238" y="2438400"/>
          <p14:tracePt t="9583" x="2865438" y="2438400"/>
          <p14:tracePt t="9591" x="2844800" y="2438400"/>
          <p14:tracePt t="9608" x="2801938" y="2438400"/>
          <p14:tracePt t="9615" x="2752725" y="2416175"/>
          <p14:tracePt t="9625" x="2730500" y="2401888"/>
          <p14:tracePt t="9632" x="2701925" y="2387600"/>
          <p14:tracePt t="9639" x="2681288" y="2381250"/>
          <p14:tracePt t="9647" x="2667000" y="2352675"/>
          <p14:tracePt t="9655" x="2652713" y="2330450"/>
          <p14:tracePt t="9662" x="2638425" y="2301875"/>
          <p14:tracePt t="9669" x="2616200" y="2266950"/>
          <p14:tracePt t="9699" x="2616200" y="2238375"/>
          <p14:tracePt t="9708" x="2601913" y="2152650"/>
          <p14:tracePt t="9713" x="2601913" y="2124075"/>
          <p14:tracePt t="9740" x="2601913" y="2066925"/>
          <p14:tracePt t="9748" x="2601913" y="2052638"/>
          <p14:tracePt t="9755" x="2601913" y="2038350"/>
          <p14:tracePt t="9782" x="2601913" y="2024063"/>
          <p14:tracePt t="9809" x="2601913" y="2017713"/>
          <p14:tracePt t="9816" x="2616200" y="2017713"/>
          <p14:tracePt t="9833" x="2630488" y="2017713"/>
          <p14:tracePt t="9841" x="2638425" y="2017713"/>
          <p14:tracePt t="9853" x="2652713" y="2017713"/>
          <p14:tracePt t="9867" x="2667000" y="2017713"/>
          <p14:tracePt t="9904" x="2716213" y="2017713"/>
          <p14:tracePt t="9913" x="2730500" y="2017713"/>
          <p14:tracePt t="9919" x="2767013" y="2017713"/>
          <p14:tracePt t="9934" x="2795588" y="2017713"/>
          <p14:tracePt t="9941" x="2816225" y="2017713"/>
          <p14:tracePt t="9948" x="2851150" y="2017713"/>
          <p14:tracePt t="9954" x="2894013" y="2003425"/>
          <p14:tracePt t="9960" x="2944813" y="2003425"/>
          <p14:tracePt t="9968" x="2979738" y="2003425"/>
          <p14:tracePt t="9974" x="3044825" y="2003425"/>
          <p14:tracePt t="9992" x="3165475" y="1989138"/>
          <p14:tracePt t="10000" x="3230563" y="1989138"/>
          <p14:tracePt t="10015" x="3294063" y="1989138"/>
          <p14:tracePt t="10027" x="3408363" y="1974850"/>
          <p14:tracePt t="10033" x="3465513" y="1966913"/>
          <p14:tracePt t="10041" x="3543300" y="1966913"/>
          <p14:tracePt t="10048" x="3608388" y="1966913"/>
          <p14:tracePt t="10092" x="3878263" y="1952625"/>
          <p14:tracePt t="10097" x="3929063" y="1952625"/>
          <p14:tracePt t="10103" x="3978275" y="1952625"/>
          <p14:tracePt t="10119" x="4006850" y="1952625"/>
          <p14:tracePt t="10125" x="4070350" y="1952625"/>
          <p14:tracePt t="10130" x="4092575" y="1966913"/>
          <p14:tracePt t="10136" x="4127500" y="1966913"/>
          <p14:tracePt t="10153" x="4156075" y="1974850"/>
          <p14:tracePt t="10160" x="4178300" y="1974850"/>
          <p14:tracePt t="10165" x="4206875" y="1989138"/>
          <p14:tracePt t="10172" x="4227513" y="2003425"/>
          <p14:tracePt t="10178" x="4256088" y="2017713"/>
          <p14:tracePt t="10185" x="4270375" y="2017713"/>
          <p14:tracePt t="10209" x="4278313" y="2024063"/>
          <p14:tracePt t="10223" x="4306888" y="2052638"/>
          <p14:tracePt t="10230" x="4321175" y="2052638"/>
          <p14:tracePt t="10238" x="4321175" y="2066925"/>
          <p14:tracePt t="10251" x="4321175" y="2074863"/>
          <p14:tracePt t="10327" x="4327525" y="2117725"/>
          <p14:tracePt t="10334" x="4321175" y="2117725"/>
          <p14:tracePt t="10343" x="4292600" y="2124075"/>
          <p14:tracePt t="10351" x="4270375" y="2138363"/>
          <p14:tracePt t="10359" x="4241800" y="2138363"/>
          <p14:tracePt t="10366" x="4206875" y="2152650"/>
          <p14:tracePt t="10373" x="4156075" y="2166938"/>
          <p14:tracePt t="10381" x="4106863" y="2189163"/>
          <p14:tracePt t="10388" x="4057650" y="2189163"/>
          <p14:tracePt t="10396" x="4006850" y="2203450"/>
          <p14:tracePt t="10402" x="3957638" y="2217738"/>
          <p14:tracePt t="10424" x="3892550" y="2224088"/>
          <p14:tracePt t="10431" x="3778250" y="2238375"/>
          <p14:tracePt t="10444" x="3729038" y="2238375"/>
          <p14:tracePt t="10451" x="3678238" y="2252663"/>
          <p14:tracePt t="10458" x="3629025" y="2252663"/>
          <p14:tracePt t="10465" x="3579813" y="2252663"/>
          <p14:tracePt t="10473" x="3543300" y="2252663"/>
          <p14:tracePt t="10535" x="3508375" y="2252663"/>
          <p14:tracePt t="10542" x="3151188" y="2252663"/>
          <p14:tracePt t="10549" x="3130550" y="2266950"/>
          <p14:tracePt t="10556" x="3094038" y="2266950"/>
          <p14:tracePt t="10572" x="3044825" y="2266950"/>
          <p14:tracePt t="10579" x="3016250" y="2274888"/>
          <p14:tracePt t="10584" x="2994025" y="2287588"/>
          <p14:tracePt t="10590" x="2965450" y="2287588"/>
          <p14:tracePt t="10606" x="2944813" y="2301875"/>
          <p14:tracePt t="10612" x="2916238" y="2301875"/>
          <p14:tracePt t="10617" x="2901950" y="2316163"/>
          <p14:tracePt t="10622" x="2894013" y="2316163"/>
          <p14:tracePt t="10628" x="2894013" y="2330450"/>
          <p14:tracePt t="10934" x="2124075" y="2487613"/>
          <p14:tracePt t="10941" x="2017713" y="2516188"/>
          <p14:tracePt t="10956" x="1954213" y="2538413"/>
          <p14:tracePt t="10961" x="1854200" y="2566988"/>
          <p14:tracePt t="10968" x="1739900" y="2601913"/>
          <p14:tracePt t="10979" x="1654175" y="2638425"/>
          <p14:tracePt t="10985" x="1554163" y="2667000"/>
          <p14:tracePt t="10992" x="1490663" y="2687638"/>
          <p14:tracePt t="11011" x="1411288" y="2716213"/>
          <p14:tracePt t="11016" x="1339850" y="2730500"/>
          <p14:tracePt t="11023" x="1290638" y="2736850"/>
          <p14:tracePt t="11030" x="1262063" y="2751138"/>
          <p14:tracePt t="11040" x="1225550" y="2765425"/>
          <p14:tracePt t="11049" x="1204913" y="2765425"/>
          <p14:tracePt t="11056" x="1190625" y="2765425"/>
          <p14:tracePt t="11061" x="1176338" y="2765425"/>
          <p14:tracePt t="11084" x="1162050" y="2765425"/>
          <p14:tracePt t="11091" x="1155700" y="2765425"/>
          <p14:tracePt t="11224" x="1141413" y="2765425"/>
          <p14:tracePt t="11336" x="1127125" y="2765425"/>
          <p14:tracePt t="11466" x="1141413" y="2765425"/>
          <p14:tracePt t="11478" x="1155700" y="2765425"/>
          <p14:tracePt t="11482" x="1162050" y="2765425"/>
          <p14:tracePt t="11489" x="1190625" y="2765425"/>
          <p14:tracePt t="11502" x="1225550" y="2765425"/>
          <p14:tracePt t="11507" x="1254125" y="2765425"/>
          <p14:tracePt t="11521" x="1304925" y="2765425"/>
          <p14:tracePt t="11527" x="1339850" y="2765425"/>
          <p14:tracePt t="11534" x="1390650" y="2765425"/>
          <p14:tracePt t="11541" x="1439863" y="2765425"/>
          <p14:tracePt t="11549" x="1504950" y="2765425"/>
          <p14:tracePt t="11556" x="1554163" y="2765425"/>
          <p14:tracePt t="11570" x="1625600" y="2765425"/>
          <p14:tracePt t="11576" x="1703388" y="2765425"/>
          <p14:tracePt t="11583" x="1774825" y="2765425"/>
          <p14:tracePt t="11589" x="1854200" y="2765425"/>
          <p14:tracePt t="11607" x="1989138" y="2765425"/>
          <p14:tracePt t="11612" x="2066925" y="2765425"/>
          <p14:tracePt t="11618" x="2152650" y="2765425"/>
          <p14:tracePt t="11632" x="2232025" y="2765425"/>
          <p14:tracePt t="11641" x="2303463" y="2765425"/>
          <p14:tracePt t="11647" x="2381250" y="2765425"/>
          <p14:tracePt t="11656" x="2438400" y="2765425"/>
          <p14:tracePt t="11663" x="2501900" y="2765425"/>
          <p14:tracePt t="11676" x="2566988" y="2765425"/>
          <p14:tracePt t="11683" x="2616200" y="2765425"/>
          <p14:tracePt t="11691" x="2681288" y="2765425"/>
          <p14:tracePt t="11699" x="2738438" y="2765425"/>
          <p14:tracePt t="11705" x="2801938" y="2765425"/>
          <p14:tracePt t="11718" x="2865438" y="2765425"/>
          <p14:tracePt t="11726" x="2965450" y="2779713"/>
          <p14:tracePt t="11733" x="3016250" y="2779713"/>
          <p14:tracePt t="11740" x="3079750" y="2787650"/>
          <p14:tracePt t="11756" x="3130550" y="2787650"/>
          <p14:tracePt t="11772" x="3201988" y="2787650"/>
          <p14:tracePt t="11779" x="3300413" y="2801938"/>
          <p14:tracePt t="11785" x="3365500" y="2801938"/>
          <p14:tracePt t="11792" x="3414713" y="2801938"/>
          <p14:tracePt t="11801" x="3443288" y="2801938"/>
          <p14:tracePt t="11808" x="3514725" y="2816225"/>
          <p14:tracePt t="11816" x="3557588" y="2816225"/>
          <p14:tracePt t="11823" x="3594100" y="2830513"/>
          <p14:tracePt t="11831" x="3629025" y="2830513"/>
          <p14:tracePt t="11838" x="3663950" y="2836863"/>
          <p14:tracePt t="11845" x="3692525" y="2836863"/>
          <p14:tracePt t="11865" x="3729038" y="2836863"/>
          <p14:tracePt t="11874" x="3792538" y="2851150"/>
          <p14:tracePt t="11881" x="3829050" y="2851150"/>
          <p14:tracePt t="11915" x="3857625" y="2851150"/>
          <p14:tracePt t="11923" x="3921125" y="2851150"/>
          <p14:tracePt t="11930" x="3929063" y="2851150"/>
          <p14:tracePt t="11950" x="3943350" y="2851150"/>
          <p14:tracePt t="12213" x="3921125" y="2851150"/>
          <p14:tracePt t="12224" x="3878263" y="2865438"/>
          <p14:tracePt t="12230" x="3863975" y="2879725"/>
          <p14:tracePt t="12245" x="3829050" y="2879725"/>
          <p14:tracePt t="12251" x="3806825" y="2894013"/>
          <p14:tracePt t="12258" x="3763963" y="2901950"/>
          <p14:tracePt t="12266" x="3743325" y="2916238"/>
          <p14:tracePt t="12271" x="3706813" y="2930525"/>
          <p14:tracePt t="12285" x="3663950" y="2944813"/>
          <p14:tracePt t="12291" x="3629025" y="2951163"/>
          <p14:tracePt t="12297" x="3594100" y="2965450"/>
          <p14:tracePt t="12305" x="3579813" y="2965450"/>
          <p14:tracePt t="12312" x="3514725" y="2994025"/>
          <p14:tracePt t="12325" x="3508375" y="2994025"/>
          <p14:tracePt t="12331" x="3479800" y="3001963"/>
          <p14:tracePt t="12337" x="3443288" y="3016250"/>
          <p14:tracePt t="12357" x="3414713" y="3016250"/>
          <p14:tracePt t="12363" x="3365500" y="3030538"/>
          <p14:tracePt t="12370" x="3343275" y="3030538"/>
          <p14:tracePt t="12377" x="3314700" y="3044825"/>
          <p14:tracePt t="12387" x="3294063" y="3044825"/>
          <p14:tracePt t="12395" x="3279775" y="3044825"/>
          <p14:tracePt t="12403" x="3251200" y="3044825"/>
          <p14:tracePt t="12412" x="3244850" y="3044825"/>
          <p14:tracePt t="12421" x="3216275" y="3044825"/>
          <p14:tracePt t="12440" x="3201988" y="3044825"/>
          <p14:tracePt t="12449" x="3165475" y="3044825"/>
          <p14:tracePt t="12459" x="3151188" y="3044825"/>
          <p14:tracePt t="12467" x="3144838" y="3044825"/>
          <p14:tracePt t="12482" x="3094038" y="3044825"/>
          <p14:tracePt t="12493" x="3079750" y="3044825"/>
          <p14:tracePt t="12501" x="3044825" y="3030538"/>
          <p14:tracePt t="12510" x="3016250" y="3030538"/>
          <p14:tracePt t="12519" x="2994025" y="3030538"/>
          <p14:tracePt t="12529" x="2965450" y="3016250"/>
          <p14:tracePt t="12537" x="2944813" y="3016250"/>
          <p14:tracePt t="12546" x="2916238" y="3001963"/>
          <p14:tracePt t="12580" x="2865438" y="3001963"/>
          <p14:tracePt t="12590" x="2738438" y="3001963"/>
          <p14:tracePt t="12598" x="2638425" y="3001963"/>
          <p14:tracePt t="12606" x="2601913" y="3001963"/>
          <p14:tracePt t="12614" x="2552700" y="3001963"/>
          <p14:tracePt t="12625" x="2516188" y="3001963"/>
          <p14:tracePt t="12633" x="2466975" y="3001963"/>
          <p14:tracePt t="12641" x="2417763" y="3001963"/>
          <p14:tracePt t="12648" x="2366963" y="3016250"/>
          <p14:tracePt t="12657" x="2317750" y="3016250"/>
          <p14:tracePt t="12664" x="2266950" y="3030538"/>
          <p14:tracePt t="12670" x="2217738" y="3030538"/>
          <p14:tracePt t="12678" x="2152650" y="3030538"/>
          <p14:tracePt t="12702" x="2103438" y="3044825"/>
          <p14:tracePt t="12714" x="1939925" y="3044825"/>
          <p14:tracePt t="12718" x="1889125" y="3044825"/>
          <p14:tracePt t="12728" x="1825625" y="3044825"/>
          <p14:tracePt t="12734" x="1774825" y="3044825"/>
          <p14:tracePt t="12740" x="1725613" y="3044825"/>
          <p14:tracePt t="12746" x="1668463" y="3044825"/>
          <p14:tracePt t="12765" x="1604963" y="3044825"/>
          <p14:tracePt t="12772" x="1554163" y="3044825"/>
          <p14:tracePt t="12778" x="1504950" y="3044825"/>
          <p14:tracePt t="12785" x="1439863" y="3044825"/>
          <p14:tracePt t="12790" x="1390650" y="3044825"/>
          <p14:tracePt t="12796" x="1339850" y="3044825"/>
          <p14:tracePt t="12809" x="1276350" y="3044825"/>
          <p14:tracePt t="12815" x="1239838" y="3044825"/>
          <p14:tracePt t="12825" x="1190625" y="3044825"/>
          <p14:tracePt t="12847" x="1155700" y="3044825"/>
          <p14:tracePt t="12853" x="1027113" y="3030538"/>
          <p14:tracePt t="12859" x="1012825" y="3030538"/>
          <p14:tracePt t="12876" x="976313" y="3016250"/>
          <p14:tracePt t="12883" x="941388" y="3001963"/>
          <p14:tracePt t="12888" x="912813" y="2994025"/>
          <p14:tracePt t="12893" x="890588" y="2994025"/>
          <p14:tracePt t="12900" x="862013" y="2979738"/>
          <p14:tracePt t="12917" x="847725" y="2965450"/>
          <p14:tracePt t="12923" x="827088" y="2951163"/>
          <p14:tracePt t="12929" x="812800" y="2951163"/>
          <p14:tracePt t="12934" x="798513" y="2944813"/>
          <p14:tracePt t="12940" x="792163" y="2944813"/>
          <p14:tracePt t="12966" x="777875" y="2930525"/>
          <p14:tracePt t="12977" x="741363" y="2916238"/>
          <p14:tracePt t="12984" x="727075" y="2901950"/>
          <p14:tracePt t="12990" x="727075" y="2894013"/>
          <p14:tracePt t="13046" x="692150" y="2836863"/>
          <p14:tracePt t="13075" x="692150" y="2830513"/>
          <p14:tracePt t="13115" x="692150" y="2816225"/>
          <p14:tracePt t="13126" x="698500" y="2816225"/>
          <p14:tracePt t="13133" x="712788" y="2801938"/>
          <p14:tracePt t="13141" x="741363" y="2801938"/>
          <p14:tracePt t="13151" x="763588" y="2787650"/>
          <p14:tracePt t="13158" x="798513" y="2779713"/>
          <p14:tracePt t="13171" x="876300" y="2751138"/>
          <p14:tracePt t="13180" x="927100" y="2736850"/>
          <p14:tracePt t="13187" x="990600" y="2716213"/>
          <p14:tracePt t="13195" x="1047750" y="2701925"/>
          <p14:tracePt t="13261" x="1112838" y="2679700"/>
          <p14:tracePt t="13270" x="1654175" y="2501900"/>
          <p14:tracePt t="13278" x="1703388" y="2487613"/>
          <p14:tracePt t="13286" x="1768475" y="2466975"/>
          <p14:tracePt t="13293" x="1825625" y="2452688"/>
          <p14:tracePt t="13300" x="1874838" y="2452688"/>
          <p14:tracePt t="13307" x="1925638" y="2438400"/>
          <p14:tracePt t="13313" x="1968500" y="2430463"/>
          <p14:tracePt t="13321" x="2017713" y="2416175"/>
          <p14:tracePt t="13347" x="2052638" y="2416175"/>
          <p14:tracePt t="13353" x="2217738" y="2387600"/>
          <p14:tracePt t="13416" x="2681288" y="2366963"/>
          <p14:tracePt t="13426" x="2738438" y="2366963"/>
          <p14:tracePt t="13433" x="2801938" y="2352675"/>
          <p14:tracePt t="13439" x="2851150" y="2352675"/>
          <p14:tracePt t="13455" x="2965450" y="2352675"/>
          <p14:tracePt t="13462" x="3044825" y="2338388"/>
          <p14:tracePt t="13496" x="3265488" y="2338388"/>
          <p14:tracePt t="13503" x="3279775" y="2338388"/>
          <p14:tracePt t="13518" x="3365500" y="2338388"/>
          <p14:tracePt t="13524" x="3414713" y="2338388"/>
          <p14:tracePt t="13533" x="3443288" y="2338388"/>
          <p14:tracePt t="13538" x="3508375" y="2338388"/>
          <p14:tracePt t="13550" x="3514725" y="2338388"/>
          <p14:tracePt t="13556" x="3557588" y="2338388"/>
          <p14:tracePt t="13577" x="3594100" y="2338388"/>
          <p14:tracePt t="13584" x="3657600" y="2338388"/>
          <p14:tracePt t="13590" x="3678238" y="2338388"/>
          <p14:tracePt t="13595" x="3692525" y="2338388"/>
          <p14:tracePt t="13600" x="3706813" y="2338388"/>
          <p14:tracePt t="13615" x="3729038" y="2338388"/>
          <p14:tracePt t="13623" x="3743325" y="2338388"/>
          <p14:tracePt t="13629" x="3757613" y="2338388"/>
          <p14:tracePt t="13637" x="3763963" y="2338388"/>
          <p14:tracePt t="13643" x="3763963" y="2352675"/>
          <p14:tracePt t="13669" x="3806825" y="2366963"/>
          <p14:tracePt t="13677" x="3814763" y="2366963"/>
          <p14:tracePt t="13692" x="3829050" y="2381250"/>
          <p14:tracePt t="13710" x="3843338" y="2381250"/>
          <p14:tracePt t="13716" x="3863975" y="2387600"/>
          <p14:tracePt t="13724" x="3878263" y="2387600"/>
          <p14:tracePt t="13730" x="3892550" y="2401888"/>
          <p14:tracePt t="13746" x="3906838" y="2401888"/>
          <p14:tracePt t="13767" x="3921125" y="2401888"/>
          <p14:tracePt t="13775" x="3957638" y="2430463"/>
          <p14:tracePt t="13789" x="3971925" y="2430463"/>
          <p14:tracePt t="13796" x="3978275" y="2438400"/>
          <p14:tracePt t="13818" x="4006850" y="2438400"/>
          <p14:tracePt t="13833" x="4006850" y="2452688"/>
          <p14:tracePt t="13841" x="4021138" y="2452688"/>
          <p14:tracePt t="13848" x="4029075" y="2452688"/>
          <p14:tracePt t="13856" x="4029075" y="2466975"/>
          <p14:tracePt t="13894" x="4043363" y="2466975"/>
          <p14:tracePt t="13903" x="4078288" y="2481263"/>
          <p14:tracePt t="13914" x="4092575" y="2487613"/>
          <p14:tracePt t="13928" x="4106863" y="2501900"/>
          <p14:tracePt t="13934" x="4121150" y="2501900"/>
          <p14:tracePt t="13941" x="4127500" y="2501900"/>
          <p14:tracePt t="13949" x="4141788" y="2516188"/>
          <p14:tracePt t="13955" x="4156075" y="2516188"/>
          <p14:tracePt t="13975" x="4170363" y="2530475"/>
          <p14:tracePt t="13982" x="4192588" y="2538413"/>
          <p14:tracePt t="14012" x="4206875" y="2552700"/>
          <p14:tracePt t="14024" x="4221163" y="2552700"/>
          <p14:tracePt t="14057" x="4221163" y="2566988"/>
          <p14:tracePt t="14155" x="4221163" y="2581275"/>
          <p14:tracePt t="14227" x="4178300" y="2601913"/>
          <p14:tracePt t="14249" x="4156075" y="2616200"/>
          <p14:tracePt t="14256" x="4078288" y="2652713"/>
          <p14:tracePt t="14266" x="4070350" y="2667000"/>
          <p14:tracePt t="14272" x="4021138" y="2687638"/>
          <p14:tracePt t="14277" x="3978275" y="2701925"/>
          <p14:tracePt t="14294" x="3943350" y="2716213"/>
          <p14:tracePt t="14301" x="3921125" y="2716213"/>
          <p14:tracePt t="14307" x="3857625" y="2736850"/>
          <p14:tracePt t="14312" x="3814763" y="2736850"/>
          <p14:tracePt t="14319" x="3763963" y="2751138"/>
          <p14:tracePt t="14331" x="3729038" y="2765425"/>
          <p14:tracePt t="14344" x="3692525" y="2779713"/>
          <p14:tracePt t="14349" x="3643313" y="2787650"/>
          <p14:tracePt t="14355" x="3608388" y="2787650"/>
          <p14:tracePt t="14362" x="3543300" y="2787650"/>
          <p14:tracePt t="14371" x="3479800" y="2801938"/>
          <p14:tracePt t="14376" x="3429000" y="2816225"/>
          <p14:tracePt t="14399" x="3365500" y="2816225"/>
          <p14:tracePt t="14407" x="3244850" y="2830513"/>
          <p14:tracePt t="14412" x="3165475" y="2830513"/>
          <p14:tracePt t="14419" x="3094038" y="2836863"/>
          <p14:tracePt t="14425" x="3001963" y="2836863"/>
          <p14:tracePt t="14431" x="2930525" y="2836863"/>
          <p14:tracePt t="14444" x="2844800" y="2836863"/>
          <p14:tracePt t="14451" x="2767013" y="2836863"/>
          <p14:tracePt t="14457" x="2681288" y="2836863"/>
          <p14:tracePt t="14470" x="2581275" y="2836863"/>
          <p14:tracePt t="14478" x="2487613" y="2836863"/>
          <p14:tracePt t="14496" x="2403475" y="2836863"/>
          <p14:tracePt t="14504" x="2232025" y="2836863"/>
          <p14:tracePt t="14510" x="2138363" y="2836863"/>
          <p14:tracePt t="14522" x="1968500" y="2836863"/>
          <p14:tracePt t="14535" x="1889125" y="2836863"/>
          <p14:tracePt t="14542" x="1817688" y="2836863"/>
          <p14:tracePt t="14548" x="1754188" y="2836863"/>
          <p14:tracePt t="14556" x="1725613" y="2836863"/>
          <p14:tracePt t="14563" x="1674813" y="2836863"/>
          <p14:tracePt t="14569" x="1625600" y="2836863"/>
          <p14:tracePt t="14578" x="1590675" y="2836863"/>
          <p14:tracePt t="14584" x="1554163" y="2836863"/>
          <p14:tracePt t="14622" x="1539875" y="2830513"/>
          <p14:tracePt t="14629" x="1462088" y="2801938"/>
          <p14:tracePt t="14636" x="1454150" y="2787650"/>
          <p14:tracePt t="14649" x="1454150" y="2779713"/>
          <p14:tracePt t="14663" x="1439863" y="2779713"/>
          <p14:tracePt t="14674" x="1439863" y="2765425"/>
          <p14:tracePt t="14709" x="1439863" y="2751138"/>
          <p14:tracePt t="14734" x="1454150" y="2751138"/>
          <p14:tracePt t="14813" x="1476375" y="2736850"/>
          <p14:tracePt t="14822" x="1490663" y="2736850"/>
          <p14:tracePt t="14831" x="1504950" y="2736850"/>
          <p14:tracePt t="14838" x="1511300" y="2736850"/>
          <p14:tracePt t="14848" x="1525588" y="2736850"/>
          <p14:tracePt t="14856" x="1539875" y="2736850"/>
          <p14:tracePt t="14862" x="1554163" y="2730500"/>
          <p14:tracePt t="14869" x="1590675" y="2730500"/>
          <p14:tracePt t="14936" x="1611313" y="2730500"/>
          <p14:tracePt t="14942" x="1874838" y="2716213"/>
          <p14:tracePt t="14952" x="1917700" y="2716213"/>
          <p14:tracePt t="14958" x="1954213" y="2716213"/>
          <p14:tracePt t="14964" x="2003425" y="2716213"/>
          <p14:tracePt t="14969" x="2052638" y="2716213"/>
          <p14:tracePt t="14989" x="2103438" y="2716213"/>
          <p14:tracePt t="14995" x="2217738" y="2730500"/>
          <p14:tracePt t="15007" x="2281238" y="2730500"/>
          <p14:tracePt t="15012" x="2338388" y="2736850"/>
          <p14:tracePt t="15019" x="2403475" y="2736850"/>
          <p14:tracePt t="15031" x="2481263" y="2736850"/>
          <p14:tracePt t="15040" x="2552700" y="2751138"/>
          <p14:tracePt t="15045" x="2630488" y="2751138"/>
          <p14:tracePt t="15061" x="2795588" y="2765425"/>
          <p14:tracePt t="15075" x="2865438" y="2765425"/>
          <p14:tracePt t="15080" x="2951163" y="2765425"/>
          <p14:tracePt t="15085" x="3030538" y="2765425"/>
          <p14:tracePt t="15091" x="3116263" y="2765425"/>
          <p14:tracePt t="15106" x="3216275" y="2765425"/>
          <p14:tracePt t="15112" x="3300413" y="2765425"/>
          <p14:tracePt t="15117" x="3379788" y="2765425"/>
          <p14:tracePt t="15124" x="3457575" y="2765425"/>
          <p14:tracePt t="15152" x="3692525" y="2765425"/>
          <p14:tracePt t="15158" x="3757613" y="2779713"/>
          <p14:tracePt t="15168" x="3814763" y="2779713"/>
          <p14:tracePt t="15176" x="3843338" y="2779713"/>
          <p14:tracePt t="15182" x="3878263" y="2779713"/>
          <p14:tracePt t="15188" x="3921125" y="2779713"/>
          <p14:tracePt t="15202" x="3957638" y="2779713"/>
          <p14:tracePt t="15209" x="3978275" y="2779713"/>
          <p14:tracePt t="15216" x="3992563" y="2787650"/>
          <p14:tracePt t="15223" x="4021138" y="2787650"/>
          <p14:tracePt t="15230" x="4043363" y="2787650"/>
          <p14:tracePt t="15270" x="4057650" y="2787650"/>
          <p14:tracePt t="15277" x="4121150" y="2801938"/>
          <p14:tracePt t="15284" x="4127500" y="2801938"/>
          <p14:tracePt t="15300" x="4141788" y="2801938"/>
          <p14:tracePt t="15308" x="4156075" y="2801938"/>
          <p14:tracePt t="15329" x="4170363" y="2801938"/>
          <p14:tracePt t="15363" x="4178300" y="2801938"/>
          <p14:tracePt t="15404" x="4192588" y="2801938"/>
          <p14:tracePt t="15419" x="4206875" y="2801938"/>
          <p14:tracePt t="15427" x="4221163" y="2801938"/>
          <p14:tracePt t="15435" x="4227513" y="2801938"/>
          <p14:tracePt t="15452" x="4241800" y="2801938"/>
          <p14:tracePt t="15460" x="4256088" y="2801938"/>
          <p14:tracePt t="15468" x="4270375" y="2801938"/>
          <p14:tracePt t="15476" x="4278313" y="2801938"/>
          <p14:tracePt t="15486" x="4292600" y="2801938"/>
          <p14:tracePt t="15527" x="4306888" y="2801938"/>
          <p14:tracePt t="15534" x="4370388" y="2801938"/>
          <p14:tracePt t="15546" x="4392613" y="2801938"/>
          <p14:tracePt t="15553" x="4406900" y="2801938"/>
          <p14:tracePt t="15559" x="4427538" y="2801938"/>
          <p14:tracePt t="15566" x="4441825" y="2801938"/>
          <p14:tracePt t="15578" x="4470400" y="2801938"/>
          <p14:tracePt t="15584" x="4491038" y="2801938"/>
          <p14:tracePt t="15590" x="4519613" y="2801938"/>
          <p14:tracePt t="15601" x="4541838" y="2801938"/>
          <p14:tracePt t="15607" x="4591050" y="2801938"/>
          <p14:tracePt t="15623" x="4619625" y="2787650"/>
          <p14:tracePt t="15629" x="4641850" y="2787650"/>
          <p14:tracePt t="15635" x="4684713" y="2779713"/>
          <p14:tracePt t="15644" x="4719638" y="2765425"/>
          <p14:tracePt t="15651" x="4770438" y="2751138"/>
          <p14:tracePt t="15656" x="4819650" y="2736850"/>
          <p14:tracePt t="15670" x="4870450" y="2730500"/>
          <p14:tracePt t="15676" x="4933950" y="2716213"/>
          <p14:tracePt t="15681" x="5005388" y="2701925"/>
          <p14:tracePt t="15689" x="5068888" y="2679700"/>
          <p14:tracePt t="15710" x="5219700" y="2638425"/>
          <p14:tracePt t="15716" x="5297488" y="2630488"/>
          <p14:tracePt t="15722" x="5383213" y="2616200"/>
          <p14:tracePt t="15728" x="5454650" y="2601913"/>
          <p14:tracePt t="15744" x="5546725" y="2581275"/>
          <p14:tracePt t="15750" x="5618163" y="2566988"/>
          <p14:tracePt t="15757" x="5683250" y="2552700"/>
          <p14:tracePt t="15764" x="5732463" y="2538413"/>
          <p14:tracePt t="15771" x="5781675" y="2530475"/>
          <p14:tracePt t="15777" x="5810250" y="2530475"/>
          <p14:tracePt t="15784" x="5846763" y="2530475"/>
          <p14:tracePt t="15792" x="5881688" y="2516188"/>
          <p14:tracePt t="15800" x="5910263" y="2516188"/>
          <p14:tracePt t="15863" x="5932488" y="2516188"/>
          <p14:tracePt t="15870" x="5981700" y="2501900"/>
          <p14:tracePt t="15882" x="5995988" y="2501900"/>
          <p14:tracePt t="16048" x="6010275" y="2516188"/>
          <p14:tracePt t="16085" x="6018213" y="2516188"/>
          <p14:tracePt t="16225" x="6010275" y="2516188"/>
          <p14:tracePt t="16243" x="5995988" y="2516188"/>
          <p14:tracePt t="16270" x="5981700" y="2516188"/>
          <p14:tracePt t="16283" x="5967413" y="2516188"/>
          <p14:tracePt t="16302" x="5961063" y="2516188"/>
          <p14:tracePt t="16316" x="5946775" y="2516188"/>
          <p14:tracePt t="16331" x="5932488" y="2516188"/>
          <p14:tracePt t="16346" x="5918200" y="2516188"/>
          <p14:tracePt t="16386" x="5910263" y="2516188"/>
          <p14:tracePt t="16733" x="5895975" y="2516188"/>
          <p14:tracePt t="16745" x="5867400" y="2516188"/>
          <p14:tracePt t="16759" x="5832475" y="2516188"/>
          <p14:tracePt t="16766" x="5810250" y="2516188"/>
          <p14:tracePt t="16776" x="5761038" y="2516188"/>
          <p14:tracePt t="16782" x="5695950" y="2516188"/>
          <p14:tracePt t="16788" x="5632450" y="2516188"/>
          <p14:tracePt t="16795" x="5568950" y="2501900"/>
          <p14:tracePt t="16801" x="5497513" y="2487613"/>
          <p14:tracePt t="16807" x="5418138" y="2481263"/>
          <p14:tracePt t="16825" x="5346700" y="2466975"/>
          <p14:tracePt t="16831" x="5283200" y="2438400"/>
          <p14:tracePt t="16839" x="5219700" y="2430463"/>
          <p14:tracePt t="16845" x="5168900" y="2401888"/>
          <p14:tracePt t="16851" x="5148263" y="2387600"/>
          <p14:tracePt t="16857" x="5097463" y="2381250"/>
          <p14:tracePt t="16868" x="5068888" y="2352675"/>
          <p14:tracePt t="16876" x="5033963" y="2330450"/>
          <p14:tracePt t="16889" x="5005388" y="2316163"/>
          <p14:tracePt t="16896" x="4997450" y="2301875"/>
          <p14:tracePt t="16904" x="4983163" y="2274888"/>
          <p14:tracePt t="16912" x="4968875" y="2274888"/>
          <p14:tracePt t="16920" x="4954588" y="2266950"/>
          <p14:tracePt t="16927" x="4940300" y="2252663"/>
          <p14:tracePt t="16934" x="4933950" y="2252663"/>
          <p14:tracePt t="16941" x="4933950" y="2238375"/>
          <p14:tracePt t="16948" x="4919663" y="2238375"/>
          <p14:tracePt t="16955" x="4919663" y="2224088"/>
          <p14:tracePt t="16978" x="4905375" y="2224088"/>
          <p14:tracePt t="17065" x="4905375" y="2217738"/>
          <p14:tracePt t="17137" x="4905375" y="2203450"/>
          <p14:tracePt t="17175" x="4905375" y="2189163"/>
          <p14:tracePt t="17186" x="4905375" y="2174875"/>
          <p14:tracePt t="17199" x="4905375" y="2166938"/>
          <p14:tracePt t="17206" x="4905375" y="2152650"/>
          <p14:tracePt t="17215" x="4905375" y="2124075"/>
          <p14:tracePt t="17230" x="4905375" y="2089150"/>
          <p14:tracePt t="17239" x="4905375" y="2074863"/>
          <p14:tracePt t="17248" x="4905375" y="2052638"/>
          <p14:tracePt t="17257" x="4905375" y="2038350"/>
          <p14:tracePt t="17264" x="4905375" y="2024063"/>
          <p14:tracePt t="17271" x="4905375" y="2017713"/>
          <p14:tracePt t="17283" x="4905375" y="2003425"/>
          <p14:tracePt t="17310" x="4905375" y="1989138"/>
          <p14:tracePt t="17372" x="4919663" y="1974850"/>
          <p14:tracePt t="17380" x="4933950" y="1966913"/>
          <p14:tracePt t="17387" x="4954588" y="1952625"/>
          <p14:tracePt t="17395" x="4983163" y="1924050"/>
          <p14:tracePt t="17402" x="5005388" y="1917700"/>
          <p14:tracePt t="17454" x="5048250" y="1889125"/>
          <p14:tracePt t="17462" x="5346700" y="1789113"/>
          <p14:tracePt t="17469" x="5383213" y="1774825"/>
          <p14:tracePt t="17478" x="5432425" y="1768475"/>
          <p14:tracePt t="17491" x="5518150" y="1739900"/>
          <p14:tracePt t="17499" x="5568950" y="1739900"/>
          <p14:tracePt t="17506" x="5618163" y="1725613"/>
          <p14:tracePt t="17513" x="5668963" y="1725613"/>
          <p14:tracePt t="17520" x="5718175" y="1725613"/>
          <p14:tracePt t="17527" x="5767388" y="1725613"/>
          <p14:tracePt t="17534" x="5818188" y="1725613"/>
          <p14:tracePt t="17542" x="5867400" y="1725613"/>
          <p14:tracePt t="17548" x="5918200" y="1725613"/>
          <p14:tracePt t="17573" x="5967413" y="1725613"/>
          <p14:tracePt t="17581" x="6081713" y="1725613"/>
          <p14:tracePt t="17593" x="6210300" y="1725613"/>
          <p14:tracePt t="17599" x="6259513" y="1739900"/>
          <p14:tracePt t="17605" x="6330950" y="1754188"/>
          <p14:tracePt t="17620" x="6410325" y="1754188"/>
          <p14:tracePt t="17627" x="6481763" y="1768475"/>
          <p14:tracePt t="17640" x="6573838" y="1774825"/>
          <p14:tracePt t="17649" x="6659563" y="1789113"/>
          <p14:tracePt t="17655" x="6808788" y="1803400"/>
          <p14:tracePt t="17661" x="6908800" y="1817688"/>
          <p14:tracePt t="17677" x="6994525" y="1817688"/>
          <p14:tracePt t="17684" x="7072313" y="1817688"/>
          <p14:tracePt t="17691" x="7143750" y="1825625"/>
          <p14:tracePt t="17700" x="7223125" y="1825625"/>
          <p14:tracePt t="17706" x="7300913" y="1825625"/>
          <p14:tracePt t="17713" x="7358063" y="1825625"/>
          <p14:tracePt t="17722" x="7435850" y="1825625"/>
          <p14:tracePt t="17730" x="7500938" y="1825625"/>
          <p14:tracePt t="17737" x="7558088" y="1825625"/>
          <p14:tracePt t="17743" x="7621588" y="1825625"/>
          <p14:tracePt t="17773" x="7764463" y="1825625"/>
          <p14:tracePt t="17780" x="7799388" y="1825625"/>
          <p14:tracePt t="17787" x="7835900" y="1825625"/>
          <p14:tracePt t="17796" x="7864475" y="1825625"/>
          <p14:tracePt t="17803" x="7885113" y="1825625"/>
          <p14:tracePt t="17810" x="7899400" y="1825625"/>
          <p14:tracePt t="17817" x="7913688" y="1825625"/>
          <p14:tracePt t="17842" x="7921625" y="1825625"/>
          <p14:tracePt t="17851" x="7935913" y="1839913"/>
          <p14:tracePt t="17878" x="7950200" y="1839913"/>
          <p14:tracePt t="17927" x="7950200" y="1854200"/>
          <p14:tracePt t="17959" x="7950200" y="1868488"/>
          <p14:tracePt t="18008" x="7950200" y="1874838"/>
          <p14:tracePt t="18050" x="7950200" y="1889125"/>
          <p14:tracePt t="18065" x="7964488" y="1903413"/>
          <p14:tracePt t="18074" x="7970838" y="1917700"/>
          <p14:tracePt t="18085" x="7985125" y="1917700"/>
          <p14:tracePt t="18102" x="7985125" y="1924050"/>
          <p14:tracePt t="18152" x="7999413" y="1924050"/>
          <p14:tracePt t="18238" x="7999413" y="1938338"/>
          <p14:tracePt t="18279" x="7999413" y="1952625"/>
          <p14:tracePt t="18303" x="7999413" y="1966913"/>
          <p14:tracePt t="18310" x="7999413" y="1974850"/>
          <p14:tracePt t="18317" x="8013700" y="1989138"/>
          <p14:tracePt t="18340" x="8013700" y="2024063"/>
          <p14:tracePt t="18347" x="8021638" y="2024063"/>
          <p14:tracePt t="18354" x="8035925" y="2052638"/>
          <p14:tracePt t="18362" x="8035925" y="2066925"/>
          <p14:tracePt t="18370" x="8050213" y="2074863"/>
          <p14:tracePt t="18377" x="8064500" y="2089150"/>
          <p14:tracePt t="18396" x="8064500" y="2103438"/>
          <p14:tracePt t="18402" x="8070850" y="2103438"/>
          <p14:tracePt t="18409" x="8070850" y="2117725"/>
          <p14:tracePt t="18425" x="8085138" y="2117725"/>
          <p14:tracePt t="18429" x="8085138" y="2124075"/>
          <p14:tracePt t="18484" x="8085138" y="2138363"/>
          <p14:tracePt t="18620" x="8085138" y="2152650"/>
          <p14:tracePt t="18657" x="8085138" y="2166938"/>
          <p14:tracePt t="18671" x="8070850" y="2166938"/>
          <p14:tracePt t="18690" x="8070850" y="2174875"/>
          <p14:tracePt t="18697" x="8070850" y="2189163"/>
          <p14:tracePt t="18715" x="8064500" y="2203450"/>
          <p14:tracePt t="18735" x="8064500" y="2217738"/>
          <p14:tracePt t="18746" x="8064500" y="2224088"/>
          <p14:tracePt t="18758" x="8064500" y="2238375"/>
          <p14:tracePt t="18763" x="8050213" y="2238375"/>
          <p14:tracePt t="18796" x="8050213" y="2252663"/>
          <p14:tracePt t="18807" x="8035925" y="2252663"/>
          <p14:tracePt t="18831" x="8035925" y="2266950"/>
          <p14:tracePt t="18845" x="8021638" y="2266950"/>
          <p14:tracePt t="18854" x="8013700" y="2274888"/>
          <p14:tracePt t="18860" x="7999413" y="2287588"/>
          <p14:tracePt t="18867" x="7985125" y="2287588"/>
          <p14:tracePt t="18876" x="7970838" y="2301875"/>
          <p14:tracePt t="18910" x="7964488" y="2316163"/>
          <p14:tracePt t="18919" x="7870825" y="2366963"/>
          <p14:tracePt t="18929" x="7850188" y="2366963"/>
          <p14:tracePt t="18939" x="7835900" y="2381250"/>
          <p14:tracePt t="18946" x="7785100" y="2401888"/>
          <p14:tracePt t="18964" x="7750175" y="2401888"/>
          <p14:tracePt t="18972" x="7721600" y="2416175"/>
          <p14:tracePt t="18979" x="7700963" y="2416175"/>
          <p14:tracePt t="18986" x="7672388" y="2416175"/>
          <p14:tracePt t="18995" x="7650163" y="2430463"/>
          <p14:tracePt t="19005" x="7607300" y="2430463"/>
          <p14:tracePt t="19014" x="7572375" y="2438400"/>
          <p14:tracePt t="19023" x="7558088" y="2438400"/>
          <p14:tracePt t="19030" x="7507288" y="2438400"/>
          <p14:tracePt t="19038" x="7486650" y="2452688"/>
          <p14:tracePt t="19046" x="7472363" y="2452688"/>
          <p14:tracePt t="19052" x="7407275" y="2466975"/>
          <p14:tracePt t="19059" x="7372350" y="2466975"/>
          <p14:tracePt t="19067" x="7358063" y="2466975"/>
          <p14:tracePt t="19078" x="7308850" y="2466975"/>
          <p14:tracePt t="19084" x="7286625" y="2481263"/>
          <p14:tracePt t="19091" x="7237413" y="2481263"/>
          <p14:tracePt t="19097" x="7223125" y="2481263"/>
          <p14:tracePt t="19109" x="7186613" y="2481263"/>
          <p14:tracePt t="19117" x="7123113" y="2481263"/>
          <p14:tracePt t="19123" x="7094538" y="2481263"/>
          <p14:tracePt t="19148" x="7058025" y="2481263"/>
          <p14:tracePt t="19157" x="6943725" y="2487613"/>
          <p14:tracePt t="19164" x="6894513" y="2487613"/>
          <p14:tracePt t="19171" x="6859588" y="2501900"/>
          <p14:tracePt t="19180" x="6794500" y="2501900"/>
          <p14:tracePt t="19186" x="6759575" y="2516188"/>
          <p14:tracePt t="19193" x="6708775" y="2530475"/>
          <p14:tracePt t="19210" x="6659563" y="2538413"/>
          <p14:tracePt t="19217" x="6594475" y="2552700"/>
          <p14:tracePt t="19232" x="6473825" y="2566988"/>
          <p14:tracePt t="19239" x="6424613" y="2581275"/>
          <p14:tracePt t="19258" x="6373813" y="2587625"/>
          <p14:tracePt t="19266" x="6259513" y="2601913"/>
          <p14:tracePt t="19275" x="6210300" y="2601913"/>
          <p14:tracePt t="19284" x="6173788" y="2601913"/>
          <p14:tracePt t="19292" x="6110288" y="2616200"/>
          <p14:tracePt t="19301" x="6067425" y="2616200"/>
          <p14:tracePt t="19310" x="6032500" y="2616200"/>
          <p14:tracePt t="19318" x="5995988" y="2616200"/>
          <p14:tracePt t="19325" x="5967413" y="2630488"/>
          <p14:tracePt t="19334" x="5946775" y="2630488"/>
          <p14:tracePt t="19342" x="5918200" y="2630488"/>
          <p14:tracePt t="19350" x="5910263" y="2630488"/>
          <p14:tracePt t="19357" x="5895975" y="2630488"/>
          <p14:tracePt t="19366" x="5881688" y="2630488"/>
          <p14:tracePt t="19380" x="5867400" y="2630488"/>
          <p14:tracePt t="19387" x="5861050" y="2630488"/>
          <p14:tracePt t="19394" x="5846763" y="2630488"/>
          <p14:tracePt t="19404" x="5832475" y="2630488"/>
          <p14:tracePt t="19455" x="5810250" y="2616200"/>
          <p14:tracePt t="19461" x="5795963" y="2616200"/>
          <p14:tracePt t="19490" x="5781675" y="2601913"/>
          <p14:tracePt t="19502" x="5767388" y="2601913"/>
          <p14:tracePt t="19506" x="5767388" y="2587625"/>
          <p14:tracePt t="19523" x="5761038" y="2587625"/>
          <p14:tracePt t="19536" x="5746750" y="2581275"/>
          <p14:tracePt t="19547" x="5732463" y="2581275"/>
          <p14:tracePt t="19563" x="5718175" y="2566988"/>
          <p14:tracePt t="19575" x="5710238" y="2566988"/>
          <p14:tracePt t="19581" x="5695950" y="2552700"/>
          <p14:tracePt t="19589" x="5668963" y="2552700"/>
          <p14:tracePt t="19610" x="5646738" y="2538413"/>
          <p14:tracePt t="19619" x="5632450" y="2538413"/>
          <p14:tracePt t="19626" x="5611813" y="2538413"/>
          <p14:tracePt t="19650" x="5597525" y="2530475"/>
          <p14:tracePt t="19657" x="5546725" y="2516188"/>
          <p14:tracePt t="19667" x="5532438" y="2516188"/>
          <p14:tracePt t="19675" x="5503863" y="2516188"/>
          <p14:tracePt t="19683" x="5497513" y="2516188"/>
          <p14:tracePt t="19691" x="5483225" y="2516188"/>
          <p14:tracePt t="19701" x="5468938" y="2501900"/>
          <p14:tracePt t="19710" x="5454650" y="2501900"/>
          <p14:tracePt t="19720" x="5432425" y="2501900"/>
          <p14:tracePt t="19739" x="5418138" y="2487613"/>
          <p14:tracePt t="19748" x="5403850" y="2487613"/>
          <p14:tracePt t="19771" x="5397500" y="2487613"/>
          <p14:tracePt t="19791" x="5397500" y="2481263"/>
          <p14:tracePt t="19833" x="5383213" y="2466975"/>
          <p14:tracePt t="19908" x="5383213" y="2452688"/>
          <p14:tracePt t="19917" x="5318125" y="2352675"/>
          <p14:tracePt t="19924" x="5303838" y="2330450"/>
          <p14:tracePt t="19930" x="5303838" y="2316163"/>
          <p14:tracePt t="19936" x="5297488" y="2301875"/>
          <p14:tracePt t="19944" x="5283200" y="2274888"/>
          <p14:tracePt t="19949" x="5268913" y="2266950"/>
          <p14:tracePt t="19973" x="5254625" y="2238375"/>
          <p14:tracePt t="19979" x="5248275" y="2224088"/>
          <p14:tracePt t="19985" x="5233988" y="2217738"/>
          <p14:tracePt t="19992" x="5233988" y="2203450"/>
          <p14:tracePt t="19999" x="5219700" y="2189163"/>
          <p14:tracePt t="20005" x="5205413" y="2174875"/>
          <p14:tracePt t="20039" x="5197475" y="2152650"/>
          <p14:tracePt t="20046" x="5197475" y="2138363"/>
          <p14:tracePt t="20106" x="5183188" y="2124075"/>
          <p14:tracePt t="20114" x="5168900" y="2089150"/>
          <p14:tracePt t="20129" x="5168900" y="2074863"/>
          <p14:tracePt t="20140" x="5168900" y="2066925"/>
          <p14:tracePt t="20163" x="5168900" y="2052638"/>
          <p14:tracePt t="20180" x="5168900" y="2038350"/>
          <p14:tracePt t="20200" x="5168900" y="2024063"/>
          <p14:tracePt t="20208" x="5168900" y="2017713"/>
          <p14:tracePt t="20232" x="5168900" y="2003425"/>
          <p14:tracePt t="20297" x="5183188" y="1966913"/>
          <p14:tracePt t="20305" x="5183188" y="1952625"/>
          <p14:tracePt t="20312" x="5183188" y="1938338"/>
          <p14:tracePt t="20324" x="5197475" y="1924050"/>
          <p14:tracePt t="20333" x="5197475" y="1917700"/>
          <p14:tracePt t="20345" x="5197475" y="1903413"/>
          <p14:tracePt t="20360" x="5197475" y="1889125"/>
          <p14:tracePt t="20386" x="5205413" y="1889125"/>
          <p14:tracePt t="20391" x="5205413" y="1874838"/>
          <p14:tracePt t="20466" x="5268913" y="1854200"/>
          <p14:tracePt t="20473" x="5283200" y="1839913"/>
          <p14:tracePt t="20480" x="5297488" y="1839913"/>
          <p14:tracePt t="20487" x="5318125" y="1839913"/>
          <p14:tracePt t="20493" x="5332413" y="1825625"/>
          <p14:tracePt t="20499" x="5354638" y="1825625"/>
          <p14:tracePt t="20506" x="5368925" y="1817688"/>
          <p14:tracePt t="20523" x="5397500" y="1803400"/>
          <p14:tracePt t="20531" x="5418138" y="1803400"/>
          <p14:tracePt t="20538" x="5432425" y="1789113"/>
          <p14:tracePt t="20544" x="5454650" y="1789113"/>
          <p14:tracePt t="20550" x="5483225" y="1789113"/>
          <p14:tracePt t="20556" x="5497513" y="1774825"/>
          <p14:tracePt t="20581" x="5583238" y="1768475"/>
          <p14:tracePt t="20593" x="5618163" y="1754188"/>
          <p14:tracePt t="20599" x="5661025" y="1754188"/>
          <p14:tracePt t="20604" x="5695950" y="1739900"/>
          <p14:tracePt t="20624" x="5732463" y="1739900"/>
          <p14:tracePt t="20630" x="5781675" y="1725613"/>
          <p14:tracePt t="20637" x="5818188" y="1717675"/>
          <p14:tracePt t="20652" x="5861050" y="1717675"/>
          <p14:tracePt t="20659" x="5895975" y="1717675"/>
          <p14:tracePt t="20665" x="5961063" y="1703388"/>
          <p14:tracePt t="20673" x="5967413" y="1703388"/>
          <p14:tracePt t="20680" x="6018213" y="1703388"/>
          <p14:tracePt t="20687" x="6061075" y="1689100"/>
          <p14:tracePt t="20726" x="6230938" y="1674813"/>
          <p14:tracePt t="20735" x="6330950" y="1674813"/>
          <p14:tracePt t="20743" x="6381750" y="1674813"/>
          <p14:tracePt t="20749" x="6445250" y="1674813"/>
          <p14:tracePt t="20767" x="6496050" y="1674813"/>
          <p14:tracePt t="20774" x="6608763" y="1660525"/>
          <p14:tracePt t="20781" x="6645275" y="1660525"/>
          <p14:tracePt t="20797" x="6694488" y="1660525"/>
          <p14:tracePt t="20804" x="6737350" y="1660525"/>
          <p14:tracePt t="20812" x="6788150" y="1660525"/>
          <p14:tracePt t="20821" x="6823075" y="1660525"/>
          <p14:tracePt t="20828" x="6873875" y="1660525"/>
          <p14:tracePt t="20835" x="6937375" y="1660525"/>
          <p14:tracePt t="20849" x="7043738" y="1674813"/>
          <p14:tracePt t="20855" x="7108825" y="1674813"/>
          <p14:tracePt t="20861" x="7172325" y="1689100"/>
          <p14:tracePt t="20870" x="7237413" y="1689100"/>
          <p14:tracePt t="20887" x="7300913" y="1703388"/>
          <p14:tracePt t="20895" x="7372350" y="1703388"/>
          <p14:tracePt t="20904" x="7486650" y="1725613"/>
          <p14:tracePt t="20913" x="7535863" y="1725613"/>
          <p14:tracePt t="20920" x="7600950" y="1739900"/>
          <p14:tracePt t="20928" x="7635875" y="1754188"/>
          <p14:tracePt t="20937" x="7658100" y="1754188"/>
          <p14:tracePt t="20943" x="7700963" y="1768475"/>
          <p14:tracePt t="20957" x="7764463" y="1768475"/>
          <p14:tracePt t="20966" x="7785100" y="1768475"/>
          <p14:tracePt t="20974" x="7821613" y="1774825"/>
          <p14:tracePt t="20986" x="7885113" y="1789113"/>
          <p14:tracePt t="20995" x="7921625" y="1803400"/>
          <p14:tracePt t="21002" x="7950200" y="1803400"/>
          <p14:tracePt t="21008" x="7964488" y="1817688"/>
          <p14:tracePt t="21017" x="7985125" y="1817688"/>
          <p14:tracePt t="21025" x="8013700" y="1825625"/>
          <p14:tracePt t="21032" x="8021638" y="1825625"/>
          <p14:tracePt t="21074" x="8035925" y="1839913"/>
          <p14:tracePt t="21082" x="8050213" y="1839913"/>
          <p14:tracePt t="21101" x="8050213" y="1854200"/>
          <p14:tracePt t="21181" x="8050213" y="1868488"/>
          <p14:tracePt t="21203" x="8064500" y="1868488"/>
          <p14:tracePt t="21232" x="8070850" y="1874838"/>
          <p14:tracePt t="21249" x="8085138" y="1874838"/>
          <p14:tracePt t="21257" x="8099425" y="1889125"/>
          <p14:tracePt t="21266" x="8113713" y="1889125"/>
          <p14:tracePt t="21287" x="8121650" y="1889125"/>
          <p14:tracePt t="21294" x="8134350" y="1903413"/>
          <p14:tracePt t="21356" x="8148638" y="1903413"/>
          <p14:tracePt t="21363" x="8234363" y="1938338"/>
          <p14:tracePt t="21382" x="8248650" y="1938338"/>
          <p14:tracePt t="21391" x="8262938" y="1938338"/>
          <p14:tracePt t="21397" x="8270875" y="1952625"/>
          <p14:tracePt t="21405" x="8285163" y="1952625"/>
          <p14:tracePt t="21419" x="8299450" y="1966913"/>
          <p14:tracePt t="21435" x="8313738" y="1966913"/>
          <p14:tracePt t="21441" x="8328025" y="1966913"/>
          <p14:tracePt t="21458" x="8328025" y="1974850"/>
          <p14:tracePt t="21465" x="8334375" y="1974850"/>
          <p14:tracePt t="21543" x="8348663" y="1974850"/>
          <p14:tracePt t="21555" x="8428038" y="2024063"/>
          <p14:tracePt t="21561" x="8434388" y="2024063"/>
          <p14:tracePt t="21567" x="8448675" y="2024063"/>
          <p14:tracePt t="21572" x="8448675" y="2038350"/>
          <p14:tracePt t="21577" x="8462963" y="2038350"/>
          <p14:tracePt t="21624" x="8477250" y="2038350"/>
          <p14:tracePt t="21631" x="8485188" y="2052638"/>
          <p14:tracePt t="21666" x="8485188" y="2066925"/>
          <p14:tracePt t="21722" x="8485188" y="2074863"/>
          <p14:tracePt t="21777" x="8477250" y="2074863"/>
          <p14:tracePt t="21790" x="8434388" y="2117725"/>
          <p14:tracePt t="21797" x="8399463" y="2138363"/>
          <p14:tracePt t="21803" x="8377238" y="2166938"/>
          <p14:tracePt t="21823" x="8348663" y="2174875"/>
          <p14:tracePt t="21831" x="8285163" y="2217738"/>
          <p14:tracePt t="21845" x="8262938" y="2224088"/>
          <p14:tracePt t="21855" x="8234363" y="2238375"/>
          <p14:tracePt t="21862" x="8170863" y="2266950"/>
          <p14:tracePt t="21871" x="8134350" y="2274888"/>
          <p14:tracePt t="21878" x="8113713" y="2287588"/>
          <p14:tracePt t="21885" x="8070850" y="2301875"/>
          <p14:tracePt t="21906" x="8035925" y="2316163"/>
          <p14:tracePt t="21912" x="7935913" y="2330450"/>
          <p14:tracePt t="21918" x="7899400" y="2338388"/>
          <p14:tracePt t="21936" x="7850188" y="2352675"/>
          <p14:tracePt t="21945" x="7750175" y="2366963"/>
          <p14:tracePt t="21952" x="7707313" y="2381250"/>
          <p14:tracePt t="21966" x="7607300" y="2381250"/>
          <p14:tracePt t="21974" x="7572375" y="2387600"/>
          <p14:tracePt t="21982" x="7535863" y="2387600"/>
          <p14:tracePt t="21992" x="7486650" y="2401888"/>
          <p14:tracePt t="21999" x="7435850" y="2401888"/>
          <p14:tracePt t="22014" x="7400925" y="2416175"/>
          <p14:tracePt t="22021" x="7372350" y="2416175"/>
          <p14:tracePt t="22031" x="7350125" y="2416175"/>
          <p14:tracePt t="22038" x="7308850" y="2416175"/>
          <p14:tracePt t="22046" x="7272338" y="2416175"/>
          <p14:tracePt t="22053" x="7251700" y="2430463"/>
          <p14:tracePt t="22063" x="7208838" y="2430463"/>
          <p14:tracePt t="22071" x="7186613" y="2430463"/>
          <p14:tracePt t="22077" x="7158038" y="2430463"/>
          <p14:tracePt t="22088" x="7123113" y="2430463"/>
          <p14:tracePt t="22096" x="7058025" y="2430463"/>
          <p14:tracePt t="22102" x="7023100" y="2430463"/>
          <p14:tracePt t="22123" x="6986588" y="2430463"/>
          <p14:tracePt t="22131" x="6908800" y="2430463"/>
          <p14:tracePt t="22144" x="6837363" y="2430463"/>
          <p14:tracePt t="22151" x="6788150" y="2430463"/>
          <p14:tracePt t="22158" x="6745288" y="2430463"/>
          <p14:tracePt t="22173" x="6694488" y="2430463"/>
          <p14:tracePt t="22181" x="6645275" y="2430463"/>
          <p14:tracePt t="22188" x="6594475" y="2416175"/>
          <p14:tracePt t="22197" x="6530975" y="2416175"/>
          <p14:tracePt t="22218" x="6473825" y="2401888"/>
          <p14:tracePt t="22226" x="6281738" y="2387600"/>
          <p14:tracePt t="22234" x="6210300" y="2381250"/>
          <p14:tracePt t="22243" x="6130925" y="2381250"/>
          <p14:tracePt t="22248" x="6061075" y="2366963"/>
          <p14:tracePt t="22267" x="5981700" y="2352675"/>
          <p14:tracePt t="22275" x="5846763" y="2338388"/>
          <p14:tracePt t="22282" x="5781675" y="2330450"/>
          <p14:tracePt t="22291" x="5710238" y="2330450"/>
          <p14:tracePt t="22299" x="5646738" y="2316163"/>
          <p14:tracePt t="22307" x="5597525" y="2301875"/>
          <p14:tracePt t="22313" x="5532438" y="2301875"/>
          <p14:tracePt t="22323" x="5483225" y="2287588"/>
          <p14:tracePt t="22335" x="5432425" y="2274888"/>
          <p14:tracePt t="22342" x="5383213" y="2274888"/>
          <p14:tracePt t="22386" x="5346700" y="2266950"/>
          <p14:tracePt t="22395" x="5154613" y="2224088"/>
          <p14:tracePt t="22403" x="5133975" y="2224088"/>
          <p14:tracePt t="22411" x="5119688" y="2217738"/>
          <p14:tracePt t="22419" x="5105400" y="2217738"/>
          <p14:tracePt t="22425" x="5097463" y="2217738"/>
          <p14:tracePt t="22435" x="5097463" y="2203450"/>
          <p14:tracePt t="22466" x="5083175" y="2203450"/>
          <p14:tracePt t="22474" x="5083175" y="2189163"/>
          <p14:tracePt t="22485" x="5083175" y="2174875"/>
          <p14:tracePt t="22515" x="5083175" y="2166938"/>
          <p14:tracePt t="22566" x="5097463" y="2138363"/>
          <p14:tracePt t="22574" x="5105400" y="2124075"/>
          <p14:tracePt t="22581" x="5105400" y="2117725"/>
          <p14:tracePt t="22589" x="5105400" y="2103438"/>
          <p14:tracePt t="22597" x="5105400" y="2089150"/>
          <p14:tracePt t="22613" x="5105400" y="2074863"/>
          <p14:tracePt t="22623" x="5105400" y="2066925"/>
          <p14:tracePt t="22648" x="5105400" y="2052638"/>
          <p14:tracePt t="22659" x="5105400" y="2038350"/>
          <p14:tracePt t="22682" x="5097463" y="2024063"/>
          <p14:tracePt t="22729" x="5083175" y="2024063"/>
          <p14:tracePt t="22736" x="5019675" y="1989138"/>
          <p14:tracePt t="22745" x="5005388" y="1989138"/>
          <p14:tracePt t="22752" x="5005388" y="1974850"/>
          <p14:tracePt t="22758" x="4997450" y="1974850"/>
          <p14:tracePt t="22799" x="4997450" y="1966913"/>
          <p14:tracePt t="22837" x="4997450" y="1952625"/>
          <p14:tracePt t="22849" x="5005388" y="1952625"/>
          <p14:tracePt t="22891" x="5019675" y="1952625"/>
          <p14:tracePt t="22898" x="5068888" y="1938338"/>
          <p14:tracePt t="22905" x="5083175" y="1924050"/>
          <p14:tracePt t="22911" x="5097463" y="1924050"/>
          <p14:tracePt t="22918" x="5119688" y="1917700"/>
          <p14:tracePt t="22925" x="5148263" y="1903413"/>
          <p14:tracePt t="22931" x="5168900" y="1903413"/>
          <p14:tracePt t="22948" x="5183188" y="1889125"/>
          <p14:tracePt t="22956" x="5205413" y="1874838"/>
          <p14:tracePt t="22963" x="5233988" y="1874838"/>
          <p14:tracePt t="22970" x="5248275" y="1868488"/>
          <p14:tracePt t="23015" x="5268913" y="1854200"/>
          <p14:tracePt t="23022" x="5403850" y="1817688"/>
          <p14:tracePt t="23032" x="5418138" y="1817688"/>
          <p14:tracePt t="23038" x="5454650" y="1803400"/>
          <p14:tracePt t="23043" x="5497513" y="1803400"/>
          <p14:tracePt t="23062" x="5546725" y="1774825"/>
          <p14:tracePt t="23068" x="5597525" y="1774825"/>
          <p14:tracePt t="23090" x="5668963" y="1768475"/>
          <p14:tracePt t="23096" x="5710238" y="1768475"/>
          <p14:tracePt t="23102" x="5746750" y="1754188"/>
          <p14:tracePt t="23108" x="5795963" y="1754188"/>
          <p14:tracePt t="23125" x="5895975" y="1739900"/>
          <p14:tracePt t="23140" x="5932488" y="1725613"/>
          <p14:tracePt t="23146" x="5995988" y="1725613"/>
          <p14:tracePt t="23152" x="6046788" y="1717675"/>
          <p14:tracePt t="23158" x="6096000" y="1703388"/>
          <p14:tracePt t="23165" x="6159500" y="1703388"/>
          <p14:tracePt t="23189" x="6359525" y="1674813"/>
          <p14:tracePt t="23197" x="6424613" y="1674813"/>
          <p14:tracePt t="23216" x="6481763" y="1660525"/>
          <p14:tracePt t="23223" x="6608763" y="1654175"/>
          <p14:tracePt t="23231" x="6673850" y="1654175"/>
          <p14:tracePt t="23237" x="6737350" y="1639888"/>
          <p14:tracePt t="23257" x="6808788" y="1639888"/>
          <p14:tracePt t="23264" x="6937375" y="1639888"/>
          <p14:tracePt t="23271" x="6994525" y="1639888"/>
          <p14:tracePt t="23279" x="7058025" y="1625600"/>
          <p14:tracePt t="23286" x="7137400" y="1625600"/>
          <p14:tracePt t="23294" x="7194550" y="1625600"/>
          <p14:tracePt t="23326" x="7386638" y="1625600"/>
          <p14:tracePt t="23334" x="7450138" y="1625600"/>
          <p14:tracePt t="23341" x="7472363" y="1625600"/>
          <p14:tracePt t="23348" x="7507288" y="1625600"/>
          <p14:tracePt t="23355" x="7550150" y="1625600"/>
          <p14:tracePt t="23363" x="7586663" y="1625600"/>
          <p14:tracePt t="23369" x="7621588" y="1625600"/>
          <p14:tracePt t="23375" x="7658100" y="1625600"/>
          <p14:tracePt t="23383" x="7686675" y="1625600"/>
          <p14:tracePt t="23390" x="7707313" y="1625600"/>
          <p14:tracePt t="23399" x="7735888" y="1625600"/>
          <p14:tracePt t="23406" x="7750175" y="1625600"/>
          <p14:tracePt t="23419" x="7770813" y="1625600"/>
          <p14:tracePt t="23427" x="7785100" y="1625600"/>
          <p14:tracePt t="23434" x="7799388" y="1625600"/>
          <p14:tracePt t="23475" x="7850188" y="1639888"/>
          <p14:tracePt t="23483" x="7864475" y="1639888"/>
          <p14:tracePt t="23494" x="7870825" y="1654175"/>
          <p14:tracePt t="23518" x="7885113" y="1654175"/>
          <p14:tracePt t="23540" x="7885113" y="1660525"/>
          <p14:tracePt t="23552" x="7899400" y="1660525"/>
          <p14:tracePt t="23573" x="7899400" y="1674813"/>
          <p14:tracePt t="23578" x="7913688" y="1674813"/>
          <p14:tracePt t="23589" x="7921625" y="1689100"/>
          <p14:tracePt t="23635" x="7935913" y="1703388"/>
          <p14:tracePt t="23642" x="7970838" y="1739900"/>
          <p14:tracePt t="23649" x="7985125" y="1739900"/>
          <p14:tracePt t="23675" x="7999413" y="1754188"/>
          <p14:tracePt t="23681" x="8013700" y="1754188"/>
          <p14:tracePt t="23687" x="8013700" y="1768475"/>
          <p14:tracePt t="23750" x="8013700" y="1774825"/>
          <p14:tracePt t="23844" x="8013700" y="1817688"/>
          <p14:tracePt t="23852" x="8013700" y="1825625"/>
          <p14:tracePt t="23876" x="8021638" y="1839913"/>
          <p14:tracePt t="23889" x="8021638" y="1854200"/>
          <p14:tracePt t="23902" x="8035925" y="1868488"/>
          <p14:tracePt t="23909" x="8035925" y="1874838"/>
          <p14:tracePt t="23991" x="8064500" y="1966913"/>
          <p14:tracePt t="24010" x="8064500" y="1989138"/>
          <p14:tracePt t="24016" x="8070850" y="2003425"/>
          <p14:tracePt t="24022" x="8070850" y="2024063"/>
          <p14:tracePt t="24030" x="8070850" y="2038350"/>
          <p14:tracePt t="24037" x="8070850" y="2052638"/>
          <p14:tracePt t="24068" x="8085138" y="2124075"/>
          <p14:tracePt t="24074" x="8085138" y="2138363"/>
          <p14:tracePt t="24092" x="8085138" y="2166938"/>
          <p14:tracePt t="24106" x="8085138" y="2174875"/>
          <p14:tracePt t="24113" x="8085138" y="2189163"/>
          <p14:tracePt t="24118" x="8085138" y="2203450"/>
          <p14:tracePt t="24125" x="8085138" y="2217738"/>
          <p14:tracePt t="24130" x="8085138" y="2224088"/>
          <p14:tracePt t="24145" x="8085138" y="2238375"/>
          <p14:tracePt t="24171" x="8085138" y="2252663"/>
          <p14:tracePt t="24190" x="8085138" y="2266950"/>
          <p14:tracePt t="24211" x="8085138" y="2274888"/>
          <p14:tracePt t="24229" x="8085138" y="2287588"/>
          <p14:tracePt t="24263" x="8085138" y="2301875"/>
          <p14:tracePt t="24290" x="8070850" y="2316163"/>
          <p14:tracePt t="24313" x="8064500" y="2316163"/>
          <p14:tracePt t="24343" x="8035925" y="2338388"/>
          <p14:tracePt t="24350" x="8035925" y="2352675"/>
          <p14:tracePt t="24357" x="8021638" y="2366963"/>
          <p14:tracePt t="24381" x="7999413" y="2401888"/>
          <p14:tracePt t="24394" x="7999413" y="2416175"/>
          <p14:tracePt t="24399" x="7985125" y="2416175"/>
          <p14:tracePt t="24406" x="7985125" y="2430463"/>
          <p14:tracePt t="24431" x="7985125" y="2438400"/>
          <p14:tracePt t="24441" x="7970838" y="2438400"/>
          <p14:tracePt t="24447" x="7970838" y="2452688"/>
          <p14:tracePt t="24494" x="7964488" y="2452688"/>
          <p14:tracePt t="24514" x="7950200" y="2466975"/>
          <p14:tracePt t="24534" x="7935913" y="2466975"/>
          <p14:tracePt t="24540" x="7921625" y="2481263"/>
          <p14:tracePt t="24548" x="7913688" y="2481263"/>
          <p14:tracePt t="24554" x="7899400" y="2481263"/>
          <p14:tracePt t="24560" x="7885113" y="2487613"/>
          <p14:tracePt t="24592" x="7764463" y="2501900"/>
          <p14:tracePt t="24601" x="7721600" y="2516188"/>
          <p14:tracePt t="24610" x="7672388" y="2516188"/>
          <p14:tracePt t="24631" x="7635875" y="2516188"/>
          <p14:tracePt t="24640" x="7521575" y="2538413"/>
          <p14:tracePt t="24651" x="7407275" y="2581275"/>
          <p14:tracePt t="24659" x="7335838" y="2587625"/>
          <p14:tracePt t="24666" x="7272338" y="2601913"/>
          <p14:tracePt t="24673" x="7208838" y="2601913"/>
          <p14:tracePt t="24681" x="7143750" y="2616200"/>
          <p14:tracePt t="24688" x="7086600" y="2630488"/>
          <p14:tracePt t="24709" x="7008813" y="2638425"/>
          <p14:tracePt t="24716" x="6873875" y="2652713"/>
          <p14:tracePt t="24724" x="6808788" y="2667000"/>
          <p14:tracePt t="24732" x="6745288" y="2667000"/>
          <p14:tracePt t="24739" x="6688138" y="2679700"/>
          <p14:tracePt t="24746" x="6623050" y="2679700"/>
          <p14:tracePt t="24757" x="6573838" y="2679700"/>
          <p14:tracePt t="24764" x="6508750" y="2687638"/>
          <p14:tracePt t="24770" x="6445250" y="2687638"/>
          <p14:tracePt t="24778" x="6396038" y="2687638"/>
          <p14:tracePt t="24785" x="6330950" y="2701925"/>
          <p14:tracePt t="24794" x="6281738" y="2701925"/>
          <p14:tracePt t="24818" x="6181725" y="2701925"/>
          <p14:tracePt t="24824" x="6145213" y="2701925"/>
          <p14:tracePt t="24832" x="6124575" y="2701925"/>
          <p14:tracePt t="24851" x="6067425" y="2701925"/>
          <p14:tracePt t="24858" x="6046788" y="2701925"/>
          <p14:tracePt t="24866" x="6032500" y="2701925"/>
          <p14:tracePt t="24872" x="6010275" y="2701925"/>
          <p14:tracePt t="24887" x="5981700" y="2701925"/>
          <p14:tracePt t="24893" x="5967413" y="2701925"/>
          <p14:tracePt t="24898" x="5961063" y="2687638"/>
          <p14:tracePt t="24905" x="5946775" y="2687638"/>
          <p14:tracePt t="24924" x="5918200" y="2679700"/>
          <p14:tracePt t="24956" x="5910263" y="2679700"/>
          <p14:tracePt t="24962" x="5881688" y="2667000"/>
          <p14:tracePt t="24966" x="5867400" y="2667000"/>
          <p14:tracePt t="24981" x="5861050" y="2652713"/>
          <p14:tracePt t="24996" x="5846763" y="2652713"/>
          <p14:tracePt t="25002" x="5846763" y="2638425"/>
          <p14:tracePt t="25010" x="5832475" y="2638425"/>
          <p14:tracePt t="25030" x="5818188" y="2638425"/>
          <p14:tracePt t="25036" x="5810250" y="2638425"/>
          <p14:tracePt t="25044" x="5810250" y="2630488"/>
          <p14:tracePt t="25050" x="5795963" y="2630488"/>
          <p14:tracePt t="25073" x="5781675" y="2630488"/>
          <p14:tracePt t="25131" x="5767388" y="2616200"/>
          <p14:tracePt t="25139" x="5732463" y="2601913"/>
          <p14:tracePt t="25145" x="5718175" y="2587625"/>
          <p14:tracePt t="25159" x="5710238" y="2587625"/>
          <p14:tracePt t="25166" x="5710238" y="2581275"/>
          <p14:tracePt t="25172" x="5695950" y="2581275"/>
          <p14:tracePt t="25180" x="5683250" y="2566988"/>
          <p14:tracePt t="25186" x="5668963" y="2566988"/>
          <p14:tracePt t="25203" x="5668963" y="2552700"/>
          <p14:tracePt t="25210" x="5661025" y="2552700"/>
          <p14:tracePt t="25216" x="5646738" y="2538413"/>
          <p14:tracePt t="25224" x="5632450" y="2538413"/>
          <p14:tracePt t="25230" x="5618163" y="2538413"/>
          <p14:tracePt t="25237" x="5618163" y="2530475"/>
          <p14:tracePt t="25291" x="5611813" y="2530475"/>
          <p14:tracePt t="25297" x="5568950" y="2487613"/>
          <p14:tracePt t="25304" x="5561013" y="2487613"/>
          <p14:tracePt t="25310" x="5546725" y="2481263"/>
          <p14:tracePt t="25327" x="5546725" y="2466975"/>
          <p14:tracePt t="25333" x="5532438" y="2452688"/>
          <p14:tracePt t="25339" x="5518150" y="2438400"/>
          <p14:tracePt t="25346" x="5518150" y="2430463"/>
          <p14:tracePt t="25352" x="5503863" y="2416175"/>
          <p14:tracePt t="25357" x="5497513" y="2401888"/>
          <p14:tracePt t="25373" x="5497513" y="2387600"/>
          <p14:tracePt t="25379" x="5468938" y="2366963"/>
          <p14:tracePt t="25385" x="5468938" y="2352675"/>
          <p14:tracePt t="25391" x="5454650" y="2338388"/>
          <p14:tracePt t="25398" x="5446713" y="2330450"/>
          <p14:tracePt t="25409" x="5446713" y="2316163"/>
          <p14:tracePt t="25417" x="5432425" y="2301875"/>
          <p14:tracePt t="25456" x="5418138" y="2274888"/>
          <p14:tracePt t="25462" x="5368925" y="2217738"/>
          <p14:tracePt t="25469" x="5368925" y="2203450"/>
          <p14:tracePt t="25487" x="5354638" y="2203450"/>
          <p14:tracePt t="25494" x="5354638" y="2189163"/>
          <p14:tracePt t="25500" x="5346700" y="2174875"/>
          <p14:tracePt t="25507" x="5346700" y="2166938"/>
          <p14:tracePt t="25513" x="5332413" y="2152650"/>
          <p14:tracePt t="25542" x="5318125" y="2138363"/>
          <p14:tracePt t="25562" x="5318125" y="2124075"/>
          <p14:tracePt t="25574" x="5303838" y="2124075"/>
          <p14:tracePt t="25600" x="5297488" y="2117725"/>
          <p14:tracePt t="25671" x="5283200" y="2089150"/>
          <p14:tracePt t="25679" x="5283200" y="2074863"/>
          <p14:tracePt t="25688" x="5268913" y="2066925"/>
          <p14:tracePt t="25702" x="5254625" y="2066925"/>
          <p14:tracePt t="25724" x="5248275" y="2052638"/>
          <p14:tracePt t="25731" x="5248275" y="2038350"/>
          <p14:tracePt t="25737" x="5233988" y="2038350"/>
          <p14:tracePt t="25764" x="5219700" y="2024063"/>
          <p14:tracePt t="25799" x="5219700" y="2017713"/>
          <p14:tracePt t="25890" x="5205413" y="1974850"/>
          <p14:tracePt t="25916" x="5205413" y="1966913"/>
          <p14:tracePt t="25924" x="5219700" y="1952625"/>
          <p14:tracePt t="25931" x="5219700" y="1938338"/>
          <p14:tracePt t="25994" x="5248275" y="1874838"/>
          <p14:tracePt t="26018" x="5248275" y="1868488"/>
          <p14:tracePt t="26029" x="5254625" y="1868488"/>
          <p14:tracePt t="26035" x="5254625" y="1854200"/>
          <p14:tracePt t="26059" x="5268913" y="1839913"/>
          <p14:tracePt t="26077" x="5283200" y="1839913"/>
          <p14:tracePt t="26090" x="5297488" y="1839913"/>
          <p14:tracePt t="26100" x="5303838" y="1825625"/>
          <p14:tracePt t="26117" x="5318125" y="1825625"/>
          <p14:tracePt t="26124" x="5354638" y="1817688"/>
          <p14:tracePt t="26133" x="5383213" y="1803400"/>
          <p14:tracePt t="26138" x="5403850" y="1789113"/>
          <p14:tracePt t="26156" x="5446713" y="1774825"/>
          <p14:tracePt t="26188" x="5468938" y="1774825"/>
          <p14:tracePt t="26195" x="5668963" y="1725613"/>
          <p14:tracePt t="26202" x="5732463" y="1717675"/>
          <p14:tracePt t="26209" x="5795963" y="1703388"/>
          <p14:tracePt t="26217" x="5861050" y="1689100"/>
          <p14:tracePt t="26222" x="5918200" y="1689100"/>
          <p14:tracePt t="26242" x="6067425" y="1660525"/>
          <p14:tracePt t="26249" x="6159500" y="1660525"/>
          <p14:tracePt t="26256" x="6245225" y="1660525"/>
          <p14:tracePt t="26263" x="6324600" y="1654175"/>
          <p14:tracePt t="26270" x="6396038" y="1654175"/>
          <p14:tracePt t="26277" x="6481763" y="1654175"/>
          <p14:tracePt t="26286" x="6573838" y="1639888"/>
          <p14:tracePt t="26294" x="6673850" y="1639888"/>
          <p14:tracePt t="26308" x="6837363" y="1639888"/>
          <p14:tracePt t="26319" x="6923088" y="1639888"/>
          <p14:tracePt t="26326" x="6994525" y="1639888"/>
          <p14:tracePt t="26334" x="7072313" y="1639888"/>
          <p14:tracePt t="26342" x="7158038" y="1639888"/>
          <p14:tracePt t="26354" x="7223125" y="1639888"/>
          <p14:tracePt t="26362" x="7300913" y="1639888"/>
          <p14:tracePt t="26370" x="7358063" y="1639888"/>
          <p14:tracePt t="26377" x="7435850" y="1639888"/>
          <p14:tracePt t="26384" x="7500938" y="1639888"/>
          <p14:tracePt t="26390" x="7558088" y="1639888"/>
          <p14:tracePt t="26398" x="7621588" y="1639888"/>
          <p14:tracePt t="26404" x="7686675" y="1639888"/>
          <p14:tracePt t="26420" x="7735888" y="1639888"/>
          <p14:tracePt t="26428" x="7799388" y="1639888"/>
          <p14:tracePt t="26434" x="7835900" y="1639888"/>
          <p14:tracePt t="26441" x="7864475" y="1639888"/>
          <p14:tracePt t="26449" x="7913688" y="1654175"/>
          <p14:tracePt t="26455" x="7935913" y="1654175"/>
          <p14:tracePt t="26461" x="7970838" y="1660525"/>
          <p14:tracePt t="26467" x="7999413" y="1660525"/>
          <p14:tracePt t="26490" x="8035925" y="1660525"/>
          <p14:tracePt t="26496" x="8070850" y="1689100"/>
          <p14:tracePt t="26502" x="8099425" y="1703388"/>
          <p14:tracePt t="26523" x="8121650" y="1703388"/>
          <p14:tracePt t="26529" x="8148638" y="1717675"/>
          <p14:tracePt t="26541" x="8170863" y="1725613"/>
          <p14:tracePt t="26548" x="8185150" y="1725613"/>
          <p14:tracePt t="26554" x="8199438" y="1739900"/>
          <p14:tracePt t="26576" x="8213725" y="1754188"/>
          <p14:tracePt t="26582" x="8248650" y="1768475"/>
          <p14:tracePt t="26589" x="8262938" y="1774825"/>
          <p14:tracePt t="26607" x="8270875" y="1774825"/>
          <p14:tracePt t="26613" x="8270875" y="1789113"/>
          <p14:tracePt t="26619" x="8285163" y="1789113"/>
          <p14:tracePt t="26625" x="8299450" y="1803400"/>
          <p14:tracePt t="26638" x="8313738" y="1817688"/>
          <p14:tracePt t="26644" x="8328025" y="1825625"/>
          <p14:tracePt t="26668" x="8334375" y="1839913"/>
          <p14:tracePt t="26675" x="8348663" y="1839913"/>
          <p14:tracePt t="26681" x="8362950" y="1854200"/>
          <p14:tracePt t="26693" x="8377238" y="1868488"/>
          <p14:tracePt t="26699" x="8385175" y="1874838"/>
          <p14:tracePt t="26706" x="8399463" y="1889125"/>
          <p14:tracePt t="26712" x="8413750" y="1889125"/>
          <p14:tracePt t="26730" x="8428038" y="1903413"/>
          <p14:tracePt t="26783" x="8448675" y="1917700"/>
          <p14:tracePt t="26791" x="8485188" y="1938338"/>
          <p14:tracePt t="26807" x="8499475" y="1952625"/>
          <p14:tracePt t="26870" x="8499475" y="1966913"/>
          <p14:tracePt t="26880" x="8485188" y="1966913"/>
          <p14:tracePt t="26913" x="8477250" y="1974850"/>
          <p14:tracePt t="26923" x="8462963" y="1974850"/>
          <p14:tracePt t="26931" x="8448675" y="1989138"/>
          <p14:tracePt t="26941" x="8434388" y="2003425"/>
          <p14:tracePt t="26949" x="8428038" y="2017713"/>
          <p14:tracePt t="26958" x="8413750" y="2024063"/>
          <p14:tracePt t="26970" x="8399463" y="2038350"/>
          <p14:tracePt t="27051" x="8385175" y="2052638"/>
          <p14:tracePt t="27061" x="8234363" y="2189163"/>
          <p14:tracePt t="27069" x="8220075" y="2203450"/>
          <p14:tracePt t="27084" x="8213725" y="2217738"/>
          <p14:tracePt t="27092" x="8199438" y="2217738"/>
          <p14:tracePt t="27101" x="8185150" y="2224088"/>
          <p14:tracePt t="27115" x="8170863" y="2238375"/>
          <p14:tracePt t="27123" x="8162925" y="2238375"/>
          <p14:tracePt t="27129" x="8148638" y="2252663"/>
          <p14:tracePt t="27137" x="8134350" y="2266950"/>
          <p14:tracePt t="27209" x="8121650" y="2266950"/>
          <p14:tracePt t="27215" x="7964488" y="2338388"/>
          <p14:tracePt t="27225" x="7935913" y="2352675"/>
          <p14:tracePt t="27230" x="7913688" y="2366963"/>
          <p14:tracePt t="27236" x="7899400" y="2366963"/>
          <p14:tracePt t="27250" x="7870825" y="2381250"/>
          <p14:tracePt t="27257" x="7850188" y="2387600"/>
          <p14:tracePt t="27262" x="7835900" y="2401888"/>
          <p14:tracePt t="27269" x="7813675" y="2401888"/>
          <p14:tracePt t="27277" x="7785100" y="2416175"/>
          <p14:tracePt t="27315" x="7764463" y="2416175"/>
          <p14:tracePt t="27322" x="7658100" y="2438400"/>
          <p14:tracePt t="27335" x="7607300" y="2466975"/>
          <p14:tracePt t="27341" x="7586663" y="2481263"/>
          <p14:tracePt t="27348" x="7558088" y="2481263"/>
          <p14:tracePt t="27366" x="7535863" y="2487613"/>
          <p14:tracePt t="27373" x="7472363" y="2516188"/>
          <p14:tracePt t="27380" x="7450138" y="2530475"/>
          <p14:tracePt t="27413" x="7435850" y="2538413"/>
          <p14:tracePt t="27420" x="7386638" y="2566988"/>
          <p14:tracePt t="27427" x="7372350" y="2566988"/>
          <p14:tracePt t="27439" x="7350125" y="2581275"/>
          <p14:tracePt t="27447" x="7335838" y="2581275"/>
          <p14:tracePt t="27455" x="7321550" y="2581275"/>
          <p14:tracePt t="27470" x="7308850" y="2581275"/>
          <p14:tracePt t="27477" x="7300913" y="2581275"/>
          <p14:tracePt t="27493" x="7286625" y="2581275"/>
          <p14:tracePt t="27541" x="7272338" y="2581275"/>
          <p14:tracePt t="27549" x="7237413" y="2581275"/>
          <p14:tracePt t="27562" x="7208838" y="2581275"/>
          <p14:tracePt t="27569" x="7194550" y="2566988"/>
          <p14:tracePt t="27574" x="7172325" y="2566988"/>
          <p14:tracePt t="27583" x="7158038" y="2566988"/>
          <p14:tracePt t="27589" x="7137400" y="2552700"/>
          <p14:tracePt t="27598" x="7108825" y="2538413"/>
          <p14:tracePt t="27605" x="7086600" y="2538413"/>
          <p14:tracePt t="27624" x="7043738" y="2530475"/>
          <p14:tracePt t="27631" x="6972300" y="2516188"/>
          <p14:tracePt t="27641" x="6943725" y="2516188"/>
          <p14:tracePt t="27649" x="6908800" y="2516188"/>
          <p14:tracePt t="27692" x="6873875" y="2501900"/>
          <p14:tracePt t="27702" x="6688138" y="2487613"/>
          <p14:tracePt t="27711" x="6630988" y="2487613"/>
          <p14:tracePt t="27719" x="6608763" y="2487613"/>
          <p14:tracePt t="27726" x="6580188" y="2487613"/>
          <p14:tracePt t="27735" x="6545263" y="2487613"/>
          <p14:tracePt t="27742" x="6523038" y="2487613"/>
          <p14:tracePt t="27749" x="6496050" y="2481263"/>
          <p14:tracePt t="27756" x="6473825" y="2481263"/>
          <p14:tracePt t="27764" x="6445250" y="2481263"/>
          <p14:tracePt t="27771" x="6424613" y="2481263"/>
          <p14:tracePt t="27777" x="6396038" y="2481263"/>
          <p14:tracePt t="27784" x="6373813" y="2466975"/>
          <p14:tracePt t="27803" x="6359525" y="2466975"/>
          <p14:tracePt t="27810" x="6330950" y="2466975"/>
          <p14:tracePt t="27860" x="6324600" y="2452688"/>
          <p14:tracePt t="27867" x="6273800" y="2438400"/>
          <p14:tracePt t="28191" x="6259513" y="2438400"/>
          <p14:tracePt t="28206" x="6230938" y="2438400"/>
          <p14:tracePt t="28212" x="6196013" y="2438400"/>
          <p14:tracePt t="28222" x="6130925" y="2438400"/>
          <p14:tracePt t="28228" x="6067425" y="2452688"/>
          <p14:tracePt t="28234" x="6010275" y="2452688"/>
          <p14:tracePt t="28249" x="5946775" y="2466975"/>
          <p14:tracePt t="28256" x="5881688" y="2466975"/>
          <p14:tracePt t="28266" x="5818188" y="2481263"/>
          <p14:tracePt t="28273" x="5761038" y="2481263"/>
          <p14:tracePt t="28279" x="5695950" y="2487613"/>
          <p14:tracePt t="28285" x="5683250" y="2487613"/>
          <p14:tracePt t="28292" x="5646738" y="2487613"/>
          <p14:tracePt t="28299" x="5611813" y="2487613"/>
          <p14:tracePt t="28312" x="5568950" y="2487613"/>
          <p14:tracePt t="28319" x="5546725" y="2487613"/>
          <p14:tracePt t="28327" x="5518150" y="2487613"/>
          <p14:tracePt t="28339" x="5503863" y="2487613"/>
          <p14:tracePt t="28345" x="5497513" y="2487613"/>
          <p14:tracePt t="28355" x="5483225" y="2481263"/>
          <p14:tracePt t="28362" x="5468938" y="2466975"/>
          <p14:tracePt t="28369" x="5454650" y="2466975"/>
          <p14:tracePt t="28375" x="5454650" y="2452688"/>
          <p14:tracePt t="28386" x="5446713" y="2452688"/>
          <p14:tracePt t="28392" x="5446713" y="2438400"/>
          <p14:tracePt t="28400" x="5432425" y="2438400"/>
          <p14:tracePt t="28407" x="5432425" y="2430463"/>
          <p14:tracePt t="28415" x="5432425" y="2416175"/>
          <p14:tracePt t="28422" x="5418138" y="2401888"/>
          <p14:tracePt t="28430" x="5418138" y="2387600"/>
          <p14:tracePt t="28447" x="5403850" y="2366963"/>
          <p14:tracePt t="28454" x="5403850" y="2352675"/>
          <p14:tracePt t="28461" x="5397500" y="2338388"/>
          <p14:tracePt t="28470" x="5397500" y="2330450"/>
          <p14:tracePt t="28489" x="5397500" y="2301875"/>
          <p14:tracePt t="28495" x="5383213" y="2274888"/>
          <p14:tracePt t="28508" x="5368925" y="2266950"/>
          <p14:tracePt t="28516" x="5368925" y="2252663"/>
          <p14:tracePt t="28522" x="5354638" y="2238375"/>
          <p14:tracePt t="28528" x="5354638" y="2224088"/>
          <p14:tracePt t="28536" x="5346700" y="2217738"/>
          <p14:tracePt t="28542" x="5346700" y="2203450"/>
          <p14:tracePt t="28548" x="5332413" y="2189163"/>
          <p14:tracePt t="28557" x="5332413" y="2174875"/>
          <p14:tracePt t="28563" x="5318125" y="2174875"/>
          <p14:tracePt t="28571" x="5318125" y="2166938"/>
          <p14:tracePt t="28583" x="5303838" y="2152650"/>
          <p14:tracePt t="28590" x="5297488" y="2138363"/>
          <p14:tracePt t="28600" x="5297488" y="2124075"/>
          <p14:tracePt t="28611" x="5283200" y="2117725"/>
          <p14:tracePt t="28649" x="5268913" y="2103438"/>
          <p14:tracePt t="28656" x="5233988" y="2074863"/>
          <p14:tracePt t="28662" x="5219700" y="2074863"/>
          <p14:tracePt t="28670" x="5205413" y="2074863"/>
          <p14:tracePt t="28710" x="5154613" y="2066925"/>
          <p14:tracePt t="28724" x="5148263" y="2066925"/>
          <p14:tracePt t="28740" x="5119688" y="2066925"/>
          <p14:tracePt t="28746" x="5105400" y="2066925"/>
          <p14:tracePt t="28753" x="5097463" y="2066925"/>
          <p14:tracePt t="28761" x="5083175" y="2066925"/>
          <p14:tracePt t="28773" x="5054600" y="2066925"/>
          <p14:tracePt t="28779" x="5033963" y="2066925"/>
          <p14:tracePt t="28788" x="4997450" y="2066925"/>
          <p14:tracePt t="28794" x="4983163" y="2066925"/>
          <p14:tracePt t="28800" x="4954588" y="2066925"/>
          <p14:tracePt t="28807" x="4933950" y="2066925"/>
          <p14:tracePt t="28819" x="4905375" y="2066925"/>
          <p14:tracePt t="28826" x="4883150" y="2066925"/>
          <p14:tracePt t="28832" x="4856163" y="2066925"/>
          <p14:tracePt t="28879" x="4841875" y="2066925"/>
          <p14:tracePt t="28887" x="4741863" y="2038350"/>
          <p14:tracePt t="28893" x="4719638" y="2038350"/>
          <p14:tracePt t="28899" x="4705350" y="2038350"/>
          <p14:tracePt t="28907" x="4691063" y="2038350"/>
          <p14:tracePt t="28914" x="4691063" y="2024063"/>
          <p14:tracePt t="28920" x="4684713" y="2024063"/>
          <p14:tracePt t="28928" x="4670425" y="2024063"/>
          <p14:tracePt t="28931" x="4670425" y="2017713"/>
          <p14:tracePt t="28957" x="4670425" y="2003425"/>
          <p14:tracePt t="28979" x="4670425" y="1989138"/>
          <p14:tracePt t="29004" x="4670425" y="1974850"/>
          <p14:tracePt t="29011" x="4684713" y="1966913"/>
          <p14:tracePt t="29019" x="4691063" y="1966913"/>
          <p14:tracePt t="29027" x="4705350" y="1938338"/>
          <p14:tracePt t="29034" x="4719638" y="1924050"/>
          <p14:tracePt t="29040" x="4756150" y="1903413"/>
          <p14:tracePt t="29058" x="4784725" y="1874838"/>
          <p14:tracePt t="29066" x="4870450" y="1817688"/>
          <p14:tracePt t="29117" x="4919663" y="1789113"/>
          <p14:tracePt t="29123" x="5283200" y="1625600"/>
          <p14:tracePt t="29131" x="5346700" y="1603375"/>
          <p14:tracePt t="29139" x="5403850" y="1589088"/>
          <p14:tracePt t="29148" x="5468938" y="1574800"/>
          <p14:tracePt t="29158" x="5532438" y="1560513"/>
          <p14:tracePt t="29165" x="5583238" y="1554163"/>
          <p14:tracePt t="29172" x="5632450" y="1554163"/>
          <p14:tracePt t="29179" x="5683250" y="1539875"/>
          <p14:tracePt t="29189" x="5732463" y="1539875"/>
          <p14:tracePt t="29196" x="5761038" y="1539875"/>
          <p14:tracePt t="29202" x="5818188" y="1525588"/>
          <p14:tracePt t="29208" x="5861050" y="1525588"/>
          <p14:tracePt t="29218" x="5895975" y="1525588"/>
          <p14:tracePt t="29231" x="5946775" y="1525588"/>
          <p14:tracePt t="29237" x="5995988" y="1525588"/>
          <p14:tracePt t="29244" x="6032500" y="1525588"/>
          <p14:tracePt t="29251" x="6081713" y="1525588"/>
          <p14:tracePt t="29261" x="6124575" y="1525588"/>
          <p14:tracePt t="29268" x="6159500" y="1525588"/>
          <p14:tracePt t="29274" x="6210300" y="1525588"/>
          <p14:tracePt t="29282" x="6259513" y="1525588"/>
          <p14:tracePt t="29289" x="6296025" y="1525588"/>
          <p14:tracePt t="29297" x="6345238" y="1525588"/>
          <p14:tracePt t="29305" x="6381750" y="1525588"/>
          <p14:tracePt t="29312" x="6430963" y="1525588"/>
          <p14:tracePt t="29401" x="6808788" y="1554163"/>
          <p14:tracePt t="29408" x="6908800" y="1560513"/>
          <p14:tracePt t="29416" x="6923088" y="1560513"/>
          <p14:tracePt t="29421" x="6958013" y="1574800"/>
          <p14:tracePt t="29427" x="6994525" y="1574800"/>
          <p14:tracePt t="29442" x="7037388" y="1589088"/>
          <p14:tracePt t="29448" x="7058025" y="1589088"/>
          <p14:tracePt t="29454" x="7086600" y="1589088"/>
          <p14:tracePt t="29462" x="7123113" y="1603375"/>
          <p14:tracePt t="29469" x="7137400" y="1603375"/>
          <p14:tracePt t="29476" x="7158038" y="1603375"/>
          <p14:tracePt t="29482" x="7186613" y="1611313"/>
          <p14:tracePt t="29489" x="7194550" y="1625600"/>
          <p14:tracePt t="29500" x="7208838" y="1625600"/>
          <p14:tracePt t="29518" x="7237413" y="1625600"/>
          <p14:tracePt t="29524" x="7258050" y="1639888"/>
          <p14:tracePt t="29531" x="7272338" y="1654175"/>
          <p14:tracePt t="29538" x="7286625" y="1654175"/>
          <p14:tracePt t="29552" x="7300913" y="1654175"/>
          <p14:tracePt t="29559" x="7308850" y="1660525"/>
          <p14:tracePt t="29567" x="7321550" y="1660525"/>
          <p14:tracePt t="29580" x="7335838" y="1674813"/>
          <p14:tracePt t="29673" x="7350125" y="1689100"/>
          <p14:tracePt t="29690" x="7358063" y="1703388"/>
          <p14:tracePt t="29729" x="7358063" y="1717675"/>
          <p14:tracePt t="29743" x="7372350" y="1717675"/>
          <p14:tracePt t="29750" x="7372350" y="1725613"/>
          <p14:tracePt t="29760" x="7386638" y="1725613"/>
          <p14:tracePt t="29766" x="7386638" y="1739900"/>
          <p14:tracePt t="29773" x="7400925" y="1754188"/>
          <p14:tracePt t="29791" x="7407275" y="1768475"/>
          <p14:tracePt t="29799" x="7421563" y="1789113"/>
          <p14:tracePt t="29807" x="7435850" y="1803400"/>
          <p14:tracePt t="29816" x="7450138" y="1803400"/>
          <p14:tracePt t="29826" x="7450138" y="1817688"/>
          <p14:tracePt t="29833" x="7458075" y="1825625"/>
          <p14:tracePt t="29840" x="7472363" y="1825625"/>
          <p14:tracePt t="29848" x="7472363" y="1839913"/>
          <p14:tracePt t="29857" x="7486650" y="1839913"/>
          <p14:tracePt t="29866" x="7486650" y="1854200"/>
          <p14:tracePt t="29876" x="7500938" y="1854200"/>
          <p14:tracePt t="29929" x="7507288" y="1854200"/>
          <p14:tracePt t="29937" x="7572375" y="1917700"/>
          <p14:tracePt t="29949" x="7586663" y="1917700"/>
          <p14:tracePt t="29958" x="7586663" y="1924050"/>
          <p14:tracePt t="29966" x="7600950" y="1924050"/>
          <p14:tracePt t="29974" x="7600950" y="1938338"/>
          <p14:tracePt t="29982" x="7607300" y="1938338"/>
          <p14:tracePt t="29990" x="7607300" y="1952625"/>
          <p14:tracePt t="29999" x="7621588" y="1952625"/>
          <p14:tracePt t="30007" x="7621588" y="1966913"/>
          <p14:tracePt t="30015" x="7635875" y="1966913"/>
          <p14:tracePt t="30025" x="7635875" y="1974850"/>
          <p14:tracePt t="30032" x="7650163" y="1989138"/>
          <p14:tracePt t="30052" x="7650163" y="2003425"/>
          <p14:tracePt t="30059" x="7658100" y="2003425"/>
          <p14:tracePt t="30066" x="7658100" y="2017713"/>
          <p14:tracePt t="30073" x="7658100" y="2024063"/>
          <p14:tracePt t="30081" x="7672388" y="2024063"/>
          <p14:tracePt t="30088" x="7672388" y="2038350"/>
          <p14:tracePt t="30094" x="7672388" y="2052638"/>
          <p14:tracePt t="30195" x="7686675" y="2066925"/>
          <p14:tracePt t="30201" x="7764463" y="2217738"/>
          <p14:tracePt t="30207" x="7770813" y="2224088"/>
          <p14:tracePt t="30223" x="7785100" y="2238375"/>
          <p14:tracePt t="30239" x="7785100" y="2252663"/>
          <p14:tracePt t="30244" x="7799388" y="2266950"/>
          <p14:tracePt t="30249" x="7813675" y="2274888"/>
          <p14:tracePt t="30257" x="7813675" y="2287588"/>
          <p14:tracePt t="30262" x="7821613" y="2301875"/>
          <p14:tracePt t="30278" x="7835900" y="2316163"/>
          <p14:tracePt t="30291" x="7850188" y="2330450"/>
          <p14:tracePt t="30296" x="7864475" y="2338388"/>
          <p14:tracePt t="30311" x="7870825" y="2352675"/>
          <p14:tracePt t="30317" x="7885113" y="2366963"/>
          <p14:tracePt t="30323" x="7899400" y="2381250"/>
          <p14:tracePt t="30329" x="7913688" y="2381250"/>
          <p14:tracePt t="30345" x="7921625" y="2387600"/>
          <p14:tracePt t="30351" x="7935913" y="2387600"/>
          <p14:tracePt t="30358" x="7950200" y="2401888"/>
          <p14:tracePt t="30415" x="7970838" y="2401888"/>
          <p14:tracePt t="30423" x="8148638" y="2438400"/>
          <p14:tracePt t="30430" x="8170863" y="2438400"/>
          <p14:tracePt t="30436" x="8199438" y="2438400"/>
          <p14:tracePt t="30443" x="8234363" y="2438400"/>
          <p14:tracePt t="30449" x="8248650" y="2438400"/>
          <p14:tracePt t="30456" x="8270875" y="2438400"/>
          <p14:tracePt t="30473" x="8299450" y="2438400"/>
          <p14:tracePt t="30480" x="8328025" y="2438400"/>
          <p14:tracePt t="30486" x="8348663" y="2438400"/>
          <p14:tracePt t="30493" x="8362950" y="2438400"/>
          <p14:tracePt t="30500" x="8377238" y="2438400"/>
          <p14:tracePt t="30507" x="8399463" y="2438400"/>
          <p14:tracePt t="30514" x="8413750" y="2438400"/>
          <p14:tracePt t="30521" x="8428038" y="2438400"/>
          <p14:tracePt t="30533" x="8434388" y="2438400"/>
          <p14:tracePt t="30552" x="8448675" y="2438400"/>
          <p14:tracePt t="30912" x="8583613" y="2438400"/>
          <p14:tracePt t="30918" x="8612188" y="2438400"/>
          <p14:tracePt t="30927" x="8634413" y="2438400"/>
          <p14:tracePt t="30931" x="8662988" y="2438400"/>
          <p14:tracePt t="30942" x="8683625" y="2438400"/>
          <p14:tracePt t="30947" x="8712200" y="2438400"/>
          <p14:tracePt t="30965" x="8748713" y="2438400"/>
          <p14:tracePt t="30973" x="8763000" y="2438400"/>
          <p14:tracePt t="30980" x="8783638" y="2438400"/>
          <p14:tracePt t="30985" x="8812213" y="2438400"/>
          <p14:tracePt t="30991" x="8826500" y="2438400"/>
          <p14:tracePt t="30997" x="8848725" y="2438400"/>
          <p14:tracePt t="31006" x="8863013" y="2452688"/>
          <p14:tracePt t="31012" x="8877300" y="2452688"/>
          <p14:tracePt t="31028" x="8891588" y="2452688"/>
          <p14:tracePt t="31057" x="8897938" y="2452688"/>
          <p14:tracePt t="31160" x="8891588" y="2452688"/>
          <p14:tracePt t="31184" x="8877300" y="2452688"/>
          <p14:tracePt t="31206" x="8863013" y="2452688"/>
          <p14:tracePt t="31229" x="8848725" y="2452688"/>
          <p14:tracePt t="31235" x="8834438" y="2452688"/>
          <p14:tracePt t="31246" x="8826500" y="2452688"/>
          <p14:tracePt t="31253" x="8812213" y="2452688"/>
          <p14:tracePt t="31260" x="8797925" y="2452688"/>
          <p14:tracePt t="31274" x="8777288" y="2452688"/>
          <p14:tracePt t="31283" x="8748713" y="2452688"/>
          <p14:tracePt t="31292" x="8734425" y="2452688"/>
          <p14:tracePt t="31301" x="8712200" y="2438400"/>
          <p14:tracePt t="31310" x="8697913" y="2438400"/>
          <p14:tracePt t="31319" x="8677275" y="2430463"/>
          <p14:tracePt t="31329" x="8662988" y="2416175"/>
          <p14:tracePt t="31338" x="8634413" y="2401888"/>
          <p14:tracePt t="31348" x="8577263" y="2381250"/>
          <p14:tracePt t="31356" x="8562975" y="2366963"/>
          <p14:tracePt t="31363" x="8528050" y="2338388"/>
          <p14:tracePt t="31377" x="8513763" y="2330450"/>
          <p14:tracePt t="31392" x="8462963" y="2287588"/>
          <p14:tracePt t="31400" x="8448675" y="2266950"/>
          <p14:tracePt t="31406" x="8428038" y="2252663"/>
          <p14:tracePt t="31414" x="8413750" y="2238375"/>
          <p14:tracePt t="31421" x="8399463" y="2217738"/>
          <p14:tracePt t="31428" x="8385175" y="2189163"/>
          <p14:tracePt t="31435" x="8385175" y="2174875"/>
          <p14:tracePt t="31444" x="8385175" y="2152650"/>
          <p14:tracePt t="31458" x="8385175" y="2138363"/>
          <p14:tracePt t="31466" x="8385175" y="2124075"/>
          <p14:tracePt t="31472" x="8385175" y="2117725"/>
          <p14:tracePt t="31484" x="8385175" y="2103438"/>
          <p14:tracePt t="31497" x="8385175" y="2089150"/>
          <p14:tracePt t="31528" x="8413750" y="2066925"/>
          <p14:tracePt t="31551" x="8428038" y="2066925"/>
          <p14:tracePt t="31557" x="8462963" y="2038350"/>
          <p14:tracePt t="31564" x="8477250" y="2024063"/>
          <p14:tracePt t="31570" x="8485188" y="2017713"/>
          <p14:tracePt t="31576" x="8499475" y="2003425"/>
          <p14:tracePt t="31595" x="8513763" y="2003425"/>
          <p14:tracePt t="31602" x="8528050" y="1989138"/>
          <p14:tracePt t="31609" x="8534400" y="1989138"/>
          <p14:tracePt t="31616" x="8548688" y="1974850"/>
          <p14:tracePt t="31628" x="8562975" y="1974850"/>
          <p14:tracePt t="31657" x="8577263" y="1974850"/>
          <p14:tracePt t="31698" x="8583613" y="1966913"/>
          <p14:tracePt t="31710" x="8612188" y="1966913"/>
          <p14:tracePt t="31719" x="8626475" y="1966913"/>
          <p14:tracePt t="31769" x="8626475" y="1952625"/>
          <p14:tracePt t="31832" x="8634413" y="1952625"/>
          <p14:tracePt t="31837" x="8683625" y="1952625"/>
          <p14:tracePt t="31850" x="8697913" y="1952625"/>
          <p14:tracePt t="31858" x="8734425" y="1952625"/>
          <p14:tracePt t="31863" x="8777288" y="1952625"/>
          <p14:tracePt t="31905" x="8783638" y="1952625"/>
          <p14:tracePt t="31914" x="8975725" y="1952625"/>
          <p14:tracePt t="31920" x="9012238" y="1952625"/>
          <p14:tracePt t="31927" x="9047163" y="1952625"/>
          <p14:tracePt t="31937" x="9075738" y="1952625"/>
          <p14:tracePt t="31945" x="9097963" y="1952625"/>
          <p14:tracePt t="31956" x="9126538" y="1952625"/>
          <p14:tracePt t="31964" x="9161463" y="1966913"/>
          <p14:tracePt t="31973" x="9175750" y="1966913"/>
          <p14:tracePt t="31979" x="9197975" y="1966913"/>
          <p14:tracePt t="31984" x="9212263" y="1966913"/>
          <p14:tracePt t="31990" x="9240838" y="1974850"/>
          <p14:tracePt t="32013" x="9247188" y="1974850"/>
          <p14:tracePt t="32028" x="9261475" y="1989138"/>
          <p14:tracePt t="32081" x="9261475" y="2003425"/>
          <p14:tracePt t="32092" x="9275763" y="2003425"/>
          <p14:tracePt t="32131" x="9275763" y="2017713"/>
          <p14:tracePt t="32135" x="9290050" y="2024063"/>
          <p14:tracePt t="32156" x="9297988" y="2038350"/>
          <p14:tracePt t="32165" x="9297988" y="2052638"/>
          <p14:tracePt t="32214" x="9297988" y="2066925"/>
          <p14:tracePt t="32223" x="9340850" y="2124075"/>
          <p14:tracePt t="32230" x="9347200" y="2138363"/>
          <p14:tracePt t="32240" x="9361488" y="2166938"/>
          <p14:tracePt t="32249" x="9375775" y="2203450"/>
          <p14:tracePt t="32274" x="9396413" y="2238375"/>
          <p14:tracePt t="32285" x="9396413" y="2252663"/>
          <p14:tracePt t="32294" x="9396413" y="2266950"/>
          <p14:tracePt t="32302" x="9396413" y="2274888"/>
          <p14:tracePt t="32310" x="9410700" y="2287588"/>
          <p14:tracePt t="32325" x="9410700" y="2301875"/>
          <p14:tracePt t="32335" x="9410700" y="2316163"/>
          <p14:tracePt t="32367" x="9410700" y="2330450"/>
          <p14:tracePt t="32379" x="9396413" y="2330450"/>
          <p14:tracePt t="32391" x="9396413" y="2338388"/>
          <p14:tracePt t="32399" x="9375775" y="2352675"/>
          <p14:tracePt t="32405" x="9361488" y="2366963"/>
          <p14:tracePt t="32412" x="9340850" y="2381250"/>
          <p14:tracePt t="32419" x="9312275" y="2401888"/>
          <p14:tracePt t="32433" x="9275763" y="2416175"/>
          <p14:tracePt t="32440" x="9247188" y="2430463"/>
          <p14:tracePt t="32448" x="9212263" y="2452688"/>
          <p14:tracePt t="32455" x="9175750" y="2466975"/>
          <p14:tracePt t="32463" x="9140825" y="2481263"/>
          <p14:tracePt t="32469" x="9112250" y="2487613"/>
          <p14:tracePt t="32476" x="9090025" y="2487613"/>
          <p14:tracePt t="32482" x="9026525" y="2516188"/>
          <p14:tracePt t="32491" x="8990013" y="2516188"/>
          <p14:tracePt t="32511" x="8947150" y="2530475"/>
          <p14:tracePt t="32519" x="8863013" y="2538413"/>
          <p14:tracePt t="32525" x="8826500" y="2552700"/>
          <p14:tracePt t="32533" x="8812213" y="2552700"/>
          <p14:tracePt t="32539" x="8777288" y="2552700"/>
          <p14:tracePt t="32552" x="8748713" y="2552700"/>
          <p14:tracePt t="32560" x="8726488" y="2552700"/>
          <p14:tracePt t="32567" x="8697913" y="2552700"/>
          <p14:tracePt t="32574" x="8683625" y="2552700"/>
          <p14:tracePt t="32580" x="8677275" y="2552700"/>
          <p14:tracePt t="32586" x="8662988" y="2538413"/>
          <p14:tracePt t="32592" x="8648700" y="2530475"/>
          <p14:tracePt t="32629" x="8634413" y="2516188"/>
          <p14:tracePt t="32636" x="8597900" y="2438400"/>
          <p14:tracePt t="32643" x="8597900" y="2430463"/>
          <p14:tracePt t="32650" x="8597900" y="2401888"/>
          <p14:tracePt t="32655" x="8583613" y="2381250"/>
          <p14:tracePt t="32676" x="8583613" y="2366963"/>
          <p14:tracePt t="32684" x="8583613" y="2316163"/>
          <p14:tracePt t="32692" x="8583613" y="2301875"/>
          <p14:tracePt t="32698" x="8583613" y="2274888"/>
          <p14:tracePt t="32704" x="8583613" y="2252663"/>
          <p14:tracePt t="32719" x="8583613" y="2238375"/>
          <p14:tracePt t="32727" x="8583613" y="2224088"/>
          <p14:tracePt t="32734" x="8583613" y="2217738"/>
          <p14:tracePt t="32745" x="8583613" y="2189163"/>
          <p14:tracePt t="32752" x="8583613" y="2174875"/>
          <p14:tracePt t="32761" x="8583613" y="2166938"/>
          <p14:tracePt t="32808" x="8583613" y="2152650"/>
          <p14:tracePt t="32883" x="8597900" y="2152650"/>
          <p14:tracePt t="32890" x="8612188" y="2152650"/>
          <p14:tracePt t="32967" x="8626475" y="2152650"/>
          <p14:tracePt t="32974" x="8683625" y="2189163"/>
          <p14:tracePt t="32983" x="8697913" y="2189163"/>
          <p14:tracePt t="32990" x="8712200" y="2189163"/>
          <p14:tracePt t="33021" x="8726488" y="2203450"/>
          <p14:tracePt t="33030" x="8763000" y="2203450"/>
          <p14:tracePt t="33044" x="8797925" y="2203450"/>
          <p14:tracePt t="33052" x="8812213" y="2203450"/>
          <p14:tracePt t="33059" x="8826500" y="2203450"/>
          <p14:tracePt t="33074" x="8834438" y="2203450"/>
          <p14:tracePt t="33085" x="8877300" y="2203450"/>
          <p14:tracePt t="33099" x="8897938" y="2203450"/>
          <p14:tracePt t="33108" x="8912225" y="2203450"/>
          <p14:tracePt t="33114" x="8940800" y="2203450"/>
          <p14:tracePt t="33121" x="8947150" y="2203450"/>
          <p14:tracePt t="33128" x="8961438" y="2203450"/>
          <p14:tracePt t="33136" x="8975725" y="2203450"/>
          <p14:tracePt t="33144" x="8997950" y="2203450"/>
          <p14:tracePt t="33151" x="9012238" y="2203450"/>
          <p14:tracePt t="33160" x="9026525" y="2203450"/>
          <p14:tracePt t="33166" x="9040813" y="2203450"/>
          <p14:tracePt t="33190" x="9075738" y="2203450"/>
          <p14:tracePt t="33198" x="9090025" y="2203450"/>
          <p14:tracePt t="33204" x="9112250" y="2203450"/>
          <p14:tracePt t="33217" x="9126538" y="2203450"/>
          <p14:tracePt t="33225" x="9140825" y="2217738"/>
          <p14:tracePt t="33232" x="9147175" y="2217738"/>
          <p14:tracePt t="33238" x="9161463" y="2217738"/>
          <p14:tracePt t="33247" x="9175750" y="2224088"/>
          <p14:tracePt t="33267" x="9197975" y="2238375"/>
          <p14:tracePt t="33290" x="9212263" y="2238375"/>
          <p14:tracePt t="33304" x="9212263" y="2252663"/>
          <p14:tracePt t="33312" x="9226550" y="2252663"/>
          <p14:tracePt t="33350" x="9226550" y="2266950"/>
          <p14:tracePt t="33413" x="9226550" y="2274888"/>
          <p14:tracePt t="33449" x="9226550" y="2287588"/>
          <p14:tracePt t="33541" x="9212263" y="2287588"/>
          <p14:tracePt t="33574" x="9197975" y="2316163"/>
          <p14:tracePt t="33588" x="9197975" y="2330450"/>
          <p14:tracePt t="33631" x="9197975" y="2338388"/>
          <p14:tracePt t="33657" x="9197975" y="2352675"/>
          <p14:tracePt t="33676" x="9190038" y="2366963"/>
          <p14:tracePt t="33683" x="9190038" y="2438400"/>
          <p14:tracePt t="33691" x="9175750" y="2466975"/>
          <p14:tracePt t="33698" x="9175750" y="2481263"/>
          <p14:tracePt t="33716" x="9175750" y="2501900"/>
          <p14:tracePt t="33725" x="9175750" y="2530475"/>
          <p14:tracePt t="33732" x="9175750" y="2538413"/>
          <p14:tracePt t="33763" x="9175750" y="2552700"/>
          <p14:tracePt t="33942" x="9190038" y="2552700"/>
          <p14:tracePt t="33977" x="9197975" y="2552700"/>
          <p14:tracePt t="33990" x="9212263" y="2552700"/>
          <p14:tracePt t="33997" x="9226550" y="2566988"/>
          <p14:tracePt t="34002" x="9240838" y="2566988"/>
          <p14:tracePt t="34017" x="9261475" y="2587625"/>
          <p14:tracePt t="34023" x="9275763" y="2601913"/>
          <p14:tracePt t="34029" x="9297988" y="2616200"/>
          <p14:tracePt t="34037" x="9326563" y="2630488"/>
          <p14:tracePt t="34042" x="9347200" y="2638425"/>
          <p14:tracePt t="34060" x="9410700" y="2679700"/>
          <p14:tracePt t="34069" x="9453563" y="2687638"/>
          <p14:tracePt t="34076" x="9475788" y="2701925"/>
          <p14:tracePt t="34082" x="9504363" y="2701925"/>
          <p14:tracePt t="34107" x="9525000" y="2730500"/>
          <p14:tracePt t="34114" x="9590088" y="2736850"/>
          <p14:tracePt t="34120" x="9610725" y="2736850"/>
          <p14:tracePt t="34127" x="9653588" y="2751138"/>
          <p14:tracePt t="34134" x="9675813" y="2751138"/>
          <p14:tracePt t="34143" x="9704388" y="2751138"/>
          <p14:tracePt t="34151" x="9725025" y="2751138"/>
          <p14:tracePt t="34159" x="9753600" y="2751138"/>
          <p14:tracePt t="34181" x="9774238" y="2751138"/>
          <p14:tracePt t="34189" x="9810750" y="2751138"/>
          <p14:tracePt t="34198" x="9839325" y="2751138"/>
          <p14:tracePt t="34206" x="9859963" y="2751138"/>
          <p14:tracePt t="34213" x="9888538" y="2751138"/>
          <p14:tracePt t="34232" x="9902825" y="2751138"/>
          <p14:tracePt t="34240" x="9925050" y="2751138"/>
          <p14:tracePt t="34248" x="9939338" y="2736850"/>
          <p14:tracePt t="34258" x="9953625" y="2736850"/>
          <p14:tracePt t="34272" x="9959975" y="2736850"/>
          <p14:tracePt t="34278" x="10002838" y="2736850"/>
          <p14:tracePt t="34286" x="10017125" y="2730500"/>
          <p14:tracePt t="34307" x="10053638" y="2730500"/>
          <p14:tracePt t="34316" x="10074275" y="2730500"/>
          <p14:tracePt t="34324" x="10117138" y="2730500"/>
          <p14:tracePt t="34331" x="10139363" y="2730500"/>
          <p14:tracePt t="34338" x="10166350" y="2716213"/>
          <p14:tracePt t="34344" x="10202863" y="2716213"/>
          <p14:tracePt t="34351" x="10223500" y="2716213"/>
          <p14:tracePt t="34358" x="10252075" y="2716213"/>
          <p14:tracePt t="34365" x="10288588" y="2701925"/>
          <p14:tracePt t="34386" x="10352088" y="2701925"/>
          <p14:tracePt t="34393" x="10374313" y="2701925"/>
          <p14:tracePt t="34399" x="10402888" y="2701925"/>
          <p14:tracePt t="34408" x="10423525" y="2701925"/>
          <p14:tracePt t="34414" x="10452100" y="2687638"/>
          <p14:tracePt t="34420" x="10466388" y="2687638"/>
          <p14:tracePt t="34437" x="10474325" y="2687638"/>
          <p14:tracePt t="34444" x="10488613" y="2679700"/>
          <p14:tracePt t="34453" x="10502900" y="2679700"/>
          <p14:tracePt t="34459" x="10517188" y="2679700"/>
          <p14:tracePt t="34467" x="10523538" y="2667000"/>
          <p14:tracePt t="34480" x="10537825" y="2667000"/>
          <p14:tracePt t="34513" x="10552113" y="2652713"/>
          <p14:tracePt t="34727" x="10552113" y="2679700"/>
          <p14:tracePt t="36088" x="10537825" y="2679700"/>
          <p14:tracePt t="36102" x="10517188" y="2679700"/>
          <p14:tracePt t="36109" x="10488613" y="2679700"/>
          <p14:tracePt t="36115" x="10452100" y="2679700"/>
          <p14:tracePt t="36122" x="10417175" y="2679700"/>
          <p14:tracePt t="36130" x="10374313" y="2679700"/>
          <p14:tracePt t="36139" x="10302875" y="2687638"/>
          <p14:tracePt t="36145" x="10217150" y="2716213"/>
          <p14:tracePt t="36153" x="10125075" y="2730500"/>
          <p14:tracePt t="36161" x="10039350" y="2751138"/>
          <p14:tracePt t="36179" x="9953625" y="2765425"/>
          <p14:tracePt t="36185" x="9859963" y="2765425"/>
          <p14:tracePt t="36192" x="9774238" y="2787650"/>
          <p14:tracePt t="36199" x="9704388" y="2787650"/>
          <p14:tracePt t="36210" x="9625013" y="2801938"/>
          <p14:tracePt t="36217" x="9604375" y="2801938"/>
          <p14:tracePt t="36223" x="9539288" y="2801938"/>
          <p14:tracePt t="36251" x="9453563" y="2801938"/>
          <p14:tracePt t="36258" x="9390063" y="2801938"/>
          <p14:tracePt t="36265" x="9361488" y="2801938"/>
          <p14:tracePt t="36272" x="9347200" y="2801938"/>
          <p14:tracePt t="36279" x="9326563" y="2801938"/>
          <p14:tracePt t="36286" x="9312275" y="2801938"/>
          <p14:tracePt t="36293" x="9312275" y="2787650"/>
          <p14:tracePt t="36302" x="9297988" y="2787650"/>
          <p14:tracePt t="36334" x="9290050" y="2787650"/>
          <p14:tracePt t="36343" x="9275763" y="2779713"/>
          <p14:tracePt t="36351" x="9275763" y="2765425"/>
          <p14:tracePt t="36371" x="9261475" y="2765425"/>
          <p14:tracePt t="36377" x="9261475" y="2751138"/>
          <p14:tracePt t="36384" x="9247188" y="2751138"/>
          <p14:tracePt t="36411" x="9240838" y="2736850"/>
          <p14:tracePt t="36427" x="9226550" y="2736850"/>
          <p14:tracePt t="36434" x="9212263" y="2736850"/>
          <p14:tracePt t="36456" x="9212263" y="2730500"/>
          <p14:tracePt t="36464" x="9161463" y="2716213"/>
          <p14:tracePt t="36477" x="9140825" y="2716213"/>
          <p14:tracePt t="36493" x="9126538" y="2701925"/>
          <p14:tracePt t="36501" x="9112250" y="2701925"/>
          <p14:tracePt t="36508" x="9097963" y="2701925"/>
          <p14:tracePt t="36518" x="9090025" y="2687638"/>
          <p14:tracePt t="36526" x="9075738" y="2687638"/>
          <p14:tracePt t="36533" x="9061450" y="2679700"/>
          <p14:tracePt t="36541" x="9047163" y="2679700"/>
          <p14:tracePt t="36549" x="9040813" y="2679700"/>
          <p14:tracePt t="36576" x="9026525" y="2667000"/>
          <p14:tracePt t="36583" x="8961438" y="2652713"/>
          <p14:tracePt t="36596" x="8947150" y="2652713"/>
          <p14:tracePt t="36602" x="8926513" y="2638425"/>
          <p14:tracePt t="36615" x="8912225" y="2638425"/>
          <p14:tracePt t="36635" x="8891588" y="2630488"/>
          <p14:tracePt t="36642" x="8877300" y="2630488"/>
          <p14:tracePt t="36649" x="8863013" y="2630488"/>
          <p14:tracePt t="36663" x="8848725" y="2630488"/>
          <p14:tracePt t="36710" x="8834438" y="2630488"/>
          <p14:tracePt t="36727" x="8826500" y="2630488"/>
          <p14:tracePt t="37077" x="8826500" y="2616200"/>
          <p14:tracePt t="37087" x="8797925" y="2587625"/>
          <p14:tracePt t="37100" x="8783638" y="2566988"/>
          <p14:tracePt t="37105" x="8763000" y="2538413"/>
          <p14:tracePt t="37112" x="8734425" y="2516188"/>
          <p14:tracePt t="37126" x="8726488" y="2487613"/>
          <p14:tracePt t="37132" x="8697913" y="2481263"/>
          <p14:tracePt t="37137" x="8677275" y="2452688"/>
          <p14:tracePt t="37152" x="8648700" y="2416175"/>
          <p14:tracePt t="37158" x="8634413" y="2401888"/>
          <p14:tracePt t="37164" x="8597900" y="2366963"/>
          <p14:tracePt t="37170" x="8583613" y="2338388"/>
          <p14:tracePt t="37176" x="8562975" y="2316163"/>
          <p14:tracePt t="37193" x="8548688" y="2287588"/>
          <p14:tracePt t="37201" x="8534400" y="2266950"/>
          <p14:tracePt t="37213" x="8534400" y="2238375"/>
          <p14:tracePt t="37223" x="8513763" y="2217738"/>
          <p14:tracePt t="37230" x="8513763" y="2203450"/>
          <p14:tracePt t="37236" x="8513763" y="2189163"/>
          <p14:tracePt t="37243" x="8513763" y="2174875"/>
          <p14:tracePt t="37264" x="8513763" y="2166938"/>
          <p14:tracePt t="37293" x="8513763" y="2152650"/>
          <p14:tracePt t="37318" x="8528050" y="2138363"/>
          <p14:tracePt t="37328" x="8548688" y="2124075"/>
          <p14:tracePt t="37353" x="8577263" y="2117725"/>
          <p14:tracePt t="37361" x="8626475" y="2089150"/>
          <p14:tracePt t="37372" x="8634413" y="2074863"/>
          <p14:tracePt t="37381" x="8677275" y="2052638"/>
          <p14:tracePt t="37389" x="8697913" y="2038350"/>
          <p14:tracePt t="37397" x="8734425" y="2024063"/>
          <p14:tracePt t="37407" x="8777288" y="2017713"/>
          <p14:tracePt t="37416" x="8834438" y="1989138"/>
          <p14:tracePt t="37447" x="8891588" y="1974850"/>
          <p14:tracePt t="37456" x="9061450" y="1917700"/>
          <p14:tracePt t="37473" x="9161463" y="1889125"/>
          <p14:tracePt t="37481" x="9212263" y="1874838"/>
          <p14:tracePt t="37490" x="9275763" y="1868488"/>
          <p14:tracePt t="37499" x="9326563" y="1839913"/>
          <p14:tracePt t="37506" x="9375775" y="1825625"/>
          <p14:tracePt t="37513" x="9439275" y="1817688"/>
          <p14:tracePt t="37520" x="9504363" y="1803400"/>
          <p14:tracePt t="37532" x="9561513" y="1803400"/>
          <p14:tracePt t="37539" x="9610725" y="1789113"/>
          <p14:tracePt t="37546" x="9675813" y="1774825"/>
          <p14:tracePt t="37552" x="9725025" y="1774825"/>
          <p14:tracePt t="37559" x="9774238" y="1774825"/>
          <p14:tracePt t="37570" x="9825038" y="1774825"/>
          <p14:tracePt t="37575" x="9888538" y="1774825"/>
          <p14:tracePt t="37582" x="9939338" y="1774825"/>
          <p14:tracePt t="37589" x="10002838" y="1774825"/>
          <p14:tracePt t="37629" x="10067925" y="1774825"/>
          <p14:tracePt t="37635" x="10266363" y="1789113"/>
          <p14:tracePt t="37641" x="10317163" y="1789113"/>
          <p14:tracePt t="37647" x="10366375" y="1803400"/>
          <p14:tracePt t="37652" x="10388600" y="1817688"/>
          <p14:tracePt t="37665" x="10437813" y="1817688"/>
          <p14:tracePt t="37670" x="10474325" y="1817688"/>
          <p14:tracePt t="37676" x="10502900" y="1825625"/>
          <p14:tracePt t="37689" x="10537825" y="1825625"/>
          <p14:tracePt t="37695" x="10566400" y="1839913"/>
          <p14:tracePt t="37708" x="10601325" y="1839913"/>
          <p14:tracePt t="37714" x="10615613" y="1839913"/>
          <p14:tracePt t="37719" x="10652125" y="1854200"/>
          <p14:tracePt t="37733" x="10680700" y="1854200"/>
          <p14:tracePt t="37740" x="10701338" y="1868488"/>
          <p14:tracePt t="37773" x="10780713" y="1874838"/>
          <p14:tracePt t="37779" x="10801350" y="1874838"/>
          <p14:tracePt t="37785" x="10815638" y="1874838"/>
          <p14:tracePt t="37791" x="10837863" y="1874838"/>
          <p14:tracePt t="37807" x="10880725" y="1874838"/>
          <p14:tracePt t="37813" x="10901363" y="1874838"/>
          <p14:tracePt t="37820" x="10915650" y="1874838"/>
          <p14:tracePt t="37827" x="10966450" y="1874838"/>
          <p14:tracePt t="37832" x="10979150" y="1874838"/>
          <p14:tracePt t="37847" x="11015663" y="1874838"/>
          <p14:tracePt t="37857" x="11029950" y="1874838"/>
          <p14:tracePt t="37863" x="11093450" y="1874838"/>
          <p14:tracePt t="37870" x="11101388" y="1874838"/>
          <p14:tracePt t="37885" x="11129963" y="1874838"/>
          <p14:tracePt t="37892" x="11144250" y="1874838"/>
          <p14:tracePt t="37900" x="11150600" y="1874838"/>
          <p14:tracePt t="37963" x="11179175" y="1874838"/>
          <p14:tracePt t="37999" x="11179175" y="1889125"/>
          <p14:tracePt t="38041" x="11179175" y="1903413"/>
          <p14:tracePt t="38070" x="11179175" y="1917700"/>
          <p14:tracePt t="38148" x="11164888" y="1938338"/>
          <p14:tracePt t="38157" x="11150600" y="1938338"/>
          <p14:tracePt t="38174" x="11150600" y="1952625"/>
          <p14:tracePt t="38245" x="11144250" y="1974850"/>
          <p14:tracePt t="38252" x="11144250" y="2003425"/>
          <p14:tracePt t="38260" x="11144250" y="2017713"/>
          <p14:tracePt t="38266" x="11129963" y="2024063"/>
          <p14:tracePt t="38272" x="11129963" y="2038350"/>
          <p14:tracePt t="38287" x="11129963" y="2066925"/>
          <p14:tracePt t="38292" x="11129963" y="2074863"/>
          <p14:tracePt t="38298" x="11115675" y="2089150"/>
          <p14:tracePt t="38304" x="11115675" y="2103438"/>
          <p14:tracePt t="38325" x="11101388" y="2117725"/>
          <p14:tracePt t="38337" x="11101388" y="2124075"/>
          <p14:tracePt t="38346" x="11093450" y="2124075"/>
          <p14:tracePt t="38359" x="11093450" y="2138363"/>
          <p14:tracePt t="38369" x="11079163" y="2138363"/>
          <p14:tracePt t="38374" x="11064875" y="2152650"/>
          <p14:tracePt t="38380" x="11050588" y="2166938"/>
          <p14:tracePt t="38386" x="11029950" y="2174875"/>
          <p14:tracePt t="38401" x="11015663" y="2189163"/>
          <p14:tracePt t="38416" x="10987088" y="2203450"/>
          <p14:tracePt t="38422" x="10929938" y="2238375"/>
          <p14:tracePt t="38428" x="10887075" y="2266950"/>
          <p14:tracePt t="38434" x="10852150" y="2287588"/>
          <p14:tracePt t="38450" x="10829925" y="2301875"/>
          <p14:tracePt t="38456" x="10801350" y="2330450"/>
          <p14:tracePt t="38466" x="10780713" y="2338388"/>
          <p14:tracePt t="38472" x="10752138" y="2366963"/>
          <p14:tracePt t="49688" x="10715625" y="2366963"/>
          <p14:tracePt t="49701" x="10652125" y="2366963"/>
          <p14:tracePt t="49708" x="10580688" y="2366963"/>
          <p14:tracePt t="49713" x="10488613" y="2366963"/>
          <p14:tracePt t="49727" x="10374313" y="2401888"/>
          <p14:tracePt t="49732" x="10237788" y="2430463"/>
          <p14:tracePt t="49737" x="10074275" y="2481263"/>
          <p14:tracePt t="49752" x="9910763" y="2530475"/>
          <p14:tracePt t="49757" x="9575800" y="2630488"/>
          <p14:tracePt t="49762" x="9347200" y="2716213"/>
          <p14:tracePt t="49773" x="9090025" y="2801938"/>
          <p14:tracePt t="49795" x="8961438" y="2851150"/>
          <p14:tracePt t="49801" x="8285163" y="3094038"/>
          <p14:tracePt t="49807" x="8185150" y="3128963"/>
          <p14:tracePt t="49817" x="7964488" y="3228975"/>
          <p14:tracePt t="49822" x="7750175" y="3294063"/>
          <p14:tracePt t="49837" x="7558088" y="3379788"/>
          <p14:tracePt t="49843" x="7500938" y="3400425"/>
          <p14:tracePt t="49847" x="7386638" y="3443288"/>
          <p14:tracePt t="49853" x="7335838" y="3457575"/>
          <p14:tracePt t="49859" x="7251700" y="3492500"/>
          <p14:tracePt t="49875" x="7194550" y="3506788"/>
          <p14:tracePt t="49880" x="7143750" y="3514725"/>
          <p14:tracePt t="49886" x="7123113" y="3514725"/>
          <p14:tracePt t="49890" x="7108825" y="3529013"/>
          <p14:tracePt t="49900" x="7094538" y="3529013"/>
          <p14:tracePt t="49937" x="7094538" y="3543300"/>
          <p14:tracePt t="49964" x="7137400" y="3543300"/>
          <p14:tracePt t="49969" x="7194550" y="3557588"/>
          <p14:tracePt t="49975" x="7272338" y="3563938"/>
          <p14:tracePt t="49979" x="7350125" y="3592513"/>
          <p14:tracePt t="49994" x="7435850" y="3614738"/>
          <p14:tracePt t="50000" x="7486650" y="3643313"/>
          <p14:tracePt t="50007" x="7658100" y="3706813"/>
          <p14:tracePt t="50033" x="7921625" y="3841750"/>
          <p14:tracePt t="50039" x="8013700" y="3892550"/>
          <p14:tracePt t="50044" x="8085138" y="3956050"/>
          <p14:tracePt t="50062" x="8213725" y="4056063"/>
          <p14:tracePt t="50075" x="8262938" y="4121150"/>
          <p14:tracePt t="50090" x="8328025" y="4191000"/>
          <p14:tracePt t="50095" x="8362950" y="4270375"/>
          <p14:tracePt t="50099" x="8385175" y="4305300"/>
          <p14:tracePt t="50112" x="8399463" y="4356100"/>
          <p14:tracePt t="50117" x="8399463" y="4441825"/>
          <p14:tracePt t="50129" x="8399463" y="4505325"/>
          <p14:tracePt t="50134" x="8399463" y="4591050"/>
          <p14:tracePt t="50140" x="8362950" y="4691063"/>
          <p14:tracePt t="50156" x="8299450" y="4791075"/>
          <p14:tracePt t="50161" x="8220075" y="4905375"/>
          <p14:tracePt t="50165" x="8148638" y="5003800"/>
          <p14:tracePt t="50183" x="8021638" y="5118100"/>
          <p14:tracePt t="50190" x="7899400" y="5218113"/>
          <p14:tracePt t="50195" x="7764463" y="5303838"/>
          <p14:tracePt t="50203" x="7621588" y="5395913"/>
          <p14:tracePt t="50209" x="7472363" y="5453063"/>
          <p14:tracePt t="50213" x="7321550" y="5518150"/>
          <p14:tracePt t="50232" x="7008813" y="5553075"/>
          <p14:tracePt t="50237" x="6859588" y="5553075"/>
          <p14:tracePt t="50260" x="6594475" y="5532438"/>
          <p14:tracePt t="50266" x="6481763" y="5453063"/>
          <p14:tracePt t="50270" x="6373813" y="5381625"/>
          <p14:tracePt t="50282" x="6281738" y="5297488"/>
          <p14:tracePt t="50287" x="6210300" y="5183188"/>
          <p14:tracePt t="50298" x="6145213" y="5040313"/>
          <p14:tracePt t="50303" x="6081713" y="4905375"/>
          <p14:tracePt t="50327" x="6046788" y="4740275"/>
          <p14:tracePt t="50332" x="5995988" y="4370388"/>
          <p14:tracePt t="50336" x="5995988" y="4127500"/>
          <p14:tracePt t="50348" x="5995988" y="3913188"/>
          <p14:tracePt t="50353" x="5995988" y="3678238"/>
          <p14:tracePt t="50365" x="5995988" y="3457575"/>
          <p14:tracePt t="50370" x="5995988" y="3214688"/>
          <p14:tracePt t="50380" x="6046788" y="3001963"/>
          <p14:tracePt t="50385" x="6096000" y="2801938"/>
          <p14:tracePt t="50389" x="6159500" y="2630488"/>
          <p14:tracePt t="50425" x="6324600" y="2352675"/>
          <p14:tracePt t="50430" x="6396038" y="2287588"/>
          <p14:tracePt t="50434" x="6473825" y="2238375"/>
          <p14:tracePt t="50440" x="6580188" y="2174875"/>
          <p14:tracePt t="50452" x="6688138" y="2166938"/>
          <p14:tracePt t="50457" x="6788150" y="2166938"/>
          <p14:tracePt t="50468" x="6894513" y="2166938"/>
          <p14:tracePt t="50474" x="7008813" y="2166938"/>
          <p14:tracePt t="50478" x="7123113" y="2189163"/>
          <p14:tracePt t="50499" x="7372350" y="2287588"/>
          <p14:tracePt t="50505" x="7500938" y="2352675"/>
          <p14:tracePt t="50516" x="7558088" y="2387600"/>
          <p14:tracePt t="50520" x="7672388" y="2452688"/>
          <p14:tracePt t="50528" x="7770813" y="2530475"/>
          <p14:tracePt t="50542" x="7935913" y="2652713"/>
          <p14:tracePt t="50547" x="8013700" y="2730500"/>
          <p14:tracePt t="50552" x="8085138" y="2816225"/>
          <p14:tracePt t="50578" x="8170863" y="2965450"/>
          <p14:tracePt t="50583" x="8213725" y="3065463"/>
          <p14:tracePt t="50587" x="8285163" y="3251200"/>
          <p14:tracePt t="50600" x="8285163" y="3300413"/>
          <p14:tracePt t="50608" x="8328025" y="3506788"/>
          <p14:tracePt t="50613" x="8328025" y="3557588"/>
          <p14:tracePt t="50618" x="8328025" y="3663950"/>
          <p14:tracePt t="50624" x="8328025" y="3778250"/>
          <p14:tracePt t="50655" x="8270875" y="3927475"/>
          <p14:tracePt t="50660" x="8134350" y="4141788"/>
          <p14:tracePt t="50665" x="8064500" y="4205288"/>
          <p14:tracePt t="50679" x="7985125" y="4270375"/>
          <p14:tracePt t="50687" x="7864475" y="4356100"/>
          <p14:tracePt t="50692" x="7813675" y="4370388"/>
          <p14:tracePt t="50697" x="7721600" y="4391025"/>
          <p14:tracePt t="50710" x="7621588" y="4419600"/>
          <p14:tracePt t="50715" x="7550150" y="4419600"/>
          <p14:tracePt t="50747" x="7251700" y="4427538"/>
          <p14:tracePt t="50752" x="7186613" y="4405313"/>
          <p14:tracePt t="50765" x="7137400" y="4376738"/>
          <p14:tracePt t="50770" x="7108825" y="4370388"/>
          <p14:tracePt t="50782" x="7086600" y="4341813"/>
          <p14:tracePt t="50787" x="7043738" y="4319588"/>
          <p14:tracePt t="50815" x="7023100" y="4276725"/>
          <p14:tracePt t="51033" x="7037388" y="4276725"/>
          <p14:tracePt t="51043" x="7072313" y="4270375"/>
          <p14:tracePt t="51053" x="7137400" y="4256088"/>
          <p14:tracePt t="51064" x="7208838" y="4227513"/>
          <p14:tracePt t="51069" x="7308850" y="4205288"/>
          <p14:tracePt t="51080" x="7407275" y="4191000"/>
          <p14:tracePt t="51084" x="7521575" y="4156075"/>
          <p14:tracePt t="51094" x="7650163" y="4121150"/>
          <p14:tracePt t="51098" x="7770813" y="4092575"/>
          <p14:tracePt t="51112" x="7899400" y="4070350"/>
          <p14:tracePt t="51117" x="8021638" y="4027488"/>
          <p14:tracePt t="51128" x="8162925" y="4006850"/>
          <p14:tracePt t="51133" x="8220075" y="3978275"/>
          <p14:tracePt t="51144" x="8348663" y="3963988"/>
          <p14:tracePt t="51149" x="8548688" y="3927475"/>
          <p14:tracePt t="51162" x="8597900" y="3913188"/>
          <p14:tracePt t="51173" x="8726488" y="3913188"/>
          <p14:tracePt t="51178" x="8834438" y="3906838"/>
          <p14:tracePt t="51182" x="8926513" y="3892550"/>
          <p14:tracePt t="51189" x="9012238" y="3892550"/>
          <p14:tracePt t="51197" x="9097963" y="3892550"/>
          <p14:tracePt t="51209" x="9161463" y="3892550"/>
          <p14:tracePt t="51216" x="9226550" y="3892550"/>
          <p14:tracePt t="51221" x="9290050" y="3906838"/>
          <p14:tracePt t="51228" x="9340850" y="3927475"/>
          <p14:tracePt t="51246" x="9439275" y="3978275"/>
          <p14:tracePt t="51257" x="9475788" y="4006850"/>
          <p14:tracePt t="51263" x="9490075" y="4021138"/>
          <p14:tracePt t="51292" x="9539288" y="4056063"/>
          <p14:tracePt t="51298" x="9604375" y="4121150"/>
          <p14:tracePt t="51306" x="9625013" y="4156075"/>
          <p14:tracePt t="51311" x="9639300" y="4191000"/>
          <p14:tracePt t="51316" x="9653588" y="4227513"/>
          <p14:tracePt t="51336" x="9661525" y="4370388"/>
          <p14:tracePt t="51343" x="9661525" y="4470400"/>
          <p14:tracePt t="51348" x="9661525" y="4583113"/>
          <p14:tracePt t="51362" x="9661525" y="4705350"/>
          <p14:tracePt t="51384" x="9653588" y="4883150"/>
          <p14:tracePt t="51391" x="9561513" y="5283200"/>
          <p14:tracePt t="51396" x="9504363" y="5503863"/>
          <p14:tracePt t="51401" x="9424988" y="5716588"/>
          <p14:tracePt t="51411" x="9347200" y="5930900"/>
          <p14:tracePt t="51416" x="9275763" y="6096000"/>
          <p14:tracePt t="51420" x="9226550" y="6165850"/>
          <p14:tracePt t="51435" x="9147175" y="6294438"/>
          <p14:tracePt t="51440" x="9090025" y="6373813"/>
          <p14:tracePt t="51445" x="9012238" y="6430963"/>
          <p14:tracePt t="51470" x="8961438" y="6480175"/>
          <p14:tracePt t="51476" x="8826500" y="6529388"/>
          <p14:tracePt t="51481" x="8748713" y="6543675"/>
          <p14:tracePt t="51485" x="8683625" y="6557963"/>
          <p14:tracePt t="51497" x="8597900" y="6557963"/>
          <p14:tracePt t="51501" x="8477250" y="6557963"/>
          <p14:tracePt t="51511" x="8377238" y="6543675"/>
          <p14:tracePt t="51518" x="8262938" y="6523038"/>
          <p14:tracePt t="51528" x="8148638" y="6480175"/>
          <p14:tracePt t="51533" x="8021638" y="6430963"/>
          <p14:tracePt t="51563" x="7899400" y="6373813"/>
          <p14:tracePt t="51567" x="7600950" y="6180138"/>
          <p14:tracePt t="51579" x="7521575" y="6096000"/>
          <p14:tracePt t="51587" x="7435850" y="6016625"/>
          <p14:tracePt t="51591" x="7372350" y="5959475"/>
          <p14:tracePt t="51602" x="7321550" y="5881688"/>
          <p14:tracePt t="51607" x="7272338" y="5759450"/>
          <p14:tracePt t="51618" x="7251700" y="5667375"/>
          <p14:tracePt t="51625" x="7251700" y="5567363"/>
          <p14:tracePt t="51665" x="7458075" y="4919663"/>
          <p14:tracePt t="51678" x="7558088" y="4754563"/>
          <p14:tracePt t="51683" x="7672388" y="4619625"/>
          <p14:tracePt t="51691" x="7799388" y="4476750"/>
          <p14:tracePt t="51704" x="7964488" y="4319588"/>
          <p14:tracePt t="51709" x="8099425" y="4191000"/>
          <p14:tracePt t="51714" x="8234363" y="4078288"/>
          <p14:tracePt t="51757" x="8712200" y="3792538"/>
          <p14:tracePt t="51762" x="8940800" y="3729038"/>
          <p14:tracePt t="51769" x="9040813" y="3706813"/>
          <p14:tracePt t="51779" x="9140825" y="3706813"/>
          <p14:tracePt t="51784" x="9226550" y="3706813"/>
          <p14:tracePt t="51810" x="9453563" y="3729038"/>
          <p14:tracePt t="51819" x="9510713" y="3763963"/>
          <p14:tracePt t="51824" x="9561513" y="3806825"/>
          <p14:tracePt t="51840" x="9610725" y="3841750"/>
          <p14:tracePt t="51846" x="9661525" y="3878263"/>
          <p14:tracePt t="51850" x="9704388" y="3913188"/>
          <p14:tracePt t="51873" x="9759950" y="4006850"/>
          <p14:tracePt t="51878" x="9774238" y="4041775"/>
          <p14:tracePt t="51882" x="9788525" y="4092575"/>
          <p14:tracePt t="51889" x="9810750" y="4127500"/>
          <p14:tracePt t="51902" x="9825038" y="4191000"/>
          <p14:tracePt t="51915" x="9825038" y="4241800"/>
          <p14:tracePt t="51923" x="9839325" y="4376738"/>
          <p14:tracePt t="51935" x="9839325" y="4456113"/>
          <p14:tracePt t="51940" x="9839325" y="4527550"/>
          <p14:tracePt t="51951" x="9825038" y="4619625"/>
          <p14:tracePt t="51967" x="9802813" y="4691063"/>
          <p14:tracePt t="51972" x="9753600" y="4854575"/>
          <p14:tracePt t="51985" x="9710738" y="4919663"/>
          <p14:tracePt t="51990" x="9675813" y="4968875"/>
          <p14:tracePt t="51995" x="9639300" y="5032375"/>
          <p14:tracePt t="52019" x="9590088" y="5068888"/>
          <p14:tracePt t="52025" x="9504363" y="5132388"/>
          <p14:tracePt t="52034" x="9453563" y="5154613"/>
          <p14:tracePt t="52038" x="9390063" y="5183188"/>
          <p14:tracePt t="52042" x="9326563" y="5197475"/>
          <p14:tracePt t="52059" x="9126538" y="5246688"/>
          <p14:tracePt t="52070" x="9026525" y="5246688"/>
          <p14:tracePt t="52076" x="8912225" y="5254625"/>
          <p14:tracePt t="52087" x="8797925" y="5268913"/>
          <p14:tracePt t="52093" x="8648700" y="5268913"/>
          <p14:tracePt t="52098" x="8477250" y="5268913"/>
          <p14:tracePt t="52112" x="8313738" y="5268913"/>
          <p14:tracePt t="52116" x="8134350" y="5268913"/>
          <p14:tracePt t="52125" x="7950200" y="5232400"/>
          <p14:tracePt t="52134" x="7764463" y="5197475"/>
          <p14:tracePt t="52140" x="7572375" y="5146675"/>
          <p14:tracePt t="52150" x="7400925" y="5103813"/>
          <p14:tracePt t="52160" x="7208838" y="5040313"/>
          <p14:tracePt t="52165" x="7037388" y="4983163"/>
          <p14:tracePt t="52173" x="6859588" y="4905375"/>
          <p14:tracePt t="52194" x="6559550" y="4754563"/>
          <p14:tracePt t="52199" x="6430963" y="4668838"/>
          <p14:tracePt t="52203" x="6324600" y="4583113"/>
          <p14:tracePt t="52219" x="6145213" y="4376738"/>
          <p14:tracePt t="52231" x="6061075" y="4270375"/>
          <p14:tracePt t="52241" x="6010275" y="4156075"/>
          <p14:tracePt t="52247" x="5967413" y="4027488"/>
          <p14:tracePt t="52252" x="5961063" y="3963988"/>
          <p14:tracePt t="52278" x="5932488" y="3778250"/>
          <p14:tracePt t="52283" x="5932488" y="3629025"/>
          <p14:tracePt t="53336" x="5918200" y="3629025"/>
          <p14:tracePt t="53345" x="5895975" y="3629025"/>
          <p14:tracePt t="53361" x="5867400" y="3614738"/>
          <p14:tracePt t="53365" x="5832475" y="3606800"/>
          <p14:tracePt t="53370" x="5810250" y="3606800"/>
          <p14:tracePt t="53382" x="5761038" y="3606800"/>
          <p14:tracePt t="53390" x="5718175" y="3592513"/>
          <p14:tracePt t="53396" x="5683250" y="3592513"/>
          <p14:tracePt t="53406" x="5646738" y="3592513"/>
          <p14:tracePt t="53410" x="5611813" y="3592513"/>
          <p14:tracePt t="53422" x="5483225" y="3592513"/>
          <p14:tracePt t="53431" x="5432425" y="3592513"/>
          <p14:tracePt t="53441" x="5297488" y="3563938"/>
          <p14:tracePt t="53446" x="5233988" y="3557588"/>
          <p14:tracePt t="53451" x="5083175" y="3529013"/>
          <p14:tracePt t="53464" x="5033963" y="3514725"/>
          <p14:tracePt t="53469" x="4933950" y="3478213"/>
          <p14:tracePt t="53478" x="4784725" y="3429000"/>
          <p14:tracePt t="53483" x="4733925" y="3400425"/>
          <p14:tracePt t="53503" x="4541838" y="3300413"/>
          <p14:tracePt t="53516" x="4470400" y="3243263"/>
          <p14:tracePt t="53523" x="4392613" y="3200400"/>
          <p14:tracePt t="53529" x="4327525" y="3143250"/>
          <p14:tracePt t="53534" x="4270375" y="3094038"/>
          <p14:tracePt t="53541" x="4221163" y="3030538"/>
          <p14:tracePt t="53561" x="4121150" y="2901950"/>
          <p14:tracePt t="53574" x="4078288" y="2851150"/>
          <p14:tracePt t="53581" x="4057650" y="2787650"/>
          <p14:tracePt t="53587" x="4021138" y="2716213"/>
          <p14:tracePt t="53592" x="3992563" y="2652713"/>
          <p14:tracePt t="53598" x="3971925" y="2581275"/>
          <p14:tracePt t="53615" x="3957638" y="2516188"/>
          <p14:tracePt t="53640" x="3929063" y="2401888"/>
          <p14:tracePt t="53646" x="3929063" y="2287588"/>
          <p14:tracePt t="53651" x="3929063" y="2266950"/>
          <p14:tracePt t="53657" x="3929063" y="2224088"/>
          <p14:tracePt t="53663" x="3929063" y="2166938"/>
          <p14:tracePt t="53675" x="3929063" y="2124075"/>
          <p14:tracePt t="53680" x="3929063" y="2103438"/>
          <p14:tracePt t="53686" x="3943350" y="2066925"/>
          <p14:tracePt t="53707" x="3971925" y="2024063"/>
          <p14:tracePt t="53713" x="4006850" y="1974850"/>
          <p14:tracePt t="53718" x="4029075" y="1952625"/>
          <p14:tracePt t="53734" x="4057650" y="1903413"/>
          <p14:tracePt t="53749" x="4078288" y="1868488"/>
          <p14:tracePt t="53757" x="4106863" y="1825625"/>
          <p14:tracePt t="53762" x="4106863" y="1817688"/>
          <p14:tracePt t="53767" x="4121150" y="1789113"/>
          <p14:tracePt t="53794" x="4156075" y="1725613"/>
          <p14:tracePt t="53798" x="4170363" y="1703388"/>
          <p14:tracePt t="53813" x="4178300" y="1674813"/>
          <p14:tracePt t="53817" x="4192588" y="1660525"/>
          <p14:tracePt t="53823" x="4192588" y="1639888"/>
          <p14:tracePt t="53835" x="4206875" y="1625600"/>
          <p14:tracePt t="53841" x="4221163" y="1603375"/>
          <p14:tracePt t="53846" x="4227513" y="1574800"/>
          <p14:tracePt t="53878" x="4270375" y="1504950"/>
          <p14:tracePt t="53882" x="4292600" y="1476375"/>
          <p14:tracePt t="53889" x="4306888" y="1439863"/>
          <p14:tracePt t="53894" x="4327525" y="1404938"/>
          <p14:tracePt t="53901" x="4327525" y="1376363"/>
          <p14:tracePt t="53928" x="4378325" y="1290638"/>
          <p14:tracePt t="53940" x="4392613" y="1262063"/>
          <p14:tracePt t="53945" x="4392613" y="1239838"/>
          <p14:tracePt t="53956" x="4406900" y="1225550"/>
          <p14:tracePt t="53961" x="4421188" y="1204913"/>
          <p14:tracePt t="53973" x="4421188" y="1190625"/>
          <p14:tracePt t="53994" x="4421188" y="1176338"/>
          <p14:tracePt t="53999" x="4427538" y="1154113"/>
          <p14:tracePt t="54005" x="4427538" y="1141413"/>
          <p14:tracePt t="54010" x="4427538" y="1127125"/>
          <p14:tracePt t="54020" x="4441825" y="1112838"/>
          <p14:tracePt t="54040" x="4441825" y="1098550"/>
          <p14:tracePt t="54045" x="4441825" y="1062038"/>
          <p14:tracePt t="54054" x="4456113" y="1047750"/>
          <p14:tracePt t="54058" x="4456113" y="1041400"/>
          <p14:tracePt t="54073" x="4456113" y="1027113"/>
          <p14:tracePt t="54078" x="4456113" y="1012825"/>
          <p14:tracePt t="54082" x="4456113" y="998538"/>
          <p14:tracePt t="54089" x="4470400" y="990600"/>
          <p14:tracePt t="54102" x="4484688" y="962025"/>
          <p14:tracePt t="54109" x="4505325" y="947738"/>
          <p14:tracePt t="54114" x="4533900" y="927100"/>
          <p14:tracePt t="54121" x="4570413" y="898525"/>
          <p14:tracePt t="54136" x="4619625" y="876300"/>
          <p14:tracePt t="54143" x="4684713" y="841375"/>
          <p14:tracePt t="54148" x="4733925" y="798513"/>
          <p14:tracePt t="54156" x="4791075" y="762000"/>
          <p14:tracePt t="54161" x="4856163" y="727075"/>
          <p14:tracePt t="54175" x="4933950" y="692150"/>
          <p14:tracePt t="54181" x="5019675" y="641350"/>
          <p14:tracePt t="54187" x="5154613" y="592138"/>
          <p14:tracePt t="54194" x="5248275" y="549275"/>
          <p14:tracePt t="54223" x="5346700" y="512763"/>
          <p14:tracePt t="54227" x="5695950" y="427038"/>
          <p14:tracePt t="54233" x="5832475" y="398463"/>
          <p14:tracePt t="54248" x="5981700" y="377825"/>
          <p14:tracePt t="54252" x="6110288" y="363538"/>
          <p14:tracePt t="54257" x="6259513" y="363538"/>
          <p14:tracePt t="54268" x="6410325" y="349250"/>
          <p14:tracePt t="54275" x="6545263" y="349250"/>
          <p14:tracePt t="54290" x="6623050" y="349250"/>
          <p14:tracePt t="54317" x="6745288" y="349250"/>
          <p14:tracePt t="54323" x="7158038" y="363538"/>
          <p14:tracePt t="54327" x="7258050" y="384175"/>
          <p14:tracePt t="54336" x="7372350" y="427038"/>
          <p14:tracePt t="54340" x="7486650" y="463550"/>
          <p14:tracePt t="54352" x="7521575" y="484188"/>
          <p14:tracePt t="54357" x="7707313" y="549275"/>
          <p14:tracePt t="54362" x="7764463" y="577850"/>
          <p14:tracePt t="54394" x="8085138" y="741363"/>
          <p14:tracePt t="54398" x="8162925" y="790575"/>
          <p14:tracePt t="54403" x="8248650" y="841375"/>
          <p14:tracePt t="54416" x="8313738" y="890588"/>
          <p14:tracePt t="54421" x="8377238" y="941388"/>
          <p14:tracePt t="54433" x="8434388" y="998538"/>
          <p14:tracePt t="54440" x="8485188" y="1062038"/>
          <p14:tracePt t="54457" x="8528050" y="1112838"/>
          <p14:tracePt t="54463" x="8597900" y="1225550"/>
          <p14:tracePt t="54467" x="8612188" y="1239838"/>
          <p14:tracePt t="54484" x="8662988" y="1339850"/>
          <p14:tracePt t="54498" x="8677275" y="1362075"/>
          <p14:tracePt t="54510" x="8677275" y="1404938"/>
          <p14:tracePt t="54527" x="8683625" y="1425575"/>
          <p14:tracePt t="54531" x="8683625" y="1476375"/>
          <p14:tracePt t="54543" x="8683625" y="1490663"/>
          <p14:tracePt t="54549" x="8683625" y="1504950"/>
          <p14:tracePt t="54579" x="8683625" y="1511300"/>
          <p14:tracePt t="54584" x="8683625" y="1525588"/>
          <p14:tracePt t="54590" x="8662988" y="1525588"/>
          <p14:tracePt t="54601" x="8634413" y="1539875"/>
          <p14:tracePt t="54607" x="8612188" y="1560513"/>
          <p14:tracePt t="54612" x="8577263" y="1589088"/>
          <p14:tracePt t="54625" x="8513763" y="1611313"/>
          <p14:tracePt t="54629" x="8399463" y="1660525"/>
          <p14:tracePt t="54662" x="7935913" y="1874838"/>
          <p14:tracePt t="54669" x="7770813" y="1938338"/>
          <p14:tracePt t="54684" x="7621588" y="2003425"/>
          <p14:tracePt t="54702" x="7458075" y="2052638"/>
          <p14:tracePt t="54708" x="7123113" y="2152650"/>
          <p14:tracePt t="54712" x="6943725" y="2189163"/>
          <p14:tracePt t="54717" x="6759575" y="2224088"/>
          <p14:tracePt t="54740" x="6430963" y="2274888"/>
          <p14:tracePt t="54745" x="6273800" y="2301875"/>
          <p14:tracePt t="54749" x="6124575" y="2301875"/>
          <p14:tracePt t="54762" x="5961063" y="2301875"/>
          <p14:tracePt t="54767" x="5810250" y="2301875"/>
          <p14:tracePt t="54776" x="5668963" y="2301875"/>
          <p14:tracePt t="54787" x="5532438" y="2301875"/>
          <p14:tracePt t="54792" x="5397500" y="2266950"/>
          <p14:tracePt t="54797" x="5332413" y="2238375"/>
          <p14:tracePt t="54811" x="5219700" y="2203450"/>
          <p14:tracePt t="54816" x="5105400" y="2152650"/>
          <p14:tracePt t="54823" x="5005388" y="2117725"/>
          <p14:tracePt t="54829" x="4919663" y="2052638"/>
          <p14:tracePt t="54845" x="4756150" y="1952625"/>
          <p14:tracePt t="54859" x="4684713" y="1889125"/>
          <p14:tracePt t="54863" x="4605338" y="1839913"/>
          <p14:tracePt t="54869" x="4541838" y="1768475"/>
          <p14:tracePt t="54884" x="4491038" y="1703388"/>
          <p14:tracePt t="54890" x="4427538" y="1639888"/>
          <p14:tracePt t="54898" x="4392613" y="1589088"/>
          <p14:tracePt t="54904" x="4356100" y="1525588"/>
          <p14:tracePt t="54932" x="4321175" y="1476375"/>
          <p14:tracePt t="54937" x="4256088" y="1311275"/>
          <p14:tracePt t="54950" x="4256088" y="1290638"/>
          <p14:tracePt t="54957" x="4241800" y="1254125"/>
          <p14:tracePt t="54964" x="4241800" y="1211263"/>
          <p14:tracePt t="54968" x="4241800" y="1176338"/>
          <p14:tracePt t="54979" x="4241800" y="1141413"/>
          <p14:tracePt t="54984" x="4241800" y="1098550"/>
          <p14:tracePt t="55016" x="4241800" y="1076325"/>
          <p14:tracePt t="55023" x="4370388" y="962025"/>
          <p14:tracePt t="55028" x="4406900" y="941388"/>
          <p14:tracePt t="55034" x="4505325" y="890588"/>
          <p14:tracePt t="55041" x="4541838" y="862013"/>
          <p14:tracePt t="55046" x="4641850" y="827088"/>
          <p14:tracePt t="55060" x="4784725" y="762000"/>
          <p14:tracePt t="55084" x="4833938" y="741363"/>
          <p14:tracePt t="55090" x="5154613" y="649288"/>
          <p14:tracePt t="55095" x="5268913" y="627063"/>
          <p14:tracePt t="55108" x="5446713" y="592138"/>
          <p14:tracePt t="55112" x="5568950" y="577850"/>
          <p14:tracePt t="55126" x="5695950" y="577850"/>
          <p14:tracePt t="55140" x="5832475" y="563563"/>
          <p14:tracePt t="55145" x="6096000" y="563563"/>
          <p14:tracePt t="55157" x="6230938" y="563563"/>
          <p14:tracePt t="55162" x="6396038" y="563563"/>
          <p14:tracePt t="55168" x="6530975" y="592138"/>
          <p14:tracePt t="55182" x="6688138" y="627063"/>
          <p14:tracePt t="55189" x="6837363" y="649288"/>
          <p14:tracePt t="55203" x="7137400" y="741363"/>
          <p14:tracePt t="55210" x="7272338" y="790575"/>
          <p14:tracePt t="55225" x="7400925" y="841375"/>
          <p14:tracePt t="55230" x="7521575" y="890588"/>
          <p14:tracePt t="55235" x="7650163" y="947738"/>
          <p14:tracePt t="55240" x="7707313" y="976313"/>
          <p14:tracePt t="55263" x="7813675" y="1027113"/>
          <p14:tracePt t="55269" x="7985125" y="1127125"/>
          <p14:tracePt t="55274" x="8064500" y="1190625"/>
          <p14:tracePt t="55286" x="8121650" y="1239838"/>
          <p14:tracePt t="55291" x="8170863" y="1276350"/>
          <p14:tracePt t="55296" x="8234363" y="1339850"/>
          <p14:tracePt t="55312" x="8262938" y="1376363"/>
          <p14:tracePt t="55320" x="8299450" y="1425575"/>
          <p14:tracePt t="55327" x="8328025" y="1462088"/>
          <p14:tracePt t="55344" x="8334375" y="1525588"/>
          <p14:tracePt t="55349" x="8362950" y="1625600"/>
          <p14:tracePt t="55355" x="8362950" y="1689100"/>
          <p14:tracePt t="55373" x="8362950" y="1739900"/>
          <p14:tracePt t="55378" x="8362950" y="1868488"/>
          <p14:tracePt t="55393" x="8348663" y="1924050"/>
          <p14:tracePt t="55415" x="8328025" y="1989138"/>
          <p14:tracePt t="55419" x="8162925" y="2217738"/>
          <p14:tracePt t="55424" x="8099425" y="2287588"/>
          <p14:tracePt t="55442" x="8013700" y="2366963"/>
          <p14:tracePt t="55448" x="7913688" y="2438400"/>
          <p14:tracePt t="55452" x="7813675" y="2516188"/>
          <p14:tracePt t="55458" x="7700963" y="2581275"/>
          <p14:tracePt t="55473" x="7421563" y="2701925"/>
          <p14:tracePt t="55490" x="7108825" y="2816225"/>
          <p14:tracePt t="55502" x="6943725" y="2851150"/>
          <p14:tracePt t="55507" x="6773863" y="2894013"/>
          <p14:tracePt t="55520" x="6580188" y="2916238"/>
          <p14:tracePt t="55525" x="6396038" y="2930525"/>
          <p14:tracePt t="55541" x="6210300" y="2944813"/>
          <p14:tracePt t="55547" x="6010275" y="2944813"/>
          <p14:tracePt t="55551" x="5818188" y="2944813"/>
          <p14:tracePt t="55558" x="5618163" y="2944813"/>
          <p14:tracePt t="55563" x="5418138" y="2916238"/>
          <p14:tracePt t="55578" x="5248275" y="2879725"/>
          <p14:tracePt t="55585" x="5054600" y="2830513"/>
          <p14:tracePt t="55607" x="4883150" y="2787650"/>
          <p14:tracePt t="55612" x="4421188" y="2616200"/>
          <p14:tracePt t="55624" x="4278313" y="2538413"/>
          <p14:tracePt t="55629" x="4227513" y="2516188"/>
          <p14:tracePt t="55634" x="4127500" y="2438400"/>
          <p14:tracePt t="55649" x="4043363" y="2381250"/>
          <p14:tracePt t="55653" x="3992563" y="2330450"/>
          <p14:tracePt t="55683" x="3943350" y="2266950"/>
          <p14:tracePt t="55690" x="3892550" y="2152650"/>
          <p14:tracePt t="55695" x="3892550" y="2117725"/>
          <p14:tracePt t="55701" x="3892550" y="2089150"/>
          <p14:tracePt t="55711" x="3892550" y="2066925"/>
          <p14:tracePt t="55719" x="3892550" y="2024063"/>
          <p14:tracePt t="55724" x="3921125" y="1974850"/>
          <p14:tracePt t="55737" x="3971925" y="1938338"/>
          <p14:tracePt t="55760" x="4043363" y="1889125"/>
          <p14:tracePt t="55765" x="4306888" y="1768475"/>
          <p14:tracePt t="55778" x="4491038" y="1703388"/>
          <p14:tracePt t="55783" x="4605338" y="1660525"/>
          <p14:tracePt t="55790" x="4741863" y="1639888"/>
          <p14:tracePt t="55795" x="4870450" y="1625600"/>
          <p14:tracePt t="55810" x="5005388" y="1625600"/>
          <p14:tracePt t="55828" x="5119688" y="1625600"/>
          <p14:tracePt t="55834" x="5397500" y="1660525"/>
          <p14:tracePt t="55838" x="5518150" y="1717675"/>
          <p14:tracePt t="55849" x="5646738" y="1774825"/>
          <p14:tracePt t="55856" x="5767388" y="1839913"/>
          <p14:tracePt t="55861" x="5895975" y="1924050"/>
          <p14:tracePt t="55871" x="5946775" y="1966913"/>
          <p14:tracePt t="55896" x="6124575" y="2103438"/>
          <p14:tracePt t="55901" x="6259513" y="2224088"/>
          <p14:tracePt t="55907" x="6396038" y="2381250"/>
          <p14:tracePt t="55912" x="6424613" y="2430463"/>
          <p14:tracePt t="55927" x="6496050" y="2530475"/>
          <p14:tracePt t="55932" x="6545263" y="2616200"/>
          <p14:tracePt t="55937" x="6594475" y="2701925"/>
          <p14:tracePt t="55943" x="6630988" y="2779713"/>
          <p14:tracePt t="55960" x="6694488" y="2930525"/>
          <p14:tracePt t="55975" x="6723063" y="2994025"/>
          <p14:tracePt t="55981" x="6737350" y="3051175"/>
          <p14:tracePt t="55985" x="6737350" y="3114675"/>
          <p14:tracePt t="55998" x="6745288" y="3143250"/>
          <p14:tracePt t="56003" x="6745288" y="3179763"/>
          <p14:tracePt t="56013" x="6745288" y="3214688"/>
          <p14:tracePt t="56018" x="6745288" y="3251200"/>
          <p14:tracePt t="56035" x="6745288" y="3279775"/>
          <p14:tracePt t="56039" x="6723063" y="3343275"/>
          <p14:tracePt t="56051" x="6694488" y="3365500"/>
          <p14:tracePt t="56057" x="6673850" y="3400425"/>
          <p14:tracePt t="56062" x="6630988" y="3429000"/>
          <p14:tracePt t="56075" x="6594475" y="3457575"/>
          <p14:tracePt t="56080" x="6545263" y="3492500"/>
          <p14:tracePt t="56086" x="6481763" y="3514725"/>
          <p14:tracePt t="56116" x="6424613" y="3557588"/>
          <p14:tracePt t="56123" x="6159500" y="3629025"/>
          <p14:tracePt t="56128" x="5995988" y="3678238"/>
          <p14:tracePt t="56140" x="5881688" y="3706813"/>
          <p14:tracePt t="56148" x="5781675" y="3729038"/>
          <p14:tracePt t="56152" x="5718175" y="3729038"/>
          <p14:tracePt t="56164" x="5597525" y="3757613"/>
          <p14:tracePt t="56169" x="5483225" y="3763963"/>
          <p14:tracePt t="56208" x="5283200" y="3806825"/>
          <p14:tracePt t="56213" x="4940300" y="3813175"/>
          <p14:tracePt t="56217" x="4856163" y="3813175"/>
          <p14:tracePt t="56231" x="4784725" y="3813175"/>
          <p14:tracePt t="56236" x="4719638" y="3813175"/>
          <p14:tracePt t="56240" x="4641850" y="3813175"/>
          <p14:tracePt t="56252" x="4591050" y="3813175"/>
          <p14:tracePt t="56258" x="4541838" y="3813175"/>
          <p14:tracePt t="56296" x="4484688" y="38131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4EE72-6C93-A4A5-70D2-70334022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B7ECB08-6366-1E98-C084-94B8B656E7C8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04FE98C-B0E5-E148-5579-A9233A630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02462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8800" b="1">
                <a:latin typeface="Meiryo" panose="020B0604030504040204" pitchFamily="34" charset="-128"/>
                <a:ea typeface="Meiryo" panose="020B0604030504040204" pitchFamily="34" charset="-128"/>
              </a:rPr>
              <a:t>梅毒の診断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FB2BA4-3905-3098-F068-BAAF0D0DC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984" y="3015343"/>
            <a:ext cx="5823858" cy="1182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6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血清学的診断</a:t>
            </a:r>
            <a:endParaRPr kumimoji="1" lang="en-US" altLang="ja-JP" sz="66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48D0719A-4938-5C69-984D-0981E1F32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7"/>
    </mc:Choice>
    <mc:Fallback xmlns="">
      <p:transition spd="slow" advTm="6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1" x="4470400" y="3813175"/>
          <p14:tracePt t="703" x="4441825" y="3813175"/>
          <p14:tracePt t="708" x="4406900" y="3813175"/>
          <p14:tracePt t="721" x="4356100" y="3813175"/>
          <p14:tracePt t="725" x="4292600" y="3813175"/>
          <p14:tracePt t="736" x="4241800" y="3813175"/>
          <p14:tracePt t="749" x="4178300" y="3827463"/>
          <p14:tracePt t="753" x="4127500" y="3827463"/>
          <p14:tracePt t="757" x="4070350" y="3841750"/>
          <p14:tracePt t="768" x="4021138" y="3841750"/>
          <p14:tracePt t="773" x="3992563" y="3841750"/>
          <p14:tracePt t="784" x="3957638" y="3841750"/>
          <p14:tracePt t="789" x="3921125" y="3841750"/>
          <p14:tracePt t="802" x="3892550" y="3841750"/>
          <p14:tracePt t="807" x="3863975" y="3841750"/>
          <p14:tracePt t="814" x="3843338" y="3841750"/>
          <p14:tracePt t="830" x="3829050" y="3827463"/>
          <p14:tracePt t="841" x="3806825" y="3813175"/>
          <p14:tracePt t="858" x="3792538" y="3806825"/>
          <p14:tracePt t="867" x="3778250" y="3778250"/>
          <p14:tracePt t="870" x="3763963" y="3778250"/>
          <p14:tracePt t="899" x="3763963" y="3757613"/>
          <p14:tracePt t="905" x="3757613" y="3729038"/>
          <p14:tracePt t="919" x="3757613" y="3714750"/>
          <p14:tracePt t="937" x="3757613" y="3706813"/>
          <p14:tracePt t="943" x="3743325" y="3692525"/>
          <p14:tracePt t="953" x="3743325" y="3657600"/>
          <p14:tracePt t="967" x="3729038" y="3643313"/>
          <p14:tracePt t="974" x="3729038" y="3629025"/>
          <p14:tracePt t="980" x="3729038" y="3614738"/>
          <p14:tracePt t="1003" x="3714750" y="3606800"/>
          <p14:tracePt t="1009" x="3706813" y="3557588"/>
          <p14:tracePt t="1025" x="3706813" y="3543300"/>
          <p14:tracePt t="1031" x="3692525" y="3514725"/>
          <p14:tracePt t="1036" x="3692525" y="3506788"/>
          <p14:tracePt t="1040" x="3692525" y="3478213"/>
          <p14:tracePt t="1054" x="3678238" y="3463925"/>
          <p14:tracePt t="1059" x="3678238" y="3443288"/>
          <p14:tracePt t="1064" x="3678238" y="3429000"/>
          <p14:tracePt t="1070" x="3678238" y="3414713"/>
          <p14:tracePt t="1097" x="3678238" y="3400425"/>
          <p14:tracePt t="1102" x="3678238" y="3379788"/>
          <p14:tracePt t="1107" x="3678238" y="3365500"/>
          <p14:tracePt t="1132" x="3678238" y="3351213"/>
          <p14:tracePt t="1150" x="3678238" y="3343275"/>
          <p14:tracePt t="1155" x="3678238" y="3328988"/>
          <p14:tracePt t="1160" x="3678238" y="3314700"/>
          <p14:tracePt t="1186" x="3706813" y="3294063"/>
          <p14:tracePt t="1191" x="3729038" y="3265488"/>
          <p14:tracePt t="1197" x="3743325" y="3243263"/>
          <p14:tracePt t="1204" x="3778250" y="3214688"/>
          <p14:tracePt t="1208" x="3814763" y="3194050"/>
          <p14:tracePt t="1230" x="3857625" y="3151188"/>
          <p14:tracePt t="1249" x="3957638" y="3079750"/>
          <p14:tracePt t="1254" x="4057650" y="3016250"/>
          <p14:tracePt t="1259" x="4121150" y="2979738"/>
          <p14:tracePt t="1280" x="4227513" y="2916238"/>
          <p14:tracePt t="1287" x="4406900" y="2830513"/>
          <p14:tracePt t="1291" x="4505325" y="2787650"/>
          <p14:tracePt t="1305" x="4633913" y="2736850"/>
          <p14:tracePt t="1313" x="4741863" y="2701925"/>
          <p14:tracePt t="1319" x="4870450" y="2667000"/>
          <p14:tracePt t="1323" x="5019675" y="2630488"/>
          <p14:tracePt t="1330" x="5133975" y="2587625"/>
          <p14:tracePt t="1353" x="5268913" y="2552700"/>
          <p14:tracePt t="1360" x="5561013" y="2481263"/>
          <p14:tracePt t="1366" x="5710238" y="2452688"/>
          <p14:tracePt t="1370" x="5861050" y="2430463"/>
          <p14:tracePt t="1384" x="6010275" y="2416175"/>
          <p14:tracePt t="1389" x="6145213" y="2387600"/>
          <p14:tracePt t="1397" x="6296025" y="2387600"/>
          <p14:tracePt t="1402" x="6445250" y="2387600"/>
          <p14:tracePt t="1409" x="6523038" y="2387600"/>
          <p14:tracePt t="1435" x="6773863" y="2387600"/>
          <p14:tracePt t="1440" x="6972300" y="2387600"/>
          <p14:tracePt t="1447" x="7094538" y="2387600"/>
          <p14:tracePt t="1453" x="7158038" y="2387600"/>
          <p14:tracePt t="1458" x="7350125" y="2387600"/>
          <p14:tracePt t="1472" x="7458075" y="2387600"/>
          <p14:tracePt t="1480" x="7586663" y="2401888"/>
          <p14:tracePt t="1485" x="7721600" y="2416175"/>
          <p14:tracePt t="1490" x="7835900" y="2430463"/>
          <p14:tracePt t="1509" x="7999413" y="2452688"/>
          <p14:tracePt t="1515" x="8113713" y="2466975"/>
          <p14:tracePt t="1521" x="8220075" y="2487613"/>
          <p14:tracePt t="1540" x="8399463" y="2516188"/>
          <p14:tracePt t="1549" x="8485188" y="2538413"/>
          <p14:tracePt t="1556" x="8577263" y="2552700"/>
          <p14:tracePt t="1568" x="8648700" y="2566988"/>
          <p14:tracePt t="1589" x="8726488" y="2587625"/>
          <p14:tracePt t="1596" x="8863013" y="2638425"/>
          <p14:tracePt t="1603" x="8926513" y="2652713"/>
          <p14:tracePt t="1608" x="8997950" y="2679700"/>
          <p14:tracePt t="1613" x="9061450" y="2701925"/>
          <p14:tracePt t="1619" x="9112250" y="2730500"/>
          <p14:tracePt t="1638" x="9175750" y="2765425"/>
          <p14:tracePt t="1647" x="9212263" y="2787650"/>
          <p14:tracePt t="1664" x="9247188" y="2816225"/>
          <p14:tracePt t="1669" x="9290050" y="2836863"/>
          <p14:tracePt t="1675" x="9312275" y="2851150"/>
          <p14:tracePt t="1693" x="9326563" y="2879725"/>
          <p14:tracePt t="1699" x="9340850" y="2894013"/>
          <p14:tracePt t="1708" x="9347200" y="2901950"/>
          <p14:tracePt t="1714" x="9375775" y="2916238"/>
          <p14:tracePt t="1719" x="9375775" y="2944813"/>
          <p14:tracePt t="1737" x="9396413" y="2979738"/>
          <p14:tracePt t="1742" x="9410700" y="2994025"/>
          <p14:tracePt t="1759" x="9424988" y="3016250"/>
          <p14:tracePt t="1765" x="9439275" y="3030538"/>
          <p14:tracePt t="1770" x="9453563" y="3044825"/>
          <p14:tracePt t="1776" x="9453563" y="3051175"/>
          <p14:tracePt t="1782" x="9461500" y="3065463"/>
          <p14:tracePt t="1788" x="9461500" y="3094038"/>
          <p14:tracePt t="1804" x="9475788" y="3094038"/>
          <p14:tracePt t="1819" x="9475788" y="3100388"/>
          <p14:tracePt t="1825" x="9475788" y="3128963"/>
          <p14:tracePt t="1830" x="9475788" y="3151188"/>
          <p14:tracePt t="1836" x="9475788" y="3165475"/>
          <p14:tracePt t="1852" x="9475788" y="3179763"/>
          <p14:tracePt t="1858" x="9475788" y="3194050"/>
          <p14:tracePt t="1863" x="9475788" y="3200400"/>
          <p14:tracePt t="1874" x="9475788" y="3214688"/>
          <p14:tracePt t="1881" x="9475788" y="3251200"/>
          <p14:tracePt t="1905" x="9475788" y="3265488"/>
          <p14:tracePt t="1909" x="9461500" y="3351213"/>
          <p14:tracePt t="1916" x="9453563" y="3379788"/>
          <p14:tracePt t="1932" x="9424988" y="3429000"/>
          <p14:tracePt t="1947" x="9424988" y="3457575"/>
          <p14:tracePt t="1953" x="9396413" y="3492500"/>
          <p14:tracePt t="1958" x="9390063" y="3506788"/>
          <p14:tracePt t="1966" x="9390063" y="3529013"/>
          <p14:tracePt t="1999" x="9361488" y="3557588"/>
          <p14:tracePt t="2005" x="9340850" y="3614738"/>
          <p14:tracePt t="2013" x="9326563" y="3643313"/>
          <p14:tracePt t="2022" x="9312275" y="3657600"/>
          <p14:tracePt t="2026" x="9297988" y="3678238"/>
          <p14:tracePt t="2033" x="9275763" y="3714750"/>
          <p14:tracePt t="2038" x="9261475" y="3743325"/>
          <p14:tracePt t="2073" x="9247188" y="3763963"/>
          <p14:tracePt t="2080" x="9161463" y="3856038"/>
          <p14:tracePt t="2086" x="9126538" y="3892550"/>
          <p14:tracePt t="2091" x="9090025" y="3927475"/>
          <p14:tracePt t="2097" x="9040813" y="3956050"/>
          <p14:tracePt t="2101" x="8997950" y="3992563"/>
          <p14:tracePt t="2120" x="8912225" y="4070350"/>
          <p14:tracePt t="2134" x="8863013" y="4106863"/>
          <p14:tracePt t="2139" x="8826500" y="4127500"/>
          <p14:tracePt t="2144" x="8777288" y="4156075"/>
          <p14:tracePt t="2150" x="8726488" y="4191000"/>
          <p14:tracePt t="2169" x="8634413" y="4241800"/>
          <p14:tracePt t="2174" x="8597900" y="4270375"/>
          <p14:tracePt t="2191" x="8513763" y="4319588"/>
          <p14:tracePt t="2209" x="8462963" y="4327525"/>
          <p14:tracePt t="2215" x="8428038" y="4356100"/>
          <p14:tracePt t="2222" x="8377238" y="4370388"/>
          <p14:tracePt t="2227" x="8334375" y="4376738"/>
          <p14:tracePt t="2234" x="8299450" y="4391025"/>
          <p14:tracePt t="2249" x="8199438" y="4419600"/>
          <p14:tracePt t="2266" x="8134350" y="4427538"/>
          <p14:tracePt t="2271" x="8085138" y="4441825"/>
          <p14:tracePt t="2276" x="8021638" y="4441825"/>
          <p14:tracePt t="2281" x="7970838" y="4456113"/>
          <p14:tracePt t="2296" x="7913688" y="4470400"/>
          <p14:tracePt t="2301" x="7850188" y="4476750"/>
          <p14:tracePt t="2316" x="7707313" y="4505325"/>
          <p14:tracePt t="2321" x="7635875" y="4527550"/>
          <p14:tracePt t="2338" x="7572375" y="4541838"/>
          <p14:tracePt t="2343" x="7500938" y="4556125"/>
          <p14:tracePt t="2349" x="7435850" y="4570413"/>
          <p14:tracePt t="2353" x="7358063" y="4583113"/>
          <p14:tracePt t="2374" x="7223125" y="4591050"/>
          <p14:tracePt t="2382" x="7143750" y="4605338"/>
          <p14:tracePt t="2386" x="7072313" y="4605338"/>
          <p14:tracePt t="2392" x="7008813" y="4619625"/>
          <p14:tracePt t="2410" x="6937375" y="4619625"/>
          <p14:tracePt t="2417" x="6859588" y="4619625"/>
          <p14:tracePt t="2427" x="6708775" y="4619625"/>
          <p14:tracePt t="2447" x="6545263" y="4619625"/>
          <p14:tracePt t="2453" x="6473825" y="4619625"/>
          <p14:tracePt t="2458" x="6396038" y="4605338"/>
          <p14:tracePt t="2473" x="6310313" y="4591050"/>
          <p14:tracePt t="2480" x="6224588" y="4570413"/>
          <p14:tracePt t="2486" x="6081713" y="4527550"/>
          <p14:tracePt t="2491" x="6032500" y="4527550"/>
          <p14:tracePt t="2499" x="5932488" y="4505325"/>
          <p14:tracePt t="2505" x="5846763" y="4476750"/>
          <p14:tracePt t="2521" x="5661025" y="4427538"/>
          <p14:tracePt t="2536" x="5561013" y="4405313"/>
          <p14:tracePt t="2541" x="5403850" y="4370388"/>
          <p14:tracePt t="2547" x="5354638" y="4356100"/>
          <p14:tracePt t="2557" x="5254625" y="4319588"/>
          <p14:tracePt t="2563" x="5168900" y="4291013"/>
          <p14:tracePt t="2569" x="4997450" y="4256088"/>
          <p14:tracePt t="2589" x="4891088" y="4227513"/>
          <p14:tracePt t="2607" x="4733925" y="4178300"/>
          <p14:tracePt t="2614" x="4541838" y="4127500"/>
          <p14:tracePt t="2620" x="4441825" y="4092575"/>
          <p14:tracePt t="2626" x="4278313" y="4056063"/>
          <p14:tracePt t="2644" x="4221163" y="4027488"/>
          <p14:tracePt t="2651" x="4057650" y="3963988"/>
          <p14:tracePt t="2655" x="3992563" y="3941763"/>
          <p14:tracePt t="2660" x="3843338" y="3863975"/>
          <p14:tracePt t="2666" x="3792538" y="3856038"/>
          <p14:tracePt t="2698" x="3629025" y="3778250"/>
          <p14:tracePt t="2703" x="3394075" y="3663950"/>
          <p14:tracePt t="2707" x="3300413" y="3614738"/>
          <p14:tracePt t="2726" x="3230563" y="3578225"/>
          <p14:tracePt t="2737" x="3079750" y="3478213"/>
          <p14:tracePt t="2742" x="3016250" y="3443288"/>
          <p14:tracePt t="2748" x="2951163" y="3394075"/>
          <p14:tracePt t="2755" x="2901950" y="3351213"/>
          <p14:tracePt t="2793" x="2865438" y="3300413"/>
          <p14:tracePt t="2801" x="2738438" y="3151188"/>
          <p14:tracePt t="2805" x="2716213" y="3079750"/>
          <p14:tracePt t="2810" x="2687638" y="3044825"/>
          <p14:tracePt t="2830" x="2681288" y="2994025"/>
          <p14:tracePt t="2846" x="2667000" y="2951163"/>
          <p14:tracePt t="2852" x="2667000" y="2930525"/>
          <p14:tracePt t="2874" x="2667000" y="2894013"/>
          <p14:tracePt t="2880" x="2667000" y="2779713"/>
          <p14:tracePt t="2885" x="2667000" y="2736850"/>
          <p14:tracePt t="2898" x="2701925" y="2701925"/>
          <p14:tracePt t="2903" x="2738438" y="2652713"/>
          <p14:tracePt t="2922" x="2781300" y="2616200"/>
          <p14:tracePt t="2930" x="2816225" y="2552700"/>
          <p14:tracePt t="2935" x="2851150" y="2530475"/>
          <p14:tracePt t="2941" x="2879725" y="2487613"/>
          <p14:tracePt t="2958" x="2894013" y="2466975"/>
          <p14:tracePt t="2964" x="2901950" y="2452688"/>
          <p14:tracePt t="2980" x="2916238" y="2430463"/>
          <p14:tracePt t="2986" x="2930525" y="2401888"/>
          <p14:tracePt t="2991" x="2930525" y="2387600"/>
          <p14:tracePt t="3005" x="2930525" y="2381250"/>
          <p14:tracePt t="3030" x="2944813" y="2381250"/>
          <p14:tracePt t="3035" x="2944813" y="2366963"/>
          <p14:tracePt t="3049" x="2951163" y="2352675"/>
          <p14:tracePt t="3058" x="2951163" y="2338388"/>
          <p14:tracePt t="3097" x="2965450" y="2338388"/>
          <p14:tracePt t="3102" x="3016250" y="2316163"/>
          <p14:tracePt t="3116" x="3051175" y="2301875"/>
          <p14:tracePt t="3122" x="3079750" y="2287588"/>
          <p14:tracePt t="3130" x="3130550" y="2274888"/>
          <p14:tracePt t="3135" x="3179763" y="2266950"/>
          <p14:tracePt t="3146" x="3244850" y="2252663"/>
          <p14:tracePt t="3166" x="3300413" y="2224088"/>
          <p14:tracePt t="3172" x="3429000" y="2203450"/>
          <p14:tracePt t="3176" x="3508375" y="2203450"/>
          <p14:tracePt t="3183" x="3579813" y="2189163"/>
          <p14:tracePt t="3199" x="3657600" y="2174875"/>
          <p14:tracePt t="3204" x="3729038" y="2166938"/>
          <p14:tracePt t="3209" x="3814763" y="2166938"/>
          <p14:tracePt t="3231" x="3978275" y="2152650"/>
          <p14:tracePt t="3237" x="4070350" y="2152650"/>
          <p14:tracePt t="3241" x="4156075" y="2152650"/>
          <p14:tracePt t="3257" x="4241800" y="2152650"/>
          <p14:tracePt t="3263" x="4341813" y="2152650"/>
          <p14:tracePt t="3268" x="4427538" y="2152650"/>
          <p14:tracePt t="3275" x="4519613" y="2152650"/>
          <p14:tracePt t="3294" x="4705350" y="2152650"/>
          <p14:tracePt t="3299" x="4791075" y="2152650"/>
          <p14:tracePt t="3305" x="4891088" y="2166938"/>
          <p14:tracePt t="3310" x="4968875" y="2166938"/>
          <p14:tracePt t="3324" x="5054600" y="2174875"/>
          <p14:tracePt t="3331" x="5148263" y="2189163"/>
          <p14:tracePt t="3336" x="5205413" y="2189163"/>
          <p14:tracePt t="3356" x="5283200" y="2203450"/>
          <p14:tracePt t="3364" x="5432425" y="2217738"/>
          <p14:tracePt t="3369" x="5497513" y="2217738"/>
          <p14:tracePt t="3375" x="5561013" y="2224088"/>
          <p14:tracePt t="3389" x="5618163" y="2224088"/>
          <p14:tracePt t="3396" x="5668963" y="2238375"/>
          <p14:tracePt t="3405" x="5718175" y="2252663"/>
          <p14:tracePt t="3410" x="5767388" y="2252663"/>
          <p14:tracePt t="3434" x="5881688" y="2266950"/>
          <p14:tracePt t="3439" x="5918200" y="2274888"/>
          <p14:tracePt t="3443" x="5981700" y="2274888"/>
          <p14:tracePt t="3450" x="6032500" y="2287588"/>
          <p14:tracePt t="3455" x="6067425" y="2301875"/>
          <p14:tracePt t="3471" x="6181725" y="2330450"/>
          <p14:tracePt t="3486" x="6230938" y="2338388"/>
          <p14:tracePt t="3491" x="6296025" y="2352675"/>
          <p14:tracePt t="3513" x="6459538" y="2401888"/>
          <p14:tracePt t="3526" x="6530975" y="2416175"/>
          <p14:tracePt t="3533" x="6580188" y="2430463"/>
          <p14:tracePt t="3541" x="6645275" y="2452688"/>
          <p14:tracePt t="3545" x="6708775" y="2466975"/>
          <p14:tracePt t="3559" x="6788150" y="2487613"/>
          <p14:tracePt t="3584" x="6859588" y="2516188"/>
          <p14:tracePt t="3589" x="7086600" y="2587625"/>
          <p14:tracePt t="3594" x="7172325" y="2630488"/>
          <p14:tracePt t="3607" x="7258050" y="2667000"/>
          <p14:tracePt t="3614" x="7400925" y="2716213"/>
          <p14:tracePt t="3619" x="7450138" y="2736850"/>
          <p14:tracePt t="3647" x="7535863" y="2779713"/>
          <p14:tracePt t="3652" x="7799388" y="2879725"/>
          <p14:tracePt t="3657" x="7885113" y="2916238"/>
          <p14:tracePt t="3671" x="7970838" y="2944813"/>
          <p14:tracePt t="3676" x="8064500" y="2979738"/>
          <p14:tracePt t="3689" x="8148638" y="3001963"/>
          <p14:tracePt t="3697" x="8234363" y="3044825"/>
          <p14:tracePt t="3714" x="8399463" y="3094038"/>
          <p14:tracePt t="3719" x="8477250" y="3114675"/>
          <p14:tracePt t="3724" x="8548688" y="3143250"/>
          <p14:tracePt t="3729" x="8626475" y="3179763"/>
          <p14:tracePt t="3746" x="8777288" y="3228975"/>
          <p14:tracePt t="3759" x="8834438" y="3251200"/>
          <p14:tracePt t="3764" x="8891588" y="3279775"/>
          <p14:tracePt t="3779" x="8947150" y="3300413"/>
          <p14:tracePt t="3785" x="9012238" y="3328988"/>
          <p14:tracePt t="3790" x="9047163" y="3351213"/>
          <p14:tracePt t="3795" x="9112250" y="3379788"/>
          <p14:tracePt t="3819" x="9147175" y="3394075"/>
          <p14:tracePt t="3824" x="9240838" y="3443288"/>
          <p14:tracePt t="3834" x="9261475" y="3457575"/>
          <p14:tracePt t="3839" x="9297988" y="3478213"/>
          <p14:tracePt t="3844" x="9326563" y="3492500"/>
          <p14:tracePt t="3860" x="9347200" y="3514725"/>
          <p14:tracePt t="3865" x="9361488" y="3529013"/>
          <p14:tracePt t="3868" x="9390063" y="3543300"/>
          <p14:tracePt t="3899" x="9410700" y="3578225"/>
          <p14:tracePt t="3904" x="9424988" y="3606800"/>
          <p14:tracePt t="3908" x="9439275" y="3629025"/>
          <p14:tracePt t="3925" x="9439275" y="3643313"/>
          <p14:tracePt t="3931" x="9453563" y="3657600"/>
          <p14:tracePt t="3941" x="9461500" y="3706813"/>
          <p14:tracePt t="3958" x="9461500" y="3743325"/>
          <p14:tracePt t="3966" x="9475788" y="3757613"/>
          <p14:tracePt t="3970" x="9475788" y="3778250"/>
          <p14:tracePt t="3975" x="9475788" y="3827463"/>
          <p14:tracePt t="3980" x="9475788" y="3841750"/>
          <p14:tracePt t="3993" x="9475788" y="3878263"/>
          <p14:tracePt t="4000" x="9475788" y="3906838"/>
          <p14:tracePt t="4005" x="9475788" y="3927475"/>
          <p14:tracePt t="4026" x="9475788" y="3956050"/>
          <p14:tracePt t="4032" x="9439275" y="4021138"/>
          <p14:tracePt t="4037" x="9424988" y="4041775"/>
          <p14:tracePt t="4050" x="9396413" y="4070350"/>
          <p14:tracePt t="4055" x="9375775" y="4092575"/>
          <p14:tracePt t="4060" x="9340850" y="4121150"/>
          <p14:tracePt t="4073" x="9297988" y="4156075"/>
          <p14:tracePt t="4080" x="9240838" y="4178300"/>
          <p14:tracePt t="4095" x="9190038" y="4205288"/>
          <p14:tracePt t="4099" x="9140825" y="4241800"/>
          <p14:tracePt t="4104" x="9061450" y="4276725"/>
          <p14:tracePt t="4110" x="8997950" y="4305300"/>
          <p14:tracePt t="4126" x="8940800" y="4327525"/>
          <p14:tracePt t="4133" x="8812213" y="4376738"/>
          <p14:tracePt t="4138" x="8734425" y="4405313"/>
          <p14:tracePt t="4142" x="8626475" y="4427538"/>
          <p14:tracePt t="4148" x="8513763" y="4456113"/>
          <p14:tracePt t="4184" x="7921625" y="4570413"/>
          <p14:tracePt t="4190" x="7764463" y="4591050"/>
          <p14:tracePt t="4197" x="7586663" y="4633913"/>
          <p14:tracePt t="4206" x="7400925" y="4668838"/>
          <p14:tracePt t="4218" x="7223125" y="4705350"/>
          <p14:tracePt t="4223" x="7037388" y="4733925"/>
          <p14:tracePt t="4230" x="6837363" y="4768850"/>
          <p14:tracePt t="4244" x="6659563" y="4805363"/>
          <p14:tracePt t="4268" x="6473825" y="4833938"/>
          <p14:tracePt t="4273" x="5932488" y="4919663"/>
          <p14:tracePt t="4286" x="5761038" y="4933950"/>
          <p14:tracePt t="4291" x="5583238" y="4954588"/>
          <p14:tracePt t="4297" x="5403850" y="4968875"/>
          <p14:tracePt t="4310" x="5248275" y="4983163"/>
          <p14:tracePt t="4314" x="5083175" y="4989513"/>
          <p14:tracePt t="4334" x="4905375" y="4989513"/>
          <p14:tracePt t="4340" x="4584700" y="5003800"/>
          <p14:tracePt t="4345" x="4421188" y="5003800"/>
          <p14:tracePt t="4350" x="4256088" y="5003800"/>
          <p14:tracePt t="4365" x="3971925" y="5003800"/>
          <p14:tracePt t="4381" x="3814763" y="4989513"/>
          <p14:tracePt t="4396" x="3529013" y="4933950"/>
          <p14:tracePt t="4401" x="3394075" y="4883150"/>
          <p14:tracePt t="4405" x="3265488" y="4833938"/>
          <p14:tracePt t="4423" x="3001963" y="4719638"/>
          <p14:tracePt t="4447" x="2865438" y="4654550"/>
          <p14:tracePt t="4452" x="2616200" y="4505325"/>
          <p14:tracePt t="4457" x="2516188" y="4427538"/>
          <p14:tracePt t="4470" x="2417763" y="4356100"/>
          <p14:tracePt t="4476" x="2317750" y="4270375"/>
          <p14:tracePt t="4481" x="2266950" y="4227513"/>
          <p14:tracePt t="4505" x="2124075" y="4078288"/>
          <p14:tracePt t="4510" x="1989138" y="3906838"/>
          <p14:tracePt t="4522" x="1868488" y="3678238"/>
          <p14:tracePt t="4526" x="1854200" y="3614738"/>
          <p14:tracePt t="4543" x="1768475" y="3328988"/>
          <p14:tracePt t="4557" x="1768475" y="3194050"/>
          <p14:tracePt t="4564" x="1768475" y="3079750"/>
          <p14:tracePt t="4568" x="1768475" y="3016250"/>
          <p14:tracePt t="4580" x="1768475" y="2894013"/>
          <p14:tracePt t="4585" x="1789113" y="2801938"/>
          <p14:tracePt t="4592" x="1825625" y="2701925"/>
          <p14:tracePt t="4606" x="1874838" y="2601913"/>
          <p14:tracePt t="4612" x="1939925" y="2516188"/>
          <p14:tracePt t="4622" x="1989138" y="2452688"/>
          <p14:tracePt t="4627" x="2066925" y="2381250"/>
          <p14:tracePt t="4634" x="2138363" y="2301875"/>
          <p14:tracePt t="4640" x="2281238" y="2203450"/>
          <p14:tracePt t="4673" x="2616200" y="2003425"/>
          <p14:tracePt t="4680" x="2738438" y="1952625"/>
          <p14:tracePt t="4686" x="2879725" y="1889125"/>
          <p14:tracePt t="4690" x="3016250" y="1825625"/>
          <p14:tracePt t="4695" x="3179763" y="1768475"/>
          <p14:tracePt t="4714" x="3529013" y="1654175"/>
          <p14:tracePt t="4723" x="3714750" y="1611313"/>
          <p14:tracePt t="4728" x="3906838" y="1560513"/>
          <p14:tracePt t="4745" x="4292600" y="1476375"/>
          <p14:tracePt t="4763" x="4484688" y="1439863"/>
          <p14:tracePt t="4768" x="4684713" y="1411288"/>
          <p14:tracePt t="4773" x="4870450" y="1390650"/>
          <p14:tracePt t="4777" x="5033963" y="1390650"/>
          <p14:tracePt t="4784" x="5197475" y="1376363"/>
          <p14:tracePt t="4808" x="5518150" y="1376363"/>
          <p14:tracePt t="4813" x="5597525" y="1376363"/>
          <p14:tracePt t="4819" x="5732463" y="1376363"/>
          <p14:tracePt t="4824" x="5946775" y="1376363"/>
          <p14:tracePt t="4838" x="6067425" y="1390650"/>
          <p14:tracePt t="4842" x="6210300" y="1425575"/>
          <p14:tracePt t="4854" x="6310313" y="1454150"/>
          <p14:tracePt t="4864" x="6381750" y="1462088"/>
          <p14:tracePt t="4884" x="6559550" y="1525588"/>
          <p14:tracePt t="4889" x="6723063" y="1589088"/>
          <p14:tracePt t="4896" x="6823075" y="1625600"/>
          <p14:tracePt t="4901" x="6908800" y="1660525"/>
          <p14:tracePt t="4916" x="6994525" y="1689100"/>
          <p14:tracePt t="4921" x="7086600" y="1725613"/>
          <p14:tracePt t="4925" x="7143750" y="1768475"/>
          <p14:tracePt t="4943" x="7258050" y="1839913"/>
          <p14:tracePt t="4948" x="7308850" y="1874838"/>
          <p14:tracePt t="4954" x="7358063" y="1903413"/>
          <p14:tracePt t="4974" x="7450138" y="1989138"/>
          <p14:tracePt t="4980" x="7486650" y="2024063"/>
          <p14:tracePt t="5002" x="7521575" y="2066925"/>
          <p14:tracePt t="5012" x="7635875" y="2224088"/>
          <p14:tracePt t="5018" x="7672388" y="2274888"/>
          <p14:tracePt t="5033" x="7700963" y="2316163"/>
          <p14:tracePt t="5038" x="7735888" y="2381250"/>
          <p14:tracePt t="5046" x="7764463" y="2430463"/>
          <p14:tracePt t="5063" x="7785100" y="2481263"/>
          <p14:tracePt t="5068" x="7850188" y="2587625"/>
          <p14:tracePt t="5073" x="7885113" y="2638425"/>
          <p14:tracePt t="5092" x="7913688" y="2679700"/>
          <p14:tracePt t="5099" x="7935913" y="2736850"/>
          <p14:tracePt t="5102" x="7964488" y="2779713"/>
          <p14:tracePt t="5116" x="8021638" y="2865438"/>
          <p14:tracePt t="5126" x="8050213" y="2916238"/>
          <p14:tracePt t="5133" x="8070850" y="2951163"/>
          <p14:tracePt t="5177" x="8162925" y="3128963"/>
          <p14:tracePt t="5181" x="8213725" y="3200400"/>
          <p14:tracePt t="5193" x="8213725" y="3228975"/>
          <p14:tracePt t="5198" x="8234363" y="3265488"/>
          <p14:tracePt t="5203" x="8248650" y="3300413"/>
          <p14:tracePt t="5221" x="8270875" y="3351213"/>
          <p14:tracePt t="5227" x="8285163" y="3394075"/>
          <p14:tracePt t="5242" x="8299450" y="3429000"/>
          <p14:tracePt t="5255" x="8299450" y="3457575"/>
          <p14:tracePt t="5259" x="8313738" y="3514725"/>
          <p14:tracePt t="5269" x="8313738" y="3543300"/>
          <p14:tracePt t="5282" x="8313738" y="3578225"/>
          <p14:tracePt t="5287" x="8313738" y="3606800"/>
          <p14:tracePt t="5291" x="8313738" y="3643313"/>
          <p14:tracePt t="5309" x="8313738" y="3678238"/>
          <p14:tracePt t="5322" x="8313738" y="3706813"/>
          <p14:tracePt t="5326" x="8313738" y="3729038"/>
          <p14:tracePt t="5334" x="8299450" y="3743325"/>
          <p14:tracePt t="5344" x="8285163" y="3763963"/>
          <p14:tracePt t="5348" x="8262938" y="3806825"/>
          <p14:tracePt t="5363" x="8248650" y="3827463"/>
          <p14:tracePt t="5369" x="8220075" y="3856038"/>
          <p14:tracePt t="5379" x="8199438" y="3892550"/>
          <p14:tracePt t="5384" x="8162925" y="3927475"/>
          <p14:tracePt t="5388" x="8113713" y="3963988"/>
          <p14:tracePt t="5402" x="8070850" y="4006850"/>
          <p14:tracePt t="5405" x="8013700" y="4056063"/>
          <p14:tracePt t="5413" x="7964488" y="4092575"/>
          <p14:tracePt t="5426" x="7885113" y="4127500"/>
          <p14:tracePt t="5431" x="7813675" y="4170363"/>
          <p14:tracePt t="5436" x="7686675" y="4241800"/>
          <p14:tracePt t="5448" x="7572375" y="4276725"/>
          <p14:tracePt t="5463" x="7450138" y="4319588"/>
          <p14:tracePt t="5467" x="7321550" y="4356100"/>
          <p14:tracePt t="5471" x="7172325" y="4391025"/>
          <p14:tracePt t="5482" x="7023100" y="4427538"/>
          <p14:tracePt t="5486" x="6859588" y="4456113"/>
          <p14:tracePt t="5499" x="6688138" y="4476750"/>
          <p14:tracePt t="5502" x="6496050" y="4519613"/>
          <p14:tracePt t="5515" x="6310313" y="4527550"/>
          <p14:tracePt t="5519" x="6110288" y="4556125"/>
          <p14:tracePt t="5531" x="5910263" y="4570413"/>
          <p14:tracePt t="5535" x="5710238" y="4570413"/>
          <p14:tracePt t="5546" x="5532438" y="4583113"/>
          <p14:tracePt t="5551" x="5332413" y="4591050"/>
          <p14:tracePt t="5574" x="5154613" y="4605338"/>
          <p14:tracePt t="5580" x="4805363" y="4619625"/>
          <p14:tracePt t="5588" x="4641850" y="4619625"/>
          <p14:tracePt t="5593" x="4470400" y="4619625"/>
          <p14:tracePt t="5604" x="4306888" y="4619625"/>
          <p14:tracePt t="5609" x="4141788" y="4619625"/>
          <p14:tracePt t="5620" x="3978275" y="4619625"/>
          <p14:tracePt t="5625" x="3829050" y="4619625"/>
          <p14:tracePt t="5641" x="3543300" y="4556125"/>
          <p14:tracePt t="5646" x="3479800" y="4541838"/>
          <p14:tracePt t="5659" x="3265488" y="4491038"/>
          <p14:tracePt t="5664" x="3144838" y="4441825"/>
          <p14:tracePt t="5676" x="3001963" y="4370388"/>
          <p14:tracePt t="5681" x="2901950" y="4291013"/>
          <p14:tracePt t="5699" x="2795588" y="4191000"/>
          <p14:tracePt t="5704" x="2587625" y="3992563"/>
          <p14:tracePt t="5718" x="2438400" y="3757613"/>
          <p14:tracePt t="5730" x="2366963" y="3614738"/>
          <p14:tracePt t="5738" x="2338388" y="3563938"/>
          <p14:tracePt t="5742" x="2303463" y="3443288"/>
          <p14:tracePt t="5758" x="2266950" y="3343275"/>
          <p14:tracePt t="5770" x="2252663" y="3228975"/>
          <p14:tracePt t="5775" x="2238375" y="3128963"/>
          <p14:tracePt t="5780" x="2238375" y="2965450"/>
          <p14:tracePt t="5784" x="2238375" y="2865438"/>
          <p14:tracePt t="5798" x="2238375" y="2765425"/>
          <p14:tracePt t="5806" x="2266950" y="2652713"/>
          <p14:tracePt t="5814" x="2332038" y="2530475"/>
          <p14:tracePt t="5840" x="2389188" y="2401888"/>
          <p14:tracePt t="5845" x="2851150" y="1868488"/>
          <p14:tracePt t="5849" x="3051175" y="1674813"/>
          <p14:tracePt t="5862" x="3279775" y="1525588"/>
          <p14:tracePt t="5866" x="3529013" y="1362075"/>
          <p14:tracePt t="5879" x="3806825" y="1204913"/>
          <p14:tracePt t="5892" x="4092575" y="1062038"/>
          <p14:tracePt t="5895" x="4406900" y="941388"/>
          <p14:tracePt t="5899" x="4733925" y="841375"/>
          <p14:tracePt t="5902" x="5105400" y="776288"/>
          <p14:tracePt t="5914" x="5497513" y="727075"/>
          <p14:tracePt t="5930" x="5867400" y="712788"/>
          <p14:tracePt t="5934" x="6245225" y="712788"/>
          <p14:tracePt t="5938" x="6623050" y="712788"/>
          <p14:tracePt t="5947" x="6986588" y="712788"/>
          <p14:tracePt t="5955" x="7335838" y="776288"/>
          <p14:tracePt t="5966" x="7672388" y="847725"/>
          <p14:tracePt t="5971" x="7821613" y="890588"/>
          <p14:tracePt t="5986" x="8648700" y="1127125"/>
          <p14:tracePt t="6000" x="8777288" y="1176338"/>
          <p14:tracePt t="6006" x="9012238" y="1276350"/>
          <p14:tracePt t="6012" x="9226550" y="1376363"/>
          <p14:tracePt t="6025" x="9439275" y="1504950"/>
          <p14:tracePt t="6032" x="9604375" y="1611313"/>
          <p14:tracePt t="6048" x="9753600" y="1717675"/>
          <p14:tracePt t="6054" x="9988550" y="1938338"/>
          <p14:tracePt t="6058" x="10074275" y="2052638"/>
          <p14:tracePt t="6074" x="10174288" y="2224088"/>
          <p14:tracePt t="6086" x="10223500" y="2330450"/>
          <p14:tracePt t="6100" x="10274300" y="2430463"/>
          <p14:tracePt t="6108" x="10317163" y="2616200"/>
          <p14:tracePt t="6113" x="10323513" y="2701925"/>
          <p14:tracePt t="6127" x="10337800" y="2787650"/>
          <p14:tracePt t="6132" x="10337800" y="2865438"/>
          <p14:tracePt t="6148" x="10337800" y="2930525"/>
          <p14:tracePt t="6152" x="10337800" y="2994025"/>
          <p14:tracePt t="6157" x="10317163" y="3044825"/>
          <p14:tracePt t="6163" x="10288588" y="3094038"/>
          <p14:tracePt t="6176" x="10252075" y="3143250"/>
          <p14:tracePt t="6180" x="10217150" y="3179763"/>
          <p14:tracePt t="6196" x="10125075" y="3251200"/>
          <p14:tracePt t="6200" x="10067925" y="3294063"/>
          <p14:tracePt t="6204" x="9974263" y="3328988"/>
          <p14:tracePt t="6210" x="9859963" y="3394075"/>
          <p14:tracePt t="6222" x="9725025" y="3443288"/>
          <p14:tracePt t="6230" x="9561513" y="3506788"/>
          <p14:tracePt t="6238" x="9390063" y="3578225"/>
          <p14:tracePt t="6265" x="9326563" y="3606800"/>
          <p14:tracePt t="6269" x="9061450" y="37068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ABAA4-330F-929C-1939-ED2FC9556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DACF278-714E-C06A-CE47-26B1C354BD72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179A02D-5288-C32B-4849-D85C95FEF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7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抗体検査が２種類ある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FE8224-A894-9DEF-5654-402035DFA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2476" y="1714081"/>
            <a:ext cx="5823858" cy="1182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6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血清学的診断</a:t>
            </a:r>
            <a:endParaRPr kumimoji="1" lang="en-US" altLang="ja-JP" sz="66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0F6E7C6-4D50-9B7D-6DE3-B52803ADDDEE}"/>
              </a:ext>
            </a:extLst>
          </p:cNvPr>
          <p:cNvSpPr txBox="1">
            <a:spLocks/>
          </p:cNvSpPr>
          <p:nvPr/>
        </p:nvSpPr>
        <p:spPr>
          <a:xfrm>
            <a:off x="2903132" y="3216568"/>
            <a:ext cx="6774268" cy="937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TP: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梅毒トレポネーマ抗原試験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76C8F6D7-F3E6-91E1-76D6-07CE615E27E9}"/>
              </a:ext>
            </a:extLst>
          </p:cNvPr>
          <p:cNvSpPr txBox="1">
            <a:spLocks/>
          </p:cNvSpPr>
          <p:nvPr/>
        </p:nvSpPr>
        <p:spPr>
          <a:xfrm>
            <a:off x="2903132" y="4728934"/>
            <a:ext cx="6697648" cy="1182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RPR: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非トレポネーマ抗原試験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EBCDA9A-0981-2A5B-006E-6D74E77BB2B2}"/>
              </a:ext>
            </a:extLst>
          </p:cNvPr>
          <p:cNvSpPr txBox="1">
            <a:spLocks/>
          </p:cNvSpPr>
          <p:nvPr/>
        </p:nvSpPr>
        <p:spPr>
          <a:xfrm>
            <a:off x="3245655" y="3817790"/>
            <a:ext cx="6774268" cy="937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>
                <a:latin typeface="Meiryo" panose="020B0604030504040204" pitchFamily="34" charset="-128"/>
                <a:ea typeface="Meiryo" panose="020B0604030504040204" pitchFamily="34" charset="-128"/>
              </a:rPr>
              <a:t>TPHA,TPPA,ICA,FTA-ABS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62F1E5C-6F2D-FA2D-76DB-9663D1D38B1D}"/>
              </a:ext>
            </a:extLst>
          </p:cNvPr>
          <p:cNvSpPr txBox="1">
            <a:spLocks/>
          </p:cNvSpPr>
          <p:nvPr/>
        </p:nvSpPr>
        <p:spPr>
          <a:xfrm>
            <a:off x="3372476" y="5356725"/>
            <a:ext cx="6774268" cy="937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dirty="0">
                <a:latin typeface="Meiryo" panose="020B0604030504040204" pitchFamily="34" charset="-128"/>
                <a:ea typeface="Meiryo" panose="020B0604030504040204" pitchFamily="34" charset="-128"/>
              </a:rPr>
              <a:t>RPR,VDRL</a:t>
            </a:r>
          </a:p>
        </p:txBody>
      </p:sp>
      <p:pic>
        <p:nvPicPr>
          <p:cNvPr id="11" name="オーディオ 10">
            <a:extLst>
              <a:ext uri="{FF2B5EF4-FFF2-40B4-BE49-F238E27FC236}">
                <a16:creationId xmlns:a16="http://schemas.microsoft.com/office/drawing/2014/main" id="{5982EC51-0E62-14A8-54EA-FB2B2A915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40"/>
    </mc:Choice>
    <mc:Fallback xmlns="">
      <p:transition spd="slow" advTm="59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2" x="9047163" y="3706813"/>
          <p14:tracePt t="810" x="9026525" y="3678238"/>
          <p14:tracePt t="819" x="8997950" y="3657600"/>
          <p14:tracePt t="830" x="8961438" y="3629025"/>
          <p14:tracePt t="834" x="8912225" y="3606800"/>
          <p14:tracePt t="846" x="8877300" y="3578225"/>
          <p14:tracePt t="854" x="8826500" y="3543300"/>
          <p14:tracePt t="860" x="8777288" y="3529013"/>
          <p14:tracePt t="870" x="8726488" y="3506788"/>
          <p14:tracePt t="877" x="8677275" y="3478213"/>
          <p14:tracePt t="887" x="8634413" y="3463925"/>
          <p14:tracePt t="894" x="8612188" y="3457575"/>
          <p14:tracePt t="899" x="8583613" y="3443288"/>
          <p14:tracePt t="909" x="8562975" y="3414713"/>
          <p14:tracePt t="919" x="8534400" y="3414713"/>
          <p14:tracePt t="931" x="8513763" y="3400425"/>
          <p14:tracePt t="942" x="8499475" y="3394075"/>
          <p14:tracePt t="958" x="8485188" y="3394075"/>
          <p14:tracePt t="1020" x="8499475" y="3394075"/>
          <p14:tracePt t="1056" x="8583613" y="3443288"/>
          <p14:tracePt t="1064" x="8748713" y="3506788"/>
          <p14:tracePt t="1069" x="8834438" y="3529013"/>
          <p14:tracePt t="1094" x="8940800" y="3563938"/>
          <p14:tracePt t="1102" x="9175750" y="3643313"/>
          <p14:tracePt t="1110" x="9290050" y="3678238"/>
          <p14:tracePt t="1115" x="9424988" y="3714750"/>
          <p14:tracePt t="1118" x="9490075" y="3729038"/>
          <p14:tracePt t="1133" x="9710738" y="3763963"/>
          <p14:tracePt t="1143" x="9753600" y="3778250"/>
          <p14:tracePt t="1152" x="9810750" y="3778250"/>
          <p14:tracePt t="1157" x="9853613" y="3792538"/>
          <p14:tracePt t="1170" x="9888538" y="3792538"/>
          <p14:tracePt t="1174" x="9910763" y="3792538"/>
          <p14:tracePt t="1184" x="9925050" y="3792538"/>
          <p14:tracePt t="1192" x="9939338" y="3792538"/>
          <p14:tracePt t="1205" x="9953625" y="3792538"/>
          <p14:tracePt t="1231" x="9939338" y="3778250"/>
          <p14:tracePt t="1252" x="9888538" y="3757613"/>
          <p14:tracePt t="1256" x="9839325" y="3729038"/>
          <p14:tracePt t="1266" x="9774238" y="3706813"/>
          <p14:tracePt t="1270" x="9675813" y="3678238"/>
          <p14:tracePt t="1284" x="9575800" y="3657600"/>
          <p14:tracePt t="1290" x="9525000" y="3643313"/>
          <p14:tracePt t="1294" x="9347200" y="3606800"/>
          <p14:tracePt t="1308" x="9240838" y="3592513"/>
          <p14:tracePt t="1314" x="9112250" y="3592513"/>
          <p14:tracePt t="1318" x="8975725" y="3592513"/>
          <p14:tracePt t="1331" x="8834438" y="3592513"/>
          <p14:tracePt t="1337" x="8712200" y="3592513"/>
          <p14:tracePt t="1345" x="8577263" y="3592513"/>
          <p14:tracePt t="1352" x="8428038" y="3606800"/>
          <p14:tracePt t="1364" x="8262938" y="3643313"/>
          <p14:tracePt t="1371" x="8113713" y="3678238"/>
          <p14:tracePt t="1383" x="7935913" y="3729038"/>
          <p14:tracePt t="1394" x="7770813" y="3757613"/>
          <p14:tracePt t="1400" x="7607300" y="3792538"/>
          <p14:tracePt t="1404" x="7450138" y="3806825"/>
          <p14:tracePt t="1408" x="7300913" y="3813175"/>
          <p14:tracePt t="1431" x="6986588" y="3827463"/>
          <p14:tracePt t="1435" x="6923088" y="3827463"/>
          <p14:tracePt t="1439" x="6788150" y="3827463"/>
          <p14:tracePt t="1450" x="6673850" y="3792538"/>
          <p14:tracePt t="1464" x="6573838" y="3757613"/>
          <p14:tracePt t="1469" x="6473825" y="3706813"/>
          <p14:tracePt t="1472" x="6396038" y="3663950"/>
          <p14:tracePt t="1485" x="6324600" y="3614738"/>
          <p14:tracePt t="1489" x="6245225" y="3557588"/>
          <p14:tracePt t="1503" x="6181725" y="3492500"/>
          <p14:tracePt t="1510" x="6124575" y="3429000"/>
          <p14:tracePt t="1514" x="6067425" y="3351213"/>
          <p14:tracePt t="1526" x="6018213" y="3228975"/>
          <p14:tracePt t="1761" x="6018213" y="3214688"/>
          <p14:tracePt t="1771" x="6018213" y="3194050"/>
          <p14:tracePt t="1783" x="5995988" y="3165475"/>
          <p14:tracePt t="1787" x="5981700" y="3128963"/>
          <p14:tracePt t="1799" x="5946775" y="3065463"/>
          <p14:tracePt t="1803" x="5918200" y="3016250"/>
          <p14:tracePt t="1816" x="5861050" y="2930525"/>
          <p14:tracePt t="1820" x="5810250" y="2851150"/>
          <p14:tracePt t="1832" x="5761038" y="2787650"/>
          <p14:tracePt t="1840" x="5695950" y="2730500"/>
          <p14:tracePt t="1843" x="5632450" y="2652713"/>
          <p14:tracePt t="1857" x="5568950" y="2587625"/>
          <p14:tracePt t="1861" x="5503863" y="2530475"/>
          <p14:tracePt t="1872" x="5432425" y="2466975"/>
          <p14:tracePt t="1876" x="5368925" y="2416175"/>
          <p14:tracePt t="1887" x="5318125" y="2381250"/>
          <p14:tracePt t="1894" x="5248275" y="2330450"/>
          <p14:tracePt t="1904" x="5183188" y="2301875"/>
          <p14:tracePt t="1908" x="5133975" y="2274888"/>
          <p14:tracePt t="1924" x="5005388" y="2224088"/>
          <p14:tracePt t="1934" x="4954588" y="2217738"/>
          <p14:tracePt t="1939" x="4891088" y="2203450"/>
          <p14:tracePt t="1951" x="4833938" y="2189163"/>
          <p14:tracePt t="1965" x="4784725" y="2174875"/>
          <p14:tracePt t="1969" x="4719638" y="2166938"/>
          <p14:tracePt t="1975" x="4670425" y="2152650"/>
          <p14:tracePt t="1982" x="4605338" y="2138363"/>
          <p14:tracePt t="1991" x="4541838" y="2117725"/>
          <p14:tracePt t="2004" x="4519613" y="2117725"/>
          <p14:tracePt t="2009" x="4484688" y="2103438"/>
          <p14:tracePt t="2014" x="4441825" y="2089150"/>
          <p14:tracePt t="2034" x="4406900" y="2074863"/>
          <p14:tracePt t="2038" x="4370388" y="2038350"/>
          <p14:tracePt t="2047" x="4341813" y="2038350"/>
          <p14:tracePt t="2056" x="4321175" y="2024063"/>
          <p14:tracePt t="2059" x="4306888" y="2003425"/>
          <p14:tracePt t="2071" x="4278313" y="1989138"/>
          <p14:tracePt t="2075" x="4270375" y="1974850"/>
          <p14:tracePt t="2092" x="4227513" y="1938338"/>
          <p14:tracePt t="2103" x="4221163" y="1917700"/>
          <p14:tracePt t="2114" x="4206875" y="1903413"/>
          <p14:tracePt t="2121" x="4178300" y="1889125"/>
          <p14:tracePt t="2135" x="4170363" y="1868488"/>
          <p14:tracePt t="2139" x="4156075" y="1854200"/>
          <p14:tracePt t="2143" x="4141788" y="1825625"/>
          <p14:tracePt t="2158" x="4127500" y="1817688"/>
          <p14:tracePt t="2168" x="4121150" y="1789113"/>
          <p14:tracePt t="2172" x="4106863" y="1768475"/>
          <p14:tracePt t="2176" x="4106863" y="1754188"/>
          <p14:tracePt t="2189" x="4106863" y="1725613"/>
          <p14:tracePt t="2193" x="4106863" y="1703388"/>
          <p14:tracePt t="2201" x="4106863" y="1674813"/>
          <p14:tracePt t="2205" x="4106863" y="1660525"/>
          <p14:tracePt t="2217" x="4106863" y="1654175"/>
          <p14:tracePt t="2226" x="4106863" y="1611313"/>
          <p14:tracePt t="2233" x="4106863" y="1603375"/>
          <p14:tracePt t="2238" x="4127500" y="1574800"/>
          <p14:tracePt t="2248" x="4156075" y="1554163"/>
          <p14:tracePt t="2259" x="4192588" y="1525588"/>
          <p14:tracePt t="2265" x="4241800" y="1504950"/>
          <p14:tracePt t="2270" x="4292600" y="1476375"/>
          <p14:tracePt t="2298" x="4491038" y="1376363"/>
          <p14:tracePt t="2310" x="4633913" y="1339850"/>
          <p14:tracePt t="2316" x="4684713" y="1325563"/>
          <p14:tracePt t="2321" x="4784725" y="1304925"/>
          <p14:tracePt t="2326" x="4940300" y="1262063"/>
          <p14:tracePt t="2343" x="5068888" y="1254125"/>
          <p14:tracePt t="2349" x="5205413" y="1239838"/>
          <p14:tracePt t="2353" x="5354638" y="1225550"/>
          <p14:tracePt t="2358" x="5503863" y="1211263"/>
          <p14:tracePt t="2386" x="5995988" y="1204913"/>
          <p14:tracePt t="2391" x="6181725" y="1204913"/>
          <p14:tracePt t="2407" x="6508750" y="1204913"/>
          <p14:tracePt t="2417" x="6688138" y="1204913"/>
          <p14:tracePt t="2428" x="6837363" y="1204913"/>
          <p14:tracePt t="2434" x="6894513" y="1204913"/>
          <p14:tracePt t="2439" x="7123113" y="1211263"/>
          <p14:tracePt t="2467" x="7407275" y="1262063"/>
          <p14:tracePt t="2472" x="7500938" y="1304925"/>
          <p14:tracePt t="2484" x="7572375" y="1325563"/>
          <p14:tracePt t="2488" x="7650163" y="1354138"/>
          <p14:tracePt t="2504" x="7770813" y="1411288"/>
          <p14:tracePt t="2516" x="7821613" y="1439863"/>
          <p14:tracePt t="2542" x="7870825" y="1462088"/>
          <p14:tracePt t="2547" x="7964488" y="1554163"/>
          <p14:tracePt t="2552" x="7985125" y="1574800"/>
          <p14:tracePt t="2575" x="8021638" y="1625600"/>
          <p14:tracePt t="2582" x="8035925" y="1639888"/>
          <p14:tracePt t="2586" x="8035925" y="1660525"/>
          <p14:tracePt t="2597" x="8050213" y="1674813"/>
          <p14:tracePt t="2602" x="8050213" y="1689100"/>
          <p14:tracePt t="2614" x="8050213" y="1703388"/>
          <p14:tracePt t="2618" x="8050213" y="1725613"/>
          <p14:tracePt t="2633" x="8050213" y="1739900"/>
          <p14:tracePt t="2637" x="8050213" y="1768475"/>
          <p14:tracePt t="2641" x="8021638" y="1789113"/>
          <p14:tracePt t="2653" x="7985125" y="1854200"/>
          <p14:tracePt t="2657" x="7935913" y="1903413"/>
          <p14:tracePt t="2671" x="7885113" y="1974850"/>
          <p14:tracePt t="2675" x="7799388" y="2052638"/>
          <p14:tracePt t="2682" x="7721600" y="2152650"/>
          <p14:tracePt t="2693" x="7621588" y="2238375"/>
          <p14:tracePt t="2703" x="7521575" y="2338388"/>
          <p14:tracePt t="2708" x="7458075" y="2387600"/>
          <p14:tracePt t="2714" x="7372350" y="2487613"/>
          <p14:tracePt t="2731" x="7194550" y="2630488"/>
          <p14:tracePt t="2749" x="7108825" y="2687638"/>
          <p14:tracePt t="2754" x="7008813" y="2736850"/>
          <p14:tracePt t="2758" x="6859588" y="2801938"/>
          <p14:tracePt t="2764" x="6808788" y="2816225"/>
          <p14:tracePt t="2770" x="6723063" y="2836863"/>
          <p14:tracePt t="2786" x="6473825" y="2865438"/>
          <p14:tracePt t="2800" x="6424613" y="2865438"/>
          <p14:tracePt t="2805" x="6230938" y="2865438"/>
          <p14:tracePt t="2815" x="6181725" y="2865438"/>
          <p14:tracePt t="2819" x="6067425" y="2865438"/>
          <p14:tracePt t="2831" x="5967413" y="2865438"/>
          <p14:tracePt t="2840" x="5867400" y="2865438"/>
          <p14:tracePt t="2844" x="5710238" y="2865438"/>
          <p14:tracePt t="2853" x="5646738" y="2865438"/>
          <p14:tracePt t="2858" x="5546725" y="2865438"/>
          <p14:tracePt t="2868" x="5446713" y="2865438"/>
          <p14:tracePt t="2878" x="5346700" y="2851150"/>
          <p14:tracePt t="3034" x="5346700" y="2836863"/>
          <p14:tracePt t="3082" x="5332413" y="2836863"/>
          <p14:tracePt t="3092" x="5318125" y="2836863"/>
          <p14:tracePt t="3102" x="5297488" y="2836863"/>
          <p14:tracePt t="3109" x="5254625" y="2836863"/>
          <p14:tracePt t="3121" x="5168900" y="2836863"/>
          <p14:tracePt t="3125" x="5119688" y="2836863"/>
          <p14:tracePt t="3137" x="5033963" y="2836863"/>
          <p14:tracePt t="3140" x="4954588" y="2851150"/>
          <p14:tracePt t="3152" x="4791075" y="2865438"/>
          <p14:tracePt t="3161" x="4691063" y="2879725"/>
          <p14:tracePt t="3169" x="4619625" y="2879725"/>
          <p14:tracePt t="3173" x="4519613" y="2894013"/>
          <p14:tracePt t="3187" x="4421188" y="2901950"/>
          <p14:tracePt t="3191" x="4321175" y="2901950"/>
          <p14:tracePt t="3202" x="4241800" y="2916238"/>
          <p14:tracePt t="3206" x="4178300" y="2916238"/>
          <p14:tracePt t="3219" x="4156075" y="2916238"/>
          <p14:tracePt t="3224" x="4092575" y="2916238"/>
          <p14:tracePt t="3231" x="4057650" y="2916238"/>
          <p14:tracePt t="3243" x="4029075" y="2916238"/>
          <p14:tracePt t="3249" x="4006850" y="2916238"/>
          <p14:tracePt t="3253" x="3992563" y="2916238"/>
          <p14:tracePt t="3269" x="3978275" y="2916238"/>
          <p14:tracePt t="3277" x="3971925" y="2916238"/>
          <p14:tracePt t="3350" x="3971925" y="2930525"/>
          <p14:tracePt t="3369" x="3978275" y="2930525"/>
          <p14:tracePt t="3399" x="3992563" y="2930525"/>
          <p14:tracePt t="3418" x="4006850" y="2930525"/>
          <p14:tracePt t="3427" x="4021138" y="2930525"/>
          <p14:tracePt t="3437" x="4043363" y="2944813"/>
          <p14:tracePt t="3444" x="4057650" y="2944813"/>
          <p14:tracePt t="3451" x="4092575" y="2944813"/>
          <p14:tracePt t="3459" x="4127500" y="2951163"/>
          <p14:tracePt t="3466" x="4170363" y="2965450"/>
          <p14:tracePt t="3473" x="4256088" y="2979738"/>
          <p14:tracePt t="3480" x="4292600" y="2994025"/>
          <p14:tracePt t="3487" x="4421188" y="3030538"/>
          <p14:tracePt t="3498" x="4456113" y="3030538"/>
          <p14:tracePt t="3503" x="4541838" y="3051175"/>
          <p14:tracePt t="3521" x="4633913" y="3065463"/>
          <p14:tracePt t="3527" x="4791075" y="3100388"/>
          <p14:tracePt t="3532" x="4841875" y="3114675"/>
          <p14:tracePt t="3537" x="4919663" y="3143250"/>
          <p14:tracePt t="3553" x="5005388" y="3151188"/>
          <p14:tracePt t="3558" x="5083175" y="3165475"/>
          <p14:tracePt t="3565" x="5119688" y="3165475"/>
          <p14:tracePt t="3570" x="5168900" y="3179763"/>
          <p14:tracePt t="3575" x="5205413" y="3179763"/>
          <p14:tracePt t="3590" x="5248275" y="3194050"/>
          <p14:tracePt t="3598" x="5268913" y="3194050"/>
          <p14:tracePt t="3608" x="5283200" y="3200400"/>
          <p14:tracePt t="3613" x="5297488" y="3200400"/>
          <p14:tracePt t="3631" x="5303838" y="3200400"/>
          <p14:tracePt t="3718" x="5297488" y="3200400"/>
          <p14:tracePt t="3743" x="5283200" y="3200400"/>
          <p14:tracePt t="3769" x="5268913" y="3200400"/>
          <p14:tracePt t="3788" x="5254625" y="3200400"/>
          <p14:tracePt t="3804" x="5248275" y="3200400"/>
          <p14:tracePt t="3818" x="5233988" y="3200400"/>
          <p14:tracePt t="3837" x="5219700" y="3200400"/>
          <p14:tracePt t="3882" x="5205413" y="3200400"/>
          <p14:tracePt t="3922" x="5197475" y="3214688"/>
          <p14:tracePt t="3943" x="5183188" y="3214688"/>
          <p14:tracePt t="3948" x="5168900" y="3214688"/>
          <p14:tracePt t="3961" x="5148263" y="3214688"/>
          <p14:tracePt t="3970" x="5133975" y="3214688"/>
          <p14:tracePt t="3974" x="5105400" y="3214688"/>
          <p14:tracePt t="3978" x="5083175" y="3228975"/>
          <p14:tracePt t="3990" x="5054600" y="3228975"/>
          <p14:tracePt t="3999" x="5033963" y="3228975"/>
          <p14:tracePt t="4004" x="5005388" y="3228975"/>
          <p14:tracePt t="4010" x="4997450" y="3243263"/>
          <p14:tracePt t="4026" x="4968875" y="3243263"/>
          <p14:tracePt t="4653" x="4954588" y="3243263"/>
          <p14:tracePt t="4661" x="4905375" y="3265488"/>
          <p14:tracePt t="4671" x="4870450" y="3294063"/>
          <p14:tracePt t="4680" x="4819650" y="3328988"/>
          <p14:tracePt t="4690" x="4719638" y="3394075"/>
          <p14:tracePt t="4694" x="4670425" y="3414713"/>
          <p14:tracePt t="4705" x="4591050" y="3463925"/>
          <p14:tracePt t="4714" x="4505325" y="3514725"/>
          <p14:tracePt t="4718" x="4421188" y="3563938"/>
          <p14:tracePt t="4728" x="4341813" y="3614738"/>
          <p14:tracePt t="4739" x="4270375" y="3657600"/>
          <p14:tracePt t="4747" x="4206875" y="3692525"/>
          <p14:tracePt t="4757" x="4141788" y="3743325"/>
          <p14:tracePt t="4760" x="4078288" y="3778250"/>
          <p14:tracePt t="4773" x="4029075" y="3813175"/>
          <p14:tracePt t="4777" x="3971925" y="3856038"/>
          <p14:tracePt t="4785" x="3957638" y="3863975"/>
          <p14:tracePt t="4801" x="3921125" y="3906838"/>
          <p14:tracePt t="4805" x="3878263" y="3927475"/>
          <p14:tracePt t="4809" x="3857625" y="3956050"/>
          <p14:tracePt t="4821" x="3829050" y="3978275"/>
          <p14:tracePt t="4825" x="3806825" y="3992563"/>
          <p14:tracePt t="4837" x="3792538" y="4006850"/>
          <p14:tracePt t="4841" x="3778250" y="4027488"/>
          <p14:tracePt t="4857" x="3763963" y="4041775"/>
          <p14:tracePt t="4869" x="3763963" y="4056063"/>
          <p14:tracePt t="4873" x="3757613" y="4070350"/>
          <p14:tracePt t="4892" x="3757613" y="4078288"/>
          <p14:tracePt t="4907" x="3757613" y="4092575"/>
          <p14:tracePt t="4921" x="3757613" y="4106863"/>
          <p14:tracePt t="4925" x="3757613" y="4121150"/>
          <p14:tracePt t="4929" x="3757613" y="4127500"/>
          <p14:tracePt t="4949" x="3757613" y="4141788"/>
          <p14:tracePt t="4958" x="3757613" y="4156075"/>
          <p14:tracePt t="4964" x="3757613" y="4170363"/>
          <p14:tracePt t="4968" x="3757613" y="4178300"/>
          <p14:tracePt t="4978" x="3757613" y="4191000"/>
          <p14:tracePt t="4985" x="3763963" y="4205288"/>
          <p14:tracePt t="4997" x="3763963" y="4219575"/>
          <p14:tracePt t="5001" x="3763963" y="4227513"/>
          <p14:tracePt t="5011" x="3778250" y="4241800"/>
          <p14:tracePt t="5018" x="3778250" y="4256088"/>
          <p14:tracePt t="5039" x="3792538" y="4276725"/>
          <p14:tracePt t="5043" x="3792538" y="4291013"/>
          <p14:tracePt t="5056" x="3792538" y="4319588"/>
          <p14:tracePt t="5059" x="3806825" y="4327525"/>
          <p14:tracePt t="5069" x="3806825" y="4341813"/>
          <p14:tracePt t="5077" x="3806825" y="4370388"/>
          <p14:tracePt t="5092" x="3814763" y="4405313"/>
          <p14:tracePt t="5096" x="3814763" y="4427538"/>
          <p14:tracePt t="5107" x="3814763" y="4456113"/>
          <p14:tracePt t="5131" x="3814763" y="4527550"/>
          <p14:tracePt t="5142" x="3814763" y="4570413"/>
          <p14:tracePt t="5150" x="3814763" y="4591050"/>
          <p14:tracePt t="5160" x="3814763" y="4619625"/>
          <p14:tracePt t="5164" x="3814763" y="4640263"/>
          <p14:tracePt t="5174" x="3814763" y="4668838"/>
          <p14:tracePt t="5180" x="3814763" y="4683125"/>
          <p14:tracePt t="5189" x="3814763" y="4691063"/>
          <p14:tracePt t="5198" x="3814763" y="4719638"/>
          <p14:tracePt t="5203" x="3814763" y="4733925"/>
          <p14:tracePt t="5216" x="3814763" y="4740275"/>
          <p14:tracePt t="5230" x="3814763" y="4754563"/>
          <p14:tracePt t="5235" x="3814763" y="4768850"/>
          <p14:tracePt t="5251" x="3814763" y="4783138"/>
          <p14:tracePt t="5276" x="3814763" y="4791075"/>
          <p14:tracePt t="5284" x="3814763" y="4805363"/>
          <p14:tracePt t="5298" x="3806825" y="4819650"/>
          <p14:tracePt t="5302" x="3792538" y="4833938"/>
          <p14:tracePt t="5307" x="3792538" y="4854575"/>
          <p14:tracePt t="5531" x="3778250" y="4854575"/>
          <p14:tracePt t="5541" x="3763963" y="4854575"/>
          <p14:tracePt t="5551" x="3757613" y="4840288"/>
          <p14:tracePt t="5560" x="3714750" y="4833938"/>
          <p14:tracePt t="5568" x="3692525" y="4805363"/>
          <p14:tracePt t="5575" x="3657600" y="4783138"/>
          <p14:tracePt t="5586" x="3608388" y="4754563"/>
          <p14:tracePt t="5590" x="3557588" y="4719638"/>
          <p14:tracePt t="5598" x="3508375" y="4705350"/>
          <p14:tracePt t="5609" x="3465513" y="4668838"/>
          <p14:tracePt t="5614" x="3414713" y="4640263"/>
          <p14:tracePt t="5624" x="3365500" y="4619625"/>
          <p14:tracePt t="5633" x="3314700" y="4591050"/>
          <p14:tracePt t="5637" x="3300413" y="4583113"/>
          <p14:tracePt t="5649" x="3265488" y="4583113"/>
          <p14:tracePt t="5653" x="3216275" y="4556125"/>
          <p14:tracePt t="5664" x="3194050" y="4541838"/>
          <p14:tracePt t="5674" x="3179763" y="4541838"/>
          <p14:tracePt t="5678" x="3151188" y="4541838"/>
          <p14:tracePt t="5688" x="3144838" y="4527550"/>
          <p14:tracePt t="5699" x="3130550" y="4527550"/>
          <p14:tracePt t="5703" x="3116263" y="4527550"/>
          <p14:tracePt t="5721" x="3101975" y="4519613"/>
          <p14:tracePt t="5778" x="3116263" y="4519613"/>
          <p14:tracePt t="5785" x="3116263" y="4505325"/>
          <p14:tracePt t="5801" x="3130550" y="4505325"/>
          <p14:tracePt t="5809" x="3144838" y="4505325"/>
          <p14:tracePt t="5818" x="3151188" y="4505325"/>
          <p14:tracePt t="5822" x="3179763" y="4491038"/>
          <p14:tracePt t="5833" x="3201988" y="4491038"/>
          <p14:tracePt t="5842" x="3230563" y="4476750"/>
          <p14:tracePt t="5847" x="3251200" y="4476750"/>
          <p14:tracePt t="5861" x="3300413" y="4476750"/>
          <p14:tracePt t="5866" x="3357563" y="4470400"/>
          <p14:tracePt t="5870" x="3408363" y="4470400"/>
          <p14:tracePt t="5881" x="3457575" y="4470400"/>
          <p14:tracePt t="5891" x="3514725" y="4456113"/>
          <p14:tracePt t="5895" x="3579813" y="4456113"/>
          <p14:tracePt t="5905" x="3657600" y="4456113"/>
          <p14:tracePt t="5914" x="3714750" y="4441825"/>
          <p14:tracePt t="5923" x="3778250" y="4441825"/>
          <p14:tracePt t="5931" x="3843338" y="4441825"/>
          <p14:tracePt t="5935" x="3906838" y="4441825"/>
          <p14:tracePt t="5950" x="3971925" y="4441825"/>
          <p14:tracePt t="5953" x="4021138" y="4427538"/>
          <p14:tracePt t="5964" x="4070350" y="4427538"/>
          <p14:tracePt t="5968" x="4121150" y="4427538"/>
          <p14:tracePt t="5978" x="4141788" y="4427538"/>
          <p14:tracePt t="5994" x="4178300" y="4427538"/>
          <p14:tracePt t="5999" x="4221163" y="4427538"/>
          <p14:tracePt t="6005" x="4241800" y="4427538"/>
          <p14:tracePt t="6009" x="4278313" y="4427538"/>
          <p14:tracePt t="6022" x="4306888" y="4427538"/>
          <p14:tracePt t="6026" x="4321175" y="4427538"/>
          <p14:tracePt t="6036" x="4341813" y="4441825"/>
          <p14:tracePt t="6043" x="4370388" y="4456113"/>
          <p14:tracePt t="6054" x="4378325" y="4456113"/>
          <p14:tracePt t="6058" x="4392613" y="4470400"/>
          <p14:tracePt t="6080" x="4427538" y="4491038"/>
          <p14:tracePt t="6084" x="4441825" y="4505325"/>
          <p14:tracePt t="6088" x="4456113" y="4519613"/>
          <p14:tracePt t="6099" x="4470400" y="4527550"/>
          <p14:tracePt t="6106" x="4484688" y="4541838"/>
          <p14:tracePt t="6130" x="4519613" y="4583113"/>
          <p14:tracePt t="6139" x="4533900" y="4605338"/>
          <p14:tracePt t="6149" x="4541838" y="4619625"/>
          <p14:tracePt t="6154" x="4556125" y="4640263"/>
          <p14:tracePt t="6176" x="4570413" y="4668838"/>
          <p14:tracePt t="6182" x="4584700" y="4683125"/>
          <p14:tracePt t="6187" x="4584700" y="4691063"/>
          <p14:tracePt t="6198" x="4591050" y="4705350"/>
          <p14:tracePt t="6215" x="4591050" y="4719638"/>
          <p14:tracePt t="6220" x="4605338" y="4733925"/>
          <p14:tracePt t="6235" x="4605338" y="4740275"/>
          <p14:tracePt t="6255" x="4605338" y="4754563"/>
          <p14:tracePt t="6271" x="4619625" y="4754563"/>
          <p14:tracePt t="6283" x="4619625" y="4768850"/>
          <p14:tracePt t="6288" x="4619625" y="4783138"/>
          <p14:tracePt t="6298" x="4619625" y="4791075"/>
          <p14:tracePt t="6310" x="4619625" y="4805363"/>
          <p14:tracePt t="6328" x="4619625" y="4819650"/>
          <p14:tracePt t="6337" x="4619625" y="4833938"/>
          <p14:tracePt t="6342" x="4619625" y="4840288"/>
          <p14:tracePt t="6347" x="4619625" y="4854575"/>
          <p14:tracePt t="6366" x="4619625" y="4868863"/>
          <p14:tracePt t="6382" x="4619625" y="4883150"/>
          <p14:tracePt t="6394" x="4619625" y="4891088"/>
          <p14:tracePt t="6407" x="4605338" y="4891088"/>
          <p14:tracePt t="6412" x="4605338" y="4905375"/>
          <p14:tracePt t="6430" x="4605338" y="4919663"/>
          <p14:tracePt t="6434" x="4605338" y="4933950"/>
          <p14:tracePt t="6444" x="4605338" y="4940300"/>
          <p14:tracePt t="6453" x="4591050" y="4940300"/>
          <p14:tracePt t="6461" x="4591050" y="4968875"/>
          <p14:tracePt t="6487" x="4591050" y="4983163"/>
          <p14:tracePt t="6491" x="4584700" y="5003800"/>
          <p14:tracePt t="6497" x="4570413" y="5018088"/>
          <p14:tracePt t="6501" x="4570413" y="5032375"/>
          <p14:tracePt t="6511" x="4556125" y="5040313"/>
          <p14:tracePt t="6518" x="4541838" y="5068888"/>
          <p14:tracePt t="6522" x="4541838" y="5083175"/>
          <p14:tracePt t="6555" x="4484688" y="5146675"/>
          <p14:tracePt t="6568" x="4470400" y="5154613"/>
          <p14:tracePt t="6577" x="4456113" y="5168900"/>
          <p14:tracePt t="6581" x="4441825" y="5197475"/>
          <p14:tracePt t="6592" x="4421188" y="5203825"/>
          <p14:tracePt t="6614" x="4370388" y="5246688"/>
          <p14:tracePt t="6623" x="4341813" y="5246688"/>
          <p14:tracePt t="6639" x="4327525" y="5254625"/>
          <p14:tracePt t="6643" x="4306888" y="5268913"/>
          <p14:tracePt t="6647" x="4292600" y="5268913"/>
          <p14:tracePt t="6652" x="4270375" y="5283200"/>
          <p14:tracePt t="6664" x="4256088" y="5297488"/>
          <p14:tracePt t="6668" x="4227513" y="5297488"/>
          <p14:tracePt t="6682" x="4221163" y="5303838"/>
          <p14:tracePt t="6685" x="4206875" y="5303838"/>
          <p14:tracePt t="6697" x="4178300" y="5303838"/>
          <p14:tracePt t="6701" x="4156075" y="5318125"/>
          <p14:tracePt t="6710" x="4141788" y="5318125"/>
          <p14:tracePt t="6720" x="4121150" y="5332413"/>
          <p14:tracePt t="6728" x="4092575" y="5332413"/>
          <p14:tracePt t="6738" x="4070350" y="5332413"/>
          <p14:tracePt t="6742" x="4021138" y="5332413"/>
          <p14:tracePt t="6758" x="3978275" y="5332413"/>
          <p14:tracePt t="6773" x="3957638" y="5346700"/>
          <p14:tracePt t="6777" x="3921125" y="5346700"/>
          <p14:tracePt t="6781" x="3906838" y="5346700"/>
          <p14:tracePt t="6790" x="3863975" y="5353050"/>
          <p14:tracePt t="6803" x="3843338" y="5353050"/>
          <p14:tracePt t="6807" x="3814763" y="5353050"/>
          <p14:tracePt t="6819" x="3763963" y="5353050"/>
          <p14:tracePt t="6831" x="3757613" y="5353050"/>
          <p14:tracePt t="6836" x="3706813" y="5353050"/>
          <p14:tracePt t="6840" x="3692525" y="5353050"/>
          <p14:tracePt t="6846" x="3643313" y="5353050"/>
          <p14:tracePt t="6858" x="3629025" y="5353050"/>
          <p14:tracePt t="6864" x="3594100" y="5353050"/>
          <p14:tracePt t="6880" x="3565525" y="5353050"/>
          <p14:tracePt t="6885" x="3543300" y="5353050"/>
          <p14:tracePt t="6889" x="3514725" y="5346700"/>
          <p14:tracePt t="6897" x="3494088" y="5332413"/>
          <p14:tracePt t="6902" x="3479800" y="5332413"/>
          <p14:tracePt t="6916" x="3457575" y="5318125"/>
          <p14:tracePt t="6920" x="3429000" y="5303838"/>
          <p14:tracePt t="6932" x="3414713" y="5303838"/>
          <p14:tracePt t="6947" x="3408363" y="5297488"/>
          <p14:tracePt t="6952" x="3357563" y="5254625"/>
          <p14:tracePt t="6965" x="3343275" y="5246688"/>
          <p14:tracePt t="6969" x="3300413" y="5218113"/>
          <p14:tracePt t="6982" x="3294063" y="5197475"/>
          <p14:tracePt t="6986" x="3279775" y="5183188"/>
          <p14:tracePt t="6989" x="3244850" y="5154613"/>
          <p14:tracePt t="7017" x="3194050" y="5089525"/>
          <p14:tracePt t="7026" x="3179763" y="5083175"/>
          <p14:tracePt t="7031" x="3151188" y="5054600"/>
          <p14:tracePt t="7042" x="3144838" y="5040313"/>
          <p14:tracePt t="7051" x="3130550" y="5032375"/>
          <p14:tracePt t="7058" x="3130550" y="5018088"/>
          <p14:tracePt t="7083" x="3116263" y="5003800"/>
          <p14:tracePt t="7087" x="3101975" y="4983163"/>
          <p14:tracePt t="7090" x="3094038" y="4968875"/>
          <p14:tracePt t="7100" x="3094038" y="4954588"/>
          <p14:tracePt t="7104" x="3079750" y="4933950"/>
          <p14:tracePt t="7128" x="3065463" y="4891088"/>
          <p14:tracePt t="7138" x="3065463" y="4868863"/>
          <p14:tracePt t="7147" x="3051175" y="4854575"/>
          <p14:tracePt t="7151" x="3051175" y="4840288"/>
          <p14:tracePt t="7181" x="3051175" y="4819650"/>
          <p14:tracePt t="7186" x="3051175" y="4805363"/>
          <p14:tracePt t="7204" x="3051175" y="4791075"/>
          <p14:tracePt t="7214" x="3051175" y="4783138"/>
          <p14:tracePt t="7218" x="3065463" y="4783138"/>
          <p14:tracePt t="7228" x="3065463" y="4768850"/>
          <p14:tracePt t="7233" x="3079750" y="4754563"/>
          <p14:tracePt t="7244" x="3094038" y="4740275"/>
          <p14:tracePt t="7256" x="3101975" y="4733925"/>
          <p14:tracePt t="7260" x="3116263" y="4719638"/>
          <p14:tracePt t="7264" x="3144838" y="4705350"/>
          <p14:tracePt t="7278" x="3165475" y="4683125"/>
          <p14:tracePt t="7283" x="3194050" y="4668838"/>
          <p14:tracePt t="7299" x="3216275" y="4640263"/>
          <p14:tracePt t="7303" x="3251200" y="4633913"/>
          <p14:tracePt t="7306" x="3300413" y="4605338"/>
          <p14:tracePt t="7319" x="3343275" y="4583113"/>
          <p14:tracePt t="7323" x="3394075" y="4556125"/>
          <p14:tracePt t="7331" x="3443288" y="4541838"/>
          <p14:tracePt t="7342" x="3494088" y="4519613"/>
          <p14:tracePt t="7354" x="3565525" y="4491038"/>
          <p14:tracePt t="7358" x="3629025" y="4476750"/>
          <p14:tracePt t="7362" x="3692525" y="4456113"/>
          <p14:tracePt t="7374" x="3757613" y="4441825"/>
          <p14:tracePt t="7380" x="3814763" y="4419600"/>
          <p14:tracePt t="7391" x="3892550" y="4405313"/>
          <p14:tracePt t="7397" x="3957638" y="4405313"/>
          <p14:tracePt t="7402" x="4021138" y="4391025"/>
          <p14:tracePt t="7415" x="4092575" y="4391025"/>
          <p14:tracePt t="7418" x="4156075" y="4391025"/>
          <p14:tracePt t="7431" x="4221163" y="4391025"/>
          <p14:tracePt t="7435" x="4278313" y="4391025"/>
          <p14:tracePt t="7448" x="4327525" y="4391025"/>
          <p14:tracePt t="7452" x="4378325" y="4391025"/>
          <p14:tracePt t="7469" x="4421188" y="4405313"/>
          <p14:tracePt t="7476" x="4484688" y="4441825"/>
          <p14:tracePt t="7488" x="4505325" y="4456113"/>
          <p14:tracePt t="7492" x="4533900" y="4470400"/>
          <p14:tracePt t="7504" x="4541838" y="4491038"/>
          <p14:tracePt t="7508" x="4570413" y="4505325"/>
          <p14:tracePt t="7532" x="4584700" y="4519613"/>
          <p14:tracePt t="7536" x="4591050" y="4556125"/>
          <p14:tracePt t="7541" x="4591050" y="4570413"/>
          <p14:tracePt t="7551" x="4605338" y="4583113"/>
          <p14:tracePt t="7556" x="4605338" y="4591050"/>
          <p14:tracePt t="7567" x="4605338" y="4605338"/>
          <p14:tracePt t="7571" x="4605338" y="4619625"/>
          <p14:tracePt t="7582" x="4605338" y="4633913"/>
          <p14:tracePt t="7604" x="4605338" y="4668838"/>
          <p14:tracePt t="7608" x="4605338" y="4683125"/>
          <p14:tracePt t="7614" x="4591050" y="4705350"/>
          <p14:tracePt t="7623" x="4570413" y="4733925"/>
          <p14:tracePt t="7628" x="4556125" y="4754563"/>
          <p14:tracePt t="7641" x="4533900" y="4783138"/>
          <p14:tracePt t="7647" x="4505325" y="4805363"/>
          <p14:tracePt t="7652" x="4470400" y="4840288"/>
          <p14:tracePt t="7667" x="4406900" y="4883150"/>
          <p14:tracePt t="7680" x="4356100" y="4919663"/>
          <p14:tracePt t="7684" x="4321175" y="4933950"/>
          <p14:tracePt t="7698" x="4270375" y="4954588"/>
          <p14:tracePt t="7702" x="4227513" y="4968875"/>
          <p14:tracePt t="7725" x="4178300" y="4989513"/>
          <p14:tracePt t="7732" x="4092575" y="5018088"/>
          <p14:tracePt t="7737" x="4057650" y="5018088"/>
          <p14:tracePt t="7740" x="4006850" y="5018088"/>
          <p14:tracePt t="7751" x="3971925" y="5032375"/>
          <p14:tracePt t="7756" x="3921125" y="5032375"/>
          <p14:tracePt t="7767" x="3863975" y="5032375"/>
          <p14:tracePt t="7782" x="3763963" y="5032375"/>
          <p14:tracePt t="7791" x="3714750" y="5018088"/>
          <p14:tracePt t="7799" x="3663950" y="5003800"/>
          <p14:tracePt t="7808" x="3614738" y="4989513"/>
          <p14:tracePt t="7817" x="3579813" y="4968875"/>
          <p14:tracePt t="7822" x="3529013" y="4940300"/>
          <p14:tracePt t="7843" x="3457575" y="4891088"/>
          <p14:tracePt t="7852" x="3429000" y="4854575"/>
          <p14:tracePt t="7856" x="3408363" y="4840288"/>
          <p14:tracePt t="7860" x="3394075" y="4819650"/>
          <p14:tracePt t="7875" x="3379788" y="4783138"/>
          <p14:tracePt t="11367" x="3379788" y="4754563"/>
          <p14:tracePt t="11377" x="3365500" y="4733925"/>
          <p14:tracePt t="11386" x="3365500" y="4719638"/>
          <p14:tracePt t="11394" x="3357563" y="4691063"/>
          <p14:tracePt t="11404" x="3343275" y="4683125"/>
          <p14:tracePt t="11408" x="3343275" y="4654550"/>
          <p14:tracePt t="11419" x="3328988" y="4640263"/>
          <p14:tracePt t="11427" x="3314700" y="4619625"/>
          <p14:tracePt t="11439" x="3300413" y="4591050"/>
          <p14:tracePt t="11449" x="3279775" y="4541838"/>
          <p14:tracePt t="11453" x="3265488" y="4491038"/>
          <p14:tracePt t="11457" x="3251200" y="4441825"/>
          <p14:tracePt t="11470" x="3244850" y="4391025"/>
          <p14:tracePt t="11474" x="3244850" y="4327525"/>
          <p14:tracePt t="11484" x="3230563" y="4276725"/>
          <p14:tracePt t="11495" x="3230563" y="4227513"/>
          <p14:tracePt t="11499" x="3230563" y="4178300"/>
          <p14:tracePt t="11506" x="3230563" y="4156075"/>
          <p14:tracePt t="11520" x="3244850" y="4078288"/>
          <p14:tracePt t="11532" x="3244850" y="4041775"/>
          <p14:tracePt t="11540" x="3251200" y="4021138"/>
          <p14:tracePt t="11547" x="3265488" y="4006850"/>
          <p14:tracePt t="11552" x="3279775" y="3992563"/>
          <p14:tracePt t="11566" x="3279775" y="3978275"/>
          <p14:tracePt t="11570" x="3294063" y="3963988"/>
          <p14:tracePt t="11588" x="3300413" y="3963988"/>
          <p14:tracePt t="11603" x="3314700" y="3956050"/>
          <p14:tracePt t="11636" x="3328988" y="3956050"/>
          <p14:tracePt t="11663" x="3343275" y="3956050"/>
          <p14:tracePt t="11682" x="3343275" y="3963988"/>
          <p14:tracePt t="11692" x="3357563" y="3963988"/>
          <p14:tracePt t="11701" x="3365500" y="3992563"/>
          <p14:tracePt t="11720" x="3379788" y="4006850"/>
          <p14:tracePt t="11724" x="3394075" y="4021138"/>
          <p14:tracePt t="11731" x="3408363" y="4027488"/>
          <p14:tracePt t="11743" x="3408363" y="4041775"/>
          <p14:tracePt t="11752" x="3414713" y="4041775"/>
          <p14:tracePt t="11756" x="3429000" y="4056063"/>
          <p14:tracePt t="11765" x="3443288" y="4070350"/>
          <p14:tracePt t="11773" x="3457575" y="4078288"/>
          <p14:tracePt t="11783" x="3479800" y="4078288"/>
          <p14:tracePt t="11787" x="3494088" y="4092575"/>
          <p14:tracePt t="11798" x="3508375" y="4092575"/>
          <p14:tracePt t="11810" x="3514725" y="4106863"/>
          <p14:tracePt t="11816" x="3543300" y="4106863"/>
          <p14:tracePt t="11820" x="3557588" y="4121150"/>
          <p14:tracePt t="11833" x="3565525" y="4127500"/>
          <p14:tracePt t="11844" x="3594100" y="4127500"/>
          <p14:tracePt t="11848" x="3608388" y="4141788"/>
          <p14:tracePt t="11851" x="3614738" y="4141788"/>
          <p14:tracePt t="11868" x="3629025" y="4156075"/>
          <p14:tracePt t="11872" x="3643313" y="4156075"/>
          <p14:tracePt t="11875" x="3657600" y="4170363"/>
          <p14:tracePt t="11904" x="3663950" y="4178300"/>
          <p14:tracePt t="11924" x="3663950" y="4191000"/>
          <p14:tracePt t="11954" x="3663950" y="4205288"/>
          <p14:tracePt t="11997" x="3663950" y="4219575"/>
          <p14:tracePt t="12001" x="3657600" y="4219575"/>
          <p14:tracePt t="12005" x="3614738" y="4241800"/>
          <p14:tracePt t="12017" x="3594100" y="4256088"/>
          <p14:tracePt t="12021" x="3557588" y="4276725"/>
          <p14:tracePt t="12032" x="3494088" y="4291013"/>
          <p14:tracePt t="12039" x="3457575" y="4305300"/>
          <p14:tracePt t="12048" x="3408363" y="4319588"/>
          <p14:tracePt t="12051" x="3343275" y="4327525"/>
          <p14:tracePt t="12065" x="3314700" y="4327525"/>
          <p14:tracePt t="12069" x="3279775" y="4327525"/>
          <p14:tracePt t="12080" x="3244850" y="4327525"/>
          <p14:tracePt t="12088" x="3216275" y="4327525"/>
          <p14:tracePt t="12094" x="3194050" y="4327525"/>
          <p14:tracePt t="12103" x="3179763" y="4319588"/>
          <p14:tracePt t="12115" x="3165475" y="4305300"/>
          <p14:tracePt t="12119" x="3151188" y="4291013"/>
          <p14:tracePt t="12134" x="3151188" y="4276725"/>
          <p14:tracePt t="12150" x="3151188" y="4256088"/>
          <p14:tracePt t="12161" x="3151188" y="4241800"/>
          <p14:tracePt t="12166" x="3151188" y="4227513"/>
          <p14:tracePt t="12175" x="3151188" y="4219575"/>
          <p14:tracePt t="12199" x="3151188" y="4205288"/>
          <p14:tracePt t="12206" x="3151188" y="4191000"/>
          <p14:tracePt t="12216" x="3151188" y="4178300"/>
          <p14:tracePt t="12235" x="3165475" y="4170363"/>
          <p14:tracePt t="12239" x="3179763" y="4156075"/>
          <p14:tracePt t="12254" x="3216275" y="4127500"/>
          <p14:tracePt t="12264" x="3244850" y="4121150"/>
          <p14:tracePt t="12272" x="3279775" y="4106863"/>
          <p14:tracePt t="12281" x="3314700" y="4092575"/>
          <p14:tracePt t="12294" x="3357563" y="4078288"/>
          <p14:tracePt t="12299" x="3414713" y="4070350"/>
          <p14:tracePt t="12303" x="3457575" y="4056063"/>
          <p14:tracePt t="12320" x="3565525" y="4041775"/>
          <p14:tracePt t="12328" x="3614738" y="4041775"/>
          <p14:tracePt t="12337" x="3678238" y="4041775"/>
          <p14:tracePt t="12341" x="3743325" y="4041775"/>
          <p14:tracePt t="12356" x="3806825" y="4041775"/>
          <p14:tracePt t="12360" x="3857625" y="4041775"/>
          <p14:tracePt t="12370" x="3906838" y="4041775"/>
          <p14:tracePt t="12381" x="3957638" y="4041775"/>
          <p14:tracePt t="12385" x="4006850" y="4041775"/>
          <p14:tracePt t="12402" x="4092575" y="4041775"/>
          <p14:tracePt t="12408" x="4127500" y="4041775"/>
          <p14:tracePt t="12422" x="4170363" y="4070350"/>
          <p14:tracePt t="12431" x="4206875" y="4078288"/>
          <p14:tracePt t="12436" x="4241800" y="4092575"/>
          <p14:tracePt t="12440" x="4270375" y="4106863"/>
          <p14:tracePt t="12456" x="4321175" y="4141788"/>
          <p14:tracePt t="12464" x="4341813" y="4156075"/>
          <p14:tracePt t="12477" x="4370388" y="4170363"/>
          <p14:tracePt t="12482" x="4392613" y="4191000"/>
          <p14:tracePt t="12489" x="4406900" y="4205288"/>
          <p14:tracePt t="12506" x="4421188" y="4219575"/>
          <p14:tracePt t="12515" x="4421188" y="4227513"/>
          <p14:tracePt t="12519" x="4427538" y="4227513"/>
          <p14:tracePt t="12538" x="4427538" y="4241800"/>
          <p14:tracePt t="12549" x="4427538" y="4256088"/>
          <p14:tracePt t="12578" x="4427538" y="4270375"/>
          <p14:tracePt t="12600" x="4427538" y="4276725"/>
          <p14:tracePt t="12616" x="4427538" y="4291013"/>
          <p14:tracePt t="12634" x="4427538" y="4305300"/>
          <p14:tracePt t="12643" x="4427538" y="4319588"/>
          <p14:tracePt t="12666" x="4427538" y="4327525"/>
          <p14:tracePt t="12690" x="4427538" y="4341813"/>
          <p14:tracePt t="12711" x="4427538" y="4356100"/>
          <p14:tracePt t="12726" x="4421188" y="4356100"/>
          <p14:tracePt t="12739" x="4421188" y="4370388"/>
          <p14:tracePt t="12783" x="4406900" y="4370388"/>
          <p14:tracePt t="12815" x="4392613" y="4370388"/>
          <p14:tracePt t="12840" x="4378325" y="4370388"/>
          <p14:tracePt t="12850" x="4370388" y="4370388"/>
          <p14:tracePt t="12859" x="4356100" y="4370388"/>
          <p14:tracePt t="12871" x="4341813" y="4370388"/>
          <p14:tracePt t="12875" x="4327525" y="4370388"/>
          <p14:tracePt t="12885" x="4321175" y="4370388"/>
          <p14:tracePt t="12889" x="4306888" y="4370388"/>
          <p14:tracePt t="12900" x="4292600" y="4370388"/>
          <p14:tracePt t="12909" x="4278313" y="4356100"/>
          <p14:tracePt t="12933" x="4278313" y="4341813"/>
          <p14:tracePt t="12948" x="4278313" y="4327525"/>
          <p14:tracePt t="12957" x="4278313" y="4319588"/>
          <p14:tracePt t="13170" x="4278313" y="4305300"/>
          <p14:tracePt t="13182" x="4270375" y="4291013"/>
          <p14:tracePt t="13190" x="4270375" y="4276725"/>
          <p14:tracePt t="13201" x="4270375" y="4270375"/>
          <p14:tracePt t="13205" x="4256088" y="4241800"/>
          <p14:tracePt t="13215" x="4256088" y="4227513"/>
          <p14:tracePt t="13224" x="4256088" y="4219575"/>
          <p14:tracePt t="13234" x="4256088" y="4178300"/>
          <p14:tracePt t="13238" x="4256088" y="4156075"/>
          <p14:tracePt t="13247" x="4256088" y="4127500"/>
          <p14:tracePt t="13257" x="4256088" y="4106863"/>
          <p14:tracePt t="13261" x="4256088" y="4078288"/>
          <p14:tracePt t="13270" x="4256088" y="4070350"/>
          <p14:tracePt t="13280" x="4278313" y="4027488"/>
          <p14:tracePt t="13290" x="4292600" y="4006850"/>
          <p14:tracePt t="13294" x="4321175" y="3992563"/>
          <p14:tracePt t="13302" x="4341813" y="3963988"/>
          <p14:tracePt t="13310" x="4378325" y="3941763"/>
          <p14:tracePt t="13326" x="4456113" y="3906838"/>
          <p14:tracePt t="13337" x="4491038" y="3892550"/>
          <p14:tracePt t="13341" x="4533900" y="3863975"/>
          <p14:tracePt t="13355" x="4584700" y="3856038"/>
          <p14:tracePt t="13359" x="4619625" y="3841750"/>
          <p14:tracePt t="13375" x="4691063" y="3813175"/>
          <p14:tracePt t="13384" x="4705350" y="3813175"/>
          <p14:tracePt t="13392" x="4741863" y="3806825"/>
          <p14:tracePt t="13400" x="4784725" y="3792538"/>
          <p14:tracePt t="13410" x="4805363" y="3792538"/>
          <p14:tracePt t="13415" x="4841875" y="3778250"/>
          <p14:tracePt t="13421" x="4856163" y="3778250"/>
          <p14:tracePt t="13439" x="4905375" y="3778250"/>
          <p14:tracePt t="13449" x="4919663" y="3778250"/>
          <p14:tracePt t="13453" x="4933950" y="3778250"/>
          <p14:tracePt t="13464" x="4940300" y="3778250"/>
          <p14:tracePt t="13481" x="4954588" y="3778250"/>
          <p14:tracePt t="13485" x="4968875" y="3778250"/>
          <p14:tracePt t="13517" x="4983163" y="3778250"/>
          <p14:tracePt t="13535" x="4997450" y="3778250"/>
          <p14:tracePt t="13549" x="4997450" y="3792538"/>
          <p14:tracePt t="13552" x="5005388" y="3792538"/>
          <p14:tracePt t="13569" x="5019675" y="3792538"/>
          <p14:tracePt t="13578" x="5033963" y="3806825"/>
          <p14:tracePt t="13591" x="5048250" y="3806825"/>
          <p14:tracePt t="13603" x="5054600" y="3813175"/>
          <p14:tracePt t="13610" x="5083175" y="3813175"/>
          <p14:tracePt t="13621" x="5097463" y="3813175"/>
          <p14:tracePt t="13625" x="5105400" y="3827463"/>
          <p14:tracePt t="13634" x="5119688" y="3827463"/>
          <p14:tracePt t="13652" x="5148263" y="3827463"/>
          <p14:tracePt t="13656" x="5183188" y="3841750"/>
          <p14:tracePt t="13664" x="5197475" y="3841750"/>
          <p14:tracePt t="13683" x="5248275" y="3841750"/>
          <p14:tracePt t="13691" x="5254625" y="3841750"/>
          <p14:tracePt t="13697" x="5268913" y="3841750"/>
          <p14:tracePt t="13708" x="5283200" y="3841750"/>
          <p14:tracePt t="13711" x="5297488" y="3841750"/>
          <p14:tracePt t="13721" x="5303838" y="3841750"/>
          <p14:tracePt t="13732" x="5318125" y="3841750"/>
          <p14:tracePt t="13742" x="5332413" y="3841750"/>
          <p14:tracePt t="13754" x="5346700" y="3841750"/>
          <p14:tracePt t="13771" x="5354638" y="3841750"/>
          <p14:tracePt t="13795" x="5368925" y="3841750"/>
          <p14:tracePt t="13871" x="5368925" y="3856038"/>
          <p14:tracePt t="14250" x="5354638" y="3856038"/>
          <p14:tracePt t="14258" x="5318125" y="3856038"/>
          <p14:tracePt t="14266" x="5297488" y="3856038"/>
          <p14:tracePt t="14275" x="5254625" y="3856038"/>
          <p14:tracePt t="14284" x="5233988" y="3856038"/>
          <p14:tracePt t="14293" x="5183188" y="3856038"/>
          <p14:tracePt t="14302" x="5133975" y="3856038"/>
          <p14:tracePt t="14310" x="5083175" y="3856038"/>
          <p14:tracePt t="14322" x="5033963" y="3856038"/>
          <p14:tracePt t="14325" x="4968875" y="3856038"/>
          <p14:tracePt t="14337" x="4891088" y="3863975"/>
          <p14:tracePt t="14341" x="4833938" y="3863975"/>
          <p14:tracePt t="14352" x="4756150" y="3878263"/>
          <p14:tracePt t="14362" x="4684713" y="3892550"/>
          <p14:tracePt t="14367" x="4605338" y="3892550"/>
          <p14:tracePt t="14371" x="4541838" y="3906838"/>
          <p14:tracePt t="14382" x="4484688" y="3906838"/>
          <p14:tracePt t="14392" x="4421188" y="3906838"/>
          <p14:tracePt t="14397" x="4370388" y="3906838"/>
          <p14:tracePt t="14406" x="4321175" y="3906838"/>
          <p14:tracePt t="14414" x="4256088" y="3906838"/>
          <p14:tracePt t="14424" x="4221163" y="3906838"/>
          <p14:tracePt t="14432" x="4170363" y="3892550"/>
          <p14:tracePt t="14436" x="4127500" y="3878263"/>
          <p14:tracePt t="14448" x="4092575" y="3863975"/>
          <p14:tracePt t="14457" x="4070350" y="3863975"/>
          <p14:tracePt t="14465" x="4043363" y="3856038"/>
          <p14:tracePt t="14472" x="4021138" y="3856038"/>
          <p14:tracePt t="14484" x="3978275" y="3841750"/>
          <p14:tracePt t="14488" x="3957638" y="3827463"/>
          <p14:tracePt t="14508" x="3921125" y="3813175"/>
          <p14:tracePt t="14515" x="3863975" y="3806825"/>
          <p14:tracePt t="14519" x="3843338" y="3792538"/>
          <p14:tracePt t="14534" x="3806825" y="3763963"/>
          <p14:tracePt t="14550" x="3778250" y="3757613"/>
          <p14:tracePt t="14554" x="3757613" y="3743325"/>
          <p14:tracePt t="14558" x="3743325" y="3729038"/>
          <p14:tracePt t="14572" x="3714750" y="3714750"/>
          <p14:tracePt t="14583" x="3706813" y="3692525"/>
          <p14:tracePt t="14587" x="3692525" y="3678238"/>
          <p14:tracePt t="14591" x="3678238" y="3663950"/>
          <p14:tracePt t="14603" x="3663950" y="3663950"/>
          <p14:tracePt t="14613" x="3663950" y="3657600"/>
          <p14:tracePt t="14617" x="3657600" y="3643313"/>
          <p14:tracePt t="14624" x="3643313" y="3629025"/>
          <p14:tracePt t="14644" x="3629025" y="3614738"/>
          <p14:tracePt t="14648" x="3629025" y="3606800"/>
          <p14:tracePt t="14659" x="3614738" y="3592513"/>
          <p14:tracePt t="14664" x="3614738" y="3578225"/>
          <p14:tracePt t="14676" x="3608388" y="3563938"/>
          <p14:tracePt t="14684" x="3608388" y="3557588"/>
          <p14:tracePt t="14687" x="3594100" y="3557588"/>
          <p14:tracePt t="14699" x="3594100" y="3543300"/>
          <p14:tracePt t="14707" x="3594100" y="3529013"/>
          <p14:tracePt t="14711" x="3594100" y="3514725"/>
          <p14:tracePt t="14723" x="3594100" y="3506788"/>
          <p14:tracePt t="14735" x="3594100" y="3492500"/>
          <p14:tracePt t="14739" x="3579813" y="3492500"/>
          <p14:tracePt t="14743" x="3579813" y="3478213"/>
          <p14:tracePt t="14754" x="3579813" y="3463925"/>
          <p14:tracePt t="14769" x="3579813" y="3457575"/>
          <p14:tracePt t="14781" x="3579813" y="3443288"/>
          <p14:tracePt t="14785" x="3579813" y="3429000"/>
          <p14:tracePt t="14805" x="3579813" y="3414713"/>
          <p14:tracePt t="14828" x="3579813" y="3400425"/>
          <p14:tracePt t="14834" x="3579813" y="3394075"/>
          <p14:tracePt t="14849" x="3594100" y="3379788"/>
          <p14:tracePt t="14864" x="3594100" y="3365500"/>
          <p14:tracePt t="14888" x="3594100" y="3343275"/>
          <p14:tracePt t="14906" x="3594100" y="3328988"/>
          <p14:tracePt t="14917" x="3608388" y="3328988"/>
          <p14:tracePt t="14934" x="3608388" y="3314700"/>
          <p14:tracePt t="14948" x="3608388" y="3300413"/>
          <p14:tracePt t="14964" x="3614738" y="3300413"/>
          <p14:tracePt t="14972" x="3614738" y="3294063"/>
          <p14:tracePt t="14992" x="3629025" y="3294063"/>
          <p14:tracePt t="15005" x="3629025" y="3279775"/>
          <p14:tracePt t="15009" x="3643313" y="3265488"/>
          <p14:tracePt t="15025" x="3657600" y="3265488"/>
          <p14:tracePt t="15036" x="3657600" y="3251200"/>
          <p14:tracePt t="15040" x="3663950" y="3251200"/>
          <p14:tracePt t="15052" x="3663950" y="3243263"/>
          <p14:tracePt t="15061" x="3678238" y="3243263"/>
          <p14:tracePt t="15074" x="3706813" y="3228975"/>
          <p14:tracePt t="15087" x="3714750" y="3214688"/>
          <p14:tracePt t="15091" x="3729038" y="3214688"/>
          <p14:tracePt t="15102" x="3763963" y="3200400"/>
          <p14:tracePt t="15106" x="3792538" y="3194050"/>
          <p14:tracePt t="15113" x="3814763" y="3179763"/>
          <p14:tracePt t="15127" x="3843338" y="3165475"/>
          <p14:tracePt t="15131" x="3878263" y="3143250"/>
          <p14:tracePt t="15142" x="3921125" y="3143250"/>
          <p14:tracePt t="15147" x="3957638" y="3114675"/>
          <p14:tracePt t="15160" x="3992563" y="3100388"/>
          <p14:tracePt t="15164" x="4029075" y="3094038"/>
          <p14:tracePt t="15174" x="4078288" y="3065463"/>
          <p14:tracePt t="15181" x="4127500" y="3044825"/>
          <p14:tracePt t="15195" x="4192588" y="3030538"/>
          <p14:tracePt t="15200" x="4256088" y="3016250"/>
          <p14:tracePt t="15203" x="4321175" y="2994025"/>
          <p14:tracePt t="15209" x="4441825" y="2965450"/>
          <p14:tracePt t="15230" x="4641850" y="2916238"/>
          <p14:tracePt t="15240" x="4691063" y="2916238"/>
          <p14:tracePt t="15244" x="4791075" y="2894013"/>
          <p14:tracePt t="15253" x="4883150" y="2879725"/>
          <p14:tracePt t="15261" x="4983163" y="2851150"/>
          <p14:tracePt t="15283" x="5168900" y="2816225"/>
          <p14:tracePt t="15286" x="5318125" y="2801938"/>
          <p14:tracePt t="15290" x="5418138" y="2787650"/>
          <p14:tracePt t="15305" x="5532438" y="2779713"/>
          <p14:tracePt t="15320" x="5618163" y="2765425"/>
          <p14:tracePt t="15324" x="5861050" y="2751138"/>
          <p14:tracePt t="15339" x="5967413" y="2736850"/>
          <p14:tracePt t="15347" x="6067425" y="2736850"/>
          <p14:tracePt t="15352" x="6173788" y="2736850"/>
          <p14:tracePt t="15356" x="6273800" y="2730500"/>
          <p14:tracePt t="15362" x="6381750" y="2730500"/>
          <p14:tracePt t="15373" x="6473825" y="2730500"/>
          <p14:tracePt t="15384" x="6580188" y="2730500"/>
          <p14:tracePt t="15388" x="6688138" y="2730500"/>
          <p14:tracePt t="15399" x="6773863" y="2730500"/>
          <p14:tracePt t="15407" x="6873875" y="2730500"/>
          <p14:tracePt t="15415" x="6972300" y="2730500"/>
          <p14:tracePt t="15422" x="7086600" y="2730500"/>
          <p14:tracePt t="15433" x="7172325" y="2730500"/>
          <p14:tracePt t="15448" x="7272338" y="2730500"/>
          <p14:tracePt t="15455" x="7472363" y="2730500"/>
          <p14:tracePt t="15459" x="7572375" y="2736850"/>
          <p14:tracePt t="15483" x="7764463" y="2751138"/>
          <p14:tracePt t="15487" x="7850188" y="2751138"/>
          <p14:tracePt t="15497" x="7935913" y="2765425"/>
          <p14:tracePt t="15501" x="8035925" y="2779713"/>
          <p14:tracePt t="15517" x="8213725" y="2801938"/>
          <p14:tracePt t="15531" x="8362950" y="2830513"/>
          <p14:tracePt t="15535" x="8413750" y="2836863"/>
          <p14:tracePt t="15549" x="8513763" y="2851150"/>
          <p14:tracePt t="15554" x="8662988" y="2894013"/>
          <p14:tracePt t="15560" x="8726488" y="2901950"/>
          <p14:tracePt t="15575" x="8826500" y="2930525"/>
          <p14:tracePt t="15581" x="8997950" y="2965450"/>
          <p14:tracePt t="15584" x="9047163" y="2979738"/>
          <p14:tracePt t="15588" x="9140825" y="3016250"/>
          <p14:tracePt t="15600" x="9226550" y="3030538"/>
          <p14:tracePt t="15610" x="9297988" y="3065463"/>
          <p14:tracePt t="15614" x="9375775" y="3094038"/>
          <p14:tracePt t="15626" x="9439275" y="3100388"/>
          <p14:tracePt t="15631" x="9504363" y="3128963"/>
          <p14:tracePt t="15645" x="9604375" y="3179763"/>
          <p14:tracePt t="15655" x="9639300" y="3194050"/>
          <p14:tracePt t="15663" x="9661525" y="3214688"/>
          <p14:tracePt t="15673" x="9704388" y="3228975"/>
          <p14:tracePt t="15686" x="9759950" y="3279775"/>
          <p14:tracePt t="15699" x="9788525" y="3294063"/>
          <p14:tracePt t="15703" x="9810750" y="3314700"/>
          <p14:tracePt t="15721" x="9859963" y="3379788"/>
          <p14:tracePt t="15725" x="9874250" y="3394075"/>
          <p14:tracePt t="15738" x="9888538" y="3414713"/>
          <p14:tracePt t="15742" x="9910763" y="3429000"/>
          <p14:tracePt t="15758" x="9939338" y="3478213"/>
          <p14:tracePt t="15769" x="9953625" y="3492500"/>
          <p14:tracePt t="15781" x="9959975" y="3506788"/>
          <p14:tracePt t="15785" x="9959975" y="3514725"/>
          <p14:tracePt t="15800" x="9974263" y="3529013"/>
          <p14:tracePt t="15808" x="9974263" y="3557588"/>
          <p14:tracePt t="15828" x="9974263" y="3563938"/>
          <p14:tracePt t="15838" x="9974263" y="3578225"/>
          <p14:tracePt t="15860" x="9974263" y="3592513"/>
          <p14:tracePt t="15864" x="9974263" y="3606800"/>
          <p14:tracePt t="15876" x="9974263" y="3614738"/>
          <p14:tracePt t="15882" x="9959975" y="3614738"/>
          <p14:tracePt t="15895" x="9925050" y="3657600"/>
          <p14:tracePt t="15915" x="9888538" y="3678238"/>
          <p14:tracePt t="15919" x="9859963" y="3706813"/>
          <p14:tracePt t="15931" x="9839325" y="3729038"/>
          <p14:tracePt t="15941" x="9802813" y="3743325"/>
          <p14:tracePt t="15948" x="9759950" y="3763963"/>
          <p14:tracePt t="15952" x="9710738" y="3792538"/>
          <p14:tracePt t="15966" x="9661525" y="3806825"/>
          <p14:tracePt t="15975" x="9625013" y="3827463"/>
          <p14:tracePt t="15981" x="9561513" y="3841750"/>
          <p14:tracePt t="15985" x="9525000" y="3856038"/>
          <p14:tracePt t="15999" x="9424988" y="3878263"/>
          <p14:tracePt t="16022" x="9375775" y="3892550"/>
          <p14:tracePt t="16027" x="9261475" y="3906838"/>
          <p14:tracePt t="16039" x="9212263" y="3913188"/>
          <p14:tracePt t="16043" x="9147175" y="3913188"/>
          <p14:tracePt t="16048" x="9097963" y="3913188"/>
          <p14:tracePt t="16072" x="8975725" y="3913188"/>
          <p14:tracePt t="16076" x="8897938" y="3913188"/>
          <p14:tracePt t="16081" x="8826500" y="3913188"/>
          <p14:tracePt t="16091" x="8763000" y="3913188"/>
          <p14:tracePt t="16100" x="8683625" y="3913188"/>
          <p14:tracePt t="16105" x="8612188" y="3913188"/>
          <p14:tracePt t="16116" x="8548688" y="3913188"/>
          <p14:tracePt t="16120" x="8485188" y="3906838"/>
          <p14:tracePt t="16132" x="8428038" y="3892550"/>
          <p14:tracePt t="16141" x="8399463" y="3892550"/>
          <p14:tracePt t="16152" x="8270875" y="3863975"/>
          <p14:tracePt t="22992" x="8234363" y="3863975"/>
          <p14:tracePt t="23002" x="8199438" y="3863975"/>
          <p14:tracePt t="23006" x="8162925" y="3863975"/>
          <p14:tracePt t="23018" x="8113713" y="3863975"/>
          <p14:tracePt t="23022" x="8064500" y="3878263"/>
          <p14:tracePt t="23034" x="8021638" y="3892550"/>
          <p14:tracePt t="23041" x="7970838" y="3892550"/>
          <p14:tracePt t="23045" x="7921625" y="3906838"/>
          <p14:tracePt t="23057" x="7821613" y="3913188"/>
          <p14:tracePt t="23066" x="7721600" y="3927475"/>
          <p14:tracePt t="23070" x="7600950" y="3956050"/>
          <p14:tracePt t="23082" x="7486650" y="3963988"/>
          <p14:tracePt t="23090" x="7358063" y="3992563"/>
          <p14:tracePt t="23093" x="7237413" y="4027488"/>
          <p14:tracePt t="23108" x="7094538" y="4056063"/>
          <p14:tracePt t="23115" x="6958013" y="4078288"/>
          <p14:tracePt t="23121" x="6894513" y="4092575"/>
          <p14:tracePt t="23125" x="6773863" y="4121150"/>
          <p14:tracePt t="23144" x="6559550" y="4156075"/>
          <p14:tracePt t="23153" x="6459538" y="4170363"/>
          <p14:tracePt t="23161" x="6373813" y="4178300"/>
          <p14:tracePt t="23172" x="6296025" y="4178300"/>
          <p14:tracePt t="23176" x="6230938" y="4191000"/>
          <p14:tracePt t="23188" x="6210300" y="4191000"/>
          <p14:tracePt t="23192" x="6159500" y="4191000"/>
          <p14:tracePt t="23203" x="6124575" y="4191000"/>
          <p14:tracePt t="23207" x="6096000" y="4191000"/>
          <p14:tracePt t="23227" x="6046788" y="4191000"/>
          <p14:tracePt t="23235" x="6018213" y="4178300"/>
          <p14:tracePt t="23239" x="6010275" y="4170363"/>
          <p14:tracePt t="23249" x="5995988" y="4170363"/>
          <p14:tracePt t="23271" x="5961063" y="4156075"/>
          <p14:tracePt t="23283" x="5946775" y="4141788"/>
          <p14:tracePt t="23289" x="5932488" y="4141788"/>
          <p14:tracePt t="23304" x="5918200" y="4141788"/>
          <p14:tracePt t="23311" x="5895975" y="4127500"/>
          <p14:tracePt t="23325" x="5881688" y="4127500"/>
          <p14:tracePt t="23331" x="5861050" y="4127500"/>
          <p14:tracePt t="23337" x="5832475" y="4127500"/>
          <p14:tracePt t="23347" x="5795963" y="4127500"/>
          <p14:tracePt t="23352" x="5767388" y="4127500"/>
          <p14:tracePt t="23367" x="5732463" y="4127500"/>
          <p14:tracePt t="23372" x="5695950" y="4127500"/>
          <p14:tracePt t="23377" x="5646738" y="4127500"/>
          <p14:tracePt t="23390" x="5611813" y="4127500"/>
          <p14:tracePt t="23402" x="5546725" y="4127500"/>
          <p14:tracePt t="23406" x="5503863" y="4127500"/>
          <p14:tracePt t="23410" x="5446713" y="4127500"/>
          <p14:tracePt t="23420" x="5403850" y="4127500"/>
          <p14:tracePt t="23425" x="5354638" y="4127500"/>
          <p14:tracePt t="23438" x="5303838" y="4127500"/>
          <p14:tracePt t="23442" x="5254625" y="4127500"/>
          <p14:tracePt t="23465" x="5205413" y="4127500"/>
          <p14:tracePt t="23470" x="5097463" y="4156075"/>
          <p14:tracePt t="23474" x="5054600" y="4170363"/>
          <p14:tracePt t="23490" x="4968875" y="4191000"/>
          <p14:tracePt t="23504" x="4933950" y="4205288"/>
          <p14:tracePt t="23509" x="4891088" y="4205288"/>
          <p14:tracePt t="23521" x="4870450" y="4205288"/>
          <p14:tracePt t="23874" x="4856163" y="4205288"/>
          <p14:tracePt t="23882" x="4833938" y="4205288"/>
          <p14:tracePt t="23891" x="4791075" y="4205288"/>
          <p14:tracePt t="23901" x="4770438" y="4205288"/>
          <p14:tracePt t="23910" x="4756150" y="4219575"/>
          <p14:tracePt t="23919" x="4719638" y="4219575"/>
          <p14:tracePt t="23927" x="4691063" y="4227513"/>
          <p14:tracePt t="23935" x="4641850" y="4227513"/>
          <p14:tracePt t="23939" x="4633913" y="4241800"/>
          <p14:tracePt t="23952" x="4605338" y="4241800"/>
          <p14:tracePt t="23960" x="4591050" y="4256088"/>
          <p14:tracePt t="23967" x="4570413" y="4256088"/>
          <p14:tracePt t="23975" x="4541838" y="4270375"/>
          <p14:tracePt t="23987" x="4533900" y="4270375"/>
          <p14:tracePt t="23994" x="4519613" y="4276725"/>
          <p14:tracePt t="23999" x="4505325" y="4276725"/>
          <p14:tracePt t="24006" x="4491038" y="4291013"/>
          <p14:tracePt t="24018" x="4484688" y="4291013"/>
          <p14:tracePt t="24022" x="4470400" y="4291013"/>
          <p14:tracePt t="24032" x="4470400" y="4305300"/>
          <p14:tracePt t="24040" x="4456113" y="4305300"/>
          <p14:tracePt t="24064" x="4441825" y="4319588"/>
          <p14:tracePt t="24068" x="4427538" y="4319588"/>
          <p14:tracePt t="24080" x="4421188" y="4319588"/>
          <p14:tracePt t="24108" x="4406900" y="4319588"/>
          <p14:tracePt t="24114" x="4378325" y="4327525"/>
          <p14:tracePt t="24118" x="4356100" y="4327525"/>
          <p14:tracePt t="24130" x="4341813" y="4327525"/>
          <p14:tracePt t="24134" x="4327525" y="4327525"/>
          <p14:tracePt t="24150" x="4321175" y="4341813"/>
          <p14:tracePt t="24154" x="4292600" y="4341813"/>
          <p14:tracePt t="24158" x="4278313" y="4341813"/>
          <p14:tracePt t="24170" x="4256088" y="4341813"/>
          <p14:tracePt t="24182" x="4241800" y="4356100"/>
          <p14:tracePt t="24186" x="4206875" y="4356100"/>
          <p14:tracePt t="24194" x="4192588" y="4370388"/>
          <p14:tracePt t="24199" x="4170363" y="4370388"/>
          <p14:tracePt t="24209" x="4141788" y="4370388"/>
          <p14:tracePt t="24215" x="4121150" y="4376738"/>
          <p14:tracePt t="24227" x="4092575" y="4376738"/>
          <p14:tracePt t="24231" x="4078288" y="4376738"/>
          <p14:tracePt t="24242" x="4057650" y="4376738"/>
          <p14:tracePt t="24247" x="4029075" y="4376738"/>
          <p14:tracePt t="24258" x="4021138" y="4376738"/>
          <p14:tracePt t="24270" x="3992563" y="4376738"/>
          <p14:tracePt t="24273" x="3978275" y="4376738"/>
          <p14:tracePt t="24282" x="3957638" y="4376738"/>
          <p14:tracePt t="24308" x="3929063" y="4376738"/>
          <p14:tracePt t="24314" x="3906838" y="4376738"/>
          <p14:tracePt t="24318" x="3878263" y="4376738"/>
          <p14:tracePt t="24335" x="3863975" y="4376738"/>
          <p14:tracePt t="24344" x="3843338" y="4376738"/>
          <p14:tracePt t="24364" x="3814763" y="4376738"/>
          <p14:tracePt t="24368" x="3806825" y="4370388"/>
          <p14:tracePt t="24374" x="3792538" y="4370388"/>
          <p14:tracePt t="24386" x="3778250" y="4370388"/>
          <p14:tracePt t="24398" x="3763963" y="4356100"/>
          <p14:tracePt t="24402" x="3757613" y="4356100"/>
          <p14:tracePt t="24410" x="3743325" y="4341813"/>
          <p14:tracePt t="24421" x="3714750" y="4341813"/>
          <p14:tracePt t="24425" x="3714750" y="4327525"/>
          <p14:tracePt t="24435" x="3692525" y="4327525"/>
          <p14:tracePt t="24439" x="3663950" y="4327525"/>
          <p14:tracePt t="24449" x="3657600" y="4319588"/>
          <p14:tracePt t="24461" x="3643313" y="4319588"/>
          <p14:tracePt t="24466" x="3614738" y="4319588"/>
          <p14:tracePt t="24482" x="3594100" y="4319588"/>
          <p14:tracePt t="24486" x="3579813" y="4319588"/>
          <p14:tracePt t="24489" x="3557588" y="4305300"/>
          <p14:tracePt t="24501" x="3529013" y="4305300"/>
          <p14:tracePt t="24507" x="3514725" y="4305300"/>
          <p14:tracePt t="24518" x="3508375" y="4305300"/>
          <p14:tracePt t="24522" x="3479800" y="4291013"/>
          <p14:tracePt t="24534" x="3465513" y="4291013"/>
          <p14:tracePt t="24538" x="3457575" y="4291013"/>
          <p14:tracePt t="24549" x="3443288" y="4276725"/>
          <p14:tracePt t="24554" x="3429000" y="4276725"/>
          <p14:tracePt t="24572" x="3408363" y="4270375"/>
          <p14:tracePt t="24580" x="3394075" y="4256088"/>
          <p14:tracePt t="24599" x="3379788" y="4241800"/>
          <p14:tracePt t="24604" x="3365500" y="4241800"/>
          <p14:tracePt t="24615" x="3357563" y="4227513"/>
          <p14:tracePt t="24619" x="3357563" y="4219575"/>
          <p14:tracePt t="24625" x="3343275" y="4219575"/>
          <p14:tracePt t="24639" x="3328988" y="4205288"/>
          <p14:tracePt t="24643" x="3328988" y="4191000"/>
          <p14:tracePt t="24664" x="3314700" y="4178300"/>
          <p14:tracePt t="24668" x="3294063" y="4156075"/>
          <p14:tracePt t="24678" x="3294063" y="4141788"/>
          <p14:tracePt t="24683" x="3279775" y="4127500"/>
          <p14:tracePt t="24695" x="3265488" y="4121150"/>
          <p14:tracePt t="24704" x="3251200" y="4106863"/>
          <p14:tracePt t="24708" x="3244850" y="4078288"/>
          <p14:tracePt t="24725" x="3244850" y="4070350"/>
          <p14:tracePt t="24731" x="3230563" y="4056063"/>
          <p14:tracePt t="24736" x="3216275" y="4056063"/>
          <p14:tracePt t="24740" x="3216275" y="4041775"/>
          <p14:tracePt t="24759" x="3201988" y="4021138"/>
          <p14:tracePt t="24764" x="3194050" y="4006850"/>
          <p14:tracePt t="24773" x="3194050" y="3992563"/>
          <p14:tracePt t="24778" x="3194050" y="3978275"/>
          <p14:tracePt t="24794" x="3179763" y="3956050"/>
          <p14:tracePt t="24816" x="3179763" y="3941763"/>
          <p14:tracePt t="24822" x="3165475" y="3927475"/>
          <p14:tracePt t="24843" x="3165475" y="3913188"/>
          <p14:tracePt t="24856" x="3165475" y="3906838"/>
          <p14:tracePt t="24902" x="3165475" y="3892550"/>
          <p14:tracePt t="24962" x="3179763" y="3892550"/>
          <p14:tracePt t="25003" x="3194050" y="3892550"/>
          <p14:tracePt t="25026" x="3201988" y="3892550"/>
          <p14:tracePt t="25031" x="3201988" y="3878263"/>
          <p14:tracePt t="25044" x="3216275" y="3878263"/>
          <p14:tracePt t="25056" x="3230563" y="3878263"/>
          <p14:tracePt t="25071" x="3244850" y="3878263"/>
          <p14:tracePt t="25082" x="3244850" y="3863975"/>
          <p14:tracePt t="25092" x="3251200" y="3863975"/>
          <p14:tracePt t="25097" x="3265488" y="3863975"/>
          <p14:tracePt t="25112" x="3279775" y="3856038"/>
          <p14:tracePt t="25121" x="3294063" y="3856038"/>
          <p14:tracePt t="25135" x="3300413" y="3856038"/>
          <p14:tracePt t="25147" x="3314700" y="3856038"/>
          <p14:tracePt t="25158" x="3328988" y="3856038"/>
          <p14:tracePt t="25176" x="3343275" y="3841750"/>
          <p14:tracePt t="25201" x="3357563" y="3841750"/>
          <p14:tracePt t="25214" x="3365500" y="3841750"/>
          <p14:tracePt t="25235" x="3379788" y="3841750"/>
          <p14:tracePt t="25247" x="3394075" y="3841750"/>
          <p14:tracePt t="25265" x="3408363" y="3841750"/>
          <p14:tracePt t="25285" x="3414713" y="3841750"/>
          <p14:tracePt t="25319" x="3429000" y="3841750"/>
          <p14:tracePt t="25357" x="3443288" y="3841750"/>
          <p14:tracePt t="25429" x="3457575" y="3841750"/>
          <p14:tracePt t="25566" x="3465513" y="3841750"/>
          <p14:tracePt t="25583" x="3479800" y="3827463"/>
          <p14:tracePt t="25593" x="3494088" y="3827463"/>
          <p14:tracePt t="25603" x="3508375" y="3827463"/>
          <p14:tracePt t="25611" x="3529013" y="3827463"/>
          <p14:tracePt t="25622" x="3557588" y="3813175"/>
          <p14:tracePt t="25626" x="3594100" y="3813175"/>
          <p14:tracePt t="25636" x="3614738" y="3813175"/>
          <p14:tracePt t="25644" x="3643313" y="3806825"/>
          <p14:tracePt t="25654" x="3678238" y="3806825"/>
          <p14:tracePt t="25658" x="3714750" y="3792538"/>
          <p14:tracePt t="25671" x="3757613" y="3792538"/>
          <p14:tracePt t="25681" x="3806825" y="3778250"/>
          <p14:tracePt t="25684" x="3857625" y="3778250"/>
          <p14:tracePt t="25688" x="3892550" y="3763963"/>
          <p14:tracePt t="25703" x="3943350" y="3763963"/>
          <p14:tracePt t="25707" x="3978275" y="3763963"/>
          <p14:tracePt t="25716" x="4006850" y="3763963"/>
          <p14:tracePt t="25720" x="4043363" y="3763963"/>
          <p14:tracePt t="25732" x="4078288" y="3763963"/>
          <p14:tracePt t="25740" x="4121150" y="3763963"/>
          <p14:tracePt t="25748" x="4156075" y="3763963"/>
          <p14:tracePt t="25757" x="4170363" y="3763963"/>
          <p14:tracePt t="25761" x="4192588" y="3763963"/>
          <p14:tracePt t="25774" x="4221163" y="3763963"/>
          <p14:tracePt t="25786" x="4241800" y="3763963"/>
          <p14:tracePt t="25791" x="4256088" y="3763963"/>
          <p14:tracePt t="25796" x="4278313" y="3763963"/>
          <p14:tracePt t="25806" x="4292600" y="3763963"/>
          <p14:tracePt t="25810" x="4306888" y="3763963"/>
          <p14:tracePt t="25821" x="4321175" y="3763963"/>
          <p14:tracePt t="25839" x="4341813" y="3763963"/>
          <p14:tracePt t="25848" x="4356100" y="3763963"/>
          <p14:tracePt t="25864" x="4370388" y="3763963"/>
          <p14:tracePt t="25882" x="4378325" y="3763963"/>
          <p14:tracePt t="25901" x="4378325" y="3778250"/>
          <p14:tracePt t="25968" x="4378325" y="3792538"/>
          <p14:tracePt t="25970" x="4392613" y="3792538"/>
          <p14:tracePt t="25989" x="4392613" y="3806825"/>
          <p14:tracePt t="26007" x="4406900" y="3806825"/>
          <p14:tracePt t="26012" x="4406900" y="3813175"/>
          <p14:tracePt t="26022" x="4421188" y="3827463"/>
          <p14:tracePt t="26027" x="4427538" y="3827463"/>
          <p14:tracePt t="26039" x="4441825" y="3841750"/>
          <p14:tracePt t="26047" x="4456113" y="3841750"/>
          <p14:tracePt t="26055" x="4470400" y="3856038"/>
          <p14:tracePt t="26066" x="4484688" y="3863975"/>
          <p14:tracePt t="26070" x="4491038" y="3878263"/>
          <p14:tracePt t="26083" x="4519613" y="3892550"/>
          <p14:tracePt t="26089" x="4533900" y="3906838"/>
          <p14:tracePt t="26093" x="4556125" y="3906838"/>
          <p14:tracePt t="26106" x="4584700" y="3913188"/>
          <p14:tracePt t="26109" x="4591050" y="3913188"/>
          <p14:tracePt t="26120" x="4619625" y="3927475"/>
          <p14:tracePt t="26124" x="4641850" y="3927475"/>
          <p14:tracePt t="26136" x="4656138" y="3927475"/>
          <p14:tracePt t="26141" x="4684713" y="3941763"/>
          <p14:tracePt t="26154" x="4705350" y="3941763"/>
          <p14:tracePt t="26160" x="4733925" y="3956050"/>
          <p14:tracePt t="26165" x="4756150" y="3956050"/>
          <p14:tracePt t="26177" x="4784725" y="3956050"/>
          <p14:tracePt t="26182" x="4805363" y="3956050"/>
          <p14:tracePt t="26199" x="4833938" y="3956050"/>
          <p14:tracePt t="26203" x="4856163" y="3956050"/>
          <p14:tracePt t="26207" x="4883150" y="3956050"/>
          <p14:tracePt t="26216" x="4919663" y="3956050"/>
          <p14:tracePt t="26225" x="4940300" y="3956050"/>
          <p14:tracePt t="26231" x="4968875" y="3956050"/>
          <p14:tracePt t="26247" x="4997450" y="3963988"/>
          <p14:tracePt t="26252" x="5019675" y="3963988"/>
          <p14:tracePt t="26256" x="5048250" y="3963988"/>
          <p14:tracePt t="26261" x="5068888" y="3963988"/>
          <p14:tracePt t="26274" x="5097463" y="3978275"/>
          <p14:tracePt t="26278" x="5119688" y="3978275"/>
          <p14:tracePt t="26290" x="5148263" y="3992563"/>
          <p14:tracePt t="26295" x="5168900" y="3992563"/>
          <p14:tracePt t="26319" x="5183188" y="4006850"/>
          <p14:tracePt t="26326" x="5254625" y="4041775"/>
          <p14:tracePt t="26339" x="5283200" y="4070350"/>
          <p14:tracePt t="26343" x="5297488" y="4078288"/>
          <p14:tracePt t="26355" x="5332413" y="4092575"/>
          <p14:tracePt t="26359" x="5332413" y="4106863"/>
          <p14:tracePt t="26385" x="5383213" y="4156075"/>
          <p14:tracePt t="26390" x="5397500" y="4170363"/>
          <p14:tracePt t="26404" x="5403850" y="4178300"/>
          <p14:tracePt t="26408" x="5418138" y="4191000"/>
          <p14:tracePt t="26420" x="5432425" y="4219575"/>
          <p14:tracePt t="26425" x="5446713" y="4219575"/>
          <p14:tracePt t="26443" x="5446713" y="4241800"/>
          <p14:tracePt t="26447" x="5454650" y="4241800"/>
          <p14:tracePt t="26465" x="5454650" y="4256088"/>
          <p14:tracePt t="26488" x="5454650" y="4270375"/>
          <p14:tracePt t="26501" x="5454650" y="4276725"/>
          <p14:tracePt t="26510" x="5432425" y="4291013"/>
          <p14:tracePt t="26515" x="5418138" y="4305300"/>
          <p14:tracePt t="26519" x="5383213" y="4327525"/>
          <p14:tracePt t="26533" x="5346700" y="4356100"/>
          <p14:tracePt t="26547" x="5303838" y="4376738"/>
          <p14:tracePt t="26551" x="5205413" y="4441825"/>
          <p14:tracePt t="26558" x="5154613" y="4456113"/>
          <p14:tracePt t="26573" x="5105400" y="4470400"/>
          <p14:tracePt t="26577" x="5054600" y="4476750"/>
          <p14:tracePt t="26588" x="5005388" y="4491038"/>
          <p14:tracePt t="26592" x="4954588" y="4491038"/>
          <p14:tracePt t="26607" x="4905375" y="4491038"/>
          <p14:tracePt t="26615" x="4883150" y="4491038"/>
          <p14:tracePt t="26619" x="4841875" y="4491038"/>
          <p14:tracePt t="26624" x="4819650" y="4491038"/>
          <p14:tracePt t="26634" x="4791075" y="4476750"/>
          <p14:tracePt t="26638" x="4770438" y="4470400"/>
          <p14:tracePt t="26650" x="4741863" y="4456113"/>
          <p14:tracePt t="26660" x="4733925" y="4427538"/>
          <p14:tracePt t="26664" x="4733925" y="4419600"/>
          <p14:tracePt t="26677" x="4719638" y="4391025"/>
          <p14:tracePt t="26681" x="4719638" y="4376738"/>
          <p14:tracePt t="26693" x="4719638" y="4370388"/>
          <p14:tracePt t="26698" x="4719638" y="4356100"/>
          <p14:tracePt t="26710" x="4719638" y="4341813"/>
          <p14:tracePt t="26713" x="4719638" y="4327525"/>
          <p14:tracePt t="26725" x="4719638" y="4305300"/>
          <p14:tracePt t="26731" x="4719638" y="4291013"/>
          <p14:tracePt t="26741" x="4719638" y="4276725"/>
          <p14:tracePt t="26747" x="4719638" y="4256088"/>
          <p14:tracePt t="26757" x="4741863" y="4227513"/>
          <p14:tracePt t="26772" x="4756150" y="4205288"/>
          <p14:tracePt t="26779" x="4805363" y="4170363"/>
          <p14:tracePt t="26784" x="4833938" y="4141788"/>
          <p14:tracePt t="26797" x="4870450" y="4121150"/>
          <p14:tracePt t="26802" x="4905375" y="4106863"/>
          <p14:tracePt t="26817" x="4997450" y="4070350"/>
          <p14:tracePt t="26834" x="5048250" y="4070350"/>
          <p14:tracePt t="26847" x="5105400" y="4056063"/>
          <p14:tracePt t="26851" x="5133975" y="4056063"/>
          <p14:tracePt t="26860" x="5197475" y="4056063"/>
          <p14:tracePt t="26873" x="5233988" y="4056063"/>
          <p14:tracePt t="26887" x="5268913" y="4056063"/>
          <p14:tracePt t="26894" x="5332413" y="4056063"/>
          <p14:tracePt t="26898" x="5354638" y="4056063"/>
          <p14:tracePt t="26908" x="5432425" y="4070350"/>
          <p14:tracePt t="26917" x="5446713" y="4070350"/>
          <p14:tracePt t="26933" x="5532438" y="4092575"/>
          <p14:tracePt t="26937" x="5546725" y="4092575"/>
          <p14:tracePt t="26950" x="5597525" y="4106863"/>
          <p14:tracePt t="26954" x="5618163" y="4121150"/>
          <p14:tracePt t="26966" x="5661025" y="4127500"/>
          <p14:tracePt t="26985" x="5710238" y="4141788"/>
          <p14:tracePt t="26989" x="5795963" y="4156075"/>
          <p14:tracePt t="27002" x="5846763" y="4170363"/>
          <p14:tracePt t="27007" x="5895975" y="4178300"/>
          <p14:tracePt t="27011" x="5946775" y="4178300"/>
          <p14:tracePt t="27032" x="6010275" y="4191000"/>
          <p14:tracePt t="27036" x="6081713" y="4191000"/>
          <p14:tracePt t="27049" x="6130925" y="4205288"/>
          <p14:tracePt t="27053" x="6145213" y="4205288"/>
          <p14:tracePt t="27063" x="6181725" y="4219575"/>
          <p14:tracePt t="27068" x="6224588" y="4219575"/>
          <p14:tracePt t="27093" x="6310313" y="4227513"/>
          <p14:tracePt t="27106" x="6330950" y="4241800"/>
          <p14:tracePt t="27110" x="6359525" y="4241800"/>
          <p14:tracePt t="27121" x="6381750" y="4256088"/>
          <p14:tracePt t="27125" x="6396038" y="4256088"/>
          <p14:tracePt t="27139" x="6430963" y="4270375"/>
          <p14:tracePt t="27147" x="6445250" y="4270375"/>
          <p14:tracePt t="27161" x="6459538" y="4276725"/>
          <p14:tracePt t="27171" x="6473825" y="4276725"/>
          <p14:tracePt t="27175" x="6481763" y="4291013"/>
          <p14:tracePt t="27192" x="6496050" y="4305300"/>
          <p14:tracePt t="27197" x="6508750" y="4305300"/>
          <p14:tracePt t="27203" x="6508750" y="4319588"/>
          <p14:tracePt t="27216" x="6523038" y="4319588"/>
          <p14:tracePt t="27221" x="6523038" y="4327525"/>
          <p14:tracePt t="27233" x="6530975" y="4341813"/>
          <p14:tracePt t="27244" x="6545263" y="4356100"/>
          <p14:tracePt t="27261" x="6545263" y="4370388"/>
          <p14:tracePt t="27271" x="6545263" y="4376738"/>
          <p14:tracePt t="27303" x="6545263" y="4391025"/>
          <p14:tracePt t="27324" x="6530975" y="4391025"/>
          <p14:tracePt t="27343" x="6508750" y="4391025"/>
          <p14:tracePt t="27353" x="6496050" y="4391025"/>
          <p14:tracePt t="27357" x="6481763" y="4391025"/>
          <p14:tracePt t="27367" x="6473825" y="4391025"/>
          <p14:tracePt t="27396" x="6459538" y="4376738"/>
          <p14:tracePt t="27400" x="6445250" y="4370388"/>
          <p14:tracePt t="27407" x="6445250" y="4356100"/>
          <p14:tracePt t="27424" x="6445250" y="4341813"/>
          <p14:tracePt t="27437" x="6445250" y="4327525"/>
          <p14:tracePt t="27449" x="6445250" y="4319588"/>
          <p14:tracePt t="27457" x="6473825" y="4305300"/>
          <p14:tracePt t="27465" x="6523038" y="4276725"/>
          <p14:tracePt t="27471" x="6580188" y="4256088"/>
          <p14:tracePt t="27483" x="6623050" y="4227513"/>
          <p14:tracePt t="27488" x="6688138" y="4205288"/>
          <p14:tracePt t="27497" x="6773863" y="4178300"/>
          <p14:tracePt t="27502" x="6859588" y="4156075"/>
          <p14:tracePt t="27517" x="7023100" y="4121150"/>
          <p14:tracePt t="27521" x="7072313" y="4106863"/>
          <p14:tracePt t="27525" x="7172325" y="4106863"/>
          <p14:tracePt t="27540" x="7272338" y="4092575"/>
          <p14:tracePt t="27549" x="7372350" y="4092575"/>
          <p14:tracePt t="27553" x="7450138" y="4092575"/>
          <p14:tracePt t="27557" x="7535863" y="4092575"/>
          <p14:tracePt t="27569" x="7607300" y="4092575"/>
          <p14:tracePt t="27574" x="7686675" y="4092575"/>
          <p14:tracePt t="27585" x="7764463" y="4092575"/>
          <p14:tracePt t="27594" x="7821613" y="4092575"/>
          <p14:tracePt t="27603" x="7885113" y="4092575"/>
          <p14:tracePt t="27607" x="7935913" y="4092575"/>
          <p14:tracePt t="27617" x="7964488" y="4092575"/>
          <p14:tracePt t="27624" x="8035925" y="4092575"/>
          <p14:tracePt t="27633" x="8050213" y="4106863"/>
          <p14:tracePt t="27650" x="8148638" y="4127500"/>
          <p14:tracePt t="27655" x="8185150" y="4141788"/>
          <p14:tracePt t="27669" x="8199438" y="4141788"/>
          <p14:tracePt t="27673" x="8234363" y="4156075"/>
          <p14:tracePt t="27682" x="8248650" y="4170363"/>
          <p14:tracePt t="27690" x="8270875" y="4178300"/>
          <p14:tracePt t="27697" x="8299450" y="4178300"/>
          <p14:tracePt t="27714" x="8328025" y="4191000"/>
          <p14:tracePt t="27719" x="8348663" y="4205288"/>
          <p14:tracePt t="27737" x="8362950" y="4219575"/>
          <p14:tracePt t="27754" x="8377238" y="4227513"/>
          <p14:tracePt t="27785" x="8377238" y="4241800"/>
          <p14:tracePt t="27816" x="8377238" y="4256088"/>
          <p14:tracePt t="27855" x="8362950" y="4256088"/>
          <p14:tracePt t="27885" x="8348663" y="4270375"/>
          <p14:tracePt t="27897" x="8334375" y="4270375"/>
          <p14:tracePt t="27904" x="8328025" y="4270375"/>
          <p14:tracePt t="27906" x="8299450" y="4276725"/>
          <p14:tracePt t="27917" x="8285163" y="4276725"/>
          <p14:tracePt t="27921" x="8248650" y="4276725"/>
          <p14:tracePt t="27931" x="8234363" y="4291013"/>
          <p14:tracePt t="27940" x="8199438" y="4291013"/>
          <p14:tracePt t="27948" x="8162925" y="4305300"/>
          <p14:tracePt t="27956" x="8121650" y="4305300"/>
          <p14:tracePt t="27969" x="8085138" y="4319588"/>
          <p14:tracePt t="27974" x="8050213" y="4319588"/>
          <p14:tracePt t="27978" x="7999413" y="4319588"/>
          <p14:tracePt t="27991" x="7950200" y="4319588"/>
          <p14:tracePt t="27997" x="7899400" y="4319588"/>
          <p14:tracePt t="28016" x="7799388" y="4319588"/>
          <p14:tracePt t="28020" x="7750175" y="4319588"/>
          <p14:tracePt t="28025" x="7700963" y="4319588"/>
          <p14:tracePt t="28036" x="7658100" y="4305300"/>
          <p14:tracePt t="28048" x="7586663" y="4291013"/>
          <p14:tracePt t="28053" x="7535863" y="4276725"/>
          <p14:tracePt t="28057" x="7472363" y="4270375"/>
          <p14:tracePt t="28070" x="7421563" y="4256088"/>
          <p14:tracePt t="28074" x="7358063" y="4227513"/>
          <p14:tracePt t="28092" x="7251700" y="4205288"/>
          <p14:tracePt t="28104" x="7194550" y="4178300"/>
          <p14:tracePt t="28108" x="7158038" y="4170363"/>
          <p14:tracePt t="28118" x="7137400" y="4156075"/>
          <p14:tracePt t="28126" x="7094538" y="4127500"/>
          <p14:tracePt t="28131" x="7072313" y="4121150"/>
          <p14:tracePt t="28149" x="7008813" y="4078288"/>
          <p14:tracePt t="28157" x="6994525" y="4070350"/>
          <p14:tracePt t="28167" x="6972300" y="4056063"/>
          <p14:tracePt t="28171" x="6958013" y="4041775"/>
          <p14:tracePt t="28184" x="6958013" y="4027488"/>
          <p14:tracePt t="28198" x="6943725" y="4021138"/>
          <p14:tracePt t="28202" x="6943725" y="4006850"/>
          <p14:tracePt t="28206" x="6937375" y="3992563"/>
          <p14:tracePt t="28211" x="6937375" y="3978275"/>
          <p14:tracePt t="28231" x="6937375" y="3963988"/>
          <p14:tracePt t="28250" x="6937375" y="3956050"/>
          <p14:tracePt t="28283" x="6943725" y="3941763"/>
          <p14:tracePt t="28303" x="6958013" y="3941763"/>
          <p14:tracePt t="28308" x="6986588" y="3941763"/>
          <p14:tracePt t="28319" x="6994525" y="3927475"/>
          <p14:tracePt t="28329" x="7037388" y="3927475"/>
          <p14:tracePt t="28343" x="7058025" y="3913188"/>
          <p14:tracePt t="28347" x="7094538" y="3913188"/>
          <p14:tracePt t="28350" x="7143750" y="3906838"/>
          <p14:tracePt t="28357" x="7186613" y="3906838"/>
          <p14:tracePt t="28368" x="7237413" y="3892550"/>
          <p14:tracePt t="28381" x="7286625" y="3892550"/>
          <p14:tracePt t="28385" x="7335838" y="3892550"/>
          <p14:tracePt t="28389" x="7386638" y="3878263"/>
          <p14:tracePt t="28399" x="7450138" y="3878263"/>
          <p14:tracePt t="28408" x="7500938" y="3878263"/>
          <p14:tracePt t="28414" x="7550150" y="3878263"/>
          <p14:tracePt t="28426" x="7607300" y="3878263"/>
          <p14:tracePt t="28431" x="7672388" y="3878263"/>
          <p14:tracePt t="28440" x="7721600" y="3878263"/>
          <p14:tracePt t="28444" x="7785100" y="3878263"/>
          <p14:tracePt t="28456" x="7835900" y="3878263"/>
          <p14:tracePt t="28466" x="7899400" y="3878263"/>
          <p14:tracePt t="28471" x="7950200" y="3878263"/>
          <p14:tracePt t="28485" x="8064500" y="3878263"/>
          <p14:tracePt t="28492" x="8099425" y="3878263"/>
          <p14:tracePt t="28503" x="8162925" y="3892550"/>
          <p14:tracePt t="28508" x="8220075" y="3906838"/>
          <p14:tracePt t="28521" x="8270875" y="3913188"/>
          <p14:tracePt t="28543" x="8334375" y="3913188"/>
          <p14:tracePt t="28549" x="8462963" y="3941763"/>
          <p14:tracePt t="28553" x="8528050" y="3941763"/>
          <p14:tracePt t="28557" x="8597900" y="3956050"/>
          <p14:tracePt t="28568" x="8662988" y="3956050"/>
          <p14:tracePt t="28572" x="8734425" y="3963988"/>
          <p14:tracePt t="28584" x="8797925" y="3963988"/>
          <p14:tracePt t="28601" x="8926513" y="3978275"/>
          <p14:tracePt t="28608" x="8961438" y="3992563"/>
          <p14:tracePt t="28619" x="8990013" y="3992563"/>
          <p14:tracePt t="28623" x="9026525" y="3992563"/>
          <p14:tracePt t="28631" x="9061450" y="4006850"/>
          <p14:tracePt t="28648" x="9090025" y="4006850"/>
          <p14:tracePt t="28653" x="9112250" y="4006850"/>
          <p14:tracePt t="28656" x="9140825" y="4021138"/>
          <p14:tracePt t="28665" x="9161463" y="4027488"/>
          <p14:tracePt t="28681" x="9175750" y="4027488"/>
          <p14:tracePt t="28689" x="9190038" y="4027488"/>
          <p14:tracePt t="28694" x="9197975" y="4041775"/>
          <p14:tracePt t="28722" x="9212263" y="4056063"/>
          <p14:tracePt t="28756" x="9212263" y="4070350"/>
          <p14:tracePt t="28791" x="9212263" y="4078288"/>
          <p14:tracePt t="28815" x="9212263" y="4092575"/>
          <p14:tracePt t="28838" x="9212263" y="4106863"/>
          <p14:tracePt t="28865" x="9212263" y="4121150"/>
          <p14:tracePt t="28899" x="9212263" y="4127500"/>
          <p14:tracePt t="28926" x="9197975" y="4127500"/>
          <p14:tracePt t="28951" x="9190038" y="4141788"/>
          <p14:tracePt t="28962" x="9161463" y="4141788"/>
          <p14:tracePt t="28972" x="9147175" y="4156075"/>
          <p14:tracePt t="28982" x="9126538" y="4170363"/>
          <p14:tracePt t="28989" x="9097963" y="4178300"/>
          <p14:tracePt t="28993" x="9061450" y="4191000"/>
          <p14:tracePt t="29007" x="9040813" y="4191000"/>
          <p14:tracePt t="29016" x="8990013" y="4219575"/>
          <p14:tracePt t="29020" x="8940800" y="4227513"/>
          <p14:tracePt t="29033" x="8897938" y="4241800"/>
          <p14:tracePt t="29038" x="8877300" y="4241800"/>
          <p14:tracePt t="29045" x="8812213" y="4256088"/>
          <p14:tracePt t="29054" x="8777288" y="4270375"/>
          <p14:tracePt t="29061" x="8726488" y="4276725"/>
          <p14:tracePt t="29065" x="8683625" y="4276725"/>
          <p14:tracePt t="29072" x="8648700" y="4291013"/>
          <p14:tracePt t="29089" x="8612188" y="4305300"/>
          <p14:tracePt t="29093" x="8577263" y="4305300"/>
          <p14:tracePt t="29098" x="8528050" y="4305300"/>
          <p14:tracePt t="29110" x="8477250" y="4319588"/>
          <p14:tracePt t="29114" x="8434388" y="4327525"/>
          <p14:tracePt t="29128" x="8399463" y="4327525"/>
          <p14:tracePt t="29133" x="8348663" y="4341813"/>
          <p14:tracePt t="29137" x="8328025" y="4341813"/>
          <p14:tracePt t="29147" x="8262938" y="4356100"/>
          <p14:tracePt t="29155" x="8220075" y="4356100"/>
          <p14:tracePt t="29166" x="8185150" y="4356100"/>
          <p14:tracePt t="29171" x="8148638" y="4370388"/>
          <p14:tracePt t="29177" x="8113713" y="4370388"/>
          <p14:tracePt t="29198" x="8050213" y="4370388"/>
          <p14:tracePt t="29202" x="7985125" y="4376738"/>
          <p14:tracePt t="29215" x="7950200" y="4376738"/>
          <p14:tracePt t="29219" x="7935913" y="4376738"/>
          <p14:tracePt t="29228" x="7899400" y="4376738"/>
          <p14:tracePt t="29237" x="7870825" y="4376738"/>
          <p14:tracePt t="29241" x="7835900" y="4376738"/>
          <p14:tracePt t="29262" x="7750175" y="4376738"/>
          <p14:tracePt t="29266" x="7707313" y="4376738"/>
          <p14:tracePt t="29276" x="7672388" y="4376738"/>
          <p14:tracePt t="29285" x="7650163" y="4376738"/>
          <p14:tracePt t="29293" x="7600950" y="4376738"/>
          <p14:tracePt t="29316" x="7572375" y="4376738"/>
          <p14:tracePt t="29323" x="7458075" y="4376738"/>
          <p14:tracePt t="29335" x="7435850" y="4376738"/>
          <p14:tracePt t="29339" x="7407275" y="4376738"/>
          <p14:tracePt t="29349" x="7358063" y="4376738"/>
          <p14:tracePt t="29369" x="7286625" y="4376738"/>
          <p14:tracePt t="29373" x="7258050" y="4376738"/>
          <p14:tracePt t="29382" x="7208838" y="4376738"/>
          <p14:tracePt t="29390" x="7172325" y="4376738"/>
          <p14:tracePt t="29401" x="7137400" y="4376738"/>
          <p14:tracePt t="29405" x="7086600" y="4391025"/>
          <p14:tracePt t="29415" x="7043738" y="4391025"/>
          <p14:tracePt t="29420" x="6994525" y="4405313"/>
          <p14:tracePt t="29428" x="6972300" y="4405313"/>
          <p14:tracePt t="29437" x="6923088" y="4405313"/>
          <p14:tracePt t="29447" x="6873875" y="4419600"/>
          <p14:tracePt t="29453" x="6837363" y="4419600"/>
          <p14:tracePt t="29463" x="6788150" y="4419600"/>
          <p14:tracePt t="29468" x="6737350" y="4427538"/>
          <p14:tracePt t="29481" x="6688138" y="4427538"/>
          <p14:tracePt t="29490" x="6630988" y="4427538"/>
          <p14:tracePt t="29494" x="6573838" y="4441825"/>
          <p14:tracePt t="29504" x="6530975" y="4441825"/>
          <p14:tracePt t="29508" x="6473825" y="4441825"/>
          <p14:tracePt t="29517" x="6424613" y="4456113"/>
          <p14:tracePt t="29531" x="6373813" y="4456113"/>
          <p14:tracePt t="29547" x="6310313" y="4456113"/>
          <p14:tracePt t="29550" x="6210300" y="4470400"/>
          <p14:tracePt t="29556" x="6145213" y="4470400"/>
          <p14:tracePt t="29567" x="6096000" y="4470400"/>
          <p14:tracePt t="29576" x="6046788" y="4470400"/>
          <p14:tracePt t="29581" x="5981700" y="4470400"/>
          <p14:tracePt t="29596" x="5861050" y="4470400"/>
          <p14:tracePt t="29606" x="5795963" y="4470400"/>
          <p14:tracePt t="29614" x="5718175" y="4476750"/>
          <p14:tracePt t="29624" x="5661025" y="4476750"/>
          <p14:tracePt t="29628" x="5583238" y="4476750"/>
          <p14:tracePt t="29639" x="5518150" y="4476750"/>
          <p14:tracePt t="29656" x="5383213" y="4491038"/>
          <p14:tracePt t="29664" x="5297488" y="4491038"/>
          <p14:tracePt t="29668" x="5233988" y="4491038"/>
          <p14:tracePt t="29681" x="5168900" y="4491038"/>
          <p14:tracePt t="29686" x="5097463" y="4491038"/>
          <p14:tracePt t="29697" x="5033963" y="4491038"/>
          <p14:tracePt t="29717" x="4968875" y="4491038"/>
          <p14:tracePt t="29721" x="4856163" y="4491038"/>
          <p14:tracePt t="29724" x="4791075" y="4491038"/>
          <p14:tracePt t="29735" x="4733925" y="4491038"/>
          <p14:tracePt t="29748" x="4691063" y="4491038"/>
          <p14:tracePt t="29752" x="4633913" y="4491038"/>
          <p14:tracePt t="29767" x="4570413" y="4476750"/>
          <p14:tracePt t="29774" x="4533900" y="4470400"/>
          <p14:tracePt t="29785" x="4491038" y="4456113"/>
          <p14:tracePt t="29793" x="4456113" y="4441825"/>
          <p14:tracePt t="29804" x="4406900" y="4427538"/>
          <p14:tracePt t="29816" x="4378325" y="4419600"/>
          <p14:tracePt t="29821" x="4370388" y="4405313"/>
          <p14:tracePt t="29825" x="4321175" y="4376738"/>
          <p14:tracePt t="29829" x="4292600" y="4376738"/>
          <p14:tracePt t="29841" x="4270375" y="4370388"/>
          <p14:tracePt t="29845" x="4241800" y="4356100"/>
          <p14:tracePt t="29857" x="4206875" y="4341813"/>
          <p14:tracePt t="29873" x="4141788" y="4327525"/>
          <p14:tracePt t="29881" x="4092575" y="4319588"/>
          <p14:tracePt t="29891" x="4057650" y="4305300"/>
          <p14:tracePt t="29898" x="4021138" y="4305300"/>
          <p14:tracePt t="29902" x="3978275" y="4305300"/>
          <p14:tracePt t="29912" x="3971925" y="4291013"/>
          <p14:tracePt t="29932" x="3906838" y="4291013"/>
          <p14:tracePt t="29936" x="3829050" y="4276725"/>
          <p14:tracePt t="29950" x="3792538" y="4276725"/>
          <p14:tracePt t="29954" x="3763963" y="4276725"/>
          <p14:tracePt t="29958" x="3729038" y="4270375"/>
          <p14:tracePt t="29969" x="3706813" y="4256088"/>
          <p14:tracePt t="29974" x="3678238" y="4256088"/>
          <p14:tracePt t="29992" x="3614738" y="4241800"/>
          <p14:tracePt t="30003" x="3594100" y="4241800"/>
          <p14:tracePt t="30007" x="3565525" y="4241800"/>
          <p14:tracePt t="30017" x="3529013" y="4227513"/>
          <p14:tracePt t="30025" x="3508375" y="4219575"/>
          <p14:tracePt t="30052" x="3479800" y="4219575"/>
          <p14:tracePt t="30056" x="3408363" y="4191000"/>
          <p14:tracePt t="30067" x="3379788" y="4178300"/>
          <p14:tracePt t="30071" x="3357563" y="4178300"/>
          <p14:tracePt t="30083" x="3328988" y="4170363"/>
          <p14:tracePt t="30091" x="3300413" y="4156075"/>
          <p14:tracePt t="30115" x="3244850" y="4121150"/>
          <p14:tracePt t="30122" x="3216275" y="4106863"/>
          <p14:tracePt t="30133" x="3201988" y="4106863"/>
          <p14:tracePt t="30137" x="3194050" y="4092575"/>
          <p14:tracePt t="30148" x="3179763" y="4070350"/>
          <p14:tracePt t="30152" x="3151188" y="4056063"/>
          <p14:tracePt t="30165" x="3144838" y="4041775"/>
          <p14:tracePt t="30169" x="3130550" y="4027488"/>
          <p14:tracePt t="30185" x="3116263" y="4006850"/>
          <p14:tracePt t="30198" x="3101975" y="3992563"/>
          <p14:tracePt t="30214" x="3101975" y="3978275"/>
          <p14:tracePt t="30219" x="3101975" y="3963988"/>
          <p14:tracePt t="30233" x="3101975" y="3956050"/>
          <p14:tracePt t="30241" x="3101975" y="3941763"/>
          <p14:tracePt t="30259" x="3116263" y="3927475"/>
          <p14:tracePt t="30286" x="3130550" y="3913188"/>
          <p14:tracePt t="30301" x="3130550" y="3906838"/>
          <p14:tracePt t="30309" x="3144838" y="3906838"/>
          <p14:tracePt t="30335" x="3144838" y="3892550"/>
          <p14:tracePt t="30337" x="3151188" y="3892550"/>
          <p14:tracePt t="30378" x="3165475" y="3892550"/>
          <p14:tracePt t="30433" x="3179763" y="3892550"/>
          <p14:tracePt t="30465" x="3194050" y="3892550"/>
          <p14:tracePt t="30474" x="3201988" y="3892550"/>
          <p14:tracePt t="30485" x="3216275" y="3878263"/>
          <p14:tracePt t="30492" x="3230563" y="3878263"/>
          <p14:tracePt t="30501" x="3244850" y="3878263"/>
          <p14:tracePt t="30510" x="3265488" y="3863975"/>
          <p14:tracePt t="30515" x="3294063" y="3863975"/>
          <p14:tracePt t="30526" x="3300413" y="3863975"/>
          <p14:tracePt t="30531" x="3343275" y="3856038"/>
          <p14:tracePt t="30542" x="3379788" y="3841750"/>
          <p14:tracePt t="30550" x="3394075" y="3841750"/>
          <p14:tracePt t="30554" x="3429000" y="3827463"/>
          <p14:tracePt t="30566" x="3479800" y="3827463"/>
          <p14:tracePt t="30575" x="3494088" y="3827463"/>
          <p14:tracePt t="30584" x="3514725" y="3813175"/>
          <p14:tracePt t="30589" x="3557588" y="3813175"/>
          <p14:tracePt t="30611" x="3663950" y="3792538"/>
          <p14:tracePt t="30623" x="3692525" y="3792538"/>
          <p14:tracePt t="30628" x="3743325" y="3792538"/>
          <p14:tracePt t="30638" x="3757613" y="3792538"/>
          <p14:tracePt t="30652" x="3829050" y="3792538"/>
          <p14:tracePt t="30666" x="3857625" y="3792538"/>
          <p14:tracePt t="30671" x="3892550" y="3792538"/>
          <p14:tracePt t="30675" x="3929063" y="3778250"/>
          <p14:tracePt t="30689" x="3943350" y="3778250"/>
          <p14:tracePt t="30693" x="3971925" y="3778250"/>
          <p14:tracePt t="30705" x="3992563" y="3778250"/>
          <p14:tracePt t="30709" x="4021138" y="3778250"/>
          <p14:tracePt t="30725" x="4043363" y="3778250"/>
          <p14:tracePt t="30731" x="4070350" y="3778250"/>
          <p14:tracePt t="30736" x="4092575" y="3778250"/>
          <p14:tracePt t="30739" x="4121150" y="3778250"/>
          <p14:tracePt t="30749" x="4127500" y="3778250"/>
          <p14:tracePt t="30759" x="4178300" y="3778250"/>
          <p14:tracePt t="30776" x="4241800" y="3778250"/>
          <p14:tracePt t="30781" x="4278313" y="3778250"/>
          <p14:tracePt t="30792" x="4306888" y="3778250"/>
          <p14:tracePt t="30801" x="4327525" y="3778250"/>
          <p14:tracePt t="30805" x="4392613" y="3778250"/>
          <p14:tracePt t="30825" x="4470400" y="3778250"/>
          <p14:tracePt t="30832" x="4505325" y="3778250"/>
          <p14:tracePt t="30836" x="4556125" y="3792538"/>
          <p14:tracePt t="30847" x="4591050" y="3792538"/>
          <p14:tracePt t="30856" x="4656138" y="3792538"/>
          <p14:tracePt t="30860" x="4705350" y="3792538"/>
          <p14:tracePt t="30885" x="4883150" y="3806825"/>
          <p14:tracePt t="30897" x="4940300" y="3813175"/>
          <p14:tracePt t="30902" x="5019675" y="3813175"/>
          <p14:tracePt t="30914" x="5097463" y="3813175"/>
          <p14:tracePt t="30927" x="5168900" y="3813175"/>
          <p14:tracePt t="30932" x="5248275" y="3813175"/>
          <p14:tracePt t="30938" x="5318125" y="3813175"/>
          <p14:tracePt t="30941" x="5397500" y="3813175"/>
          <p14:tracePt t="30951" x="5483225" y="3813175"/>
          <p14:tracePt t="30965" x="5561013" y="3813175"/>
          <p14:tracePt t="30969" x="5632450" y="3813175"/>
          <p14:tracePt t="30977" x="5718175" y="3813175"/>
          <p14:tracePt t="30987" x="5810250" y="3813175"/>
          <p14:tracePt t="30991" x="5881688" y="3813175"/>
          <p14:tracePt t="31002" x="5967413" y="3813175"/>
          <p14:tracePt t="31014" x="6110288" y="3813175"/>
          <p14:tracePt t="31026" x="6181725" y="3813175"/>
          <p14:tracePt t="31031" x="6259513" y="3813175"/>
          <p14:tracePt t="31038" x="6324600" y="3806825"/>
          <p14:tracePt t="31049" x="6381750" y="3806825"/>
          <p14:tracePt t="31066" x="6481763" y="3792538"/>
          <p14:tracePt t="31071" x="6530975" y="3792538"/>
          <p14:tracePt t="31081" x="6559550" y="3792538"/>
          <p14:tracePt t="31089" x="6623050" y="3778250"/>
          <p14:tracePt t="31101" x="6659563" y="3778250"/>
          <p14:tracePt t="31105" x="6694488" y="3778250"/>
          <p14:tracePt t="31117" x="6745288" y="3778250"/>
          <p14:tracePt t="31122" x="6788150" y="3778250"/>
          <p14:tracePt t="31130" x="6823075" y="3778250"/>
          <p14:tracePt t="31135" x="6859588" y="3778250"/>
          <p14:tracePt t="31144" x="6908800" y="3778250"/>
          <p14:tracePt t="31154" x="6943725" y="3778250"/>
          <p14:tracePt t="31178" x="6994525" y="3763963"/>
          <p14:tracePt t="31183" x="7094538" y="3763963"/>
          <p14:tracePt t="31189" x="7137400" y="3763963"/>
          <p14:tracePt t="31193" x="7194550" y="3763963"/>
          <p14:tracePt t="31205" x="7237413" y="3763963"/>
          <p14:tracePt t="31209" x="7286625" y="3763963"/>
          <p14:tracePt t="31221" x="7335838" y="3763963"/>
          <p14:tracePt t="31241" x="7386638" y="3763963"/>
          <p14:tracePt t="31246" x="7486650" y="3763963"/>
          <p14:tracePt t="31249" x="7558088" y="3763963"/>
          <p14:tracePt t="31259" x="7607300" y="3763963"/>
          <p14:tracePt t="31268" x="7672388" y="3763963"/>
          <p14:tracePt t="31273" x="7735888" y="3763963"/>
          <p14:tracePt t="31299" x="7921625" y="3763963"/>
          <p14:tracePt t="31306" x="7985125" y="3778250"/>
          <p14:tracePt t="31369" x="8313738" y="3813175"/>
          <p14:tracePt t="31373" x="8385175" y="3813175"/>
          <p14:tracePt t="31376" x="8413750" y="3827463"/>
          <p14:tracePt t="31392" x="8448675" y="3841750"/>
          <p14:tracePt t="31398" x="8485188" y="3856038"/>
          <p14:tracePt t="31402" x="8528050" y="3856038"/>
          <p14:tracePt t="31408" x="8577263" y="3863975"/>
          <p14:tracePt t="31422" x="8612188" y="3878263"/>
          <p14:tracePt t="31426" x="8648700" y="3878263"/>
          <p14:tracePt t="31440" x="8677275" y="3892550"/>
          <p14:tracePt t="31444" x="8712200" y="3892550"/>
          <p14:tracePt t="31454" x="8734425" y="3892550"/>
          <p14:tracePt t="31458" x="8777288" y="3906838"/>
          <p14:tracePt t="31469" x="8797925" y="3906838"/>
          <p14:tracePt t="31480" x="8826500" y="3913188"/>
          <p14:tracePt t="31484" x="8848725" y="3913188"/>
          <p14:tracePt t="31493" x="8891588" y="3913188"/>
          <p14:tracePt t="31498" x="8897938" y="3927475"/>
          <p14:tracePt t="31511" x="8926513" y="3927475"/>
          <p14:tracePt t="31516" x="8947150" y="3927475"/>
          <p14:tracePt t="31522" x="8975725" y="3927475"/>
          <p14:tracePt t="31532" x="8997950" y="3941763"/>
          <p14:tracePt t="31545" x="9026525" y="3941763"/>
          <p14:tracePt t="31549" x="9040813" y="3941763"/>
          <p14:tracePt t="31553" x="9061450" y="3956050"/>
          <p14:tracePt t="31565" x="9090025" y="3963988"/>
          <p14:tracePt t="31570" x="9097963" y="3963988"/>
          <p14:tracePt t="31590" x="9147175" y="3978275"/>
          <p14:tracePt t="31599" x="9161463" y="3978275"/>
          <p14:tracePt t="31603" x="9175750" y="3992563"/>
          <p14:tracePt t="31616" x="9190038" y="3992563"/>
          <p14:tracePt t="31628" x="9197975" y="3992563"/>
          <p14:tracePt t="31648" x="9197975" y="4006850"/>
          <p14:tracePt t="31652" x="9212263" y="4006850"/>
          <p14:tracePt t="31661" x="9212263" y="4021138"/>
          <p14:tracePt t="31697" x="9212263" y="4027488"/>
          <p14:tracePt t="31731" x="9212263" y="4041775"/>
          <p14:tracePt t="31770" x="9212263" y="4056063"/>
          <p14:tracePt t="31790" x="9197975" y="4070350"/>
          <p14:tracePt t="31806" x="9197975" y="4078288"/>
          <p14:tracePt t="31815" x="9190038" y="4078288"/>
          <p14:tracePt t="31833" x="9190038" y="4092575"/>
          <p14:tracePt t="31847" x="9175750" y="4092575"/>
          <p14:tracePt t="31860" x="9175750" y="4106863"/>
          <p14:tracePt t="31871" x="9161463" y="4106863"/>
          <p14:tracePt t="31906" x="9147175" y="4106863"/>
          <p14:tracePt t="31915" x="9147175" y="4121150"/>
          <p14:tracePt t="31940" x="9140825" y="4121150"/>
          <p14:tracePt t="31970" x="9126538" y="4127500"/>
          <p14:tracePt t="31977" x="9112250" y="4127500"/>
          <p14:tracePt t="31981" x="9097963" y="4141788"/>
          <p14:tracePt t="31992" x="9090025" y="4156075"/>
          <p14:tracePt t="32001" x="9075738" y="4170363"/>
          <p14:tracePt t="32005" x="9061450" y="4178300"/>
          <p14:tracePt t="32018" x="9040813" y="4191000"/>
          <p14:tracePt t="32022" x="9026525" y="4205288"/>
          <p14:tracePt t="32035" x="9012238" y="4219575"/>
          <p14:tracePt t="32039" x="8990013" y="4227513"/>
          <p14:tracePt t="32050" x="8975725" y="4241800"/>
          <p14:tracePt t="32059" x="8961438" y="4256088"/>
          <p14:tracePt t="32064" x="8940800" y="4256088"/>
          <p14:tracePt t="32075" x="8926513" y="4276725"/>
          <p14:tracePt t="32083" x="8912225" y="4276725"/>
          <p14:tracePt t="32088" x="8891588" y="4291013"/>
          <p14:tracePt t="32098" x="8877300" y="4305300"/>
          <p14:tracePt t="32102" x="8848725" y="4305300"/>
          <p14:tracePt t="32114" x="8834438" y="4319588"/>
          <p14:tracePt t="32121" x="8812213" y="4327525"/>
          <p14:tracePt t="32131" x="8783638" y="4327525"/>
          <p14:tracePt t="32136" x="8777288" y="4341813"/>
          <p14:tracePt t="32150" x="8748713" y="4356100"/>
          <p14:tracePt t="32154" x="8712200" y="4356100"/>
          <p14:tracePt t="32158" x="8683625" y="4370388"/>
          <p14:tracePt t="32172" x="8662988" y="4370388"/>
          <p14:tracePt t="32176" x="8634413" y="4376738"/>
          <p14:tracePt t="32188" x="8597900" y="4376738"/>
          <p14:tracePt t="32192" x="8562975" y="4376738"/>
          <p14:tracePt t="32207" x="8485188" y="4391025"/>
          <p14:tracePt t="32215" x="8462963" y="4391025"/>
          <p14:tracePt t="32228" x="8428038" y="4405313"/>
          <p14:tracePt t="32233" x="8377238" y="4405313"/>
          <p14:tracePt t="32242" x="8328025" y="4405313"/>
          <p14:tracePt t="32248" x="8285163" y="4405313"/>
          <p14:tracePt t="32260" x="8234363" y="4419600"/>
          <p14:tracePt t="32264" x="8185150" y="4419600"/>
          <p14:tracePt t="32275" x="8134350" y="4427538"/>
          <p14:tracePt t="32282" x="8085138" y="4427538"/>
          <p14:tracePt t="32290" x="8035925" y="4441825"/>
          <p14:tracePt t="32300" x="7985125" y="4441825"/>
          <p14:tracePt t="32305" x="7921625" y="4456113"/>
          <p14:tracePt t="32320" x="7813675" y="4470400"/>
          <p14:tracePt t="32327" x="7764463" y="4470400"/>
          <p14:tracePt t="32341" x="7707313" y="4470400"/>
          <p14:tracePt t="32347" x="7650163" y="4470400"/>
          <p14:tracePt t="32351" x="7600950" y="4470400"/>
          <p14:tracePt t="32364" x="7550150" y="4470400"/>
          <p14:tracePt t="32383" x="7507288" y="4470400"/>
          <p14:tracePt t="32386" x="7407275" y="4470400"/>
          <p14:tracePt t="32390" x="7372350" y="4470400"/>
          <p14:tracePt t="32400" x="7335838" y="4470400"/>
          <p14:tracePt t="32410" x="7300913" y="4470400"/>
          <p14:tracePt t="32419" x="7258050" y="4470400"/>
          <p14:tracePt t="32442" x="7237413" y="4470400"/>
          <p14:tracePt t="32451" x="7123113" y="4470400"/>
          <p14:tracePt t="32459" x="7094538" y="4470400"/>
          <p14:tracePt t="32469" x="7072313" y="4470400"/>
          <p14:tracePt t="32474" x="7037388" y="4470400"/>
          <p14:tracePt t="32485" x="7008813" y="4470400"/>
          <p14:tracePt t="32503" x="6986588" y="4470400"/>
          <p14:tracePt t="32508" x="6908800" y="4470400"/>
          <p14:tracePt t="32511" x="6894513" y="4470400"/>
          <p14:tracePt t="32521" x="6845300" y="4470400"/>
          <p14:tracePt t="32533" x="6837363" y="4470400"/>
          <p14:tracePt t="32546" x="6794500" y="4470400"/>
          <p14:tracePt t="32550" x="6773863" y="4470400"/>
          <p14:tracePt t="32556" x="6708775" y="4470400"/>
          <p14:tracePt t="32565" x="6694488" y="4470400"/>
          <p14:tracePt t="32574" x="6645275" y="4470400"/>
          <p14:tracePt t="32586" x="6594475" y="4470400"/>
          <p14:tracePt t="32590" x="6559550" y="4470400"/>
          <p14:tracePt t="32594" x="6523038" y="4470400"/>
          <p14:tracePt t="32604" x="6473825" y="4470400"/>
          <p14:tracePt t="32608" x="6424613" y="4470400"/>
          <p14:tracePt t="32618" x="6381750" y="4470400"/>
          <p14:tracePt t="32631" x="6330950" y="4470400"/>
          <p14:tracePt t="32639" x="6281738" y="4470400"/>
          <p14:tracePt t="32643" x="6230938" y="4470400"/>
          <p14:tracePt t="32653" x="6181725" y="4470400"/>
          <p14:tracePt t="32660" x="6130925" y="4476750"/>
          <p14:tracePt t="32672" x="6081713" y="4476750"/>
          <p14:tracePt t="32676" x="6018213" y="4476750"/>
          <p14:tracePt t="32686" x="5981700" y="4476750"/>
          <p14:tracePt t="32703" x="5918200" y="4476750"/>
          <p14:tracePt t="32707" x="5832475" y="4476750"/>
          <p14:tracePt t="32719" x="5795963" y="4491038"/>
          <p14:tracePt t="32723" x="5746750" y="4491038"/>
          <p14:tracePt t="32734" x="5695950" y="4505325"/>
          <p14:tracePt t="32739" x="5661025" y="4505325"/>
          <p14:tracePt t="32751" x="5597525" y="4505325"/>
          <p14:tracePt t="32755" x="5561013" y="4505325"/>
          <p14:tracePt t="32772" x="5454650" y="4519613"/>
          <p14:tracePt t="32782" x="5403850" y="4519613"/>
          <p14:tracePt t="32791" x="5368925" y="4527550"/>
          <p14:tracePt t="32798" x="5318125" y="4527550"/>
          <p14:tracePt t="32802" x="5268913" y="4541838"/>
          <p14:tracePt t="32831" x="5168900" y="4541838"/>
          <p14:tracePt t="32835" x="5105400" y="4556125"/>
          <p14:tracePt t="32838" x="5054600" y="4556125"/>
          <p14:tracePt t="32841" x="4997450" y="4570413"/>
          <p14:tracePt t="32852" x="4933950" y="4583113"/>
          <p14:tracePt t="32866" x="4870450" y="4591050"/>
          <p14:tracePt t="32871" x="4805363" y="4605338"/>
          <p14:tracePt t="32875" x="4741863" y="4619625"/>
          <p14:tracePt t="32887" x="4670425" y="4633913"/>
          <p14:tracePt t="32891" x="4605338" y="4640263"/>
          <p14:tracePt t="32905" x="4533900" y="4654550"/>
          <p14:tracePt t="32909" x="4470400" y="4668838"/>
          <p14:tracePt t="32922" x="4406900" y="4668838"/>
          <p14:tracePt t="32926" x="4356100" y="4683125"/>
          <p14:tracePt t="32947" x="4292600" y="4683125"/>
          <p14:tracePt t="32955" x="4170363" y="4691063"/>
          <p14:tracePt t="32959" x="4106863" y="4691063"/>
          <p14:tracePt t="32963" x="4043363" y="4691063"/>
          <p14:tracePt t="32974" x="3978275" y="4691063"/>
          <p14:tracePt t="32983" x="3929063" y="4691063"/>
          <p14:tracePt t="32986" x="3878263" y="4691063"/>
          <p14:tracePt t="33002" x="3814763" y="4691063"/>
          <p14:tracePt t="33007" x="3763963" y="4691063"/>
          <p14:tracePt t="33015" x="3714750" y="4691063"/>
          <p14:tracePt t="33022" x="3663950" y="4691063"/>
          <p14:tracePt t="33031" x="3629025" y="4691063"/>
          <p14:tracePt t="33036" x="3579813" y="4683125"/>
          <p14:tracePt t="33050" x="3543300" y="4668838"/>
          <p14:tracePt t="33073" x="3508375" y="4654550"/>
          <p14:tracePt t="33078" x="3429000" y="4619625"/>
          <p14:tracePt t="33089" x="3394075" y="4605338"/>
          <p14:tracePt t="33093" x="3365500" y="4591050"/>
          <p14:tracePt t="33108" x="3343275" y="4570413"/>
          <p14:tracePt t="33114" x="3314700" y="4556125"/>
          <p14:tracePt t="33119" x="3294063" y="4527550"/>
          <p14:tracePt t="33137" x="3244850" y="4491038"/>
          <p14:tracePt t="33141" x="3216275" y="4470400"/>
          <p14:tracePt t="33154" x="3194050" y="4456113"/>
          <p14:tracePt t="33158" x="3179763" y="4427538"/>
          <p14:tracePt t="33170" x="3151188" y="4419600"/>
          <p14:tracePt t="33175" x="3144838" y="4405313"/>
          <p14:tracePt t="33190" x="3130550" y="4376738"/>
          <p14:tracePt t="33194" x="3116263" y="4376738"/>
          <p14:tracePt t="33198" x="3116263" y="4370388"/>
          <p14:tracePt t="33211" x="3116263" y="4356100"/>
          <p14:tracePt t="33215" x="3101975" y="4341813"/>
          <p14:tracePt t="33225" x="3101975" y="4327525"/>
          <p14:tracePt t="33230" x="3101975" y="4319588"/>
          <p14:tracePt t="33242" x="3101975" y="4305300"/>
          <p14:tracePt t="33256" x="3101975" y="4291013"/>
          <p14:tracePt t="33273" x="3101975" y="4276725"/>
          <p14:tracePt t="33294" x="3116263" y="4270375"/>
          <p14:tracePt t="33318" x="3130550" y="4270375"/>
          <p14:tracePt t="33349" x="3144838" y="4270375"/>
          <p14:tracePt t="33385" x="3151188" y="4270375"/>
          <p14:tracePt t="33430" x="3165475" y="4270375"/>
          <p14:tracePt t="33438" x="3179763" y="4270375"/>
          <p14:tracePt t="33443" x="3194050" y="4270375"/>
          <p14:tracePt t="33447" x="3201988" y="4270375"/>
          <p14:tracePt t="33459" x="3216275" y="4270375"/>
          <p14:tracePt t="33466" x="3244850" y="4270375"/>
          <p14:tracePt t="33471" x="3279775" y="4270375"/>
          <p14:tracePt t="33485" x="3314700" y="4270375"/>
          <p14:tracePt t="33490" x="3357563" y="4270375"/>
          <p14:tracePt t="33500" x="3394075" y="4270375"/>
          <p14:tracePt t="33507" x="3429000" y="4270375"/>
          <p14:tracePt t="33513" x="3479800" y="4270375"/>
          <p14:tracePt t="33534" x="3529013" y="4270375"/>
          <p14:tracePt t="33540" x="3608388" y="4270375"/>
          <p14:tracePt t="33550" x="3643313" y="4276725"/>
          <p14:tracePt t="33555" x="3678238" y="4276725"/>
          <p14:tracePt t="33560" x="3714750" y="4276725"/>
          <p14:tracePt t="33575" x="3743325" y="4276725"/>
          <p14:tracePt t="33587" x="3778250" y="4276725"/>
          <p14:tracePt t="33591" x="3814763" y="4291013"/>
          <p14:tracePt t="33596" x="3857625" y="4291013"/>
          <p14:tracePt t="33606" x="3878263" y="4305300"/>
          <p14:tracePt t="33611" x="3906838" y="4305300"/>
          <p14:tracePt t="33622" x="3929063" y="4305300"/>
          <p14:tracePt t="33627" x="3971925" y="4319588"/>
          <p14:tracePt t="33641" x="3978275" y="4319588"/>
          <p14:tracePt t="33647" x="4006850" y="4319588"/>
          <p14:tracePt t="33654" x="4021138" y="4327525"/>
          <p14:tracePt t="33658" x="4029075" y="4327525"/>
          <p14:tracePt t="33669" x="4043363" y="4327525"/>
          <p14:tracePt t="33673" x="4070350" y="4327525"/>
          <p14:tracePt t="33701" x="4092575" y="4341813"/>
          <p14:tracePt t="33716" x="4106863" y="4341813"/>
          <p14:tracePt t="33740" x="4121150" y="4341813"/>
          <p14:tracePt t="33774" x="4127500" y="4356100"/>
          <p14:tracePt t="33793" x="4141788" y="4356100"/>
          <p14:tracePt t="33829" x="4170363" y="4370388"/>
          <p14:tracePt t="33834" x="4178300" y="4370388"/>
          <p14:tracePt t="33847" x="4192588" y="4370388"/>
          <p14:tracePt t="33858" x="4206875" y="4376738"/>
          <p14:tracePt t="33861" x="4221163" y="4376738"/>
          <p14:tracePt t="33864" x="4227513" y="4376738"/>
          <p14:tracePt t="33874" x="4241800" y="4376738"/>
          <p14:tracePt t="33891" x="4256088" y="4376738"/>
          <p14:tracePt t="33904" x="4270375" y="4376738"/>
          <p14:tracePt t="33908" x="4278313" y="4376738"/>
          <p14:tracePt t="33918" x="4292600" y="4376738"/>
          <p14:tracePt t="33923" x="4306888" y="4376738"/>
          <p14:tracePt t="33941" x="4327525" y="4376738"/>
          <p14:tracePt t="33951" x="4341813" y="4376738"/>
          <p14:tracePt t="33968" x="4356100" y="4376738"/>
          <p14:tracePt t="33973" x="4370388" y="4376738"/>
          <p14:tracePt t="33998" x="4378325" y="4376738"/>
          <p14:tracePt t="34010" x="4392613" y="4376738"/>
          <p14:tracePt t="34211" x="4392613" y="4391025"/>
          <p14:tracePt t="34227" x="4378325" y="4391025"/>
          <p14:tracePt t="34245" x="4370388" y="4391025"/>
          <p14:tracePt t="34272" x="4356100" y="4391025"/>
          <p14:tracePt t="34285" x="4356100" y="4405313"/>
          <p14:tracePt t="34300" x="4341813" y="4405313"/>
          <p14:tracePt t="34308" x="4327525" y="4405313"/>
          <p14:tracePt t="34328" x="4321175" y="4405313"/>
          <p14:tracePt t="34337" x="4306888" y="4405313"/>
          <p14:tracePt t="34351" x="4292600" y="4405313"/>
          <p14:tracePt t="34364" x="4278313" y="4419600"/>
          <p14:tracePt t="34371" x="4270375" y="4419600"/>
          <p14:tracePt t="34384" x="4256088" y="4419600"/>
          <p14:tracePt t="34393" x="4241800" y="4419600"/>
          <p14:tracePt t="34398" x="4227513" y="4419600"/>
          <p14:tracePt t="34409" x="4221163" y="4419600"/>
          <p14:tracePt t="34414" x="4206875" y="4419600"/>
          <p14:tracePt t="34424" x="4192588" y="4419600"/>
          <p14:tracePt t="34434" x="4178300" y="4419600"/>
          <p14:tracePt t="34440" x="4156075" y="4419600"/>
          <p14:tracePt t="34449" x="4141788" y="4419600"/>
          <p14:tracePt t="34453" x="4127500" y="4419600"/>
          <p14:tracePt t="34464" x="4121150" y="4419600"/>
          <p14:tracePt t="34479" x="4078288" y="4427538"/>
          <p14:tracePt t="34491" x="4070350" y="4427538"/>
          <p14:tracePt t="34495" x="4043363" y="4427538"/>
          <p14:tracePt t="34504" x="4029075" y="4427538"/>
          <p14:tracePt t="34516" x="4021138" y="4427538"/>
          <p14:tracePt t="34520" x="3992563" y="4427538"/>
          <p14:tracePt t="34533" x="3971925" y="4427538"/>
          <p14:tracePt t="34541" x="3957638" y="4427538"/>
          <p14:tracePt t="34546" x="3943350" y="4427538"/>
          <p14:tracePt t="34550" x="3921125" y="4427538"/>
          <p14:tracePt t="34595" x="3892550" y="4427538"/>
          <p14:tracePt t="34602" x="3814763" y="4427538"/>
          <p14:tracePt t="34611" x="3792538" y="4427538"/>
          <p14:tracePt t="34616" x="3778250" y="4419600"/>
          <p14:tracePt t="34626" x="3763963" y="4419600"/>
          <p14:tracePt t="34632" x="3757613" y="4405313"/>
          <p14:tracePt t="34648" x="3729038" y="4391025"/>
          <p14:tracePt t="34665" x="3714750" y="4391025"/>
          <p14:tracePt t="34671" x="3706813" y="4376738"/>
          <p14:tracePt t="34676" x="3692525" y="4376738"/>
          <p14:tracePt t="34681" x="3663950" y="4370388"/>
          <p14:tracePt t="34699" x="3643313" y="4356100"/>
          <p14:tracePt t="34705" x="3614738" y="4341813"/>
          <p14:tracePt t="34719" x="3608388" y="4327525"/>
          <p14:tracePt t="34724" x="3594100" y="4327525"/>
          <p14:tracePt t="34730" x="3565525" y="4319588"/>
          <p14:tracePt t="34738" x="3557588" y="4305300"/>
          <p14:tracePt t="34756" x="3543300" y="4291013"/>
          <p14:tracePt t="34768" x="3508375" y="4256088"/>
          <p14:tracePt t="34772" x="3465513" y="4241800"/>
          <p14:tracePt t="34776" x="3457575" y="4227513"/>
          <p14:tracePt t="34788" x="3443288" y="4205288"/>
          <p14:tracePt t="34792" x="3414713" y="4191000"/>
          <p14:tracePt t="34805" x="3408363" y="4170363"/>
          <p14:tracePt t="34816" x="3379788" y="4156075"/>
          <p14:tracePt t="34820" x="3357563" y="4127500"/>
          <p14:tracePt t="34831" x="3328988" y="4106863"/>
          <p14:tracePt t="34835" x="3314700" y="4092575"/>
          <p14:tracePt t="34845" x="3294063" y="4070350"/>
          <p14:tracePt t="34850" x="3279775" y="4056063"/>
          <p14:tracePt t="34870" x="3244850" y="4021138"/>
          <p14:tracePt t="34877" x="3230563" y="4006850"/>
          <p14:tracePt t="34881" x="3216275" y="3992563"/>
          <p14:tracePt t="34895" x="3201988" y="3978275"/>
          <p14:tracePt t="34910" x="3201988" y="3963988"/>
          <p14:tracePt t="34933" x="3201988" y="3941763"/>
          <p14:tracePt t="34936" x="3201988" y="3927475"/>
          <p14:tracePt t="34972" x="3216275" y="3906838"/>
          <p14:tracePt t="34981" x="3230563" y="3906838"/>
          <p14:tracePt t="34985" x="3244850" y="3892550"/>
          <p14:tracePt t="35015" x="3251200" y="3878263"/>
          <p14:tracePt t="35020" x="3265488" y="3878263"/>
          <p14:tracePt t="35031" x="3279775" y="3863975"/>
          <p14:tracePt t="35035" x="3294063" y="3863975"/>
          <p14:tracePt t="35054" x="3328988" y="3856038"/>
          <p14:tracePt t="35059" x="3357563" y="3856038"/>
          <p14:tracePt t="35070" x="3379788" y="3856038"/>
          <p14:tracePt t="35075" x="3414713" y="3841750"/>
          <p14:tracePt t="35098" x="3429000" y="3841750"/>
          <p14:tracePt t="35102" x="3514725" y="3827463"/>
          <p14:tracePt t="35106" x="3529013" y="3827463"/>
          <p14:tracePt t="35118" x="3557588" y="3827463"/>
          <p14:tracePt t="35126" x="3594100" y="3827463"/>
          <p14:tracePt t="35131" x="3629025" y="3827463"/>
          <p14:tracePt t="35141" x="3663950" y="3827463"/>
          <p14:tracePt t="35150" x="3692525" y="3827463"/>
          <p14:tracePt t="35154" x="3743325" y="3827463"/>
          <p14:tracePt t="35166" x="3778250" y="3827463"/>
          <p14:tracePt t="35177" x="3814763" y="3827463"/>
          <p14:tracePt t="35181" x="3857625" y="3827463"/>
          <p14:tracePt t="35190" x="3892550" y="3841750"/>
          <p14:tracePt t="35195" x="3943350" y="3841750"/>
          <p14:tracePt t="35207" x="3978275" y="3856038"/>
          <p14:tracePt t="35223" x="4006850" y="3856038"/>
          <p14:tracePt t="35229" x="4043363" y="3863975"/>
          <p14:tracePt t="35233" x="4078288" y="3863975"/>
          <p14:tracePt t="35237" x="4121150" y="3878263"/>
          <p14:tracePt t="35249" x="4141788" y="3878263"/>
          <p14:tracePt t="35253" x="4170363" y="3892550"/>
          <p14:tracePt t="35266" x="4192588" y="3892550"/>
          <p14:tracePt t="35278" x="4206875" y="3906838"/>
          <p14:tracePt t="35283" x="4227513" y="3906838"/>
          <p14:tracePt t="35289" x="4241800" y="3913188"/>
          <p14:tracePt t="35306" x="4256088" y="3913188"/>
          <p14:tracePt t="35310" x="4270375" y="3927475"/>
          <p14:tracePt t="35321" x="4278313" y="3927475"/>
          <p14:tracePt t="35342" x="4306888" y="3941763"/>
          <p14:tracePt t="35352" x="4306888" y="3956050"/>
          <p14:tracePt t="35360" x="4321175" y="3956050"/>
          <p14:tracePt t="35370" x="4327525" y="3963988"/>
          <p14:tracePt t="35384" x="4341813" y="3978275"/>
          <p14:tracePt t="35414" x="4370388" y="4006850"/>
          <p14:tracePt t="35426" x="4378325" y="4006850"/>
          <p14:tracePt t="35443" x="4392613" y="4021138"/>
          <p14:tracePt t="35448" x="4392613" y="4027488"/>
          <p14:tracePt t="35455" x="4406900" y="4027488"/>
          <p14:tracePt t="35466" x="4406900" y="4041775"/>
          <p14:tracePt t="35471" x="4421188" y="4041775"/>
          <p14:tracePt t="35500" x="4456113" y="4078288"/>
          <p14:tracePt t="35504" x="4456113" y="4092575"/>
          <p14:tracePt t="35514" x="4470400" y="4106863"/>
          <p14:tracePt t="35518" x="4484688" y="4106863"/>
          <p14:tracePt t="35531" x="4484688" y="4121150"/>
          <p14:tracePt t="35536" x="4491038" y="4127500"/>
          <p14:tracePt t="35561" x="4505325" y="4141788"/>
          <p14:tracePt t="35572" x="4505325" y="4156075"/>
          <p14:tracePt t="35591" x="4505325" y="4170363"/>
          <p14:tracePt t="35619" x="4505325" y="4178300"/>
          <p14:tracePt t="35631" x="4505325" y="4191000"/>
          <p14:tracePt t="35666" x="4484688" y="4205288"/>
          <p14:tracePt t="35670" x="4470400" y="4205288"/>
          <p14:tracePt t="35682" x="4470400" y="4219575"/>
          <p14:tracePt t="35693" x="4456113" y="4219575"/>
          <p14:tracePt t="35698" x="4441825" y="4219575"/>
          <p14:tracePt t="35702" x="4427538" y="4227513"/>
          <p14:tracePt t="35716" x="4421188" y="4241800"/>
          <p14:tracePt t="35727" x="4406900" y="4241800"/>
          <p14:tracePt t="35731" x="4392613" y="4256088"/>
          <p14:tracePt t="35735" x="4378325" y="4256088"/>
          <p14:tracePt t="35747" x="4370388" y="4270375"/>
          <p14:tracePt t="35756" x="4356100" y="4270375"/>
          <p14:tracePt t="35760" x="4341813" y="4270375"/>
          <p14:tracePt t="35771" x="4341813" y="4276725"/>
          <p14:tracePt t="35785" x="4327525" y="4276725"/>
          <p14:tracePt t="35800" x="4321175" y="4276725"/>
          <p14:tracePt t="35812" x="4306888" y="4276725"/>
          <p14:tracePt t="35826" x="4292600" y="4276725"/>
          <p14:tracePt t="35836" x="4278313" y="4276725"/>
          <p14:tracePt t="35865" x="4241800" y="4270375"/>
          <p14:tracePt t="35883" x="4227513" y="4270375"/>
          <p14:tracePt t="35891" x="4221163" y="4256088"/>
          <p14:tracePt t="35900" x="4206875" y="4256088"/>
          <p14:tracePt t="35923" x="4192588" y="4241800"/>
          <p14:tracePt t="35939" x="4178300" y="4227513"/>
          <p14:tracePt t="42621" x="4141788" y="4227513"/>
          <p14:tracePt t="42632" x="4121150" y="4227513"/>
          <p14:tracePt t="42640" x="4070350" y="4256088"/>
          <p14:tracePt t="42650" x="4029075" y="4276725"/>
          <p14:tracePt t="42654" x="3957638" y="4305300"/>
          <p14:tracePt t="42667" x="3906838" y="4341813"/>
          <p14:tracePt t="42671" x="3829050" y="4370388"/>
          <p14:tracePt t="42682" x="3757613" y="4419600"/>
          <p14:tracePt t="42686" x="3692525" y="4456113"/>
          <p14:tracePt t="42699" x="3614738" y="4491038"/>
          <p14:tracePt t="42703" x="3543300" y="4527550"/>
          <p14:tracePt t="42714" x="3514725" y="4527550"/>
          <p14:tracePt t="42721" x="3465513" y="4556125"/>
          <p14:tracePt t="42725" x="3429000" y="4570413"/>
          <p14:tracePt t="42737" x="3408363" y="4570413"/>
          <p14:tracePt t="42749" x="3394075" y="4583113"/>
          <p14:tracePt t="42756" x="3365500" y="4583113"/>
          <p14:tracePt t="42773" x="3357563" y="4583113"/>
          <p14:tracePt t="42868" x="3365500" y="4583113"/>
          <p14:tracePt t="42895" x="3379788" y="4583113"/>
          <p14:tracePt t="42906" x="3394075" y="4583113"/>
          <p14:tracePt t="42910" x="3408363" y="4583113"/>
          <p14:tracePt t="42922" x="3414713" y="4583113"/>
          <p14:tracePt t="42926" x="3429000" y="4583113"/>
          <p14:tracePt t="42937" x="3457575" y="4583113"/>
          <p14:tracePt t="42947" x="3465513" y="4583113"/>
          <p14:tracePt t="42952" x="3479800" y="4583113"/>
          <p14:tracePt t="42961" x="3508375" y="4583113"/>
          <p14:tracePt t="42971" x="3514725" y="4583113"/>
          <p14:tracePt t="42981" x="3543300" y="4583113"/>
          <p14:tracePt t="42985" x="3557588" y="4583113"/>
          <p14:tracePt t="42998" x="3594100" y="4583113"/>
          <p14:tracePt t="43003" x="3614738" y="4591050"/>
          <p14:tracePt t="43007" x="3643313" y="4591050"/>
          <p14:tracePt t="43020" x="3678238" y="4605338"/>
          <p14:tracePt t="43025" x="3714750" y="4605338"/>
          <p14:tracePt t="43037" x="3729038" y="4619625"/>
          <p14:tracePt t="43043" x="3778250" y="4633913"/>
          <p14:tracePt t="43051" x="3806825" y="4633913"/>
          <p14:tracePt t="43055" x="3829050" y="4633913"/>
          <p14:tracePt t="43068" x="3857625" y="4640263"/>
          <p14:tracePt t="43072" x="3878263" y="4640263"/>
          <p14:tracePt t="43085" x="3906838" y="4640263"/>
          <p14:tracePt t="43091" x="3929063" y="4654550"/>
          <p14:tracePt t="43105" x="3971925" y="4654550"/>
          <p14:tracePt t="43113" x="3978275" y="4654550"/>
          <p14:tracePt t="43125" x="3992563" y="4668838"/>
          <p14:tracePt t="43131" x="4006850" y="4668838"/>
          <p14:tracePt t="43136" x="4021138" y="4683125"/>
          <p14:tracePt t="43149" x="4029075" y="4683125"/>
          <p14:tracePt t="43161" x="4043363" y="4691063"/>
          <p14:tracePt t="43170" x="4057650" y="4705350"/>
          <p14:tracePt t="43183" x="4057650" y="4719638"/>
          <p14:tracePt t="43187" x="4070350" y="4719638"/>
          <p14:tracePt t="43199" x="4070350" y="4733925"/>
          <p14:tracePt t="43208" x="4070350" y="4740275"/>
          <p14:tracePt t="43221" x="4070350" y="4754563"/>
          <p14:tracePt t="43235" x="4070350" y="4768850"/>
          <p14:tracePt t="43243" x="4070350" y="4783138"/>
          <p14:tracePt t="43261" x="4070350" y="4791075"/>
          <p14:tracePt t="43271" x="4070350" y="4805363"/>
          <p14:tracePt t="43275" x="4070350" y="4819650"/>
          <p14:tracePt t="43289" x="4070350" y="4840288"/>
          <p14:tracePt t="43301" x="4070350" y="4854575"/>
          <p14:tracePt t="43309" x="4070350" y="4868863"/>
          <p14:tracePt t="43317" x="4070350" y="4883150"/>
          <p14:tracePt t="43325" x="4070350" y="4891088"/>
          <p14:tracePt t="43333" x="4070350" y="4919663"/>
          <p14:tracePt t="43337" x="4070350" y="4933950"/>
          <p14:tracePt t="43350" x="4070350" y="4954588"/>
          <p14:tracePt t="43381" x="4043363" y="5040313"/>
          <p14:tracePt t="43386" x="4029075" y="5068888"/>
          <p14:tracePt t="43400" x="4021138" y="5089525"/>
          <p14:tracePt t="43404" x="4006850" y="5103813"/>
          <p14:tracePt t="43416" x="3992563" y="5132388"/>
          <p14:tracePt t="43420" x="3978275" y="5154613"/>
          <p14:tracePt t="43456" x="3971925" y="5168900"/>
          <p14:tracePt t="43460" x="3921125" y="5218113"/>
          <p14:tracePt t="43473" x="3906838" y="5232400"/>
          <p14:tracePt t="43478" x="3892550" y="5246688"/>
          <p14:tracePt t="43503" x="3863975" y="5246688"/>
          <p14:tracePt t="43511" x="3806825" y="5268913"/>
          <p14:tracePt t="43515" x="3763963" y="5268913"/>
          <p14:tracePt t="43525" x="3757613" y="5283200"/>
          <p14:tracePt t="43535" x="3714750" y="5283200"/>
          <p14:tracePt t="43540" x="3678238" y="5297488"/>
          <p14:tracePt t="43550" x="3643313" y="5297488"/>
          <p14:tracePt t="43558" x="3614738" y="5303838"/>
          <p14:tracePt t="43564" x="3579813" y="5303838"/>
          <p14:tracePt t="43576" x="3529013" y="5318125"/>
          <p14:tracePt t="43585" x="3494088" y="5318125"/>
          <p14:tracePt t="43590" x="3443288" y="5318125"/>
          <p14:tracePt t="43601" x="3414713" y="5318125"/>
          <p14:tracePt t="43606" x="3357563" y="5332413"/>
          <p14:tracePt t="43618" x="3343275" y="5332413"/>
          <p14:tracePt t="43622" x="3300413" y="5332413"/>
          <p14:tracePt t="43627" x="3265488" y="5332413"/>
          <p14:tracePt t="43638" x="3230563" y="5332413"/>
          <p14:tracePt t="43648" x="3201988" y="5332413"/>
          <p14:tracePt t="43653" x="3151188" y="5332413"/>
          <p14:tracePt t="43666" x="3116263" y="5332413"/>
          <p14:tracePt t="43671" x="3094038" y="5332413"/>
          <p14:tracePt t="43680" x="3051175" y="5318125"/>
          <p14:tracePt t="43684" x="3030538" y="5297488"/>
          <p14:tracePt t="43698" x="2994025" y="5283200"/>
          <p14:tracePt t="43708" x="2965450" y="5254625"/>
          <p14:tracePt t="43713" x="2951163" y="5246688"/>
          <p14:tracePt t="43717" x="2901950" y="5203825"/>
          <p14:tracePt t="43731" x="2879725" y="5183188"/>
          <p14:tracePt t="43736" x="2865438" y="5146675"/>
          <p14:tracePt t="43740" x="2844800" y="5103813"/>
          <p14:tracePt t="43766" x="2801938" y="5032375"/>
          <p14:tracePt t="43778" x="2795588" y="4989513"/>
          <p14:tracePt t="43782" x="2781300" y="4968875"/>
          <p14:tracePt t="43794" x="2781300" y="4954588"/>
          <p14:tracePt t="43799" x="2781300" y="4933950"/>
          <p14:tracePt t="43808" x="2781300" y="4919663"/>
          <p14:tracePt t="43831" x="2781300" y="4905375"/>
          <p14:tracePt t="43836" x="2781300" y="4891088"/>
          <p14:tracePt t="43840" x="2781300" y="4883150"/>
          <p14:tracePt t="43844" x="2781300" y="4868863"/>
          <p14:tracePt t="43875" x="2795588" y="4840288"/>
          <p14:tracePt t="43883" x="2816225" y="4819650"/>
          <p14:tracePt t="43887" x="2844800" y="4805363"/>
          <p14:tracePt t="43900" x="2865438" y="4783138"/>
          <p14:tracePt t="43910" x="2894013" y="4754563"/>
          <p14:tracePt t="43914" x="2930525" y="4733925"/>
          <p14:tracePt t="43919" x="2979738" y="4705350"/>
          <p14:tracePt t="43934" x="3051175" y="4668838"/>
          <p14:tracePt t="43945" x="3101975" y="4640263"/>
          <p14:tracePt t="43957" x="3144838" y="4633913"/>
          <p14:tracePt t="43961" x="3194050" y="4605338"/>
          <p14:tracePt t="43972" x="3244850" y="4591050"/>
          <p14:tracePt t="43976" x="3279775" y="4591050"/>
          <p14:tracePt t="43986" x="3328988" y="4583113"/>
          <p14:tracePt t="43992" x="3379788" y="4570413"/>
          <p14:tracePt t="44010" x="3414713" y="4570413"/>
          <p14:tracePt t="44014" x="3465513" y="4556125"/>
          <p14:tracePt t="44018" x="3514725" y="4556125"/>
          <p14:tracePt t="44023" x="3565525" y="4556125"/>
          <p14:tracePt t="44035" x="3614738" y="4556125"/>
          <p14:tracePt t="44039" x="3663950" y="4556125"/>
          <p14:tracePt t="44049" x="3714750" y="4556125"/>
          <p14:tracePt t="44058" x="3763963" y="4570413"/>
          <p14:tracePt t="44064" x="3814763" y="4591050"/>
          <p14:tracePt t="44077" x="3863975" y="4605338"/>
          <p14:tracePt t="44082" x="3906838" y="4619625"/>
          <p14:tracePt t="44086" x="3957638" y="4640263"/>
          <p14:tracePt t="44100" x="3971925" y="4654550"/>
          <p14:tracePt t="44105" x="4029075" y="4683125"/>
          <p14:tracePt t="44124" x="4057650" y="4691063"/>
          <p14:tracePt t="44128" x="4121150" y="4733925"/>
          <p14:tracePt t="44142" x="4141788" y="4754563"/>
          <p14:tracePt t="44148" x="4156075" y="4768850"/>
          <p14:tracePt t="44152" x="4178300" y="4783138"/>
          <p14:tracePt t="44166" x="4192588" y="4791075"/>
          <p14:tracePt t="44178" x="4206875" y="4805363"/>
          <p14:tracePt t="44186" x="4221163" y="4819650"/>
          <p14:tracePt t="44197" x="4221163" y="4833938"/>
          <p14:tracePt t="44201" x="4227513" y="4840288"/>
          <p14:tracePt t="44236" x="4227513" y="4854575"/>
          <p14:tracePt t="44248" x="4227513" y="4868863"/>
          <p14:tracePt t="44281" x="4227513" y="4883150"/>
          <p14:tracePt t="44300" x="4241800" y="4891088"/>
          <p14:tracePt t="44316" x="4270375" y="4905375"/>
          <p14:tracePt t="44342" x="4327525" y="4940300"/>
          <p14:tracePt t="44350" x="4356100" y="4968875"/>
          <p14:tracePt t="44355" x="4392613" y="4989513"/>
          <p14:tracePt t="44364" x="4427538" y="5018088"/>
          <p14:tracePt t="44368" x="4470400" y="5040313"/>
          <p14:tracePt t="44389" x="4556125" y="5103813"/>
          <p14:tracePt t="44400" x="4605338" y="5132388"/>
          <p14:tracePt t="44404" x="4656138" y="5154613"/>
          <p14:tracePt t="44408" x="4691063" y="5183188"/>
          <p14:tracePt t="44422" x="4719638" y="5197475"/>
          <p14:tracePt t="44432" x="4741863" y="5203825"/>
          <p14:tracePt t="44436" x="4784725" y="5218113"/>
          <p14:tracePt t="44440" x="4805363" y="5232400"/>
          <p14:tracePt t="44458" x="4819650" y="5232400"/>
          <p14:tracePt t="44464" x="4833938" y="5246688"/>
          <p14:tracePt t="44477" x="4841875" y="5246688"/>
          <p14:tracePt t="44482" x="4856163" y="5254625"/>
          <p14:tracePt t="44497" x="4870450" y="5254625"/>
          <p14:tracePt t="44529" x="4870450" y="5268913"/>
          <p14:tracePt t="44562" x="4856163" y="5268913"/>
          <p14:tracePt t="44591" x="4841875" y="5268913"/>
          <p14:tracePt t="44596" x="4833938" y="5283200"/>
          <p14:tracePt t="44608" x="4819650" y="5283200"/>
          <p14:tracePt t="44612" x="4805363" y="5283200"/>
          <p14:tracePt t="44621" x="4784725" y="5283200"/>
          <p14:tracePt t="44632" x="4770438" y="5283200"/>
          <p14:tracePt t="44636" x="4741863" y="5283200"/>
          <p14:tracePt t="44648" x="4733925" y="5283200"/>
          <p14:tracePt t="44654" x="4705350" y="5283200"/>
          <p14:tracePt t="44658" x="4684713" y="5283200"/>
          <p14:tracePt t="44668" x="4656138" y="5283200"/>
          <p14:tracePt t="44678" x="4633913" y="5283200"/>
          <p14:tracePt t="44689" x="4619625" y="5283200"/>
          <p14:tracePt t="44694" x="4584700" y="5268913"/>
          <p14:tracePt t="44703" x="4556125" y="5254625"/>
          <p14:tracePt t="44707" x="4533900" y="5254625"/>
          <p14:tracePt t="44727" x="4484688" y="5218113"/>
          <p14:tracePt t="44740" x="4441825" y="5203825"/>
          <p14:tracePt t="44744" x="4421188" y="5183188"/>
          <p14:tracePt t="44748" x="4406900" y="5168900"/>
          <p14:tracePt t="44764" x="4378325" y="5154613"/>
          <p14:tracePt t="44767" x="4356100" y="5132388"/>
          <p14:tracePt t="44777" x="4327525" y="5118100"/>
          <p14:tracePt t="44782" x="4321175" y="5103813"/>
          <p14:tracePt t="44794" x="4306888" y="5083175"/>
          <p14:tracePt t="44799" x="4278313" y="5068888"/>
          <p14:tracePt t="44803" x="4278313" y="5040313"/>
          <p14:tracePt t="44822" x="4256088" y="5018088"/>
          <p14:tracePt t="44831" x="4256088" y="5003800"/>
          <p14:tracePt t="44838" x="4256088" y="4989513"/>
          <p14:tracePt t="44852" x="4256088" y="4983163"/>
          <p14:tracePt t="44864" x="4256088" y="4968875"/>
          <p14:tracePt t="44887" x="4256088" y="4954588"/>
          <p14:tracePt t="44907" x="4270375" y="4940300"/>
          <p14:tracePt t="44918" x="4292600" y="4933950"/>
          <p14:tracePt t="44935" x="4321175" y="4933950"/>
          <p14:tracePt t="44939" x="4356100" y="4919663"/>
          <p14:tracePt t="44943" x="4392613" y="4905375"/>
          <p14:tracePt t="44957" x="4421188" y="4891088"/>
          <p14:tracePt t="44964" x="4470400" y="4883150"/>
          <p14:tracePt t="44979" x="4505325" y="4868863"/>
          <p14:tracePt t="44983" x="4584700" y="4840288"/>
          <p14:tracePt t="44991" x="4633913" y="4833938"/>
          <p14:tracePt t="45006" x="4691063" y="4819650"/>
          <p14:tracePt t="45017" x="4741863" y="4819650"/>
          <p14:tracePt t="45021" x="4805363" y="4805363"/>
          <p14:tracePt t="45024" x="4870450" y="4791075"/>
          <p14:tracePt t="45034" x="4940300" y="4783138"/>
          <p14:tracePt t="45038" x="5005388" y="4783138"/>
          <p14:tracePt t="45051" x="5068888" y="4783138"/>
          <p14:tracePt t="45055" x="5154613" y="4768850"/>
          <p14:tracePt t="45066" x="5233988" y="4768850"/>
          <p14:tracePt t="45070" x="5318125" y="4768850"/>
          <p14:tracePt t="45083" x="5403850" y="4754563"/>
          <p14:tracePt t="45092" x="5483225" y="4740275"/>
          <p14:tracePt t="45099" x="5568950" y="4740275"/>
          <p14:tracePt t="45103" x="5718175" y="4740275"/>
          <p14:tracePt t="45116" x="5818188" y="4740275"/>
          <p14:tracePt t="45120" x="5867400" y="4740275"/>
          <p14:tracePt t="45133" x="5981700" y="4733925"/>
          <p14:tracePt t="45144" x="6145213" y="4733925"/>
          <p14:tracePt t="45148" x="6196013" y="4733925"/>
          <p14:tracePt t="45151" x="6381750" y="4733925"/>
          <p14:tracePt t="45162" x="6496050" y="4733925"/>
          <p14:tracePt t="45167" x="6623050" y="4733925"/>
          <p14:tracePt t="45181" x="6745288" y="4733925"/>
          <p14:tracePt t="45186" x="6888163" y="4733925"/>
          <p14:tracePt t="45190" x="7023100" y="4733925"/>
          <p14:tracePt t="45201" x="7158038" y="4733925"/>
          <p14:tracePt t="45207" x="7237413" y="4733925"/>
          <p14:tracePt t="45217" x="7450138" y="4733925"/>
          <p14:tracePt t="45227" x="7586663" y="4733925"/>
          <p14:tracePt t="45231" x="7650163" y="4733925"/>
          <p14:tracePt t="45242" x="7835900" y="4733925"/>
          <p14:tracePt t="45261" x="7899400" y="4733925"/>
          <p14:tracePt t="45266" x="8121650" y="4740275"/>
          <p14:tracePt t="45271" x="8234363" y="4740275"/>
          <p14:tracePt t="45283" x="8328025" y="4740275"/>
          <p14:tracePt t="45288" x="8434388" y="4754563"/>
          <p14:tracePt t="45299" x="8534400" y="4768850"/>
          <p14:tracePt t="45308" x="8626475" y="4768850"/>
          <p14:tracePt t="45315" x="8712200" y="4783138"/>
          <p14:tracePt t="45338" x="8961438" y="4805363"/>
          <p14:tracePt t="45347" x="9026525" y="4819650"/>
          <p14:tracePt t="45351" x="9097963" y="4819650"/>
          <p14:tracePt t="45361" x="9161463" y="4833938"/>
          <p14:tracePt t="45372" x="9226550" y="4833938"/>
          <p14:tracePt t="45376" x="9297988" y="4840288"/>
          <p14:tracePt t="45389" x="9347200" y="4840288"/>
          <p14:tracePt t="45415" x="9410700" y="4854575"/>
          <p14:tracePt t="45419" x="9575800" y="4883150"/>
          <p14:tracePt t="45424" x="9604375" y="4883150"/>
          <p14:tracePt t="45436" x="9675813" y="4891088"/>
          <p14:tracePt t="45441" x="9690100" y="4891088"/>
          <p14:tracePt t="45468" x="9725025" y="4905375"/>
          <p14:tracePt t="45472" x="9788525" y="4933950"/>
          <p14:tracePt t="45475" x="9810750" y="4933950"/>
          <p14:tracePt t="45486" x="9839325" y="4940300"/>
          <p14:tracePt t="45490" x="9859963" y="4954588"/>
          <p14:tracePt t="45503" x="9874250" y="4954588"/>
          <p14:tracePt t="45517" x="9902825" y="4968875"/>
          <p14:tracePt t="45521" x="9910763" y="4968875"/>
          <p14:tracePt t="45525" x="9925050" y="4983163"/>
          <p14:tracePt t="45528" x="9939338" y="4989513"/>
          <p14:tracePt t="45556" x="9959975" y="5003800"/>
          <p14:tracePt t="45571" x="9959975" y="5018088"/>
          <p14:tracePt t="45577" x="9974263" y="5018088"/>
          <p14:tracePt t="45598" x="9974263" y="5032375"/>
          <p14:tracePt t="45611" x="9988550" y="5032375"/>
          <p14:tracePt t="45616" x="9988550" y="5040313"/>
          <p14:tracePt t="45625" x="9988550" y="5054600"/>
          <p14:tracePt t="45650" x="9988550" y="5068888"/>
          <p14:tracePt t="45683" x="9988550" y="5083175"/>
          <p14:tracePt t="45694" x="9974263" y="5083175"/>
          <p14:tracePt t="45708" x="9959975" y="5089525"/>
          <p14:tracePt t="45736" x="9953625" y="5089525"/>
          <p14:tracePt t="45749" x="9939338" y="5089525"/>
          <p14:tracePt t="45758" x="9939338" y="5103813"/>
          <p14:tracePt t="45768" x="9925050" y="5103813"/>
          <p14:tracePt t="45782" x="9910763" y="5103813"/>
          <p14:tracePt t="45795" x="9902825" y="5118100"/>
          <p14:tracePt t="45800" x="9888538" y="5118100"/>
          <p14:tracePt t="45804" x="9874250" y="5118100"/>
          <p14:tracePt t="45815" x="9859963" y="5132388"/>
          <p14:tracePt t="45820" x="9825038" y="5132388"/>
          <p14:tracePt t="45837" x="9774238" y="5146675"/>
          <p14:tracePt t="45847" x="9739313" y="5146675"/>
          <p14:tracePt t="45854" x="9725025" y="5154613"/>
          <p14:tracePt t="45859" x="9675813" y="5168900"/>
          <p14:tracePt t="45873" x="9661525" y="5168900"/>
          <p14:tracePt t="45882" x="9639300" y="5168900"/>
          <p14:tracePt t="45886" x="9575800" y="5183188"/>
          <p14:tracePt t="45898" x="9561513" y="5197475"/>
          <p14:tracePt t="45902" x="9510713" y="5197475"/>
          <p14:tracePt t="45915" x="9475788" y="5203825"/>
          <p14:tracePt t="45925" x="9439275" y="5218113"/>
          <p14:tracePt t="45931" x="9396413" y="5218113"/>
          <p14:tracePt t="45934" x="9347200" y="5218113"/>
          <p14:tracePt t="45947" x="9312275" y="5232400"/>
          <p14:tracePt t="45952" x="9275763" y="5232400"/>
          <p14:tracePt t="45956" x="9226550" y="5246688"/>
          <p14:tracePt t="45974" x="9140825" y="5254625"/>
          <p14:tracePt t="45983" x="9090025" y="5254625"/>
          <p14:tracePt t="45995" x="9040813" y="5268913"/>
          <p14:tracePt t="46000" x="8997950" y="5268913"/>
          <p14:tracePt t="46004" x="8947150" y="5283200"/>
          <p14:tracePt t="46016" x="8897938" y="5283200"/>
          <p14:tracePt t="46021" x="8834438" y="5297488"/>
          <p14:tracePt t="46040" x="8726488" y="5303838"/>
          <p14:tracePt t="46045" x="8677275" y="5318125"/>
          <p14:tracePt t="46056" x="8612188" y="5318125"/>
          <p14:tracePt t="46066" x="8562975" y="5332413"/>
          <p14:tracePt t="46070" x="8513763" y="5332413"/>
          <p14:tracePt t="46083" x="8448675" y="5346700"/>
          <p14:tracePt t="46101" x="8399463" y="5346700"/>
          <p14:tracePt t="46106" x="8285163" y="5353050"/>
          <p14:tracePt t="46110" x="8220075" y="5367338"/>
          <p14:tracePt t="46123" x="8162925" y="5367338"/>
          <p14:tracePt t="46126" x="8099425" y="5381625"/>
          <p14:tracePt t="46156" x="8050213" y="5381625"/>
          <p14:tracePt t="46161" x="7864475" y="5395913"/>
          <p14:tracePt t="46167" x="7785100" y="5395913"/>
          <p14:tracePt t="46177" x="7721600" y="5395913"/>
          <p14:tracePt t="46198" x="7658100" y="5403850"/>
          <p14:tracePt t="46203" x="7521575" y="5403850"/>
          <p14:tracePt t="46207" x="7450138" y="5403850"/>
          <p14:tracePt t="46220" x="7386638" y="5403850"/>
          <p14:tracePt t="46225" x="7308850" y="5403850"/>
          <p14:tracePt t="46240" x="7251700" y="5403850"/>
          <p14:tracePt t="46244" x="7186613" y="5403850"/>
          <p14:tracePt t="46248" x="7123113" y="5403850"/>
          <p14:tracePt t="46258" x="7058025" y="5403850"/>
          <p14:tracePt t="46264" x="6994525" y="5403850"/>
          <p14:tracePt t="46270" x="6937375" y="5403850"/>
          <p14:tracePt t="46283" x="6859588" y="5403850"/>
          <p14:tracePt t="46288" x="6788150" y="5403850"/>
          <p14:tracePt t="46300" x="6723063" y="5403850"/>
          <p14:tracePt t="46304" x="6645275" y="5403850"/>
          <p14:tracePt t="46314" x="6573838" y="5403850"/>
          <p14:tracePt t="46319" x="6496050" y="5403850"/>
          <p14:tracePt t="46328" x="6424613" y="5403850"/>
          <p14:tracePt t="46340" x="6345238" y="5403850"/>
          <p14:tracePt t="46344" x="6273800" y="5403850"/>
          <p14:tracePt t="46355" x="6181725" y="5403850"/>
          <p14:tracePt t="46359" x="6110288" y="5403850"/>
          <p14:tracePt t="46370" x="6032500" y="5403850"/>
          <p14:tracePt t="46384" x="5961063" y="5403850"/>
          <p14:tracePt t="46389" x="5881688" y="5403850"/>
          <p14:tracePt t="46393" x="5818188" y="5403850"/>
          <p14:tracePt t="46401" x="5746750" y="5395913"/>
          <p14:tracePt t="46415" x="5683250" y="5395913"/>
          <p14:tracePt t="46419" x="5611813" y="5381625"/>
          <p14:tracePt t="46423" x="5561013" y="5381625"/>
          <p14:tracePt t="46440" x="5446713" y="5353050"/>
          <p14:tracePt t="46453" x="5383213" y="5353050"/>
          <p14:tracePt t="46457" x="5332413" y="5346700"/>
          <p14:tracePt t="46469" x="5268913" y="5346700"/>
          <p14:tracePt t="46473" x="5219700" y="5332413"/>
          <p14:tracePt t="46485" x="5154613" y="5332413"/>
          <p14:tracePt t="46501" x="5083175" y="5332413"/>
          <p14:tracePt t="46505" x="4983163" y="5332413"/>
          <p14:tracePt t="46516" x="4919663" y="5332413"/>
          <p14:tracePt t="46525" x="4870450" y="5332413"/>
          <p14:tracePt t="46531" x="4819650" y="5332413"/>
          <p14:tracePt t="46536" x="4770438" y="5332413"/>
          <p14:tracePt t="46558" x="4705350" y="5332413"/>
          <p14:tracePt t="46566" x="4670425" y="5332413"/>
          <p14:tracePt t="46570" x="4633913" y="5332413"/>
          <p14:tracePt t="46581" x="4605338" y="5332413"/>
          <p14:tracePt t="46585" x="4584700" y="5332413"/>
          <p14:tracePt t="46598" x="4541838" y="5332413"/>
          <p14:tracePt t="46616" x="4519613" y="5332413"/>
          <p14:tracePt t="46620" x="4484688" y="5332413"/>
          <p14:tracePt t="46624" x="4470400" y="5332413"/>
          <p14:tracePt t="46634" x="4441825" y="5332413"/>
          <p14:tracePt t="46642" x="4427538" y="5332413"/>
          <p14:tracePt t="46664" x="4392613" y="5332413"/>
          <p14:tracePt t="46671" x="4378325" y="5332413"/>
          <p14:tracePt t="46675" x="4370388" y="5332413"/>
          <p14:tracePt t="46685" x="4356100" y="5332413"/>
          <p14:tracePt t="46690" x="4341813" y="5332413"/>
          <p14:tracePt t="46700" x="4321175" y="5332413"/>
          <p14:tracePt t="46717" x="4292600" y="5332413"/>
          <p14:tracePt t="46733" x="4278313" y="5332413"/>
          <p14:tracePt t="46737" x="4270375" y="5332413"/>
          <p14:tracePt t="46751" x="4256088" y="5332413"/>
          <p14:tracePt t="46768" x="4241800" y="5332413"/>
          <p14:tracePt t="46783" x="4227513" y="5332413"/>
          <p14:tracePt t="46809" x="4221163" y="5318125"/>
          <p14:tracePt t="46857" x="4221163" y="5303838"/>
          <p14:tracePt t="46913" x="4221163" y="5297488"/>
          <p14:tracePt t="46969" x="4227513" y="5297488"/>
          <p14:tracePt t="47018" x="4241800" y="5297488"/>
          <p14:tracePt t="47028" x="4256088" y="52974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4BD74-DA16-81A6-ECE7-846E58185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6794773-CBC9-0FA4-7BCB-667B95109F3F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7185C7A-09DF-3EF3-9CE2-7C9A171B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8000" b="1" dirty="0">
                <a:latin typeface="Meiryo" panose="020B0604030504040204" pitchFamily="34" charset="-128"/>
                <a:ea typeface="Meiryo" panose="020B0604030504040204" pitchFamily="34" charset="-128"/>
              </a:rPr>
              <a:t>RPR</a:t>
            </a:r>
            <a:r>
              <a:rPr kumimoji="1"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は組織障害をみてる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83E94A62-7163-1CBF-91A0-EB8AFD4D3C01}"/>
              </a:ext>
            </a:extLst>
          </p:cNvPr>
          <p:cNvSpPr txBox="1">
            <a:spLocks/>
          </p:cNvSpPr>
          <p:nvPr/>
        </p:nvSpPr>
        <p:spPr>
          <a:xfrm>
            <a:off x="0" y="1746123"/>
            <a:ext cx="6293202" cy="8151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TP</a:t>
            </a:r>
            <a:r>
              <a:rPr lang="en-US" altLang="ja-JP" sz="3600" dirty="0">
                <a:latin typeface="Meiryo" panose="020B0604030504040204" pitchFamily="34" charset="-128"/>
                <a:ea typeface="Meiryo" panose="020B0604030504040204" pitchFamily="34" charset="-128"/>
              </a:rPr>
              <a:t>:</a:t>
            </a:r>
            <a:r>
              <a:rPr lang="ja-JP" altLang="en-US" sz="3600">
                <a:latin typeface="Meiryo" panose="020B0604030504040204" pitchFamily="34" charset="-128"/>
                <a:ea typeface="Meiryo" panose="020B0604030504040204" pitchFamily="34" charset="-128"/>
              </a:rPr>
              <a:t>梅毒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トレポネーマ抗原</a:t>
            </a:r>
            <a:r>
              <a:rPr lang="ja-JP" altLang="en-US" sz="3600">
                <a:latin typeface="Meiryo" panose="020B0604030504040204" pitchFamily="34" charset="-128"/>
                <a:ea typeface="Meiryo" panose="020B0604030504040204" pitchFamily="34" charset="-128"/>
              </a:rPr>
              <a:t>試験</a:t>
            </a:r>
            <a:endParaRPr lang="en-US" altLang="ja-JP" sz="36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D3B7C0C-C1E8-36B5-BCB7-F409865C8224}"/>
              </a:ext>
            </a:extLst>
          </p:cNvPr>
          <p:cNvSpPr txBox="1">
            <a:spLocks/>
          </p:cNvSpPr>
          <p:nvPr/>
        </p:nvSpPr>
        <p:spPr>
          <a:xfrm>
            <a:off x="5861120" y="1712074"/>
            <a:ext cx="6697648" cy="1182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RPR</a:t>
            </a:r>
            <a:r>
              <a:rPr lang="en-US" altLang="ja-JP" sz="3600" dirty="0">
                <a:latin typeface="Meiryo" panose="020B0604030504040204" pitchFamily="34" charset="-128"/>
                <a:ea typeface="Meiryo" panose="020B0604030504040204" pitchFamily="34" charset="-128"/>
              </a:rPr>
              <a:t>: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非トレポネーマ</a:t>
            </a:r>
            <a:r>
              <a:rPr lang="ja-JP" altLang="en-US" sz="3600">
                <a:latin typeface="Meiryo" panose="020B0604030504040204" pitchFamily="34" charset="-128"/>
                <a:ea typeface="Meiryo" panose="020B0604030504040204" pitchFamily="34" charset="-128"/>
              </a:rPr>
              <a:t>抗原試験</a:t>
            </a:r>
            <a:endParaRPr lang="en-US" altLang="ja-JP" sz="36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A29F628-7EB2-14CF-1A09-1D80EB5947D7}"/>
              </a:ext>
            </a:extLst>
          </p:cNvPr>
          <p:cNvCxnSpPr>
            <a:cxnSpLocks/>
          </p:cNvCxnSpPr>
          <p:nvPr/>
        </p:nvCxnSpPr>
        <p:spPr>
          <a:xfrm>
            <a:off x="5928554" y="1394280"/>
            <a:ext cx="0" cy="4780742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324691A1-01B5-9B27-11EE-6DD6DE266C4D}"/>
              </a:ext>
            </a:extLst>
          </p:cNvPr>
          <p:cNvSpPr txBox="1">
            <a:spLocks/>
          </p:cNvSpPr>
          <p:nvPr/>
        </p:nvSpPr>
        <p:spPr>
          <a:xfrm>
            <a:off x="1144290" y="2599526"/>
            <a:ext cx="4545367" cy="350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梅毒そのものに対する抗体</a:t>
            </a:r>
            <a:endParaRPr lang="en-US" altLang="ja-JP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39956E47-FE27-8FA8-2F0E-EE7ECF94F1A9}"/>
              </a:ext>
            </a:extLst>
          </p:cNvPr>
          <p:cNvSpPr txBox="1">
            <a:spLocks/>
          </p:cNvSpPr>
          <p:nvPr/>
        </p:nvSpPr>
        <p:spPr>
          <a:xfrm>
            <a:off x="6293202" y="2449602"/>
            <a:ext cx="5729460" cy="943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梅毒による組織障害で産生された</a:t>
            </a:r>
            <a:endParaRPr lang="en-US" altLang="ja-JP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脂質への抗体</a:t>
            </a:r>
            <a:endParaRPr lang="en-US" altLang="ja-JP" sz="24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03BDFAA2-75C3-8C19-04B3-EC4B931E26FB}"/>
              </a:ext>
            </a:extLst>
          </p:cNvPr>
          <p:cNvSpPr txBox="1">
            <a:spLocks/>
          </p:cNvSpPr>
          <p:nvPr/>
        </p:nvSpPr>
        <p:spPr>
          <a:xfrm>
            <a:off x="2193044" y="3557317"/>
            <a:ext cx="1542466" cy="350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特異的</a:t>
            </a:r>
            <a:endParaRPr lang="en-US" altLang="ja-JP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23286D46-D193-AE58-98CD-FAA427D96616}"/>
              </a:ext>
            </a:extLst>
          </p:cNvPr>
          <p:cNvSpPr txBox="1">
            <a:spLocks/>
          </p:cNvSpPr>
          <p:nvPr/>
        </p:nvSpPr>
        <p:spPr>
          <a:xfrm>
            <a:off x="7952547" y="3557316"/>
            <a:ext cx="2900507" cy="350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生物学的</a:t>
            </a:r>
            <a:r>
              <a:rPr lang="ja-JP" altLang="en-US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偽陽性</a:t>
            </a:r>
            <a:endParaRPr lang="en-US" altLang="ja-JP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98B9F99C-C579-56BC-683A-F3D00418D6EC}"/>
              </a:ext>
            </a:extLst>
          </p:cNvPr>
          <p:cNvSpPr txBox="1">
            <a:spLocks/>
          </p:cNvSpPr>
          <p:nvPr/>
        </p:nvSpPr>
        <p:spPr>
          <a:xfrm>
            <a:off x="2069975" y="4515108"/>
            <a:ext cx="1844633" cy="350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生涯陽性</a:t>
            </a:r>
            <a:endParaRPr lang="en-US" altLang="ja-JP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3567F411-3226-8341-F3CF-51EE716E2D34}"/>
              </a:ext>
            </a:extLst>
          </p:cNvPr>
          <p:cNvSpPr txBox="1">
            <a:spLocks/>
          </p:cNvSpPr>
          <p:nvPr/>
        </p:nvSpPr>
        <p:spPr>
          <a:xfrm>
            <a:off x="7816896" y="4515107"/>
            <a:ext cx="3171811" cy="601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治療によって</a:t>
            </a:r>
            <a:r>
              <a:rPr lang="ja-JP" altLang="en-US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低下</a:t>
            </a:r>
            <a:endParaRPr lang="en-US" altLang="ja-JP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373719A3-0245-85B5-4868-BA59BBE8A925}"/>
              </a:ext>
            </a:extLst>
          </p:cNvPr>
          <p:cNvSpPr txBox="1">
            <a:spLocks/>
          </p:cNvSpPr>
          <p:nvPr/>
        </p:nvSpPr>
        <p:spPr>
          <a:xfrm>
            <a:off x="6926875" y="5472416"/>
            <a:ext cx="5199811" cy="70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治療前の</a:t>
            </a:r>
            <a:r>
              <a:rPr lang="en-US" altLang="ja-JP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1/2~1/4</a:t>
            </a:r>
            <a:r>
              <a:rPr lang="ja-JP" altLang="en-US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で治療成功</a:t>
            </a:r>
            <a:endParaRPr lang="en-US" altLang="ja-JP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18C69BAC-B376-DE60-6A8B-D2ACE55FF4EA}"/>
              </a:ext>
            </a:extLst>
          </p:cNvPr>
          <p:cNvSpPr txBox="1">
            <a:spLocks/>
          </p:cNvSpPr>
          <p:nvPr/>
        </p:nvSpPr>
        <p:spPr>
          <a:xfrm>
            <a:off x="1328792" y="5472899"/>
            <a:ext cx="3904550" cy="350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治療反応性は測れない</a:t>
            </a:r>
            <a:endParaRPr lang="en-US" altLang="ja-JP" b="1" dirty="0">
              <a:solidFill>
                <a:srgbClr val="0070C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E8D85EB-5D69-7A6C-D095-0BC8B5B5674B}"/>
              </a:ext>
            </a:extLst>
          </p:cNvPr>
          <p:cNvCxnSpPr>
            <a:cxnSpLocks/>
          </p:cNvCxnSpPr>
          <p:nvPr/>
        </p:nvCxnSpPr>
        <p:spPr>
          <a:xfrm flipH="1">
            <a:off x="122308" y="2310594"/>
            <a:ext cx="1200437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オーディオ 8">
            <a:extLst>
              <a:ext uri="{FF2B5EF4-FFF2-40B4-BE49-F238E27FC236}">
                <a16:creationId xmlns:a16="http://schemas.microsoft.com/office/drawing/2014/main" id="{CEEDCA6B-98E8-ECE1-2474-8B399B75A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878"/>
    </mc:Choice>
    <mc:Fallback xmlns="">
      <p:transition spd="slow" advTm="210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2" x="4256088" y="5268913"/>
          <p14:tracePt t="455" x="4256088" y="5254625"/>
          <p14:tracePt t="459" x="4256088" y="5246688"/>
          <p14:tracePt t="463" x="4256088" y="5232400"/>
          <p14:tracePt t="474" x="4256088" y="5203825"/>
          <p14:tracePt t="481" x="4241800" y="5183188"/>
          <p14:tracePt t="491" x="4241800" y="5146675"/>
          <p14:tracePt t="496" x="4221163" y="5118100"/>
          <p14:tracePt t="506" x="4192588" y="5068888"/>
          <p14:tracePt t="517" x="4156075" y="5018088"/>
          <p14:tracePt t="521" x="4106863" y="4954588"/>
          <p14:tracePt t="530" x="4029075" y="4868863"/>
          <p14:tracePt t="541" x="3978275" y="4783138"/>
          <p14:tracePt t="545" x="3906838" y="4691063"/>
          <p14:tracePt t="559" x="3863975" y="4654550"/>
          <p14:tracePt t="574" x="3778250" y="4570413"/>
          <p14:tracePt t="578" x="3614738" y="4405313"/>
          <p14:tracePt t="597" x="3529013" y="4327525"/>
          <p14:tracePt t="601" x="3294063" y="4141788"/>
          <p14:tracePt t="611" x="3194050" y="4070350"/>
          <p14:tracePt t="616" x="3094038" y="3992563"/>
          <p14:tracePt t="630" x="2994025" y="3906838"/>
          <p14:tracePt t="633" x="2865438" y="3806825"/>
          <p14:tracePt t="648" x="2767013" y="3714750"/>
          <p14:tracePt t="654" x="2652713" y="3614738"/>
          <p14:tracePt t="665" x="2566988" y="3529013"/>
          <p14:tracePt t="671" x="2516188" y="3478213"/>
          <p14:tracePt t="675" x="2366963" y="3343275"/>
          <p14:tracePt t="681" x="2317750" y="3300413"/>
          <p14:tracePt t="690" x="2238375" y="3228975"/>
          <p14:tracePt t="704" x="2174875" y="3165475"/>
          <p14:tracePt t="708" x="2152650" y="3143250"/>
          <p14:tracePt t="712" x="2117725" y="3100388"/>
          <p14:tracePt t="725" x="2074863" y="3044825"/>
          <p14:tracePt t="730" x="2074863" y="3001963"/>
          <p14:tracePt t="977" x="2074863" y="2994025"/>
          <p14:tracePt t="990" x="2074863" y="2944813"/>
          <p14:tracePt t="994" x="2074863" y="2879725"/>
          <p14:tracePt t="1008" x="2074863" y="2801938"/>
          <p14:tracePt t="1012" x="2089150" y="2736850"/>
          <p14:tracePt t="1024" x="2103438" y="2679700"/>
          <p14:tracePt t="1027" x="2103438" y="2616200"/>
          <p14:tracePt t="1070" x="2124075" y="2487613"/>
          <p14:tracePt t="1075" x="2238375" y="1974850"/>
          <p14:tracePt t="1078" x="2252663" y="1924050"/>
          <p14:tracePt t="1100" x="2289175" y="1825625"/>
          <p14:tracePt t="1105" x="2352675" y="1654175"/>
          <p14:tracePt t="1116" x="2403475" y="1511300"/>
          <p14:tracePt t="1141" x="2432050" y="1462088"/>
          <p14:tracePt t="1146" x="2452688" y="1411288"/>
          <p14:tracePt t="1149" x="2466975" y="1390650"/>
          <p14:tracePt t="1162" x="2481263" y="1376363"/>
          <p14:tracePt t="1166" x="2487613" y="1354138"/>
          <p14:tracePt t="1182" x="2501900" y="1339850"/>
          <p14:tracePt t="1189" x="2516188" y="1325563"/>
          <p14:tracePt t="1205" x="2530475" y="1325563"/>
          <p14:tracePt t="1208" x="2530475" y="1311275"/>
          <p14:tracePt t="1251" x="2538413" y="1311275"/>
          <p14:tracePt t="1347" x="2538413" y="1304925"/>
          <p14:tracePt t="1412" x="2538413" y="1290638"/>
          <p14:tracePt t="1423" x="2516188" y="1290638"/>
          <p14:tracePt t="1433" x="2501900" y="1276350"/>
          <p14:tracePt t="1444" x="2466975" y="1262063"/>
          <p14:tracePt t="1451" x="2438400" y="1254125"/>
          <p14:tracePt t="1455" x="2389188" y="1239838"/>
          <p14:tracePt t="1466" x="2338388" y="1225550"/>
          <p14:tracePt t="1475" x="2281238" y="1211263"/>
          <p14:tracePt t="1479" x="2189163" y="1204913"/>
          <p14:tracePt t="1491" x="2052638" y="1190625"/>
          <p14:tracePt t="1496" x="1954213" y="1190625"/>
          <p14:tracePt t="1509" x="1889125" y="1190625"/>
          <p14:tracePt t="1512" x="1789113" y="1190625"/>
          <p14:tracePt t="1523" x="1674813" y="1190625"/>
          <p14:tracePt t="1527" x="1576388" y="1190625"/>
          <p14:tracePt t="1542" x="1490663" y="1190625"/>
          <p14:tracePt t="1546" x="1376363" y="1190625"/>
          <p14:tracePt t="1554" x="1290638" y="1190625"/>
          <p14:tracePt t="1558" x="1204913" y="1190625"/>
          <p14:tracePt t="1568" x="1127125" y="1190625"/>
          <p14:tracePt t="1578" x="1047750" y="1162050"/>
          <p14:tracePt t="1588" x="990600" y="1141413"/>
          <p14:tracePt t="1592" x="941388" y="1112838"/>
          <p14:tracePt t="1605" x="890588" y="1062038"/>
          <p14:tracePt t="1608" x="847725" y="1027113"/>
          <p14:tracePt t="1618" x="812800" y="976313"/>
          <p14:tracePt t="1631" x="777875" y="912813"/>
          <p14:tracePt t="1638" x="749300" y="862013"/>
          <p14:tracePt t="1642" x="741363" y="798513"/>
          <p14:tracePt t="1660" x="727075" y="741363"/>
          <p14:tracePt t="1664" x="712788" y="677863"/>
          <p14:tracePt t="1668" x="712788" y="612775"/>
          <p14:tracePt t="1679" x="712788" y="549275"/>
          <p14:tracePt t="1683" x="712788" y="484188"/>
          <p14:tracePt t="1692" x="712788" y="427038"/>
          <p14:tracePt t="1704" x="712788" y="363538"/>
          <p14:tracePt t="1708" x="727075" y="300038"/>
          <p14:tracePt t="1712" x="749300" y="234950"/>
          <p14:tracePt t="1724" x="792163" y="163513"/>
          <p14:tracePt t="1728" x="827088" y="114300"/>
          <p14:tracePt t="1740" x="862013" y="63500"/>
          <p14:tracePt t="1748" x="898525" y="14288"/>
          <p14:tracePt t="1954" x="3079750" y="49213"/>
          <p14:tracePt t="1963" x="3101975" y="85725"/>
          <p14:tracePt t="1977" x="3116263" y="128588"/>
          <p14:tracePt t="1981" x="3130550" y="177800"/>
          <p14:tracePt t="1992" x="3151188" y="228600"/>
          <p14:tracePt t="1995" x="3151188" y="277813"/>
          <p14:tracePt t="2006" x="3165475" y="334963"/>
          <p14:tracePt t="2014" x="3165475" y="398463"/>
          <p14:tracePt t="2023" x="3165475" y="463550"/>
          <p14:tracePt t="2027" x="3165475" y="534988"/>
          <p14:tracePt t="2039" x="3165475" y="612775"/>
          <p14:tracePt t="2044" x="3151188" y="677863"/>
          <p14:tracePt t="2056" x="3116263" y="749300"/>
          <p14:tracePt t="2060" x="3079750" y="827088"/>
          <p14:tracePt t="2074" x="2979738" y="941388"/>
          <p14:tracePt t="2085" x="2916238" y="1012825"/>
          <p14:tracePt t="2094" x="2844800" y="1062038"/>
          <p14:tracePt t="2104" x="2767013" y="1112838"/>
          <p14:tracePt t="2108" x="2630488" y="1204913"/>
          <p14:tracePt t="2121" x="2530475" y="1225550"/>
          <p14:tracePt t="2132" x="2481263" y="1239838"/>
          <p14:tracePt t="2138" x="2381250" y="1262063"/>
          <p14:tracePt t="2142" x="2289175" y="1276350"/>
          <p14:tracePt t="2155" x="2203450" y="1276350"/>
          <p14:tracePt t="2159" x="2117725" y="1276350"/>
          <p14:tracePt t="2163" x="2025650" y="1276350"/>
          <p14:tracePt t="2174" x="1968500" y="1276350"/>
          <p14:tracePt t="2180" x="1889125" y="1254125"/>
          <p14:tracePt t="2193" x="1854200" y="1211263"/>
          <p14:tracePt t="2197" x="1803400" y="1190625"/>
          <p14:tracePt t="2209" x="1789113" y="1176338"/>
          <p14:tracePt t="2213" x="1768475" y="1154113"/>
          <p14:tracePt t="2226" x="1739900" y="1127125"/>
          <p14:tracePt t="2232" x="1725613" y="1112838"/>
          <p14:tracePt t="2238" x="1725613" y="1098550"/>
          <p14:tracePt t="2249" x="1725613" y="1090613"/>
          <p14:tracePt t="2254" x="1725613" y="1076325"/>
          <p14:tracePt t="2277" x="1739900" y="1062038"/>
          <p14:tracePt t="2290" x="1789113" y="1062038"/>
          <p14:tracePt t="2294" x="1854200" y="1047750"/>
          <p14:tracePt t="2300" x="1925638" y="1047750"/>
          <p14:tracePt t="2314" x="2025650" y="1041400"/>
          <p14:tracePt t="2321" x="2152650" y="1027113"/>
          <p14:tracePt t="2325" x="2317750" y="1027113"/>
          <p14:tracePt t="2338" x="2481263" y="1027113"/>
          <p14:tracePt t="2342" x="2681288" y="1027113"/>
          <p14:tracePt t="2352" x="3044825" y="1027113"/>
          <p14:tracePt t="2364" x="3394075" y="1076325"/>
          <p14:tracePt t="2374" x="3792538" y="1162050"/>
          <p14:tracePt t="2384" x="4043363" y="1225550"/>
          <p14:tracePt t="2394" x="4178300" y="1254125"/>
          <p14:tracePt t="2405" x="4427538" y="1311275"/>
          <p14:tracePt t="2409" x="4670425" y="1390650"/>
          <p14:tracePt t="2415" x="4883150" y="1454150"/>
          <p14:tracePt t="2425" x="5083175" y="1511300"/>
          <p14:tracePt t="2429" x="5268913" y="1560513"/>
          <p14:tracePt t="2441" x="5432425" y="1611313"/>
          <p14:tracePt t="2445" x="5497513" y="1639888"/>
          <p14:tracePt t="2461" x="5718175" y="1703388"/>
          <p14:tracePt t="2473" x="5810250" y="1725613"/>
          <p14:tracePt t="2477" x="5832475" y="1739900"/>
          <p14:tracePt t="2487" x="5895975" y="1754188"/>
          <p14:tracePt t="2499" x="5932488" y="1774825"/>
          <p14:tracePt t="2504" x="5967413" y="1789113"/>
          <p14:tracePt t="2515" x="5995988" y="1789113"/>
          <p14:tracePt t="2521" x="6010275" y="1803400"/>
          <p14:tracePt t="2529" x="6018213" y="1817688"/>
          <p14:tracePt t="2544" x="6032500" y="1817688"/>
          <p14:tracePt t="2549" x="6032500" y="1825625"/>
          <p14:tracePt t="2563" x="6046788" y="1825625"/>
          <p14:tracePt t="2580" x="6046788" y="1839913"/>
          <p14:tracePt t="2617" x="5995988" y="1839913"/>
          <p14:tracePt t="2628" x="5967413" y="1839913"/>
          <p14:tracePt t="2649" x="5918200" y="1839913"/>
          <p14:tracePt t="2654" x="5795963" y="1839913"/>
          <p14:tracePt t="2658" x="5718175" y="1839913"/>
          <p14:tracePt t="2662" x="5646738" y="1854200"/>
          <p14:tracePt t="2676" x="5568950" y="1854200"/>
          <p14:tracePt t="2680" x="5483225" y="1868488"/>
          <p14:tracePt t="2693" x="5318125" y="1874838"/>
          <p14:tracePt t="2697" x="5268913" y="1889125"/>
          <p14:tracePt t="2710" x="5168900" y="1889125"/>
          <p14:tracePt t="2714" x="5097463" y="1903413"/>
          <p14:tracePt t="2727" x="5005388" y="1903413"/>
          <p14:tracePt t="2731" x="4919663" y="1903413"/>
          <p14:tracePt t="2735" x="4841875" y="1903413"/>
          <p14:tracePt t="2745" x="4770438" y="1889125"/>
          <p14:tracePt t="2763" x="4656138" y="1839913"/>
          <p14:tracePt t="2767" x="4605338" y="1817688"/>
          <p14:tracePt t="2775" x="4570413" y="1774825"/>
          <p14:tracePt t="2789" x="4533900" y="1725613"/>
          <p14:tracePt t="2795" x="4505325" y="1703388"/>
          <p14:tracePt t="2799" x="4484688" y="1654175"/>
          <p14:tracePt t="2812" x="4470400" y="1611313"/>
          <p14:tracePt t="2816" x="4456113" y="1574800"/>
          <p14:tracePt t="2824" x="4441825" y="1525588"/>
          <p14:tracePt t="2835" x="4427538" y="1476375"/>
          <p14:tracePt t="2844" x="4421188" y="1439863"/>
          <p14:tracePt t="2854" x="4406900" y="1390650"/>
          <p14:tracePt t="2861" x="4392613" y="1339850"/>
          <p14:tracePt t="2865" x="4392613" y="1276350"/>
          <p14:tracePt t="2876" x="4378325" y="1225550"/>
          <p14:tracePt t="2885" x="4378325" y="1176338"/>
          <p14:tracePt t="2900" x="4370388" y="1076325"/>
          <p14:tracePt t="2909" x="4370388" y="1012825"/>
          <p14:tracePt t="2912" x="4370388" y="962025"/>
          <p14:tracePt t="2932" x="4370388" y="941388"/>
          <p14:tracePt t="2938" x="4370388" y="898525"/>
          <p14:tracePt t="2942" x="4370388" y="862013"/>
          <p14:tracePt t="2946" x="4370388" y="841375"/>
          <p14:tracePt t="2955" x="4370388" y="812800"/>
          <p14:tracePt t="2965" x="4370388" y="798513"/>
          <p14:tracePt t="2976" x="4378325" y="790575"/>
          <p14:tracePt t="2979" x="4378325" y="776288"/>
          <p14:tracePt t="2995" x="4392613" y="762000"/>
          <p14:tracePt t="3021" x="4406900" y="749300"/>
          <p14:tracePt t="3025" x="4421188" y="741363"/>
          <p14:tracePt t="3037" x="4441825" y="741363"/>
          <p14:tracePt t="3055" x="4456113" y="727075"/>
          <p14:tracePt t="3059" x="4505325" y="698500"/>
          <p14:tracePt t="3072" x="4533900" y="692150"/>
          <p14:tracePt t="3076" x="4570413" y="677863"/>
          <p14:tracePt t="3092" x="4605338" y="663575"/>
          <p14:tracePt t="3096" x="4633913" y="641350"/>
          <p14:tracePt t="3099" x="4670425" y="627063"/>
          <p14:tracePt t="3113" x="4705350" y="612775"/>
          <p14:tracePt t="3116" x="4741863" y="598488"/>
          <p14:tracePt t="3125" x="4791075" y="592138"/>
          <p14:tracePt t="3131" x="4841875" y="577850"/>
          <p14:tracePt t="3147" x="4954588" y="549275"/>
          <p14:tracePt t="3159" x="5019675" y="534988"/>
          <p14:tracePt t="3163" x="5097463" y="527050"/>
          <p14:tracePt t="3176" x="5168900" y="512763"/>
          <p14:tracePt t="3180" x="5297488" y="498475"/>
          <p14:tracePt t="3190" x="5346700" y="484188"/>
          <p14:tracePt t="3194" x="5497513" y="484188"/>
          <p14:tracePt t="3205" x="5611813" y="463550"/>
          <p14:tracePt t="3217" x="5710238" y="463550"/>
          <p14:tracePt t="3225" x="5832475" y="463550"/>
          <p14:tracePt t="3229" x="5961063" y="463550"/>
          <p14:tracePt t="3236" x="6096000" y="463550"/>
          <p14:tracePt t="3246" x="6210300" y="463550"/>
          <p14:tracePt t="3259" x="6345238" y="463550"/>
          <p14:tracePt t="3263" x="6473825" y="463550"/>
          <p14:tracePt t="3266" x="6608763" y="463550"/>
          <p14:tracePt t="3278" x="6673850" y="463550"/>
          <p14:tracePt t="3282" x="6788150" y="463550"/>
          <p14:tracePt t="3293" x="6894513" y="484188"/>
          <p14:tracePt t="3310" x="7108825" y="527050"/>
          <p14:tracePt t="3318" x="7186613" y="549275"/>
          <p14:tracePt t="3328" x="7272338" y="577850"/>
          <p14:tracePt t="3334" x="7350125" y="598488"/>
          <p14:tracePt t="3345" x="7407275" y="627063"/>
          <p14:tracePt t="3360" x="7472363" y="663575"/>
          <p14:tracePt t="3364" x="7507288" y="692150"/>
          <p14:tracePt t="3367" x="7550150" y="712788"/>
          <p14:tracePt t="3378" x="7572375" y="727075"/>
          <p14:tracePt t="3382" x="7635875" y="776288"/>
          <p14:tracePt t="3404" x="7650163" y="790575"/>
          <p14:tracePt t="3408" x="7700963" y="862013"/>
          <p14:tracePt t="3412" x="7721600" y="898525"/>
          <p14:tracePt t="3425" x="7735888" y="927100"/>
          <p14:tracePt t="3429" x="7750175" y="947738"/>
          <p14:tracePt t="3447" x="7770813" y="1027113"/>
          <p14:tracePt t="3454" x="7785100" y="1047750"/>
          <p14:tracePt t="3460" x="7785100" y="1076325"/>
          <p14:tracePt t="3476" x="7785100" y="1112838"/>
          <p14:tracePt t="3485" x="7799388" y="1141413"/>
          <p14:tracePt t="3490" x="7799388" y="1162050"/>
          <p14:tracePt t="3493" x="7799388" y="1176338"/>
          <p14:tracePt t="3506" x="7799388" y="1204913"/>
          <p14:tracePt t="3513" x="7799388" y="1211263"/>
          <p14:tracePt t="3516" x="7785100" y="1254125"/>
          <p14:tracePt t="3526" x="7770813" y="1262063"/>
          <p14:tracePt t="3535" x="7750175" y="1290638"/>
          <p14:tracePt t="3546" x="7721600" y="1311275"/>
          <p14:tracePt t="3550" x="7700963" y="1339850"/>
          <p14:tracePt t="3561" x="7658100" y="1362075"/>
          <p14:tracePt t="3570" x="7607300" y="1390650"/>
          <p14:tracePt t="3575" x="7550150" y="1411288"/>
          <p14:tracePt t="3588" x="7486650" y="1439863"/>
          <p14:tracePt t="3601" x="7335838" y="1476375"/>
          <p14:tracePt t="3605" x="7208838" y="1504950"/>
          <p14:tracePt t="3618" x="7108825" y="1511300"/>
          <p14:tracePt t="3637" x="6986588" y="1525588"/>
          <p14:tracePt t="3641" x="6745288" y="1525588"/>
          <p14:tracePt t="3645" x="6623050" y="1525588"/>
          <p14:tracePt t="3656" x="6473825" y="1525588"/>
          <p14:tracePt t="3664" x="6324600" y="1490663"/>
          <p14:tracePt t="3676" x="6181725" y="1462088"/>
          <p14:tracePt t="3680" x="6046788" y="1425575"/>
          <p14:tracePt t="3692" x="5918200" y="1390650"/>
          <p14:tracePt t="3696" x="5767388" y="1354138"/>
          <p14:tracePt t="3709" x="5632450" y="1311275"/>
          <p14:tracePt t="3716" x="5497513" y="1262063"/>
          <p14:tracePt t="3721" x="5446713" y="1239838"/>
          <p14:tracePt t="3732" x="5233988" y="1162050"/>
          <p14:tracePt t="3737" x="5105400" y="1112838"/>
          <p14:tracePt t="3751" x="4983163" y="1062038"/>
          <p14:tracePt t="3757" x="4870450" y="1012825"/>
          <p14:tracePt t="3760" x="4805363" y="990600"/>
          <p14:tracePt t="3773" x="4705350" y="941388"/>
          <p14:tracePt t="3777" x="4619625" y="876300"/>
          <p14:tracePt t="3787" x="4533900" y="827088"/>
          <p14:tracePt t="3799" x="4441825" y="776288"/>
          <p14:tracePt t="3804" x="4356100" y="712788"/>
          <p14:tracePt t="3808" x="4292600" y="663575"/>
          <p14:tracePt t="3824" x="4178300" y="563563"/>
          <p14:tracePt t="3843" x="4092575" y="477838"/>
          <p14:tracePt t="3848" x="4070350" y="434975"/>
          <p14:tracePt t="3859" x="4057650" y="412750"/>
          <p14:tracePt t="3863" x="4029075" y="349250"/>
          <p14:tracePt t="3875" x="4021138" y="334963"/>
          <p14:tracePt t="3887" x="4021138" y="285750"/>
          <p14:tracePt t="3899" x="4006850" y="263525"/>
          <p14:tracePt t="3904" x="4006850" y="249238"/>
          <p14:tracePt t="3922" x="4006850" y="214313"/>
          <p14:tracePt t="3937" x="4006850" y="200025"/>
          <p14:tracePt t="3954" x="4029075" y="177800"/>
          <p14:tracePt t="3961" x="4057650" y="163513"/>
          <p14:tracePt t="3975" x="4078288" y="149225"/>
          <p14:tracePt t="3979" x="4121150" y="128588"/>
          <p14:tracePt t="3983" x="4170363" y="114300"/>
          <p14:tracePt t="3995" x="4221163" y="100013"/>
          <p14:tracePt t="4005" x="4270375" y="77788"/>
          <p14:tracePt t="4009" x="4327525" y="63500"/>
          <p14:tracePt t="4021" x="4406900" y="34925"/>
          <p14:tracePt t="4029" x="4470400" y="28575"/>
          <p14:tracePt t="4216" x="7486650" y="63500"/>
          <p14:tracePt t="4226" x="7686675" y="128588"/>
          <p14:tracePt t="4238" x="7813675" y="177800"/>
          <p14:tracePt t="4245" x="7870825" y="200025"/>
          <p14:tracePt t="4253" x="7964488" y="234950"/>
          <p14:tracePt t="4257" x="8064500" y="277813"/>
          <p14:tracePt t="4275" x="8213725" y="349250"/>
          <p14:tracePt t="4288" x="8270875" y="377825"/>
          <p14:tracePt t="4296" x="8299450" y="384175"/>
          <p14:tracePt t="4299" x="8348663" y="427038"/>
          <p14:tracePt t="4313" x="8399463" y="477838"/>
          <p14:tracePt t="4325" x="8428038" y="484188"/>
          <p14:tracePt t="4334" x="8434388" y="512763"/>
          <p14:tracePt t="4342" x="8448675" y="527050"/>
          <p14:tracePt t="4346" x="8448675" y="534988"/>
          <p14:tracePt t="4358" x="8462963" y="563563"/>
          <p14:tracePt t="4364" x="8462963" y="577850"/>
          <p14:tracePt t="4376" x="8462963" y="592138"/>
          <p14:tracePt t="4380" x="8462963" y="598488"/>
          <p14:tracePt t="4390" x="8462963" y="627063"/>
          <p14:tracePt t="4398" x="8448675" y="649288"/>
          <p14:tracePt t="4410" x="8428038" y="677863"/>
          <p14:tracePt t="4416" x="8399463" y="698500"/>
          <p14:tracePt t="4421" x="8362950" y="727075"/>
          <p14:tracePt t="4429" x="8328025" y="762000"/>
          <p14:tracePt t="4441" x="8285163" y="798513"/>
          <p14:tracePt t="4445" x="8220075" y="827088"/>
          <p14:tracePt t="4452" x="8162925" y="847725"/>
          <p14:tracePt t="4460" x="8113713" y="876300"/>
          <p14:tracePt t="4474" x="8035925" y="890588"/>
          <p14:tracePt t="4478" x="7964488" y="912813"/>
          <p14:tracePt t="4489" x="7885113" y="912813"/>
          <p14:tracePt t="4493" x="7735888" y="941388"/>
          <p14:tracePt t="4504" x="7635875" y="941388"/>
          <p14:tracePt t="4508" x="7586663" y="947738"/>
          <p14:tracePt t="4521" x="7400925" y="962025"/>
          <p14:tracePt t="4525" x="7286625" y="962025"/>
          <p14:tracePt t="4537" x="7143750" y="962025"/>
          <p14:tracePt t="4546" x="7008813" y="962025"/>
          <p14:tracePt t="4549" x="6859588" y="976313"/>
          <p14:tracePt t="4560" x="6723063" y="990600"/>
          <p14:tracePt t="4568" x="6573838" y="990600"/>
          <p14:tracePt t="4575" x="6445250" y="998538"/>
          <p14:tracePt t="4587" x="6296025" y="998538"/>
          <p14:tracePt t="4591" x="6159500" y="998538"/>
          <p14:tracePt t="4599" x="6081713" y="998538"/>
          <p14:tracePt t="4610" x="5961063" y="998538"/>
          <p14:tracePt t="4614" x="5832475" y="998538"/>
          <p14:tracePt t="4623" x="5732463" y="998538"/>
          <p14:tracePt t="4635" x="5632450" y="998538"/>
          <p14:tracePt t="4649" x="5546725" y="990600"/>
          <p14:tracePt t="4655" x="5468938" y="976313"/>
          <p14:tracePt t="4660" x="5403850" y="962025"/>
          <p14:tracePt t="4666" x="5346700" y="947738"/>
          <p14:tracePt t="4957" x="5332413" y="947738"/>
          <p14:tracePt t="4966" x="5297488" y="947738"/>
          <p14:tracePt t="4974" x="5254625" y="947738"/>
          <p14:tracePt t="4983" x="5219700" y="947738"/>
          <p14:tracePt t="4992" x="5168900" y="947738"/>
          <p14:tracePt t="5000" x="5119688" y="947738"/>
          <p14:tracePt t="5016" x="5019675" y="947738"/>
          <p14:tracePt t="5021" x="4891088" y="947738"/>
          <p14:tracePt t="5025" x="4784725" y="947738"/>
          <p14:tracePt t="5037" x="4641850" y="947738"/>
          <p14:tracePt t="5042" x="4491038" y="947738"/>
          <p14:tracePt t="5051" x="4327525" y="947738"/>
          <p14:tracePt t="5061" x="4170363" y="947738"/>
          <p14:tracePt t="5065" x="3992563" y="962025"/>
          <p14:tracePt t="5077" x="3829050" y="976313"/>
          <p14:tracePt t="5085" x="3657600" y="990600"/>
          <p14:tracePt t="5092" x="3465513" y="1012825"/>
          <p14:tracePt t="5096" x="3300413" y="1027113"/>
          <p14:tracePt t="5111" x="3144838" y="1047750"/>
          <p14:tracePt t="5115" x="2979738" y="1062038"/>
          <p14:tracePt t="5125" x="2830513" y="1076325"/>
          <p14:tracePt t="5129" x="2752725" y="1090613"/>
          <p14:tracePt t="5142" x="2630488" y="1090613"/>
          <p14:tracePt t="5150" x="2501900" y="1090613"/>
          <p14:tracePt t="5154" x="2403475" y="1090613"/>
          <p14:tracePt t="5163" x="2303463" y="1090613"/>
          <p14:tracePt t="5171" x="2217738" y="1090613"/>
          <p14:tracePt t="5187" x="2138363" y="1090613"/>
          <p14:tracePt t="5191" x="2117725" y="1090613"/>
          <p14:tracePt t="5198" x="2066925" y="1090613"/>
          <p14:tracePt t="5201" x="2025650" y="1076325"/>
          <p14:tracePt t="5211" x="2003425" y="1062038"/>
          <p14:tracePt t="5220" x="1989138" y="1062038"/>
          <p14:tracePt t="5233" x="1968500" y="1047750"/>
          <p14:tracePt t="5256" x="1954213" y="1047750"/>
          <p14:tracePt t="5312" x="1968500" y="1047750"/>
          <p14:tracePt t="5329" x="1974850" y="1047750"/>
          <p14:tracePt t="5345" x="1989138" y="1047750"/>
          <p14:tracePt t="5356" x="1989138" y="1062038"/>
          <p14:tracePt t="5372" x="2003425" y="1062038"/>
          <p14:tracePt t="5380" x="2003425" y="1076325"/>
          <p14:tracePt t="5388" x="2017713" y="1076325"/>
          <p14:tracePt t="5416" x="2025650" y="1090613"/>
          <p14:tracePt t="5441" x="2038350" y="1098550"/>
          <p14:tracePt t="5473" x="2038350" y="1112838"/>
          <p14:tracePt t="5506" x="2038350" y="1127125"/>
          <p14:tracePt t="5542" x="2038350" y="1141413"/>
          <p14:tracePt t="5558" x="2025650" y="1141413"/>
          <p14:tracePt t="5567" x="2025650" y="1154113"/>
          <p14:tracePt t="5576" x="2017713" y="1154113"/>
          <p14:tracePt t="5590" x="2003425" y="1162050"/>
          <p14:tracePt t="5607" x="1989138" y="1162050"/>
          <p14:tracePt t="5611" x="1974850" y="1176338"/>
          <p14:tracePt t="5622" x="1968500" y="1190625"/>
          <p14:tracePt t="5630" x="1954213" y="1190625"/>
          <p14:tracePt t="5637" x="1925638" y="1204913"/>
          <p14:tracePt t="5650" x="1889125" y="1225550"/>
          <p14:tracePt t="5655" x="1868488" y="1239838"/>
          <p14:tracePt t="5659" x="1825625" y="1262063"/>
          <p14:tracePt t="5673" x="1774825" y="1276350"/>
          <p14:tracePt t="5677" x="1739900" y="1304925"/>
          <p14:tracePt t="5693" x="1639888" y="1325563"/>
          <p14:tracePt t="5706" x="1590675" y="1354138"/>
          <p14:tracePt t="5710" x="1539875" y="1362075"/>
          <p14:tracePt t="5723" x="1490663" y="1390650"/>
          <p14:tracePt t="5732" x="1439863" y="1404938"/>
          <p14:tracePt t="5737" x="1404938" y="1425575"/>
          <p14:tracePt t="5741" x="1354138" y="1454150"/>
          <p14:tracePt t="5758" x="1290638" y="1476375"/>
          <p14:tracePt t="5764" x="1262063" y="1490663"/>
          <p14:tracePt t="5776" x="1239838" y="1504950"/>
          <p14:tracePt t="5788" x="1225550" y="1511300"/>
          <p14:tracePt t="5793" x="1212850" y="1511300"/>
          <p14:tracePt t="5796" x="1204913" y="1525588"/>
          <p14:tracePt t="5815" x="1190625" y="1525588"/>
          <p14:tracePt t="6158" x="1204913" y="1511300"/>
          <p14:tracePt t="6167" x="1212850" y="1511300"/>
          <p14:tracePt t="6176" x="1225550" y="1504950"/>
          <p14:tracePt t="6185" x="1254125" y="1504950"/>
          <p14:tracePt t="6194" x="1276350" y="1490663"/>
          <p14:tracePt t="6204" x="1304925" y="1476375"/>
          <p14:tracePt t="6213" x="1325563" y="1462088"/>
          <p14:tracePt t="6216" x="1354138" y="1462088"/>
          <p14:tracePt t="6229" x="1376363" y="1462088"/>
          <p14:tracePt t="6232" x="1404938" y="1454150"/>
          <p14:tracePt t="6243" x="1411288" y="1454150"/>
          <p14:tracePt t="6250" x="1439863" y="1439863"/>
          <p14:tracePt t="6261" x="1454150" y="1439863"/>
          <p14:tracePt t="6265" x="1462088" y="1439863"/>
          <p14:tracePt t="6277" x="1476375" y="1439863"/>
          <p14:tracePt t="6281" x="1490663" y="1439863"/>
          <p14:tracePt t="6304" x="1504950" y="1439863"/>
          <p14:tracePt t="6312" x="1511300" y="1439863"/>
          <p14:tracePt t="6339" x="1525588" y="1439863"/>
          <p14:tracePt t="6368" x="1539875" y="1439863"/>
          <p14:tracePt t="6379" x="1554163" y="1439863"/>
          <p14:tracePt t="6393" x="1562100" y="1439863"/>
          <p14:tracePt t="6411" x="1576388" y="1439863"/>
          <p14:tracePt t="6422" x="1604963" y="1454150"/>
          <p14:tracePt t="6426" x="1611313" y="1454150"/>
          <p14:tracePt t="6437" x="1625600" y="1462088"/>
          <p14:tracePt t="6445" x="1654175" y="1462088"/>
          <p14:tracePt t="6449" x="1668463" y="1476375"/>
          <p14:tracePt t="6462" x="1674813" y="1476375"/>
          <p14:tracePt t="6468" x="1703388" y="1476375"/>
          <p14:tracePt t="6477" x="1717675" y="1490663"/>
          <p14:tracePt t="6481" x="1768475" y="1490663"/>
          <p14:tracePt t="6496" x="1789113" y="1504950"/>
          <p14:tracePt t="6500" x="1825625" y="1504950"/>
          <p14:tracePt t="6512" x="1889125" y="1511300"/>
          <p14:tracePt t="6516" x="1939925" y="1511300"/>
          <p14:tracePt t="6531" x="2003425" y="1511300"/>
          <p14:tracePt t="6537" x="2074863" y="1511300"/>
          <p14:tracePt t="6541" x="2166938" y="1511300"/>
          <p14:tracePt t="6549" x="2303463" y="1511300"/>
          <p14:tracePt t="6557" x="2389188" y="1511300"/>
          <p14:tracePt t="6573" x="2501900" y="1511300"/>
          <p14:tracePt t="6577" x="2552700" y="1511300"/>
          <p14:tracePt t="6581" x="2667000" y="1511300"/>
          <p14:tracePt t="6591" x="2781300" y="1511300"/>
          <p14:tracePt t="6595" x="2951163" y="1490663"/>
          <p14:tracePt t="6606" x="3001963" y="1490663"/>
          <p14:tracePt t="6623" x="3194050" y="1476375"/>
          <p14:tracePt t="6627" x="3244850" y="1476375"/>
          <p14:tracePt t="6631" x="3357563" y="1476375"/>
          <p14:tracePt t="6634" x="3465513" y="1476375"/>
          <p14:tracePt t="6647" x="3557588" y="1476375"/>
          <p14:tracePt t="6658" x="3657600" y="1476375"/>
          <p14:tracePt t="6662" x="3757613" y="1476375"/>
          <p14:tracePt t="6670" x="3843338" y="1476375"/>
          <p14:tracePt t="6675" x="3929063" y="1476375"/>
          <p14:tracePt t="6687" x="4006850" y="1476375"/>
          <p14:tracePt t="6691" x="4070350" y="1490663"/>
          <p14:tracePt t="6710" x="4192588" y="1504950"/>
          <p14:tracePt t="6715" x="4256088" y="1504950"/>
          <p14:tracePt t="6728" x="4306888" y="1511300"/>
          <p14:tracePt t="6737" x="4356100" y="1511300"/>
          <p14:tracePt t="6741" x="4406900" y="1525588"/>
          <p14:tracePt t="6754" x="4421188" y="1525588"/>
          <p14:tracePt t="6768" x="4484688" y="1539875"/>
          <p14:tracePt t="6775" x="4541838" y="1560513"/>
          <p14:tracePt t="6785" x="4570413" y="1574800"/>
          <p14:tracePt t="6789" x="4584700" y="1574800"/>
          <p14:tracePt t="6809" x="4633913" y="1603375"/>
          <p14:tracePt t="6813" x="4641850" y="1611313"/>
          <p14:tracePt t="6826" x="4656138" y="1611313"/>
          <p14:tracePt t="6830" x="4670425" y="1625600"/>
          <p14:tracePt t="6842" x="4684713" y="1625600"/>
          <p14:tracePt t="6854" x="4691063" y="1639888"/>
          <p14:tracePt t="6858" x="4705350" y="1639888"/>
          <p14:tracePt t="6862" x="4719638" y="1654175"/>
          <p14:tracePt t="6874" x="4733925" y="1654175"/>
          <p14:tracePt t="6887" x="4756150" y="1674813"/>
          <p14:tracePt t="6897" x="4784725" y="1674813"/>
          <p14:tracePt t="6904" x="4791075" y="1689100"/>
          <p14:tracePt t="6916" x="4819650" y="1703388"/>
          <p14:tracePt t="6921" x="4833938" y="1717675"/>
          <p14:tracePt t="6925" x="4856163" y="1725613"/>
          <p14:tracePt t="6940" x="4870450" y="1739900"/>
          <p14:tracePt t="6944" x="4891088" y="1754188"/>
          <p14:tracePt t="6960" x="4905375" y="1768475"/>
          <p14:tracePt t="6965" x="4933950" y="1774825"/>
          <p14:tracePt t="6970" x="4940300" y="1789113"/>
          <p14:tracePt t="6975" x="4954588" y="1803400"/>
          <p14:tracePt t="6990" x="4983163" y="1817688"/>
          <p14:tracePt t="7005" x="4983163" y="1825625"/>
          <p14:tracePt t="7009" x="4997450" y="1825625"/>
          <p14:tracePt t="7018" x="4997450" y="1839913"/>
          <p14:tracePt t="7033" x="5005388" y="1839913"/>
          <p14:tracePt t="7043" x="5005388" y="1854200"/>
          <p14:tracePt t="7054" x="5005388" y="1868488"/>
          <p14:tracePt t="7077" x="5005388" y="1874838"/>
          <p14:tracePt t="7111" x="5005388" y="1903413"/>
          <p14:tracePt t="7131" x="5005388" y="1917700"/>
          <p14:tracePt t="7137" x="5005388" y="1924050"/>
          <p14:tracePt t="7145" x="5005388" y="1938338"/>
          <p14:tracePt t="7153" x="5005388" y="1952625"/>
          <p14:tracePt t="7164" x="5005388" y="1966913"/>
          <p14:tracePt t="7170" x="5005388" y="1974850"/>
          <p14:tracePt t="7174" x="5005388" y="1989138"/>
          <p14:tracePt t="7187" x="5005388" y="2003425"/>
          <p14:tracePt t="7191" x="5005388" y="2017713"/>
          <p14:tracePt t="7210" x="5005388" y="2024063"/>
          <p14:tracePt t="7224" x="5005388" y="2038350"/>
          <p14:tracePt t="7240" x="5005388" y="2052638"/>
          <p14:tracePt t="7258" x="5005388" y="2066925"/>
          <p14:tracePt t="7278" x="4997450" y="2066925"/>
          <p14:tracePt t="7280" x="4997450" y="2074863"/>
          <p14:tracePt t="7296" x="4997450" y="2089150"/>
          <p14:tracePt t="7306" x="4983163" y="2103438"/>
          <p14:tracePt t="7323" x="4983163" y="2117725"/>
          <p14:tracePt t="7331" x="4968875" y="2117725"/>
          <p14:tracePt t="7339" x="4968875" y="2124075"/>
          <p14:tracePt t="7346" x="4954588" y="2138363"/>
          <p14:tracePt t="7361" x="4940300" y="2152650"/>
          <p14:tracePt t="7377" x="4933950" y="2166938"/>
          <p14:tracePt t="7393" x="4905375" y="2174875"/>
          <p14:tracePt t="7408" x="4891088" y="2189163"/>
          <p14:tracePt t="7413" x="4883150" y="2189163"/>
          <p14:tracePt t="7417" x="4870450" y="2203450"/>
          <p14:tracePt t="7426" x="4856163" y="2217738"/>
          <p14:tracePt t="7439" x="4841875" y="2217738"/>
          <p14:tracePt t="7441" x="4819650" y="2224088"/>
          <p14:tracePt t="7454" x="4805363" y="2224088"/>
          <p14:tracePt t="7459" x="4791075" y="2238375"/>
          <p14:tracePt t="7465" x="4770438" y="2238375"/>
          <p14:tracePt t="7477" x="4756150" y="2252663"/>
          <p14:tracePt t="7485" x="4733925" y="2252663"/>
          <p14:tracePt t="7494" x="4719638" y="2266950"/>
          <p14:tracePt t="7498" x="4691063" y="2266950"/>
          <p14:tracePt t="7510" x="4684713" y="2266950"/>
          <p14:tracePt t="7521" x="4670425" y="2274888"/>
          <p14:tracePt t="7525" x="4656138" y="2274888"/>
          <p14:tracePt t="7529" x="4633913" y="2274888"/>
          <p14:tracePt t="7541" x="4619625" y="2287588"/>
          <p14:tracePt t="7556" x="4570413" y="2301875"/>
          <p14:tracePt t="7566" x="4541838" y="2301875"/>
          <p14:tracePt t="7571" x="4505325" y="2316163"/>
          <p14:tracePt t="7585" x="4441825" y="2338388"/>
          <p14:tracePt t="7596" x="4392613" y="2352675"/>
          <p14:tracePt t="7608" x="4356100" y="2366963"/>
          <p14:tracePt t="7618" x="4306888" y="2387600"/>
          <p14:tracePt t="7622" x="4256088" y="2401888"/>
          <p14:tracePt t="7626" x="4206875" y="2416175"/>
          <p14:tracePt t="7640" x="4156075" y="2430463"/>
          <p14:tracePt t="7646" x="4092575" y="2452688"/>
          <p14:tracePt t="7650" x="4043363" y="2452688"/>
          <p14:tracePt t="7663" x="3978275" y="2481263"/>
          <p14:tracePt t="7667" x="3921125" y="2487613"/>
          <p14:tracePt t="7681" x="3857625" y="2501900"/>
          <p14:tracePt t="7684" x="3792538" y="2516188"/>
          <p14:tracePt t="7697" x="3714750" y="2530475"/>
          <p14:tracePt t="7701" x="3629025" y="2552700"/>
          <p14:tracePt t="7706" x="3494088" y="2581275"/>
          <p14:tracePt t="7721" x="3457575" y="2587625"/>
          <p14:tracePt t="7725" x="3357563" y="2601913"/>
          <p14:tracePt t="7737" x="3265488" y="2616200"/>
          <p14:tracePt t="7741" x="3194050" y="2630488"/>
          <p14:tracePt t="7759" x="3101975" y="2638425"/>
          <p14:tracePt t="7763" x="3030538" y="2638425"/>
          <p14:tracePt t="7766" x="2944813" y="2652713"/>
          <p14:tracePt t="7771" x="2851150" y="2652713"/>
          <p14:tracePt t="7783" x="2767013" y="2667000"/>
          <p14:tracePt t="7791" x="2687638" y="2667000"/>
          <p14:tracePt t="7809" x="2516188" y="2667000"/>
          <p14:tracePt t="7813" x="2432050" y="2667000"/>
          <p14:tracePt t="7821" x="2338388" y="2667000"/>
          <p14:tracePt t="7831" x="2252663" y="2679700"/>
          <p14:tracePt t="7847" x="2089150" y="2679700"/>
          <p14:tracePt t="7854" x="2025650" y="2679700"/>
          <p14:tracePt t="7863" x="1954213" y="2679700"/>
          <p14:tracePt t="7873" x="1874838" y="2679700"/>
          <p14:tracePt t="7884" x="1817688" y="2679700"/>
          <p14:tracePt t="7890" x="1739900" y="2679700"/>
          <p14:tracePt t="7893" x="1674813" y="2679700"/>
          <p14:tracePt t="7904" x="1611313" y="2667000"/>
          <p14:tracePt t="7915" x="1504950" y="2638425"/>
          <p14:tracePt t="7930" x="1454150" y="2630488"/>
          <p14:tracePt t="7934" x="1404938" y="2601913"/>
          <p14:tracePt t="7947" x="1339850" y="2587625"/>
          <p14:tracePt t="7951" x="1276350" y="2552700"/>
          <p14:tracePt t="7961" x="1225550" y="2530475"/>
          <p14:tracePt t="7965" x="1162050" y="2487613"/>
          <p14:tracePt t="7979" x="1112838" y="2466975"/>
          <p14:tracePt t="7991" x="1062038" y="2430463"/>
          <p14:tracePt t="7995" x="1012825" y="2387600"/>
          <p14:tracePt t="7999" x="976313" y="2352675"/>
          <p14:tracePt t="8012" x="927100" y="2301875"/>
          <p14:tracePt t="8025" x="898525" y="2266950"/>
          <p14:tracePt t="8032" x="876300" y="2238375"/>
          <p14:tracePt t="8044" x="862013" y="2217738"/>
          <p14:tracePt t="8049" x="847725" y="2203450"/>
          <p14:tracePt t="8054" x="847725" y="2189163"/>
          <p14:tracePt t="8065" x="847725" y="2166938"/>
          <p14:tracePt t="8073" x="847725" y="2152650"/>
          <p14:tracePt t="8077" x="847725" y="2138363"/>
          <p14:tracePt t="8104" x="847725" y="2117725"/>
          <p14:tracePt t="8120" x="862013" y="2089150"/>
          <p14:tracePt t="8128" x="876300" y="2074863"/>
          <p14:tracePt t="8134" x="898525" y="2052638"/>
          <p14:tracePt t="8160" x="1047750" y="1966913"/>
          <p14:tracePt t="8173" x="1098550" y="1924050"/>
          <p14:tracePt t="8177" x="1162050" y="1889125"/>
          <p14:tracePt t="8187" x="1239838" y="1839913"/>
          <p14:tracePt t="8204" x="1304925" y="1817688"/>
          <p14:tracePt t="8208" x="1454150" y="1725613"/>
          <p14:tracePt t="8222" x="1525588" y="1689100"/>
          <p14:tracePt t="8226" x="1604963" y="1654175"/>
          <p14:tracePt t="8230" x="1674813" y="1625600"/>
          <p14:tracePt t="8242" x="1768475" y="1589088"/>
          <p14:tracePt t="8251" x="1839913" y="1560513"/>
          <p14:tracePt t="8263" x="1917700" y="1539875"/>
          <p14:tracePt t="8267" x="2017713" y="1525588"/>
          <p14:tracePt t="8278" x="2103438" y="1504950"/>
          <p14:tracePt t="8281" x="2189163" y="1504950"/>
          <p14:tracePt t="8294" x="2266950" y="1504950"/>
          <p14:tracePt t="8304" x="2352675" y="1504950"/>
          <p14:tracePt t="8308" x="2452688" y="1504950"/>
          <p14:tracePt t="8312" x="2538413" y="1504950"/>
          <p14:tracePt t="8322" x="2687638" y="1504950"/>
          <p14:tracePt t="8333" x="2801938" y="1504950"/>
          <p14:tracePt t="8338" x="2916238" y="1504950"/>
          <p14:tracePt t="8346" x="3030538" y="1504950"/>
          <p14:tracePt t="8356" x="3144838" y="1511300"/>
          <p14:tracePt t="8361" x="3279775" y="1511300"/>
          <p14:tracePt t="8372" x="3414713" y="1539875"/>
          <p14:tracePt t="8381" x="3479800" y="1554163"/>
          <p14:tracePt t="8389" x="3608388" y="1574800"/>
          <p14:tracePt t="8393" x="3706813" y="1603375"/>
          <p14:tracePt t="8410" x="3921125" y="1660525"/>
          <p14:tracePt t="8428" x="4006850" y="1689100"/>
          <p14:tracePt t="8432" x="4078288" y="1725613"/>
          <p14:tracePt t="8438" x="4106863" y="1739900"/>
          <p14:tracePt t="8442" x="4192588" y="1789113"/>
          <p14:tracePt t="8458" x="4241800" y="1825625"/>
          <p14:tracePt t="8467" x="4270375" y="1854200"/>
          <p14:tracePt t="8478" x="4278313" y="1868488"/>
          <p14:tracePt t="8482" x="4292600" y="1874838"/>
          <p14:tracePt t="8490" x="4306888" y="1889125"/>
          <p14:tracePt t="8500" x="4306888" y="1903413"/>
          <p14:tracePt t="8504" x="4306888" y="1917700"/>
          <p14:tracePt t="8516" x="4306888" y="1924050"/>
          <p14:tracePt t="8533" x="4306888" y="1938338"/>
          <p14:tracePt t="8547" x="4292600" y="1974850"/>
          <p14:tracePt t="8558" x="4241800" y="2003425"/>
          <p14:tracePt t="8562" x="4192588" y="2052638"/>
          <p14:tracePt t="8575" x="4141788" y="2103438"/>
          <p14:tracePt t="8590" x="4092575" y="2124075"/>
          <p14:tracePt t="8594" x="3878263" y="2266950"/>
          <p14:tracePt t="8608" x="3843338" y="2287588"/>
          <p14:tracePt t="8621" x="3657600" y="2381250"/>
          <p14:tracePt t="8625" x="3565525" y="2416175"/>
          <p14:tracePt t="8638" x="3479800" y="2452688"/>
          <p14:tracePt t="8643" x="3394075" y="2481263"/>
          <p14:tracePt t="8656" x="3300413" y="2487613"/>
          <p14:tracePt t="8660" x="3216275" y="2501900"/>
          <p14:tracePt t="8672" x="3130550" y="2530475"/>
          <p14:tracePt t="8678" x="3044825" y="2530475"/>
          <p14:tracePt t="8681" x="2951163" y="2538413"/>
          <p14:tracePt t="8694" x="2865438" y="2538413"/>
          <p14:tracePt t="8704" x="2795588" y="2538413"/>
          <p14:tracePt t="8712" x="2716213" y="2538413"/>
          <p14:tracePt t="8716" x="2638425" y="2538413"/>
          <p14:tracePt t="8727" x="2581275" y="2538413"/>
          <p14:tracePt t="8734" x="2538413" y="2538413"/>
          <p14:tracePt t="8746" x="2487613" y="2538413"/>
          <p14:tracePt t="8749" x="2452688" y="2538413"/>
          <p14:tracePt t="8763" x="2432050" y="2538413"/>
          <p14:tracePt t="8766" x="2403475" y="2538413"/>
          <p14:tracePt t="8771" x="2389188" y="2538413"/>
          <p14:tracePt t="8781" x="2381250" y="2538413"/>
          <p14:tracePt t="8804" x="2381250" y="2530475"/>
          <p14:tracePt t="8843" x="2389188" y="2530475"/>
          <p14:tracePt t="8854" x="2417763" y="2530475"/>
          <p14:tracePt t="8865" x="2452688" y="2530475"/>
          <p14:tracePt t="8870" x="2487613" y="2516188"/>
          <p14:tracePt t="8879" x="2538413" y="2516188"/>
          <p14:tracePt t="8883" x="2601913" y="2516188"/>
          <p14:tracePt t="8896" x="2716213" y="2501900"/>
          <p14:tracePt t="8901" x="2767013" y="2501900"/>
          <p14:tracePt t="8911" x="2851150" y="2501900"/>
          <p14:tracePt t="8920" x="2944813" y="2501900"/>
          <p14:tracePt t="8925" x="3051175" y="2501900"/>
          <p14:tracePt t="8936" x="3151188" y="2501900"/>
          <p14:tracePt t="8940" x="3244850" y="2501900"/>
          <p14:tracePt t="8951" x="3328988" y="2516188"/>
          <p14:tracePt t="8967" x="3414713" y="2538413"/>
          <p14:tracePt t="8971" x="3494088" y="2566988"/>
          <p14:tracePt t="8978" x="3565525" y="2581275"/>
          <p14:tracePt t="8981" x="3594100" y="2587625"/>
          <p14:tracePt t="9006" x="3729038" y="2652713"/>
          <p14:tracePt t="9014" x="3757613" y="2667000"/>
          <p14:tracePt t="9026" x="3763963" y="2679700"/>
          <p14:tracePt t="9030" x="3778250" y="2687638"/>
          <p14:tracePt t="9040" x="3792538" y="2701925"/>
          <p14:tracePt t="9044" x="3806825" y="2716213"/>
          <p14:tracePt t="9057" x="3806825" y="2730500"/>
          <p14:tracePt t="9071" x="3814763" y="2736850"/>
          <p14:tracePt t="9077" x="3814763" y="2751138"/>
          <p14:tracePt t="9092" x="3814763" y="2779713"/>
          <p14:tracePt t="9102" x="3814763" y="2801938"/>
          <p14:tracePt t="9113" x="3814763" y="2816225"/>
          <p14:tracePt t="9117" x="3814763" y="2830513"/>
          <p14:tracePt t="9132" x="3806825" y="2836863"/>
          <p14:tracePt t="9137" x="3792538" y="2851150"/>
          <p14:tracePt t="9141" x="3778250" y="2879725"/>
          <p14:tracePt t="9156" x="3763963" y="2894013"/>
          <p14:tracePt t="9168" x="3743325" y="2916238"/>
          <p14:tracePt t="9172" x="3729038" y="2930525"/>
          <p14:tracePt t="9176" x="3692525" y="2951163"/>
          <p14:tracePt t="9187" x="3657600" y="2979738"/>
          <p14:tracePt t="9192" x="3614738" y="3001963"/>
          <p14:tracePt t="9201" x="3557588" y="3044825"/>
          <p14:tracePt t="9211" x="3508375" y="3065463"/>
          <p14:tracePt t="9215" x="3429000" y="3114675"/>
          <p14:tracePt t="9228" x="3300413" y="3165475"/>
          <p14:tracePt t="9231" x="3216275" y="3214688"/>
          <p14:tracePt t="9243" x="3179763" y="3243263"/>
          <p14:tracePt t="9247" x="3016250" y="3300413"/>
          <p14:tracePt t="9259" x="2965450" y="3314700"/>
          <p14:tracePt t="9267" x="2865438" y="3351213"/>
          <p14:tracePt t="9273" x="2767013" y="3379788"/>
          <p14:tracePt t="9287" x="2616200" y="3400425"/>
          <p14:tracePt t="9291" x="2566988" y="3414713"/>
          <p14:tracePt t="9295" x="2452688" y="3414713"/>
          <p14:tracePt t="9313" x="2266950" y="3414713"/>
          <p14:tracePt t="9322" x="2103438" y="3414713"/>
          <p14:tracePt t="9326" x="1989138" y="3414713"/>
          <p14:tracePt t="9337" x="1874838" y="3379788"/>
          <p14:tracePt t="9345" x="1825625" y="3351213"/>
          <p14:tracePt t="9357" x="1725613" y="3328988"/>
          <p14:tracePt t="9361" x="1639888" y="3294063"/>
          <p14:tracePt t="9373" x="1562100" y="3251200"/>
          <p14:tracePt t="9377" x="1490663" y="3214688"/>
          <p14:tracePt t="9388" x="1425575" y="3179763"/>
          <p14:tracePt t="9400" x="1376363" y="3143250"/>
          <p14:tracePt t="9405" x="1325563" y="3100388"/>
          <p14:tracePt t="9409" x="1276350" y="3065463"/>
          <p14:tracePt t="9422" x="1254125" y="3044825"/>
          <p14:tracePt t="9426" x="1239838" y="3016250"/>
          <p14:tracePt t="9431" x="1204913" y="2965450"/>
          <p14:tracePt t="9449" x="1190625" y="2930525"/>
          <p14:tracePt t="9462" x="1176338" y="2901950"/>
          <p14:tracePt t="9472" x="1176338" y="2879725"/>
          <p14:tracePt t="9477" x="1176338" y="2851150"/>
          <p14:tracePt t="9482" x="1176338" y="2836863"/>
          <p14:tracePt t="9493" x="1176338" y="2801938"/>
          <p14:tracePt t="9508" x="1212850" y="2779713"/>
          <p14:tracePt t="9512" x="1254125" y="2736850"/>
          <p14:tracePt t="9516" x="1325563" y="2687638"/>
          <p14:tracePt t="9521" x="1404938" y="2652713"/>
          <p14:tracePt t="9534" x="1504950" y="2601913"/>
          <p14:tracePt t="9539" x="1604963" y="2566988"/>
          <p14:tracePt t="9552" x="1717675" y="2516188"/>
          <p14:tracePt t="9557" x="1854200" y="2481263"/>
          <p14:tracePt t="9577" x="2317750" y="2381250"/>
          <p14:tracePt t="9593" x="2616200" y="2338388"/>
          <p14:tracePt t="9604" x="2795588" y="2330450"/>
          <p14:tracePt t="9613" x="2951163" y="2330450"/>
          <p14:tracePt t="9622" x="3130550" y="2330450"/>
          <p14:tracePt t="9627" x="3314700" y="2330450"/>
          <p14:tracePt t="9648" x="3494088" y="2330450"/>
          <p14:tracePt t="9654" x="3906838" y="2330450"/>
          <p14:tracePt t="9659" x="4106863" y="2366963"/>
          <p14:tracePt t="9674" x="4605338" y="2430463"/>
          <p14:tracePt t="9688" x="4819650" y="2481263"/>
          <p14:tracePt t="9692" x="5054600" y="2516188"/>
          <p14:tracePt t="9706" x="5483225" y="2587625"/>
          <p14:tracePt t="9717" x="5695950" y="2630488"/>
          <p14:tracePt t="9728" x="5895975" y="2652713"/>
          <p14:tracePt t="9743" x="6096000" y="2679700"/>
          <p14:tracePt t="9747" x="6459538" y="2716213"/>
          <p14:tracePt t="9759" x="6530975" y="2716213"/>
          <p14:tracePt t="9763" x="6788150" y="2730500"/>
          <p14:tracePt t="9775" x="6859588" y="2736850"/>
          <p14:tracePt t="9779" x="6972300" y="2751138"/>
          <p14:tracePt t="9793" x="7194550" y="2751138"/>
          <p14:tracePt t="9806" x="7272338" y="2751138"/>
          <p14:tracePt t="9814" x="7350125" y="2765425"/>
          <p14:tracePt t="9818" x="7386638" y="2765425"/>
          <p14:tracePt t="9829" x="7435850" y="2765425"/>
          <p14:tracePt t="9838" x="7472363" y="2779713"/>
          <p14:tracePt t="9843" x="7507288" y="2779713"/>
          <p14:tracePt t="9862" x="7558088" y="2787650"/>
          <p14:tracePt t="9867" x="7572375" y="2787650"/>
          <p14:tracePt t="9889" x="7586663" y="2787650"/>
          <p14:tracePt t="9922" x="7586663" y="2801938"/>
          <p14:tracePt t="9966" x="7586663" y="2816225"/>
          <p14:tracePt t="10172" x="7558088" y="2816225"/>
          <p14:tracePt t="10181" x="7535863" y="2787650"/>
          <p14:tracePt t="10191" x="7486650" y="2779713"/>
          <p14:tracePt t="10199" x="7458075" y="2751138"/>
          <p14:tracePt t="10210" x="7407275" y="2716213"/>
          <p14:tracePt t="10214" x="7372350" y="2687638"/>
          <p14:tracePt t="10227" x="7335838" y="2667000"/>
          <p14:tracePt t="10230" x="7300913" y="2638425"/>
          <p14:tracePt t="10242" x="7223125" y="2581275"/>
          <p14:tracePt t="10248" x="7158038" y="2530475"/>
          <p14:tracePt t="10257" x="7108825" y="2466975"/>
          <p14:tracePt t="10261" x="7058025" y="2416175"/>
          <p14:tracePt t="10275" x="7023100" y="2366963"/>
          <p14:tracePt t="10279" x="7008813" y="2338388"/>
          <p14:tracePt t="10285" x="6986588" y="2301875"/>
          <p14:tracePt t="10297" x="6958013" y="2266950"/>
          <p14:tracePt t="10308" x="6943725" y="2238375"/>
          <p14:tracePt t="10312" x="6937375" y="2217738"/>
          <p14:tracePt t="10326" x="6937375" y="2203450"/>
          <p14:tracePt t="10337" x="6937375" y="2189163"/>
          <p14:tracePt t="10345" x="6937375" y="2174875"/>
          <p14:tracePt t="10381" x="6943725" y="2174875"/>
          <p14:tracePt t="10392" x="6972300" y="2174875"/>
          <p14:tracePt t="10405" x="6994525" y="2174875"/>
          <p14:tracePt t="10414" x="7037388" y="2174875"/>
          <p14:tracePt t="10417" x="7086600" y="2174875"/>
          <p14:tracePt t="10424" x="7143750" y="2174875"/>
          <p14:tracePt t="10435" x="7208838" y="2174875"/>
          <p14:tracePt t="10445" x="7286625" y="2174875"/>
          <p14:tracePt t="10449" x="7358063" y="2166938"/>
          <p14:tracePt t="10463" x="7600950" y="2166938"/>
          <p14:tracePt t="10474" x="7721600" y="2166938"/>
          <p14:tracePt t="10478" x="7785100" y="2152650"/>
          <p14:tracePt t="10491" x="7899400" y="2152650"/>
          <p14:tracePt t="10500" x="7999413" y="2152650"/>
          <p14:tracePt t="10505" x="8121650" y="2152650"/>
          <p14:tracePt t="10510" x="8234363" y="2152650"/>
          <p14:tracePt t="10522" x="8334375" y="2152650"/>
          <p14:tracePt t="10531" x="8434388" y="2152650"/>
          <p14:tracePt t="10539" x="8528050" y="2152650"/>
          <p14:tracePt t="10547" x="8597900" y="2152650"/>
          <p14:tracePt t="10555" x="8677275" y="2152650"/>
          <p14:tracePt t="10559" x="8734425" y="2152650"/>
          <p14:tracePt t="10570" x="8797925" y="2152650"/>
          <p14:tracePt t="10578" x="8826500" y="2152650"/>
          <p14:tracePt t="10593" x="8912225" y="2152650"/>
          <p14:tracePt t="10605" x="8947150" y="2166938"/>
          <p14:tracePt t="10610" x="8990013" y="2166938"/>
          <p14:tracePt t="10624" x="9026525" y="2174875"/>
          <p14:tracePt t="10634" x="9040813" y="2174875"/>
          <p14:tracePt t="10644" x="9047163" y="2174875"/>
          <p14:tracePt t="10648" x="9047163" y="2189163"/>
          <p14:tracePt t="10657" x="9061450" y="2189163"/>
          <p14:tracePt t="10679" x="9061450" y="2203450"/>
          <p14:tracePt t="10745" x="9061450" y="2217738"/>
          <p14:tracePt t="10785" x="9075738" y="2224088"/>
          <p14:tracePt t="10804" x="9090025" y="2224088"/>
          <p14:tracePt t="10823" x="9097963" y="2238375"/>
          <p14:tracePt t="10828" x="9112250" y="2238375"/>
          <p14:tracePt t="10839" x="9140825" y="2238375"/>
          <p14:tracePt t="10848" x="9161463" y="2252663"/>
          <p14:tracePt t="10854" x="9197975" y="2266950"/>
          <p14:tracePt t="10860" x="9226550" y="2266950"/>
          <p14:tracePt t="10872" x="9247188" y="2266950"/>
          <p14:tracePt t="10881" x="9290050" y="2274888"/>
          <p14:tracePt t="10888" x="9326563" y="2274888"/>
          <p14:tracePt t="10893" x="9347200" y="2274888"/>
          <p14:tracePt t="10898" x="9375775" y="2274888"/>
          <p14:tracePt t="10912" x="9410700" y="2274888"/>
          <p14:tracePt t="10916" x="9453563" y="2274888"/>
          <p14:tracePt t="10934" x="9490075" y="2274888"/>
          <p14:tracePt t="10940" x="9510713" y="2274888"/>
          <p14:tracePt t="10944" x="9539288" y="2287588"/>
          <p14:tracePt t="10951" x="9561513" y="2287588"/>
          <p14:tracePt t="10955" x="9590088" y="2287588"/>
          <p14:tracePt t="10966" x="9610725" y="2287588"/>
          <p14:tracePt t="10971" x="9625013" y="2287588"/>
          <p14:tracePt t="10982" x="9639300" y="2287588"/>
          <p14:tracePt t="10998" x="9653588" y="2287588"/>
          <p14:tracePt t="11004" x="9661525" y="2287588"/>
          <p14:tracePt t="11030" x="9675813" y="2287588"/>
          <p14:tracePt t="11098" x="9661525" y="2287588"/>
          <p14:tracePt t="11115" x="9653588" y="2287588"/>
          <p14:tracePt t="11131" x="9639300" y="2287588"/>
          <p14:tracePt t="11140" x="9625013" y="2287588"/>
          <p14:tracePt t="11156" x="9610725" y="2287588"/>
          <p14:tracePt t="11161" x="9604375" y="2301875"/>
          <p14:tracePt t="11165" x="9575800" y="2301875"/>
          <p14:tracePt t="11178" x="9561513" y="2301875"/>
          <p14:tracePt t="11182" x="9525000" y="2301875"/>
          <p14:tracePt t="11193" x="9490075" y="2301875"/>
          <p14:tracePt t="11198" x="9453563" y="2316163"/>
          <p14:tracePt t="11210" x="9396413" y="2316163"/>
          <p14:tracePt t="11213" x="9361488" y="2316163"/>
          <p14:tracePt t="11223" x="9312275" y="2316163"/>
          <p14:tracePt t="11231" x="9261475" y="2316163"/>
          <p14:tracePt t="11240" x="9226550" y="2330450"/>
          <p14:tracePt t="11244" x="9161463" y="2330450"/>
          <p14:tracePt t="11260" x="9126538" y="2330450"/>
          <p14:tracePt t="11264" x="9061450" y="2330450"/>
          <p14:tracePt t="11270" x="9012238" y="2330450"/>
          <p14:tracePt t="11282" x="8961438" y="2338388"/>
          <p14:tracePt t="11292" x="8912225" y="2338388"/>
          <p14:tracePt t="11297" x="8863013" y="2338388"/>
          <p14:tracePt t="11301" x="8812213" y="2338388"/>
          <p14:tracePt t="11313" x="8763000" y="2338388"/>
          <p14:tracePt t="11317" x="8734425" y="2338388"/>
          <p14:tracePt t="11329" x="8677275" y="2338388"/>
          <p14:tracePt t="11340" x="8648700" y="2338388"/>
          <p14:tracePt t="11345" x="8612188" y="2338388"/>
          <p14:tracePt t="11349" x="8577263" y="2338388"/>
          <p14:tracePt t="11361" x="8534400" y="2338388"/>
          <p14:tracePt t="11366" x="8499475" y="2338388"/>
          <p14:tracePt t="11379" x="8462963" y="2338388"/>
          <p14:tracePt t="11383" x="8434388" y="2338388"/>
          <p14:tracePt t="11433" x="8399463" y="2338388"/>
          <p14:tracePt t="11440" x="8213725" y="2330450"/>
          <p14:tracePt t="11450" x="8170863" y="2330450"/>
          <p14:tracePt t="11460" x="8070850" y="2316163"/>
          <p14:tracePt t="11467" x="8013700" y="2301875"/>
          <p14:tracePt t="11472" x="7964488" y="2301875"/>
          <p14:tracePt t="11492" x="7850188" y="2287588"/>
          <p14:tracePt t="11497" x="7799388" y="2287588"/>
          <p14:tracePt t="11512" x="7770813" y="2287588"/>
          <p14:tracePt t="11522" x="7707313" y="2287588"/>
          <p14:tracePt t="11526" x="7686675" y="2287588"/>
          <p14:tracePt t="11531" x="7621588" y="2274888"/>
          <p14:tracePt t="11535" x="7586663" y="2266950"/>
          <p14:tracePt t="11548" x="7550150" y="2266950"/>
          <p14:tracePt t="11555" x="7507288" y="2252663"/>
          <p14:tracePt t="11559" x="7486650" y="2238375"/>
          <p14:tracePt t="11573" x="7458075" y="2224088"/>
          <p14:tracePt t="11577" x="7407275" y="2203450"/>
          <p14:tracePt t="11591" x="7372350" y="2174875"/>
          <p14:tracePt t="11601" x="7350125" y="2166938"/>
          <p14:tracePt t="11608" x="7321550" y="2138363"/>
          <p14:tracePt t="11622" x="7308850" y="2117725"/>
          <p14:tracePt t="11626" x="7286625" y="2103438"/>
          <p14:tracePt t="11646" x="7258050" y="2074863"/>
          <p14:tracePt t="11651" x="7223125" y="2038350"/>
          <p14:tracePt t="11662" x="7208838" y="2017713"/>
          <p14:tracePt t="11665" x="7194550" y="1989138"/>
          <p14:tracePt t="11680" x="7172325" y="1966913"/>
          <p14:tracePt t="11697" x="7172325" y="1938338"/>
          <p14:tracePt t="11704" x="7158038" y="1917700"/>
          <p14:tracePt t="11711" x="7158038" y="1903413"/>
          <p14:tracePt t="11716" x="7143750" y="1874838"/>
          <p14:tracePt t="11720" x="7143750" y="1868488"/>
          <p14:tracePt t="11729" x="7143750" y="1839913"/>
          <p14:tracePt t="11742" x="7137400" y="1825625"/>
          <p14:tracePt t="11746" x="7137400" y="1817688"/>
          <p14:tracePt t="11759" x="7137400" y="1803400"/>
          <p14:tracePt t="11763" x="7123113" y="1789113"/>
          <p14:tracePt t="11774" x="7123113" y="1774825"/>
          <p14:tracePt t="11777" x="7123113" y="1768475"/>
          <p14:tracePt t="11823" x="7123113" y="1754188"/>
          <p14:tracePt t="11857" x="7137400" y="1754188"/>
          <p14:tracePt t="11875" x="7186613" y="1739900"/>
          <p14:tracePt t="11887" x="7208838" y="1717675"/>
          <p14:tracePt t="11891" x="7258050" y="1703388"/>
          <p14:tracePt t="11904" x="7308850" y="1689100"/>
          <p14:tracePt t="11908" x="7372350" y="1660525"/>
          <p14:tracePt t="11917" x="7458075" y="1639888"/>
          <p14:tracePt t="11926" x="7550150" y="1625600"/>
          <p14:tracePt t="11930" x="7672388" y="1589088"/>
          <p14:tracePt t="11937" x="7785100" y="1560513"/>
          <p14:tracePt t="11951" x="7899400" y="1539875"/>
          <p14:tracePt t="11956" x="8021638" y="1525588"/>
          <p14:tracePt t="11967" x="8134350" y="1511300"/>
          <p14:tracePt t="11974" x="8199438" y="1504950"/>
          <p14:tracePt t="11984" x="8299450" y="1490663"/>
          <p14:tracePt t="11989" x="8399463" y="1462088"/>
          <p14:tracePt t="11993" x="8499475" y="1462088"/>
          <p14:tracePt t="12009" x="8597900" y="1454150"/>
          <p14:tracePt t="12021" x="8697913" y="1439863"/>
          <p14:tracePt t="12025" x="8797925" y="1425575"/>
          <p14:tracePt t="12029" x="8891588" y="1425575"/>
          <p14:tracePt t="12042" x="8975725" y="1425575"/>
          <p14:tracePt t="12047" x="9061450" y="1425575"/>
          <p14:tracePt t="12059" x="9161463" y="1425575"/>
          <p14:tracePt t="12063" x="9247188" y="1425575"/>
          <p14:tracePt t="12068" x="9340850" y="1425575"/>
          <p14:tracePt t="12077" x="9424988" y="1425575"/>
          <p14:tracePt t="12088" x="9510713" y="1425575"/>
          <p14:tracePt t="12092" x="9590088" y="1425575"/>
          <p14:tracePt t="12106" x="9661525" y="1439863"/>
          <p14:tracePt t="12111" x="9739313" y="1454150"/>
          <p14:tracePt t="12115" x="9810750" y="1462088"/>
          <p14:tracePt t="12129" x="9874250" y="1476375"/>
          <p14:tracePt t="12132" x="9939338" y="1490663"/>
          <p14:tracePt t="12143" x="10002838" y="1511300"/>
          <p14:tracePt t="12147" x="10067925" y="1511300"/>
          <p14:tracePt t="12161" x="10117138" y="1525588"/>
          <p14:tracePt t="12170" x="10166350" y="1539875"/>
          <p14:tracePt t="12175" x="10217150" y="1554163"/>
          <p14:tracePt t="12180" x="10266363" y="1560513"/>
          <p14:tracePt t="12194" x="10302875" y="1574800"/>
          <p14:tracePt t="12211" x="10317163" y="1589088"/>
          <p14:tracePt t="12215" x="10388600" y="1603375"/>
          <p14:tracePt t="12220" x="10417175" y="1625600"/>
          <p14:tracePt t="12237" x="10466388" y="1654175"/>
          <p14:tracePt t="12250" x="10488613" y="1660525"/>
          <p14:tracePt t="12254" x="10517188" y="1674813"/>
          <p14:tracePt t="12275" x="10537825" y="1689100"/>
          <p14:tracePt t="12280" x="10580688" y="1717675"/>
          <p14:tracePt t="12285" x="10601325" y="1725613"/>
          <p14:tracePt t="12300" x="10629900" y="1739900"/>
          <p14:tracePt t="12312" x="10637838" y="1754188"/>
          <p14:tracePt t="12326" x="10652125" y="1768475"/>
          <p14:tracePt t="12334" x="10680700" y="1774825"/>
          <p14:tracePt t="12347" x="10687050" y="1789113"/>
          <p14:tracePt t="12351" x="10701338" y="1789113"/>
          <p14:tracePt t="12378" x="10715625" y="1803400"/>
          <p14:tracePt t="12383" x="10737850" y="1825625"/>
          <p14:tracePt t="12394" x="10737850" y="1839913"/>
          <p14:tracePt t="12399" x="10752138" y="1839913"/>
          <p14:tracePt t="12425" x="10752138" y="1854200"/>
          <p14:tracePt t="12436" x="10752138" y="1868488"/>
          <p14:tracePt t="12461" x="10752138" y="1874838"/>
          <p14:tracePt t="12491" x="10737850" y="1889125"/>
          <p14:tracePt t="12503" x="10715625" y="1903413"/>
          <p14:tracePt t="12507" x="10687050" y="1917700"/>
          <p14:tracePt t="12511" x="10666413" y="1938338"/>
          <p14:tracePt t="12526" x="10587038" y="1974850"/>
          <p14:tracePt t="12534" x="10552113" y="1989138"/>
          <p14:tracePt t="12547" x="10502900" y="2017713"/>
          <p14:tracePt t="12552" x="10452100" y="2038350"/>
          <p14:tracePt t="12562" x="10402888" y="2052638"/>
          <p14:tracePt t="12567" x="10352088" y="2066925"/>
          <p14:tracePt t="12578" x="10302875" y="2074863"/>
          <p14:tracePt t="12583" x="10252075" y="2089150"/>
          <p14:tracePt t="12595" x="10202863" y="2103438"/>
          <p14:tracePt t="12601" x="10153650" y="2103438"/>
          <p14:tracePt t="12612" x="10074275" y="2117725"/>
          <p14:tracePt t="12616" x="10017125" y="2117725"/>
          <p14:tracePt t="12629" x="9939338" y="2124075"/>
          <p14:tracePt t="12633" x="9853613" y="2124075"/>
          <p14:tracePt t="12654" x="9759950" y="2138363"/>
          <p14:tracePt t="12659" x="9604375" y="2138363"/>
          <p14:tracePt t="12664" x="9424988" y="2152650"/>
          <p14:tracePt t="12672" x="9375775" y="2152650"/>
          <p14:tracePt t="12687" x="9275763" y="2152650"/>
          <p14:tracePt t="12692" x="9190038" y="2152650"/>
          <p14:tracePt t="12712" x="9090025" y="2152650"/>
          <p14:tracePt t="12716" x="8912225" y="2152650"/>
          <p14:tracePt t="12721" x="8834438" y="2138363"/>
          <p14:tracePt t="12731" x="8763000" y="2124075"/>
          <p14:tracePt t="12737" x="8683625" y="2103438"/>
          <p14:tracePt t="12755" x="8612188" y="2089150"/>
          <p14:tracePt t="12760" x="8548688" y="2066925"/>
          <p14:tracePt t="12764" x="8485188" y="2052638"/>
          <p14:tracePt t="12776" x="8434388" y="2024063"/>
          <p14:tracePt t="12781" x="8385175" y="2017713"/>
          <p14:tracePt t="12785" x="8334375" y="2003425"/>
          <p14:tracePt t="12797" x="8285163" y="1989138"/>
          <p14:tracePt t="12810" x="8234363" y="1974850"/>
          <p14:tracePt t="12814" x="8185150" y="1966913"/>
          <p14:tracePt t="12818" x="8134350" y="1952625"/>
          <p14:tracePt t="12824" x="8113713" y="1938338"/>
          <p14:tracePt t="12839" x="8035925" y="1924050"/>
          <p14:tracePt t="12865" x="7950200" y="1903413"/>
          <p14:tracePt t="12878" x="7921625" y="1889125"/>
          <p14:tracePt t="12882" x="7899400" y="1889125"/>
          <p14:tracePt t="12893" x="7870825" y="1874838"/>
          <p14:tracePt t="12897" x="7850188" y="1874838"/>
          <p14:tracePt t="12909" x="7821613" y="1874838"/>
          <p14:tracePt t="12922" x="7799388" y="1868488"/>
          <p14:tracePt t="12926" x="7764463" y="1868488"/>
          <p14:tracePt t="12931" x="7735888" y="1854200"/>
          <p14:tracePt t="12943" x="7707313" y="1854200"/>
          <p14:tracePt t="12947" x="7658100" y="1854200"/>
          <p14:tracePt t="12970" x="7635875" y="1839913"/>
          <p14:tracePt t="12975" x="7558088" y="1839913"/>
          <p14:tracePt t="13354" x="7558088" y="1825625"/>
          <p14:tracePt t="13378" x="7558088" y="1817688"/>
          <p14:tracePt t="13395" x="7572375" y="1803400"/>
          <p14:tracePt t="13413" x="7586663" y="1803400"/>
          <p14:tracePt t="13424" x="7600950" y="1789113"/>
          <p14:tracePt t="13434" x="7607300" y="1774825"/>
          <p14:tracePt t="13438" x="7635875" y="1768475"/>
          <p14:tracePt t="13450" x="7672388" y="1754188"/>
          <p14:tracePt t="13456" x="7721600" y="1739900"/>
          <p14:tracePt t="13460" x="7770813" y="1725613"/>
          <p14:tracePt t="13474" x="7835900" y="1717675"/>
          <p14:tracePt t="13482" x="7913688" y="1689100"/>
          <p14:tracePt t="13487" x="7985125" y="1674813"/>
          <p14:tracePt t="13499" x="8070850" y="1660525"/>
          <p14:tracePt t="13506" x="8162925" y="1654175"/>
          <p14:tracePt t="13510" x="8234363" y="1639888"/>
          <p14:tracePt t="13524" x="8328025" y="1625600"/>
          <p14:tracePt t="13531" x="8477250" y="1611313"/>
          <p14:tracePt t="13535" x="8534400" y="1611313"/>
          <p14:tracePt t="13546" x="8626475" y="1603375"/>
          <p14:tracePt t="13550" x="8726488" y="1603375"/>
          <p14:tracePt t="13558" x="8834438" y="1589088"/>
          <p14:tracePt t="13572" x="9026525" y="1574800"/>
          <p14:tracePt t="13582" x="9140825" y="1574800"/>
          <p14:tracePt t="13594" x="9226550" y="1574800"/>
          <p14:tracePt t="13604" x="9312275" y="1574800"/>
          <p14:tracePt t="13608" x="9396413" y="1574800"/>
          <p14:tracePt t="13621" x="9475788" y="1574800"/>
          <p14:tracePt t="13629" x="9553575" y="1574800"/>
          <p14:tracePt t="13633" x="9610725" y="1589088"/>
          <p14:tracePt t="13637" x="9661525" y="1603375"/>
          <p14:tracePt t="13650" x="9690100" y="1603375"/>
          <p14:tracePt t="13665" x="9759950" y="1625600"/>
          <p14:tracePt t="13675" x="9788525" y="1639888"/>
          <p14:tracePt t="13679" x="9810750" y="1639888"/>
          <p14:tracePt t="13693" x="9825038" y="1654175"/>
          <p14:tracePt t="13697" x="9839325" y="1654175"/>
          <p14:tracePt t="13704" x="9839325" y="1660525"/>
          <p14:tracePt t="13716" x="9853613" y="1660525"/>
          <p14:tracePt t="13738" x="9853613" y="1674813"/>
          <p14:tracePt t="13746" x="9859963" y="1674813"/>
          <p14:tracePt t="13789" x="9859963" y="1689100"/>
          <p14:tracePt t="13829" x="9853613" y="1689100"/>
          <p14:tracePt t="23758" x="9839325" y="1689100"/>
          <p14:tracePt t="23768" x="9825038" y="1689100"/>
          <p14:tracePt t="23777" x="9810750" y="1689100"/>
          <p14:tracePt t="23782" x="9788525" y="1689100"/>
          <p14:tracePt t="23794" x="9774238" y="1703388"/>
          <p14:tracePt t="23799" x="9753600" y="1717675"/>
          <p14:tracePt t="23809" x="9725025" y="1725613"/>
          <p14:tracePt t="23814" x="9675813" y="1754188"/>
          <p14:tracePt t="23827" x="9590088" y="1789113"/>
          <p14:tracePt t="23832" x="9510713" y="1825625"/>
          <p14:tracePt t="23839" x="9410700" y="1889125"/>
          <p14:tracePt t="23850" x="9297988" y="1966913"/>
          <p14:tracePt t="23855" x="9161463" y="2024063"/>
          <p14:tracePt t="23870" x="9040813" y="2103438"/>
          <p14:tracePt t="23874" x="8897938" y="2174875"/>
          <p14:tracePt t="23878" x="8748713" y="2238375"/>
          <p14:tracePt t="23890" x="8597900" y="2301875"/>
          <p14:tracePt t="23897" x="8448675" y="2338388"/>
          <p14:tracePt t="23901" x="8299450" y="2381250"/>
          <p14:tracePt t="23915" x="8148638" y="2401888"/>
          <p14:tracePt t="23921" x="7999413" y="2430463"/>
          <p14:tracePt t="23929" x="7835900" y="2430463"/>
          <p14:tracePt t="23933" x="7658100" y="2438400"/>
          <p14:tracePt t="23947" x="7500938" y="2452688"/>
          <p14:tracePt t="23951" x="7300913" y="2452688"/>
          <p14:tracePt t="23961" x="6958013" y="2452688"/>
          <p14:tracePt t="23971" x="6837363" y="2452688"/>
          <p14:tracePt t="23975" x="6623050" y="2452688"/>
          <p14:tracePt t="23987" x="6224588" y="2466975"/>
          <p14:tracePt t="23992" x="6081713" y="2466975"/>
          <p14:tracePt t="24004" x="5861050" y="2466975"/>
          <p14:tracePt t="24008" x="5403850" y="2481263"/>
          <p14:tracePt t="24018" x="5283200" y="2481263"/>
          <p14:tracePt t="24029" x="5048250" y="2481263"/>
          <p14:tracePt t="24033" x="4833938" y="2481263"/>
          <p14:tracePt t="24038" x="4619625" y="2481263"/>
          <p14:tracePt t="24058" x="4221163" y="2481263"/>
          <p14:tracePt t="24062" x="4141788" y="2481263"/>
          <p14:tracePt t="24074" x="3892550" y="2481263"/>
          <p14:tracePt t="24079" x="3757613" y="2481263"/>
          <p14:tracePt t="24415" x="3714750" y="2481263"/>
          <p14:tracePt t="24425" x="3663950" y="2466975"/>
          <p14:tracePt t="24434" x="3614738" y="2452688"/>
          <p14:tracePt t="24443" x="3565525" y="2438400"/>
          <p14:tracePt t="24454" x="3479800" y="2430463"/>
          <p14:tracePt t="24461" x="3328988" y="2387600"/>
          <p14:tracePt t="24465" x="3201988" y="2366963"/>
          <p14:tracePt t="24479" x="3079750" y="2352675"/>
          <p14:tracePt t="24483" x="3016250" y="2338388"/>
          <p14:tracePt t="24493" x="2901950" y="2316163"/>
          <p14:tracePt t="24505" x="2801938" y="2301875"/>
          <p14:tracePt t="24509" x="2687638" y="2274888"/>
          <p14:tracePt t="24513" x="2581275" y="2252663"/>
          <p14:tracePt t="24524" x="2487613" y="2238375"/>
          <p14:tracePt t="24533" x="2389188" y="2217738"/>
          <p14:tracePt t="24542" x="2289175" y="2189163"/>
          <p14:tracePt t="24547" x="2203450" y="2166938"/>
          <p14:tracePt t="24559" x="2124075" y="2152650"/>
          <p14:tracePt t="24563" x="2066925" y="2138363"/>
          <p14:tracePt t="24576" x="1989138" y="2138363"/>
          <p14:tracePt t="24584" x="1917700" y="2124075"/>
          <p14:tracePt t="24589" x="1854200" y="2117725"/>
          <p14:tracePt t="24599" x="1789113" y="2117725"/>
          <p14:tracePt t="24604" x="1768475" y="2117725"/>
          <p14:tracePt t="24622" x="1668463" y="2103438"/>
          <p14:tracePt t="24626" x="1625600" y="2103438"/>
          <p14:tracePt t="24637" x="1590675" y="2103438"/>
          <p14:tracePt t="24646" x="1562100" y="2089150"/>
          <p14:tracePt t="24660" x="1539875" y="2089150"/>
          <p14:tracePt t="24664" x="1511300" y="2089150"/>
          <p14:tracePt t="24668" x="1504950" y="2074863"/>
          <p14:tracePt t="24683" x="1454150" y="2066925"/>
          <p14:tracePt t="24693" x="1425575" y="2052638"/>
          <p14:tracePt t="24704" x="1404938" y="2038350"/>
          <p14:tracePt t="24708" x="1376363" y="2024063"/>
          <p14:tracePt t="24724" x="1325563" y="1989138"/>
          <p14:tracePt t="24738" x="1311275" y="1974850"/>
          <p14:tracePt t="24742" x="1290638" y="1952625"/>
          <p14:tracePt t="24761" x="1276350" y="1938338"/>
          <p14:tracePt t="24765" x="1262063" y="1903413"/>
          <p14:tracePt t="24777" x="1262063" y="1889125"/>
          <p14:tracePt t="24787" x="1254125" y="1889125"/>
          <p14:tracePt t="24791" x="1254125" y="1874838"/>
          <p14:tracePt t="24795" x="1254125" y="1868488"/>
          <p14:tracePt t="24814" x="1254125" y="1854200"/>
          <p14:tracePt t="24832" x="1254125" y="1839913"/>
          <p14:tracePt t="24845" x="1254125" y="1825625"/>
          <p14:tracePt t="24849" x="1262063" y="1817688"/>
          <p14:tracePt t="24854" x="1262063" y="1803400"/>
          <p14:tracePt t="24863" x="1276350" y="1789113"/>
          <p14:tracePt t="24871" x="1290638" y="1774825"/>
          <p14:tracePt t="24883" x="1304925" y="1754188"/>
          <p14:tracePt t="24895" x="1311275" y="1739900"/>
          <p14:tracePt t="24904" x="1311275" y="1725613"/>
          <p14:tracePt t="24908" x="1325563" y="1725613"/>
          <p14:tracePt t="24924" x="1339850" y="1717675"/>
          <p14:tracePt t="24939" x="1354138" y="1703388"/>
          <p14:tracePt t="24954" x="1362075" y="1689100"/>
          <p14:tracePt t="24973" x="1376363" y="1689100"/>
          <p14:tracePt t="24990" x="1376363" y="1674813"/>
          <p14:tracePt t="25004" x="1390650" y="1674813"/>
          <p14:tracePt t="25036" x="1404938" y="1674813"/>
          <p14:tracePt t="25076" x="1411288" y="1674813"/>
          <p14:tracePt t="25079" x="1425575" y="1674813"/>
          <p14:tracePt t="25089" x="1425575" y="1660525"/>
          <p14:tracePt t="25097" x="1439863" y="1660525"/>
          <p14:tracePt t="25106" x="1454150" y="1654175"/>
          <p14:tracePt t="25110" x="1476375" y="1654175"/>
          <p14:tracePt t="25123" x="1504950" y="1639888"/>
          <p14:tracePt t="25127" x="1511300" y="1625600"/>
          <p14:tracePt t="25142" x="1590675" y="1603375"/>
          <p14:tracePt t="25156" x="1639888" y="1589088"/>
          <p14:tracePt t="25160" x="1689100" y="1560513"/>
          <p14:tracePt t="25173" x="1825625" y="1525588"/>
          <p14:tracePt t="25187" x="1889125" y="1511300"/>
          <p14:tracePt t="25192" x="1968500" y="1490663"/>
          <p14:tracePt t="25204" x="2038350" y="1462088"/>
          <p14:tracePt t="25214" x="2138363" y="1454150"/>
          <p14:tracePt t="25222" x="2232025" y="1425575"/>
          <p14:tracePt t="25226" x="2317750" y="1411288"/>
          <p14:tracePt t="25231" x="2417763" y="1390650"/>
          <p14:tracePt t="25249" x="2681288" y="1339850"/>
          <p14:tracePt t="25263" x="2851150" y="1311275"/>
          <p14:tracePt t="25278" x="3030538" y="1276350"/>
          <p14:tracePt t="25283" x="3151188" y="1262063"/>
          <p14:tracePt t="25289" x="3294063" y="1254125"/>
          <p14:tracePt t="25311" x="3429000" y="1225550"/>
          <p14:tracePt t="25318" x="3629025" y="1211263"/>
          <p14:tracePt t="25328" x="3743325" y="1204913"/>
          <p14:tracePt t="25334" x="3957638" y="1190625"/>
          <p14:tracePt t="25340" x="4021138" y="1190625"/>
          <p14:tracePt t="25345" x="4127500" y="1176338"/>
          <p14:tracePt t="25365" x="4227513" y="1176338"/>
          <p14:tracePt t="25372" x="4421188" y="1176338"/>
          <p14:tracePt t="25378" x="4491038" y="1176338"/>
          <p14:tracePt t="25384" x="4556125" y="1176338"/>
          <p14:tracePt t="25400" x="4619625" y="1176338"/>
          <p14:tracePt t="25406" x="4670425" y="1176338"/>
          <p14:tracePt t="25412" x="4719638" y="1190625"/>
          <p14:tracePt t="25418" x="4770438" y="1204913"/>
          <p14:tracePt t="25429" x="4791075" y="1204913"/>
          <p14:tracePt t="25432" x="4841875" y="1225550"/>
          <p14:tracePt t="25447" x="4856163" y="1239838"/>
          <p14:tracePt t="25452" x="4891088" y="1254125"/>
          <p14:tracePt t="25457" x="4919663" y="1262063"/>
          <p14:tracePt t="25477" x="4940300" y="1276350"/>
          <p14:tracePt t="25483" x="4997450" y="1311275"/>
          <p14:tracePt t="25495" x="5005388" y="1339850"/>
          <p14:tracePt t="25500" x="5019675" y="1354138"/>
          <p14:tracePt t="25515" x="5048250" y="1376363"/>
          <p14:tracePt t="25522" x="5054600" y="1390650"/>
          <p14:tracePt t="25527" x="5068888" y="1411288"/>
          <p14:tracePt t="25541" x="5083175" y="1425575"/>
          <p14:tracePt t="25545" x="5105400" y="1454150"/>
          <p14:tracePt t="25561" x="5119688" y="1490663"/>
          <p14:tracePt t="25572" x="5133975" y="1504950"/>
          <p14:tracePt t="25583" x="5133975" y="1511300"/>
          <p14:tracePt t="25588" x="5148263" y="1525588"/>
          <p14:tracePt t="25628" x="5148263" y="1539875"/>
          <p14:tracePt t="25633" x="5148263" y="1611313"/>
          <p14:tracePt t="25638" x="5148263" y="1625600"/>
          <p14:tracePt t="25642" x="5148263" y="1660525"/>
          <p14:tracePt t="25657" x="5148263" y="1703388"/>
          <p14:tracePt t="25661" x="5148263" y="1717675"/>
          <p14:tracePt t="25683" x="5097463" y="1803400"/>
          <p14:tracePt t="25695" x="5097463" y="1825625"/>
          <p14:tracePt t="25698" x="5068888" y="1868488"/>
          <p14:tracePt t="25710" x="5054600" y="1889125"/>
          <p14:tracePt t="25728" x="5033963" y="1903413"/>
          <p14:tracePt t="25732" x="4983163" y="1966913"/>
          <p14:tracePt t="25740" x="4940300" y="1989138"/>
          <p14:tracePt t="25749" x="4905375" y="2003425"/>
          <p14:tracePt t="25762" x="4819650" y="2052638"/>
          <p14:tracePt t="25774" x="4770438" y="2074863"/>
          <p14:tracePt t="25788" x="4719638" y="2089150"/>
          <p14:tracePt t="25792" x="4656138" y="2103438"/>
          <p14:tracePt t="25796" x="4591050" y="2117725"/>
          <p14:tracePt t="25817" x="4456113" y="2152650"/>
          <p14:tracePt t="25822" x="4327525" y="2174875"/>
          <p14:tracePt t="25832" x="4227513" y="2203450"/>
          <p14:tracePt t="25838" x="4178300" y="2203450"/>
          <p14:tracePt t="25843" x="4006850" y="2238375"/>
          <p14:tracePt t="25856" x="3892550" y="2266950"/>
          <p14:tracePt t="25863" x="3763963" y="2274888"/>
          <p14:tracePt t="25867" x="3629025" y="2301875"/>
          <p14:tracePt t="25880" x="3565525" y="2316163"/>
          <p14:tracePt t="25889" x="3357563" y="2330450"/>
          <p14:tracePt t="25893" x="3230563" y="2352675"/>
          <p14:tracePt t="25906" x="3094038" y="2352675"/>
          <p14:tracePt t="25910" x="3030538" y="2366963"/>
          <p14:tracePt t="25922" x="2901950" y="2366963"/>
          <p14:tracePt t="25926" x="2801938" y="2366963"/>
          <p14:tracePt t="25934" x="2616200" y="2366963"/>
          <p14:tracePt t="25944" x="2566988" y="2366963"/>
          <p14:tracePt t="25948" x="2452688" y="2366963"/>
          <p14:tracePt t="25960" x="2366963" y="2338388"/>
          <p14:tracePt t="25973" x="2266950" y="2316163"/>
          <p14:tracePt t="25978" x="2174875" y="2301875"/>
          <p14:tracePt t="25981" x="2103438" y="2274888"/>
          <p14:tracePt t="25994" x="2025650" y="2252663"/>
          <p14:tracePt t="25999" x="1954213" y="2224088"/>
          <p14:tracePt t="26016" x="1889125" y="2217738"/>
          <p14:tracePt t="26023" x="1825625" y="2189163"/>
          <p14:tracePt t="26028" x="1768475" y="2166938"/>
          <p14:tracePt t="26032" x="1717675" y="2152650"/>
          <p14:tracePt t="26036" x="1668463" y="2124075"/>
          <p14:tracePt t="26054" x="1576388" y="2089150"/>
          <p14:tracePt t="26071" x="1511300" y="2052638"/>
          <p14:tracePt t="26081" x="1454150" y="2017713"/>
          <p14:tracePt t="26086" x="1439863" y="2017713"/>
          <p14:tracePt t="26099" x="1404938" y="1989138"/>
          <p14:tracePt t="26104" x="1376363" y="1974850"/>
          <p14:tracePt t="26109" x="1354138" y="1952625"/>
          <p14:tracePt t="26142" x="1262063" y="1903413"/>
          <p14:tracePt t="26154" x="1254125" y="1903413"/>
          <p14:tracePt t="26159" x="1239838" y="1889125"/>
          <p14:tracePt t="26184" x="1225550" y="1889125"/>
          <p14:tracePt t="26582" x="1225550" y="1874838"/>
          <p14:tracePt t="26591" x="1239838" y="1868488"/>
          <p14:tracePt t="26600" x="1262063" y="1854200"/>
          <p14:tracePt t="26608" x="1304925" y="1839913"/>
          <p14:tracePt t="26618" x="1339850" y="1817688"/>
          <p14:tracePt t="26627" x="1390650" y="1803400"/>
          <p14:tracePt t="26637" x="1439863" y="1774825"/>
          <p14:tracePt t="26646" x="1504950" y="1754188"/>
          <p14:tracePt t="26650" x="1562100" y="1725613"/>
          <p14:tracePt t="26661" x="1639888" y="1703388"/>
          <p14:tracePt t="26665" x="1717675" y="1689100"/>
          <p14:tracePt t="26678" x="1774825" y="1660525"/>
          <p14:tracePt t="26682" x="1839913" y="1639888"/>
          <p14:tracePt t="26694" x="1903413" y="1611313"/>
          <p14:tracePt t="26697" x="1974850" y="1589088"/>
          <p14:tracePt t="26713" x="2038350" y="1574800"/>
          <p14:tracePt t="26717" x="2103438" y="1554163"/>
          <p14:tracePt t="26721" x="2166938" y="1539875"/>
          <p14:tracePt t="26731" x="2238375" y="1525588"/>
          <p14:tracePt t="26747" x="2389188" y="1504950"/>
          <p14:tracePt t="26759" x="2466975" y="1490663"/>
          <p14:tracePt t="26763" x="2538413" y="1476375"/>
          <p14:tracePt t="26775" x="2630488" y="1462088"/>
          <p14:tracePt t="26783" x="2730500" y="1454150"/>
          <p14:tracePt t="26787" x="2816225" y="1439863"/>
          <p14:tracePt t="26800" x="2894013" y="1425575"/>
          <p14:tracePt t="26809" x="2979738" y="1425575"/>
          <p14:tracePt t="26813" x="3065463" y="1425575"/>
          <p14:tracePt t="26817" x="3165475" y="1411288"/>
          <p14:tracePt t="26828" x="3244850" y="1411288"/>
          <p14:tracePt t="26840" x="3328988" y="1411288"/>
          <p14:tracePt t="26843" x="3414713" y="1411288"/>
          <p14:tracePt t="26854" x="3494088" y="1411288"/>
          <p14:tracePt t="26859" x="3579813" y="1411288"/>
          <p14:tracePt t="26871" x="3657600" y="1411288"/>
          <p14:tracePt t="26879" x="3743325" y="1411288"/>
          <p14:tracePt t="26889" x="3814763" y="1411288"/>
          <p14:tracePt t="26893" x="3892550" y="1411288"/>
          <p14:tracePt t="26904" x="3957638" y="1411288"/>
          <p14:tracePt t="26915" x="4006850" y="1411288"/>
          <p14:tracePt t="26919" x="4070350" y="1411288"/>
          <p14:tracePt t="26922" x="4106863" y="1411288"/>
          <p14:tracePt t="26933" x="4170363" y="1425575"/>
          <p14:tracePt t="26940" x="4206875" y="1439863"/>
          <p14:tracePt t="26964" x="4341813" y="1490663"/>
          <p14:tracePt t="26977" x="4392613" y="1504950"/>
          <p14:tracePt t="26981" x="4427538" y="1525588"/>
          <p14:tracePt t="26994" x="4456113" y="1539875"/>
          <p14:tracePt t="26998" x="4519613" y="1560513"/>
          <p14:tracePt t="27013" x="4541838" y="1574800"/>
          <p14:tracePt t="27018" x="4570413" y="1603375"/>
          <p14:tracePt t="27022" x="4605338" y="1611313"/>
          <p14:tracePt t="27034" x="4619625" y="1625600"/>
          <p14:tracePt t="27045" x="4641850" y="1654175"/>
          <p14:tracePt t="27049" x="4656138" y="1660525"/>
          <p14:tracePt t="27053" x="4684713" y="1674813"/>
          <p14:tracePt t="27067" x="4705350" y="1717675"/>
          <p14:tracePt t="27081" x="4719638" y="1725613"/>
          <p14:tracePt t="27085" x="4733925" y="1739900"/>
          <p14:tracePt t="27101" x="4756150" y="1768475"/>
          <p14:tracePt t="27110" x="4756150" y="1774825"/>
          <p14:tracePt t="27122" x="4770438" y="1789113"/>
          <p14:tracePt t="27127" x="4784725" y="1803400"/>
          <p14:tracePt t="27137" x="4784725" y="1817688"/>
          <p14:tracePt t="27145" x="4784725" y="1825625"/>
          <p14:tracePt t="27149" x="4791075" y="1854200"/>
          <p14:tracePt t="27168" x="4791075" y="1874838"/>
          <p14:tracePt t="27181" x="4805363" y="1903413"/>
          <p14:tracePt t="27195" x="4805363" y="1924050"/>
          <p14:tracePt t="27199" x="4819650" y="1938338"/>
          <p14:tracePt t="27220" x="4819650" y="1974850"/>
          <p14:tracePt t="27225" x="4819650" y="1989138"/>
          <p14:tracePt t="27229" x="4819650" y="2003425"/>
          <p14:tracePt t="27239" x="4819650" y="2024063"/>
          <p14:tracePt t="27255" x="4819650" y="2038350"/>
          <p14:tracePt t="27259" x="4819650" y="2052638"/>
          <p14:tracePt t="27263" x="4805363" y="2066925"/>
          <p14:tracePt t="27273" x="4791075" y="2089150"/>
          <p14:tracePt t="27281" x="4784725" y="2117725"/>
          <p14:tracePt t="27293" x="4756150" y="2138363"/>
          <p14:tracePt t="27300" x="4733925" y="2152650"/>
          <p14:tracePt t="27304" x="4705350" y="2174875"/>
          <p14:tracePt t="27324" x="4670425" y="2203450"/>
          <p14:tracePt t="27328" x="4591050" y="2252663"/>
          <p14:tracePt t="27339" x="4541838" y="2266950"/>
          <p14:tracePt t="27343" x="4491038" y="2287588"/>
          <p14:tracePt t="27357" x="4427538" y="2316163"/>
          <p14:tracePt t="27365" x="4356100" y="2330450"/>
          <p14:tracePt t="27370" x="4292600" y="2366963"/>
          <p14:tracePt t="27374" x="4221163" y="2381250"/>
          <p14:tracePt t="27388" x="4127500" y="2401888"/>
          <p14:tracePt t="27398" x="3978275" y="2438400"/>
          <p14:tracePt t="27404" x="3863975" y="2466975"/>
          <p14:tracePt t="27408" x="3763963" y="2487613"/>
          <p14:tracePt t="27427" x="3514725" y="2530475"/>
          <p14:tracePt t="27435" x="3394075" y="2538413"/>
          <p14:tracePt t="27440" x="3279775" y="2552700"/>
          <p14:tracePt t="27456" x="3144838" y="2581275"/>
          <p14:tracePt t="27460" x="3079750" y="2581275"/>
          <p14:tracePt t="27464" x="2951163" y="2587625"/>
          <p14:tracePt t="27472" x="2752725" y="2601913"/>
          <p14:tracePt t="27484" x="2701925" y="2601913"/>
          <p14:tracePt t="27488" x="2501900" y="2601913"/>
          <p14:tracePt t="27507" x="2338388" y="2601913"/>
          <p14:tracePt t="27515" x="2232025" y="2601913"/>
          <p14:tracePt t="27519" x="2138363" y="2587625"/>
          <p14:tracePt t="27531" x="1968500" y="2552700"/>
          <p14:tracePt t="27548" x="1917700" y="2538413"/>
          <p14:tracePt t="27554" x="1739900" y="2481263"/>
          <p14:tracePt t="27559" x="1654175" y="2438400"/>
          <p14:tracePt t="27576" x="1490663" y="2381250"/>
          <p14:tracePt t="27606" x="1311275" y="2266950"/>
          <p14:tracePt t="27611" x="1276350" y="2238375"/>
          <p14:tracePt t="27620" x="1254125" y="2217738"/>
          <p14:tracePt t="27627" x="1190625" y="2166938"/>
          <p14:tracePt t="27632" x="1162050" y="2138363"/>
          <p14:tracePt t="27647" x="1155700" y="2117725"/>
          <p14:tracePt t="27653" x="1141413" y="2089150"/>
          <p14:tracePt t="27658" x="1112838" y="2066925"/>
          <p14:tracePt t="27680" x="1098550" y="2038350"/>
          <p14:tracePt t="27692" x="1076325" y="1989138"/>
          <p14:tracePt t="27698" x="1076325" y="1966913"/>
          <p14:tracePt t="27704" x="1076325" y="1952625"/>
          <p14:tracePt t="27710" x="1076325" y="1924050"/>
          <p14:tracePt t="27716" x="1076325" y="1903413"/>
          <p14:tracePt t="27722" x="1076325" y="1889125"/>
          <p14:tracePt t="27735" x="1076325" y="1874838"/>
          <p14:tracePt t="27748" x="1076325" y="1868488"/>
          <p14:tracePt t="27757" x="1076325" y="1854200"/>
          <p14:tracePt t="27776" x="1090613" y="1839913"/>
          <p14:tracePt t="27781" x="1112838" y="1825625"/>
          <p14:tracePt t="27788" x="1155700" y="1803400"/>
          <p14:tracePt t="27793" x="1190625" y="1774825"/>
          <p14:tracePt t="27808" x="1304925" y="1725613"/>
          <p14:tracePt t="27823" x="1411288" y="1674813"/>
          <p14:tracePt t="27832" x="1504950" y="1639888"/>
          <p14:tracePt t="27836" x="1604963" y="1603375"/>
          <p14:tracePt t="27848" x="1703388" y="1574800"/>
          <p14:tracePt t="27854" x="1754188" y="1554163"/>
          <p14:tracePt t="27861" x="1868488" y="1511300"/>
          <p14:tracePt t="27871" x="2025650" y="1462088"/>
          <p14:tracePt t="27875" x="2138363" y="1425575"/>
          <p14:tracePt t="27888" x="2189163" y="1411288"/>
          <p14:tracePt t="27892" x="2303463" y="1376363"/>
          <p14:tracePt t="27924" x="2403475" y="1354138"/>
          <p14:tracePt t="27929" x="2738438" y="1276350"/>
          <p14:tracePt t="27933" x="2916238" y="1239838"/>
          <p14:tracePt t="27946" x="2979738" y="1225550"/>
          <p14:tracePt t="27950" x="3079750" y="1211263"/>
          <p14:tracePt t="27954" x="3179763" y="1204913"/>
          <p14:tracePt t="27968" x="3343275" y="1190625"/>
          <p14:tracePt t="27972" x="3408363" y="1190625"/>
          <p14:tracePt t="28008" x="3508375" y="1190625"/>
          <p14:tracePt t="28012" x="3892550" y="1190625"/>
          <p14:tracePt t="28023" x="4043363" y="1211263"/>
          <p14:tracePt t="28027" x="4092575" y="1225550"/>
          <p14:tracePt t="28034" x="4178300" y="1254125"/>
          <p14:tracePt t="28061" x="4406900" y="1311275"/>
          <p14:tracePt t="28070" x="4484688" y="1339850"/>
          <p14:tracePt t="28079" x="4541838" y="1354138"/>
          <p14:tracePt t="28083" x="4591050" y="1376363"/>
          <p14:tracePt t="28100" x="4619625" y="1390650"/>
          <p14:tracePt t="28106" x="4684713" y="1425575"/>
          <p14:tracePt t="28110" x="4705350" y="1425575"/>
          <p14:tracePt t="28120" x="4770438" y="1462088"/>
          <p14:tracePt t="28133" x="4784725" y="1476375"/>
          <p14:tracePt t="28137" x="4833938" y="1504950"/>
          <p14:tracePt t="28141" x="4856163" y="1525588"/>
          <p14:tracePt t="28156" x="4891088" y="1560513"/>
          <p14:tracePt t="28166" x="4919663" y="1603375"/>
          <p14:tracePt t="28179" x="4933950" y="1611313"/>
          <p14:tracePt t="28183" x="4940300" y="1639888"/>
          <p14:tracePt t="28192" x="4968875" y="1689100"/>
          <p14:tracePt t="28196" x="4983163" y="1703388"/>
          <p14:tracePt t="28210" x="4983163" y="1725613"/>
          <p14:tracePt t="28215" x="4997450" y="1754188"/>
          <p14:tracePt t="28226" x="4997450" y="1774825"/>
          <p14:tracePt t="28231" x="5005388" y="1803400"/>
          <p14:tracePt t="28241" x="5005388" y="1825625"/>
          <p14:tracePt t="28246" x="5005388" y="1839913"/>
          <p14:tracePt t="28260" x="5005388" y="1868488"/>
          <p14:tracePt t="28264" x="5005388" y="1874838"/>
          <p14:tracePt t="28268" x="5005388" y="1903413"/>
          <p14:tracePt t="28278" x="5005388" y="1917700"/>
          <p14:tracePt t="28289" x="4997450" y="1938338"/>
          <p14:tracePt t="28304" x="4983163" y="1966913"/>
          <p14:tracePt t="28312" x="4919663" y="2038350"/>
          <p14:tracePt t="28317" x="4883150" y="2074863"/>
          <p14:tracePt t="28333" x="4784725" y="2166938"/>
          <p14:tracePt t="28348" x="4733925" y="2203450"/>
          <p14:tracePt t="28354" x="4684713" y="2252663"/>
          <p14:tracePt t="28359" x="4633913" y="2287588"/>
          <p14:tracePt t="28373" x="4584700" y="2330450"/>
          <p14:tracePt t="28378" x="4533900" y="2352675"/>
          <p14:tracePt t="28383" x="4484688" y="2381250"/>
          <p14:tracePt t="28399" x="4441825" y="2401888"/>
          <p14:tracePt t="28407" x="4392613" y="2416175"/>
          <p14:tracePt t="28412" x="4370388" y="2416175"/>
          <p14:tracePt t="28420" x="4306888" y="2438400"/>
          <p14:tracePt t="28427" x="4270375" y="2438400"/>
          <p14:tracePt t="28432" x="4227513" y="2452688"/>
          <p14:tracePt t="28457" x="4192588" y="2452688"/>
          <p14:tracePt t="28461" x="4106863" y="2452688"/>
          <p14:tracePt t="28481" x="4070350" y="2452688"/>
          <p14:tracePt t="28719" x="4043363" y="2452688"/>
          <p14:tracePt t="28729" x="3992563" y="2452688"/>
          <p14:tracePt t="28740" x="3943350" y="2452688"/>
          <p14:tracePt t="28744" x="3878263" y="2452688"/>
          <p14:tracePt t="28756" x="3814763" y="2452688"/>
          <p14:tracePt t="28760" x="3743325" y="2452688"/>
          <p14:tracePt t="28773" x="3608388" y="2452688"/>
          <p14:tracePt t="28777" x="3508375" y="2452688"/>
          <p14:tracePt t="28798" x="3343275" y="2452688"/>
          <p14:tracePt t="28803" x="3230563" y="2452688"/>
          <p14:tracePt t="28809" x="3144838" y="2452688"/>
          <p14:tracePt t="28837" x="3044825" y="2452688"/>
          <p14:tracePt t="28842" x="2830513" y="2452688"/>
          <p14:tracePt t="28849" x="2716213" y="2452688"/>
          <p14:tracePt t="28859" x="2687638" y="2452688"/>
          <p14:tracePt t="28867" x="2638425" y="2438400"/>
          <p14:tracePt t="28890" x="2601913" y="2438400"/>
          <p14:tracePt t="28895" x="2552700" y="2416175"/>
          <p14:tracePt t="28898" x="2530475" y="2416175"/>
          <p14:tracePt t="28916" x="2501900" y="2387600"/>
          <p14:tracePt t="28938" x="2501900" y="2381250"/>
          <p14:tracePt t="28989" x="2501900" y="2366963"/>
          <p14:tracePt t="28997" x="2530475" y="2366963"/>
          <p14:tracePt t="29004" x="2552700" y="2366963"/>
          <p14:tracePt t="29011" x="2587625" y="2366963"/>
          <p14:tracePt t="29025" x="2630488" y="2366963"/>
          <p14:tracePt t="29031" x="2687638" y="2366963"/>
          <p14:tracePt t="29038" x="2738438" y="2366963"/>
          <p14:tracePt t="29045" x="2801938" y="2366963"/>
          <p14:tracePt t="29067" x="2930525" y="2366963"/>
          <p14:tracePt t="29074" x="2994025" y="2387600"/>
          <p14:tracePt t="29087" x="3044825" y="2416175"/>
          <p14:tracePt t="29092" x="3094038" y="2438400"/>
          <p14:tracePt t="29097" x="3130550" y="2466975"/>
          <p14:tracePt t="29104" x="3179763" y="2487613"/>
          <p14:tracePt t="29109" x="3194050" y="2501900"/>
          <p14:tracePt t="29129" x="3230563" y="2530475"/>
          <p14:tracePt t="29141" x="3265488" y="2581275"/>
          <p14:tracePt t="29147" x="3279775" y="2601913"/>
          <p14:tracePt t="29151" x="3294063" y="2630488"/>
          <p14:tracePt t="29157" x="3300413" y="2652713"/>
          <p14:tracePt t="29174" x="3300413" y="2667000"/>
          <p14:tracePt t="29179" x="3314700" y="2687638"/>
          <p14:tracePt t="29184" x="3314700" y="2716213"/>
          <p14:tracePt t="29199" x="3314700" y="2751138"/>
          <p14:tracePt t="29203" x="3314700" y="2779713"/>
          <p14:tracePt t="29207" x="3314700" y="2787650"/>
          <p14:tracePt t="29211" x="3314700" y="2836863"/>
          <p14:tracePt t="29222" x="3300413" y="2865438"/>
          <p14:tracePt t="29231" x="3279775" y="2901950"/>
          <p14:tracePt t="29241" x="3251200" y="2930525"/>
          <p14:tracePt t="29245" x="3230563" y="2979738"/>
          <p14:tracePt t="29266" x="3151188" y="3044825"/>
          <p14:tracePt t="29271" x="3094038" y="3079750"/>
          <p14:tracePt t="29281" x="3044825" y="3100388"/>
          <p14:tracePt t="29288" x="2979738" y="3128963"/>
          <p14:tracePt t="29292" x="2894013" y="3165475"/>
          <p14:tracePt t="29305" x="2816225" y="3179763"/>
          <p14:tracePt t="29312" x="2730500" y="3194050"/>
          <p14:tracePt t="29316" x="2652713" y="3200400"/>
          <p14:tracePt t="29345" x="2501900" y="3214688"/>
          <p14:tracePt t="29349" x="2452688" y="3214688"/>
          <p14:tracePt t="29361" x="2432050" y="3214688"/>
          <p14:tracePt t="29365" x="2403475" y="3214688"/>
          <p14:tracePt t="29376" x="2381250" y="3200400"/>
          <p14:tracePt t="29380" x="2366963" y="3194050"/>
          <p14:tracePt t="29393" x="2352675" y="3179763"/>
          <p14:tracePt t="29404" x="2338388" y="3151188"/>
          <p14:tracePt t="29408" x="2338388" y="3143250"/>
          <p14:tracePt t="29421" x="2338388" y="3128963"/>
          <p14:tracePt t="29433" x="2338388" y="3114675"/>
          <p14:tracePt t="29438" x="2338388" y="3094038"/>
          <p14:tracePt t="29449" x="2352675" y="3065463"/>
          <p14:tracePt t="29456" x="2389188" y="3051175"/>
          <p14:tracePt t="29475" x="2438400" y="3016250"/>
          <p14:tracePt t="29479" x="2581275" y="2951163"/>
          <p14:tracePt t="29491" x="2616200" y="2944813"/>
          <p14:tracePt t="29495" x="2701925" y="2916238"/>
          <p14:tracePt t="29507" x="2795588" y="2901950"/>
          <p14:tracePt t="29522" x="2865438" y="2894013"/>
          <p14:tracePt t="29526" x="2994025" y="2894013"/>
          <p14:tracePt t="29539" x="3044825" y="2894013"/>
          <p14:tracePt t="29543" x="3094038" y="2894013"/>
          <p14:tracePt t="29551" x="3144838" y="2894013"/>
          <p14:tracePt t="29562" x="3179763" y="2916238"/>
          <p14:tracePt t="29570" x="3194050" y="2930525"/>
          <p14:tracePt t="29579" x="3244850" y="2951163"/>
          <p14:tracePt t="29588" x="3251200" y="2965450"/>
          <p14:tracePt t="29592" x="3279775" y="2994025"/>
          <p14:tracePt t="29604" x="3300413" y="3030538"/>
          <p14:tracePt t="29614" x="3314700" y="3044825"/>
          <p14:tracePt t="29621" x="3343275" y="3094038"/>
          <p14:tracePt t="29626" x="3343275" y="3100388"/>
          <p14:tracePt t="29631" x="3357563" y="3128963"/>
          <p14:tracePt t="29649" x="3357563" y="3214688"/>
          <p14:tracePt t="29674" x="3357563" y="3251200"/>
          <p14:tracePt t="29679" x="3357563" y="3328988"/>
          <p14:tracePt t="29685" x="3357563" y="3351213"/>
          <p14:tracePt t="29690" x="3357563" y="3394075"/>
          <p14:tracePt t="29695" x="3343275" y="3429000"/>
          <p14:tracePt t="29709" x="3328988" y="3457575"/>
          <p14:tracePt t="29714" x="3328988" y="3478213"/>
          <p14:tracePt t="29732" x="3314700" y="3506788"/>
          <p14:tracePt t="29741" x="3300413" y="3529013"/>
          <p14:tracePt t="29746" x="3294063" y="3529013"/>
          <p14:tracePt t="29757" x="3294063" y="3543300"/>
          <p14:tracePt t="29773" x="3294063" y="3557588"/>
          <p14:tracePt t="29790" x="3279775" y="3557588"/>
          <p14:tracePt t="29846" x="3265488" y="3563938"/>
          <p14:tracePt t="30064" x="3251200" y="3563938"/>
          <p14:tracePt t="30073" x="3230563" y="3563938"/>
          <p14:tracePt t="30082" x="3201988" y="3563938"/>
          <p14:tracePt t="30094" x="3194050" y="3563938"/>
          <p14:tracePt t="30104" x="3165475" y="3563938"/>
          <p14:tracePt t="30108" x="3130550" y="3563938"/>
          <p14:tracePt t="30118" x="3094038" y="3563938"/>
          <p14:tracePt t="30124" x="3030538" y="3563938"/>
          <p14:tracePt t="30133" x="2979738" y="3563938"/>
          <p14:tracePt t="30145" x="2916238" y="3543300"/>
          <p14:tracePt t="30149" x="2865438" y="3543300"/>
          <p14:tracePt t="30161" x="2801938" y="3529013"/>
          <p14:tracePt t="30165" x="2730500" y="3506788"/>
          <p14:tracePt t="30176" x="2667000" y="3492500"/>
          <p14:tracePt t="30180" x="2616200" y="3478213"/>
          <p14:tracePt t="30190" x="2566988" y="3457575"/>
          <p14:tracePt t="30197" x="2530475" y="3443288"/>
          <p14:tracePt t="30208" x="2501900" y="3429000"/>
          <p14:tracePt t="30215" x="2466975" y="3414713"/>
          <p14:tracePt t="30220" x="2438400" y="3400425"/>
          <p14:tracePt t="30233" x="2417763" y="3394075"/>
          <p14:tracePt t="30238" x="2403475" y="3379788"/>
          <p14:tracePt t="30243" x="2381250" y="3365500"/>
          <p14:tracePt t="30256" x="2381250" y="3351213"/>
          <p14:tracePt t="30271" x="2366963" y="3343275"/>
          <p14:tracePt t="30287" x="2366963" y="3328988"/>
          <p14:tracePt t="30307" x="2366963" y="3314700"/>
          <p14:tracePt t="30331" x="2381250" y="3300413"/>
          <p14:tracePt t="30361" x="2403475" y="3294063"/>
          <p14:tracePt t="30366" x="2417763" y="3294063"/>
          <p14:tracePt t="30381" x="2466975" y="3265488"/>
          <p14:tracePt t="30395" x="2487613" y="3251200"/>
          <p14:tracePt t="30399" x="2530475" y="3251200"/>
          <p14:tracePt t="30410" x="2581275" y="3243263"/>
          <p14:tracePt t="30416" x="2616200" y="3228975"/>
          <p14:tracePt t="30421" x="2667000" y="3228975"/>
          <p14:tracePt t="30428" x="2716213" y="3214688"/>
          <p14:tracePt t="30441" x="2767013" y="3214688"/>
          <p14:tracePt t="30445" x="2816225" y="3214688"/>
          <p14:tracePt t="30456" x="2865438" y="3214688"/>
          <p14:tracePt t="30460" x="2916238" y="3214688"/>
          <p14:tracePt t="30471" x="2965450" y="3214688"/>
          <p14:tracePt t="30479" x="3016250" y="3214688"/>
          <p14:tracePt t="30490" x="3051175" y="3214688"/>
          <p14:tracePt t="30494" x="3101975" y="3228975"/>
          <p14:tracePt t="30506" x="3144838" y="3228975"/>
          <p14:tracePt t="30516" x="3165475" y="3243263"/>
          <p14:tracePt t="30521" x="3201988" y="3243263"/>
          <p14:tracePt t="30526" x="3244850" y="3251200"/>
          <p14:tracePt t="30541" x="3294063" y="3265488"/>
          <p14:tracePt t="30551" x="3328988" y="3279775"/>
          <p14:tracePt t="30565" x="3357563" y="3294063"/>
          <p14:tracePt t="30572" x="3379788" y="3300413"/>
          <p14:tracePt t="30577" x="3394075" y="3300413"/>
          <p14:tracePt t="30581" x="3414713" y="3314700"/>
          <p14:tracePt t="30597" x="3443288" y="3328988"/>
          <p14:tracePt t="30604" x="3465513" y="3343275"/>
          <p14:tracePt t="30609" x="3479800" y="3365500"/>
          <p14:tracePt t="30614" x="3494088" y="3379788"/>
          <p14:tracePt t="30631" x="3529013" y="3400425"/>
          <p14:tracePt t="30644" x="3557588" y="3414713"/>
          <p14:tracePt t="30656" x="3565525" y="3429000"/>
          <p14:tracePt t="30666" x="3594100" y="3463925"/>
          <p14:tracePt t="30671" x="3608388" y="3478213"/>
          <p14:tracePt t="30687" x="3608388" y="3492500"/>
          <p14:tracePt t="30693" x="3614738" y="3514725"/>
          <p14:tracePt t="30698" x="3629025" y="3529013"/>
          <p14:tracePt t="30705" x="3629025" y="3543300"/>
          <p14:tracePt t="30710" x="3643313" y="3563938"/>
          <p14:tracePt t="30727" x="3657600" y="3592513"/>
          <p14:tracePt t="30743" x="3663950" y="3629025"/>
          <p14:tracePt t="30758" x="3678238" y="3657600"/>
          <p14:tracePt t="30762" x="3678238" y="3663950"/>
          <p14:tracePt t="30771" x="3678238" y="3692525"/>
          <p14:tracePt t="30783" x="3692525" y="3706813"/>
          <p14:tracePt t="30796" x="3692525" y="3714750"/>
          <p14:tracePt t="30801" x="3706813" y="3763963"/>
          <p14:tracePt t="30822" x="3706813" y="3792538"/>
          <p14:tracePt t="30826" x="3706813" y="3813175"/>
          <p14:tracePt t="30834" x="3706813" y="3827463"/>
          <p14:tracePt t="30844" x="3706813" y="3841750"/>
          <p14:tracePt t="30865" x="3706813" y="3863975"/>
          <p14:tracePt t="30870" x="3706813" y="3906838"/>
          <p14:tracePt t="30873" x="3706813" y="3927475"/>
          <p14:tracePt t="30883" x="3692525" y="3941763"/>
          <p14:tracePt t="30888" x="3692525" y="3963988"/>
          <p14:tracePt t="30898" x="3678238" y="3978275"/>
          <p14:tracePt t="30922" x="3657600" y="4021138"/>
          <p14:tracePt t="30929" x="3643313" y="4027488"/>
          <p14:tracePt t="30940" x="3629025" y="4041775"/>
          <p14:tracePt t="30944" x="3608388" y="4056063"/>
          <p14:tracePt t="30964" x="3565525" y="4078288"/>
          <p14:tracePt t="30968" x="3529013" y="4092575"/>
          <p14:tracePt t="30981" x="3508375" y="4092575"/>
          <p14:tracePt t="30985" x="3465513" y="4106863"/>
          <p14:tracePt t="30999" x="3443288" y="4121150"/>
          <p14:tracePt t="31004" x="3408363" y="4127500"/>
          <p14:tracePt t="31009" x="3365500" y="4141788"/>
          <p14:tracePt t="31022" x="3314700" y="4156075"/>
          <p14:tracePt t="31039" x="3265488" y="4170363"/>
          <p14:tracePt t="31047" x="3144838" y="4191000"/>
          <p14:tracePt t="31051" x="3094038" y="4205288"/>
          <p14:tracePt t="31068" x="3030538" y="4219575"/>
          <p14:tracePt t="31073" x="2965450" y="4227513"/>
          <p14:tracePt t="31077" x="2901950" y="4227513"/>
          <p14:tracePt t="31082" x="2851150" y="4241800"/>
          <p14:tracePt t="31097" x="2795588" y="4241800"/>
          <p14:tracePt t="31102" x="2738438" y="4241800"/>
          <p14:tracePt t="31107" x="2681288" y="4241800"/>
          <p14:tracePt t="31118" x="2616200" y="4241800"/>
          <p14:tracePt t="31123" x="2566988" y="4241800"/>
          <p14:tracePt t="31132" x="2516188" y="4227513"/>
          <p14:tracePt t="31144" x="2481263" y="4219575"/>
          <p14:tracePt t="31148" x="2432050" y="4205288"/>
          <p14:tracePt t="31156" x="2381250" y="4178300"/>
          <p14:tracePt t="31172" x="2338388" y="4170363"/>
          <p14:tracePt t="31177" x="2303463" y="4141788"/>
          <p14:tracePt t="31181" x="2252663" y="4127500"/>
          <p14:tracePt t="31193" x="2217738" y="4106863"/>
          <p14:tracePt t="31197" x="2174875" y="4078288"/>
          <p14:tracePt t="31201" x="2138363" y="4056063"/>
          <p14:tracePt t="31214" x="2124075" y="4027488"/>
          <p14:tracePt t="31223" x="2074863" y="3992563"/>
          <p14:tracePt t="31229" x="2066925" y="3978275"/>
          <p14:tracePt t="31250" x="2025650" y="3913188"/>
          <p14:tracePt t="31254" x="1989138" y="3878263"/>
          <p14:tracePt t="31258" x="1989138" y="3863975"/>
          <p14:tracePt t="31272" x="1968500" y="3806825"/>
          <p14:tracePt t="31276" x="1968500" y="3792538"/>
          <p14:tracePt t="31283" x="1954213" y="3763963"/>
          <p14:tracePt t="31313" x="1954213" y="3729038"/>
          <p14:tracePt t="31317" x="1925638" y="3657600"/>
          <p14:tracePt t="31327" x="1925638" y="3629025"/>
          <p14:tracePt t="31331" x="1925638" y="3606800"/>
          <p14:tracePt t="31344" x="1925638" y="3592513"/>
          <p14:tracePt t="31348" x="1925638" y="3563938"/>
          <p14:tracePt t="31359" x="1925638" y="3557588"/>
          <p14:tracePt t="31377" x="1925638" y="3529013"/>
          <p14:tracePt t="31381" x="1925638" y="3514725"/>
          <p14:tracePt t="31391" x="1939925" y="3506788"/>
          <p14:tracePt t="31400" x="1939925" y="3478213"/>
          <p14:tracePt t="31413" x="1954213" y="3463925"/>
          <p14:tracePt t="31428" x="1968500" y="3457575"/>
          <p14:tracePt t="31431" x="2003425" y="3414713"/>
          <p14:tracePt t="31439" x="2025650" y="3400425"/>
          <p14:tracePt t="31443" x="2066925" y="3379788"/>
          <p14:tracePt t="31455" x="2103438" y="3365500"/>
          <p14:tracePt t="31471" x="2189163" y="3300413"/>
          <p14:tracePt t="31475" x="2238375" y="3294063"/>
          <p14:tracePt t="31489" x="2289175" y="3251200"/>
          <p14:tracePt t="31494" x="2338388" y="3228975"/>
          <p14:tracePt t="31505" x="2389188" y="3194050"/>
          <p14:tracePt t="31510" x="2438400" y="3165475"/>
          <p14:tracePt t="31520" x="2501900" y="3143250"/>
          <p14:tracePt t="31525" x="2552700" y="3114675"/>
          <p14:tracePt t="31538" x="2587625" y="3094038"/>
          <p14:tracePt t="31545" x="2652713" y="3065463"/>
          <p14:tracePt t="31549" x="2687638" y="3051175"/>
          <p14:tracePt t="31564" x="2781300" y="3030538"/>
          <p14:tracePt t="31576" x="2830513" y="3030538"/>
          <p14:tracePt t="31585" x="2879725" y="3030538"/>
          <p14:tracePt t="31597" x="2944813" y="3030538"/>
          <p14:tracePt t="31602" x="2994025" y="3030538"/>
          <p14:tracePt t="31607" x="3044825" y="3030538"/>
          <p14:tracePt t="31626" x="3179763" y="3065463"/>
          <p14:tracePt t="31630" x="3230563" y="3094038"/>
          <p14:tracePt t="31643" x="3294063" y="3114675"/>
          <p14:tracePt t="31648" x="3357563" y="3128963"/>
          <p14:tracePt t="31660" x="3408363" y="3151188"/>
          <p14:tracePt t="31665" x="3465513" y="3179763"/>
          <p14:tracePt t="31672" x="3529013" y="3194050"/>
          <p14:tracePt t="31699" x="3663950" y="3251200"/>
          <p14:tracePt t="31703" x="3714750" y="3265488"/>
          <p14:tracePt t="31718" x="3757613" y="3300413"/>
          <p14:tracePt t="31730" x="3792538" y="3314700"/>
          <p14:tracePt t="31748" x="3814763" y="3351213"/>
          <p14:tracePt t="31753" x="3863975" y="3394075"/>
          <p14:tracePt t="31763" x="3892550" y="3414713"/>
          <p14:tracePt t="31773" x="3906838" y="3443288"/>
          <p14:tracePt t="31777" x="3921125" y="3478213"/>
          <p14:tracePt t="31790" x="3929063" y="3492500"/>
          <p14:tracePt t="31796" x="3943350" y="3514725"/>
          <p14:tracePt t="31804" x="3943350" y="3557588"/>
          <p14:tracePt t="31812" x="3957638" y="3563938"/>
          <p14:tracePt t="31816" x="3957638" y="3592513"/>
          <p14:tracePt t="31830" x="3957638" y="3614738"/>
          <p14:tracePt t="31833" x="3957638" y="3643313"/>
          <p14:tracePt t="31844" x="3957638" y="3663950"/>
          <p14:tracePt t="31849" x="3957638" y="3692525"/>
          <p14:tracePt t="31860" x="3957638" y="3714750"/>
          <p14:tracePt t="31865" x="3957638" y="3757613"/>
          <p14:tracePt t="31877" x="3943350" y="3778250"/>
          <p14:tracePt t="31887" x="3929063" y="3806825"/>
          <p14:tracePt t="31891" x="3921125" y="3841750"/>
          <p14:tracePt t="31895" x="3892550" y="3878263"/>
          <p14:tracePt t="31908" x="3863975" y="3927475"/>
          <p14:tracePt t="31913" x="3843338" y="3978275"/>
          <p14:tracePt t="31925" x="3806825" y="4027488"/>
          <p14:tracePt t="31943" x="3763963" y="4078288"/>
          <p14:tracePt t="31952" x="3663950" y="4191000"/>
          <p14:tracePt t="31956" x="3614738" y="4241800"/>
          <p14:tracePt t="31959" x="3557588" y="4291013"/>
          <p14:tracePt t="31972" x="3494088" y="4327525"/>
          <p14:tracePt t="31976" x="3414713" y="4376738"/>
          <p14:tracePt t="31990" x="3357563" y="4419600"/>
          <p14:tracePt t="31994" x="3294063" y="4456113"/>
          <p14:tracePt t="32007" x="3151188" y="4505325"/>
          <p14:tracePt t="32020" x="3079750" y="4519613"/>
          <p14:tracePt t="32025" x="3001963" y="4527550"/>
          <p14:tracePt t="32039" x="2930525" y="4527550"/>
          <p14:tracePt t="32048" x="2851150" y="4527550"/>
          <p14:tracePt t="32053" x="2781300" y="4527550"/>
          <p14:tracePt t="32060" x="2701925" y="4527550"/>
          <p14:tracePt t="32064" x="2638425" y="4527550"/>
          <p14:tracePt t="32076" x="2581275" y="4519613"/>
          <p14:tracePt t="32085" x="2530475" y="4491038"/>
          <p14:tracePt t="32107" x="2366963" y="4419600"/>
          <p14:tracePt t="32112" x="2332038" y="4376738"/>
          <p14:tracePt t="32124" x="2317750" y="4370388"/>
          <p14:tracePt t="32129" x="2281238" y="4341813"/>
          <p14:tracePt t="32143" x="2232025" y="4305300"/>
          <p14:tracePt t="32160" x="2217738" y="4291013"/>
          <p14:tracePt t="32165" x="2152650" y="4241800"/>
          <p14:tracePt t="32172" x="2117725" y="4219575"/>
          <p14:tracePt t="32177" x="2103438" y="4191000"/>
          <p14:tracePt t="32190" x="2074863" y="4156075"/>
          <p14:tracePt t="32204" x="2052638" y="4141788"/>
          <p14:tracePt t="32208" x="2038350" y="4121150"/>
          <p14:tracePt t="32212" x="2017713" y="4092575"/>
          <p14:tracePt t="32223" x="2003425" y="4078288"/>
          <p14:tracePt t="32228" x="1989138" y="4056063"/>
          <p14:tracePt t="32238" x="1974850" y="4027488"/>
          <p14:tracePt t="32250" x="1968500" y="4021138"/>
          <p14:tracePt t="32254" x="1968500" y="3992563"/>
          <p14:tracePt t="32259" x="1954213" y="3978275"/>
          <p14:tracePt t="32273" x="1954213" y="3941763"/>
          <p14:tracePt t="32288" x="1954213" y="3927475"/>
          <p14:tracePt t="32293" x="1954213" y="3913188"/>
          <p14:tracePt t="32305" x="1954213" y="3892550"/>
          <p14:tracePt t="32308" x="1954213" y="3878263"/>
          <p14:tracePt t="32316" x="1954213" y="3863975"/>
          <p14:tracePt t="32328" x="1954213" y="3841750"/>
          <p14:tracePt t="32332" x="1968500" y="3827463"/>
          <p14:tracePt t="32344" x="1974850" y="3806825"/>
          <p14:tracePt t="32349" x="1989138" y="3792538"/>
          <p14:tracePt t="32354" x="2003425" y="3763963"/>
          <p14:tracePt t="32366" x="2017713" y="3743325"/>
          <p14:tracePt t="32370" x="2025650" y="3729038"/>
          <p14:tracePt t="32384" x="2038350" y="3706813"/>
          <p14:tracePt t="32389" x="2066925" y="3678238"/>
          <p14:tracePt t="32404" x="2074863" y="3663950"/>
          <p14:tracePt t="32409" x="2117725" y="3629025"/>
          <p14:tracePt t="32412" x="2124075" y="3629025"/>
          <p14:tracePt t="32439" x="2174875" y="3592513"/>
          <p14:tracePt t="32444" x="2189163" y="3578225"/>
          <p14:tracePt t="32447" x="2217738" y="3557588"/>
          <p14:tracePt t="32458" x="2266950" y="3529013"/>
          <p14:tracePt t="32462" x="2289175" y="3514725"/>
          <p14:tracePt t="32471" x="2332038" y="3506788"/>
          <p14:tracePt t="32496" x="2352675" y="3492500"/>
          <p14:tracePt t="32501" x="2466975" y="3463925"/>
          <p14:tracePt t="32512" x="2481263" y="3457575"/>
          <p14:tracePt t="32516" x="2501900" y="3457575"/>
          <p14:tracePt t="32530" x="2538413" y="3457575"/>
          <p14:tracePt t="32535" x="2581275" y="3443288"/>
          <p14:tracePt t="32564" x="2601913" y="3443288"/>
          <p14:tracePt t="32569" x="2716213" y="3429000"/>
          <p14:tracePt t="32573" x="2752725" y="3429000"/>
          <p14:tracePt t="32588" x="2795588" y="3429000"/>
          <p14:tracePt t="32600" x="2830513" y="3429000"/>
          <p14:tracePt t="32604" x="2865438" y="3429000"/>
          <p14:tracePt t="32607" x="2901950" y="3429000"/>
          <p14:tracePt t="32615" x="2944813" y="3429000"/>
          <p14:tracePt t="32627" x="2979738" y="3429000"/>
          <p14:tracePt t="32630" x="3030538" y="3429000"/>
          <p14:tracePt t="32643" x="3065463" y="3429000"/>
          <p14:tracePt t="32647" x="3101975" y="3429000"/>
          <p14:tracePt t="32658" x="3130550" y="3429000"/>
          <p14:tracePt t="32663" x="3194050" y="3429000"/>
          <p14:tracePt t="32679" x="3230563" y="3443288"/>
          <p14:tracePt t="32688" x="3279775" y="3457575"/>
          <p14:tracePt t="32692" x="3314700" y="3457575"/>
          <p14:tracePt t="32705" x="3357563" y="3463925"/>
          <p14:tracePt t="32709" x="3379788" y="3478213"/>
          <p14:tracePt t="32721" x="3408363" y="3478213"/>
          <p14:tracePt t="32739" x="3443288" y="3492500"/>
          <p14:tracePt t="32744" x="3465513" y="3506788"/>
          <p14:tracePt t="32754" x="3479800" y="3506788"/>
          <p14:tracePt t="32758" x="3494088" y="3514725"/>
          <p14:tracePt t="32771" x="3508375" y="3514725"/>
          <p14:tracePt t="32783" x="3514725" y="3529013"/>
          <p14:tracePt t="32787" x="3514725" y="3543300"/>
          <p14:tracePt t="32793" x="3529013" y="3543300"/>
          <p14:tracePt t="32808" x="3543300" y="3557588"/>
          <p14:tracePt t="32829" x="3543300" y="3563938"/>
          <p14:tracePt t="32833" x="3557588" y="3578225"/>
          <p14:tracePt t="32847" x="3565525" y="3592513"/>
          <p14:tracePt t="32865" x="3565525" y="3606800"/>
          <p14:tracePt t="32874" x="3565525" y="3614738"/>
          <p14:tracePt t="32887" x="3579813" y="3629025"/>
          <p14:tracePt t="32895" x="3579813" y="3643313"/>
          <p14:tracePt t="32924" x="3579813" y="3663950"/>
          <p14:tracePt t="32928" x="3579813" y="3692525"/>
          <p14:tracePt t="32940" x="3579813" y="3706813"/>
          <p14:tracePt t="32944" x="3579813" y="3729038"/>
          <p14:tracePt t="32955" x="3579813" y="3743325"/>
          <p14:tracePt t="32959" x="3579813" y="3757613"/>
          <p14:tracePt t="32972" x="3579813" y="3763963"/>
          <p14:tracePt t="32984" x="3579813" y="3778250"/>
          <p14:tracePt t="32989" x="3579813" y="3792538"/>
          <p14:tracePt t="32992" x="3579813" y="3806825"/>
          <p14:tracePt t="33009" x="3579813" y="3813175"/>
          <p14:tracePt t="33025" x="3579813" y="3827463"/>
          <p14:tracePt t="33050" x="3579813" y="3841750"/>
          <p14:tracePt t="33055" x="3565525" y="3856038"/>
          <p14:tracePt t="33059" x="3565525" y="3863975"/>
          <p14:tracePt t="33063" x="3557588" y="3863975"/>
          <p14:tracePt t="33074" x="3557588" y="3878263"/>
          <p14:tracePt t="33079" x="3543300" y="3892550"/>
          <p14:tracePt t="33104" x="3514725" y="3913188"/>
          <p14:tracePt t="33108" x="3508375" y="3927475"/>
          <p14:tracePt t="33112" x="3479800" y="3963988"/>
          <p14:tracePt t="33125" x="3465513" y="3992563"/>
          <p14:tracePt t="33129" x="3443288" y="4021138"/>
          <p14:tracePt t="33141" x="3408363" y="4041775"/>
          <p14:tracePt t="33146" x="3365500" y="4070350"/>
          <p14:tracePt t="33175" x="3230563" y="4170363"/>
          <p14:tracePt t="33182" x="3179763" y="4191000"/>
          <p14:tracePt t="33187" x="3116263" y="4227513"/>
          <p14:tracePt t="33198" x="3079750" y="4241800"/>
          <p14:tracePt t="33204" x="3016250" y="4270375"/>
          <p14:tracePt t="33222" x="2916238" y="4305300"/>
          <p14:tracePt t="33226" x="2851150" y="4319588"/>
          <p14:tracePt t="33241" x="2716213" y="4341813"/>
          <p14:tracePt t="33257" x="2581275" y="4356100"/>
          <p14:tracePt t="33271" x="2501900" y="4356100"/>
          <p14:tracePt t="33276" x="2432050" y="4370388"/>
          <p14:tracePt t="33283" x="2338388" y="4370388"/>
          <p14:tracePt t="33294" x="2266950" y="4370388"/>
          <p14:tracePt t="33298" x="2189163" y="4370388"/>
          <p14:tracePt t="33308" x="2117725" y="4370388"/>
          <p14:tracePt t="33317" x="2038350" y="4370388"/>
          <p14:tracePt t="33322" x="1968500" y="4370388"/>
          <p14:tracePt t="33330" x="1903413" y="4356100"/>
          <p14:tracePt t="33343" x="1825625" y="4341813"/>
          <p14:tracePt t="33347" x="1768475" y="4327525"/>
          <p14:tracePt t="33358" x="1703388" y="4319588"/>
          <p14:tracePt t="33372" x="1625600" y="4291013"/>
          <p14:tracePt t="33377" x="1576388" y="4276725"/>
          <p14:tracePt t="33381" x="1525588" y="4256088"/>
          <p14:tracePt t="33392" x="1462088" y="4227513"/>
          <p14:tracePt t="33396" x="1425575" y="4219575"/>
          <p14:tracePt t="33404" x="1376363" y="4191000"/>
          <p14:tracePt t="33415" x="1339850" y="4170363"/>
          <p14:tracePt t="33419" x="1304925" y="4141788"/>
          <p14:tracePt t="33433" x="1262063" y="4106863"/>
          <p14:tracePt t="33438" x="1212850" y="4078288"/>
          <p14:tracePt t="33450" x="1176338" y="4056063"/>
          <p14:tracePt t="33454" x="1155700" y="4021138"/>
          <p14:tracePt t="33459" x="1112838" y="3978275"/>
          <p14:tracePt t="33480" x="1076325" y="3941763"/>
          <p14:tracePt t="33484" x="1047750" y="3906838"/>
          <p14:tracePt t="33496" x="1027113" y="3878263"/>
          <p14:tracePt t="33500" x="1012825" y="3856038"/>
          <p14:tracePt t="33512" x="998538" y="3827463"/>
          <p14:tracePt t="33517" x="998538" y="3806825"/>
          <p14:tracePt t="33526" x="990600" y="3778250"/>
          <p14:tracePt t="33544" x="990600" y="3743325"/>
          <p14:tracePt t="33548" x="990600" y="3729038"/>
          <p14:tracePt t="33561" x="990600" y="3714750"/>
          <p14:tracePt t="33565" x="990600" y="3706813"/>
          <p14:tracePt t="33576" x="990600" y="3692525"/>
          <p14:tracePt t="33580" x="990600" y="3678238"/>
          <p14:tracePt t="33594" x="990600" y="3663950"/>
          <p14:tracePt t="33598" x="998538" y="3657600"/>
          <p14:tracePt t="33611" x="1012825" y="3643313"/>
          <p14:tracePt t="33615" x="1027113" y="3629025"/>
          <p14:tracePt t="33621" x="1041400" y="3606800"/>
          <p14:tracePt t="33634" x="1062038" y="3578225"/>
          <p14:tracePt t="33644" x="1098550" y="3557588"/>
          <p14:tracePt t="33648" x="1127125" y="3543300"/>
          <p14:tracePt t="33655" x="1162050" y="3514725"/>
          <p14:tracePt t="33665" x="1190625" y="3478213"/>
          <p14:tracePt t="33671" x="1225550" y="3457575"/>
          <p14:tracePt t="33675" x="1262063" y="3429000"/>
          <p14:tracePt t="33699" x="1339850" y="3379788"/>
          <p14:tracePt t="33704" x="1376363" y="3351213"/>
          <p14:tracePt t="33708" x="1425575" y="3328988"/>
          <p14:tracePt t="33721" x="1476375" y="3300413"/>
          <p14:tracePt t="33725" x="1525588" y="3279775"/>
          <p14:tracePt t="33740" x="1611313" y="3228975"/>
          <p14:tracePt t="33751" x="1654175" y="3214688"/>
          <p14:tracePt t="33771" x="1739900" y="3165475"/>
          <p14:tracePt t="33775" x="1789113" y="3151188"/>
          <p14:tracePt t="33784" x="1825625" y="3143250"/>
          <p14:tracePt t="33795" x="1868488" y="3128963"/>
          <p14:tracePt t="33800" x="1917700" y="3100388"/>
          <p14:tracePt t="33819" x="1968500" y="3094038"/>
          <p14:tracePt t="33823" x="2066925" y="3065463"/>
          <p14:tracePt t="33835" x="2117725" y="3051175"/>
          <p14:tracePt t="33840" x="2166938" y="3051175"/>
          <p14:tracePt t="33864" x="2217738" y="3044825"/>
          <p14:tracePt t="33868" x="2303463" y="3030538"/>
          <p14:tracePt t="33872" x="2352675" y="3030538"/>
          <p14:tracePt t="33883" x="2403475" y="3016250"/>
          <p14:tracePt t="33888" x="2452688" y="3016250"/>
          <p14:tracePt t="33901" x="2501900" y="3016250"/>
          <p14:tracePt t="33912" x="2552700" y="3016250"/>
          <p14:tracePt t="33916" x="2587625" y="3016250"/>
          <p14:tracePt t="33920" x="2638425" y="3016250"/>
          <p14:tracePt t="33926" x="2681288" y="3016250"/>
          <p14:tracePt t="33940" x="2716213" y="3016250"/>
          <p14:tracePt t="33951" x="2752725" y="3016250"/>
          <p14:tracePt t="33956" x="2795588" y="3016250"/>
          <p14:tracePt t="33959" x="2844800" y="3030538"/>
          <p14:tracePt t="33973" x="2865438" y="3044825"/>
          <p14:tracePt t="33977" x="2916238" y="3051175"/>
          <p14:tracePt t="33981" x="2951163" y="3065463"/>
          <p14:tracePt t="33994" x="2979738" y="3079750"/>
          <p14:tracePt t="34005" x="3001963" y="3094038"/>
          <p14:tracePt t="34009" x="3044825" y="3100388"/>
          <p14:tracePt t="34020" x="3065463" y="3114675"/>
          <p14:tracePt t="34024" x="3094038" y="3128963"/>
          <p14:tracePt t="34037" x="3116263" y="3143250"/>
          <p14:tracePt t="34042" x="3144838" y="3151188"/>
          <p14:tracePt t="34046" x="3165475" y="3165475"/>
          <p14:tracePt t="34078" x="3230563" y="3200400"/>
          <p14:tracePt t="34084" x="3244850" y="3200400"/>
          <p14:tracePt t="34088" x="3265488" y="3214688"/>
          <p14:tracePt t="34099" x="3279775" y="3228975"/>
          <p14:tracePt t="34104" x="3294063" y="3243263"/>
          <p14:tracePt t="34117" x="3314700" y="3243263"/>
          <p14:tracePt t="34135" x="3328988" y="3251200"/>
          <p14:tracePt t="34139" x="3343275" y="3265488"/>
          <p14:tracePt t="34143" x="3357563" y="3265488"/>
          <p14:tracePt t="34156" x="3365500" y="3279775"/>
          <p14:tracePt t="34183" x="3379788" y="3294063"/>
          <p14:tracePt t="34196" x="3394075" y="3300413"/>
          <p14:tracePt t="34211" x="3394075" y="3314700"/>
          <p14:tracePt t="34215" x="3408363" y="3328988"/>
          <p14:tracePt t="34240" x="3414713" y="3343275"/>
          <p14:tracePt t="34254" x="3429000" y="3351213"/>
          <p14:tracePt t="34271" x="3429000" y="3365500"/>
          <p14:tracePt t="34276" x="3443288" y="3379788"/>
          <p14:tracePt t="34308" x="3443288" y="3394075"/>
          <p14:tracePt t="34312" x="3457575" y="3400425"/>
          <p14:tracePt t="34316" x="3457575" y="3414713"/>
          <p14:tracePt t="34325" x="3465513" y="3414713"/>
          <p14:tracePt t="34333" x="3465513" y="3429000"/>
          <p14:tracePt t="34338" x="3465513" y="3443288"/>
          <p14:tracePt t="34359" x="3479800" y="3478213"/>
          <p14:tracePt t="34363" x="3479800" y="3492500"/>
          <p14:tracePt t="34373" x="3494088" y="3506788"/>
          <p14:tracePt t="34377" x="3494088" y="3529013"/>
          <p14:tracePt t="34387" x="3508375" y="3543300"/>
          <p14:tracePt t="34407" x="3508375" y="3557588"/>
          <p14:tracePt t="34411" x="3514725" y="3606800"/>
          <p14:tracePt t="34421" x="3529013" y="3614738"/>
          <p14:tracePt t="34425" x="3529013" y="3629025"/>
          <p14:tracePt t="34439" x="3543300" y="3657600"/>
          <p14:tracePt t="34448" x="3543300" y="3663950"/>
          <p14:tracePt t="34453" x="3557588" y="3678238"/>
          <p14:tracePt t="34457" x="3557588" y="3706813"/>
          <p14:tracePt t="34473" x="3557588" y="3714750"/>
          <p14:tracePt t="34478" x="3565525" y="3729038"/>
          <p14:tracePt t="34490" x="3565525" y="3757613"/>
          <p14:tracePt t="34493" x="3565525" y="3763963"/>
          <p14:tracePt t="34497" x="3565525" y="3778250"/>
          <p14:tracePt t="34508" x="3579813" y="3792538"/>
          <p14:tracePt t="34517" x="3579813" y="3806825"/>
          <p14:tracePt t="34532" x="3579813" y="3813175"/>
          <p14:tracePt t="34542" x="3579813" y="3827463"/>
          <p14:tracePt t="34546" x="3579813" y="3841750"/>
          <p14:tracePt t="34558" x="3579813" y="3856038"/>
          <p14:tracePt t="34567" x="3579813" y="3863975"/>
          <p14:tracePt t="34578" x="3579813" y="3892550"/>
          <p14:tracePt t="34592" x="3565525" y="3906838"/>
          <p14:tracePt t="34596" x="3557588" y="3941763"/>
          <p14:tracePt t="34610" x="3543300" y="3963988"/>
          <p14:tracePt t="34624" x="3529013" y="3992563"/>
          <p14:tracePt t="34628" x="3529013" y="4021138"/>
          <p14:tracePt t="34641" x="3514725" y="4041775"/>
          <p14:tracePt t="34656" x="3508375" y="4056063"/>
          <p14:tracePt t="34661" x="3479800" y="4092575"/>
          <p14:tracePt t="34672" x="3465513" y="4106863"/>
          <p14:tracePt t="34676" x="3457575" y="4121150"/>
          <p14:tracePt t="34689" x="3443288" y="4127500"/>
          <p14:tracePt t="34694" x="3429000" y="4141788"/>
          <p14:tracePt t="34714" x="3408363" y="4156075"/>
          <p14:tracePt t="34717" x="3394075" y="4156075"/>
          <p14:tracePt t="34730" x="3379788" y="4170363"/>
          <p14:tracePt t="34734" x="3365500" y="4170363"/>
          <p14:tracePt t="34748" x="3328988" y="4178300"/>
          <p14:tracePt t="34760" x="3300413" y="4178300"/>
          <p14:tracePt t="34764" x="3294063" y="4178300"/>
          <p14:tracePt t="34776" x="3265488" y="4191000"/>
          <p14:tracePt t="34781" x="3244850" y="4191000"/>
          <p14:tracePt t="34796" x="3194050" y="4191000"/>
          <p14:tracePt t="34807" x="3179763" y="4205288"/>
          <p14:tracePt t="34816" x="3151188" y="4205288"/>
          <p14:tracePt t="34826" x="3116263" y="4205288"/>
          <p14:tracePt t="34830" x="3094038" y="4219575"/>
          <p14:tracePt t="34842" x="3051175" y="4227513"/>
          <p14:tracePt t="34854" x="3051175" y="4241800"/>
          <p14:tracePt t="34858" x="3030538" y="4241800"/>
          <p14:tracePt t="34862" x="2994025" y="4241800"/>
          <p14:tracePt t="34874" x="2965450" y="4256088"/>
          <p14:tracePt t="34878" x="2930525" y="4256088"/>
          <p14:tracePt t="34889" x="2901950" y="4256088"/>
          <p14:tracePt t="34911" x="2865438" y="4256088"/>
          <p14:tracePt t="34916" x="2801938" y="4256088"/>
          <p14:tracePt t="34921" x="2767013" y="4241800"/>
          <p14:tracePt t="34925" x="2730500" y="4227513"/>
          <p14:tracePt t="34939" x="2687638" y="4227513"/>
          <p14:tracePt t="34944" x="2638425" y="4219575"/>
          <p14:tracePt t="34964" x="2601913" y="4205288"/>
          <p14:tracePt t="34968" x="2516188" y="4178300"/>
          <p14:tracePt t="34975" x="2466975" y="4170363"/>
          <p14:tracePt t="34989" x="2432050" y="4156075"/>
          <p14:tracePt t="34993" x="2417763" y="4141788"/>
          <p14:tracePt t="34998" x="2381250" y="4127500"/>
          <p14:tracePt t="35009" x="2352675" y="4121150"/>
          <p14:tracePt t="35023" x="2332038" y="4092575"/>
          <p14:tracePt t="35027" x="2289175" y="4070350"/>
          <p14:tracePt t="35031" x="2281238" y="4056063"/>
          <p14:tracePt t="35046" x="2238375" y="4021138"/>
          <p14:tracePt t="35055" x="2232025" y="3992563"/>
          <p14:tracePt t="35073" x="2203450" y="3956050"/>
          <p14:tracePt t="35080" x="2189163" y="3927475"/>
          <p14:tracePt t="35093" x="2174875" y="3913188"/>
          <p14:tracePt t="35097" x="2174875" y="3906838"/>
          <p14:tracePt t="35108" x="2166938" y="3892550"/>
          <p14:tracePt t="35124" x="2166938" y="3863975"/>
          <p14:tracePt t="35129" x="2152650" y="3841750"/>
          <p14:tracePt t="35141" x="2152650" y="3827463"/>
          <p14:tracePt t="35146" x="2138363" y="3813175"/>
          <p14:tracePt t="35150" x="2138363" y="3792538"/>
          <p14:tracePt t="35164" x="2138363" y="3778250"/>
          <p14:tracePt t="35176" x="2124075" y="3763963"/>
          <p14:tracePt t="35181" x="2124075" y="3757613"/>
          <p14:tracePt t="35188" x="2124075" y="3743325"/>
          <p14:tracePt t="35192" x="2117725" y="3729038"/>
          <p14:tracePt t="35204" x="2117725" y="3714750"/>
          <p14:tracePt t="35208" x="2103438" y="3706813"/>
          <p14:tracePt t="35225" x="2103438" y="3678238"/>
          <p14:tracePt t="35234" x="2103438" y="3663950"/>
          <p14:tracePt t="35246" x="2103438" y="3657600"/>
          <p14:tracePt t="35250" x="2103438" y="3643313"/>
          <p14:tracePt t="35260" x="2103438" y="3629025"/>
          <p14:tracePt t="35265" x="2103438" y="3606800"/>
          <p14:tracePt t="35284" x="2103438" y="3578225"/>
          <p14:tracePt t="35291" x="2103438" y="3557588"/>
          <p14:tracePt t="35295" x="2117725" y="3543300"/>
          <p14:tracePt t="35307" x="2117725" y="3529013"/>
          <p14:tracePt t="35315" x="2124075" y="3506788"/>
          <p14:tracePt t="35321" x="2124075" y="3492500"/>
          <p14:tracePt t="35333" x="2138363" y="3478213"/>
          <p14:tracePt t="35352" x="2152650" y="3463925"/>
          <p14:tracePt t="35356" x="2166938" y="3457575"/>
          <p14:tracePt t="35360" x="2174875" y="3443288"/>
          <p14:tracePt t="35373" x="2203450" y="3429000"/>
          <p14:tracePt t="35377" x="2217738" y="3414713"/>
          <p14:tracePt t="35389" x="2232025" y="3400425"/>
          <p14:tracePt t="35409" x="2266950" y="3379788"/>
          <p14:tracePt t="35413" x="2303463" y="3365500"/>
          <p14:tracePt t="35417" x="2317750" y="3351213"/>
          <p14:tracePt t="35428" x="2366963" y="3343275"/>
          <p14:tracePt t="35433" x="2389188" y="3328988"/>
          <p14:tracePt t="35456" x="2438400" y="3314700"/>
          <p14:tracePt t="35460" x="2530475" y="3294063"/>
          <p14:tracePt t="35471" x="2581275" y="3279775"/>
          <p14:tracePt t="35475" x="2630488" y="3265488"/>
          <p14:tracePt t="35488" x="2681288" y="3265488"/>
          <p14:tracePt t="35492" x="2738438" y="3251200"/>
          <p14:tracePt t="35497" x="2795588" y="3251200"/>
          <p14:tracePt t="35521" x="2865438" y="3243263"/>
          <p14:tracePt t="35529" x="2901950" y="3243263"/>
          <p14:tracePt t="35533" x="2944813" y="3243263"/>
          <p14:tracePt t="35538" x="2979738" y="3243263"/>
          <p14:tracePt t="35548" x="3016250" y="3243263"/>
          <p14:tracePt t="35565" x="3065463" y="3243263"/>
          <p14:tracePt t="35571" x="3116263" y="3243263"/>
          <p14:tracePt t="35581" x="3144838" y="3243263"/>
          <p14:tracePt t="35587" x="3179763" y="3251200"/>
          <p14:tracePt t="35600" x="3216275" y="3265488"/>
          <p14:tracePt t="35612" x="3244850" y="3265488"/>
          <p14:tracePt t="35616" x="3279775" y="3294063"/>
          <p14:tracePt t="35620" x="3300413" y="3294063"/>
          <p14:tracePt t="35627" x="3328988" y="3300413"/>
          <p14:tracePt t="35641" x="3394075" y="3328988"/>
          <p14:tracePt t="35655" x="3408363" y="3343275"/>
          <p14:tracePt t="35659" x="3457575" y="3365500"/>
          <p14:tracePt t="35672" x="3494088" y="3379788"/>
          <p14:tracePt t="35676" x="3508375" y="3394075"/>
          <p14:tracePt t="35690" x="3529013" y="3400425"/>
          <p14:tracePt t="35701" x="3543300" y="3414713"/>
          <p14:tracePt t="35705" x="3557588" y="3429000"/>
          <p14:tracePt t="35709" x="3565525" y="3443288"/>
          <p14:tracePt t="35720" x="3579813" y="3443288"/>
          <p14:tracePt t="35725" x="3594100" y="3457575"/>
          <p14:tracePt t="35734" x="3608388" y="3463925"/>
          <p14:tracePt t="35749" x="3614738" y="3478213"/>
          <p14:tracePt t="35754" x="3614738" y="3492500"/>
          <p14:tracePt t="35758" x="3643313" y="3514725"/>
          <p14:tracePt t="35765" x="3643313" y="3529013"/>
          <p14:tracePt t="35779" x="3657600" y="3543300"/>
          <p14:tracePt t="35783" x="3678238" y="3578225"/>
          <p14:tracePt t="35788" x="3678238" y="3592513"/>
          <p14:tracePt t="35798" x="3706813" y="3629025"/>
          <p14:tracePt t="35809" x="3714750" y="3657600"/>
          <p14:tracePt t="35814" x="3729038" y="3663950"/>
          <p14:tracePt t="35825" x="3729038" y="3692525"/>
          <p14:tracePt t="35829" x="3743325" y="3714750"/>
          <p14:tracePt t="35841" x="3757613" y="3757613"/>
          <p14:tracePt t="35856" x="3763963" y="3778250"/>
          <p14:tracePt t="35860" x="3763963" y="3806825"/>
          <p14:tracePt t="35864" x="3778250" y="3827463"/>
          <p14:tracePt t="35868" x="3792538" y="3863975"/>
          <p14:tracePt t="35881" x="3792538" y="3878263"/>
          <p14:tracePt t="35885" x="3792538" y="3906838"/>
          <p14:tracePt t="35895" x="3806825" y="3927475"/>
          <p14:tracePt t="35918" x="3806825" y="3956050"/>
          <p14:tracePt t="35926" x="3806825" y="4006850"/>
          <p14:tracePt t="35939" x="3806825" y="4021138"/>
          <p14:tracePt t="35944" x="3806825" y="4027488"/>
          <p14:tracePt t="35948" x="3806825" y="4041775"/>
          <p14:tracePt t="35957" x="3806825" y="4056063"/>
          <p14:tracePt t="35968" x="3806825" y="4070350"/>
          <p14:tracePt t="35989" x="3792538" y="4078288"/>
          <p14:tracePt t="35993" x="3792538" y="4092575"/>
          <p14:tracePt t="36004" x="3778250" y="4092575"/>
          <p14:tracePt t="36008" x="3763963" y="4106863"/>
          <p14:tracePt t="36023" x="3743325" y="4121150"/>
          <p14:tracePt t="36045" x="3729038" y="4121150"/>
          <p14:tracePt t="36049" x="3663950" y="4141788"/>
          <p14:tracePt t="36053" x="3629025" y="4156075"/>
          <p14:tracePt t="36065" x="3565525" y="4170363"/>
          <p14:tracePt t="36073" x="3508375" y="4178300"/>
          <p14:tracePt t="36087" x="3343275" y="4227513"/>
          <p14:tracePt t="36101" x="3265488" y="4256088"/>
          <p14:tracePt t="36106" x="3179763" y="4276725"/>
          <p14:tracePt t="36110" x="3079750" y="4305300"/>
          <p14:tracePt t="36122" x="2994025" y="4327525"/>
          <p14:tracePt t="36137" x="2816225" y="4370388"/>
          <p14:tracePt t="36142" x="2730500" y="4376738"/>
          <p14:tracePt t="36156" x="2667000" y="4391025"/>
          <p14:tracePt t="36163" x="2601913" y="4391025"/>
          <p14:tracePt t="36167" x="2566988" y="4405313"/>
          <p14:tracePt t="36180" x="2530475" y="4405313"/>
          <p14:tracePt t="36184" x="2487613" y="4405313"/>
          <p14:tracePt t="36195" x="2452688" y="4405313"/>
          <p14:tracePt t="36199" x="2403475" y="4405313"/>
          <p14:tracePt t="36210" x="2366963" y="4391025"/>
          <p14:tracePt t="36221" x="2338388" y="4376738"/>
          <p14:tracePt t="36231" x="2317750" y="4370388"/>
          <p14:tracePt t="36234" x="2281238" y="4341813"/>
          <p14:tracePt t="36238" x="2252663" y="4319588"/>
          <p14:tracePt t="36251" x="2232025" y="4291013"/>
          <p14:tracePt t="36263" x="2189163" y="4270375"/>
          <p14:tracePt t="36268" x="2174875" y="4256088"/>
          <p14:tracePt t="36273" x="2152650" y="4219575"/>
          <p14:tracePt t="36285" x="2103438" y="4191000"/>
          <p14:tracePt t="36291" x="2089150" y="4170363"/>
          <p14:tracePt t="36303" x="2074863" y="4141788"/>
          <p14:tracePt t="36308" x="2052638" y="4121150"/>
          <p14:tracePt t="36312" x="2025650" y="4092575"/>
          <p14:tracePt t="36324" x="2017713" y="4070350"/>
          <p14:tracePt t="36329" x="2003425" y="4041775"/>
          <p14:tracePt t="36349" x="1968500" y="3978275"/>
          <p14:tracePt t="36354" x="1954213" y="3941763"/>
          <p14:tracePt t="36366" x="1954213" y="3927475"/>
          <p14:tracePt t="36371" x="1939925" y="3892550"/>
          <p14:tracePt t="36380" x="1939925" y="3863975"/>
          <p14:tracePt t="36384" x="1925638" y="3841750"/>
          <p14:tracePt t="36396" x="1925638" y="3813175"/>
          <p14:tracePt t="36416" x="1925638" y="3763963"/>
          <p14:tracePt t="36420" x="1925638" y="3757613"/>
          <p14:tracePt t="36426" x="1939925" y="3729038"/>
          <p14:tracePt t="36438" x="1968500" y="3706813"/>
          <p14:tracePt t="36442" x="2017713" y="3663950"/>
          <p14:tracePt t="36457" x="2089150" y="3629025"/>
          <p14:tracePt t="36478" x="2203450" y="3592513"/>
          <p14:tracePt t="36482" x="2516188" y="3478213"/>
          <p14:tracePt t="36496" x="2630488" y="3443288"/>
          <p14:tracePt t="36500" x="2681288" y="3429000"/>
          <p14:tracePt t="36521" x="2752725" y="3400425"/>
          <p14:tracePt t="36525" x="2851150" y="3379788"/>
          <p14:tracePt t="36532" x="2894013" y="3365500"/>
          <p14:tracePt t="36542" x="2916238" y="3365500"/>
          <p14:tracePt t="36546" x="2930525" y="3365500"/>
          <p14:tracePt t="36562" x="2965450" y="3365500"/>
          <p14:tracePt t="36575" x="2994025" y="3365500"/>
          <p14:tracePt t="36579" x="3001963" y="3379788"/>
          <p14:tracePt t="36591" x="3030538" y="3394075"/>
          <p14:tracePt t="36595" x="3065463" y="3414713"/>
          <p14:tracePt t="36604" x="3094038" y="3429000"/>
          <p14:tracePt t="36616" x="3130550" y="3457575"/>
          <p14:tracePt t="36621" x="3179763" y="3478213"/>
          <p14:tracePt t="36629" x="3216275" y="3514725"/>
          <p14:tracePt t="36640" x="3251200" y="3529013"/>
          <p14:tracePt t="36654" x="3300413" y="3563938"/>
          <p14:tracePt t="36659" x="3357563" y="3606800"/>
          <p14:tracePt t="36672" x="3379788" y="3614738"/>
          <p14:tracePt t="36675" x="3408363" y="3643313"/>
          <p14:tracePt t="36690" x="3429000" y="3663950"/>
          <p14:tracePt t="36704" x="3443288" y="3678238"/>
          <p14:tracePt t="36708" x="3465513" y="3706813"/>
          <p14:tracePt t="36721" x="3479800" y="3714750"/>
          <p14:tracePt t="36726" x="3494088" y="3743325"/>
          <p14:tracePt t="36730" x="3508375" y="3763963"/>
          <p14:tracePt t="36749" x="3529013" y="3813175"/>
          <p14:tracePt t="36760" x="3543300" y="3827463"/>
          <p14:tracePt t="36767" x="3543300" y="3856038"/>
          <p14:tracePt t="36771" x="3557588" y="3892550"/>
          <p14:tracePt t="36784" x="3565525" y="3913188"/>
          <p14:tracePt t="36798" x="3565525" y="3941763"/>
          <p14:tracePt t="36802" x="3565525" y="3963988"/>
          <p14:tracePt t="36806" x="3565525" y="3992563"/>
          <p14:tracePt t="36815" x="3565525" y="4021138"/>
          <p14:tracePt t="36821" x="3565525" y="4027488"/>
          <p14:tracePt t="36830" x="3565525" y="4041775"/>
          <p14:tracePt t="36845" x="3565525" y="4056063"/>
          <p14:tracePt t="36855" x="3565525" y="4070350"/>
          <p14:tracePt t="36887" x="3557588" y="4078288"/>
          <p14:tracePt t="36905" x="3543300" y="4078288"/>
          <p14:tracePt t="36916" x="3529013" y="4078288"/>
          <p14:tracePt t="36929" x="3514725" y="4078288"/>
          <p14:tracePt t="36953" x="3479800" y="4092575"/>
          <p14:tracePt t="36957" x="3457575" y="4092575"/>
          <p14:tracePt t="36967" x="3429000" y="4106863"/>
          <p14:tracePt t="36977" x="3394075" y="4106863"/>
          <p14:tracePt t="36981" x="3357563" y="4106863"/>
          <p14:tracePt t="36999" x="3279775" y="4106863"/>
          <p14:tracePt t="37008" x="3230563" y="4106863"/>
          <p14:tracePt t="37013" x="3194050" y="4106863"/>
          <p14:tracePt t="37023" x="3144838" y="4121150"/>
          <p14:tracePt t="37032" x="3094038" y="4121150"/>
          <p14:tracePt t="37038" x="3030538" y="4121150"/>
          <p14:tracePt t="37061" x="2830513" y="4121150"/>
          <p14:tracePt t="37074" x="2767013" y="4121150"/>
          <p14:tracePt t="37078" x="2701925" y="4121150"/>
          <p14:tracePt t="37090" x="2652713" y="4106863"/>
          <p14:tracePt t="37094" x="2587625" y="4092575"/>
          <p14:tracePt t="37112" x="2487613" y="4070350"/>
          <p14:tracePt t="37123" x="2452688" y="4041775"/>
          <p14:tracePt t="37128" x="2438400" y="4027488"/>
          <p14:tracePt t="37139" x="2381250" y="3992563"/>
          <p14:tracePt t="37143" x="2352675" y="3963988"/>
          <p14:tracePt t="37156" x="2332038" y="3941763"/>
          <p14:tracePt t="37161" x="2303463" y="3913188"/>
          <p14:tracePt t="37171" x="2289175" y="3906838"/>
          <p14:tracePt t="37175" x="2252663" y="3856038"/>
          <p14:tracePt t="37189" x="2238375" y="3841750"/>
          <p14:tracePt t="37193" x="2232025" y="3813175"/>
          <p14:tracePt t="37197" x="2217738" y="3792538"/>
          <p14:tracePt t="37211" x="2189163" y="3757613"/>
          <p14:tracePt t="37221" x="2174875" y="3714750"/>
          <p14:tracePt t="37225" x="2166938" y="3706813"/>
          <p14:tracePt t="37229" x="2138363" y="3657600"/>
          <p14:tracePt t="37243" x="2138363" y="3643313"/>
          <p14:tracePt t="37247" x="2117725" y="3592513"/>
          <p14:tracePt t="37259" x="2117725" y="3578225"/>
          <p14:tracePt t="37271" x="2103438" y="3543300"/>
          <p14:tracePt t="37275" x="2103438" y="3506788"/>
          <p14:tracePt t="37282" x="2089150" y="3492500"/>
          <p14:tracePt t="37286" x="2089150" y="3463925"/>
          <p14:tracePt t="37298" x="2089150" y="3443288"/>
          <p14:tracePt t="37306" x="2089150" y="3429000"/>
          <p14:tracePt t="37322" x="2089150" y="3394075"/>
          <p14:tracePt t="37338" x="2089150" y="3379788"/>
          <p14:tracePt t="37348" x="2117725" y="3351213"/>
          <p14:tracePt t="37355" x="2124075" y="3343275"/>
          <p14:tracePt t="37359" x="2152650" y="3328988"/>
          <p14:tracePt t="37384" x="2303463" y="3243263"/>
          <p14:tracePt t="37394" x="2352675" y="3214688"/>
          <p14:tracePt t="37404" x="2403475" y="3194050"/>
          <p14:tracePt t="37409" x="2466975" y="3165475"/>
          <p14:tracePt t="37416" x="2516188" y="3151188"/>
          <p14:tracePt t="37447" x="2581275" y="3128963"/>
          <p14:tracePt t="37455" x="2752725" y="3100388"/>
          <p14:tracePt t="37458" x="2816225" y="3100388"/>
          <p14:tracePt t="37467" x="2865438" y="3100388"/>
          <p14:tracePt t="37487" x="2894013" y="3100388"/>
          <p14:tracePt t="37491" x="3001963" y="3100388"/>
          <p14:tracePt t="37500" x="3065463" y="3100388"/>
          <p14:tracePt t="37505" x="3094038" y="3100388"/>
          <p14:tracePt t="37517" x="3130550" y="3114675"/>
          <p14:tracePt t="37528" x="3165475" y="3128963"/>
          <p14:tracePt t="37532" x="3201988" y="3151188"/>
          <p14:tracePt t="37536" x="3244850" y="3179763"/>
          <p14:tracePt t="37549" x="3279775" y="3200400"/>
          <p14:tracePt t="37559" x="3328988" y="3243263"/>
          <p14:tracePt t="37566" x="3379788" y="3279775"/>
          <p14:tracePt t="37570" x="3408363" y="3300413"/>
          <p14:tracePt t="37584" x="3465513" y="3351213"/>
          <p14:tracePt t="37596" x="3494088" y="3379788"/>
          <p14:tracePt t="37600" x="3514725" y="3400425"/>
          <p14:tracePt t="37615" x="3543300" y="3429000"/>
          <p14:tracePt t="37621" x="3557588" y="3443288"/>
          <p14:tracePt t="37625" x="3565525" y="3463925"/>
          <p14:tracePt t="37644" x="3608388" y="3492500"/>
          <p14:tracePt t="37648" x="3608388" y="3506788"/>
          <p14:tracePt t="37660" x="3614738" y="3514725"/>
          <p14:tracePt t="37671" x="3629025" y="3543300"/>
          <p14:tracePt t="37679" x="3643313" y="3557588"/>
          <p14:tracePt t="37683" x="3643313" y="3578225"/>
          <p14:tracePt t="37695" x="3657600" y="3592513"/>
          <p14:tracePt t="37699" x="3657600" y="3614738"/>
          <p14:tracePt t="37712" x="3663950" y="3629025"/>
          <p14:tracePt t="37716" x="3663950" y="3643313"/>
          <p14:tracePt t="37728" x="3678238" y="3663950"/>
          <p14:tracePt t="37733" x="3678238" y="3678238"/>
          <p14:tracePt t="37746" x="3692525" y="3706813"/>
          <p14:tracePt t="37759" x="3692525" y="3714750"/>
          <p14:tracePt t="37763" x="3692525" y="3729038"/>
          <p14:tracePt t="37775" x="3692525" y="3743325"/>
          <p14:tracePt t="37780" x="3692525" y="3757613"/>
          <p14:tracePt t="37804" x="3692525" y="3778250"/>
          <p14:tracePt t="37814" x="3692525" y="3792538"/>
          <p14:tracePt t="37822" x="3678238" y="3806825"/>
          <p14:tracePt t="37830" x="3678238" y="3813175"/>
          <p14:tracePt t="37837" x="3663950" y="3827463"/>
          <p14:tracePt t="37855" x="3657600" y="3856038"/>
          <p14:tracePt t="37859" x="3643313" y="3892550"/>
          <p14:tracePt t="37872" x="3629025" y="3906838"/>
          <p14:tracePt t="37877" x="3608388" y="3941763"/>
          <p14:tracePt t="37897" x="3565525" y="4006850"/>
          <p14:tracePt t="37901" x="3543300" y="4041775"/>
          <p14:tracePt t="37913" x="3529013" y="4078288"/>
          <p14:tracePt t="37917" x="3494088" y="4121150"/>
          <p14:tracePt t="37938" x="3465513" y="4156075"/>
          <p14:tracePt t="37943" x="3414713" y="4205288"/>
          <p14:tracePt t="37947" x="3394075" y="4241800"/>
          <p14:tracePt t="37961" x="3357563" y="4256088"/>
          <p14:tracePt t="37966" x="3328988" y="4276725"/>
          <p14:tracePt t="37987" x="3294063" y="4305300"/>
          <p14:tracePt t="37991" x="3265488" y="4319588"/>
          <p14:tracePt t="37995" x="3251200" y="4319588"/>
          <p14:tracePt t="38008" x="3230563" y="4327525"/>
          <p14:tracePt t="38016" x="3216275" y="4327525"/>
          <p14:tracePt t="38029" x="3201988" y="4327525"/>
          <p14:tracePt t="38033" x="3179763" y="4327525"/>
          <p14:tracePt t="38037" x="3165475" y="4327525"/>
          <p14:tracePt t="38050" x="3151188" y="4327525"/>
          <p14:tracePt t="38054" x="3130550" y="4327525"/>
          <p14:tracePt t="38063" x="3116263" y="4327525"/>
          <p14:tracePt t="38072" x="3101975" y="4327525"/>
          <p14:tracePt t="38076" x="3079750" y="4327525"/>
          <p14:tracePt t="38087" x="3065463" y="4327525"/>
          <p14:tracePt t="38092" x="3044825" y="4327525"/>
          <p14:tracePt t="38106" x="3030538" y="4319588"/>
          <p14:tracePt t="38110" x="3001963" y="4319588"/>
          <p14:tracePt t="38123" x="2994025" y="4305300"/>
          <p14:tracePt t="38127" x="2965450" y="4305300"/>
          <p14:tracePt t="38137" x="2944813" y="4291013"/>
          <p14:tracePt t="38145" x="2930525" y="4276725"/>
          <p14:tracePt t="38156" x="2901950" y="4276725"/>
          <p14:tracePt t="38161" x="2865438" y="4270375"/>
          <p14:tracePt t="38177" x="2801938" y="4241800"/>
          <p14:tracePt t="38183" x="2781300" y="4219575"/>
          <p14:tracePt t="38195" x="2752725" y="4205288"/>
          <p14:tracePt t="38199" x="2716213" y="4191000"/>
          <p14:tracePt t="38212" x="2681288" y="4178300"/>
          <p14:tracePt t="38228" x="2652713" y="4170363"/>
          <p14:tracePt t="38232" x="2601913" y="4141788"/>
          <p14:tracePt t="38245" x="2566988" y="4127500"/>
          <p14:tracePt t="38249" x="2538413" y="4121150"/>
          <p14:tracePt t="38254" x="2530475" y="4106863"/>
          <p14:tracePt t="38268" x="2501900" y="4092575"/>
          <p14:tracePt t="38281" x="2481263" y="4078288"/>
          <p14:tracePt t="38284" x="2417763" y="4070350"/>
          <p14:tracePt t="54324" x="2438400" y="4041775"/>
          <p14:tracePt t="54335" x="2452688" y="4021138"/>
          <p14:tracePt t="54344" x="2466975" y="3992563"/>
          <p14:tracePt t="54354" x="2487613" y="3978275"/>
          <p14:tracePt t="54358" x="2530475" y="3956050"/>
          <p14:tracePt t="54371" x="2538413" y="3927475"/>
          <p14:tracePt t="54375" x="2566988" y="3913188"/>
          <p14:tracePt t="54385" x="2587625" y="3892550"/>
          <p14:tracePt t="54394" x="2601913" y="3878263"/>
          <p14:tracePt t="54398" x="2630488" y="3856038"/>
          <p14:tracePt t="54416" x="2667000" y="3806825"/>
          <p14:tracePt t="54421" x="2701925" y="3763963"/>
          <p14:tracePt t="54437" x="2716213" y="3757613"/>
          <p14:tracePt t="54445" x="2730500" y="3729038"/>
          <p14:tracePt t="54449" x="2752725" y="3706813"/>
          <p14:tracePt t="54453" x="2767013" y="3692525"/>
          <p14:tracePt t="54462" x="2781300" y="3663950"/>
          <p14:tracePt t="54475" x="2801938" y="3657600"/>
          <p14:tracePt t="54479" x="2816225" y="3629025"/>
          <p14:tracePt t="54490" x="2830513" y="3606800"/>
          <p14:tracePt t="54494" x="2844800" y="3592513"/>
          <p14:tracePt t="54505" x="2865438" y="3578225"/>
          <p14:tracePt t="54514" x="2879725" y="3563938"/>
          <p14:tracePt t="54525" x="2901950" y="3543300"/>
          <p14:tracePt t="54538" x="2916238" y="3543300"/>
          <p14:tracePt t="54545" x="2930525" y="3529013"/>
          <p14:tracePt t="54564" x="2944813" y="3529013"/>
          <p14:tracePt t="54571" x="2951163" y="3529013"/>
          <p14:tracePt t="54588" x="2965450" y="3529013"/>
          <p14:tracePt t="54609" x="2979738" y="3529013"/>
          <p14:tracePt t="54645" x="2994025" y="3529013"/>
          <p14:tracePt t="54726" x="2979738" y="3529013"/>
          <p14:tracePt t="54741" x="2965450" y="3529013"/>
          <p14:tracePt t="54746" x="2944813" y="3529013"/>
          <p14:tracePt t="54751" x="2916238" y="3529013"/>
          <p14:tracePt t="54761" x="2865438" y="3529013"/>
          <p14:tracePt t="54771" x="2816225" y="3514725"/>
          <p14:tracePt t="54781" x="2716213" y="3492500"/>
          <p14:tracePt t="54790" x="2630488" y="3478213"/>
          <p14:tracePt t="54795" x="2530475" y="3463925"/>
          <p14:tracePt t="54799" x="2403475" y="3457575"/>
          <p14:tracePt t="54816" x="2138363" y="3414713"/>
          <p14:tracePt t="54824" x="1989138" y="3400425"/>
          <p14:tracePt t="54838" x="1839913" y="3379788"/>
          <p14:tracePt t="54842" x="1689100" y="3365500"/>
          <p14:tracePt t="54857" x="1511300" y="3328988"/>
          <p14:tracePt t="54871" x="1390650" y="3314700"/>
          <p14:tracePt t="54875" x="1290638" y="3294063"/>
          <p14:tracePt t="54893" x="1204913" y="3279775"/>
          <p14:tracePt t="54898" x="1062038" y="3228975"/>
          <p14:tracePt t="54906" x="1027113" y="3200400"/>
          <p14:tracePt t="54924" x="976313" y="3165475"/>
          <p14:tracePt t="54928" x="941388" y="3151188"/>
          <p14:tracePt t="54940" x="927100" y="3128963"/>
          <p14:tracePt t="54949" x="898525" y="3114675"/>
          <p14:tracePt t="54959" x="890588" y="3094038"/>
          <p14:tracePt t="54963" x="890588" y="3065463"/>
          <p14:tracePt t="54973" x="876300" y="3051175"/>
          <p14:tracePt t="54978" x="876300" y="3030538"/>
          <p14:tracePt t="54987" x="862013" y="3001963"/>
          <p14:tracePt t="54998" x="862013" y="2994025"/>
          <p14:tracePt t="55006" x="862013" y="2979738"/>
          <p14:tracePt t="55011" x="862013" y="2951163"/>
          <p14:tracePt t="55023" x="862013" y="2930525"/>
          <p14:tracePt t="55026" x="876300" y="2901950"/>
          <p14:tracePt t="55037" x="890588" y="2865438"/>
          <p14:tracePt t="55042" x="927100" y="2836863"/>
          <p14:tracePt t="55054" x="947738" y="2801938"/>
          <p14:tracePt t="55062" x="990600" y="2765425"/>
          <p14:tracePt t="55066" x="1041400" y="2730500"/>
          <p14:tracePt t="55080" x="1090613" y="2679700"/>
          <p14:tracePt t="55084" x="1141413" y="2638425"/>
          <p14:tracePt t="55095" x="1190625" y="2601913"/>
          <p14:tracePt t="55100" x="1239838" y="2566988"/>
          <p14:tracePt t="55116" x="1290638" y="2530475"/>
          <p14:tracePt t="55121" x="1354138" y="2487613"/>
          <p14:tracePt t="55125" x="1425575" y="2466975"/>
          <p14:tracePt t="55133" x="1504950" y="2430463"/>
          <p14:tracePt t="55147" x="1576388" y="2401888"/>
          <p14:tracePt t="55151" x="1668463" y="2381250"/>
          <p14:tracePt t="55156" x="1754188" y="2352675"/>
          <p14:tracePt t="55166" x="1825625" y="2330450"/>
          <p14:tracePt t="55170" x="1925638" y="2316163"/>
          <p14:tracePt t="55187" x="2025650" y="2287588"/>
          <p14:tracePt t="55192" x="2117725" y="2274888"/>
          <p14:tracePt t="55196" x="2203450" y="2252663"/>
          <p14:tracePt t="55210" x="2389188" y="2238375"/>
          <p14:tracePt t="55230" x="2587625" y="2217738"/>
          <p14:tracePt t="55240" x="2687638" y="2217738"/>
          <p14:tracePt t="55244" x="2781300" y="2217738"/>
          <p14:tracePt t="55257" x="2879725" y="2217738"/>
          <p14:tracePt t="55261" x="2979738" y="2217738"/>
          <p14:tracePt t="55271" x="3144838" y="2217738"/>
          <p14:tracePt t="55290" x="3194050" y="2217738"/>
          <p14:tracePt t="55294" x="3408363" y="2217738"/>
          <p14:tracePt t="55304" x="3494088" y="2224088"/>
          <p14:tracePt t="55308" x="3594100" y="2238375"/>
          <p14:tracePt t="55321" x="3706813" y="2252663"/>
          <p14:tracePt t="55326" x="3863975" y="2274888"/>
          <p14:tracePt t="55356" x="4206875" y="2338388"/>
          <p14:tracePt t="55368" x="4278313" y="2352675"/>
          <p14:tracePt t="55379" x="4370388" y="2381250"/>
          <p14:tracePt t="55383" x="4441825" y="2387600"/>
          <p14:tracePt t="55388" x="4505325" y="2401888"/>
          <p14:tracePt t="55412" x="4619625" y="2438400"/>
          <p14:tracePt t="55421" x="4691063" y="2452688"/>
          <p14:tracePt t="55439" x="4770438" y="2487613"/>
          <p14:tracePt t="55444" x="4805363" y="2501900"/>
          <p14:tracePt t="55459" x="4833938" y="2516188"/>
          <p14:tracePt t="55470" x="4841875" y="2530475"/>
          <p14:tracePt t="55475" x="4870450" y="2538413"/>
          <p14:tracePt t="55479" x="4883150" y="2552700"/>
          <p14:tracePt t="55495" x="4891088" y="2566988"/>
          <p14:tracePt t="55505" x="4905375" y="2581275"/>
          <p14:tracePt t="55510" x="4905375" y="2587625"/>
          <p14:tracePt t="55521" x="4919663" y="2601913"/>
          <p14:tracePt t="55537" x="4933950" y="2616200"/>
          <p14:tracePt t="55542" x="4933950" y="2630488"/>
          <p14:tracePt t="55558" x="4954588" y="2638425"/>
          <p14:tracePt t="55568" x="4968875" y="2652713"/>
          <p14:tracePt t="55579" x="4968875" y="2667000"/>
          <p14:tracePt t="55583" x="4983163" y="2679700"/>
          <p14:tracePt t="55594" x="4997450" y="2687638"/>
          <p14:tracePt t="55599" x="5005388" y="2701925"/>
          <p14:tracePt t="55610" x="5005388" y="2716213"/>
          <p14:tracePt t="55614" x="5019675" y="2716213"/>
          <p14:tracePt t="55621" x="5019675" y="2730500"/>
          <p14:tracePt t="55635" x="5019675" y="2736850"/>
          <p14:tracePt t="55646" x="5033963" y="2751138"/>
          <p14:tracePt t="55650" x="5033963" y="2765425"/>
          <p14:tracePt t="55661" x="5033963" y="2779713"/>
          <p14:tracePt t="55665" x="5033963" y="2787650"/>
          <p14:tracePt t="55671" x="5033963" y="2801938"/>
          <p14:tracePt t="55682" x="5033963" y="2816225"/>
          <p14:tracePt t="55688" x="5033963" y="2836863"/>
          <p14:tracePt t="55698" x="5033963" y="2851150"/>
          <p14:tracePt t="55704" x="5033963" y="2865438"/>
          <p14:tracePt t="55714" x="5033963" y="2894013"/>
          <p14:tracePt t="55720" x="5033963" y="2916238"/>
          <p14:tracePt t="55730" x="5033963" y="2944813"/>
          <p14:tracePt t="55740" x="5005388" y="2951163"/>
          <p14:tracePt t="55744" x="4997450" y="2994025"/>
          <p14:tracePt t="55768" x="4983163" y="3016250"/>
          <p14:tracePt t="55776" x="4891088" y="3094038"/>
          <p14:tracePt t="55790" x="4856163" y="3114675"/>
          <p14:tracePt t="55794" x="4819650" y="3151188"/>
          <p14:tracePt t="55798" x="4770438" y="3194050"/>
          <p14:tracePt t="55812" x="4705350" y="3214688"/>
          <p14:tracePt t="55817" x="4641850" y="3251200"/>
          <p14:tracePt t="55839" x="4570413" y="3294063"/>
          <p14:tracePt t="55844" x="4406900" y="3343275"/>
          <p14:tracePt t="55847" x="4256088" y="3394075"/>
          <p14:tracePt t="55861" x="4141788" y="3414713"/>
          <p14:tracePt t="55865" x="4029075" y="3429000"/>
          <p14:tracePt t="55877" x="3906838" y="3457575"/>
          <p14:tracePt t="55895" x="3629025" y="3492500"/>
          <p14:tracePt t="55899" x="3494088" y="3514725"/>
          <p14:tracePt t="55903" x="3343275" y="3514725"/>
          <p14:tracePt t="55915" x="3194050" y="3543300"/>
          <p14:tracePt t="55925" x="3065463" y="3543300"/>
          <p14:tracePt t="55943" x="2894013" y="3557588"/>
          <p14:tracePt t="55947" x="2581275" y="3557588"/>
          <p14:tracePt t="55957" x="2432050" y="3557588"/>
          <p14:tracePt t="55961" x="2266950" y="3557588"/>
          <p14:tracePt t="55973" x="2103438" y="3557588"/>
          <p14:tracePt t="55977" x="1954213" y="3557588"/>
          <p14:tracePt t="55992" x="1639888" y="3514725"/>
          <p14:tracePt t="56005" x="1504950" y="3492500"/>
          <p14:tracePt t="56008" x="1439863" y="3478213"/>
          <p14:tracePt t="56021" x="1239838" y="3429000"/>
          <p14:tracePt t="56026" x="1176338" y="3414713"/>
          <p14:tracePt t="56043" x="976313" y="3365500"/>
          <p14:tracePt t="56056" x="890588" y="3343275"/>
          <p14:tracePt t="56061" x="798513" y="3300413"/>
          <p14:tracePt t="56065" x="727075" y="3279775"/>
          <p14:tracePt t="56078" x="641350" y="3243263"/>
          <p14:tracePt t="56082" x="577850" y="3214688"/>
          <p14:tracePt t="56092" x="498475" y="3179763"/>
          <p14:tracePt t="56096" x="434975" y="3151188"/>
          <p14:tracePt t="56109" x="385763" y="3114675"/>
          <p14:tracePt t="56114" x="328613" y="3094038"/>
          <p14:tracePt t="56138" x="214313" y="3001963"/>
          <p14:tracePt t="56148" x="200025" y="2979738"/>
          <p14:tracePt t="56156" x="177800" y="2944813"/>
          <p14:tracePt t="56167" x="177800" y="2930525"/>
          <p14:tracePt t="56172" x="163513" y="2894013"/>
          <p14:tracePt t="56186" x="163513" y="2851150"/>
          <p14:tracePt t="56197" x="163513" y="2816225"/>
          <p14:tracePt t="56207" x="163513" y="2787650"/>
          <p14:tracePt t="56211" x="177800" y="2751138"/>
          <p14:tracePt t="56231" x="277813" y="2679700"/>
          <p14:tracePt t="56235" x="328613" y="2630488"/>
          <p14:tracePt t="56247" x="412750" y="2587625"/>
          <p14:tracePt t="56251" x="449263" y="2552700"/>
          <p14:tracePt t="56262" x="534988" y="2516188"/>
          <p14:tracePt t="56276" x="712788" y="2430463"/>
          <p14:tracePt t="56287" x="812800" y="2401888"/>
          <p14:tracePt t="56291" x="898525" y="2381250"/>
          <p14:tracePt t="56298" x="998538" y="2352675"/>
          <p14:tracePt t="56309" x="1098550" y="2338388"/>
          <p14:tracePt t="56323" x="1190625" y="2330450"/>
          <p14:tracePt t="56327" x="1290638" y="2316163"/>
          <p14:tracePt t="56331" x="1390650" y="2316163"/>
          <p14:tracePt t="56344" x="1476375" y="2316163"/>
          <p14:tracePt t="56354" x="1576388" y="2316163"/>
          <p14:tracePt t="56358" x="1674813" y="2316163"/>
          <p14:tracePt t="56362" x="1774825" y="2316163"/>
          <p14:tracePt t="56372" x="1854200" y="2316163"/>
          <p14:tracePt t="56383" x="2003425" y="2316163"/>
          <p14:tracePt t="56398" x="2117725" y="2316163"/>
          <p14:tracePt t="56404" x="2166938" y="2330450"/>
          <p14:tracePt t="56409" x="2266950" y="2330450"/>
          <p14:tracePt t="56413" x="2366963" y="2352675"/>
          <p14:tracePt t="56422" x="2466975" y="2366963"/>
          <p14:tracePt t="56427" x="2638425" y="2387600"/>
          <p14:tracePt t="56449" x="2801938" y="2416175"/>
          <p14:tracePt t="56454" x="2916238" y="2438400"/>
          <p14:tracePt t="56464" x="3079750" y="2466975"/>
          <p14:tracePt t="56470" x="3144838" y="2481263"/>
          <p14:tracePt t="56475" x="3314700" y="2516188"/>
          <p14:tracePt t="56489" x="3429000" y="2538413"/>
          <p14:tracePt t="56493" x="3494088" y="2552700"/>
          <p14:tracePt t="56510" x="3692525" y="2587625"/>
          <p14:tracePt t="56523" x="3792538" y="2601913"/>
          <p14:tracePt t="56527" x="3892550" y="2638425"/>
          <p14:tracePt t="56538" x="3978275" y="2667000"/>
          <p14:tracePt t="56542" x="4070350" y="2679700"/>
          <p14:tracePt t="56558" x="4156075" y="2701925"/>
          <p14:tracePt t="56566" x="4278313" y="2765425"/>
          <p14:tracePt t="56579" x="4341813" y="2779713"/>
          <p14:tracePt t="56583" x="4392613" y="2801938"/>
          <p14:tracePt t="56600" x="4456113" y="2830513"/>
          <p14:tracePt t="56605" x="4505325" y="2851150"/>
          <p14:tracePt t="56609" x="4556125" y="2879725"/>
          <p14:tracePt t="56620" x="4591050" y="2894013"/>
          <p14:tracePt t="56625" x="4656138" y="2916238"/>
          <p14:tracePt t="56629" x="4691063" y="2944813"/>
          <p14:tracePt t="56642" x="4741863" y="2965450"/>
          <p14:tracePt t="56658" x="4784725" y="2994025"/>
          <p14:tracePt t="56663" x="4883150" y="3044825"/>
          <p14:tracePt t="56670" x="4919663" y="3065463"/>
          <p14:tracePt t="56684" x="5005388" y="3114675"/>
          <p14:tracePt t="56696" x="5054600" y="3143250"/>
          <p14:tracePt t="56712" x="5105400" y="3179763"/>
          <p14:tracePt t="56717" x="5133975" y="3200400"/>
          <p14:tracePt t="56731" x="5154613" y="3228975"/>
          <p14:tracePt t="56738" x="5183188" y="3251200"/>
          <p14:tracePt t="56743" x="5197475" y="3279775"/>
          <p14:tracePt t="56766" x="5233988" y="3343275"/>
          <p14:tracePt t="56773" x="5248275" y="3351213"/>
          <p14:tracePt t="56788" x="5248275" y="3365500"/>
          <p14:tracePt t="56792" x="5248275" y="3394075"/>
          <p14:tracePt t="56801" x="5254625" y="3400425"/>
          <p14:tracePt t="56821" x="5254625" y="3429000"/>
          <p14:tracePt t="56825" x="5254625" y="3443288"/>
          <p14:tracePt t="56833" x="5254625" y="3457575"/>
          <p14:tracePt t="56846" x="5254625" y="3463925"/>
          <p14:tracePt t="56858" x="5254625" y="3478213"/>
          <p14:tracePt t="56862" x="5248275" y="3492500"/>
          <p14:tracePt t="56874" x="5233988" y="3514725"/>
          <p14:tracePt t="56878" x="5219700" y="3529013"/>
          <p14:tracePt t="56898" x="5197475" y="3557588"/>
          <p14:tracePt t="56906" x="5168900" y="3563938"/>
          <p14:tracePt t="56910" x="5148263" y="3592513"/>
          <p14:tracePt t="56925" x="5133975" y="3592513"/>
          <p14:tracePt t="56929" x="5105400" y="3606800"/>
          <p14:tracePt t="56940" x="5083175" y="3614738"/>
          <p14:tracePt t="56945" x="5054600" y="3629025"/>
          <p14:tracePt t="56957" x="5019675" y="3643313"/>
          <p14:tracePt t="56962" x="4997450" y="3657600"/>
          <p14:tracePt t="56977" x="4954588" y="3657600"/>
          <p14:tracePt t="56981" x="4919663" y="3657600"/>
          <p14:tracePt t="56985" x="4870450" y="3663950"/>
          <p14:tracePt t="57004" x="4819650" y="3663950"/>
          <p14:tracePt t="57008" x="4684713" y="3663950"/>
          <p14:tracePt t="57016" x="4619625" y="3663950"/>
          <p14:tracePt t="57028" x="4533900" y="3663950"/>
          <p14:tracePt t="57037" x="4456113" y="3657600"/>
          <p14:tracePt t="57042" x="4306888" y="3629025"/>
          <p14:tracePt t="57065" x="4206875" y="3592513"/>
          <p14:tracePt t="57071" x="4057650" y="3557588"/>
          <p14:tracePt t="57075" x="3971925" y="3529013"/>
          <p14:tracePt t="57084" x="3878263" y="3506788"/>
          <p14:tracePt t="57090" x="3778250" y="3478213"/>
          <p14:tracePt t="57102" x="3678238" y="3457575"/>
          <p14:tracePt t="57107" x="3594100" y="3414713"/>
          <p14:tracePt t="57128" x="3414713" y="3379788"/>
          <p14:tracePt t="57132" x="3343275" y="3351213"/>
          <p14:tracePt t="57136" x="3265488" y="3328988"/>
          <p14:tracePt t="57150" x="3201988" y="3300413"/>
          <p14:tracePt t="57154" x="3130550" y="3279775"/>
          <p14:tracePt t="57171" x="3065463" y="3251200"/>
          <p14:tracePt t="57175" x="3016250" y="3228975"/>
          <p14:tracePt t="57179" x="2951163" y="3214688"/>
          <p14:tracePt t="57191" x="2901950" y="3194050"/>
          <p14:tracePt t="57196" x="2844800" y="3165475"/>
          <p14:tracePt t="57210" x="2795588" y="3151188"/>
          <p14:tracePt t="57221" x="2738438" y="3128963"/>
          <p14:tracePt t="57225" x="2701925" y="3128963"/>
          <p14:tracePt t="57228" x="2652713" y="3100388"/>
          <p14:tracePt t="57234" x="2616200" y="3094038"/>
          <p14:tracePt t="57247" x="2587625" y="3094038"/>
          <p14:tracePt t="57251" x="2538413" y="3079750"/>
          <p14:tracePt t="57273" x="2516188" y="3065463"/>
          <p14:tracePt t="57278" x="2466975" y="3051175"/>
          <p14:tracePt t="57282" x="2438400" y="3051175"/>
          <p14:tracePt t="57295" x="2432050" y="3044825"/>
          <p14:tracePt t="57299" x="2417763" y="3044825"/>
          <p14:tracePt t="57312" x="2403475" y="3044825"/>
          <p14:tracePt t="57316" x="2403475" y="3030538"/>
          <p14:tracePt t="57369" x="2417763" y="3030538"/>
          <p14:tracePt t="57380" x="2452688" y="3030538"/>
          <p14:tracePt t="57408" x="2601913" y="3030538"/>
          <p14:tracePt t="57413" x="2681288" y="3030538"/>
          <p14:tracePt t="57423" x="2752725" y="3030538"/>
          <p14:tracePt t="57431" x="2851150" y="3030538"/>
          <p14:tracePt t="57435" x="2930525" y="3030538"/>
          <p14:tracePt t="57446" x="3016250" y="3030538"/>
          <p14:tracePt t="57454" x="3101975" y="3044825"/>
          <p14:tracePt t="57459" x="3179763" y="3044825"/>
          <p14:tracePt t="57471" x="3251200" y="3051175"/>
          <p14:tracePt t="57481" x="3300413" y="3065463"/>
          <p14:tracePt t="57487" x="3365500" y="3079750"/>
          <p14:tracePt t="57492" x="3429000" y="3100388"/>
          <p14:tracePt t="57509" x="3514725" y="3143250"/>
          <p14:tracePt t="57517" x="3529013" y="3143250"/>
          <p14:tracePt t="57529" x="3594100" y="3179763"/>
          <p14:tracePt t="57534" x="3614738" y="3194050"/>
          <p14:tracePt t="57549" x="3629025" y="3200400"/>
          <p14:tracePt t="57555" x="3663950" y="3251200"/>
          <p14:tracePt t="57559" x="3692525" y="3279775"/>
          <p14:tracePt t="57563" x="3692525" y="3294063"/>
          <p14:tracePt t="57576" x="3714750" y="3314700"/>
          <p14:tracePt t="57580" x="3729038" y="3343275"/>
          <p14:tracePt t="57597" x="3743325" y="3414713"/>
          <p14:tracePt t="57608" x="3757613" y="3457575"/>
          <p14:tracePt t="57621" x="3757613" y="3478213"/>
          <p14:tracePt t="57627" x="3757613" y="3514725"/>
          <p14:tracePt t="57635" x="3757613" y="3563938"/>
          <p14:tracePt t="57639" x="3757613" y="3614738"/>
          <p14:tracePt t="57643" x="3757613" y="3657600"/>
          <p14:tracePt t="57654" x="3757613" y="3706813"/>
          <p14:tracePt t="57663" x="3743325" y="3743325"/>
          <p14:tracePt t="57674" x="3714750" y="3778250"/>
          <p14:tracePt t="57690" x="3692525" y="3827463"/>
          <p14:tracePt t="57694" x="3643313" y="3892550"/>
          <p14:tracePt t="57709" x="3579813" y="3956050"/>
          <p14:tracePt t="57721" x="3529013" y="3978275"/>
          <p14:tracePt t="57727" x="3494088" y="4006850"/>
          <p14:tracePt t="57744" x="3414713" y="4041775"/>
          <p14:tracePt t="57750" x="3365500" y="4056063"/>
          <p14:tracePt t="57765" x="3314700" y="4070350"/>
          <p14:tracePt t="57771" x="3265488" y="4078288"/>
          <p14:tracePt t="57781" x="3216275" y="4078288"/>
          <p14:tracePt t="57787" x="3165475" y="4092575"/>
          <p14:tracePt t="57791" x="3130550" y="4092575"/>
          <p14:tracePt t="57805" x="3065463" y="4092575"/>
          <p14:tracePt t="57809" x="3044825" y="4092575"/>
          <p14:tracePt t="57825" x="2965450" y="4092575"/>
          <p14:tracePt t="57829" x="2930525" y="4092575"/>
          <p14:tracePt t="57832" x="2894013" y="4092575"/>
          <p14:tracePt t="57841" x="2844800" y="4092575"/>
          <p14:tracePt t="57850" x="2801938" y="4078288"/>
          <p14:tracePt t="57859" x="2738438" y="4070350"/>
          <p14:tracePt t="57863" x="2701925" y="4070350"/>
          <p14:tracePt t="57874" x="2681288" y="4056063"/>
          <p14:tracePt t="57878" x="2630488" y="4041775"/>
          <p14:tracePt t="57892" x="2587625" y="4027488"/>
          <p14:tracePt t="57896" x="2566988" y="4021138"/>
          <p14:tracePt t="57908" x="2530475" y="4021138"/>
          <p14:tracePt t="57913" x="2516188" y="3992563"/>
          <p14:tracePt t="57924" x="2487613" y="3978275"/>
          <p14:tracePt t="57928" x="2466975" y="3963988"/>
          <p14:tracePt t="57941" x="2452688" y="3956050"/>
          <p14:tracePt t="57945" x="2438400" y="3941763"/>
          <p14:tracePt t="57958" x="2432050" y="3927475"/>
          <p14:tracePt t="57961" x="2417763" y="3913188"/>
          <p14:tracePt t="57977" x="2403475" y="3878263"/>
          <p14:tracePt t="57984" x="2403475" y="3863975"/>
          <p14:tracePt t="57996" x="2403475" y="3841750"/>
          <p14:tracePt t="58001" x="2403475" y="3827463"/>
          <p14:tracePt t="58010" x="2403475" y="3813175"/>
          <p14:tracePt t="58014" x="2403475" y="3792538"/>
          <p14:tracePt t="58037" x="2417763" y="3757613"/>
          <p14:tracePt t="58041" x="2432050" y="3729038"/>
          <p14:tracePt t="58051" x="2466975" y="3692525"/>
          <p14:tracePt t="58061" x="2487613" y="3663950"/>
          <p14:tracePt t="58066" x="2516188" y="3643313"/>
          <p14:tracePt t="58076" x="2538413" y="3629025"/>
          <p14:tracePt t="58081" x="2587625" y="3592513"/>
          <p14:tracePt t="58105" x="2630488" y="3563938"/>
          <p14:tracePt t="58110" x="2687638" y="3529013"/>
          <p14:tracePt t="58114" x="2716213" y="3514725"/>
          <p14:tracePt t="58128" x="2767013" y="3492500"/>
          <p14:tracePt t="58133" x="2781300" y="3492500"/>
          <p14:tracePt t="58138" x="2816225" y="3492500"/>
          <p14:tracePt t="58165" x="2851150" y="3478213"/>
          <p14:tracePt t="58171" x="2965450" y="3478213"/>
          <p14:tracePt t="58181" x="3001963" y="3478213"/>
          <p14:tracePt t="58188" x="3044825" y="3478213"/>
          <p14:tracePt t="58193" x="3051175" y="3478213"/>
          <p14:tracePt t="58205" x="3094038" y="3492500"/>
          <p14:tracePt t="58217" x="3144838" y="3514725"/>
          <p14:tracePt t="58224" x="3165475" y="3529013"/>
          <p14:tracePt t="58239" x="3194050" y="3557588"/>
          <p14:tracePt t="58244" x="3201988" y="3563938"/>
          <p14:tracePt t="58250" x="3216275" y="3578225"/>
          <p14:tracePt t="58260" x="3230563" y="3606800"/>
          <p14:tracePt t="58264" x="3244850" y="3629025"/>
          <p14:tracePt t="58280" x="3251200" y="3643313"/>
          <p14:tracePt t="58284" x="3251200" y="3663950"/>
          <p14:tracePt t="58295" x="3265488" y="3692525"/>
          <p14:tracePt t="58300" x="3265488" y="3714750"/>
          <p14:tracePt t="58313" x="3265488" y="3743325"/>
          <p14:tracePt t="58316" x="3265488" y="3763963"/>
          <p14:tracePt t="58320" x="3265488" y="3806825"/>
          <p14:tracePt t="58333" x="3265488" y="3827463"/>
          <p14:tracePt t="58341" x="3265488" y="3841750"/>
          <p14:tracePt t="58346" x="3265488" y="3863975"/>
          <p14:tracePt t="58368" x="3230563" y="3913188"/>
          <p14:tracePt t="58372" x="3216275" y="3927475"/>
          <p14:tracePt t="58382" x="3201988" y="3941763"/>
          <p14:tracePt t="58388" x="3194050" y="3956050"/>
          <p14:tracePt t="58399" x="3165475" y="3963988"/>
          <p14:tracePt t="58404" x="3151188" y="3978275"/>
          <p14:tracePt t="58417" x="3144838" y="3978275"/>
          <p14:tracePt t="58422" x="3116263" y="3992563"/>
          <p14:tracePt t="58440" x="3094038" y="3992563"/>
          <p14:tracePt t="58444" x="3051175" y="4006850"/>
          <p14:tracePt t="58460" x="3030538" y="4006850"/>
          <p14:tracePt t="58468" x="3016250" y="4006850"/>
          <p14:tracePt t="58478" x="3001963" y="4006850"/>
          <p14:tracePt t="58496" x="2979738" y="4006850"/>
          <p14:tracePt t="58501" x="2951163" y="4021138"/>
          <p14:tracePt t="58512" x="2930525" y="4021138"/>
          <p14:tracePt t="58516" x="2901950" y="4027488"/>
          <p14:tracePt t="58528" x="2865438" y="4041775"/>
          <p14:tracePt t="58548" x="2830513" y="4056063"/>
          <p14:tracePt t="58658" x="2816225" y="4056063"/>
          <p14:tracePt t="58668" x="2795588" y="4041775"/>
          <p14:tracePt t="58681" x="2781300" y="4027488"/>
          <p14:tracePt t="58685" x="2752725" y="4027488"/>
          <p14:tracePt t="58697" x="2730500" y="4021138"/>
          <p14:tracePt t="58701" x="2716213" y="4021138"/>
          <p14:tracePt t="58714" x="2701925" y="4021138"/>
          <p14:tracePt t="58718" x="2681288" y="4021138"/>
          <p14:tracePt t="58727" x="2638425" y="4021138"/>
          <p14:tracePt t="58738" x="2601913" y="4021138"/>
          <p14:tracePt t="58742" x="2581275" y="4021138"/>
          <p14:tracePt t="58754" x="2552700" y="4021138"/>
          <p14:tracePt t="58758" x="2530475" y="4027488"/>
          <p14:tracePt t="58771" x="2501900" y="4027488"/>
          <p14:tracePt t="58776" x="2481263" y="4041775"/>
          <p14:tracePt t="58787" x="2466975" y="4041775"/>
          <p14:tracePt t="58791" x="2452688" y="4041775"/>
          <p14:tracePt t="58800" x="2432050" y="4041775"/>
          <p14:tracePt t="58805" x="2417763" y="4041775"/>
          <p14:tracePt t="58816" x="2389188" y="4041775"/>
          <p14:tracePt t="58825" x="2381250" y="4041775"/>
          <p14:tracePt t="58833" x="2366963" y="4041775"/>
          <p14:tracePt t="58843" x="2352675" y="4041775"/>
          <p14:tracePt t="58848" x="2338388" y="4041775"/>
          <p14:tracePt t="58858" x="2332038" y="4041775"/>
          <p14:tracePt t="58892" x="2332038" y="4027488"/>
          <p14:tracePt t="58913" x="2332038" y="4021138"/>
          <p14:tracePt t="58942" x="2332038" y="4006850"/>
          <p14:tracePt t="58946" x="2338388" y="4006850"/>
          <p14:tracePt t="58949" x="2352675" y="3992563"/>
          <p14:tracePt t="58962" x="2366963" y="3992563"/>
          <p14:tracePt t="58980" x="2389188" y="3978275"/>
          <p14:tracePt t="58990" x="2403475" y="3978275"/>
          <p14:tracePt t="58994" x="2432050" y="3978275"/>
          <p14:tracePt t="59001" x="2452688" y="3978275"/>
          <p14:tracePt t="59014" x="2487613" y="3978275"/>
          <p14:tracePt t="59021" x="2501900" y="3978275"/>
          <p14:tracePt t="59026" x="2552700" y="3978275"/>
          <p14:tracePt t="59030" x="2587625" y="3978275"/>
          <p14:tracePt t="59042" x="2630488" y="3978275"/>
          <p14:tracePt t="59046" x="2638425" y="3978275"/>
          <p14:tracePt t="59056" x="2687638" y="3978275"/>
          <p14:tracePt t="59067" x="2730500" y="3978275"/>
          <p14:tracePt t="59071" x="2752725" y="3978275"/>
          <p14:tracePt t="59083" x="2795588" y="3992563"/>
          <p14:tracePt t="59092" x="2830513" y="4021138"/>
          <p14:tracePt t="59097" x="2865438" y="4027488"/>
          <p14:tracePt t="59110" x="2901950" y="4041775"/>
          <p14:tracePt t="59123" x="2951163" y="4056063"/>
          <p14:tracePt t="59128" x="2994025" y="4078288"/>
          <p14:tracePt t="59136" x="3044825" y="4106863"/>
          <p14:tracePt t="59139" x="3079750" y="4127500"/>
          <p14:tracePt t="59143" x="3130550" y="4156075"/>
          <p14:tracePt t="59159" x="3179763" y="4178300"/>
          <p14:tracePt t="59174" x="3244850" y="4205288"/>
          <p14:tracePt t="59178" x="3343275" y="4241800"/>
          <p14:tracePt t="59191" x="3394075" y="4276725"/>
          <p14:tracePt t="59195" x="3429000" y="4305300"/>
          <p14:tracePt t="59199" x="3479800" y="4327525"/>
          <p14:tracePt t="59211" x="3514725" y="4356100"/>
          <p14:tracePt t="59226" x="3543300" y="4370388"/>
          <p14:tracePt t="59230" x="3565525" y="4391025"/>
          <p14:tracePt t="59238" x="3608388" y="4419600"/>
          <p14:tracePt t="59241" x="3629025" y="4441825"/>
          <p14:tracePt t="59257" x="3643313" y="4470400"/>
          <p14:tracePt t="59261" x="3663950" y="4476750"/>
          <p14:tracePt t="59266" x="3678238" y="4505325"/>
          <p14:tracePt t="59276" x="3692525" y="4519613"/>
          <p14:tracePt t="59280" x="3706813" y="4541838"/>
          <p14:tracePt t="59297" x="3706813" y="4570413"/>
          <p14:tracePt t="59301" x="3714750" y="4583113"/>
          <p14:tracePt t="59305" x="3714750" y="4605338"/>
          <p14:tracePt t="59318" x="3729038" y="4633913"/>
          <p14:tracePt t="59323" x="3729038" y="4654550"/>
          <p14:tracePt t="59342" x="3729038" y="4691063"/>
          <p14:tracePt t="59349" x="3743325" y="4705350"/>
          <p14:tracePt t="59354" x="3743325" y="4733925"/>
          <p14:tracePt t="59367" x="3743325" y="4754563"/>
          <p14:tracePt t="59371" x="3743325" y="4783138"/>
          <p14:tracePt t="59380" x="3743325" y="4805363"/>
          <p14:tracePt t="59390" x="3757613" y="4833938"/>
          <p14:tracePt t="59394" x="3757613" y="4854575"/>
          <p14:tracePt t="59427" x="3763963" y="4954588"/>
          <p14:tracePt t="59439" x="3763963" y="4968875"/>
          <p14:tracePt t="59444" x="3763963" y="4983163"/>
          <p14:tracePt t="59451" x="3763963" y="4989513"/>
          <p14:tracePt t="59462" x="3763963" y="5003800"/>
          <p14:tracePt t="59467" x="3763963" y="5018088"/>
          <p14:tracePt t="59505" x="3763963" y="5040313"/>
          <p14:tracePt t="59509" x="3757613" y="5040313"/>
          <p14:tracePt t="59518" x="3757613" y="5054600"/>
          <p14:tracePt t="59527" x="3743325" y="5054600"/>
          <p14:tracePt t="59554" x="3657600" y="5083175"/>
          <p14:tracePt t="59564" x="3594100" y="5089525"/>
          <p14:tracePt t="59574" x="3514725" y="5103813"/>
          <p14:tracePt t="59591" x="3328988" y="5132388"/>
          <p14:tracePt t="59595" x="3216275" y="5146675"/>
          <p14:tracePt t="59608" x="3079750" y="5168900"/>
          <p14:tracePt t="59617" x="2930525" y="5197475"/>
          <p14:tracePt t="59622" x="2781300" y="5218113"/>
          <p14:tracePt t="59627" x="2630488" y="5246688"/>
          <p14:tracePt t="59644" x="2352675" y="5283200"/>
          <p14:tracePt t="59656" x="2217738" y="5303838"/>
          <p14:tracePt t="59661" x="2152650" y="5303838"/>
          <p14:tracePt t="59673" x="2038350" y="5318125"/>
          <p14:tracePt t="59677" x="1925638" y="5318125"/>
          <p14:tracePt t="59691" x="1839913" y="5318125"/>
          <p14:tracePt t="59695" x="1754188" y="5318125"/>
          <p14:tracePt t="59699" x="1674813" y="5318125"/>
          <p14:tracePt t="59711" x="1604963" y="5318125"/>
          <p14:tracePt t="59725" x="1554163" y="5297488"/>
          <p14:tracePt t="59732" x="1525588" y="5297488"/>
          <p14:tracePt t="59738" x="1490663" y="5268913"/>
          <p14:tracePt t="59742" x="1454150" y="5246688"/>
          <p14:tracePt t="59754" x="1425575" y="5232400"/>
          <p14:tracePt t="59758" x="1404938" y="5218113"/>
          <p14:tracePt t="59779" x="1390650" y="5203825"/>
          <p14:tracePt t="59783" x="1362075" y="5168900"/>
          <p14:tracePt t="59794" x="1362075" y="5154613"/>
          <p14:tracePt t="59799" x="1354138" y="5146675"/>
          <p14:tracePt t="59811" x="1354138" y="5132388"/>
          <p14:tracePt t="59816" x="1354138" y="5103813"/>
          <p14:tracePt t="59821" x="1354138" y="5083175"/>
          <p14:tracePt t="59836" x="1339850" y="5040313"/>
          <p14:tracePt t="59849" x="1339850" y="5003800"/>
          <p14:tracePt t="59855" x="1339850" y="4989513"/>
          <p14:tracePt t="59865" x="1339850" y="4968875"/>
          <p14:tracePt t="59875" x="1339850" y="4919663"/>
          <p14:tracePt t="59888" x="1339850" y="4905375"/>
          <p14:tracePt t="59893" x="1339850" y="4868863"/>
          <p14:tracePt t="59897" x="1339850" y="4840288"/>
          <p14:tracePt t="59901" x="1339850" y="4819650"/>
          <p14:tracePt t="59911" x="1339850" y="4805363"/>
          <p14:tracePt t="59921" x="1339850" y="4783138"/>
          <p14:tracePt t="59944" x="1339850" y="4754563"/>
          <p14:tracePt t="59948" x="1354138" y="4733925"/>
          <p14:tracePt t="59956" x="1362075" y="4719638"/>
          <p14:tracePt t="59960" x="1362075" y="4705350"/>
          <p14:tracePt t="59970" x="1376363" y="4683125"/>
          <p14:tracePt t="59975" x="1390650" y="4668838"/>
          <p14:tracePt t="59995" x="1411288" y="4640263"/>
          <p14:tracePt t="59999" x="1439863" y="4633913"/>
          <p14:tracePt t="60012" x="1454150" y="4619625"/>
          <p14:tracePt t="60017" x="1490663" y="4591050"/>
          <p14:tracePt t="60031" x="1511300" y="4583113"/>
          <p14:tracePt t="60037" x="1539875" y="4556125"/>
          <p14:tracePt t="60048" x="1562100" y="4541838"/>
          <p14:tracePt t="60052" x="1604963" y="4527550"/>
          <p14:tracePt t="60058" x="1639888" y="4505325"/>
          <p14:tracePt t="60062" x="1668463" y="4505325"/>
          <p14:tracePt t="60076" x="1717675" y="4476750"/>
          <p14:tracePt t="60080" x="1754188" y="4470400"/>
          <p14:tracePt t="60106" x="1903413" y="4419600"/>
          <p14:tracePt t="60110" x="1939925" y="4405313"/>
          <p14:tracePt t="60123" x="2003425" y="4391025"/>
          <p14:tracePt t="60127" x="2066925" y="4376738"/>
          <p14:tracePt t="60140" x="2124075" y="4370388"/>
          <p14:tracePt t="60144" x="2203450" y="4356100"/>
          <p14:tracePt t="60173" x="2452688" y="4327525"/>
          <p14:tracePt t="60180" x="2552700" y="4327525"/>
          <p14:tracePt t="60187" x="2638425" y="4319588"/>
          <p14:tracePt t="60193" x="2830513" y="4319588"/>
          <p14:tracePt t="60216" x="2879725" y="4319588"/>
          <p14:tracePt t="60221" x="3116263" y="4319588"/>
          <p14:tracePt t="60225" x="3294063" y="4319588"/>
          <p14:tracePt t="60238" x="3414713" y="4319588"/>
          <p14:tracePt t="60242" x="3543300" y="4319588"/>
          <p14:tracePt t="60260" x="3594100" y="4319588"/>
          <p14:tracePt t="60265" x="3706813" y="4327525"/>
          <p14:tracePt t="60271" x="3806825" y="4341813"/>
          <p14:tracePt t="60276" x="3892550" y="4356100"/>
          <p14:tracePt t="60282" x="3978275" y="4376738"/>
          <p14:tracePt t="60300" x="4057650" y="4405313"/>
          <p14:tracePt t="60304" x="4121150" y="4427538"/>
          <p14:tracePt t="60308" x="4178300" y="4456113"/>
          <p14:tracePt t="60312" x="4227513" y="4476750"/>
          <p14:tracePt t="60326" x="4278313" y="4505325"/>
          <p14:tracePt t="60330" x="4321175" y="4527550"/>
          <p14:tracePt t="60343" x="4356100" y="4570413"/>
          <p14:tracePt t="60354" x="4378325" y="4605338"/>
          <p14:tracePt t="60359" x="4392613" y="4619625"/>
          <p14:tracePt t="60362" x="4427538" y="4668838"/>
          <p14:tracePt t="60376" x="4441825" y="4691063"/>
          <p14:tracePt t="60380" x="4470400" y="4719638"/>
          <p14:tracePt t="60389" x="4484688" y="4754563"/>
          <p14:tracePt t="60408" x="4491038" y="4783138"/>
          <p14:tracePt t="60413" x="4505325" y="4840288"/>
          <p14:tracePt t="60422" x="4519613" y="4868863"/>
          <p14:tracePt t="60426" x="4519613" y="4905375"/>
          <p14:tracePt t="60441" x="4519613" y="4933950"/>
          <p14:tracePt t="60445" x="4533900" y="4954588"/>
          <p14:tracePt t="60449" x="4533900" y="4983163"/>
          <p14:tracePt t="60473" x="4541838" y="5054600"/>
          <p14:tracePt t="60487" x="4541838" y="5083175"/>
          <p14:tracePt t="60492" x="4541838" y="5103813"/>
          <p14:tracePt t="60500" x="4541838" y="5118100"/>
          <p14:tracePt t="60511" x="4541838" y="5132388"/>
          <p14:tracePt t="60525" x="4533900" y="5146675"/>
          <p14:tracePt t="60532" x="4519613" y="5154613"/>
          <p14:tracePt t="60542" x="4519613" y="5168900"/>
          <p14:tracePt t="60564" x="4491038" y="5183188"/>
          <p14:tracePt t="60577" x="4484688" y="5183188"/>
          <p14:tracePt t="60582" x="4456113" y="5183188"/>
          <p14:tracePt t="60590" x="4392613" y="5183188"/>
          <p14:tracePt t="60594" x="4356100" y="5183188"/>
          <p14:tracePt t="60606" x="4292600" y="5197475"/>
          <p14:tracePt t="60623" x="4221163" y="5197475"/>
          <p14:tracePt t="60627" x="3978275" y="5203825"/>
          <p14:tracePt t="60634" x="3863975" y="5218113"/>
          <p14:tracePt t="60649" x="3743325" y="5218113"/>
          <p14:tracePt t="60656" x="3678238" y="5232400"/>
          <p14:tracePt t="60660" x="3557588" y="5246688"/>
          <p14:tracePt t="60672" x="3365500" y="5246688"/>
          <p14:tracePt t="60676" x="3244850" y="5254625"/>
          <p14:tracePt t="60690" x="3116263" y="5254625"/>
          <p14:tracePt t="60703" x="3065463" y="5254625"/>
          <p14:tracePt t="60707" x="2951163" y="5254625"/>
          <p14:tracePt t="60711" x="2844800" y="5254625"/>
          <p14:tracePt t="60714" x="2767013" y="5254625"/>
          <p14:tracePt t="60724" x="2681288" y="5254625"/>
          <p14:tracePt t="60742" x="2516188" y="5246688"/>
          <p14:tracePt t="60751" x="2438400" y="5232400"/>
          <p14:tracePt t="60764" x="2381250" y="5203825"/>
          <p14:tracePt t="60771" x="2332038" y="5197475"/>
          <p14:tracePt t="60775" x="2281238" y="5168900"/>
          <p14:tracePt t="60779" x="2217738" y="5154613"/>
          <p14:tracePt t="60800" x="2124075" y="5103813"/>
          <p14:tracePt t="60811" x="2089150" y="5089525"/>
          <p14:tracePt t="60816" x="2038350" y="5068888"/>
          <p14:tracePt t="60821" x="2003425" y="5054600"/>
          <p14:tracePt t="60835" x="1974850" y="5040313"/>
          <p14:tracePt t="60840" x="1954213" y="5032375"/>
          <p14:tracePt t="60845" x="1917700" y="5018088"/>
          <p14:tracePt t="60873" x="1839913" y="4968875"/>
          <p14:tracePt t="60877" x="1817688" y="4940300"/>
          <p14:tracePt t="60889" x="1803400" y="4933950"/>
          <p14:tracePt t="60894" x="1774825" y="4905375"/>
          <p14:tracePt t="60916" x="1768475" y="4868863"/>
          <p14:tracePt t="60923" x="1754188" y="4840288"/>
          <p14:tracePt t="60927" x="1754188" y="4819650"/>
          <p14:tracePt t="60937" x="1754188" y="4805363"/>
          <p14:tracePt t="60958" x="1739900" y="4783138"/>
          <p14:tracePt t="60962" x="1739900" y="4733925"/>
          <p14:tracePt t="60966" x="1739900" y="4705350"/>
          <p14:tracePt t="60978" x="1739900" y="4683125"/>
          <p14:tracePt t="60982" x="1739900" y="4654550"/>
          <p14:tracePt t="60997" x="1739900" y="4619625"/>
          <p14:tracePt t="61008" x="1739900" y="4591050"/>
          <p14:tracePt t="61017" x="1739900" y="4583113"/>
          <p14:tracePt t="61029" x="1768475" y="4556125"/>
          <p14:tracePt t="61033" x="1774825" y="4527550"/>
          <p14:tracePt t="61037" x="1803400" y="4505325"/>
          <p14:tracePt t="61050" x="1825625" y="4476750"/>
          <p14:tracePt t="61058" x="1874838" y="4456113"/>
          <p14:tracePt t="61073" x="1917700" y="4427538"/>
          <p14:tracePt t="61077" x="1968500" y="4405313"/>
          <p14:tracePt t="61081" x="2017713" y="4391025"/>
          <p14:tracePt t="61086" x="2074863" y="4370388"/>
          <p14:tracePt t="61104" x="2174875" y="4319588"/>
          <p14:tracePt t="61113" x="2232025" y="4305300"/>
          <p14:tracePt t="61117" x="2289175" y="4291013"/>
          <p14:tracePt t="61132" x="2338388" y="4276725"/>
          <p14:tracePt t="61138" x="2389188" y="4270375"/>
          <p14:tracePt t="61144" x="2452688" y="4256088"/>
          <p14:tracePt t="61152" x="2501900" y="4241800"/>
          <p14:tracePt t="61165" x="2552700" y="4241800"/>
          <p14:tracePt t="61171" x="2616200" y="4241800"/>
          <p14:tracePt t="61176" x="2667000" y="4227513"/>
          <p14:tracePt t="61190" x="2716213" y="4227513"/>
          <p14:tracePt t="61195" x="2767013" y="4227513"/>
          <p14:tracePt t="61199" x="2816225" y="4227513"/>
          <p14:tracePt t="61208" x="2879725" y="4227513"/>
          <p14:tracePt t="61218" x="2930525" y="4227513"/>
          <p14:tracePt t="61228" x="2979738" y="4241800"/>
          <p14:tracePt t="61232" x="3030538" y="4256088"/>
          <p14:tracePt t="61246" x="3079750" y="4276725"/>
          <p14:tracePt t="61260" x="3130550" y="4291013"/>
          <p14:tracePt t="61265" x="3230563" y="4327525"/>
          <p14:tracePt t="61272" x="3279775" y="4341813"/>
          <p14:tracePt t="61288" x="3328988" y="4370388"/>
          <p14:tracePt t="61292" x="3379788" y="4391025"/>
          <p14:tracePt t="61297" x="3429000" y="4405313"/>
          <p14:tracePt t="61316" x="3529013" y="4441825"/>
          <p14:tracePt t="61321" x="3565525" y="4470400"/>
          <p14:tracePt t="61334" x="3614738" y="4476750"/>
          <p14:tracePt t="61339" x="3657600" y="4505325"/>
          <p14:tracePt t="61343" x="3692525" y="4519613"/>
          <p14:tracePt t="61357" x="3729038" y="4541838"/>
          <p14:tracePt t="61368" x="3757613" y="4556125"/>
          <p14:tracePt t="61377" x="3829050" y="4619625"/>
          <p14:tracePt t="61390" x="3857625" y="4640263"/>
          <p14:tracePt t="61395" x="3878263" y="4654550"/>
          <p14:tracePt t="61406" x="3906838" y="4683125"/>
          <p14:tracePt t="61421" x="3929063" y="4719638"/>
          <p14:tracePt t="61424" x="3971925" y="4754563"/>
          <p14:tracePt t="61440" x="3978275" y="4783138"/>
          <p14:tracePt t="61444" x="3978275" y="4791075"/>
          <p14:tracePt t="61448" x="3992563" y="4805363"/>
          <p14:tracePt t="61471" x="4006850" y="4840288"/>
          <p14:tracePt t="61476" x="4006850" y="4854575"/>
          <p14:tracePt t="61483" x="4006850" y="4868863"/>
          <p14:tracePt t="61493" x="4006850" y="4883150"/>
          <p14:tracePt t="61498" x="4006850" y="4905375"/>
          <p14:tracePt t="61516" x="4006850" y="4933950"/>
          <p14:tracePt t="61525" x="4006850" y="4940300"/>
          <p14:tracePt t="61529" x="4006850" y="4968875"/>
          <p14:tracePt t="61539" x="3992563" y="4983163"/>
          <p14:tracePt t="61554" x="3992563" y="4989513"/>
          <p14:tracePt t="61567" x="3978275" y="5003800"/>
          <p14:tracePt t="61571" x="3929063" y="5054600"/>
          <p14:tracePt t="61588" x="3878263" y="5089525"/>
          <p14:tracePt t="61604" x="3843338" y="5103813"/>
          <p14:tracePt t="61609" x="3806825" y="5118100"/>
          <p14:tracePt t="61613" x="3763963" y="5146675"/>
          <p14:tracePt t="61617" x="3714750" y="5154613"/>
          <p14:tracePt t="61632" x="3678238" y="5168900"/>
          <p14:tracePt t="61637" x="3629025" y="5183188"/>
          <p14:tracePt t="61642" x="3579813" y="5197475"/>
          <p14:tracePt t="61657" x="3529013" y="5203825"/>
          <p14:tracePt t="61661" x="3465513" y="5203825"/>
          <p14:tracePt t="61666" x="3408363" y="5218113"/>
          <p14:tracePt t="61688" x="3300413" y="5218113"/>
          <p14:tracePt t="61692" x="3244850" y="5218113"/>
          <p14:tracePt t="61704" x="3179763" y="5218113"/>
          <p14:tracePt t="61708" x="3144838" y="5218113"/>
          <p14:tracePt t="61715" x="3079750" y="5203825"/>
          <p14:tracePt t="61740" x="2930525" y="5154613"/>
          <p14:tracePt t="61754" x="2879725" y="5132388"/>
          <p14:tracePt t="61758" x="2844800" y="5103813"/>
          <p14:tracePt t="61762" x="2795588" y="5083175"/>
          <p14:tracePt t="61782" x="2716213" y="5032375"/>
          <p14:tracePt t="61788" x="2681288" y="5003800"/>
          <p14:tracePt t="61800" x="2630488" y="4983163"/>
          <p14:tracePt t="61805" x="2601913" y="4954588"/>
          <p14:tracePt t="61821" x="2566988" y="4933950"/>
          <p14:tracePt t="61826" x="2530475" y="4905375"/>
          <p14:tracePt t="61830" x="2501900" y="4883150"/>
          <p14:tracePt t="61842" x="2466975" y="4840288"/>
          <p14:tracePt t="61849" x="2432050" y="4819650"/>
          <p14:tracePt t="61854" x="2403475" y="4791075"/>
          <p14:tracePt t="61866" x="2381250" y="4754563"/>
          <p14:tracePt t="61871" x="2366963" y="4740275"/>
          <p14:tracePt t="61875" x="2332038" y="4691063"/>
          <p14:tracePt t="61883" x="2317750" y="4668838"/>
          <p14:tracePt t="61896" x="2303463" y="4640263"/>
          <p14:tracePt t="61901" x="2303463" y="4619625"/>
          <p14:tracePt t="61911" x="2289175" y="4591050"/>
          <p14:tracePt t="61925" x="2289175" y="4583113"/>
          <p14:tracePt t="61930" x="2289175" y="4556125"/>
          <p14:tracePt t="61934" x="2289175" y="4527550"/>
          <p14:tracePt t="61944" x="2289175" y="4519613"/>
          <p14:tracePt t="61952" x="2289175" y="4505325"/>
          <p14:tracePt t="61956" x="2289175" y="4491038"/>
          <p14:tracePt t="61967" x="2289175" y="4476750"/>
          <p14:tracePt t="61987" x="2289175" y="4470400"/>
          <p14:tracePt t="61992" x="2289175" y="4456113"/>
          <p14:tracePt t="62005" x="2303463" y="4441825"/>
          <p14:tracePt t="62017" x="2317750" y="4441825"/>
          <p14:tracePt t="62022" x="2332038" y="4427538"/>
          <p14:tracePt t="62047" x="2417763" y="4370388"/>
          <p14:tracePt t="62056" x="2466975" y="4341813"/>
          <p14:tracePt t="62072" x="2501900" y="4319588"/>
          <p14:tracePt t="62077" x="2538413" y="4305300"/>
          <p14:tracePt t="62082" x="2587625" y="4276725"/>
          <p14:tracePt t="62089" x="2638425" y="4256088"/>
          <p14:tracePt t="62118" x="2681288" y="4227513"/>
          <p14:tracePt t="62124" x="2830513" y="4178300"/>
          <p14:tracePt t="62135" x="2879725" y="4170363"/>
          <p14:tracePt t="62141" x="2930525" y="4156075"/>
          <p14:tracePt t="62146" x="2994025" y="4141788"/>
          <p14:tracePt t="62151" x="3051175" y="4127500"/>
          <p14:tracePt t="62173" x="3194050" y="4106863"/>
          <p14:tracePt t="62179" x="3251200" y="4106863"/>
          <p14:tracePt t="62190" x="3328988" y="4092575"/>
          <p14:tracePt t="62194" x="3408363" y="4092575"/>
          <p14:tracePt t="62200" x="3479800" y="4092575"/>
          <p14:tracePt t="62211" x="3557588" y="4092575"/>
          <p14:tracePt t="62216" x="3614738" y="4092575"/>
          <p14:tracePt t="62227" x="3678238" y="4092575"/>
          <p14:tracePt t="62239" x="3743325" y="4092575"/>
          <p14:tracePt t="62244" x="3792538" y="4092575"/>
          <p14:tracePt t="62248" x="3857625" y="4092575"/>
          <p14:tracePt t="62258" x="3892550" y="4106863"/>
          <p14:tracePt t="62262" x="3943350" y="4121150"/>
          <p14:tracePt t="62273" x="3978275" y="4127500"/>
          <p14:tracePt t="62283" x="4021138" y="4141788"/>
          <p14:tracePt t="62288" x="4029075" y="4156075"/>
          <p14:tracePt t="62309" x="4092575" y="4205288"/>
          <p14:tracePt t="62313" x="4127500" y="4227513"/>
          <p14:tracePt t="62323" x="4170363" y="4256088"/>
          <p14:tracePt t="62331" x="4178300" y="4276725"/>
          <p14:tracePt t="62339" x="4206875" y="4305300"/>
          <p14:tracePt t="62347" x="4227513" y="4327525"/>
          <p14:tracePt t="62351" x="4241800" y="4370388"/>
          <p14:tracePt t="62364" x="4256088" y="4376738"/>
          <p14:tracePt t="62390" x="4270375" y="4419600"/>
          <p14:tracePt t="62395" x="4306888" y="4491038"/>
          <p14:tracePt t="62404" x="4321175" y="4541838"/>
          <p14:tracePt t="62408" x="4321175" y="4556125"/>
          <p14:tracePt t="62424" x="4321175" y="4583113"/>
          <p14:tracePt t="62430" x="4327525" y="4605338"/>
          <p14:tracePt t="62434" x="4327525" y="4633913"/>
          <p14:tracePt t="62453" x="4327525" y="4683125"/>
          <p14:tracePt t="62457" x="4327525" y="4705350"/>
          <p14:tracePt t="62467" x="4327525" y="4719638"/>
          <p14:tracePt t="62477" x="4321175" y="4740275"/>
          <p14:tracePt t="62481" x="4306888" y="4768850"/>
          <p14:tracePt t="62491" x="4278313" y="4805363"/>
          <p14:tracePt t="62504" x="4270375" y="4805363"/>
          <p14:tracePt t="62512" x="4241800" y="4840288"/>
          <p14:tracePt t="62516" x="4221163" y="4868863"/>
          <p14:tracePt t="62521" x="4178300" y="4891088"/>
          <p14:tracePt t="62535" x="4127500" y="4919663"/>
          <p14:tracePt t="62539" x="4092575" y="4940300"/>
          <p14:tracePt t="62548" x="4029075" y="4968875"/>
          <p14:tracePt t="62554" x="3957638" y="4983163"/>
          <p14:tracePt t="62567" x="3878263" y="5003800"/>
          <p14:tracePt t="62571" x="3814763" y="5032375"/>
          <p14:tracePt t="62582" x="3778250" y="5032375"/>
          <p14:tracePt t="62594" x="3714750" y="5040313"/>
          <p14:tracePt t="62598" x="3678238" y="5040313"/>
          <p14:tracePt t="62603" x="3629025" y="5054600"/>
          <p14:tracePt t="62612" x="3594100" y="5054600"/>
          <p14:tracePt t="62620" x="3529013" y="5054600"/>
          <p14:tracePt t="62629" x="3494088" y="5054600"/>
          <p14:tracePt t="62633" x="3414713" y="5054600"/>
          <p14:tracePt t="62643" x="3379788" y="5068888"/>
          <p14:tracePt t="62938" x="3365500" y="5068888"/>
          <p14:tracePt t="62947" x="3328988" y="5068888"/>
          <p14:tracePt t="62956" x="3279775" y="5068888"/>
          <p14:tracePt t="62964" x="3216275" y="5068888"/>
          <p14:tracePt t="62973" x="3144838" y="5068888"/>
          <p14:tracePt t="62982" x="3051175" y="5068888"/>
          <p14:tracePt t="62991" x="2901950" y="5068888"/>
          <p14:tracePt t="62995" x="2781300" y="5068888"/>
          <p14:tracePt t="63010" x="2667000" y="5068888"/>
          <p14:tracePt t="63014" x="2601913" y="5068888"/>
          <p14:tracePt t="63023" x="2403475" y="5068888"/>
          <p14:tracePt t="63031" x="2281238" y="5068888"/>
          <p14:tracePt t="63040" x="2138363" y="5068888"/>
          <p14:tracePt t="63048" x="2025650" y="5068888"/>
          <p14:tracePt t="63056" x="1968500" y="5068888"/>
          <p14:tracePt t="63064" x="1868488" y="5068888"/>
          <p14:tracePt t="63074" x="1768475" y="5068888"/>
          <p14:tracePt t="63084" x="1674813" y="5068888"/>
          <p14:tracePt t="63088" x="1604963" y="5068888"/>
          <p14:tracePt t="63092" x="1525588" y="5068888"/>
          <p14:tracePt t="63104" x="1476375" y="5068888"/>
          <p14:tracePt t="63121" x="1404938" y="5054600"/>
          <p14:tracePt t="63130" x="1376363" y="5040313"/>
          <p14:tracePt t="63134" x="1339850" y="5032375"/>
          <p14:tracePt t="63146" x="1311275" y="5018088"/>
          <p14:tracePt t="63149" x="1304925" y="5003800"/>
          <p14:tracePt t="63160" x="1290638" y="4989513"/>
          <p14:tracePt t="63168" x="1276350" y="4989513"/>
          <p14:tracePt t="63184" x="1262063" y="4983163"/>
          <p14:tracePt t="63189" x="1262063" y="4968875"/>
          <p14:tracePt t="63196" x="1254125" y="4968875"/>
          <p14:tracePt t="63199" x="1254125" y="4954588"/>
          <p14:tracePt t="63223" x="1254125" y="4940300"/>
          <p14:tracePt t="63736" x="1276350" y="4940300"/>
          <p14:tracePt t="63744" x="1304925" y="4940300"/>
          <p14:tracePt t="63754" x="1339850" y="4954588"/>
          <p14:tracePt t="63764" x="1376363" y="4968875"/>
          <p14:tracePt t="63773" x="1425575" y="4968875"/>
          <p14:tracePt t="63781" x="1476375" y="4983163"/>
          <p14:tracePt t="63787" x="1539875" y="4989513"/>
          <p14:tracePt t="63798" x="1604963" y="5003800"/>
          <p14:tracePt t="63806" x="1668463" y="5018088"/>
          <p14:tracePt t="63810" x="1725613" y="5032375"/>
          <p14:tracePt t="63820" x="1803400" y="5032375"/>
          <p14:tracePt t="63829" x="1874838" y="5040313"/>
          <p14:tracePt t="63838" x="1939925" y="5054600"/>
          <p14:tracePt t="63841" x="2017713" y="5054600"/>
          <p14:tracePt t="63854" x="2074863" y="5054600"/>
          <p14:tracePt t="63859" x="2138363" y="5054600"/>
          <p14:tracePt t="63874" x="2189163" y="5054600"/>
          <p14:tracePt t="63877" x="2238375" y="5054600"/>
          <p14:tracePt t="63887" x="2303463" y="5054600"/>
          <p14:tracePt t="63892" x="2332038" y="5054600"/>
          <p14:tracePt t="63905" x="2366963" y="5054600"/>
          <p14:tracePt t="63909" x="2389188" y="5054600"/>
          <p14:tracePt t="63921" x="2417763" y="5054600"/>
          <p14:tracePt t="63925" x="2438400" y="5054600"/>
          <p14:tracePt t="63933" x="2452688" y="5054600"/>
          <p14:tracePt t="63956" x="2466975" y="5054600"/>
          <p14:tracePt t="63987" x="2452688" y="5054600"/>
          <p14:tracePt t="64000" x="2403475" y="5054600"/>
          <p14:tracePt t="64004" x="2303463" y="5054600"/>
          <p14:tracePt t="64365" x="2317750" y="5054600"/>
          <p14:tracePt t="64373" x="2338388" y="5054600"/>
          <p14:tracePt t="64381" x="2366963" y="5054600"/>
          <p14:tracePt t="64390" x="2389188" y="5054600"/>
          <p14:tracePt t="64399" x="2432050" y="5054600"/>
          <p14:tracePt t="64412" x="2466975" y="5054600"/>
          <p14:tracePt t="64416" x="2501900" y="5054600"/>
          <p14:tracePt t="64425" x="2538413" y="5054600"/>
          <p14:tracePt t="64437" x="2587625" y="5054600"/>
          <p14:tracePt t="64441" x="2638425" y="5068888"/>
          <p14:tracePt t="64450" x="2681288" y="5068888"/>
          <p14:tracePt t="64459" x="2730500" y="5068888"/>
          <p14:tracePt t="64467" x="2767013" y="5068888"/>
          <p14:tracePt t="64475" x="2816225" y="5068888"/>
          <p14:tracePt t="64483" x="2844800" y="5068888"/>
          <p14:tracePt t="64491" x="2894013" y="5068888"/>
          <p14:tracePt t="64504" x="2944813" y="5083175"/>
          <p14:tracePt t="64508" x="2994025" y="5083175"/>
          <p14:tracePt t="64512" x="3044825" y="5083175"/>
          <p14:tracePt t="64532" x="3151188" y="5089525"/>
          <p14:tracePt t="64537" x="3201988" y="5089525"/>
          <p14:tracePt t="64547" x="3265488" y="5089525"/>
          <p14:tracePt t="64556" x="3328988" y="5089525"/>
          <p14:tracePt t="64563" x="3379788" y="5103813"/>
          <p14:tracePt t="64571" x="3429000" y="5103813"/>
          <p14:tracePt t="64580" x="3508375" y="5118100"/>
          <p14:tracePt t="64591" x="3565525" y="5118100"/>
          <p14:tracePt t="64596" x="3614738" y="5118100"/>
          <p14:tracePt t="64599" x="3663950" y="5132388"/>
          <p14:tracePt t="64611" x="3729038" y="5132388"/>
          <p14:tracePt t="64621" x="3763963" y="5146675"/>
          <p14:tracePt t="64625" x="3814763" y="5146675"/>
          <p14:tracePt t="64637" x="3863975" y="5154613"/>
          <p14:tracePt t="64647" x="3921125" y="5168900"/>
          <p14:tracePt t="64652" x="3957638" y="5168900"/>
          <p14:tracePt t="64657" x="3992563" y="5183188"/>
          <p14:tracePt t="64678" x="4043363" y="5197475"/>
          <p14:tracePt t="64688" x="4127500" y="5203825"/>
          <p14:tracePt t="64692" x="4141788" y="5203825"/>
          <p14:tracePt t="64696" x="4206875" y="5218113"/>
          <p14:tracePt t="64708" x="4241800" y="5232400"/>
          <p14:tracePt t="64713" x="4278313" y="5246688"/>
          <p14:tracePt t="64724" x="4321175" y="5254625"/>
          <p14:tracePt t="64731" x="4370388" y="5268913"/>
          <p14:tracePt t="64742" x="4406900" y="5297488"/>
          <p14:tracePt t="64747" x="4470400" y="5303838"/>
          <p14:tracePt t="64765" x="4570413" y="5353050"/>
          <p14:tracePt t="64771" x="4641850" y="5381625"/>
          <p14:tracePt t="64784" x="4705350" y="5403850"/>
          <p14:tracePt t="64788" x="4833938" y="5446713"/>
          <p14:tracePt t="64793" x="4883150" y="5453063"/>
          <p14:tracePt t="64805" x="4968875" y="5481638"/>
          <p14:tracePt t="64823" x="5148263" y="5518150"/>
          <p14:tracePt t="64827" x="5233988" y="5546725"/>
          <p14:tracePt t="64834" x="5318125" y="5553075"/>
          <p14:tracePt t="64857" x="5497513" y="5581650"/>
          <p14:tracePt t="64861" x="5568950" y="5603875"/>
          <p14:tracePt t="64865" x="5632450" y="5618163"/>
          <p14:tracePt t="64877" x="5695950" y="5632450"/>
          <p14:tracePt t="64893" x="5746750" y="5653088"/>
          <p14:tracePt t="64897" x="5795963" y="5667375"/>
          <p14:tracePt t="64901" x="5810250" y="5681663"/>
          <p14:tracePt t="64913" x="5846763" y="5703888"/>
          <p14:tracePt t="64918" x="5867400" y="5730875"/>
          <p14:tracePt t="64928" x="5895975" y="5759450"/>
          <p14:tracePt t="64932" x="5910263" y="5781675"/>
          <p14:tracePt t="64950" x="5946775" y="5816600"/>
          <p14:tracePt t="64956" x="5961063" y="5845175"/>
          <p14:tracePt t="64963" x="5967413" y="5867400"/>
          <p14:tracePt t="64976" x="5967413" y="5881688"/>
          <p14:tracePt t="64980" x="5981700" y="5910263"/>
          <p14:tracePt t="64993" x="5981700" y="5916613"/>
          <p14:tracePt t="64997" x="5981700" y="5930900"/>
          <p14:tracePt t="65005" x="5995988" y="5945188"/>
          <p14:tracePt t="65014" x="5995988" y="5959475"/>
          <p14:tracePt t="65025" x="5995988" y="5967413"/>
          <p14:tracePt t="65028" x="5995988" y="5981700"/>
          <p14:tracePt t="65047" x="5995988" y="5995988"/>
          <p14:tracePt t="65072" x="5995988" y="6010275"/>
          <p14:tracePt t="65089" x="5995988" y="6016625"/>
          <p14:tracePt t="65115" x="5995988" y="6030913"/>
          <p14:tracePt t="65120" x="5981700" y="6030913"/>
          <p14:tracePt t="65140" x="5981700" y="6045200"/>
          <p14:tracePt t="65155" x="5967413" y="6045200"/>
          <p14:tracePt t="65175" x="5961063" y="6045200"/>
          <p14:tracePt t="65182" x="5932488" y="6045200"/>
          <p14:tracePt t="65192" x="5910263" y="6059488"/>
          <p14:tracePt t="65202" x="5867400" y="6059488"/>
          <p14:tracePt t="65206" x="5832475" y="6067425"/>
          <p14:tracePt t="65217" x="5781675" y="6067425"/>
          <p14:tracePt t="65227" x="5718175" y="6081713"/>
          <p14:tracePt t="65232" x="5661025" y="6081713"/>
          <p14:tracePt t="65243" x="5583238" y="6096000"/>
          <p14:tracePt t="65246" x="5503863" y="6096000"/>
          <p14:tracePt t="65260" x="5418138" y="6096000"/>
          <p14:tracePt t="65265" x="5346700" y="6096000"/>
          <p14:tracePt t="65271" x="5248275" y="6096000"/>
          <p14:tracePt t="65282" x="5148263" y="6108700"/>
          <p14:tracePt t="65294" x="5054600" y="6108700"/>
          <p14:tracePt t="65299" x="4968875" y="6108700"/>
          <p14:tracePt t="65304" x="4870450" y="6108700"/>
          <p14:tracePt t="65315" x="4770438" y="6108700"/>
          <p14:tracePt t="65321" x="4684713" y="6108700"/>
          <p14:tracePt t="65326" x="4584700" y="6108700"/>
          <p14:tracePt t="65335" x="4491038" y="6108700"/>
          <p14:tracePt t="65345" x="4421188" y="6108700"/>
          <p14:tracePt t="65350" x="4341813" y="6108700"/>
          <p14:tracePt t="65360" x="4278313" y="6108700"/>
          <p14:tracePt t="65365" x="4206875" y="6108700"/>
          <p14:tracePt t="65377" x="4141788" y="6108700"/>
          <p14:tracePt t="65388" x="4070350" y="6108700"/>
          <p14:tracePt t="65392" x="4006850" y="6108700"/>
          <p14:tracePt t="65399" x="3943350" y="6108700"/>
          <p14:tracePt t="65411" x="3892550" y="6108700"/>
          <p14:tracePt t="65416" x="3843338" y="6108700"/>
          <p14:tracePt t="65428" x="3792538" y="6108700"/>
          <p14:tracePt t="65433" x="3743325" y="6108700"/>
          <p14:tracePt t="65455" x="3678238" y="6108700"/>
          <p14:tracePt t="65459" x="3543300" y="6108700"/>
          <p14:tracePt t="65463" x="3479800" y="6108700"/>
          <p14:tracePt t="65474" x="3414713" y="6116638"/>
          <p14:tracePt t="65483" x="3343275" y="6116638"/>
          <p14:tracePt t="65492" x="3265488" y="6130925"/>
          <p14:tracePt t="65497" x="3201988" y="6145213"/>
          <p14:tracePt t="65522" x="3130550" y="6165850"/>
          <p14:tracePt t="65526" x="2951163" y="6180138"/>
          <p14:tracePt t="65529" x="2865438" y="6194425"/>
          <p14:tracePt t="65540" x="2795588" y="6208713"/>
          <p14:tracePt t="65545" x="2701925" y="6216650"/>
          <p14:tracePt t="65559" x="2630488" y="6230938"/>
          <p14:tracePt t="65563" x="2538413" y="6245225"/>
          <p14:tracePt t="65595" x="2466975" y="6245225"/>
          <p14:tracePt t="65599" x="2266950" y="6265863"/>
          <p14:tracePt t="65603" x="2217738" y="6265863"/>
          <p14:tracePt t="65607" x="2152650" y="6265863"/>
          <p14:tracePt t="65618" x="2124075" y="6265863"/>
          <p14:tracePt t="65626" x="2066925" y="6265863"/>
          <p14:tracePt t="65638" x="2017713" y="6265863"/>
          <p14:tracePt t="65642" x="2003425" y="6265863"/>
          <p14:tracePt t="65650" x="1968500" y="6265863"/>
          <p14:tracePt t="65660" x="1917700" y="6265863"/>
          <p14:tracePt t="65668" x="1889125" y="6259513"/>
          <p14:tracePt t="65690" x="1868488" y="6245225"/>
          <p14:tracePt t="65695" x="1817688" y="6216650"/>
          <p14:tracePt t="65699" x="1789113" y="6208713"/>
          <p14:tracePt t="65707" x="1774825" y="6194425"/>
          <p14:tracePt t="65712" x="1754188" y="6180138"/>
          <p14:tracePt t="65726" x="1739900" y="6165850"/>
          <p14:tracePt t="65731" x="1717675" y="6145213"/>
          <p14:tracePt t="65749" x="1674813" y="6116638"/>
          <p14:tracePt t="65753" x="1668463" y="6108700"/>
          <p14:tracePt t="65765" x="1639888" y="6096000"/>
          <p14:tracePt t="65771" x="1625600" y="6081713"/>
          <p14:tracePt t="65785" x="1604963" y="6059488"/>
          <p14:tracePt t="65790" x="1576388" y="6059488"/>
          <p14:tracePt t="65794" x="1562100" y="6045200"/>
          <p14:tracePt t="65806" x="1539875" y="6016625"/>
          <p14:tracePt t="65810" x="1525588" y="6010275"/>
          <p14:tracePt t="65823" x="1504950" y="5995988"/>
          <p14:tracePt t="65827" x="1490663" y="5981700"/>
          <p14:tracePt t="65840" x="1462088" y="5967413"/>
          <p14:tracePt t="65844" x="1439863" y="5945188"/>
          <p14:tracePt t="65848" x="1425575" y="5930900"/>
          <p14:tracePt t="65868" x="1390650" y="5910263"/>
          <p14:tracePt t="65884" x="1376363" y="5881688"/>
          <p14:tracePt t="65889" x="1362075" y="5867400"/>
          <p14:tracePt t="65893" x="1354138" y="5867400"/>
          <p14:tracePt t="65897" x="1339850" y="5859463"/>
          <p14:tracePt t="65910" x="1339850" y="5845175"/>
          <p14:tracePt t="65914" x="1325563" y="5830888"/>
          <p14:tracePt t="65927" x="1325563" y="5816600"/>
          <p14:tracePt t="65930" x="1325563" y="5810250"/>
          <p14:tracePt t="65945" x="1311275" y="5810250"/>
          <p14:tracePt t="65949" x="1311275" y="5795963"/>
          <p14:tracePt t="65958" x="1311275" y="5781675"/>
          <p14:tracePt t="65962" x="1311275" y="5767388"/>
          <p14:tracePt t="65972" x="1304925" y="5767388"/>
          <p14:tracePt t="65980" x="1304925" y="5759450"/>
          <p14:tracePt t="66004" x="1304925" y="5745163"/>
          <p14:tracePt t="66012" x="1304925" y="5716588"/>
          <p14:tracePt t="66023" x="1304925" y="5703888"/>
          <p14:tracePt t="66039" x="1304925" y="5695950"/>
          <p14:tracePt t="66054" x="1304925" y="5681663"/>
          <p14:tracePt t="66069" x="1304925" y="5667375"/>
          <p14:tracePt t="66078" x="1304925" y="5653088"/>
          <p14:tracePt t="66082" x="1304925" y="5646738"/>
          <p14:tracePt t="66093" x="1304925" y="5632450"/>
          <p14:tracePt t="66104" x="1304925" y="5618163"/>
          <p14:tracePt t="66108" x="1304925" y="5603875"/>
          <p14:tracePt t="66129" x="1290638" y="5581650"/>
          <p14:tracePt t="66133" x="1290638" y="5567363"/>
          <p14:tracePt t="66148" x="1290638" y="5553075"/>
          <p14:tracePt t="66159" x="1290638" y="5546725"/>
          <p14:tracePt t="66172" x="1290638" y="5532438"/>
          <p14:tracePt t="66183" x="1290638" y="5518150"/>
          <p14:tracePt t="66198" x="1290638" y="5503863"/>
          <p14:tracePt t="66207" x="1290638" y="5495925"/>
          <p14:tracePt t="66231" x="1290638" y="5481638"/>
          <p14:tracePt t="66265" x="1304925" y="5467350"/>
          <p14:tracePt t="66282" x="1311275" y="5453063"/>
          <p14:tracePt t="66292" x="1325563" y="5453063"/>
          <p14:tracePt t="66317" x="1354138" y="5446713"/>
          <p14:tracePt t="66328" x="1362075" y="5446713"/>
          <p14:tracePt t="66333" x="1390650" y="5432425"/>
          <p14:tracePt t="66352" x="1411288" y="5432425"/>
          <p14:tracePt t="66357" x="1425575" y="5418138"/>
          <p14:tracePt t="66361" x="1462088" y="5418138"/>
          <p14:tracePt t="66364" x="1504950" y="5418138"/>
          <p14:tracePt t="66379" x="1539875" y="5403850"/>
          <p14:tracePt t="66388" x="1590675" y="5395913"/>
          <p14:tracePt t="66392" x="1639888" y="5395913"/>
          <p14:tracePt t="66404" x="1674813" y="5381625"/>
          <p14:tracePt t="66409" x="1739900" y="5367338"/>
          <p14:tracePt t="66416" x="1789113" y="5353050"/>
          <p14:tracePt t="66425" x="1839913" y="5346700"/>
          <p14:tracePt t="66429" x="1903413" y="5332413"/>
          <p14:tracePt t="66438" x="1968500" y="5318125"/>
          <p14:tracePt t="66454" x="2025650" y="5303838"/>
          <p14:tracePt t="66459" x="2074863" y="5283200"/>
          <p14:tracePt t="66463" x="2138363" y="5268913"/>
          <p14:tracePt t="66476" x="2217738" y="5246688"/>
          <p14:tracePt t="66480" x="2281238" y="5232400"/>
          <p14:tracePt t="66488" x="2366963" y="5218113"/>
          <p14:tracePt t="66509" x="2438400" y="5203825"/>
          <p14:tracePt t="66513" x="2601913" y="5168900"/>
          <p14:tracePt t="66518" x="2681288" y="5154613"/>
          <p14:tracePt t="66531" x="2781300" y="5146675"/>
          <p14:tracePt t="66535" x="2865438" y="5146675"/>
          <p14:tracePt t="66548" x="2951163" y="5132388"/>
          <p14:tracePt t="66554" x="3044825" y="5118100"/>
          <p14:tracePt t="66568" x="3230563" y="5103813"/>
          <p14:tracePt t="66580" x="3300413" y="5103813"/>
          <p14:tracePt t="66584" x="3408363" y="5089525"/>
          <p14:tracePt t="66595" x="3508375" y="5089525"/>
          <p14:tracePt t="66605" x="3608388" y="5089525"/>
          <p14:tracePt t="66617" x="3692525" y="5089525"/>
          <p14:tracePt t="66626" x="3878263" y="5089525"/>
          <p14:tracePt t="66634" x="3957638" y="5089525"/>
          <p14:tracePt t="66645" x="4057650" y="5089525"/>
          <p14:tracePt t="66649" x="4127500" y="5089525"/>
          <p14:tracePt t="66663" x="4292600" y="5089525"/>
          <p14:tracePt t="66674" x="4356100" y="5103813"/>
          <p14:tracePt t="66682" x="4427538" y="5103813"/>
          <p14:tracePt t="66694" x="4491038" y="5118100"/>
          <p14:tracePt t="66698" x="4556125" y="5118100"/>
          <p14:tracePt t="66713" x="4633913" y="5132388"/>
          <p14:tracePt t="66718" x="4684713" y="5132388"/>
          <p14:tracePt t="66723" x="4741863" y="5146675"/>
          <p14:tracePt t="66730" x="4805363" y="5146675"/>
          <p14:tracePt t="66741" x="4856163" y="5154613"/>
          <p14:tracePt t="66745" x="4883150" y="5154613"/>
          <p14:tracePt t="66760" x="4954588" y="5168900"/>
          <p14:tracePt t="66774" x="4997450" y="5183188"/>
          <p14:tracePt t="66778" x="5019675" y="5197475"/>
          <p14:tracePt t="66788" x="5054600" y="5197475"/>
          <p14:tracePt t="66792" x="5068888" y="5203825"/>
          <p14:tracePt t="66806" x="5097463" y="5218113"/>
          <p14:tracePt t="66815" x="5105400" y="5218113"/>
          <p14:tracePt t="66819" x="5133975" y="5246688"/>
          <p14:tracePt t="66830" x="5148263" y="5246688"/>
          <p14:tracePt t="66834" x="5154613" y="5254625"/>
          <p14:tracePt t="66845" x="5154613" y="5268913"/>
          <p14:tracePt t="66850" x="5168900" y="5268913"/>
          <p14:tracePt t="66877" x="5183188" y="5283200"/>
          <p14:tracePt t="66881" x="5197475" y="5297488"/>
          <p14:tracePt t="66888" x="5205413" y="5303838"/>
          <p14:tracePt t="66905" x="5219700" y="5318125"/>
          <p14:tracePt t="66910" x="5219700" y="5332413"/>
          <p14:tracePt t="66928" x="5219700" y="5346700"/>
          <p14:tracePt t="66932" x="5233988" y="5381625"/>
          <p14:tracePt t="66943" x="5248275" y="5395913"/>
          <p14:tracePt t="66947" x="5248275" y="5403850"/>
          <p14:tracePt t="66957" x="5254625" y="5432425"/>
          <p14:tracePt t="66971" x="5268913" y="5467350"/>
          <p14:tracePt t="66975" x="5283200" y="5481638"/>
          <p14:tracePt t="66979" x="5297488" y="5495925"/>
          <p14:tracePt t="66987" x="5297488" y="5532438"/>
          <p14:tracePt t="67000" x="5303838" y="5553075"/>
          <p14:tracePt t="67014" x="5318125" y="5567363"/>
          <p14:tracePt t="67018" x="5318125" y="5595938"/>
          <p14:tracePt t="67022" x="5332413" y="5603875"/>
          <p14:tracePt t="67026" x="5332413" y="5632450"/>
          <p14:tracePt t="67039" x="5346700" y="5632450"/>
          <p14:tracePt t="67043" x="5346700" y="5646738"/>
          <p14:tracePt t="67059" x="5346700" y="5667375"/>
          <p14:tracePt t="67081" x="5346700" y="5681663"/>
          <p14:tracePt t="67104" x="5346700" y="5695950"/>
          <p14:tracePt t="67129" x="5346700" y="5703888"/>
          <p14:tracePt t="67138" x="5346700" y="5716588"/>
          <p14:tracePt t="67142" x="5332413" y="5730875"/>
          <p14:tracePt t="67151" x="5318125" y="5745163"/>
          <p14:tracePt t="67167" x="5303838" y="5767388"/>
          <p14:tracePt t="67171" x="5297488" y="5781675"/>
          <p14:tracePt t="67185" x="5297488" y="5795963"/>
          <p14:tracePt t="67189" x="5283200" y="5810250"/>
          <p14:tracePt t="67207" x="5283200" y="5816600"/>
          <p14:tracePt t="67212" x="5268913" y="5816600"/>
          <p14:tracePt t="67216" x="5254625" y="5830888"/>
          <p14:tracePt t="67232" x="5248275" y="5845175"/>
          <p14:tracePt t="67241" x="5219700" y="5859463"/>
          <p14:tracePt t="67250" x="5197475" y="5867400"/>
          <p14:tracePt t="67254" x="5168900" y="5881688"/>
          <p14:tracePt t="67265" x="5148263" y="5895975"/>
          <p14:tracePt t="67271" x="5105400" y="5910263"/>
          <p14:tracePt t="67275" x="5054600" y="5916613"/>
          <p14:tracePt t="67292" x="5033963" y="5930900"/>
          <p14:tracePt t="67303" x="4968875" y="5959475"/>
          <p14:tracePt t="67307" x="4919663" y="5967413"/>
          <p14:tracePt t="67311" x="4856163" y="5981700"/>
          <p14:tracePt t="67315" x="4791075" y="5995988"/>
          <p14:tracePt t="67329" x="4733925" y="6010275"/>
          <p14:tracePt t="67333" x="4656138" y="6016625"/>
          <p14:tracePt t="67354" x="4584700" y="6045200"/>
          <p14:tracePt t="67359" x="4421188" y="6067425"/>
          <p14:tracePt t="67366" x="4341813" y="6096000"/>
          <p14:tracePt t="67378" x="4256088" y="6116638"/>
          <p14:tracePt t="67382" x="4192588" y="6130925"/>
          <p14:tracePt t="67397" x="4106863" y="6159500"/>
          <p14:tracePt t="67412" x="4043363" y="6159500"/>
          <p14:tracePt t="67416" x="3892550" y="6180138"/>
          <p14:tracePt t="67421" x="3829050" y="6180138"/>
          <p14:tracePt t="67435" x="3757613" y="6180138"/>
          <p14:tracePt t="67439" x="3678238" y="6180138"/>
          <p14:tracePt t="67448" x="3614738" y="6180138"/>
          <p14:tracePt t="67460" x="3557588" y="6180138"/>
          <p14:tracePt t="67467" x="3494088" y="6180138"/>
          <p14:tracePt t="67471" x="3429000" y="6180138"/>
          <p14:tracePt t="67481" x="3365500" y="6180138"/>
          <p14:tracePt t="67489" x="3294063" y="6180138"/>
          <p14:tracePt t="67494" x="3230563" y="6165850"/>
          <p14:tracePt t="67520" x="3016250" y="6165850"/>
          <p14:tracePt t="67529" x="2944813" y="6165850"/>
          <p14:tracePt t="67533" x="2851150" y="6165850"/>
          <p14:tracePt t="67547" x="2767013" y="6165850"/>
          <p14:tracePt t="67551" x="2681288" y="6165850"/>
          <p14:tracePt t="67560" x="2587625" y="6159500"/>
          <p14:tracePt t="67587" x="2516188" y="6159500"/>
          <p14:tracePt t="67591" x="2266950" y="6145213"/>
          <p14:tracePt t="67604" x="2189163" y="6130925"/>
          <p14:tracePt t="67609" x="2117725" y="6116638"/>
          <p14:tracePt t="67634" x="2038350" y="6108700"/>
          <p14:tracePt t="67639" x="1917700" y="6081713"/>
          <p14:tracePt t="67642" x="1868488" y="6067425"/>
          <p14:tracePt t="67646" x="1854200" y="6059488"/>
          <p14:tracePt t="67660" x="1774825" y="6030913"/>
          <p14:tracePt t="67673" x="1739900" y="6016625"/>
          <p14:tracePt t="67678" x="1689100" y="6010275"/>
          <p14:tracePt t="67682" x="1654175" y="5981700"/>
          <p14:tracePt t="67687" x="1611313" y="5967413"/>
          <p14:tracePt t="67694" x="1590675" y="5945188"/>
          <p14:tracePt t="67709" x="1539875" y="5916613"/>
          <p14:tracePt t="67713" x="1504950" y="5895975"/>
          <p14:tracePt t="67726" x="1476375" y="5881688"/>
          <p14:tracePt t="67730" x="1454150" y="5867400"/>
          <p14:tracePt t="67741" x="1404938" y="5830888"/>
          <p14:tracePt t="67746" x="1376363" y="5810250"/>
          <p14:tracePt t="67751" x="1362075" y="5795963"/>
          <p14:tracePt t="67767" x="1325563" y="5767388"/>
          <p14:tracePt t="67771" x="1311275" y="5745163"/>
          <p14:tracePt t="67776" x="1290638" y="5703888"/>
          <p14:tracePt t="67790" x="1262063" y="5681663"/>
          <p14:tracePt t="67794" x="1254125" y="5667375"/>
          <p14:tracePt t="67816" x="1225550" y="5646738"/>
          <p14:tracePt t="67825" x="1190625" y="5553075"/>
          <p14:tracePt t="67838" x="1162050" y="5518150"/>
          <p14:tracePt t="67842" x="1162050" y="5503863"/>
          <p14:tracePt t="67855" x="1155700" y="5481638"/>
          <p14:tracePt t="67860" x="1155700" y="5453063"/>
          <p14:tracePt t="67879" x="1141413" y="5418138"/>
          <p14:tracePt t="67882" x="1127125" y="5395913"/>
          <p14:tracePt t="67893" x="1112838" y="5381625"/>
          <p14:tracePt t="67897" x="1112838" y="5367338"/>
          <p14:tracePt t="67910" x="1112838" y="5353050"/>
          <p14:tracePt t="67922" x="1112838" y="5346700"/>
          <p14:tracePt t="67926" x="1112838" y="5332413"/>
          <p14:tracePt t="67932" x="1112838" y="5318125"/>
          <p14:tracePt t="67936" x="1112838" y="5303838"/>
          <p14:tracePt t="67945" x="1112838" y="5297488"/>
          <p14:tracePt t="67964" x="1112838" y="5283200"/>
          <p14:tracePt t="67973" x="1112838" y="5268913"/>
          <p14:tracePt t="67978" x="1112838" y="5254625"/>
          <p14:tracePt t="67990" x="1112838" y="5246688"/>
          <p14:tracePt t="68028" x="1112838" y="5232400"/>
          <p14:tracePt t="68052" x="1127125" y="5232400"/>
          <p14:tracePt t="68077" x="1190625" y="5197475"/>
          <p14:tracePt t="68081" x="1212850" y="5197475"/>
          <p14:tracePt t="68094" x="1254125" y="5168900"/>
          <p14:tracePt t="68105" x="1290638" y="5168900"/>
          <p14:tracePt t="68109" x="1325563" y="5146675"/>
          <p14:tracePt t="68113" x="1362075" y="5132388"/>
          <p14:tracePt t="68128" x="1425575" y="5118100"/>
          <p14:tracePt t="68132" x="1490663" y="5103813"/>
          <p14:tracePt t="68144" x="1539875" y="5089525"/>
          <p14:tracePt t="68148" x="1604963" y="5083175"/>
          <p14:tracePt t="68163" x="1668463" y="5068888"/>
          <p14:tracePt t="68167" x="1739900" y="5068888"/>
          <p14:tracePt t="68172" x="1817688" y="5054600"/>
          <p14:tracePt t="68184" x="1889125" y="5054600"/>
          <p14:tracePt t="68189" x="1968500" y="5040313"/>
          <p14:tracePt t="68194" x="2052638" y="5040313"/>
          <p14:tracePt t="68207" x="2124075" y="5032375"/>
          <p14:tracePt t="68222" x="2203450" y="5032375"/>
          <p14:tracePt t="68227" x="2281238" y="5032375"/>
          <p14:tracePt t="68230" x="2366963" y="5032375"/>
          <p14:tracePt t="68234" x="2466975" y="5018088"/>
          <p14:tracePt t="68247" x="2552700" y="5018088"/>
          <p14:tracePt t="68252" x="2630488" y="5003800"/>
          <p14:tracePt t="68273" x="2816225" y="5003800"/>
          <p14:tracePt t="68281" x="2901950" y="5003800"/>
          <p14:tracePt t="68285" x="2994025" y="5003800"/>
          <p14:tracePt t="68293" x="3094038" y="5003800"/>
          <p14:tracePt t="68304" x="3179763" y="5003800"/>
          <p14:tracePt t="68309" x="3251200" y="5003800"/>
          <p14:tracePt t="68321" x="3343275" y="5003800"/>
          <p14:tracePt t="68336" x="3443288" y="5003800"/>
          <p14:tracePt t="68339" x="3529013" y="5003800"/>
          <p14:tracePt t="68343" x="3608388" y="5018088"/>
          <p14:tracePt t="68351" x="3692525" y="5032375"/>
          <p14:tracePt t="68363" x="3763963" y="5032375"/>
          <p14:tracePt t="68368" x="3857625" y="5040313"/>
          <p14:tracePt t="68393" x="3921125" y="5040313"/>
          <p14:tracePt t="68401" x="4127500" y="5068888"/>
          <p14:tracePt t="68405" x="4192588" y="5083175"/>
          <p14:tracePt t="68417" x="4241800" y="5089525"/>
          <p14:tracePt t="68421" x="4306888" y="5103813"/>
          <p14:tracePt t="68438" x="4370388" y="5118100"/>
          <p14:tracePt t="68453" x="4427538" y="5132388"/>
          <p14:tracePt t="68457" x="4533900" y="5154613"/>
          <p14:tracePt t="68460" x="4591050" y="5168900"/>
          <p14:tracePt t="68472" x="4641850" y="5183188"/>
          <p14:tracePt t="68476" x="4691063" y="5197475"/>
          <p14:tracePt t="68501" x="4756150" y="5203825"/>
          <p14:tracePt t="68505" x="4856163" y="5246688"/>
          <p14:tracePt t="68511" x="4883150" y="5246688"/>
          <p14:tracePt t="68520" x="4940300" y="5268913"/>
          <p14:tracePt t="68528" x="4954588" y="5268913"/>
          <p14:tracePt t="68549" x="4997450" y="5283200"/>
          <p14:tracePt t="68555" x="5054600" y="5318125"/>
          <p14:tracePt t="68560" x="5097463" y="5332413"/>
          <p14:tracePt t="68570" x="5105400" y="5346700"/>
          <p14:tracePt t="68574" x="5133975" y="5353050"/>
          <p14:tracePt t="68588" x="5154613" y="5367338"/>
          <p14:tracePt t="68602" x="5168900" y="5381625"/>
          <p14:tracePt t="68606" x="5183188" y="5395913"/>
          <p14:tracePt t="68609" x="5197475" y="5418138"/>
          <p14:tracePt t="68615" x="5205413" y="5432425"/>
          <p14:tracePt t="68629" x="5219700" y="5453063"/>
          <p14:tracePt t="68642" x="5233988" y="5467350"/>
          <p14:tracePt t="68646" x="5248275" y="5481638"/>
          <p14:tracePt t="68659" x="5248275" y="5495925"/>
          <p14:tracePt t="68664" x="5254625" y="5518150"/>
          <p14:tracePt t="68677" x="5254625" y="5546725"/>
          <p14:tracePt t="68681" x="5268913" y="5553075"/>
          <p14:tracePt t="68687" x="5283200" y="5567363"/>
          <p14:tracePt t="68696" x="5283200" y="5595938"/>
          <p14:tracePt t="68708" x="5297488" y="5603875"/>
          <p14:tracePt t="68715" x="5303838" y="5618163"/>
          <p14:tracePt t="68721" x="5303838" y="5646738"/>
          <p14:tracePt t="68733" x="5303838" y="5653088"/>
          <p14:tracePt t="68748" x="5318125" y="5667375"/>
          <p14:tracePt t="68752" x="5318125" y="5681663"/>
          <p14:tracePt t="68765" x="5332413" y="5695950"/>
          <p14:tracePt t="68775" x="5332413" y="5703888"/>
          <p14:tracePt t="68809" x="5332413" y="5716588"/>
          <p14:tracePt t="68824" x="5332413" y="5730875"/>
          <p14:tracePt t="68869" x="5318125" y="5759450"/>
          <p14:tracePt t="68894" x="5303838" y="5781675"/>
          <p14:tracePt t="68898" x="5297488" y="5795963"/>
          <p14:tracePt t="68909" x="5283200" y="5810250"/>
          <p14:tracePt t="68913" x="5268913" y="5830888"/>
          <p14:tracePt t="68926" x="5254625" y="5845175"/>
          <p14:tracePt t="68929" x="5248275" y="5867400"/>
          <p14:tracePt t="68941" x="5248275" y="5881688"/>
          <p14:tracePt t="68945" x="5233988" y="5910263"/>
          <p14:tracePt t="68959" x="5205413" y="5916613"/>
          <p14:tracePt t="68964" x="5197475" y="5930900"/>
          <p14:tracePt t="68968" x="5168900" y="5959475"/>
          <p14:tracePt t="68983" x="5154613" y="5967413"/>
          <p14:tracePt t="68993" x="5148263" y="5981700"/>
          <p14:tracePt t="68997" x="5119688" y="6010275"/>
          <p14:tracePt t="69009" x="5105400" y="6016625"/>
          <p14:tracePt t="69014" x="5083175" y="6030913"/>
          <p14:tracePt t="69018" x="5048250" y="6059488"/>
          <p14:tracePt t="69031" x="5019675" y="6067425"/>
          <p14:tracePt t="69035" x="4983163" y="6096000"/>
          <p14:tracePt t="69047" x="4933950" y="6108700"/>
          <p14:tracePt t="69051" x="4883150" y="6130925"/>
          <p14:tracePt t="69062" x="4841875" y="6159500"/>
          <p14:tracePt t="69066" x="4784725" y="6165850"/>
          <p14:tracePt t="69080" x="4719638" y="6180138"/>
          <p14:tracePt t="69092" x="4656138" y="6216650"/>
          <p14:tracePt t="69096" x="4584700" y="6230938"/>
          <p14:tracePt t="69100" x="4505325" y="6259513"/>
          <p14:tracePt t="69109" x="4392613" y="6294438"/>
          <p14:tracePt t="69113" x="4341813" y="6308725"/>
          <p14:tracePt t="69129" x="4256088" y="6330950"/>
          <p14:tracePt t="69145" x="4170363" y="6359525"/>
          <p14:tracePt t="69149" x="4006850" y="6394450"/>
          <p14:tracePt t="69154" x="3906838" y="6423025"/>
          <p14:tracePt t="69167" x="3814763" y="6423025"/>
          <p14:tracePt t="69171" x="3729038" y="6445250"/>
          <p14:tracePt t="69183" x="3643313" y="6445250"/>
          <p14:tracePt t="69188" x="3557588" y="6459538"/>
          <p14:tracePt t="69200" x="3479800" y="6459538"/>
          <p14:tracePt t="69204" x="3408363" y="6459538"/>
          <p14:tracePt t="69213" x="3328988" y="6459538"/>
          <p14:tracePt t="69221" x="3244850" y="6459538"/>
          <p14:tracePt t="69226" x="3165475" y="6459538"/>
          <p14:tracePt t="69238" x="3094038" y="6459538"/>
          <p14:tracePt t="69247" x="3016250" y="6445250"/>
          <p14:tracePt t="69252" x="2944813" y="6430963"/>
          <p14:tracePt t="69267" x="2865438" y="6430963"/>
          <p14:tracePt t="69272" x="2795588" y="6423025"/>
          <p14:tracePt t="69276" x="2716213" y="6394450"/>
          <p14:tracePt t="69287" x="2638425" y="6380163"/>
          <p14:tracePt t="69291" x="2566988" y="6373813"/>
          <p14:tracePt t="69302" x="2487613" y="6359525"/>
          <p14:tracePt t="69307" x="2403475" y="6345238"/>
          <p14:tracePt t="69333" x="2174875" y="6294438"/>
          <p14:tracePt t="69343" x="2117725" y="6265863"/>
          <p14:tracePt t="69351" x="2038350" y="6259513"/>
          <p14:tracePt t="69363" x="1974850" y="6216650"/>
          <p14:tracePt t="69368" x="1903413" y="6194425"/>
          <p14:tracePt t="69376" x="1839913" y="6165850"/>
          <p14:tracePt t="69381" x="1789113" y="6159500"/>
          <p14:tracePt t="69407" x="1611313" y="6067425"/>
          <p14:tracePt t="69419" x="1562100" y="6059488"/>
          <p14:tracePt t="69423" x="1525588" y="6016625"/>
          <p14:tracePt t="69428" x="1476375" y="5995988"/>
          <p14:tracePt t="69442" x="1439863" y="5967413"/>
          <p14:tracePt t="69446" x="1411288" y="5945188"/>
          <p14:tracePt t="69473" x="1362075" y="5910263"/>
          <p14:tracePt t="69478" x="1276350" y="5810250"/>
          <p14:tracePt t="69490" x="1254125" y="5781675"/>
          <p14:tracePt t="69493" x="1225550" y="5730875"/>
          <p14:tracePt t="69507" x="1190625" y="5695950"/>
          <p14:tracePt t="69530" x="1098550" y="5567363"/>
          <p14:tracePt t="69534" x="1076325" y="5532438"/>
          <p14:tracePt t="69554" x="1027113" y="5446713"/>
          <p14:tracePt t="69558" x="1012825" y="5432425"/>
          <p14:tracePt t="69572" x="990600" y="5403850"/>
          <p14:tracePt t="69577" x="962025" y="5381625"/>
          <p14:tracePt t="69587" x="947738" y="5353050"/>
          <p14:tracePt t="69590" x="941388" y="5332413"/>
          <p14:tracePt t="69604" x="927100" y="5318125"/>
          <p14:tracePt t="69613" x="912813" y="5303838"/>
          <p14:tracePt t="69617" x="912813" y="5297488"/>
          <p14:tracePt t="69621" x="912813" y="5283200"/>
          <p14:tracePt t="69633" x="912813" y="5268913"/>
          <p14:tracePt t="69644" x="912813" y="5254625"/>
          <p14:tracePt t="69668" x="912813" y="5246688"/>
          <p14:tracePt t="69682" x="912813" y="5232400"/>
          <p14:tracePt t="69698" x="927100" y="5232400"/>
          <p14:tracePt t="69704" x="941388" y="5203825"/>
          <p14:tracePt t="69724" x="962025" y="5197475"/>
          <p14:tracePt t="69729" x="1012825" y="5168900"/>
          <p14:tracePt t="69741" x="1047750" y="5146675"/>
          <p14:tracePt t="69749" x="1090613" y="5132388"/>
          <p14:tracePt t="69754" x="1127125" y="5103813"/>
          <p14:tracePt t="69769" x="1176338" y="5083175"/>
          <p14:tracePt t="69773" x="1225550" y="5068888"/>
          <p14:tracePt t="69776" x="1262063" y="5040313"/>
          <p14:tracePt t="69790" x="1311275" y="5018088"/>
          <p14:tracePt t="69794" x="1362075" y="5003800"/>
          <p14:tracePt t="69798" x="1404938" y="4989513"/>
          <p14:tracePt t="69812" x="1425575" y="4983163"/>
          <p14:tracePt t="69817" x="1462088" y="4968875"/>
          <p14:tracePt t="69828" x="1490663" y="4954588"/>
          <p14:tracePt t="69833" x="1511300" y="4940300"/>
          <p14:tracePt t="69848" x="1539875" y="4940300"/>
          <p14:tracePt t="69854" x="1554163" y="4940300"/>
          <p14:tracePt t="69859" x="1562100" y="4940300"/>
          <p14:tracePt t="69871" x="1576388" y="4940300"/>
          <p14:tracePt t="78173" x="1590675" y="4940300"/>
          <p14:tracePt t="78181" x="1611313" y="4940300"/>
          <p14:tracePt t="78190" x="1654175" y="4940300"/>
          <p14:tracePt t="78198" x="1689100" y="4940300"/>
          <p14:tracePt t="78206" x="1703388" y="4940300"/>
          <p14:tracePt t="78215" x="1754188" y="4954588"/>
          <p14:tracePt t="78224" x="1789113" y="4968875"/>
          <p14:tracePt t="78228" x="1825625" y="4968875"/>
          <p14:tracePt t="78239" x="1868488" y="4983163"/>
          <p14:tracePt t="78249" x="1917700" y="5003800"/>
          <p14:tracePt t="78254" x="1954213" y="5003800"/>
          <p14:tracePt t="78259" x="2017713" y="5032375"/>
          <p14:tracePt t="78274" x="2074863" y="5040313"/>
          <p14:tracePt t="78278" x="2138363" y="5054600"/>
          <p14:tracePt t="78288" x="2217738" y="5083175"/>
          <p14:tracePt t="78292" x="2281238" y="5103813"/>
          <p14:tracePt t="78302" x="2338388" y="5118100"/>
          <p14:tracePt t="78312" x="2389188" y="5132388"/>
          <p14:tracePt t="78316" x="2452688" y="5154613"/>
          <p14:tracePt t="78329" x="2516188" y="5168900"/>
          <p14:tracePt t="78338" x="2581275" y="5183188"/>
          <p14:tracePt t="78342" x="2652713" y="5197475"/>
          <p14:tracePt t="78354" x="2716213" y="5203825"/>
          <p14:tracePt t="78358" x="2781300" y="5203825"/>
          <p14:tracePt t="78373" x="2844800" y="5218113"/>
          <p14:tracePt t="78377" x="2916238" y="5232400"/>
          <p14:tracePt t="78380" x="2979738" y="5232400"/>
          <p14:tracePt t="78392" x="3044825" y="5246688"/>
          <p14:tracePt t="78400" x="3101975" y="5246688"/>
          <p14:tracePt t="78414" x="3130550" y="5254625"/>
          <p14:tracePt t="78418" x="3179763" y="5254625"/>
          <p14:tracePt t="78425" x="3230563" y="5268913"/>
          <p14:tracePt t="78429" x="3265488" y="5268913"/>
          <p14:tracePt t="78441" x="3279775" y="5268913"/>
          <p14:tracePt t="78450" x="3300413" y="5268913"/>
          <p14:tracePt t="78454" x="3314700" y="5268913"/>
          <p14:tracePt t="78465" x="3328988" y="5283200"/>
          <p14:tracePt t="78487" x="3343275" y="5283200"/>
          <p14:tracePt t="79015" x="3314700" y="5268913"/>
          <p14:tracePt t="79024" x="3294063" y="5254625"/>
          <p14:tracePt t="79032" x="3279775" y="5232400"/>
          <p14:tracePt t="79041" x="3265488" y="5218113"/>
          <p14:tracePt t="79050" x="3265488" y="5203825"/>
          <p14:tracePt t="79060" x="3251200" y="5197475"/>
          <p14:tracePt t="79068" x="3244850" y="5197475"/>
          <p14:tracePt t="79073" x="3244850" y="5183188"/>
          <p14:tracePt t="79084" x="3244850" y="5168900"/>
          <p14:tracePt t="79093" x="3230563" y="5154613"/>
          <p14:tracePt t="79101" x="3230563" y="5146675"/>
          <p14:tracePt t="79114" x="3230563" y="5132388"/>
          <p14:tracePt t="79154" x="3230563" y="5118100"/>
          <p14:tracePt t="79173" x="3244850" y="5118100"/>
          <p14:tracePt t="79184" x="3251200" y="5118100"/>
          <p14:tracePt t="79188" x="3279775" y="5118100"/>
          <p14:tracePt t="79197" x="3300413" y="5103813"/>
          <p14:tracePt t="79204" x="3343275" y="5103813"/>
          <p14:tracePt t="79212" x="3379788" y="5103813"/>
          <p14:tracePt t="79223" x="3408363" y="5103813"/>
          <p14:tracePt t="79227" x="3443288" y="5103813"/>
          <p14:tracePt t="79239" x="3479800" y="5103813"/>
          <p14:tracePt t="79244" x="3529013" y="5103813"/>
          <p14:tracePt t="79254" x="3565525" y="5103813"/>
          <p14:tracePt t="79261" x="3614738" y="5103813"/>
          <p14:tracePt t="79268" x="3657600" y="5103813"/>
          <p14:tracePt t="79278" x="3706813" y="5103813"/>
          <p14:tracePt t="79287" x="3757613" y="5103813"/>
          <p14:tracePt t="79292" x="3792538" y="5103813"/>
          <p14:tracePt t="79304" x="3829050" y="5103813"/>
          <p14:tracePt t="79308" x="3857625" y="5103813"/>
          <p14:tracePt t="79321" x="3921125" y="5103813"/>
          <p14:tracePt t="79325" x="3929063" y="5103813"/>
          <p14:tracePt t="79333" x="3992563" y="5103813"/>
          <p14:tracePt t="79351" x="4021138" y="5103813"/>
          <p14:tracePt t="79357" x="4070350" y="5103813"/>
          <p14:tracePt t="79361" x="4106863" y="5103813"/>
          <p14:tracePt t="79364" x="4141788" y="5103813"/>
          <p14:tracePt t="79374" x="4178300" y="5103813"/>
          <p14:tracePt t="79391" x="4206875" y="5103813"/>
          <p14:tracePt t="79396" x="4241800" y="5118100"/>
          <p14:tracePt t="79399" x="4278313" y="5118100"/>
          <p14:tracePt t="79404" x="4306888" y="5118100"/>
          <p14:tracePt t="79421" x="4341813" y="5132388"/>
          <p14:tracePt t="79430" x="4356100" y="5132388"/>
          <p14:tracePt t="79433" x="4392613" y="5132388"/>
          <p14:tracePt t="79437" x="4406900" y="5146675"/>
          <p14:tracePt t="79449" x="4427538" y="5146675"/>
          <p14:tracePt t="79454" x="4456113" y="5146675"/>
          <p14:tracePt t="79463" x="4470400" y="5146675"/>
          <p14:tracePt t="79473" x="4491038" y="5154613"/>
          <p14:tracePt t="79477" x="4505325" y="5154613"/>
          <p14:tracePt t="79489" x="4533900" y="5168900"/>
          <p14:tracePt t="79493" x="4570413" y="5183188"/>
          <p14:tracePt t="79500" x="4605338" y="5183188"/>
          <p14:tracePt t="79511" x="4619625" y="5183188"/>
          <p14:tracePt t="79527" x="4691063" y="5203825"/>
          <p14:tracePt t="79539" x="4705350" y="5218113"/>
          <p14:tracePt t="79543" x="4741863" y="5218113"/>
          <p14:tracePt t="79551" x="4784725" y="5232400"/>
          <p14:tracePt t="79561" x="4805363" y="5232400"/>
          <p14:tracePt t="79565" x="4833938" y="5246688"/>
          <p14:tracePt t="79580" x="4891088" y="5254625"/>
          <p14:tracePt t="79593" x="4919663" y="5268913"/>
          <p14:tracePt t="79597" x="4933950" y="5268913"/>
          <p14:tracePt t="79607" x="4968875" y="5283200"/>
          <p14:tracePt t="79631" x="5033963" y="5303838"/>
          <p14:tracePt t="79638" x="5048250" y="5318125"/>
          <p14:tracePt t="79657" x="5083175" y="5332413"/>
          <p14:tracePt t="79662" x="5083175" y="5346700"/>
          <p14:tracePt t="79672" x="5097463" y="5346700"/>
          <p14:tracePt t="79680" x="5105400" y="5353050"/>
          <p14:tracePt t="79692" x="5105400" y="5367338"/>
          <p14:tracePt t="79706" x="5119688" y="5381625"/>
          <p14:tracePt t="79721" x="5119688" y="5395913"/>
          <p14:tracePt t="79725" x="5133975" y="5403850"/>
          <p14:tracePt t="79740" x="5133975" y="5418138"/>
          <p14:tracePt t="79744" x="5133975" y="5432425"/>
          <p14:tracePt t="79757" x="5133975" y="5453063"/>
          <p14:tracePt t="79761" x="5133975" y="5467350"/>
          <p14:tracePt t="79765" x="5133975" y="5495925"/>
          <p14:tracePt t="79778" x="5133975" y="5518150"/>
          <p14:tracePt t="79787" x="5148263" y="5546725"/>
          <p14:tracePt t="79792" x="5148263" y="5567363"/>
          <p14:tracePt t="79805" x="5148263" y="5595938"/>
          <p14:tracePt t="79814" x="5148263" y="5603875"/>
          <p14:tracePt t="79818" x="5148263" y="5632450"/>
          <p14:tracePt t="79825" x="5148263" y="5653088"/>
          <p14:tracePt t="79834" x="5148263" y="5667375"/>
          <p14:tracePt t="79849" x="5148263" y="5681663"/>
          <p14:tracePt t="79857" x="5148263" y="5703888"/>
          <p14:tracePt t="79871" x="5148263" y="5716588"/>
          <p14:tracePt t="79883" x="5148263" y="5730875"/>
          <p14:tracePt t="79904" x="5148263" y="5745163"/>
          <p14:tracePt t="79913" x="5133975" y="5767388"/>
          <p14:tracePt t="79926" x="5105400" y="5816600"/>
          <p14:tracePt t="80257" x="5097463" y="5816600"/>
          <p14:tracePt t="80266" x="5068888" y="5816600"/>
          <p14:tracePt t="80274" x="5033963" y="5845175"/>
          <p14:tracePt t="80282" x="4983163" y="5867400"/>
          <p14:tracePt t="80292" x="4933950" y="5895975"/>
          <p14:tracePt t="80301" x="4883150" y="5916613"/>
          <p14:tracePt t="80310" x="4819650" y="5945188"/>
          <p14:tracePt t="80314" x="4770438" y="5967413"/>
          <p14:tracePt t="80326" x="4719638" y="5995988"/>
          <p14:tracePt t="80333" x="4684713" y="6016625"/>
          <p14:tracePt t="80342" x="4633913" y="6030913"/>
          <p14:tracePt t="80354" x="4584700" y="6045200"/>
          <p14:tracePt t="80358" x="4541838" y="6059488"/>
          <p14:tracePt t="80362" x="4519613" y="6067425"/>
          <p14:tracePt t="80376" x="4456113" y="6081713"/>
          <p14:tracePt t="80381" x="4427538" y="6081713"/>
          <p14:tracePt t="80389" x="4378325" y="6096000"/>
          <p14:tracePt t="80400" x="4356100" y="6108700"/>
          <p14:tracePt t="80405" x="4321175" y="6108700"/>
          <p14:tracePt t="80414" x="4292600" y="6108700"/>
          <p14:tracePt t="80421" x="4270375" y="6116638"/>
          <p14:tracePt t="80432" x="4241800" y="6116638"/>
          <p14:tracePt t="80438" x="4221163" y="6130925"/>
          <p14:tracePt t="80444" x="4192588" y="6130925"/>
          <p14:tracePt t="80454" x="4170363" y="6130925"/>
          <p14:tracePt t="80465" x="4127500" y="6130925"/>
          <p14:tracePt t="80471" x="4121150" y="6130925"/>
          <p14:tracePt t="80475" x="4092575" y="6130925"/>
          <p14:tracePt t="80490" x="4057650" y="6145213"/>
          <p14:tracePt t="80498" x="4021138" y="6145213"/>
          <p14:tracePt t="80503" x="4006850" y="6145213"/>
          <p14:tracePt t="80512" x="3957638" y="6159500"/>
          <p14:tracePt t="80517" x="3921125" y="6159500"/>
          <p14:tracePt t="80526" x="3906838" y="6159500"/>
          <p14:tracePt t="80538" x="3863975" y="6159500"/>
          <p14:tracePt t="80542" x="3814763" y="6159500"/>
          <p14:tracePt t="80556" x="3743325" y="6159500"/>
          <p14:tracePt t="80568" x="3706813" y="6159500"/>
          <p14:tracePt t="80574" x="3663950" y="6159500"/>
          <p14:tracePt t="80585" x="3629025" y="6159500"/>
          <p14:tracePt t="80590" x="3579813" y="6159500"/>
          <p14:tracePt t="80601" x="3529013" y="6159500"/>
          <p14:tracePt t="80612" x="3494088" y="6159500"/>
          <p14:tracePt t="80627" x="3443288" y="6159500"/>
          <p14:tracePt t="80632" x="3328988" y="6165850"/>
          <p14:tracePt t="80641" x="3265488" y="6165850"/>
          <p14:tracePt t="80645" x="3201988" y="6180138"/>
          <p14:tracePt t="80656" x="3144838" y="6180138"/>
          <p14:tracePt t="80664" x="3065463" y="6194425"/>
          <p14:tracePt t="80671" x="3001963" y="6194425"/>
          <p14:tracePt t="80689" x="2865438" y="6194425"/>
          <p14:tracePt t="80693" x="2795588" y="6194425"/>
          <p14:tracePt t="80706" x="2716213" y="6194425"/>
          <p14:tracePt t="80710" x="2638425" y="6194425"/>
          <p14:tracePt t="80721" x="2566988" y="6194425"/>
          <p14:tracePt t="80730" x="2487613" y="6194425"/>
          <p14:tracePt t="80753" x="2417763" y="6194425"/>
          <p14:tracePt t="80757" x="2252663" y="6194425"/>
          <p14:tracePt t="80760" x="2174875" y="6194425"/>
          <p14:tracePt t="80771" x="2103438" y="6194425"/>
          <p14:tracePt t="80775" x="2025650" y="6194425"/>
          <p14:tracePt t="80788" x="1954213" y="6194425"/>
          <p14:tracePt t="80800" x="1874838" y="6194425"/>
          <p14:tracePt t="80807" x="1739900" y="6194425"/>
          <p14:tracePt t="80817" x="1668463" y="6194425"/>
          <p14:tracePt t="80827" x="1604963" y="6194425"/>
          <p14:tracePt t="80832" x="1539875" y="6194425"/>
          <p14:tracePt t="80848" x="1411288" y="6194425"/>
          <p14:tracePt t="80861" x="1354138" y="6180138"/>
          <p14:tracePt t="80865" x="1304925" y="6180138"/>
          <p14:tracePt t="80871" x="1254125" y="6165850"/>
          <p14:tracePt t="80884" x="1212850" y="6165850"/>
          <p14:tracePt t="80889" x="1162050" y="6159500"/>
          <p14:tracePt t="80900" x="1127125" y="6145213"/>
          <p14:tracePt t="80904" x="1076325" y="6130925"/>
          <p14:tracePt t="80910" x="1027113" y="6130925"/>
          <p14:tracePt t="80924" x="976313" y="6116638"/>
          <p14:tracePt t="80928" x="941388" y="6108700"/>
          <p14:tracePt t="80947" x="847725" y="6081713"/>
          <p14:tracePt t="80951" x="812800" y="6067425"/>
          <p14:tracePt t="80963" x="792163" y="6059488"/>
          <p14:tracePt t="80968" x="749300" y="6045200"/>
          <p14:tracePt t="80978" x="727075" y="6016625"/>
          <p14:tracePt t="80983" x="698500" y="6010275"/>
          <p14:tracePt t="81009" x="677863" y="5995988"/>
          <p14:tracePt t="81013" x="627063" y="5981700"/>
          <p14:tracePt t="81017" x="612775" y="5967413"/>
          <p14:tracePt t="81027" x="598488" y="5959475"/>
          <p14:tracePt t="81038" x="592138" y="5945188"/>
          <p14:tracePt t="81042" x="577850" y="5930900"/>
          <p14:tracePt t="81055" x="577850" y="5916613"/>
          <p14:tracePt t="81077" x="563563" y="5895975"/>
          <p14:tracePt t="81082" x="549275" y="5881688"/>
          <p14:tracePt t="81094" x="549275" y="5867400"/>
          <p14:tracePt t="81107" x="549275" y="5859463"/>
          <p14:tracePt t="81123" x="549275" y="5845175"/>
          <p14:tracePt t="81137" x="549275" y="5830888"/>
          <p14:tracePt t="81149" x="549275" y="5816600"/>
          <p14:tracePt t="81155" x="549275" y="5810250"/>
          <p14:tracePt t="81176" x="549275" y="5795963"/>
          <p14:tracePt t="81180" x="549275" y="5781675"/>
          <p14:tracePt t="81197" x="549275" y="5767388"/>
          <p14:tracePt t="81211" x="549275" y="5759450"/>
          <p14:tracePt t="81225" x="549275" y="5745163"/>
          <p14:tracePt t="81233" x="549275" y="5730875"/>
          <p14:tracePt t="81245" x="549275" y="5716588"/>
          <p14:tracePt t="81254" x="549275" y="5703888"/>
          <p14:tracePt t="81259" x="549275" y="5695950"/>
          <p14:tracePt t="81271" x="549275" y="5681663"/>
          <p14:tracePt t="81276" x="549275" y="5667375"/>
          <p14:tracePt t="81300" x="563563" y="5653088"/>
          <p14:tracePt t="81305" x="563563" y="5632450"/>
          <p14:tracePt t="81309" x="577850" y="5603875"/>
          <p14:tracePt t="81318" x="577850" y="5595938"/>
          <p14:tracePt t="81338" x="592138" y="5581650"/>
          <p14:tracePt t="81344" x="598488" y="5553075"/>
          <p14:tracePt t="81362" x="598488" y="5546725"/>
          <p14:tracePt t="81366" x="627063" y="5518150"/>
          <p14:tracePt t="81370" x="641350" y="5495925"/>
          <p14:tracePt t="81383" x="649288" y="5481638"/>
          <p14:tracePt t="81388" x="677863" y="5453063"/>
          <p14:tracePt t="81400" x="698500" y="5446713"/>
          <p14:tracePt t="81405" x="727075" y="5432425"/>
          <p14:tracePt t="81410" x="763588" y="5403850"/>
          <p14:tracePt t="81426" x="841375" y="5367338"/>
          <p14:tracePt t="81439" x="890588" y="5353050"/>
          <p14:tracePt t="81443" x="941388" y="5346700"/>
          <p14:tracePt t="81454" x="990600" y="5318125"/>
          <p14:tracePt t="81463" x="1041400" y="5303838"/>
          <p14:tracePt t="81478" x="1141413" y="5268913"/>
          <p14:tracePt t="81485" x="1190625" y="5246688"/>
          <p14:tracePt t="81495" x="1239838" y="5232400"/>
          <p14:tracePt t="81504" x="1290638" y="5218113"/>
          <p14:tracePt t="81509" x="1339850" y="5197475"/>
          <p14:tracePt t="81532" x="1511300" y="5146675"/>
          <p14:tracePt t="81543" x="1562100" y="5132388"/>
          <p14:tracePt t="81552" x="1625600" y="5118100"/>
          <p14:tracePt t="81561" x="1689100" y="5103813"/>
          <p14:tracePt t="81565" x="1739900" y="5083175"/>
          <p14:tracePt t="81579" x="1803400" y="5068888"/>
          <p14:tracePt t="81594" x="1854200" y="5054600"/>
          <p14:tracePt t="81601" x="1974850" y="5040313"/>
          <p14:tracePt t="81606" x="2038350" y="5032375"/>
          <p14:tracePt t="81618" x="2103438" y="5018088"/>
          <p14:tracePt t="81623" x="2152650" y="5018088"/>
          <p14:tracePt t="81638" x="2266950" y="5003800"/>
          <p14:tracePt t="81650" x="2317750" y="4989513"/>
          <p14:tracePt t="81654" x="2381250" y="4989513"/>
          <p14:tracePt t="81665" x="2438400" y="4989513"/>
          <p14:tracePt t="81679" x="2487613" y="4989513"/>
          <p14:tracePt t="81684" x="2552700" y="4989513"/>
          <p14:tracePt t="81688" x="2616200" y="4989513"/>
          <p14:tracePt t="81693" x="2681288" y="4989513"/>
          <p14:tracePt t="81708" x="2738438" y="4989513"/>
          <p14:tracePt t="81712" x="2816225" y="4989513"/>
          <p14:tracePt t="81724" x="2894013" y="4989513"/>
          <p14:tracePt t="81728" x="2951163" y="4989513"/>
          <p14:tracePt t="81732" x="3016250" y="4989513"/>
          <p14:tracePt t="81744" x="3079750" y="4989513"/>
          <p14:tracePt t="81752" x="3144838" y="4989513"/>
          <p14:tracePt t="81757" x="3201988" y="4989513"/>
          <p14:tracePt t="81768" x="3251200" y="4989513"/>
          <p14:tracePt t="81788" x="3379788" y="5003800"/>
          <p14:tracePt t="81792" x="3443288" y="5003800"/>
          <p14:tracePt t="81805" x="3508375" y="5018088"/>
          <p14:tracePt t="81809" x="3565525" y="5018088"/>
          <p14:tracePt t="81814" x="3643313" y="5032375"/>
          <p14:tracePt t="81827" x="3714750" y="5040313"/>
          <p14:tracePt t="81852" x="3806825" y="5054600"/>
          <p14:tracePt t="81856" x="4043363" y="5083175"/>
          <p14:tracePt t="81867" x="4106863" y="5089525"/>
          <p14:tracePt t="81871" x="4178300" y="5103813"/>
          <p14:tracePt t="81884" x="4241800" y="5103813"/>
          <p14:tracePt t="81889" x="4292600" y="5118100"/>
          <p14:tracePt t="81906" x="4406900" y="5146675"/>
          <p14:tracePt t="81910" x="4470400" y="5146675"/>
          <p14:tracePt t="81923" x="4505325" y="5154613"/>
          <p14:tracePt t="81928" x="4570413" y="5168900"/>
          <p14:tracePt t="81940" x="4605338" y="5183188"/>
          <p14:tracePt t="81955" x="4641850" y="5183188"/>
          <p14:tracePt t="81960" x="4691063" y="5203825"/>
          <p14:tracePt t="81967" x="4733925" y="5203825"/>
          <p14:tracePt t="81980" x="4756150" y="5218113"/>
          <p14:tracePt t="81985" x="4784725" y="5232400"/>
          <p14:tracePt t="82006" x="4819650" y="5254625"/>
          <p14:tracePt t="82011" x="4856163" y="5268913"/>
          <p14:tracePt t="82016" x="4870450" y="5283200"/>
          <p14:tracePt t="82027" x="4891088" y="5297488"/>
          <p14:tracePt t="82038" x="4905375" y="5297488"/>
          <p14:tracePt t="82042" x="4919663" y="5318125"/>
          <p14:tracePt t="82047" x="4933950" y="5318125"/>
          <p14:tracePt t="82073" x="4968875" y="5353050"/>
          <p14:tracePt t="82081" x="4983163" y="5353050"/>
          <p14:tracePt t="82093" x="4997450" y="5367338"/>
          <p14:tracePt t="82098" x="5005388" y="5395913"/>
          <p14:tracePt t="82109" x="5019675" y="5403850"/>
          <p14:tracePt t="82114" x="5033963" y="5418138"/>
          <p14:tracePt t="82131" x="5054600" y="5432425"/>
          <p14:tracePt t="82135" x="5054600" y="5446713"/>
          <p14:tracePt t="82149" x="5068888" y="5453063"/>
          <p14:tracePt t="82155" x="5068888" y="5467350"/>
          <p14:tracePt t="82171" x="5083175" y="5481638"/>
          <p14:tracePt t="82181" x="5083175" y="5495925"/>
          <p14:tracePt t="82185" x="5097463" y="5503863"/>
          <p14:tracePt t="82197" x="5097463" y="5518150"/>
          <p14:tracePt t="82201" x="5097463" y="5532438"/>
          <p14:tracePt t="82222" x="5097463" y="5546725"/>
          <p14:tracePt t="82226" x="5105400" y="5567363"/>
          <p14:tracePt t="82239" x="5105400" y="5581650"/>
          <p14:tracePt t="82244" x="5105400" y="5603875"/>
          <p14:tracePt t="82248" x="5105400" y="5632450"/>
          <p14:tracePt t="82260" x="5105400" y="5646738"/>
          <p14:tracePt t="82264" x="5105400" y="5667375"/>
          <p14:tracePt t="82283" x="5105400" y="5716588"/>
          <p14:tracePt t="82292" x="5105400" y="5745163"/>
          <p14:tracePt t="82296" x="5105400" y="5759450"/>
          <p14:tracePt t="82305" x="5105400" y="5781675"/>
          <p14:tracePt t="82315" x="5105400" y="5795963"/>
          <p14:tracePt t="82329" x="5105400" y="5810250"/>
          <p14:tracePt t="82333" x="5105400" y="5816600"/>
          <p14:tracePt t="82338" x="5105400" y="5830888"/>
          <p14:tracePt t="82350" x="5105400" y="5845175"/>
          <p14:tracePt t="82355" x="5105400" y="5859463"/>
          <p14:tracePt t="82366" x="5105400" y="5867400"/>
          <p14:tracePt t="82394" x="5105400" y="5881688"/>
          <p14:tracePt t="82401" x="5105400" y="5895975"/>
          <p14:tracePt t="82421" x="5105400" y="5910263"/>
          <p14:tracePt t="82446" x="5105400" y="5916613"/>
          <p14:tracePt t="82506" x="5105400" y="5930900"/>
          <p14:tracePt t="82562" x="5097463" y="5945188"/>
          <p14:tracePt t="82606" x="5083175" y="5959475"/>
          <p14:tracePt t="82622" x="5068888" y="5959475"/>
          <p14:tracePt t="82631" x="5048250" y="5967413"/>
          <p14:tracePt t="82639" x="5019675" y="5981700"/>
          <p14:tracePt t="82642" x="4997450" y="5995988"/>
          <p14:tracePt t="82654" x="4954588" y="6016625"/>
          <p14:tracePt t="82665" x="4919663" y="6045200"/>
          <p14:tracePt t="82672" x="4883150" y="6067425"/>
          <p14:tracePt t="82676" x="4833938" y="6081713"/>
          <p14:tracePt t="82690" x="4784725" y="6108700"/>
          <p14:tracePt t="82698" x="4719638" y="6145213"/>
          <p14:tracePt t="82702" x="4670425" y="6165850"/>
          <p14:tracePt t="82714" x="4605338" y="6194425"/>
          <p14:tracePt t="82718" x="4556125" y="6216650"/>
          <p14:tracePt t="82730" x="4491038" y="6245225"/>
          <p14:tracePt t="82735" x="4427538" y="6259513"/>
          <p14:tracePt t="82746" x="4378325" y="6280150"/>
          <p14:tracePt t="82751" x="4306888" y="6294438"/>
          <p14:tracePt t="82766" x="4241800" y="6308725"/>
          <p14:tracePt t="82777" x="4178300" y="6330950"/>
          <p14:tracePt t="82782" x="4043363" y="6359525"/>
          <p14:tracePt t="82795" x="3978275" y="6373813"/>
          <p14:tracePt t="82799" x="3906838" y="6380163"/>
          <p14:tracePt t="82811" x="3843338" y="6394450"/>
          <p14:tracePt t="82827" x="3778250" y="6423025"/>
          <p14:tracePt t="82832" x="3643313" y="6445250"/>
          <p14:tracePt t="82840" x="3579813" y="6459538"/>
          <p14:tracePt t="82844" x="3514725" y="6459538"/>
          <p14:tracePt t="82860" x="3457575" y="6473825"/>
          <p14:tracePt t="82874" x="3408363" y="6473825"/>
          <p14:tracePt t="82879" x="3279775" y="6480175"/>
          <p14:tracePt t="82892" x="3230563" y="6480175"/>
          <p14:tracePt t="82896" x="3165475" y="6480175"/>
          <p14:tracePt t="82908" x="3101975" y="6480175"/>
          <p14:tracePt t="82913" x="3044825" y="6480175"/>
          <p14:tracePt t="82917" x="2979738" y="6480175"/>
          <p14:tracePt t="82927" x="2916238" y="6480175"/>
          <p14:tracePt t="82937" x="2851150" y="6473825"/>
          <p14:tracePt t="82945" x="2801938" y="6473825"/>
          <p14:tracePt t="82949" x="2738438" y="6459538"/>
          <p14:tracePt t="82961" x="2681288" y="6445250"/>
          <p14:tracePt t="82971" x="2601913" y="6445250"/>
          <p14:tracePt t="82983" x="2538413" y="6430963"/>
          <p14:tracePt t="82990" x="2466975" y="6430963"/>
          <p14:tracePt t="82994" x="2403475" y="6423025"/>
          <p14:tracePt t="82999" x="2332038" y="6408738"/>
          <p14:tracePt t="83012" x="2266950" y="6408738"/>
          <p14:tracePt t="83017" x="2189163" y="6394450"/>
          <p14:tracePt t="83030" x="2124075" y="6380163"/>
          <p14:tracePt t="83035" x="2066925" y="6373813"/>
          <p14:tracePt t="83071" x="2003425" y="6345238"/>
          <p14:tracePt t="83076" x="1789113" y="6280150"/>
          <p14:tracePt t="83080" x="1739900" y="6259513"/>
          <p14:tracePt t="83091" x="1689100" y="6245225"/>
          <p14:tracePt t="83099" x="1654175" y="6216650"/>
          <p14:tracePt t="83104" x="1604963" y="6208713"/>
          <p14:tracePt t="83118" x="1590675" y="6194425"/>
          <p14:tracePt t="83121" x="1525588" y="6165850"/>
          <p14:tracePt t="83144" x="1439863" y="6116638"/>
          <p14:tracePt t="83158" x="1425575" y="6108700"/>
          <p14:tracePt t="83162" x="1404938" y="6096000"/>
          <p14:tracePt t="83171" x="1376363" y="6067425"/>
          <p14:tracePt t="83181" x="1362075" y="6059488"/>
          <p14:tracePt t="83185" x="1354138" y="6030913"/>
          <p14:tracePt t="83204" x="1325563" y="6016625"/>
          <p14:tracePt t="83208" x="1304925" y="5981700"/>
          <p14:tracePt t="83221" x="1290638" y="5967413"/>
          <p14:tracePt t="83225" x="1276350" y="5945188"/>
          <p14:tracePt t="83238" x="1262063" y="5916613"/>
          <p14:tracePt t="83255" x="1254125" y="5910263"/>
          <p14:tracePt t="83259" x="1212850" y="5859463"/>
          <p14:tracePt t="83266" x="1204913" y="5845175"/>
          <p14:tracePt t="83280" x="1176338" y="5810250"/>
          <p14:tracePt t="83295" x="1155700" y="5781675"/>
          <p14:tracePt t="83299" x="1112838" y="5716588"/>
          <p14:tracePt t="83309" x="1090613" y="5695950"/>
          <p14:tracePt t="83313" x="1062038" y="5667375"/>
          <p14:tracePt t="83325" x="1041400" y="5646738"/>
          <p14:tracePt t="83334" x="1027113" y="5618163"/>
          <p14:tracePt t="83339" x="990600" y="5581650"/>
          <p14:tracePt t="83350" x="947738" y="5553075"/>
          <p14:tracePt t="83355" x="941388" y="5546725"/>
          <p14:tracePt t="83367" x="898525" y="5495925"/>
          <p14:tracePt t="83381" x="898525" y="5481638"/>
          <p14:tracePt t="83386" x="876300" y="5453063"/>
          <p14:tracePt t="83390" x="862013" y="5446713"/>
          <p14:tracePt t="83394" x="862013" y="5418138"/>
          <p14:tracePt t="83411" x="847725" y="5403850"/>
          <p14:tracePt t="83424" x="847725" y="5395913"/>
          <p14:tracePt t="83428" x="847725" y="5367338"/>
          <p14:tracePt t="83432" x="847725" y="5353050"/>
          <p14:tracePt t="83454" x="847725" y="5346700"/>
          <p14:tracePt t="83459" x="862013" y="5318125"/>
          <p14:tracePt t="83476" x="912813" y="5297488"/>
          <p14:tracePt t="83488" x="927100" y="5283200"/>
          <p14:tracePt t="83496" x="947738" y="5283200"/>
          <p14:tracePt t="83500" x="976313" y="5268913"/>
          <p14:tracePt t="83511" x="998538" y="5254625"/>
          <p14:tracePt t="83515" x="1027113" y="5232400"/>
          <p14:tracePt t="83528" x="1047750" y="5218113"/>
          <p14:tracePt t="83546" x="1076325" y="5203825"/>
          <p14:tracePt t="83550" x="1112838" y="5197475"/>
          <p14:tracePt t="83555" x="1162050" y="5168900"/>
          <p14:tracePt t="83568" x="1190625" y="5154613"/>
          <p14:tracePt t="83573" x="1225550" y="5146675"/>
          <p14:tracePt t="83585" x="1262063" y="5132388"/>
          <p14:tracePt t="83603" x="1311275" y="5132388"/>
          <p14:tracePt t="83608" x="1439863" y="5118100"/>
          <p14:tracePt t="83611" x="1525588" y="5103813"/>
          <p14:tracePt t="83623" x="1654175" y="5103813"/>
          <p14:tracePt t="83631" x="1768475" y="5089525"/>
          <p14:tracePt t="83649" x="1854200" y="5083175"/>
          <p14:tracePt t="83654" x="2017713" y="5083175"/>
          <p14:tracePt t="83662" x="2117725" y="5068888"/>
          <p14:tracePt t="83666" x="2217738" y="5054600"/>
          <p14:tracePt t="83679" x="2303463" y="5040313"/>
          <p14:tracePt t="83694" x="2381250" y="5040313"/>
          <p14:tracePt t="83698" x="2466975" y="5032375"/>
          <p14:tracePt t="83703" x="2530475" y="5032375"/>
          <p14:tracePt t="83708" x="2587625" y="5018088"/>
          <p14:tracePt t="83724" x="2652713" y="5018088"/>
          <p14:tracePt t="83734" x="2681288" y="5018088"/>
          <p14:tracePt t="83750" x="2730500" y="5018088"/>
          <p14:tracePt t="83764" x="2738438" y="5018088"/>
          <p14:tracePt t="83782" x="2752725" y="5018088"/>
          <p14:tracePt t="92541" x="2738438" y="5018088"/>
          <p14:tracePt t="92545" x="2730500" y="4989513"/>
          <p14:tracePt t="92558" x="2652713" y="4891088"/>
          <p14:tracePt t="92567" x="2616200" y="4840288"/>
          <p14:tracePt t="92578" x="2566988" y="4783138"/>
          <p14:tracePt t="92588" x="2530475" y="4705350"/>
          <p14:tracePt t="92593" x="2466975" y="4633913"/>
          <p14:tracePt t="92606" x="2389188" y="4470400"/>
          <p14:tracePt t="92617" x="2352675" y="4376738"/>
          <p14:tracePt t="92628" x="2332038" y="4305300"/>
          <p14:tracePt t="92634" x="2303463" y="4219575"/>
          <p14:tracePt t="92645" x="2289175" y="4156075"/>
          <p14:tracePt t="92650" x="2266950" y="4092575"/>
          <p14:tracePt t="92661" x="2266950" y="4027488"/>
          <p14:tracePt t="92664" x="2252663" y="3978275"/>
          <p14:tracePt t="92677" x="2252663" y="3913188"/>
          <p14:tracePt t="92681" x="2252663" y="3878263"/>
          <p14:tracePt t="92691" x="2252663" y="3841750"/>
          <p14:tracePt t="92700" x="2238375" y="3792538"/>
          <p14:tracePt t="92708" x="2238375" y="3757613"/>
          <p14:tracePt t="92716" x="2238375" y="3714750"/>
          <p14:tracePt t="92723" x="2238375" y="3678238"/>
          <p14:tracePt t="92738" x="2238375" y="3614738"/>
          <p14:tracePt t="92749" x="2238375" y="3557588"/>
          <p14:tracePt t="92755" x="2238375" y="3514725"/>
          <p14:tracePt t="92777" x="2238375" y="3478213"/>
          <p14:tracePt t="92782" x="2252663" y="3379788"/>
          <p14:tracePt t="92790" x="2281238" y="3328988"/>
          <p14:tracePt t="92794" x="2303463" y="3279775"/>
          <p14:tracePt t="92812" x="2366963" y="3165475"/>
          <p14:tracePt t="92821" x="2389188" y="3128963"/>
          <p14:tracePt t="92831" x="2432050" y="3094038"/>
          <p14:tracePt t="92837" x="2481263" y="3051175"/>
          <p14:tracePt t="92842" x="2516188" y="3016250"/>
          <p14:tracePt t="92857" x="2616200" y="2951163"/>
          <p14:tracePt t="92871" x="2681288" y="2930525"/>
          <p14:tracePt t="92876" x="2738438" y="2901950"/>
          <p14:tracePt t="92888" x="2801938" y="2879725"/>
          <p14:tracePt t="92906" x="2930525" y="2836863"/>
          <p14:tracePt t="92911" x="3065463" y="2787650"/>
          <p14:tracePt t="92915" x="3151188" y="2779713"/>
          <p14:tracePt t="92930" x="3314700" y="2736850"/>
          <p14:tracePt t="92940" x="3408363" y="2730500"/>
          <p14:tracePt t="92945" x="3479800" y="2730500"/>
          <p14:tracePt t="92958" x="3557588" y="2716213"/>
          <p14:tracePt t="92967" x="3629025" y="2716213"/>
          <p14:tracePt t="92979" x="3692525" y="2716213"/>
          <p14:tracePt t="92984" x="3743325" y="2716213"/>
          <p14:tracePt t="92989" x="3806825" y="2716213"/>
          <p14:tracePt t="92994" x="3857625" y="2716213"/>
          <p14:tracePt t="93006" x="3892550" y="2730500"/>
          <p14:tracePt t="93017" x="3943350" y="2736850"/>
          <p14:tracePt t="93026" x="3978275" y="2751138"/>
          <p14:tracePt t="93030" x="4029075" y="2779713"/>
          <p14:tracePt t="93040" x="4057650" y="2801938"/>
          <p14:tracePt t="93044" x="4092575" y="2836863"/>
          <p14:tracePt t="93059" x="4170363" y="2930525"/>
          <p14:tracePt t="93071" x="4192588" y="2979738"/>
          <p14:tracePt t="93080" x="4221163" y="3044825"/>
          <p14:tracePt t="93084" x="4270375" y="3151188"/>
          <p14:tracePt t="93094" x="4292600" y="3251200"/>
          <p14:tracePt t="93106" x="4292600" y="3300413"/>
          <p14:tracePt t="93110" x="4306888" y="3394075"/>
          <p14:tracePt t="93114" x="4321175" y="3557588"/>
          <p14:tracePt t="93131" x="4321175" y="3614738"/>
          <p14:tracePt t="93138" x="4321175" y="3706813"/>
          <p14:tracePt t="93142" x="4321175" y="3792538"/>
          <p14:tracePt t="93158" x="4256088" y="3941763"/>
          <p14:tracePt t="93163" x="4227513" y="4006850"/>
          <p14:tracePt t="93174" x="4192588" y="4056063"/>
          <p14:tracePt t="93181" x="4141788" y="4106863"/>
          <p14:tracePt t="93193" x="4078288" y="4156075"/>
          <p14:tracePt t="93197" x="3992563" y="4219575"/>
          <p14:tracePt t="93209" x="3892550" y="4256088"/>
          <p14:tracePt t="93213" x="3778250" y="4291013"/>
          <p14:tracePt t="93228" x="3514725" y="4327525"/>
          <p14:tracePt t="93240" x="3328988" y="4341813"/>
          <p14:tracePt t="93249" x="3130550" y="4356100"/>
          <p14:tracePt t="93255" x="2944813" y="4356100"/>
          <p14:tracePt t="93268" x="2417763" y="4356100"/>
          <p14:tracePt t="93276" x="2166938" y="4356100"/>
          <p14:tracePt t="93287" x="1917700" y="4319588"/>
          <p14:tracePt t="93292" x="1674813" y="4270375"/>
          <p14:tracePt t="93312" x="1225550" y="4156075"/>
          <p14:tracePt t="93316" x="1041400" y="4070350"/>
          <p14:tracePt t="93327" x="876300" y="3992563"/>
          <p14:tracePt t="93340" x="727075" y="3913188"/>
          <p14:tracePt t="93344" x="592138" y="3827463"/>
          <p14:tracePt t="93348" x="534988" y="3792538"/>
          <p14:tracePt t="93374" x="300038" y="3529013"/>
          <p14:tracePt t="93382" x="249238" y="3457575"/>
          <p14:tracePt t="93394" x="200025" y="3365500"/>
          <p14:tracePt t="93398" x="177800" y="3279775"/>
          <p14:tracePt t="93425" x="134938" y="3194050"/>
          <p14:tracePt t="93429" x="100013" y="3001963"/>
          <p14:tracePt t="93432" x="100013" y="2930525"/>
          <p14:tracePt t="93441" x="85725" y="2836863"/>
          <p14:tracePt t="93445" x="85725" y="2751138"/>
          <p14:tracePt t="93456" x="85725" y="2679700"/>
          <p14:tracePt t="93468" x="85725" y="2601913"/>
          <p14:tracePt t="93475" x="85725" y="2538413"/>
          <p14:tracePt t="93482" x="85725" y="2487613"/>
          <p14:tracePt t="93487" x="85725" y="2466975"/>
          <p14:tracePt t="93498" x="85725" y="2416175"/>
          <p14:tracePt t="93514" x="85725" y="2338388"/>
          <p14:tracePt t="93518" x="100013" y="2316163"/>
          <p14:tracePt t="93529" x="114300" y="2274888"/>
          <p14:tracePt t="93534" x="128588" y="2252663"/>
          <p14:tracePt t="93549" x="134938" y="2224088"/>
          <p14:tracePt t="93563" x="163513" y="2203450"/>
          <p14:tracePt t="93568" x="185738" y="2174875"/>
          <p14:tracePt t="93572" x="228600" y="2166938"/>
          <p14:tracePt t="93576" x="249238" y="2138363"/>
          <p14:tracePt t="93591" x="300038" y="2117725"/>
          <p14:tracePt t="93597" x="334963" y="2103438"/>
          <p14:tracePt t="93601" x="400050" y="2074863"/>
          <p14:tracePt t="93613" x="434975" y="2066925"/>
          <p14:tracePt t="93618" x="484188" y="2052638"/>
          <p14:tracePt t="93626" x="527050" y="2038350"/>
          <p14:tracePt t="93630" x="577850" y="2017713"/>
          <p14:tracePt t="93651" x="677863" y="1989138"/>
          <p14:tracePt t="93664" x="727075" y="1989138"/>
          <p14:tracePt t="93671" x="792163" y="1974850"/>
          <p14:tracePt t="93675" x="841375" y="1966913"/>
          <p14:tracePt t="93680" x="898525" y="1966913"/>
          <p14:tracePt t="93692" x="947738" y="1966913"/>
          <p14:tracePt t="93697" x="1012825" y="1952625"/>
          <p14:tracePt t="93710" x="1090613" y="1952625"/>
          <p14:tracePt t="93715" x="1155700" y="1952625"/>
          <p14:tracePt t="93731" x="1290638" y="1952625"/>
          <p14:tracePt t="93736" x="1339850" y="1966913"/>
          <p14:tracePt t="93748" x="1390650" y="1974850"/>
          <p14:tracePt t="93757" x="1454150" y="2003425"/>
          <p14:tracePt t="93762" x="1490663" y="2024063"/>
          <p14:tracePt t="93774" x="1539875" y="2066925"/>
          <p14:tracePt t="93782" x="1590675" y="2089150"/>
          <p14:tracePt t="93788" x="1625600" y="2124075"/>
          <p14:tracePt t="93807" x="1703388" y="2189163"/>
          <p14:tracePt t="93812" x="1739900" y="2238375"/>
          <p14:tracePt t="93816" x="1768475" y="2274888"/>
          <p14:tracePt t="93832" x="1817688" y="2352675"/>
          <p14:tracePt t="93845" x="1825625" y="2387600"/>
          <p14:tracePt t="93849" x="1825625" y="2438400"/>
          <p14:tracePt t="93862" x="1839913" y="2452688"/>
          <p14:tracePt t="93867" x="1839913" y="2516188"/>
          <p14:tracePt t="93892" x="1817688" y="2616200"/>
          <p14:tracePt t="93897" x="1774825" y="2652713"/>
          <p14:tracePt t="93911" x="1739900" y="2701925"/>
          <p14:tracePt t="93915" x="1689100" y="2736850"/>
          <p14:tracePt t="93923" x="1639888" y="2787650"/>
          <p14:tracePt t="93934" x="1525588" y="2851150"/>
          <p14:tracePt t="93940" x="1490663" y="2879725"/>
          <p14:tracePt t="93960" x="1311275" y="2944813"/>
          <p14:tracePt t="93965" x="1212850" y="2965450"/>
          <p14:tracePt t="93970" x="1127125" y="2994025"/>
          <p14:tracePt t="93988" x="876300" y="3001963"/>
          <p14:tracePt t="93997" x="777875" y="3001963"/>
          <p14:tracePt t="94001" x="677863" y="3001963"/>
          <p14:tracePt t="94013" x="627063" y="3001963"/>
          <p14:tracePt t="94038" x="314325" y="2894013"/>
          <p14:tracePt t="94042" x="177800" y="2801938"/>
          <p14:tracePt t="94055" x="134938" y="2765425"/>
          <p14:tracePt t="94059" x="77788" y="2701925"/>
          <p14:tracePt t="94071" x="14288" y="2638425"/>
          <p14:tracePt t="94178" x="85725" y="2038350"/>
          <p14:tracePt t="94189" x="134938" y="2024063"/>
          <p14:tracePt t="94231" x="214313" y="2024063"/>
          <p14:tracePt t="94238" x="534988" y="2066925"/>
          <p14:tracePt t="94241" x="663575" y="2138363"/>
          <p14:tracePt t="94246" x="763588" y="2217738"/>
          <p14:tracePt t="94255" x="847725" y="2287588"/>
          <p14:tracePt t="94259" x="947738" y="2387600"/>
          <p14:tracePt t="94271" x="1027113" y="2487613"/>
          <p14:tracePt t="94275" x="1127125" y="2616200"/>
          <p14:tracePt t="94290" x="1204913" y="2736850"/>
          <p14:tracePt t="94294" x="1276350" y="2894013"/>
          <p14:tracePt t="94303" x="1339850" y="3044825"/>
          <p14:tracePt t="94308" x="1404938" y="3194050"/>
          <p14:tracePt t="94324" x="1425575" y="3365500"/>
          <p14:tracePt t="94338" x="1462088" y="3529013"/>
          <p14:tracePt t="94343" x="1490663" y="3863975"/>
          <p14:tracePt t="94348" x="1490663" y="4041775"/>
          <p14:tracePt t="94365" x="1490663" y="4356100"/>
          <p14:tracePt t="94379" x="1454150" y="4505325"/>
          <p14:tracePt t="94389" x="1411288" y="4640263"/>
          <p14:tracePt t="94394" x="1390650" y="4691063"/>
          <p14:tracePt t="94399" x="1339850" y="4791075"/>
          <p14:tracePt t="94412" x="1290638" y="4883150"/>
          <p14:tracePt t="94418" x="1276350" y="4905375"/>
          <p14:tracePt t="94423" x="1239838" y="4954588"/>
          <p14:tracePt t="94429" x="1212850" y="4989513"/>
          <p14:tracePt t="94457" x="1176338" y="5032375"/>
          <p14:tracePt t="94467" x="1155700" y="5054600"/>
          <p14:tracePt t="94472" x="1112838" y="5068888"/>
          <p14:tracePt t="94477" x="1062038" y="5083175"/>
          <p14:tracePt t="94734" x="1076325" y="5083175"/>
          <p14:tracePt t="94743" x="1127125" y="5083175"/>
          <p14:tracePt t="94754" x="1204913" y="5089525"/>
          <p14:tracePt t="94762" x="1290638" y="5103813"/>
          <p14:tracePt t="94767" x="1376363" y="5118100"/>
          <p14:tracePt t="94778" x="1490663" y="5132388"/>
          <p14:tracePt t="94788" x="1625600" y="5154613"/>
          <p14:tracePt t="94793" x="1774825" y="5168900"/>
          <p14:tracePt t="94805" x="1917700" y="5197475"/>
          <p14:tracePt t="94809" x="2074863" y="5218113"/>
          <p14:tracePt t="94823" x="2403475" y="5246688"/>
          <p14:tracePt t="94834" x="2566988" y="5268913"/>
          <p14:tracePt t="94844" x="2738438" y="5283200"/>
          <p14:tracePt t="94848" x="2894013" y="5303838"/>
          <p14:tracePt t="94865" x="3201988" y="5332413"/>
          <p14:tracePt t="94876" x="3357563" y="5346700"/>
          <p14:tracePt t="94882" x="3494088" y="5367338"/>
          <p14:tracePt t="94895" x="3557588" y="5367338"/>
          <p14:tracePt t="94901" x="3763963" y="5403850"/>
          <p14:tracePt t="94906" x="3814763" y="5403850"/>
          <p14:tracePt t="94917" x="3943350" y="5418138"/>
          <p14:tracePt t="94923" x="4043363" y="5432425"/>
          <p14:tracePt t="94932" x="4127500" y="5446713"/>
          <p14:tracePt t="94938" x="4206875" y="5453063"/>
          <p14:tracePt t="94951" x="4278313" y="5481638"/>
          <p14:tracePt t="94955" x="4341813" y="5495925"/>
          <p14:tracePt t="94965" x="4406900" y="5518150"/>
          <p14:tracePt t="94973" x="4441825" y="5546725"/>
          <p14:tracePt t="94977" x="4484688" y="5553075"/>
          <p14:tracePt t="94986" x="4505325" y="5567363"/>
          <p14:tracePt t="94998" x="4533900" y="5595938"/>
          <p14:tracePt t="95004" x="4556125" y="5603875"/>
          <p14:tracePt t="95014" x="4584700" y="5632450"/>
          <p14:tracePt t="95024" x="4591050" y="5646738"/>
          <p14:tracePt t="95028" x="4605338" y="5653088"/>
          <p14:tracePt t="95032" x="4619625" y="5667375"/>
          <p14:tracePt t="95054" x="4633913" y="5681663"/>
          <p14:tracePt t="95062" x="4633913" y="5695950"/>
          <p14:tracePt t="95076" x="4633913" y="5703888"/>
          <p14:tracePt t="95085" x="4641850" y="5703888"/>
          <p14:tracePt t="95106" x="4641850" y="5716588"/>
          <p14:tracePt t="95110" x="4641850" y="5730875"/>
          <p14:tracePt t="95113" x="4641850" y="5759450"/>
          <p14:tracePt t="95124" x="4641850" y="5767388"/>
          <p14:tracePt t="95134" x="4641850" y="5795963"/>
          <p14:tracePt t="95146" x="4641850" y="5830888"/>
          <p14:tracePt t="95155" x="4641850" y="5859463"/>
          <p14:tracePt t="95166" x="4641850" y="5867400"/>
          <p14:tracePt t="95175" x="4641850" y="5895975"/>
          <p14:tracePt t="95193" x="4633913" y="5930900"/>
          <p14:tracePt t="95198" x="4619625" y="5945188"/>
          <p14:tracePt t="95205" x="4605338" y="5959475"/>
          <p14:tracePt t="95218" x="4591050" y="5981700"/>
          <p14:tracePt t="95238" x="4556125" y="5995988"/>
          <p14:tracePt t="95243" x="4470400" y="6045200"/>
          <p14:tracePt t="95248" x="4378325" y="6081713"/>
          <p14:tracePt t="95253" x="4292600" y="6116638"/>
          <p14:tracePt t="95268" x="4192588" y="6159500"/>
          <p14:tracePt t="95274" x="4092575" y="6180138"/>
          <p14:tracePt t="95279" x="4029075" y="6208713"/>
          <p14:tracePt t="95292" x="3743325" y="6280150"/>
          <p14:tracePt t="95310" x="3514725" y="6323013"/>
          <p14:tracePt t="95321" x="3465513" y="6330950"/>
          <p14:tracePt t="95327" x="3357563" y="6330950"/>
          <p14:tracePt t="95332" x="3244850" y="6345238"/>
          <p14:tracePt t="95354" x="3051175" y="6345238"/>
          <p14:tracePt t="95364" x="2944813" y="6345238"/>
          <p14:tracePt t="95370" x="2844800" y="6330950"/>
          <p14:tracePt t="95375" x="2767013" y="6323013"/>
          <p14:tracePt t="95380" x="2681288" y="6294438"/>
          <p14:tracePt t="95395" x="2587625" y="6265863"/>
          <p14:tracePt t="95399" x="2516188" y="6245225"/>
          <p14:tracePt t="95405" x="2432050" y="6208713"/>
          <p14:tracePt t="95434" x="2352675" y="6180138"/>
          <p14:tracePt t="95440" x="2117725" y="6067425"/>
          <p14:tracePt t="95445" x="2052638" y="6045200"/>
          <p14:tracePt t="95458" x="2003425" y="6010275"/>
          <p14:tracePt t="95465" x="1939925" y="5967413"/>
          <p14:tracePt t="95471" x="1874838" y="5916613"/>
          <p14:tracePt t="95482" x="1839913" y="5881688"/>
          <p14:tracePt t="95494" x="1789113" y="5859463"/>
          <p14:tracePt t="95498" x="1774825" y="5830888"/>
          <p14:tracePt t="95502" x="1725613" y="5767388"/>
          <p14:tracePt t="95515" x="1703388" y="5730875"/>
          <p14:tracePt t="95518" x="1689100" y="5681663"/>
          <p14:tracePt t="95530" x="1674813" y="5646738"/>
          <p14:tracePt t="95534" x="1674813" y="5595938"/>
          <p14:tracePt t="95546" x="1674813" y="5553075"/>
          <p14:tracePt t="95562" x="1689100" y="5481638"/>
          <p14:tracePt t="95566" x="1754188" y="5418138"/>
          <p14:tracePt t="95577" x="1803400" y="5367338"/>
          <p14:tracePt t="95581" x="1874838" y="5318125"/>
          <p14:tracePt t="95592" x="1968500" y="5283200"/>
          <p14:tracePt t="95600" x="2089150" y="5232400"/>
          <p14:tracePt t="95623" x="2232025" y="5203825"/>
          <p14:tracePt t="95627" x="2530475" y="5183188"/>
          <p14:tracePt t="95631" x="2701925" y="5183188"/>
          <p14:tracePt t="95642" x="2894013" y="5183188"/>
          <p14:tracePt t="95645" x="3065463" y="5183188"/>
          <p14:tracePt t="95657" x="3244850" y="5203825"/>
          <p14:tracePt t="95676" x="3408363" y="5246688"/>
          <p14:tracePt t="95680" x="3706813" y="5332413"/>
          <p14:tracePt t="95690" x="3857625" y="5381625"/>
          <p14:tracePt t="95694" x="3921125" y="5403850"/>
          <p14:tracePt t="95704" x="4043363" y="5446713"/>
          <p14:tracePt t="95721" x="4141788" y="5481638"/>
          <p14:tracePt t="95725" x="4241800" y="5518150"/>
          <p14:tracePt t="95729" x="4327525" y="5553075"/>
          <p14:tracePt t="95737" x="4392613" y="5595938"/>
          <p14:tracePt t="95749" x="4470400" y="5632450"/>
          <p14:tracePt t="95763" x="4519613" y="5653088"/>
          <p14:tracePt t="95767" x="4533900" y="5681663"/>
          <p14:tracePt t="95771" x="4556125" y="5703888"/>
          <p14:tracePt t="95774" x="4584700" y="5730875"/>
          <p14:tracePt t="95788" x="4591050" y="5759450"/>
          <p14:tracePt t="95792" x="4605338" y="5781675"/>
          <p14:tracePt t="95811" x="4605338" y="5810250"/>
          <p14:tracePt t="95815" x="4619625" y="5816600"/>
          <p14:tracePt t="95829" x="4619625" y="5830888"/>
          <p14:tracePt t="95833" x="4619625" y="5845175"/>
          <p14:tracePt t="95848" x="4619625" y="5859463"/>
          <p14:tracePt t="95861" x="4619625" y="5867400"/>
          <p14:tracePt t="95883" x="4605338" y="5867400"/>
          <p14:tracePt t="95899" x="4605338" y="5881688"/>
          <p14:tracePt t="95908" x="4591050" y="5881688"/>
          <p14:tracePt t="96031" x="4591050" y="5867400"/>
          <p14:tracePt t="96096" x="4591050" y="5859463"/>
          <p14:tracePt t="96394" x="4591050" y="5845175"/>
          <p14:tracePt t="96406" x="4584700" y="5816600"/>
          <p14:tracePt t="96415" x="4556125" y="5767388"/>
          <p14:tracePt t="96421" x="4541838" y="5703888"/>
          <p14:tracePt t="96433" x="4541838" y="5646738"/>
          <p14:tracePt t="96439" x="4541838" y="5581650"/>
          <p14:tracePt t="96446" x="4541838" y="5503863"/>
          <p14:tracePt t="96456" x="4541838" y="5367338"/>
          <p14:tracePt t="96460" x="4541838" y="5197475"/>
          <p14:tracePt t="96470" x="4656138" y="4891088"/>
          <p14:tracePt t="96482" x="4756150" y="4683125"/>
          <p14:tracePt t="96487" x="4883150" y="4456113"/>
          <p14:tracePt t="96491" x="5054600" y="4219575"/>
          <p14:tracePt t="96501" x="5248275" y="3978275"/>
          <p14:tracePt t="96511" x="5346700" y="3863975"/>
          <p14:tracePt t="96521" x="5532438" y="3663950"/>
          <p14:tracePt t="96526" x="5718175" y="3463925"/>
          <p14:tracePt t="96532" x="5918200" y="3300413"/>
          <p14:tracePt t="96545" x="6110288" y="3151188"/>
          <p14:tracePt t="96554" x="6281738" y="3030538"/>
          <p14:tracePt t="96558" x="6459538" y="2916238"/>
          <p14:tracePt t="96573" x="6623050" y="2801938"/>
          <p14:tracePt t="96577" x="6773863" y="2730500"/>
          <p14:tracePt t="96581" x="6837363" y="2687638"/>
          <p14:tracePt t="96593" x="6958013" y="2630488"/>
          <p14:tracePt t="96601" x="7058025" y="2566988"/>
          <p14:tracePt t="96617" x="7208838" y="2481263"/>
          <p14:tracePt t="96622" x="7272338" y="2452688"/>
          <p14:tracePt t="96634" x="7300913" y="2438400"/>
          <p14:tracePt t="96647" x="7372350" y="2387600"/>
          <p14:tracePt t="96655" x="7400925" y="2381250"/>
          <p14:tracePt t="96667" x="7407275" y="2366963"/>
          <p14:tracePt t="96674" x="7421563" y="2366963"/>
          <p14:tracePt t="96689" x="7435850" y="2352675"/>
          <p14:tracePt t="96711" x="7435850" y="2338388"/>
          <p14:tracePt t="96740" x="7435850" y="2330450"/>
          <p14:tracePt t="96773" x="7435850" y="2316163"/>
          <p14:tracePt t="96776" x="7421563" y="2316163"/>
          <p14:tracePt t="96781" x="7407275" y="2301875"/>
          <p14:tracePt t="96793" x="7400925" y="2287588"/>
          <p14:tracePt t="96804" x="7386638" y="2274888"/>
          <p14:tracePt t="96808" x="7372350" y="2266950"/>
          <p14:tracePt t="96821" x="7372350" y="2252663"/>
          <p14:tracePt t="96825" x="7358063" y="2238375"/>
          <p14:tracePt t="96834" x="7350125" y="2224088"/>
          <p14:tracePt t="96845" x="7335838" y="2217738"/>
          <p14:tracePt t="96849" x="7335838" y="2203450"/>
          <p14:tracePt t="96866" x="7321550" y="2174875"/>
          <p14:tracePt t="96879" x="7321550" y="2166938"/>
          <p14:tracePt t="96906" x="7308850" y="2166938"/>
          <p14:tracePt t="96991" x="7308850" y="2174875"/>
          <p14:tracePt t="97008" x="7300913" y="2174875"/>
          <p14:tracePt t="97042" x="7300913" y="2189163"/>
          <p14:tracePt t="97058" x="7286625" y="2203450"/>
          <p14:tracePt t="97084" x="7272338" y="2217738"/>
          <p14:tracePt t="97098" x="7258050" y="2224088"/>
          <p14:tracePt t="97113" x="7251700" y="2238375"/>
          <p14:tracePt t="97120" x="7237413" y="2238375"/>
          <p14:tracePt t="97124" x="7208838" y="2252663"/>
          <p14:tracePt t="97129" x="7172325" y="2266950"/>
          <p14:tracePt t="97142" x="7137400" y="2266950"/>
          <p14:tracePt t="97146" x="7086600" y="2274888"/>
          <p14:tracePt t="97158" x="7043738" y="2287588"/>
          <p14:tracePt t="97167" x="6994525" y="2301875"/>
          <p14:tracePt t="97173" x="6943725" y="2316163"/>
          <p14:tracePt t="97178" x="6894513" y="2330450"/>
          <p14:tracePt t="97193" x="6845300" y="2330450"/>
          <p14:tracePt t="97198" x="6808788" y="2330450"/>
          <p14:tracePt t="97205" x="6759575" y="2330450"/>
          <p14:tracePt t="97219" x="6673850" y="2330450"/>
          <p14:tracePt t="97228" x="6645275" y="2330450"/>
          <p14:tracePt t="97240" x="6608763" y="2330450"/>
          <p14:tracePt t="97245" x="6573838" y="2330450"/>
          <p14:tracePt t="97250" x="6545263" y="2330450"/>
          <p14:tracePt t="97272" x="6496050" y="2301875"/>
          <p14:tracePt t="97279" x="6430963" y="2274888"/>
          <p14:tracePt t="97286" x="6396038" y="2266950"/>
          <p14:tracePt t="97292" x="6359525" y="2238375"/>
          <p14:tracePt t="97312" x="6324600" y="2217738"/>
          <p14:tracePt t="97322" x="6245225" y="2174875"/>
          <p14:tracePt t="97331" x="6196013" y="2152650"/>
          <p14:tracePt t="97345" x="6130925" y="2103438"/>
          <p14:tracePt t="97364" x="6124575" y="2089150"/>
          <p14:tracePt t="97371" x="6061075" y="2024063"/>
          <p14:tracePt t="97377" x="6032500" y="1989138"/>
          <p14:tracePt t="97383" x="6018213" y="1974850"/>
          <p14:tracePt t="97389" x="6010275" y="1952625"/>
          <p14:tracePt t="97413" x="5995988" y="1917700"/>
          <p14:tracePt t="97422" x="5981700" y="1868488"/>
          <p14:tracePt t="97428" x="5967413" y="1839913"/>
          <p14:tracePt t="97434" x="5967413" y="1817688"/>
          <p14:tracePt t="97449" x="5967413" y="1789113"/>
          <p14:tracePt t="97454" x="5967413" y="1754188"/>
          <p14:tracePt t="97466" x="5967413" y="1739900"/>
          <p14:tracePt t="97472" x="5967413" y="1725613"/>
          <p14:tracePt t="97482" x="5967413" y="1717675"/>
          <p14:tracePt t="97486" x="5967413" y="1703388"/>
          <p14:tracePt t="97497" x="5967413" y="1689100"/>
          <p14:tracePt t="97501" x="5981700" y="1674813"/>
          <p14:tracePt t="97512" x="5995988" y="1660525"/>
          <p14:tracePt t="97517" x="6010275" y="1639888"/>
          <p14:tracePt t="97530" x="6032500" y="1611313"/>
          <p14:tracePt t="97533" x="6061075" y="1589088"/>
          <p14:tracePt t="97546" x="6110288" y="1560513"/>
          <p14:tracePt t="97550" x="6130925" y="1554163"/>
          <p14:tracePt t="97564" x="6181725" y="1511300"/>
          <p14:tracePt t="97568" x="6230938" y="1490663"/>
          <p14:tracePt t="97579" x="6281738" y="1462088"/>
          <p14:tracePt t="97583" x="6330950" y="1439863"/>
          <p14:tracePt t="97594" x="6396038" y="1425575"/>
          <p14:tracePt t="97599" x="6459538" y="1404938"/>
          <p14:tracePt t="97621" x="6645275" y="1354138"/>
          <p14:tracePt t="97634" x="6673850" y="1354138"/>
          <p14:tracePt t="97642" x="6708775" y="1339850"/>
          <p14:tracePt t="97645" x="6745288" y="1325563"/>
          <p14:tracePt t="97656" x="6788150" y="1311275"/>
          <p14:tracePt t="97661" x="6823075" y="1311275"/>
          <p14:tracePt t="97691" x="6923088" y="1304925"/>
          <p14:tracePt t="97696" x="6943725" y="1304925"/>
          <p14:tracePt t="97705" x="6986588" y="1304925"/>
          <p14:tracePt t="97713" x="7008813" y="1304925"/>
          <p14:tracePt t="97724" x="7043738" y="1325563"/>
          <p14:tracePt t="97728" x="7086600" y="1339850"/>
          <p14:tracePt t="97744" x="7158038" y="1390650"/>
          <p14:tracePt t="97756" x="7194550" y="1411288"/>
          <p14:tracePt t="97760" x="7237413" y="1439863"/>
          <p14:tracePt t="97771" x="7272338" y="1476375"/>
          <p14:tracePt t="97775" x="7300913" y="1504950"/>
          <p14:tracePt t="97788" x="7335838" y="1525588"/>
          <p14:tracePt t="97793" x="7350125" y="1539875"/>
          <p14:tracePt t="97799" x="7372350" y="1560513"/>
          <p14:tracePt t="97810" x="7400925" y="1589088"/>
          <p14:tracePt t="97814" x="7421563" y="1611313"/>
          <p14:tracePt t="97826" x="7450138" y="1639888"/>
          <p14:tracePt t="97830" x="7458075" y="1654175"/>
          <p14:tracePt t="97842" x="7472363" y="1660525"/>
          <p14:tracePt t="97850" x="7486650" y="1689100"/>
          <p14:tracePt t="97860" x="7500938" y="1703388"/>
          <p14:tracePt t="97880" x="7507288" y="1725613"/>
          <p14:tracePt t="97898" x="7521575" y="1739900"/>
          <p14:tracePt t="97906" x="7521575" y="1754188"/>
          <p14:tracePt t="97918" x="7521575" y="1768475"/>
          <p14:tracePt t="97938" x="7521575" y="1774825"/>
          <p14:tracePt t="97959" x="7507288" y="1789113"/>
          <p14:tracePt t="97964" x="7500938" y="1817688"/>
          <p14:tracePt t="97968" x="7486650" y="1825625"/>
          <p14:tracePt t="97985" x="7458075" y="1868488"/>
          <p14:tracePt t="98006" x="7450138" y="1868488"/>
          <p14:tracePt t="98012" x="7421563" y="1903413"/>
          <p14:tracePt t="98017" x="7421563" y="1917700"/>
          <p14:tracePt t="98030" x="7407275" y="1917700"/>
          <p14:tracePt t="98035" x="7407275" y="1924050"/>
          <p14:tracePt t="98055" x="7400925" y="1938338"/>
          <p14:tracePt t="98060" x="7386638" y="1952625"/>
          <p14:tracePt t="98073" x="7386638" y="1966913"/>
          <p14:tracePt t="98088" x="7372350" y="1974850"/>
          <p14:tracePt t="98095" x="7372350" y="1989138"/>
          <p14:tracePt t="98099" x="7358063" y="2003425"/>
          <p14:tracePt t="98111" x="7358063" y="2017713"/>
          <p14:tracePt t="98115" x="7350125" y="2024063"/>
          <p14:tracePt t="98125" x="7335838" y="2038350"/>
          <p14:tracePt t="98130" x="7321550" y="2066925"/>
          <p14:tracePt t="98143" x="7308850" y="2074863"/>
          <p14:tracePt t="98157" x="7300913" y="2089150"/>
          <p14:tracePt t="98162" x="7272338" y="2117725"/>
          <p14:tracePt t="98166" x="7258050" y="2124075"/>
          <p14:tracePt t="98170" x="7251700" y="2138363"/>
          <p14:tracePt t="98185" x="7208838" y="2152650"/>
          <p14:tracePt t="98196" x="7186613" y="2166938"/>
          <p14:tracePt t="98214" x="7172325" y="2174875"/>
          <p14:tracePt t="98218" x="7108825" y="2203450"/>
          <p14:tracePt t="98231" x="7072313" y="2217738"/>
          <p14:tracePt t="98234" x="7043738" y="2217738"/>
          <p14:tracePt t="98245" x="6994525" y="2238375"/>
          <p14:tracePt t="98257" x="6894513" y="2266950"/>
          <p14:tracePt t="98269" x="6845300" y="2287588"/>
          <p14:tracePt t="98278" x="6788150" y="2301875"/>
          <p14:tracePt t="98288" x="6723063" y="2316163"/>
          <p14:tracePt t="98292" x="6659563" y="2330450"/>
          <p14:tracePt t="98311" x="6523038" y="2352675"/>
          <p14:tracePt t="98316" x="6445250" y="2352675"/>
          <p14:tracePt t="98324" x="6381750" y="2366963"/>
          <p14:tracePt t="98337" x="6324600" y="2366963"/>
          <p14:tracePt t="98342" x="6259513" y="2366963"/>
          <p14:tracePt t="98346" x="6181725" y="2366963"/>
          <p14:tracePt t="98374" x="6032500" y="2338388"/>
          <p14:tracePt t="98378" x="5995988" y="2316163"/>
          <p14:tracePt t="98391" x="5961063" y="2287588"/>
          <p14:tracePt t="98400" x="5918200" y="2266950"/>
          <p14:tracePt t="98405" x="5881688" y="2252663"/>
          <p14:tracePt t="98426" x="5861050" y="2224088"/>
          <p14:tracePt t="98430" x="5818188" y="2174875"/>
          <p14:tracePt t="98434" x="5781675" y="2124075"/>
          <p14:tracePt t="98448" x="5767388" y="2103438"/>
          <p14:tracePt t="98454" x="5761038" y="2074863"/>
          <p14:tracePt t="98468" x="5746750" y="2003425"/>
          <p14:tracePt t="98483" x="5746750" y="1966913"/>
          <p14:tracePt t="98495" x="5746750" y="1874838"/>
          <p14:tracePt t="98499" x="5746750" y="1839913"/>
          <p14:tracePt t="98509" x="5746750" y="1817688"/>
          <p14:tracePt t="98518" x="5746750" y="1774825"/>
          <p14:tracePt t="98528" x="5767388" y="1725613"/>
          <p14:tracePt t="98533" x="5781675" y="1717675"/>
          <p14:tracePt t="98547" x="5795963" y="1689100"/>
          <p14:tracePt t="98551" x="5832475" y="1639888"/>
          <p14:tracePt t="98571" x="5846763" y="1611313"/>
          <p14:tracePt t="98575" x="5918200" y="1574800"/>
          <p14:tracePt t="98579" x="5961063" y="1560513"/>
          <p14:tracePt t="98594" x="6010275" y="1554163"/>
          <p14:tracePt t="98598" x="6067425" y="1539875"/>
          <p14:tracePt t="98614" x="6130925" y="1525588"/>
          <p14:tracePt t="98618" x="6210300" y="1511300"/>
          <p14:tracePt t="98622" x="6281738" y="1511300"/>
          <p14:tracePt t="98634" x="6359525" y="1511300"/>
          <p14:tracePt t="98640" x="6430963" y="1511300"/>
          <p14:tracePt t="98644" x="6508750" y="1511300"/>
          <p14:tracePt t="98656" x="6594475" y="1511300"/>
          <p14:tracePt t="98661" x="6673850" y="1511300"/>
          <p14:tracePt t="98673" x="6737350" y="1539875"/>
          <p14:tracePt t="98678" x="6808788" y="1560513"/>
          <p14:tracePt t="98693" x="6923088" y="1603375"/>
          <p14:tracePt t="98706" x="6986588" y="1625600"/>
          <p14:tracePt t="98710" x="7008813" y="1639888"/>
          <p14:tracePt t="98723" x="7086600" y="1674813"/>
          <p14:tracePt t="98730" x="7108825" y="1689100"/>
          <p14:tracePt t="98734" x="7143750" y="1703388"/>
          <p14:tracePt t="98763" x="7172325" y="1739900"/>
          <p14:tracePt t="98767" x="7251700" y="1803400"/>
          <p14:tracePt t="98778" x="7258050" y="1825625"/>
          <p14:tracePt t="98787" x="7272338" y="1854200"/>
          <p14:tracePt t="98791" x="7286625" y="1874838"/>
          <p14:tracePt t="98818" x="7300913" y="1938338"/>
          <p14:tracePt t="98823" x="7300913" y="1966913"/>
          <p14:tracePt t="98835" x="7300913" y="1989138"/>
          <p14:tracePt t="98840" x="7300913" y="2024063"/>
          <p14:tracePt t="98857" x="7300913" y="2038350"/>
          <p14:tracePt t="98861" x="7286625" y="2074863"/>
          <p14:tracePt t="98864" x="7258050" y="2103438"/>
          <p14:tracePt t="98871" x="7251700" y="2138363"/>
          <p14:tracePt t="98890" x="7186613" y="2203450"/>
          <p14:tracePt t="98894" x="7143750" y="2238375"/>
          <p14:tracePt t="98906" x="7108825" y="2274888"/>
          <p14:tracePt t="98910" x="7058025" y="2316163"/>
          <p14:tracePt t="98924" x="7008813" y="2352675"/>
          <p14:tracePt t="98933" x="6958013" y="2387600"/>
          <p14:tracePt t="98938" x="6894513" y="2430463"/>
          <p14:tracePt t="98942" x="6837363" y="2466975"/>
          <p14:tracePt t="98958" x="6759575" y="2501900"/>
          <p14:tracePt t="98968" x="6694488" y="2530475"/>
          <p14:tracePt t="98975" x="6630988" y="2552700"/>
          <p14:tracePt t="98979" x="6573838" y="2581275"/>
          <p14:tracePt t="98984" x="6508750" y="2587625"/>
          <p14:tracePt t="99000" x="6381750" y="2601913"/>
          <p14:tracePt t="99013" x="6324600" y="2616200"/>
          <p14:tracePt t="99017" x="6259513" y="2616200"/>
          <p14:tracePt t="99031" x="6210300" y="2616200"/>
          <p14:tracePt t="99038" x="6181725" y="2616200"/>
          <p14:tracePt t="99042" x="6145213" y="2616200"/>
          <p14:tracePt t="99056" x="6110288" y="2601913"/>
          <p14:tracePt t="99061" x="6067425" y="2587625"/>
          <p14:tracePt t="99065" x="6032500" y="2581275"/>
          <p14:tracePt t="99081" x="5995988" y="2552700"/>
          <p14:tracePt t="99092" x="5967413" y="2538413"/>
          <p14:tracePt t="99097" x="5946775" y="2530475"/>
          <p14:tracePt t="99110" x="5932488" y="2516188"/>
          <p14:tracePt t="99128" x="5895975" y="2487613"/>
          <p14:tracePt t="99132" x="5881688" y="2466975"/>
          <p14:tracePt t="99137" x="5867400" y="2452688"/>
          <p14:tracePt t="99154" x="5846763" y="2430463"/>
          <p14:tracePt t="99166" x="5832475" y="2401888"/>
          <p14:tracePt t="99187" x="5818188" y="2366963"/>
          <p14:tracePt t="99199" x="5810250" y="2366963"/>
          <p14:tracePt t="99204" x="5810250" y="2352675"/>
          <p14:tracePt t="99209" x="5810250" y="2330450"/>
          <p14:tracePt t="99570" x="5810250" y="2316163"/>
          <p14:tracePt t="99579" x="5810250" y="2301875"/>
          <p14:tracePt t="99587" x="5810250" y="2274888"/>
          <p14:tracePt t="99596" x="5795963" y="2266950"/>
          <p14:tracePt t="99607" x="5795963" y="2238375"/>
          <p14:tracePt t="99621" x="5781675" y="2217738"/>
          <p14:tracePt t="99631" x="5781675" y="2203450"/>
          <p14:tracePt t="99640" x="5781675" y="2189163"/>
          <p14:tracePt t="99644" x="5781675" y="2166938"/>
          <p14:tracePt t="99654" x="5781675" y="2152650"/>
          <p14:tracePt t="99663" x="5781675" y="2124075"/>
          <p14:tracePt t="99672" x="5781675" y="2117725"/>
          <p14:tracePt t="99679" x="5781675" y="2103438"/>
          <p14:tracePt t="99688" x="5781675" y="2089150"/>
          <p14:tracePt t="99692" x="5781675" y="2066925"/>
          <p14:tracePt t="99705" x="5781675" y="2052638"/>
          <p14:tracePt t="99714" x="5781675" y="2038350"/>
          <p14:tracePt t="99718" x="5781675" y="2024063"/>
          <p14:tracePt t="99728" x="5781675" y="2017713"/>
          <p14:tracePt t="99738" x="5795963" y="1989138"/>
          <p14:tracePt t="99742" x="5795963" y="1966913"/>
          <p14:tracePt t="99748" x="5818188" y="1938338"/>
          <p14:tracePt t="99762" x="5818188" y="1924050"/>
          <p14:tracePt t="99766" x="5832475" y="1903413"/>
          <p14:tracePt t="99783" x="5861050" y="1868488"/>
          <p14:tracePt t="99793" x="5867400" y="1839913"/>
          <p14:tracePt t="99801" x="5881688" y="1825625"/>
          <p14:tracePt t="99811" x="5895975" y="1803400"/>
          <p14:tracePt t="99815" x="5932488" y="1774825"/>
          <p14:tracePt t="99829" x="5932488" y="1768475"/>
          <p14:tracePt t="99833" x="5967413" y="1725613"/>
          <p14:tracePt t="99837" x="5981700" y="1703388"/>
          <p14:tracePt t="99851" x="5995988" y="1689100"/>
          <p14:tracePt t="99861" x="6046788" y="1660525"/>
          <p14:tracePt t="99865" x="6061075" y="1654175"/>
          <p14:tracePt t="99877" x="6081713" y="1625600"/>
          <p14:tracePt t="99881" x="6124575" y="1603375"/>
          <p14:tracePt t="99891" x="6145213" y="1589088"/>
          <p14:tracePt t="99900" x="6181725" y="1574800"/>
          <p14:tracePt t="99905" x="6230938" y="1554163"/>
          <p14:tracePt t="99916" x="6273800" y="1539875"/>
          <p14:tracePt t="99921" x="6330950" y="1525588"/>
          <p14:tracePt t="99935" x="6410325" y="1511300"/>
          <p14:tracePt t="99947" x="6545263" y="1490663"/>
          <p14:tracePt t="99951" x="6630988" y="1490663"/>
          <p14:tracePt t="99962" x="6723063" y="1476375"/>
          <p14:tracePt t="99966" x="6808788" y="1462088"/>
          <p14:tracePt t="99985" x="6986588" y="1462088"/>
          <p14:tracePt t="99990" x="7058025" y="1454150"/>
          <p14:tracePt t="100001" x="7143750" y="1454150"/>
          <p14:tracePt t="100011" x="7223125" y="1454150"/>
          <p14:tracePt t="100015" x="7300913" y="1454150"/>
          <p14:tracePt t="100035" x="7450138" y="1454150"/>
          <p14:tracePt t="100045" x="7507288" y="1462088"/>
          <p14:tracePt t="100049" x="7572375" y="1476375"/>
          <p14:tracePt t="100062" x="7635875" y="1504950"/>
          <p14:tracePt t="100075" x="7700963" y="1511300"/>
          <p14:tracePt t="100080" x="7735888" y="1539875"/>
          <p14:tracePt t="100083" x="7785100" y="1574800"/>
          <p14:tracePt t="100087" x="7821613" y="1603375"/>
          <p14:tracePt t="100107" x="7913688" y="1674813"/>
          <p14:tracePt t="100111" x="7921625" y="1689100"/>
          <p14:tracePt t="100123" x="7964488" y="1739900"/>
          <p14:tracePt t="100127" x="7985125" y="1774825"/>
          <p14:tracePt t="100139" x="7999413" y="1817688"/>
          <p14:tracePt t="100147" x="8013700" y="1854200"/>
          <p14:tracePt t="100161" x="8021638" y="1889125"/>
          <p14:tracePt t="100165" x="8021638" y="1924050"/>
          <p14:tracePt t="100171" x="8035925" y="1974850"/>
          <p14:tracePt t="100181" x="8035925" y="2017713"/>
          <p14:tracePt t="100188" x="8035925" y="2052638"/>
          <p14:tracePt t="100192" x="8035925" y="2089150"/>
          <p14:tracePt t="100204" x="8035925" y="2124075"/>
          <p14:tracePt t="100211" x="8021638" y="2174875"/>
          <p14:tracePt t="100215" x="8021638" y="2203450"/>
          <p14:tracePt t="100227" x="7999413" y="2238375"/>
          <p14:tracePt t="100235" x="7985125" y="2266950"/>
          <p14:tracePt t="100240" x="7970838" y="2301875"/>
          <p14:tracePt t="100257" x="7950200" y="2352675"/>
          <p14:tracePt t="100271" x="7935913" y="2366963"/>
          <p14:tracePt t="100275" x="7921625" y="2387600"/>
          <p14:tracePt t="100286" x="7913688" y="2401888"/>
          <p14:tracePt t="100295" x="7899400" y="2416175"/>
          <p14:tracePt t="100313" x="7885113" y="2430463"/>
          <p14:tracePt t="100318" x="7870825" y="2438400"/>
          <p14:tracePt t="100323" x="7850188" y="2452688"/>
          <p14:tracePt t="100337" x="7850188" y="2466975"/>
          <p14:tracePt t="100343" x="7835900" y="2481263"/>
          <p14:tracePt t="100348" x="7821613" y="2481263"/>
          <p14:tracePt t="100362" x="7813675" y="2487613"/>
          <p14:tracePt t="100367" x="7799388" y="2501900"/>
          <p14:tracePt t="100373" x="7785100" y="2501900"/>
          <p14:tracePt t="100378" x="7785100" y="2516188"/>
          <p14:tracePt t="100396" x="7764463" y="2530475"/>
          <p14:tracePt t="100422" x="7750175" y="2538413"/>
          <p14:tracePt t="100438" x="7735888" y="2538413"/>
          <p14:tracePt t="100444" x="7707313" y="2552700"/>
          <p14:tracePt t="100458" x="7700963" y="2566988"/>
          <p14:tracePt t="100463" x="7672388" y="2581275"/>
          <p14:tracePt t="100481" x="7621588" y="2616200"/>
          <p14:tracePt t="100489" x="7472363" y="2716213"/>
          <p14:tracePt t="100494" x="7308850" y="2830513"/>
          <p14:tracePt t="100499" x="7158038" y="2930525"/>
          <p14:tracePt t="100515" x="6759575" y="3228975"/>
          <p14:tracePt t="100531" x="6281738" y="3563938"/>
          <p14:tracePt t="100542" x="6018213" y="3763963"/>
          <p14:tracePt t="111348" x="6046788" y="3729038"/>
          <p14:tracePt t="111360" x="6110288" y="3692525"/>
          <p14:tracePt t="111364" x="6181725" y="3643313"/>
          <p14:tracePt t="111376" x="6281738" y="3578225"/>
          <p14:tracePt t="111380" x="6330950" y="3557588"/>
          <p14:tracePt t="111393" x="6496050" y="3463925"/>
          <p14:tracePt t="111399" x="6623050" y="3414713"/>
          <p14:tracePt t="111405" x="6759575" y="3365500"/>
          <p14:tracePt t="111416" x="6908800" y="3314700"/>
          <p14:tracePt t="111421" x="7058025" y="3279775"/>
          <p14:tracePt t="111432" x="7208838" y="3243263"/>
          <p14:tracePt t="111438" x="7372350" y="3228975"/>
          <p14:tracePt t="111446" x="7521575" y="3214688"/>
          <p14:tracePt t="111451" x="7600950" y="3200400"/>
          <p14:tracePt t="111466" x="7735888" y="3194050"/>
          <p14:tracePt t="111473" x="7864475" y="3179763"/>
          <p14:tracePt t="111477" x="7964488" y="3179763"/>
          <p14:tracePt t="111483" x="8050213" y="3165475"/>
          <p14:tracePt t="111499" x="8148638" y="3165475"/>
          <p14:tracePt t="111509" x="8213725" y="3165475"/>
          <p14:tracePt t="111519" x="8248650" y="3165475"/>
          <p14:tracePt t="111528" x="8270875" y="3165475"/>
          <p14:tracePt t="111540" x="8299450" y="3165475"/>
          <p14:tracePt t="111544" x="8313738" y="3165475"/>
          <p14:tracePt t="111548" x="8328025" y="3165475"/>
          <p14:tracePt t="111574" x="8334375" y="3165475"/>
          <p14:tracePt t="111582" x="8334375" y="3179763"/>
          <p14:tracePt t="111630" x="8328025" y="3179763"/>
          <p14:tracePt t="111646" x="8313738" y="3194050"/>
          <p14:tracePt t="111658" x="8299450" y="3194050"/>
          <p14:tracePt t="111662" x="8285163" y="3194050"/>
          <p14:tracePt t="111674" x="8262938" y="3194050"/>
          <p14:tracePt t="111678" x="8234363" y="3194050"/>
          <p14:tracePt t="111689" x="8220075" y="3194050"/>
          <p14:tracePt t="111693" x="8199438" y="3194050"/>
          <p14:tracePt t="111705" x="8162925" y="3194050"/>
          <p14:tracePt t="111711" x="8121650" y="3194050"/>
          <p14:tracePt t="111717" x="8099425" y="3194050"/>
          <p14:tracePt t="111728" x="8064500" y="3194050"/>
          <p14:tracePt t="111736" x="8021638" y="3194050"/>
          <p14:tracePt t="111744" x="7970838" y="3194050"/>
          <p14:tracePt t="111752" x="7935913" y="3194050"/>
          <p14:tracePt t="111758" x="7870825" y="3194050"/>
          <p14:tracePt t="111766" x="7821613" y="3194050"/>
          <p14:tracePt t="111776" x="7764463" y="3194050"/>
          <p14:tracePt t="111784" x="7707313" y="3194050"/>
          <p14:tracePt t="111801" x="7650163" y="3194050"/>
          <p14:tracePt t="111806" x="7572375" y="3194050"/>
          <p14:tracePt t="111810" x="7507288" y="3194050"/>
          <p14:tracePt t="111817" x="7450138" y="3194050"/>
          <p14:tracePt t="111825" x="7386638" y="3194050"/>
          <p14:tracePt t="111840" x="7321550" y="3194050"/>
          <p14:tracePt t="111844" x="7272338" y="3194050"/>
          <p14:tracePt t="111848" x="7208838" y="3194050"/>
          <p14:tracePt t="111859" x="7143750" y="3194050"/>
          <p14:tracePt t="111863" x="7094538" y="3200400"/>
          <p14:tracePt t="111876" x="7043738" y="3200400"/>
          <p14:tracePt t="111880" x="6986588" y="3214688"/>
          <p14:tracePt t="111890" x="6937375" y="3214688"/>
          <p14:tracePt t="111894" x="6923088" y="3214688"/>
          <p14:tracePt t="111906" x="6873875" y="3228975"/>
          <p14:tracePt t="111917" x="6845300" y="3228975"/>
          <p14:tracePt t="111921" x="6808788" y="3228975"/>
          <p14:tracePt t="111931" x="6773863" y="3243263"/>
          <p14:tracePt t="111935" x="6737350" y="3243263"/>
          <p14:tracePt t="112232" x="6745288" y="3243263"/>
          <p14:tracePt t="112240" x="6773863" y="3243263"/>
          <p14:tracePt t="112248" x="6794500" y="3243263"/>
          <p14:tracePt t="112259" x="6837363" y="3251200"/>
          <p14:tracePt t="112269" x="6888163" y="3251200"/>
          <p14:tracePt t="112277" x="6937375" y="3251200"/>
          <p14:tracePt t="112285" x="6986588" y="3265488"/>
          <p14:tracePt t="112295" x="7037388" y="3265488"/>
          <p14:tracePt t="112305" x="7094538" y="3279775"/>
          <p14:tracePt t="112308" x="7143750" y="3279775"/>
          <p14:tracePt t="112318" x="7194550" y="3294063"/>
          <p14:tracePt t="112328" x="7258050" y="3294063"/>
          <p14:tracePt t="112332" x="7321550" y="3300413"/>
          <p14:tracePt t="112343" x="7386638" y="3300413"/>
          <p14:tracePt t="112349" x="7435850" y="3314700"/>
          <p14:tracePt t="112361" x="7500938" y="3314700"/>
          <p14:tracePt t="112365" x="7550150" y="3314700"/>
          <p14:tracePt t="112376" x="7607300" y="3328988"/>
          <p14:tracePt t="112379" x="7658100" y="3328988"/>
          <p14:tracePt t="112390" x="7707313" y="3328988"/>
          <p14:tracePt t="112398" x="7735888" y="3328988"/>
          <p14:tracePt t="112412" x="7799388" y="3328988"/>
          <p14:tracePt t="112418" x="7821613" y="3328988"/>
          <p14:tracePt t="112422" x="7850188" y="3328988"/>
          <p14:tracePt t="112426" x="7870825" y="3328988"/>
          <p14:tracePt t="112438" x="7899400" y="3328988"/>
          <p14:tracePt t="112446" x="7913688" y="3328988"/>
          <p14:tracePt t="112458" x="7935913" y="3328988"/>
          <p14:tracePt t="112478" x="7950200" y="3328988"/>
          <p14:tracePt t="112908" x="7964488" y="3328988"/>
          <p14:tracePt t="112916" x="7970838" y="3328988"/>
          <p14:tracePt t="112925" x="7985125" y="3328988"/>
          <p14:tracePt t="112933" x="7999413" y="3328988"/>
          <p14:tracePt t="112941" x="8013700" y="3343275"/>
          <p14:tracePt t="112950" x="8035925" y="3343275"/>
          <p14:tracePt t="112960" x="8064500" y="3343275"/>
          <p14:tracePt t="112968" x="8070850" y="3351213"/>
          <p14:tracePt t="112979" x="8113713" y="3351213"/>
          <p14:tracePt t="112982" x="8121650" y="3351213"/>
          <p14:tracePt t="112993" x="8162925" y="3365500"/>
          <p14:tracePt t="113000" x="8185150" y="3365500"/>
          <p14:tracePt t="113010" x="8220075" y="3365500"/>
          <p14:tracePt t="113017" x="8248650" y="3365500"/>
          <p14:tracePt t="113028" x="8299450" y="3379788"/>
          <p14:tracePt t="113032" x="8334375" y="3379788"/>
          <p14:tracePt t="113051" x="8413750" y="3394075"/>
          <p14:tracePt t="113056" x="8448675" y="3394075"/>
          <p14:tracePt t="113068" x="8462963" y="3394075"/>
          <p14:tracePt t="113078" x="8534400" y="3400425"/>
          <p14:tracePt t="113081" x="8548688" y="3400425"/>
          <p14:tracePt t="113092" x="8577263" y="3400425"/>
          <p14:tracePt t="113096" x="8612188" y="3414713"/>
          <p14:tracePt t="113109" x="8626475" y="3414713"/>
          <p14:tracePt t="113113" x="8648700" y="3414713"/>
          <p14:tracePt t="113125" x="8677275" y="3414713"/>
          <p14:tracePt t="113129" x="8683625" y="3414713"/>
          <p14:tracePt t="113139" x="8697913" y="3414713"/>
          <p14:tracePt t="113147" x="8712200" y="3414713"/>
          <p14:tracePt t="113151" x="8726488" y="3414713"/>
          <p14:tracePt t="113183" x="8734425" y="3414713"/>
          <p14:tracePt t="113201" x="8734425" y="3429000"/>
          <p14:tracePt t="113449" x="8748713" y="3429000"/>
          <p14:tracePt t="113457" x="8783638" y="3429000"/>
          <p14:tracePt t="113465" x="8826500" y="3429000"/>
          <p14:tracePt t="113474" x="8891588" y="3414713"/>
          <p14:tracePt t="113483" x="8947150" y="3414713"/>
          <p14:tracePt t="113491" x="9026525" y="3400425"/>
          <p14:tracePt t="113499" x="9097963" y="3394075"/>
          <p14:tracePt t="113510" x="9190038" y="3379788"/>
          <p14:tracePt t="113521" x="9261475" y="3365500"/>
          <p14:tracePt t="113525" x="9361488" y="3351213"/>
          <p14:tracePt t="113538" x="9453563" y="3351213"/>
          <p14:tracePt t="113542" x="9553575" y="3328988"/>
          <p14:tracePt t="113546" x="9639300" y="3328988"/>
          <p14:tracePt t="113557" x="9739313" y="3314700"/>
          <p14:tracePt t="113566" x="9825038" y="3314700"/>
          <p14:tracePt t="113574" x="9925050" y="3300413"/>
          <p14:tracePt t="113581" x="10025063" y="3300413"/>
          <p14:tracePt t="113591" x="10102850" y="3294063"/>
          <p14:tracePt t="113598" x="10188575" y="3294063"/>
          <p14:tracePt t="113606" x="10266363" y="3279775"/>
          <p14:tracePt t="113615" x="10337800" y="3279775"/>
          <p14:tracePt t="113622" x="10402888" y="3279775"/>
          <p14:tracePt t="113631" x="10452100" y="3279775"/>
          <p14:tracePt t="113639" x="10517188" y="3279775"/>
          <p14:tracePt t="113647" x="10566400" y="3279775"/>
          <p14:tracePt t="113662" x="10666413" y="3279775"/>
          <p14:tracePt t="113671" x="10701338" y="3279775"/>
          <p14:tracePt t="113678" x="10729913" y="3279775"/>
          <p14:tracePt t="113695" x="10766425" y="3279775"/>
          <p14:tracePt t="113700" x="10787063" y="3294063"/>
          <p14:tracePt t="113707" x="10829925" y="3294063"/>
          <p14:tracePt t="113711" x="10837863" y="3300413"/>
          <p14:tracePt t="113719" x="10866438" y="3300413"/>
          <p14:tracePt t="113723" x="10887075" y="3314700"/>
          <p14:tracePt t="113738" x="10901363" y="3314700"/>
          <p14:tracePt t="113742" x="10915650" y="3328988"/>
          <p14:tracePt t="113751" x="10929938" y="3328988"/>
          <p14:tracePt t="113759" x="10929938" y="3343275"/>
          <p14:tracePt t="113767" x="10937875" y="3343275"/>
          <p14:tracePt t="113777" x="10937875" y="3351213"/>
          <p14:tracePt t="113781" x="10952163" y="3351213"/>
          <p14:tracePt t="113793" x="10952163" y="3365500"/>
          <p14:tracePt t="113809" x="10966450" y="3365500"/>
          <p14:tracePt t="113817" x="10987088" y="3394075"/>
          <p14:tracePt t="113821" x="11001375" y="3414713"/>
          <p14:tracePt t="113835" x="11015663" y="3414713"/>
          <p14:tracePt t="113840" x="11029950" y="3443288"/>
          <p14:tracePt t="113849" x="11036300" y="3457575"/>
          <p14:tracePt t="113871" x="11064875" y="3506788"/>
          <p14:tracePt t="113883" x="11079163" y="3514725"/>
          <p14:tracePt t="113888" x="11079163" y="3529013"/>
          <p14:tracePt t="113897" x="11079163" y="3543300"/>
          <p14:tracePt t="113906" x="11093450" y="3557588"/>
          <p14:tracePt t="113921" x="11093450" y="3563938"/>
          <p14:tracePt t="113929" x="11101388" y="3592513"/>
          <p14:tracePt t="113932" x="11101388" y="3606800"/>
          <p14:tracePt t="113968" x="11115675" y="3614738"/>
          <p14:tracePt t="113973" x="11115675" y="3643313"/>
          <p14:tracePt t="113977" x="11115675" y="3657600"/>
          <p14:tracePt t="113992" x="11115675" y="3663950"/>
          <p14:tracePt t="114011" x="11115675" y="3678238"/>
          <p14:tracePt t="114026" x="11101388" y="3692525"/>
          <p14:tracePt t="114033" x="11101388" y="3706813"/>
          <p14:tracePt t="114044" x="11093450" y="3714750"/>
          <p14:tracePt t="114048" x="11079163" y="3729038"/>
          <p14:tracePt t="114060" x="11064875" y="3743325"/>
          <p14:tracePt t="114064" x="11050588" y="3763963"/>
          <p14:tracePt t="114075" x="11029950" y="3778250"/>
          <p14:tracePt t="114085" x="11015663" y="3792538"/>
          <p14:tracePt t="114098" x="10987088" y="3813175"/>
          <p14:tracePt t="114103" x="10966450" y="3841750"/>
          <p14:tracePt t="114107" x="10929938" y="3863975"/>
          <p14:tracePt t="114111" x="10901363" y="3892550"/>
          <p14:tracePt t="114124" x="10866438" y="3913188"/>
          <p14:tracePt t="114128" x="10829925" y="3956050"/>
          <p14:tracePt t="114155" x="10652125" y="4070350"/>
          <p14:tracePt t="114163" x="10587038" y="4106863"/>
          <p14:tracePt t="114167" x="10523538" y="4141788"/>
          <p14:tracePt t="114180" x="10466388" y="4178300"/>
          <p14:tracePt t="114185" x="10402888" y="4219575"/>
          <p14:tracePt t="114205" x="10323513" y="4256088"/>
          <p14:tracePt t="114210" x="10188575" y="4319588"/>
          <p14:tracePt t="114221" x="10125075" y="4327525"/>
          <p14:tracePt t="114226" x="10067925" y="4356100"/>
          <p14:tracePt t="114238" x="10002838" y="4370388"/>
          <p14:tracePt t="114242" x="9953625" y="4370388"/>
          <p14:tracePt t="114258" x="9888538" y="4370388"/>
          <p14:tracePt t="114263" x="9839325" y="4376738"/>
          <p14:tracePt t="114271" x="9774238" y="4376738"/>
          <p14:tracePt t="114275" x="9725025" y="4376738"/>
          <p14:tracePt t="114279" x="9661525" y="4376738"/>
          <p14:tracePt t="114289" x="9590088" y="4376738"/>
          <p14:tracePt t="114301" x="9525000" y="4376738"/>
          <p14:tracePt t="114305" x="9453563" y="4376738"/>
          <p14:tracePt t="114316" x="9390063" y="4376738"/>
          <p14:tracePt t="114321" x="9297988" y="4376738"/>
          <p14:tracePt t="114332" x="9226550" y="4376738"/>
          <p14:tracePt t="114341" x="9140825" y="4376738"/>
          <p14:tracePt t="114346" x="9047163" y="4376738"/>
          <p14:tracePt t="114371" x="8783638" y="4327525"/>
          <p14:tracePt t="114379" x="8648700" y="4291013"/>
          <p14:tracePt t="114389" x="8612188" y="4270375"/>
          <p14:tracePt t="114393" x="8528050" y="4227513"/>
          <p14:tracePt t="114407" x="8448675" y="4191000"/>
          <p14:tracePt t="114425" x="8362950" y="4141788"/>
          <p14:tracePt t="114428" x="8248650" y="4070350"/>
          <p14:tracePt t="114432" x="8199438" y="4021138"/>
          <p14:tracePt t="114447" x="8148638" y="3978275"/>
          <p14:tracePt t="114451" x="8113713" y="3941763"/>
          <p14:tracePt t="114474" x="8070850" y="3906838"/>
          <p14:tracePt t="114478" x="8021638" y="3827463"/>
          <p14:tracePt t="114485" x="8013700" y="3813175"/>
          <p14:tracePt t="114495" x="7985125" y="3778250"/>
          <p14:tracePt t="114500" x="7964488" y="3757613"/>
          <p14:tracePt t="114524" x="7950200" y="3729038"/>
          <p14:tracePt t="114528" x="7921625" y="3692525"/>
          <p14:tracePt t="114531" x="7913688" y="3678238"/>
          <p14:tracePt t="114543" x="7899400" y="3657600"/>
          <p14:tracePt t="114557" x="7899400" y="3643313"/>
          <p14:tracePt t="114573" x="7899400" y="3629025"/>
          <p14:tracePt t="114578" x="7899400" y="3614738"/>
          <p14:tracePt t="114592" x="7899400" y="3606800"/>
          <p14:tracePt t="114596" x="7899400" y="3592513"/>
          <p14:tracePt t="114613" x="7899400" y="3578225"/>
          <p14:tracePt t="114617" x="7899400" y="3563938"/>
          <p14:tracePt t="114621" x="7913688" y="3557588"/>
          <p14:tracePt t="114631" x="7921625" y="3543300"/>
          <p14:tracePt t="114642" x="7935913" y="3514725"/>
          <p14:tracePt t="114647" x="7964488" y="3492500"/>
          <p14:tracePt t="114651" x="7970838" y="3478213"/>
          <p14:tracePt t="114674" x="8021638" y="3443288"/>
          <p14:tracePt t="114678" x="8050213" y="3414713"/>
          <p14:tracePt t="114689" x="8070850" y="3394075"/>
          <p14:tracePt t="114693" x="8113713" y="3379788"/>
          <p14:tracePt t="114704" x="8162925" y="3365500"/>
          <p14:tracePt t="114709" x="8213725" y="3343275"/>
          <p14:tracePt t="114719" x="8270875" y="3328988"/>
          <p14:tracePt t="114726" x="8334375" y="3314700"/>
          <p14:tracePt t="114739" x="8413750" y="3300413"/>
          <p14:tracePt t="114743" x="8477250" y="3294063"/>
          <p14:tracePt t="114747" x="8548688" y="3279775"/>
          <p14:tracePt t="114768" x="8777288" y="3251200"/>
          <p14:tracePt t="114773" x="8826500" y="3251200"/>
          <p14:tracePt t="114785" x="8975725" y="3243263"/>
          <p14:tracePt t="114789" x="9040813" y="3243263"/>
          <p14:tracePt t="114800" x="9126538" y="3243263"/>
          <p14:tracePt t="114809" x="9312275" y="3243263"/>
          <p14:tracePt t="114813" x="9410700" y="3243263"/>
          <p14:tracePt t="114835" x="9590088" y="3243263"/>
          <p14:tracePt t="114843" x="9710738" y="3243263"/>
          <p14:tracePt t="114847" x="9825038" y="3243263"/>
          <p14:tracePt t="114856" x="9988550" y="3251200"/>
          <p14:tracePt t="114860" x="10039350" y="3265488"/>
          <p14:tracePt t="114873" x="10153650" y="3279775"/>
          <p14:tracePt t="114887" x="10237788" y="3294063"/>
          <p14:tracePt t="114891" x="10323513" y="3300413"/>
          <p14:tracePt t="114894" x="10388600" y="3300413"/>
          <p14:tracePt t="114907" x="10417175" y="3314700"/>
          <p14:tracePt t="114911" x="10466388" y="3314700"/>
          <p14:tracePt t="114923" x="10517188" y="3328988"/>
          <p14:tracePt t="114928" x="10566400" y="3328988"/>
          <p14:tracePt t="114949" x="10587038" y="3328988"/>
          <p14:tracePt t="114957" x="10637838" y="3343275"/>
          <p14:tracePt t="114961" x="10666413" y="3351213"/>
          <p14:tracePt t="114974" x="10680700" y="3351213"/>
          <p14:tracePt t="114979" x="10680700" y="3365500"/>
          <p14:tracePt t="114983" x="10687050" y="3365500"/>
          <p14:tracePt t="114995" x="10701338" y="3365500"/>
          <p14:tracePt t="115008" x="10701338" y="3379788"/>
          <p14:tracePt t="115012" x="10715625" y="3379788"/>
          <p14:tracePt t="115025" x="10715625" y="3394075"/>
          <p14:tracePt t="115038" x="10715625" y="3400425"/>
          <p14:tracePt t="115058" x="10729913" y="3400425"/>
          <p14:tracePt t="115080" x="10729913" y="3414713"/>
          <p14:tracePt t="115098" x="10729913" y="3429000"/>
          <p14:tracePt t="115117" x="10729913" y="3443288"/>
          <p14:tracePt t="115148" x="10729913" y="3457575"/>
          <p14:tracePt t="115160" x="10729913" y="3463925"/>
          <p14:tracePt t="115173" x="10729913" y="3478213"/>
          <p14:tracePt t="115199" x="10729913" y="3492500"/>
          <p14:tracePt t="115207" x="10729913" y="3506788"/>
          <p14:tracePt t="115226" x="10715625" y="3514725"/>
          <p14:tracePt t="115247" x="10701338" y="3529013"/>
          <p14:tracePt t="115259" x="10687050" y="3543300"/>
          <p14:tracePt t="115263" x="10680700" y="3557588"/>
          <p14:tracePt t="115277" x="10666413" y="3563938"/>
          <p14:tracePt t="115281" x="10637838" y="3578225"/>
          <p14:tracePt t="115294" x="10615613" y="3606800"/>
          <p14:tracePt t="115298" x="10580688" y="3643313"/>
          <p14:tracePt t="115305" x="10537825" y="3663950"/>
          <p14:tracePt t="115317" x="10502900" y="3706813"/>
          <p14:tracePt t="115323" x="10452100" y="3743325"/>
          <p14:tracePt t="115327" x="10402888" y="3778250"/>
          <p14:tracePt t="115352" x="10252075" y="3892550"/>
          <p14:tracePt t="115365" x="10202863" y="3927475"/>
          <p14:tracePt t="115371" x="10153650" y="3956050"/>
          <p14:tracePt t="115376" x="10102850" y="3978275"/>
          <p14:tracePt t="115389" x="10053638" y="4021138"/>
          <p14:tracePt t="115394" x="10017125" y="4041775"/>
          <p14:tracePt t="115421" x="9839325" y="4141788"/>
          <p14:tracePt t="115427" x="9774238" y="4170363"/>
          <p14:tracePt t="115439" x="9725025" y="4205288"/>
          <p14:tracePt t="115443" x="9661525" y="4241800"/>
          <p14:tracePt t="115455" x="9610725" y="4270375"/>
          <p14:tracePt t="115474" x="9510713" y="4319588"/>
          <p14:tracePt t="115478" x="9475788" y="4327525"/>
          <p14:tracePt t="115482" x="9424988" y="4356100"/>
          <p14:tracePt t="115506" x="9297988" y="4370388"/>
          <p14:tracePt t="115519" x="9247188" y="4376738"/>
          <p14:tracePt t="115524" x="9212263" y="4376738"/>
          <p14:tracePt t="115534" x="9175750" y="4391025"/>
          <p14:tracePt t="115539" x="9126538" y="4391025"/>
          <p14:tracePt t="115547" x="9075738" y="4405313"/>
          <p14:tracePt t="115558" x="9026525" y="4405313"/>
          <p14:tracePt t="115563" x="8961438" y="4405313"/>
          <p14:tracePt t="115574" x="8897938" y="4405313"/>
          <p14:tracePt t="115581" x="8826500" y="4405313"/>
          <p14:tracePt t="115592" x="8748713" y="4405313"/>
          <p14:tracePt t="115596" x="8677275" y="4405313"/>
          <p14:tracePt t="115607" x="8534400" y="4405313"/>
          <p14:tracePt t="115611" x="8485188" y="4405313"/>
          <p14:tracePt t="115623" x="8399463" y="4370388"/>
          <p14:tracePt t="115627" x="8313738" y="4341813"/>
          <p14:tracePt t="115649" x="8148638" y="4276725"/>
          <p14:tracePt t="115655" x="8070850" y="4227513"/>
          <p14:tracePt t="115659" x="8013700" y="4178300"/>
          <p14:tracePt t="115673" x="7964488" y="4141788"/>
          <p14:tracePt t="115678" x="7913688" y="4106863"/>
          <p14:tracePt t="115682" x="7885113" y="4078288"/>
          <p14:tracePt t="115696" x="7835900" y="4021138"/>
          <p14:tracePt t="115718" x="7785100" y="3941763"/>
          <p14:tracePt t="115729" x="7770813" y="3927475"/>
          <p14:tracePt t="115733" x="7764463" y="3906838"/>
          <p14:tracePt t="115746" x="7764463" y="3892550"/>
          <p14:tracePt t="115751" x="7750175" y="3863975"/>
          <p14:tracePt t="115766" x="7750175" y="3856038"/>
          <p14:tracePt t="115775" x="7750175" y="3841750"/>
          <p14:tracePt t="115780" x="7750175" y="3827463"/>
          <p14:tracePt t="115793" x="7764463" y="3813175"/>
          <p14:tracePt t="115798" x="7785100" y="3806825"/>
          <p14:tracePt t="115814" x="7835900" y="3757613"/>
          <p14:tracePt t="115821" x="7864475" y="3729038"/>
          <p14:tracePt t="115826" x="7950200" y="3657600"/>
          <p14:tracePt t="115833" x="7985125" y="3629025"/>
          <p14:tracePt t="115837" x="8064500" y="3578225"/>
          <p14:tracePt t="115852" x="8213725" y="3463925"/>
          <p14:tracePt t="115868" x="8348663" y="3379788"/>
          <p14:tracePt t="115881" x="8428038" y="3328988"/>
          <p14:tracePt t="115888" x="8499475" y="3294063"/>
          <p14:tracePt t="115892" x="8577263" y="3251200"/>
          <p14:tracePt t="115906" x="8648700" y="3228975"/>
          <p14:tracePt t="115911" x="8726488" y="3200400"/>
          <p14:tracePt t="115934" x="8812213" y="3194050"/>
          <p14:tracePt t="115938" x="8997950" y="3165475"/>
          <p14:tracePt t="115943" x="9075738" y="3165475"/>
          <p14:tracePt t="115948" x="9147175" y="3165475"/>
          <p14:tracePt t="115961" x="9240838" y="3165475"/>
          <p14:tracePt t="115965" x="9312275" y="3165475"/>
          <p14:tracePt t="115976" x="9390063" y="3165475"/>
          <p14:tracePt t="115999" x="9590088" y="3228975"/>
          <p14:tracePt t="116010" x="9661525" y="3251200"/>
          <p14:tracePt t="116014" x="9753600" y="3279775"/>
          <p14:tracePt t="116025" x="9859963" y="3314700"/>
          <p14:tracePt t="116038" x="10002838" y="3365500"/>
          <p14:tracePt t="116050" x="10074275" y="3394075"/>
          <p14:tracePt t="116055" x="10166350" y="3414713"/>
          <p14:tracePt t="116065" x="10266363" y="3457575"/>
          <p14:tracePt t="116071" x="10352088" y="3492500"/>
          <p14:tracePt t="116083" x="10423525" y="3514725"/>
          <p14:tracePt t="116087" x="10517188" y="3557588"/>
          <p14:tracePt t="116101" x="10652125" y="3606800"/>
          <p14:tracePt t="116114" x="10701338" y="3629025"/>
          <p14:tracePt t="116118" x="10752138" y="3663950"/>
          <p14:tracePt t="116127" x="10801350" y="3692525"/>
          <p14:tracePt t="116139" x="10815638" y="3706813"/>
          <p14:tracePt t="116144" x="10852150" y="3714750"/>
          <p14:tracePt t="116156" x="10866438" y="3743325"/>
          <p14:tracePt t="116169" x="10887075" y="3757613"/>
          <p14:tracePt t="116173" x="10901363" y="3763963"/>
          <p14:tracePt t="116177" x="10915650" y="3778250"/>
          <p14:tracePt t="116198" x="10915650" y="3792538"/>
          <p14:tracePt t="116215" x="10929938" y="3792538"/>
          <p14:tracePt t="116231" x="10929938" y="3806825"/>
          <p14:tracePt t="116263" x="10915650" y="3806825"/>
          <p14:tracePt t="116276" x="10901363" y="3806825"/>
          <p14:tracePt t="116280" x="10887075" y="3813175"/>
          <p14:tracePt t="116291" x="10852150" y="3813175"/>
          <p14:tracePt t="116307" x="10701338" y="3878263"/>
          <p14:tracePt t="116312" x="10615613" y="3906838"/>
          <p14:tracePt t="116324" x="10517188" y="3927475"/>
          <p14:tracePt t="116328" x="10452100" y="3956050"/>
          <p14:tracePt t="116341" x="10266363" y="4006850"/>
          <p14:tracePt t="116346" x="10153650" y="4027488"/>
          <p14:tracePt t="116356" x="10017125" y="4070350"/>
          <p14:tracePt t="116360" x="9888538" y="4092575"/>
          <p14:tracePt t="116374" x="9825038" y="4106863"/>
          <p14:tracePt t="116382" x="9710738" y="4121150"/>
          <p14:tracePt t="116388" x="9539288" y="4141788"/>
          <p14:tracePt t="116395" x="9490075" y="4141788"/>
          <p14:tracePt t="116406" x="9390063" y="4141788"/>
          <p14:tracePt t="116413" x="9275763" y="4141788"/>
          <p14:tracePt t="116417" x="9190038" y="4141788"/>
          <p14:tracePt t="116427" x="9112250" y="4141788"/>
          <p14:tracePt t="116431" x="9026525" y="4141788"/>
          <p14:tracePt t="116446" x="8947150" y="4141788"/>
          <p14:tracePt t="116455" x="8863013" y="4141788"/>
          <p14:tracePt t="116459" x="8777288" y="4141788"/>
          <p14:tracePt t="116468" x="8712200" y="4141788"/>
          <p14:tracePt t="116478" x="8634413" y="4127500"/>
          <p14:tracePt t="116483" x="8562975" y="4121150"/>
          <p14:tracePt t="116493" x="8499475" y="4121150"/>
          <p14:tracePt t="116506" x="8434388" y="4106863"/>
          <p14:tracePt t="116511" x="8385175" y="4092575"/>
          <p14:tracePt t="116514" x="8334375" y="4078288"/>
          <p14:tracePt t="116529" x="8270875" y="4070350"/>
          <p14:tracePt t="116533" x="8234363" y="4041775"/>
          <p14:tracePt t="116538" x="8185150" y="4027488"/>
          <p14:tracePt t="116564" x="8070850" y="3956050"/>
          <p14:tracePt t="116568" x="8035925" y="3941763"/>
          <p14:tracePt t="116581" x="8013700" y="3927475"/>
          <p14:tracePt t="116584" x="7985125" y="3892550"/>
          <p14:tracePt t="116598" x="7950200" y="3878263"/>
          <p14:tracePt t="116604" x="7921625" y="3856038"/>
          <p14:tracePt t="116609" x="7913688" y="3827463"/>
          <p14:tracePt t="116628" x="7870825" y="3792538"/>
          <p14:tracePt t="116637" x="7850188" y="3778250"/>
          <p14:tracePt t="116646" x="7835900" y="3757613"/>
          <p14:tracePt t="116650" x="7821613" y="3743325"/>
          <p14:tracePt t="116663" x="7813675" y="3729038"/>
          <p14:tracePt t="116677" x="7799388" y="3706813"/>
          <p14:tracePt t="116684" x="7785100" y="3678238"/>
          <p14:tracePt t="116696" x="7770813" y="3663950"/>
          <p14:tracePt t="116701" x="7764463" y="3657600"/>
          <p14:tracePt t="116730" x="7750175" y="3643313"/>
          <p14:tracePt t="116734" x="7721600" y="3614738"/>
          <p14:tracePt t="116738" x="7707313" y="3606800"/>
          <p14:tracePt t="116750" x="7700963" y="3592513"/>
          <p14:tracePt t="116760" x="7686675" y="3578225"/>
          <p14:tracePt t="116773" x="7686675" y="3563938"/>
          <p14:tracePt t="116777" x="7672388" y="3557588"/>
          <p14:tracePt t="116780" x="7672388" y="3543300"/>
          <p14:tracePt t="116788" x="7658100" y="3543300"/>
          <p14:tracePt t="116806" x="7650163" y="3514725"/>
          <p14:tracePt t="116823" x="7650163" y="3506788"/>
          <p14:tracePt t="116837" x="7650163" y="3492500"/>
          <p14:tracePt t="116883" x="7650163" y="3478213"/>
          <p14:tracePt t="116930" x="7658100" y="3478213"/>
          <p14:tracePt t="117014" x="7658100" y="3492500"/>
          <p14:tracePt t="130792" x="7672388" y="3478213"/>
          <p14:tracePt t="130804" x="7700963" y="3478213"/>
          <p14:tracePt t="130808" x="7735888" y="3463925"/>
          <p14:tracePt t="130818" x="7764463" y="3457575"/>
          <p14:tracePt t="130823" x="7813675" y="3429000"/>
          <p14:tracePt t="130835" x="7850188" y="3414713"/>
          <p14:tracePt t="130840" x="7899400" y="3394075"/>
          <p14:tracePt t="130846" x="7964488" y="3379788"/>
          <p14:tracePt t="130861" x="8013700" y="3365500"/>
          <p14:tracePt t="130865" x="8070850" y="3343275"/>
          <p14:tracePt t="130873" x="8134350" y="3328988"/>
          <p14:tracePt t="130877" x="8199438" y="3300413"/>
          <p14:tracePt t="130892" x="8313738" y="3279775"/>
          <p14:tracePt t="130899" x="8362950" y="3279775"/>
          <p14:tracePt t="130904" x="8434388" y="3251200"/>
          <p14:tracePt t="130915" x="8513763" y="3243263"/>
          <p14:tracePt t="130921" x="8612188" y="3228975"/>
          <p14:tracePt t="130925" x="8697913" y="3214688"/>
          <p14:tracePt t="130940" x="8783638" y="3200400"/>
          <p14:tracePt t="130944" x="8891588" y="3194050"/>
          <p14:tracePt t="130950" x="8990013" y="3194050"/>
          <p14:tracePt t="130961" x="9075738" y="3179763"/>
          <p14:tracePt t="130969" x="9147175" y="3179763"/>
          <p14:tracePt t="130974" x="9175750" y="3179763"/>
          <p14:tracePt t="130988" x="9275763" y="3165475"/>
          <p14:tracePt t="130992" x="9290050" y="3165475"/>
          <p14:tracePt t="131005" x="9340850" y="3165475"/>
          <p14:tracePt t="131009" x="9375775" y="3151188"/>
          <p14:tracePt t="131024" x="9410700" y="3151188"/>
          <p14:tracePt t="131029" x="9439275" y="3151188"/>
          <p14:tracePt t="131032" x="9461500" y="3151188"/>
          <p14:tracePt t="131043" x="9490075" y="3151188"/>
          <p14:tracePt t="131047" x="9510713" y="3151188"/>
          <p14:tracePt t="131054" x="9539288" y="3151188"/>
          <p14:tracePt t="131068" x="9553575" y="3151188"/>
          <p14:tracePt t="131071" x="9561513" y="3151188"/>
          <p14:tracePt t="131081" x="9575800" y="3151188"/>
          <p14:tracePt t="131093" x="9590088" y="3151188"/>
          <p14:tracePt t="131096" x="9604375" y="3151188"/>
          <p14:tracePt t="131114" x="9610725" y="3151188"/>
          <p14:tracePt t="131123" x="9625013" y="3151188"/>
          <p14:tracePt t="131137" x="9639300" y="3151188"/>
          <p14:tracePt t="131154" x="9653588" y="3151188"/>
          <p14:tracePt t="131178" x="9661525" y="3165475"/>
          <p14:tracePt t="131195" x="9675813" y="3165475"/>
          <p14:tracePt t="131224" x="9675813" y="3179763"/>
          <p14:tracePt t="131228" x="9690100" y="3194050"/>
          <p14:tracePt t="131232" x="9690100" y="3200400"/>
          <p14:tracePt t="131244" x="9690100" y="3214688"/>
          <p14:tracePt t="131260" x="9690100" y="3228975"/>
          <p14:tracePt t="131264" x="9690100" y="3243263"/>
          <p14:tracePt t="131274" x="9690100" y="3251200"/>
          <p14:tracePt t="131281" x="9704388" y="3251200"/>
          <p14:tracePt t="131291" x="9704388" y="3265488"/>
          <p14:tracePt t="131299" x="9704388" y="3279775"/>
          <p14:tracePt t="131313" x="9704388" y="3314700"/>
          <p14:tracePt t="131323" x="9704388" y="3351213"/>
          <p14:tracePt t="131333" x="9704388" y="3379788"/>
          <p14:tracePt t="131338" x="9704388" y="3429000"/>
          <p14:tracePt t="131359" x="9704388" y="3514725"/>
          <p14:tracePt t="131362" x="9704388" y="3557588"/>
          <p14:tracePt t="131373" x="9704388" y="3578225"/>
          <p14:tracePt t="131377" x="9704388" y="3614738"/>
          <p14:tracePt t="131393" x="9704388" y="3657600"/>
          <p14:tracePt t="131396" x="9704388" y="3678238"/>
          <p14:tracePt t="131407" x="9704388" y="3692525"/>
          <p14:tracePt t="131411" x="9704388" y="3706813"/>
          <p14:tracePt t="131421" x="9704388" y="3714750"/>
          <p14:tracePt t="131429" x="9704388" y="3729038"/>
          <p14:tracePt t="131445" x="9704388" y="3743325"/>
          <p14:tracePt t="131459" x="9704388" y="3757613"/>
          <p14:tracePt t="131469" x="9704388" y="3778250"/>
          <p14:tracePt t="131478" x="9704388" y="3792538"/>
          <p14:tracePt t="131490" x="9704388" y="3806825"/>
          <p14:tracePt t="131494" x="9704388" y="3827463"/>
          <p14:tracePt t="131501" x="9704388" y="3856038"/>
          <p14:tracePt t="131510" x="9690100" y="3863975"/>
          <p14:tracePt t="131524" x="9675813" y="3892550"/>
          <p14:tracePt t="131534" x="9675813" y="3906838"/>
          <p14:tracePt t="131544" x="9675813" y="3913188"/>
          <p14:tracePt t="131549" x="9661525" y="3927475"/>
          <p14:tracePt t="131564" x="9661525" y="3941763"/>
          <p14:tracePt t="131568" x="9653588" y="3941763"/>
          <p14:tracePt t="131573" x="9653588" y="3956050"/>
          <p14:tracePt t="131581" x="9639300" y="3963988"/>
          <p14:tracePt t="131592" x="9639300" y="3978275"/>
          <p14:tracePt t="131596" x="9625013" y="3992563"/>
          <p14:tracePt t="131608" x="9610725" y="4006850"/>
          <p14:tracePt t="131612" x="9604375" y="4021138"/>
          <p14:tracePt t="131626" x="9590088" y="4041775"/>
          <p14:tracePt t="131635" x="9561513" y="4056063"/>
          <p14:tracePt t="131642" x="9553575" y="4070350"/>
          <p14:tracePt t="131646" x="9525000" y="4078288"/>
          <p14:tracePt t="131659" x="9510713" y="4092575"/>
          <p14:tracePt t="131663" x="9490075" y="4106863"/>
          <p14:tracePt t="131669" x="9475788" y="4121150"/>
          <p14:tracePt t="131681" x="9461500" y="4127500"/>
          <p14:tracePt t="131685" x="9453563" y="4127500"/>
          <p14:tracePt t="131695" x="9424988" y="4141788"/>
          <p14:tracePt t="131704" x="9396413" y="4156075"/>
          <p14:tracePt t="131713" x="9375775" y="4156075"/>
          <p14:tracePt t="131717" x="9347200" y="4170363"/>
          <p14:tracePt t="131728" x="9340850" y="4178300"/>
          <p14:tracePt t="131732" x="9312275" y="4178300"/>
          <p14:tracePt t="131745" x="9275763" y="4178300"/>
          <p14:tracePt t="131750" x="9261475" y="4191000"/>
          <p14:tracePt t="131765" x="9197975" y="4191000"/>
          <p14:tracePt t="131777" x="9190038" y="4205288"/>
          <p14:tracePt t="131781" x="9161463" y="4205288"/>
          <p14:tracePt t="131792" x="9140825" y="4205288"/>
          <p14:tracePt t="131801" x="9126538" y="4205288"/>
          <p14:tracePt t="131806" x="9112250" y="4205288"/>
          <p14:tracePt t="131819" x="9090025" y="4205288"/>
          <p14:tracePt t="131823" x="9061450" y="4191000"/>
          <p14:tracePt t="131832" x="9047163" y="4191000"/>
          <p14:tracePt t="131840" x="9026525" y="4191000"/>
          <p14:tracePt t="131845" x="8990013" y="4178300"/>
          <p14:tracePt t="131856" x="8975725" y="4178300"/>
          <p14:tracePt t="131871" x="8897938" y="4170363"/>
          <p14:tracePt t="131878" x="8863013" y="4170363"/>
          <p14:tracePt t="131889" x="8826500" y="4170363"/>
          <p14:tracePt t="131897" x="8783638" y="4170363"/>
          <p14:tracePt t="131917" x="8777288" y="4170363"/>
          <p14:tracePt t="131921" x="8712200" y="4170363"/>
          <p14:tracePt t="131925" x="8677275" y="4170363"/>
          <p14:tracePt t="131938" x="8626475" y="4170363"/>
          <p14:tracePt t="131941" x="8597900" y="4156075"/>
          <p14:tracePt t="131951" x="8577263" y="4156075"/>
          <p14:tracePt t="131962" x="8528050" y="4141788"/>
          <p14:tracePt t="131966" x="8499475" y="4141788"/>
          <p14:tracePt t="131975" x="8477250" y="4127500"/>
          <p14:tracePt t="131982" x="8448675" y="4127500"/>
          <p14:tracePt t="131999" x="8399463" y="4106863"/>
          <p14:tracePt t="132005" x="8385175" y="4106863"/>
          <p14:tracePt t="132009" x="8334375" y="4078288"/>
          <p14:tracePt t="132021" x="8328025" y="4078288"/>
          <p14:tracePt t="132026" x="8299450" y="4070350"/>
          <p14:tracePt t="132030" x="8270875" y="4070350"/>
          <p14:tracePt t="132046" x="8234363" y="4041775"/>
          <p14:tracePt t="132059" x="8213725" y="4027488"/>
          <p14:tracePt t="132068" x="8199438" y="4021138"/>
          <p14:tracePt t="132073" x="8170863" y="4006850"/>
          <p14:tracePt t="132083" x="8162925" y="3992563"/>
          <p14:tracePt t="132093" x="8134350" y="3963988"/>
          <p14:tracePt t="132097" x="8121650" y="3956050"/>
          <p14:tracePt t="132108" x="8099425" y="3941763"/>
          <p14:tracePt t="132114" x="8085138" y="3913188"/>
          <p14:tracePt t="132118" x="8070850" y="3892550"/>
          <p14:tracePt t="132142" x="8035925" y="3841750"/>
          <p14:tracePt t="132152" x="8021638" y="3827463"/>
          <p14:tracePt t="132162" x="8021638" y="3813175"/>
          <p14:tracePt t="132171" x="8021638" y="3806825"/>
          <p14:tracePt t="132176" x="8021638" y="3792538"/>
          <p14:tracePt t="132194" x="8021638" y="3757613"/>
          <p14:tracePt t="132204" x="8035925" y="3729038"/>
          <p14:tracePt t="132209" x="8050213" y="3706813"/>
          <p14:tracePt t="132224" x="8121650" y="3629025"/>
          <p14:tracePt t="132234" x="8162925" y="3592513"/>
          <p14:tracePt t="132246" x="8213725" y="3543300"/>
          <p14:tracePt t="132254" x="8285163" y="3506788"/>
          <p14:tracePt t="132263" x="8348663" y="3463925"/>
          <p14:tracePt t="132267" x="8428038" y="3429000"/>
          <p14:tracePt t="132271" x="8513763" y="3394075"/>
          <p14:tracePt t="132287" x="8583613" y="3351213"/>
          <p14:tracePt t="132291" x="8734425" y="3314700"/>
          <p14:tracePt t="132295" x="8797925" y="3300413"/>
          <p14:tracePt t="132307" x="8891588" y="3294063"/>
          <p14:tracePt t="132311" x="8975725" y="3294063"/>
          <p14:tracePt t="132325" x="9061450" y="3294063"/>
          <p14:tracePt t="132329" x="9140825" y="3294063"/>
          <p14:tracePt t="132339" x="9197975" y="3294063"/>
          <p14:tracePt t="132347" x="9247188" y="3294063"/>
          <p14:tracePt t="132355" x="9312275" y="3294063"/>
          <p14:tracePt t="132371" x="9347200" y="3294063"/>
          <p14:tracePt t="132375" x="9396413" y="3294063"/>
          <p14:tracePt t="132379" x="9453563" y="3314700"/>
          <p14:tracePt t="132388" x="9504363" y="3328988"/>
          <p14:tracePt t="132396" x="9553575" y="3343275"/>
          <p14:tracePt t="132405" x="9575800" y="3351213"/>
          <p14:tracePt t="132421" x="9639300" y="3379788"/>
          <p14:tracePt t="132425" x="9690100" y="3400425"/>
          <p14:tracePt t="132441" x="9710738" y="3429000"/>
          <p14:tracePt t="132445" x="9739313" y="3443288"/>
          <p14:tracePt t="132449" x="9753600" y="3457575"/>
          <p14:tracePt t="132459" x="9774238" y="3463925"/>
          <p14:tracePt t="132472" x="9774238" y="3478213"/>
          <p14:tracePt t="132481" x="9788525" y="3492500"/>
          <p14:tracePt t="132492" x="9788525" y="3506788"/>
          <p14:tracePt t="132501" x="9802813" y="3514725"/>
          <p14:tracePt t="132518" x="9802813" y="3529013"/>
          <p14:tracePt t="132533" x="9802813" y="3543300"/>
          <p14:tracePt t="132545" x="9802813" y="3557588"/>
          <p14:tracePt t="132555" x="9788525" y="3563938"/>
          <p14:tracePt t="132565" x="9774238" y="3578225"/>
          <p14:tracePt t="132573" x="9759950" y="3606800"/>
          <p14:tracePt t="132590" x="9739313" y="3629025"/>
          <p14:tracePt t="132597" x="9653588" y="3714750"/>
          <p14:tracePt t="132608" x="9604375" y="3763963"/>
          <p14:tracePt t="132612" x="9539288" y="3813175"/>
          <p14:tracePt t="132624" x="9461500" y="3878263"/>
          <p14:tracePt t="132639" x="9396413" y="3927475"/>
          <p14:tracePt t="132643" x="9175750" y="4121150"/>
          <p14:tracePt t="132657" x="9061450" y="4191000"/>
          <p14:tracePt t="132661" x="8961438" y="4270375"/>
          <p14:tracePt t="132674" x="8848725" y="4341813"/>
          <p14:tracePt t="132678" x="8797925" y="4376738"/>
          <p14:tracePt t="132682" x="8697913" y="4441825"/>
          <p14:tracePt t="132695" x="8583613" y="4519613"/>
          <p14:tracePt t="132707" x="8499475" y="4570413"/>
          <p14:tracePt t="132710" x="8385175" y="4619625"/>
          <p14:tracePt t="132714" x="8285163" y="4654550"/>
          <p14:tracePt t="132729" x="8199438" y="4683125"/>
          <p14:tracePt t="132732" x="8113713" y="4705350"/>
          <p14:tracePt t="132740" x="7950200" y="4719638"/>
          <p14:tracePt t="132755" x="7885113" y="4719638"/>
          <p14:tracePt t="132759" x="7785100" y="4719638"/>
          <p14:tracePt t="132763" x="7686675" y="4719638"/>
          <p14:tracePt t="132774" x="7586663" y="4719638"/>
          <p14:tracePt t="132790" x="7500938" y="4683125"/>
          <p14:tracePt t="132794" x="7421563" y="4640263"/>
          <p14:tracePt t="132798" x="7350125" y="4605338"/>
          <p14:tracePt t="132809" x="7272338" y="4570413"/>
          <p14:tracePt t="132816" x="7223125" y="4519613"/>
          <p14:tracePt t="132821" x="7172325" y="4476750"/>
          <p14:tracePt t="132844" x="7072313" y="4370388"/>
          <p14:tracePt t="132857" x="7058025" y="4341813"/>
          <p14:tracePt t="132861" x="7043738" y="4319588"/>
          <p14:tracePt t="132872" x="7037388" y="4291013"/>
          <p14:tracePt t="132877" x="7023100" y="4256088"/>
          <p14:tracePt t="132900" x="7023100" y="4156075"/>
          <p14:tracePt t="132910" x="7023100" y="4127500"/>
          <p14:tracePt t="132921" x="7023100" y="4092575"/>
          <p14:tracePt t="132934" x="7023100" y="4056063"/>
          <p14:tracePt t="132938" x="7037388" y="4006850"/>
          <p14:tracePt t="132942" x="7072313" y="3956050"/>
          <p14:tracePt t="132950" x="7108825" y="3906838"/>
          <p14:tracePt t="132960" x="7143750" y="3863975"/>
          <p14:tracePt t="132966" x="7194550" y="3813175"/>
          <p14:tracePt t="132978" x="7251700" y="3763963"/>
          <p14:tracePt t="132982" x="7308850" y="3706813"/>
          <p14:tracePt t="132994" x="7358063" y="3663950"/>
          <p14:tracePt t="132999" x="7407275" y="3614738"/>
          <p14:tracePt t="133011" x="7472363" y="3563938"/>
          <p14:tracePt t="133015" x="7521575" y="3529013"/>
          <p14:tracePt t="133027" x="7600950" y="3506788"/>
          <p14:tracePt t="133031" x="7650163" y="3463925"/>
          <p14:tracePt t="133040" x="7707313" y="3443288"/>
          <p14:tracePt t="133050" x="7770813" y="3414713"/>
          <p14:tracePt t="133059" x="7850188" y="3400425"/>
          <p14:tracePt t="133063" x="7913688" y="3394075"/>
          <p14:tracePt t="133081" x="8035925" y="3379788"/>
          <p14:tracePt t="133089" x="8099425" y="3379788"/>
          <p14:tracePt t="133098" x="8162925" y="3379788"/>
          <p14:tracePt t="133102" x="8220075" y="3379788"/>
          <p14:tracePt t="133113" x="8270875" y="3379788"/>
          <p14:tracePt t="133117" x="8334375" y="3394075"/>
          <p14:tracePt t="133134" x="8434388" y="3414713"/>
          <p14:tracePt t="133144" x="8477250" y="3429000"/>
          <p14:tracePt t="133154" x="8528050" y="3443288"/>
          <p14:tracePt t="133172" x="8548688" y="3457575"/>
          <p14:tracePt t="133176" x="8626475" y="3478213"/>
          <p14:tracePt t="133187" x="8648700" y="3492500"/>
          <p14:tracePt t="133196" x="8677275" y="3506788"/>
          <p14:tracePt t="133211" x="8697913" y="3514725"/>
          <p14:tracePt t="133215" x="8748713" y="3543300"/>
          <p14:tracePt t="133228" x="8763000" y="3557588"/>
          <p14:tracePt t="133233" x="8783638" y="3578225"/>
          <p14:tracePt t="133248" x="8797925" y="3592513"/>
          <p14:tracePt t="133254" x="8812213" y="3606800"/>
          <p14:tracePt t="133259" x="8826500" y="3614738"/>
          <p14:tracePt t="133264" x="8834438" y="3629025"/>
          <p14:tracePt t="133276" x="8848725" y="3657600"/>
          <p14:tracePt t="133280" x="8863013" y="3663950"/>
          <p14:tracePt t="133292" x="8877300" y="3678238"/>
          <p14:tracePt t="133296" x="8891588" y="3692525"/>
          <p14:tracePt t="133308" x="8891588" y="3706813"/>
          <p14:tracePt t="133312" x="8891588" y="3714750"/>
          <p14:tracePt t="133325" x="8897938" y="3729038"/>
          <p14:tracePt t="133335" x="8897938" y="3743325"/>
          <p14:tracePt t="133349" x="8897938" y="3757613"/>
          <p14:tracePt t="133355" x="8897938" y="3763963"/>
          <p14:tracePt t="133367" x="8897938" y="3778250"/>
          <p14:tracePt t="133385" x="8897938" y="3792538"/>
          <p14:tracePt t="133402" x="8877300" y="3806825"/>
          <p14:tracePt t="133410" x="8863013" y="3813175"/>
          <p14:tracePt t="133427" x="8826500" y="3841750"/>
          <p14:tracePt t="133432" x="8783638" y="3856038"/>
          <p14:tracePt t="133435" x="8748713" y="3878263"/>
          <p14:tracePt t="133446" x="8677275" y="3892550"/>
          <p14:tracePt t="133450" x="8612188" y="3906838"/>
          <p14:tracePt t="133462" x="8548688" y="3913188"/>
          <p14:tracePt t="133480" x="8477250" y="3927475"/>
          <p14:tracePt t="133484" x="8328025" y="3927475"/>
          <p14:tracePt t="133494" x="8248650" y="3927475"/>
          <p14:tracePt t="133498" x="8170863" y="3927475"/>
          <p14:tracePt t="133508" x="8113713" y="3927475"/>
          <p14:tracePt t="133521" x="8035925" y="3906838"/>
          <p14:tracePt t="133533" x="7999413" y="3878263"/>
          <p14:tracePt t="133538" x="7964488" y="3863975"/>
          <p14:tracePt t="133550" x="7950200" y="3841750"/>
          <p14:tracePt t="133561" x="7935913" y="3827463"/>
          <p14:tracePt t="133565" x="7921625" y="3806825"/>
          <p14:tracePt t="133568" x="7921625" y="3792538"/>
          <p14:tracePt t="133581" x="7921625" y="3778250"/>
          <p14:tracePt t="133593" x="7921625" y="3757613"/>
          <p14:tracePt t="133600" x="7921625" y="3743325"/>
          <p14:tracePt t="133605" x="7921625" y="3714750"/>
          <p14:tracePt t="133609" x="7964488" y="3678238"/>
          <p14:tracePt t="133621" x="8013700" y="3657600"/>
          <p14:tracePt t="133629" x="8050213" y="3614738"/>
          <p14:tracePt t="133637" x="8121650" y="3578225"/>
          <p14:tracePt t="133642" x="8248650" y="3514725"/>
          <p14:tracePt t="133655" x="8348663" y="3478213"/>
          <p14:tracePt t="133659" x="8448675" y="3443288"/>
          <p14:tracePt t="133681" x="8612188" y="3394075"/>
          <p14:tracePt t="133685" x="8726488" y="3365500"/>
          <p14:tracePt t="133695" x="8834438" y="3365500"/>
          <p14:tracePt t="133699" x="8940800" y="3365500"/>
          <p14:tracePt t="133711" x="9040813" y="3365500"/>
          <p14:tracePt t="133732" x="9126538" y="3365500"/>
          <p14:tracePt t="133737" x="9275763" y="3365500"/>
          <p14:tracePt t="133740" x="9340850" y="3394075"/>
          <p14:tracePt t="133752" x="9390063" y="3414713"/>
          <p14:tracePt t="133763" x="9396413" y="3429000"/>
          <p14:tracePt t="133767" x="9461500" y="3457575"/>
          <p14:tracePt t="133771" x="9475788" y="3463925"/>
          <p14:tracePt t="133785" x="9504363" y="3492500"/>
          <p14:tracePt t="133791" x="9525000" y="3514725"/>
          <p14:tracePt t="133795" x="9539288" y="3529013"/>
          <p14:tracePt t="133808" x="9561513" y="3543300"/>
          <p14:tracePt t="133812" x="9575800" y="3563938"/>
          <p14:tracePt t="133824" x="9575800" y="3592513"/>
          <p14:tracePt t="133830" x="9590088" y="3614738"/>
          <p14:tracePt t="133834" x="9604375" y="3657600"/>
          <p14:tracePt t="133848" x="9604375" y="3678238"/>
          <p14:tracePt t="133854" x="9610725" y="3706813"/>
          <p14:tracePt t="133865" x="9610725" y="3743325"/>
          <p14:tracePt t="133875" x="9610725" y="3792538"/>
          <p14:tracePt t="133878" x="9610725" y="3827463"/>
          <p14:tracePt t="133887" x="9590088" y="3878263"/>
          <p14:tracePt t="133891" x="9553575" y="3941763"/>
          <p14:tracePt t="133905" x="9490075" y="4027488"/>
          <p14:tracePt t="133909" x="9424988" y="4106863"/>
          <p14:tracePt t="133924" x="9347200" y="4170363"/>
          <p14:tracePt t="133928" x="9261475" y="4241800"/>
          <p14:tracePt t="133931" x="9212263" y="4276725"/>
          <p14:tracePt t="133944" x="9112250" y="4327525"/>
          <p14:tracePt t="133948" x="9012238" y="4391025"/>
          <p14:tracePt t="133959" x="8834438" y="4456113"/>
          <p14:tracePt t="133974" x="8726488" y="4491038"/>
          <p14:tracePt t="133978" x="8597900" y="4519613"/>
          <p14:tracePt t="133984" x="8477250" y="4519613"/>
          <p14:tracePt t="133989" x="8362950" y="4527550"/>
          <p14:tracePt t="134002" x="8220075" y="4527550"/>
          <p14:tracePt t="134005" x="8099425" y="4527550"/>
          <p14:tracePt t="134021" x="7835900" y="4456113"/>
          <p14:tracePt t="134031" x="7721600" y="4405313"/>
          <p14:tracePt t="134041" x="7607300" y="4341813"/>
          <p14:tracePt t="134045" x="7550150" y="4291013"/>
          <p14:tracePt t="134056" x="7472363" y="4241800"/>
          <p14:tracePt t="134075" x="7386638" y="4170363"/>
          <p14:tracePt t="134079" x="7272338" y="4056063"/>
          <p14:tracePt t="134088" x="7258050" y="4027488"/>
          <p14:tracePt t="134096" x="7237413" y="3992563"/>
          <p14:tracePt t="134107" x="7223125" y="3956050"/>
          <p14:tracePt t="134125" x="7208838" y="3927475"/>
          <p14:tracePt t="134129" x="7208838" y="3878263"/>
          <p14:tracePt t="134135" x="7208838" y="3863975"/>
          <p14:tracePt t="134154" x="7223125" y="3827463"/>
          <p14:tracePt t="134159" x="7335838" y="3757613"/>
          <p14:tracePt t="134172" x="7435850" y="3706813"/>
          <p14:tracePt t="134176" x="7572375" y="3643313"/>
          <p14:tracePt t="134190" x="7721600" y="3578225"/>
          <p14:tracePt t="134194" x="7885113" y="3514725"/>
          <p14:tracePt t="134198" x="8234363" y="3414713"/>
          <p14:tracePt t="134209" x="8334375" y="3394075"/>
          <p14:tracePt t="134217" x="8577263" y="3351213"/>
          <p14:tracePt t="134228" x="8783638" y="3314700"/>
          <p14:tracePt t="134232" x="9026525" y="3314700"/>
          <p14:tracePt t="134239" x="9240838" y="3314700"/>
          <p14:tracePt t="134250" x="9439275" y="3314700"/>
          <p14:tracePt t="134263" x="9639300" y="3314700"/>
          <p14:tracePt t="134274" x="9774238" y="3343275"/>
          <p14:tracePt t="134282" x="9888538" y="3379788"/>
          <p14:tracePt t="134292" x="9974263" y="3414713"/>
          <p14:tracePt t="134301" x="10067925" y="3457575"/>
          <p14:tracePt t="134307" x="10125075" y="3492500"/>
          <p14:tracePt t="134311" x="10153650" y="3506788"/>
          <p14:tracePt t="134324" x="10188575" y="3543300"/>
          <p14:tracePt t="134335" x="10237788" y="3563938"/>
          <p14:tracePt t="134342" x="10266363" y="3606800"/>
          <p14:tracePt t="134346" x="10274300" y="3629025"/>
          <p14:tracePt t="134359" x="10288588" y="3643313"/>
          <p14:tracePt t="134366" x="10302875" y="3657600"/>
          <p14:tracePt t="134371" x="10302875" y="3663950"/>
          <p14:tracePt t="134375" x="10302875" y="3678238"/>
          <p14:tracePt t="134388" x="10302875" y="3692525"/>
          <p14:tracePt t="134401" x="10302875" y="3706813"/>
          <p14:tracePt t="134421" x="10288588" y="3714750"/>
          <p14:tracePt t="134426" x="10266363" y="3729038"/>
          <p14:tracePt t="134435" x="10223500" y="3757613"/>
          <p14:tracePt t="134446" x="10188575" y="3763963"/>
          <p14:tracePt t="134458" x="10125075" y="3792538"/>
          <p14:tracePt t="134463" x="10053638" y="3813175"/>
          <p14:tracePt t="134466" x="9939338" y="3856038"/>
          <p14:tracePt t="134477" x="9839325" y="3892550"/>
          <p14:tracePt t="134482" x="9725025" y="3913188"/>
          <p14:tracePt t="134506" x="9625013" y="3941763"/>
          <p14:tracePt t="134736" x="9610725" y="3941763"/>
          <p14:tracePt t="134745" x="9590088" y="3941763"/>
          <p14:tracePt t="134757" x="9553575" y="3941763"/>
          <p14:tracePt t="134761" x="9525000" y="3941763"/>
          <p14:tracePt t="134771" x="9504363" y="3941763"/>
          <p14:tracePt t="134780" x="9453563" y="3941763"/>
          <p14:tracePt t="134789" x="9410700" y="3941763"/>
          <p14:tracePt t="134793" x="9340850" y="3927475"/>
          <p14:tracePt t="134806" x="9247188" y="3927475"/>
          <p14:tracePt t="134814" x="9190038" y="3927475"/>
          <p14:tracePt t="134823" x="9112250" y="3913188"/>
          <p14:tracePt t="134827" x="9047163" y="3913188"/>
          <p14:tracePt t="134840" x="8975725" y="3892550"/>
          <p14:tracePt t="134844" x="8947150" y="3892550"/>
          <p14:tracePt t="134855" x="8897938" y="3878263"/>
          <p14:tracePt t="134859" x="8863013" y="3856038"/>
          <p14:tracePt t="134869" x="8848725" y="3841750"/>
          <p14:tracePt t="134880" x="8826500" y="3827463"/>
          <p14:tracePt t="134885" x="8812213" y="3813175"/>
          <p14:tracePt t="134894" x="8797925" y="3813175"/>
          <p14:tracePt t="134904" x="8797925" y="3806825"/>
          <p14:tracePt t="134908" x="8783638" y="3792538"/>
          <p14:tracePt t="134930" x="8783638" y="3778250"/>
          <p14:tracePt t="134948" x="8783638" y="3763963"/>
          <p14:tracePt t="134963" x="8797925" y="3763963"/>
          <p14:tracePt t="134972" x="8797925" y="3757613"/>
          <p14:tracePt t="134997" x="8812213" y="3743325"/>
          <p14:tracePt t="135022" x="8826500" y="3729038"/>
          <p14:tracePt t="135047" x="8834438" y="3729038"/>
          <p14:tracePt t="135061" x="8848725" y="3714750"/>
          <p14:tracePt t="135077" x="8863013" y="3714750"/>
          <p14:tracePt t="135096" x="8877300" y="3714750"/>
          <p14:tracePt t="135109" x="8891588" y="3714750"/>
          <p14:tracePt t="135127" x="8897938" y="3714750"/>
          <p14:tracePt t="135135" x="8912225" y="3714750"/>
          <p14:tracePt t="135145" x="8940800" y="3729038"/>
          <p14:tracePt t="135397" x="8947150" y="3729038"/>
          <p14:tracePt t="135408" x="8975725" y="3729038"/>
          <p14:tracePt t="135416" x="9061450" y="3729038"/>
          <p14:tracePt t="135424" x="9112250" y="3729038"/>
          <p14:tracePt t="135434" x="9190038" y="3729038"/>
          <p14:tracePt t="135444" x="9275763" y="3729038"/>
          <p14:tracePt t="135447" x="9347200" y="3743325"/>
          <p14:tracePt t="135457" x="9439275" y="3757613"/>
          <p14:tracePt t="135465" x="9504363" y="3757613"/>
          <p14:tracePt t="135475" x="9575800" y="3763963"/>
          <p14:tracePt t="135488" x="9639300" y="3778250"/>
          <p14:tracePt t="135492" x="9704388" y="3778250"/>
          <p14:tracePt t="135496" x="9725025" y="3792538"/>
          <p14:tracePt t="135507" x="9759950" y="3792538"/>
          <p14:tracePt t="135515" x="9802813" y="3806825"/>
          <p14:tracePt t="135523" x="9839325" y="3806825"/>
          <p14:tracePt t="135534" x="9874250" y="3813175"/>
          <p14:tracePt t="135539" x="9888538" y="3813175"/>
          <p14:tracePt t="135542" x="9902825" y="3827463"/>
          <p14:tracePt t="135554" x="9925050" y="3827463"/>
          <p14:tracePt t="135563" x="9939338" y="3841750"/>
          <p14:tracePt t="135585" x="9953625" y="3856038"/>
          <p14:tracePt t="135672" x="9953625" y="3863975"/>
          <p14:tracePt t="135681" x="9939338" y="3863975"/>
          <p14:tracePt t="135697" x="9925050" y="3878263"/>
          <p14:tracePt t="135706" x="9902825" y="3892550"/>
          <p14:tracePt t="135728" x="9874250" y="3906838"/>
          <p14:tracePt t="135738" x="9853613" y="3906838"/>
          <p14:tracePt t="135742" x="9825038" y="3906838"/>
          <p14:tracePt t="135746" x="9810750" y="3913188"/>
          <p14:tracePt t="135760" x="9788525" y="3913188"/>
          <p14:tracePt t="135767" x="9759950" y="3913188"/>
          <p14:tracePt t="135774" x="9739313" y="3927475"/>
          <p14:tracePt t="135777" x="9725025" y="3927475"/>
          <p14:tracePt t="135789" x="9704388" y="3927475"/>
          <p14:tracePt t="135801" x="9675813" y="3927475"/>
          <p14:tracePt t="135805" x="9661525" y="3927475"/>
          <p14:tracePt t="135809" x="9639300" y="3927475"/>
          <p14:tracePt t="135819" x="9625013" y="3927475"/>
          <p14:tracePt t="135829" x="9610725" y="3927475"/>
          <p14:tracePt t="135833" x="9590088" y="3927475"/>
          <p14:tracePt t="135843" x="9561513" y="3927475"/>
          <p14:tracePt t="135854" x="9553575" y="3913188"/>
          <p14:tracePt t="135866" x="9525000" y="3906838"/>
          <p14:tracePt t="135870" x="9510713" y="3892550"/>
          <p14:tracePt t="135874" x="9490075" y="3892550"/>
          <p14:tracePt t="135887" x="9475788" y="3878263"/>
          <p14:tracePt t="135897" x="9453563" y="3863975"/>
          <p14:tracePt t="135901" x="9424988" y="3863975"/>
          <p14:tracePt t="135913" x="9410700" y="3856038"/>
          <p14:tracePt t="135916" x="9390063" y="3841750"/>
          <p14:tracePt t="135928" x="9375775" y="3827463"/>
          <p14:tracePt t="135938" x="9347200" y="3813175"/>
          <p14:tracePt t="135942" x="9340850" y="3806825"/>
          <p14:tracePt t="135945" x="9312275" y="3792538"/>
          <p14:tracePt t="135958" x="9297988" y="3778250"/>
          <p14:tracePt t="135962" x="9275763" y="3763963"/>
          <p14:tracePt t="135980" x="9247188" y="3743325"/>
          <p14:tracePt t="135992" x="9240838" y="3714750"/>
          <p14:tracePt t="135996" x="9240838" y="3706813"/>
          <p14:tracePt t="136006" x="9226550" y="3692525"/>
          <p14:tracePt t="136015" x="9226550" y="3678238"/>
          <p14:tracePt t="136027" x="9212263" y="3657600"/>
          <p14:tracePt t="136039" x="9212263" y="3643313"/>
          <p14:tracePt t="136043" x="9212263" y="3629025"/>
          <p14:tracePt t="136052" x="9212263" y="3614738"/>
          <p14:tracePt t="136075" x="9212263" y="3606800"/>
          <p14:tracePt t="136084" x="9212263" y="3592513"/>
          <p14:tracePt t="136104" x="9212263" y="3578225"/>
          <p14:tracePt t="136108" x="9226550" y="3563938"/>
          <p14:tracePt t="136121" x="9240838" y="3557588"/>
          <p14:tracePt t="136124" x="9261475" y="3543300"/>
          <p14:tracePt t="136141" x="9312275" y="3506788"/>
          <p14:tracePt t="136147" x="9326563" y="3492500"/>
          <p14:tracePt t="136161" x="9361488" y="3463925"/>
          <p14:tracePt t="136166" x="9375775" y="3457575"/>
          <p14:tracePt t="136179" x="9410700" y="3443288"/>
          <p14:tracePt t="136183" x="9461500" y="3400425"/>
          <p14:tracePt t="136195" x="9475788" y="3400425"/>
          <p14:tracePt t="136201" x="9504363" y="3394075"/>
          <p14:tracePt t="136205" x="9525000" y="3379788"/>
          <p14:tracePt t="136217" x="9553575" y="3365500"/>
          <p14:tracePt t="136222" x="9561513" y="3365500"/>
          <p14:tracePt t="136238" x="9604375" y="3351213"/>
          <p14:tracePt t="136247" x="9610725" y="3351213"/>
          <p14:tracePt t="136255" x="9639300" y="3351213"/>
          <p14:tracePt t="136263" x="9653588" y="3351213"/>
          <p14:tracePt t="136278" x="9675813" y="3351213"/>
          <p14:tracePt t="136282" x="9690100" y="3351213"/>
          <p14:tracePt t="136287" x="9710738" y="3351213"/>
          <p14:tracePt t="136296" x="9739313" y="3351213"/>
          <p14:tracePt t="136304" x="9753600" y="3351213"/>
          <p14:tracePt t="136321" x="9810750" y="3351213"/>
          <p14:tracePt t="136325" x="9839325" y="3351213"/>
          <p14:tracePt t="136334" x="9859963" y="3351213"/>
          <p14:tracePt t="136349" x="9888538" y="3351213"/>
          <p14:tracePt t="136355" x="9910763" y="3351213"/>
          <p14:tracePt t="136359" x="9939338" y="3351213"/>
          <p14:tracePt t="136369" x="9959975" y="3351213"/>
          <p14:tracePt t="136378" x="9988550" y="3351213"/>
          <p14:tracePt t="136390" x="10017125" y="3365500"/>
          <p14:tracePt t="136397" x="10039350" y="3365500"/>
          <p14:tracePt t="136400" x="10067925" y="3379788"/>
          <p14:tracePt t="136412" x="10088563" y="3379788"/>
          <p14:tracePt t="136422" x="10102850" y="3379788"/>
          <p14:tracePt t="136426" x="10125075" y="3394075"/>
          <p14:tracePt t="136429" x="10153650" y="3394075"/>
          <p14:tracePt t="136440" x="10174288" y="3394075"/>
          <p14:tracePt t="136450" x="10188575" y="3400425"/>
          <p14:tracePt t="136455" x="10217150" y="3400425"/>
          <p14:tracePt t="136464" x="10237788" y="3400425"/>
          <p14:tracePt t="136475" x="10252075" y="3414713"/>
          <p14:tracePt t="136479" x="10266363" y="3414713"/>
          <p14:tracePt t="136491" x="10274300" y="3414713"/>
          <p14:tracePt t="136495" x="10288588" y="3429000"/>
          <p14:tracePt t="136501" x="10302875" y="3429000"/>
          <p14:tracePt t="136524" x="10317163" y="3429000"/>
          <p14:tracePt t="136545" x="10317163" y="3443288"/>
          <p14:tracePt t="136598" x="10323513" y="3443288"/>
          <p14:tracePt t="136614" x="10323513" y="3457575"/>
          <p14:tracePt t="136636" x="10337800" y="3457575"/>
          <p14:tracePt t="136640" x="10352088" y="3457575"/>
          <p14:tracePt t="136647" x="10366375" y="3463925"/>
          <p14:tracePt t="136658" x="10374313" y="3463925"/>
          <p14:tracePt t="136664" x="10388600" y="3463925"/>
          <p14:tracePt t="136674" x="10402888" y="3478213"/>
          <p14:tracePt t="136685" x="10423525" y="3492500"/>
          <p14:tracePt t="136690" x="10437813" y="3492500"/>
          <p14:tracePt t="136699" x="10466388" y="3506788"/>
          <p14:tracePt t="136711" x="10474325" y="3514725"/>
          <p14:tracePt t="136716" x="10488613" y="3529013"/>
          <p14:tracePt t="136721" x="10517188" y="3543300"/>
          <p14:tracePt t="136728" x="10523538" y="3557588"/>
          <p14:tracePt t="136742" x="10537825" y="3557588"/>
          <p14:tracePt t="136746" x="10552113" y="3563938"/>
          <p14:tracePt t="136758" x="10566400" y="3578225"/>
          <p14:tracePt t="136773" x="10566400" y="3592513"/>
          <p14:tracePt t="136782" x="10580688" y="3606800"/>
          <p14:tracePt t="136797" x="10587038" y="3606800"/>
          <p14:tracePt t="136801" x="10587038" y="3614738"/>
          <p14:tracePt t="136817" x="10587038" y="3629025"/>
          <p14:tracePt t="136843" x="10587038" y="3643313"/>
          <p14:tracePt t="136872" x="10587038" y="3657600"/>
          <p14:tracePt t="136944" x="10580688" y="3657600"/>
          <p14:tracePt t="136961" x="10566400" y="3657600"/>
          <p14:tracePt t="143891" x="10552113" y="3657600"/>
          <p14:tracePt t="143895" x="10517188" y="3657600"/>
          <p14:tracePt t="143906" x="10488613" y="3657600"/>
          <p14:tracePt t="143914" x="10474325" y="3657600"/>
          <p14:tracePt t="143918" x="10437813" y="3657600"/>
          <p14:tracePt t="143930" x="10417175" y="3657600"/>
          <p14:tracePt t="143934" x="10374313" y="3657600"/>
          <p14:tracePt t="143946" x="10323513" y="3657600"/>
          <p14:tracePt t="143950" x="10266363" y="3663950"/>
          <p14:tracePt t="143963" x="10202863" y="3678238"/>
          <p14:tracePt t="143973" x="10153650" y="3706813"/>
          <p14:tracePt t="143977" x="10088563" y="3714750"/>
          <p14:tracePt t="143987" x="10039350" y="3729038"/>
          <p14:tracePt t="143996" x="9988550" y="3743325"/>
          <p14:tracePt t="144000" x="9959975" y="3743325"/>
          <p14:tracePt t="144012" x="9925050" y="3757613"/>
          <p14:tracePt t="144016" x="9888538" y="3763963"/>
          <p14:tracePt t="144026" x="9853613" y="3763963"/>
          <p14:tracePt t="144030" x="9825038" y="3763963"/>
          <p14:tracePt t="144041" x="9802813" y="3778250"/>
          <p14:tracePt t="144051" x="9774238" y="3778250"/>
          <p14:tracePt t="144055" x="9753600" y="3778250"/>
          <p14:tracePt t="144064" x="9739313" y="3778250"/>
          <p14:tracePt t="144074" x="9725025" y="3778250"/>
          <p14:tracePt t="144081" x="9704388" y="3778250"/>
          <p14:tracePt t="144092" x="9690100" y="3792538"/>
          <p14:tracePt t="144096" x="9675813" y="3792538"/>
          <p14:tracePt t="144109" x="9653588" y="3792538"/>
          <p14:tracePt t="144113" x="9639300" y="3792538"/>
          <p14:tracePt t="144125" x="9610725" y="3792538"/>
          <p14:tracePt t="144139" x="9590088" y="3792538"/>
          <p14:tracePt t="144143" x="9575800" y="3806825"/>
          <p14:tracePt t="144154" x="9561513" y="3806825"/>
          <p14:tracePt t="144162" x="9553575" y="3806825"/>
          <p14:tracePt t="144175" x="9539288" y="3806825"/>
          <p14:tracePt t="144179" x="9525000" y="3806825"/>
          <p14:tracePt t="144187" x="9510713" y="3806825"/>
          <p14:tracePt t="144202" x="9490075" y="3806825"/>
          <p14:tracePt t="144216" x="9475788" y="3806825"/>
          <p14:tracePt t="144221" x="9461500" y="3806825"/>
          <p14:tracePt t="144225" x="9439275" y="3806825"/>
          <p14:tracePt t="144235" x="9424988" y="3806825"/>
          <p14:tracePt t="144240" x="9410700" y="3806825"/>
          <p14:tracePt t="144251" x="9390063" y="3806825"/>
          <p14:tracePt t="144273" x="9347200" y="3806825"/>
          <p14:tracePt t="144277" x="9340850" y="3806825"/>
          <p14:tracePt t="144280" x="9312275" y="3806825"/>
          <p14:tracePt t="144291" x="9297988" y="3806825"/>
          <p14:tracePt t="144299" x="9275763" y="3806825"/>
          <p14:tracePt t="144315" x="9247188" y="3806825"/>
          <p14:tracePt t="144321" x="9240838" y="3813175"/>
          <p14:tracePt t="144325" x="9197975" y="3813175"/>
          <p14:tracePt t="144329" x="9175750" y="3813175"/>
          <p14:tracePt t="144339" x="9147175" y="3813175"/>
          <p14:tracePt t="144359" x="9097963" y="3827463"/>
          <p14:tracePt t="144363" x="9075738" y="3827463"/>
          <p14:tracePt t="144374" x="9040813" y="3827463"/>
          <p14:tracePt t="144378" x="9012238" y="3827463"/>
          <p14:tracePt t="144389" x="8997950" y="3827463"/>
          <p14:tracePt t="144405" x="8947150" y="3827463"/>
          <p14:tracePt t="144414" x="8926513" y="3827463"/>
          <p14:tracePt t="144418" x="8897938" y="3827463"/>
          <p14:tracePt t="144431" x="8891588" y="3827463"/>
          <p14:tracePt t="144442" x="8863013" y="3813175"/>
          <p14:tracePt t="144446" x="8848725" y="3813175"/>
          <p14:tracePt t="144449" x="8834438" y="3813175"/>
          <p14:tracePt t="144461" x="8826500" y="3806825"/>
          <p14:tracePt t="144466" x="8812213" y="3806825"/>
          <p14:tracePt t="144491" x="8783638" y="3806825"/>
          <p14:tracePt t="144762" x="8777288" y="3806825"/>
          <p14:tracePt t="144774" x="8734425" y="3806825"/>
          <p14:tracePt t="144783" x="8712200" y="3806825"/>
          <p14:tracePt t="144791" x="8677275" y="3806825"/>
          <p14:tracePt t="144798" x="8634413" y="3806825"/>
          <p14:tracePt t="144809" x="8583613" y="3813175"/>
          <p14:tracePt t="144817" x="8548688" y="3827463"/>
          <p14:tracePt t="144825" x="8462963" y="3863975"/>
          <p14:tracePt t="144830" x="8362950" y="3906838"/>
          <p14:tracePt t="144842" x="8248650" y="3956050"/>
          <p14:tracePt t="144846" x="8148638" y="4021138"/>
          <p14:tracePt t="144858" x="8021638" y="4070350"/>
          <p14:tracePt t="144862" x="7913688" y="4156075"/>
          <p14:tracePt t="144873" x="7864475" y="4178300"/>
          <p14:tracePt t="144883" x="7770813" y="4241800"/>
          <p14:tracePt t="144888" x="7672388" y="4305300"/>
          <p14:tracePt t="144898" x="7600950" y="4356100"/>
          <p14:tracePt t="144904" x="7521575" y="4405313"/>
          <p14:tracePt t="144915" x="7458075" y="4456113"/>
          <p14:tracePt t="144920" x="7435850" y="4470400"/>
          <p14:tracePt t="144931" x="7400925" y="4491038"/>
          <p14:tracePt t="144935" x="7350125" y="4519613"/>
          <p14:tracePt t="144942" x="7321550" y="4541838"/>
          <p14:tracePt t="144956" x="7300913" y="4556125"/>
          <p14:tracePt t="144960" x="7286625" y="4556125"/>
          <p14:tracePt t="144971" x="7272338" y="4570413"/>
          <p14:tracePt t="144976" x="7258050" y="4570413"/>
          <p14:tracePt t="144985" x="7258050" y="4583113"/>
          <p14:tracePt t="144998" x="7251700" y="4583113"/>
          <p14:tracePt t="145009" x="7251700" y="4591050"/>
          <p14:tracePt t="145063" x="7258050" y="4605338"/>
          <p14:tracePt t="145072" x="7272338" y="4619625"/>
          <p14:tracePt t="145076" x="7300913" y="4633913"/>
          <p14:tracePt t="145080" x="7321550" y="4640263"/>
          <p14:tracePt t="145092" x="7350125" y="4654550"/>
          <p14:tracePt t="145096" x="7372350" y="4668838"/>
          <p14:tracePt t="145108" x="7407275" y="4683125"/>
          <p14:tracePt t="145112" x="7450138" y="4691063"/>
          <p14:tracePt t="145126" x="7486650" y="4705350"/>
          <p14:tracePt t="145138" x="7586663" y="4733925"/>
          <p14:tracePt t="145148" x="7621588" y="4733925"/>
          <p14:tracePt t="145155" x="7686675" y="4740275"/>
          <p14:tracePt t="145159" x="7764463" y="4740275"/>
          <p14:tracePt t="145171" x="7821613" y="4740275"/>
          <p14:tracePt t="145180" x="7899400" y="4740275"/>
          <p14:tracePt t="145184" x="7970838" y="4740275"/>
          <p14:tracePt t="145194" x="8113713" y="4740275"/>
          <p14:tracePt t="145206" x="8213725" y="4733925"/>
          <p14:tracePt t="145210" x="8313738" y="4705350"/>
          <p14:tracePt t="145221" x="8428038" y="4691063"/>
          <p14:tracePt t="145225" x="8477250" y="4683125"/>
          <p14:tracePt t="145232" x="8583613" y="4654550"/>
          <p14:tracePt t="145247" x="8697913" y="4633913"/>
          <p14:tracePt t="145250" x="8877300" y="4605338"/>
          <p14:tracePt t="145267" x="8940800" y="4591050"/>
          <p14:tracePt t="145271" x="9040813" y="4583113"/>
          <p14:tracePt t="145275" x="9147175" y="4556125"/>
          <p14:tracePt t="145279" x="9247188" y="4527550"/>
          <p14:tracePt t="145292" x="9326563" y="4527550"/>
          <p14:tracePt t="145307" x="9396413" y="4519613"/>
          <p14:tracePt t="145312" x="9461500" y="4505325"/>
          <p14:tracePt t="145315" x="9504363" y="4505325"/>
          <p14:tracePt t="145325" x="9553575" y="4505325"/>
          <p14:tracePt t="145329" x="9590088" y="4505325"/>
          <p14:tracePt t="145340" x="9610725" y="4491038"/>
          <p14:tracePt t="145349" x="9639300" y="4491038"/>
          <p14:tracePt t="145355" x="9661525" y="4491038"/>
          <p14:tracePt t="145365" x="9675813" y="4491038"/>
          <p14:tracePt t="145371" x="9690100" y="4491038"/>
          <p14:tracePt t="145378" x="9704388" y="4491038"/>
          <p14:tracePt t="145399" x="9710738" y="4491038"/>
          <p14:tracePt t="145440" x="9710738" y="4505325"/>
          <p14:tracePt t="145641" x="9704388" y="4505325"/>
          <p14:tracePt t="145651" x="9661525" y="4505325"/>
          <p14:tracePt t="145661" x="9610725" y="4491038"/>
          <p14:tracePt t="145671" x="9575800" y="4491038"/>
          <p14:tracePt t="145678" x="9539288" y="4476750"/>
          <p14:tracePt t="145687" x="9490075" y="4470400"/>
          <p14:tracePt t="145695" x="9453563" y="4456113"/>
          <p14:tracePt t="145706" x="9396413" y="4456113"/>
          <p14:tracePt t="145709" x="9312275" y="4441825"/>
          <p14:tracePt t="145717" x="9240838" y="4427538"/>
          <p14:tracePt t="145729" x="9140825" y="4419600"/>
          <p14:tracePt t="145738" x="9047163" y="4405313"/>
          <p14:tracePt t="145742" x="8961438" y="4391025"/>
          <p14:tracePt t="145751" x="8891588" y="4376738"/>
          <p14:tracePt t="145763" x="8826500" y="4370388"/>
          <p14:tracePt t="145767" x="8783638" y="4370388"/>
          <p14:tracePt t="145775" x="8748713" y="4356100"/>
          <p14:tracePt t="145782" x="8712200" y="4341813"/>
          <p14:tracePt t="145798" x="8662988" y="4319588"/>
          <p14:tracePt t="145807" x="8648700" y="4319588"/>
          <p14:tracePt t="145817" x="8634413" y="4305300"/>
          <p14:tracePt t="145846" x="8634413" y="4291013"/>
          <p14:tracePt t="145875" x="8648700" y="4276725"/>
          <p14:tracePt t="145890" x="8662988" y="4276725"/>
          <p14:tracePt t="145906" x="8683625" y="4276725"/>
          <p14:tracePt t="145910" x="8712200" y="4270375"/>
          <p14:tracePt t="145922" x="8734425" y="4270375"/>
          <p14:tracePt t="145926" x="8777288" y="4270375"/>
          <p14:tracePt t="145938" x="8826500" y="4256088"/>
          <p14:tracePt t="145942" x="8863013" y="4256088"/>
          <p14:tracePt t="145955" x="8926513" y="4241800"/>
          <p14:tracePt t="145959" x="8990013" y="4241800"/>
          <p14:tracePt t="145971" x="9047163" y="4241800"/>
          <p14:tracePt t="145979" x="9112250" y="4241800"/>
          <p14:tracePt t="145982" x="9175750" y="4227513"/>
          <p14:tracePt t="145989" x="9240838" y="4227513"/>
          <p14:tracePt t="146000" x="9297988" y="4227513"/>
          <p14:tracePt t="146008" x="9410700" y="4227513"/>
          <p14:tracePt t="146013" x="9453563" y="4227513"/>
          <p14:tracePt t="146024" x="9539288" y="4227513"/>
          <p14:tracePt t="146031" x="9610725" y="4227513"/>
          <p14:tracePt t="146043" x="9704388" y="4227513"/>
          <p14:tracePt t="146051" x="9774238" y="4227513"/>
          <p14:tracePt t="146056" x="9853613" y="4227513"/>
          <p14:tracePt t="146065" x="9925050" y="4227513"/>
          <p14:tracePt t="146075" x="10017125" y="4227513"/>
          <p14:tracePt t="146080" x="10088563" y="4227513"/>
          <p14:tracePt t="146104" x="10274300" y="4227513"/>
          <p14:tracePt t="146113" x="10323513" y="4241800"/>
          <p14:tracePt t="146122" x="10366375" y="4241800"/>
          <p14:tracePt t="146126" x="10417175" y="4256088"/>
          <p14:tracePt t="146140" x="10437813" y="4256088"/>
          <p14:tracePt t="146157" x="10502900" y="4256088"/>
          <p14:tracePt t="146162" x="10552113" y="4270375"/>
          <p14:tracePt t="146167" x="10580688" y="4276725"/>
          <p14:tracePt t="146181" x="10601325" y="4276725"/>
          <p14:tracePt t="146188" x="10629900" y="4276725"/>
          <p14:tracePt t="146201" x="10637838" y="4291013"/>
          <p14:tracePt t="146207" x="10652125" y="4291013"/>
          <p14:tracePt t="146211" x="10666413" y="4291013"/>
          <p14:tracePt t="146215" x="10680700" y="4305300"/>
          <p14:tracePt t="146233" x="10687050" y="4305300"/>
          <p14:tracePt t="146246" x="10687050" y="4319588"/>
          <p14:tracePt t="146257" x="10701338" y="4319588"/>
          <p14:tracePt t="146278" x="10701338" y="4327525"/>
          <p14:tracePt t="146295" x="10701338" y="4341813"/>
          <p14:tracePt t="146324" x="10701338" y="4356100"/>
          <p14:tracePt t="146329" x="10715625" y="4356100"/>
          <p14:tracePt t="146365" x="10715625" y="4376738"/>
          <p14:tracePt t="146369" x="10729913" y="4376738"/>
          <p14:tracePt t="146392" x="10737850" y="4405313"/>
          <p14:tracePt t="146412" x="10752138" y="4427538"/>
          <p14:tracePt t="146416" x="10752138" y="4441825"/>
          <p14:tracePt t="146432" x="10766425" y="4456113"/>
          <p14:tracePt t="146455" x="10780713" y="4470400"/>
          <p14:tracePt t="146459" x="10780713" y="4476750"/>
          <p14:tracePt t="146473" x="10787063" y="4491038"/>
          <p14:tracePt t="146478" x="10801350" y="4491038"/>
          <p14:tracePt t="146482" x="10801350" y="4505325"/>
          <p14:tracePt t="146495" x="10815638" y="4519613"/>
          <p14:tracePt t="146506" x="10815638" y="4527550"/>
          <p14:tracePt t="146511" x="10829925" y="4541838"/>
          <p14:tracePt t="146522" x="10837863" y="4556125"/>
          <p14:tracePt t="146535" x="10837863" y="4570413"/>
          <p14:tracePt t="146549" x="10852150" y="4583113"/>
          <p14:tracePt t="146565" x="10852150" y="4591050"/>
          <p14:tracePt t="146571" x="10852150" y="4605338"/>
          <p14:tracePt t="146581" x="10866438" y="4605338"/>
          <p14:tracePt t="146585" x="10866438" y="4619625"/>
          <p14:tracePt t="146606" x="10866438" y="4633913"/>
          <p14:tracePt t="146635" x="10866438" y="4654550"/>
          <p14:tracePt t="146643" x="10866438" y="4668838"/>
          <p14:tracePt t="146655" x="10866438" y="4683125"/>
          <p14:tracePt t="146659" x="10866438" y="4691063"/>
          <p14:tracePt t="146673" x="10866438" y="4705350"/>
          <p14:tracePt t="146677" x="10866438" y="4719638"/>
          <p14:tracePt t="146699" x="10866438" y="4783138"/>
          <p14:tracePt t="146710" x="10852150" y="4791075"/>
          <p14:tracePt t="146714" x="10837863" y="4819650"/>
          <p14:tracePt t="146725" x="10837863" y="4833938"/>
          <p14:tracePt t="146738" x="10829925" y="4854575"/>
          <p14:tracePt t="146742" x="10829925" y="4868863"/>
          <p14:tracePt t="146749" x="10815638" y="4891088"/>
          <p14:tracePt t="146760" x="10801350" y="4905375"/>
          <p14:tracePt t="146773" x="10787063" y="4919663"/>
          <p14:tracePt t="146777" x="10780713" y="4933950"/>
          <p14:tracePt t="146781" x="10766425" y="4940300"/>
          <p14:tracePt t="146796" x="10752138" y="4954588"/>
          <p14:tracePt t="146800" x="10737850" y="4968875"/>
          <p14:tracePt t="146805" x="10729913" y="4983163"/>
          <p14:tracePt t="146813" x="10715625" y="4989513"/>
          <p14:tracePt t="146827" x="10680700" y="5018088"/>
          <p14:tracePt t="146840" x="10666413" y="5018088"/>
          <p14:tracePt t="146844" x="10652125" y="5032375"/>
          <p14:tracePt t="146858" x="10629900" y="5032375"/>
          <p14:tracePt t="146862" x="10601325" y="5040313"/>
          <p14:tracePt t="146874" x="10566400" y="5040313"/>
          <p14:tracePt t="146878" x="10552113" y="5054600"/>
          <p14:tracePt t="146890" x="10502900" y="5068888"/>
          <p14:tracePt t="146902" x="10488613" y="5068888"/>
          <p14:tracePt t="146906" x="10452100" y="5083175"/>
          <p14:tracePt t="146911" x="10423525" y="5089525"/>
          <p14:tracePt t="146922" x="10388600" y="5089525"/>
          <p14:tracePt t="146926" x="10352088" y="5103813"/>
          <p14:tracePt t="146935" x="10317163" y="5118100"/>
          <p14:tracePt t="146941" x="10274300" y="5132388"/>
          <p14:tracePt t="146958" x="10217150" y="5146675"/>
          <p14:tracePt t="146965" x="10174288" y="5154613"/>
          <p14:tracePt t="146985" x="10117138" y="5154613"/>
          <p14:tracePt t="146990" x="10088563" y="5168900"/>
          <p14:tracePt t="147002" x="10025063" y="5168900"/>
          <p14:tracePt t="147015" x="10017125" y="5168900"/>
          <p14:tracePt t="147019" x="9959975" y="5183188"/>
          <p14:tracePt t="147023" x="9925050" y="5183188"/>
          <p14:tracePt t="147034" x="9874250" y="5183188"/>
          <p14:tracePt t="147040" x="9839325" y="5183188"/>
          <p14:tracePt t="147049" x="9802813" y="5183188"/>
          <p14:tracePt t="147055" x="9753600" y="5183188"/>
          <p14:tracePt t="147073" x="9653588" y="5183188"/>
          <p14:tracePt t="147080" x="9610725" y="5183188"/>
          <p14:tracePt t="147090" x="9561513" y="5183188"/>
          <p14:tracePt t="147095" x="9510713" y="5183188"/>
          <p14:tracePt t="147107" x="9475788" y="5183188"/>
          <p14:tracePt t="147111" x="9424988" y="5183188"/>
          <p14:tracePt t="147130" x="9375775" y="5183188"/>
          <p14:tracePt t="147134" x="9326563" y="5183188"/>
          <p14:tracePt t="147138" x="9275763" y="5183188"/>
          <p14:tracePt t="147142" x="9226550" y="5183188"/>
          <p14:tracePt t="147155" x="9190038" y="5183188"/>
          <p14:tracePt t="147160" x="9140825" y="5183188"/>
          <p14:tracePt t="147172" x="9090025" y="5183188"/>
          <p14:tracePt t="147177" x="9047163" y="5183188"/>
          <p14:tracePt t="147194" x="8961438" y="5183188"/>
          <p14:tracePt t="147198" x="8926513" y="5183188"/>
          <p14:tracePt t="147208" x="8877300" y="5183188"/>
          <p14:tracePt t="147216" x="8834438" y="5183188"/>
          <p14:tracePt t="147228" x="8783638" y="5183188"/>
          <p14:tracePt t="147232" x="8763000" y="5183188"/>
          <p14:tracePt t="147250" x="8662988" y="5183188"/>
          <p14:tracePt t="147254" x="8634413" y="5168900"/>
          <p14:tracePt t="147265" x="8583613" y="5154613"/>
          <p14:tracePt t="147275" x="8548688" y="5154613"/>
          <p14:tracePt t="147280" x="8513763" y="5154613"/>
          <p14:tracePt t="147292" x="8477250" y="5146675"/>
          <p14:tracePt t="147297" x="8434388" y="5146675"/>
          <p14:tracePt t="147318" x="8399463" y="5132388"/>
          <p14:tracePt t="147322" x="8328025" y="5118100"/>
          <p14:tracePt t="147326" x="8285163" y="5118100"/>
          <p14:tracePt t="147338" x="8262938" y="5103813"/>
          <p14:tracePt t="147346" x="8199438" y="5089525"/>
          <p14:tracePt t="147356" x="8170863" y="5083175"/>
          <p14:tracePt t="147373" x="8148638" y="5083175"/>
          <p14:tracePt t="147378" x="8070850" y="5040313"/>
          <p14:tracePt t="147388" x="8050213" y="5040313"/>
          <p14:tracePt t="147392" x="8013700" y="5032375"/>
          <p14:tracePt t="147405" x="7970838" y="5003800"/>
          <p14:tracePt t="147410" x="7950200" y="5003800"/>
          <p14:tracePt t="147439" x="7913688" y="4983163"/>
          <p14:tracePt t="147445" x="7850188" y="4954588"/>
          <p14:tracePt t="147451" x="7821613" y="4940300"/>
          <p14:tracePt t="147464" x="7799388" y="4933950"/>
          <p14:tracePt t="147469" x="7785100" y="4919663"/>
          <p14:tracePt t="147496" x="7764463" y="4905375"/>
          <p14:tracePt t="147500" x="7735888" y="4840288"/>
          <p14:tracePt t="147505" x="7721600" y="4819650"/>
          <p14:tracePt t="147518" x="7707313" y="4805363"/>
          <p14:tracePt t="147522" x="7707313" y="4791075"/>
          <p14:tracePt t="147545" x="7700963" y="4740275"/>
          <p14:tracePt t="147556" x="7700963" y="4733925"/>
          <p14:tracePt t="147565" x="7700963" y="4719638"/>
          <p14:tracePt t="147571" x="7700963" y="4705350"/>
          <p14:tracePt t="147586" x="7700963" y="4691063"/>
          <p14:tracePt t="147607" x="7700963" y="4683125"/>
          <p14:tracePt t="147622" x="7700963" y="4668838"/>
          <p14:tracePt t="147626" x="7707313" y="4654550"/>
          <p14:tracePt t="147640" x="7721600" y="4633913"/>
          <p14:tracePt t="147645" x="7750175" y="4619625"/>
          <p14:tracePt t="147660" x="7813675" y="4570413"/>
          <p14:tracePt t="147671" x="7864475" y="4541838"/>
          <p14:tracePt t="147675" x="7921625" y="4505325"/>
          <p14:tracePt t="147690" x="8050213" y="4427538"/>
          <p14:tracePt t="147700" x="8121650" y="4391025"/>
          <p14:tracePt t="147715" x="8199438" y="4356100"/>
          <p14:tracePt t="147722" x="8270875" y="4327525"/>
          <p14:tracePt t="147727" x="8377238" y="4291013"/>
          <p14:tracePt t="147731" x="8462963" y="4270375"/>
          <p14:tracePt t="147741" x="8548688" y="4241800"/>
          <p14:tracePt t="147755" x="8648700" y="4219575"/>
          <p14:tracePt t="147759" x="8748713" y="4205288"/>
          <p14:tracePt t="147773" x="8912225" y="4191000"/>
          <p14:tracePt t="147777" x="9012238" y="4178300"/>
          <p14:tracePt t="147780" x="9075738" y="4178300"/>
          <p14:tracePt t="147793" x="9175750" y="4178300"/>
          <p14:tracePt t="147797" x="9275763" y="4178300"/>
          <p14:tracePt t="147806" x="9390063" y="4178300"/>
          <p14:tracePt t="147815" x="9490075" y="4178300"/>
          <p14:tracePt t="147821" x="9675813" y="4178300"/>
          <p14:tracePt t="147827" x="9725025" y="4178300"/>
          <p14:tracePt t="147840" x="9825038" y="4191000"/>
          <p14:tracePt t="147845" x="9988550" y="4219575"/>
          <p14:tracePt t="147856" x="10102850" y="4256088"/>
          <p14:tracePt t="147860" x="10153650" y="4270375"/>
          <p14:tracePt t="147874" x="10317163" y="4305300"/>
          <p14:tracePt t="147878" x="10374313" y="4319588"/>
          <p14:tracePt t="147884" x="10474325" y="4341813"/>
          <p14:tracePt t="147897" x="10580688" y="4370388"/>
          <p14:tracePt t="147902" x="10666413" y="4405313"/>
          <p14:tracePt t="147923" x="10752138" y="4427538"/>
          <p14:tracePt t="147927" x="10915650" y="4476750"/>
          <p14:tracePt t="147931" x="10979150" y="4491038"/>
          <p14:tracePt t="147944" x="11001375" y="4505325"/>
          <p14:tracePt t="147948" x="11050588" y="4519613"/>
          <p14:tracePt t="147962" x="11093450" y="4527550"/>
          <p14:tracePt t="147966" x="11115675" y="4556125"/>
          <p14:tracePt t="147980" x="11144250" y="4556125"/>
          <p14:tracePt t="147994" x="11164888" y="4570413"/>
          <p14:tracePt t="147998" x="11193463" y="4605338"/>
          <p14:tracePt t="148007" x="11201400" y="4605338"/>
          <p14:tracePt t="148015" x="11201400" y="4619625"/>
          <p14:tracePt t="148021" x="11215688" y="4633913"/>
          <p14:tracePt t="148033" x="11215688" y="4640263"/>
          <p14:tracePt t="148056" x="11229975" y="4683125"/>
          <p14:tracePt t="148059" x="11229975" y="4691063"/>
          <p14:tracePt t="148071" x="11229975" y="4705350"/>
          <p14:tracePt t="148081" x="11229975" y="4719638"/>
          <p14:tracePt t="148102" x="11229975" y="4733925"/>
          <p14:tracePt t="148106" x="11229975" y="4740275"/>
          <p14:tracePt t="148110" x="11215688" y="4754563"/>
          <p14:tracePt t="148123" x="11215688" y="4768850"/>
          <p14:tracePt t="148128" x="11201400" y="4791075"/>
          <p14:tracePt t="148141" x="11164888" y="4833938"/>
          <p14:tracePt t="148155" x="11150600" y="4854575"/>
          <p14:tracePt t="148159" x="11129963" y="4883150"/>
          <p14:tracePt t="148166" x="11101388" y="4891088"/>
          <p14:tracePt t="148188" x="11029950" y="4940300"/>
          <p14:tracePt t="148193" x="10987088" y="4968875"/>
          <p14:tracePt t="148197" x="10952163" y="4983163"/>
          <p14:tracePt t="148213" x="10915650" y="5003800"/>
          <p14:tracePt t="148217" x="10887075" y="5018088"/>
          <p14:tracePt t="148223" x="10837863" y="5032375"/>
          <p14:tracePt t="148242" x="10766425" y="5040313"/>
          <p14:tracePt t="148246" x="10729913" y="5054600"/>
          <p14:tracePt t="148262" x="10637838" y="5068888"/>
          <p14:tracePt t="148279" x="10552113" y="5083175"/>
          <p14:tracePt t="148290" x="10502900" y="5083175"/>
          <p14:tracePt t="148298" x="10452100" y="5089525"/>
          <p14:tracePt t="148304" x="10402888" y="5089525"/>
          <p14:tracePt t="148323" x="10337800" y="5089525"/>
          <p14:tracePt t="148328" x="10223500" y="5089525"/>
          <p14:tracePt t="148340" x="10166350" y="5089525"/>
          <p14:tracePt t="148344" x="10102850" y="5089525"/>
          <p14:tracePt t="148356" x="10039350" y="5089525"/>
          <p14:tracePt t="148364" x="9974263" y="5083175"/>
          <p14:tracePt t="148368" x="9902825" y="5068888"/>
          <p14:tracePt t="148380" x="9839325" y="5054600"/>
          <p14:tracePt t="148384" x="9759950" y="5040313"/>
          <p14:tracePt t="148398" x="9704388" y="5032375"/>
          <p14:tracePt t="148404" x="9625013" y="5003800"/>
          <p14:tracePt t="148408" x="9561513" y="4989513"/>
          <p14:tracePt t="148421" x="9504363" y="4983163"/>
          <p14:tracePt t="148426" x="9424988" y="4954588"/>
          <p14:tracePt t="148442" x="9361488" y="4933950"/>
          <p14:tracePt t="148447" x="9290050" y="4919663"/>
          <p14:tracePt t="148452" x="9226550" y="4905375"/>
          <p14:tracePt t="148457" x="9147175" y="4891088"/>
          <p14:tracePt t="148473" x="9012238" y="4868863"/>
          <p14:tracePt t="148489" x="8947150" y="4868863"/>
          <p14:tracePt t="148493" x="8897938" y="4854575"/>
          <p14:tracePt t="148497" x="8834438" y="4840288"/>
          <p14:tracePt t="148508" x="8783638" y="4833938"/>
          <p14:tracePt t="148512" x="8726488" y="4805363"/>
          <p14:tracePt t="148849" x="8712200" y="4805363"/>
          <p14:tracePt t="148858" x="8683625" y="4805363"/>
          <p14:tracePt t="148867" x="8648700" y="4819650"/>
          <p14:tracePt t="148876" x="8612188" y="4833938"/>
          <p14:tracePt t="148885" x="8534400" y="4868863"/>
          <p14:tracePt t="148910" x="8199438" y="4989513"/>
          <p14:tracePt t="148918" x="8148638" y="5018088"/>
          <p14:tracePt t="148929" x="8050213" y="5054600"/>
          <p14:tracePt t="148933" x="7950200" y="5089525"/>
          <p14:tracePt t="148945" x="7864475" y="5118100"/>
          <p14:tracePt t="148948" x="7770813" y="5146675"/>
          <p14:tracePt t="148960" x="7686675" y="5154613"/>
          <p14:tracePt t="148966" x="7607300" y="5168900"/>
          <p14:tracePt t="148976" x="7535863" y="5183188"/>
          <p14:tracePt t="148981" x="7472363" y="5183188"/>
          <p14:tracePt t="148988" x="7421563" y="5183188"/>
          <p14:tracePt t="148998" x="7386638" y="5183188"/>
          <p14:tracePt t="149008" x="7350125" y="5183188"/>
          <p14:tracePt t="149012" x="7308850" y="5154613"/>
          <p14:tracePt t="149023" x="7272338" y="5146675"/>
          <p14:tracePt t="149031" x="7258050" y="5132388"/>
          <p14:tracePt t="149042" x="7237413" y="5103813"/>
          <p14:tracePt t="149046" x="7208838" y="5089525"/>
          <p14:tracePt t="149058" x="7194550" y="5083175"/>
          <p14:tracePt t="149062" x="7186613" y="5054600"/>
          <p14:tracePt t="149078" x="7186613" y="5032375"/>
          <p14:tracePt t="149082" x="7172325" y="5018088"/>
          <p14:tracePt t="149087" x="7172325" y="5003800"/>
          <p14:tracePt t="149094" x="7172325" y="4983163"/>
          <p14:tracePt t="149104" x="7172325" y="4968875"/>
          <p14:tracePt t="149112" x="7172325" y="4954588"/>
          <p14:tracePt t="149116" x="7172325" y="4940300"/>
          <p14:tracePt t="149127" x="7172325" y="4919663"/>
          <p14:tracePt t="149135" x="7172325" y="4891088"/>
          <p14:tracePt t="149147" x="7186613" y="4868863"/>
          <p14:tracePt t="149158" x="7194550" y="4840288"/>
          <p14:tracePt t="149162" x="7223125" y="4805363"/>
          <p14:tracePt t="149165" x="7251700" y="4783138"/>
          <p14:tracePt t="149180" x="7335838" y="4691063"/>
          <p14:tracePt t="149207" x="7535863" y="4541838"/>
          <p14:tracePt t="149214" x="7621588" y="4505325"/>
          <p14:tracePt t="149226" x="7707313" y="4456113"/>
          <p14:tracePt t="149238" x="7864475" y="4376738"/>
          <p14:tracePt t="149242" x="7964488" y="4341813"/>
          <p14:tracePt t="149246" x="8021638" y="4319588"/>
          <p14:tracePt t="149259" x="8185150" y="4270375"/>
          <p14:tracePt t="149263" x="8299450" y="4227513"/>
          <p14:tracePt t="149275" x="8428038" y="4205288"/>
          <p14:tracePt t="149279" x="8562975" y="4178300"/>
          <p14:tracePt t="149292" x="8697913" y="4156075"/>
          <p14:tracePt t="149295" x="8848725" y="4141788"/>
          <p14:tracePt t="149306" x="9012238" y="4127500"/>
          <p14:tracePt t="149310" x="9190038" y="4121150"/>
          <p14:tracePt t="149323" x="9375775" y="4121150"/>
          <p14:tracePt t="149328" x="9590088" y="4121150"/>
          <p14:tracePt t="149337" x="9788525" y="4106863"/>
          <p14:tracePt t="149346" x="10166350" y="4078288"/>
          <p14:tracePt t="149350" x="10266363" y="4070350"/>
          <p14:tracePt t="149364" x="10488613" y="4056063"/>
          <p14:tracePt t="149367" x="10701338" y="4041775"/>
          <p14:tracePt t="149377" x="10901363" y="4041775"/>
          <p14:tracePt t="149381" x="11093450" y="4041775"/>
          <p14:tracePt t="149393" x="11293475" y="4041775"/>
          <p14:tracePt t="149405" x="11450638" y="4041775"/>
          <p14:tracePt t="149409" x="11599863" y="4041775"/>
          <p14:tracePt t="149417" x="11742738" y="4041775"/>
          <p14:tracePt t="149429" x="11877675" y="4041775"/>
          <p14:tracePt t="149433" x="11928475" y="4056063"/>
          <p14:tracePt t="149448" x="12042775" y="4070350"/>
          <p14:tracePt t="149452" x="12128500" y="4106863"/>
          <p14:tracePt t="149606" x="12077700" y="4583113"/>
          <p14:tracePt t="149618" x="11957050" y="4654550"/>
          <p14:tracePt t="149629" x="11814175" y="4733925"/>
          <p14:tracePt t="149634" x="11679238" y="4819650"/>
          <p14:tracePt t="149646" x="11499850" y="4905375"/>
          <p14:tracePt t="149650" x="11344275" y="4989513"/>
          <p14:tracePt t="149662" x="11164888" y="5068888"/>
          <p14:tracePt t="149666" x="10987088" y="5146675"/>
          <p14:tracePt t="149677" x="10829925" y="5232400"/>
          <p14:tracePt t="149684" x="10652125" y="5303838"/>
          <p14:tracePt t="149688" x="10466388" y="5353050"/>
          <p14:tracePt t="149702" x="10302875" y="5418138"/>
          <p14:tracePt t="149706" x="10125075" y="5467350"/>
          <p14:tracePt t="149718" x="9939338" y="5503863"/>
          <p14:tracePt t="149723" x="9774238" y="5546725"/>
          <p14:tracePt t="149732" x="9610725" y="5567363"/>
          <p14:tracePt t="149736" x="9424988" y="5581650"/>
          <p14:tracePt t="149750" x="9261475" y="5595938"/>
          <p14:tracePt t="149758" x="9097963" y="5603875"/>
          <p14:tracePt t="149762" x="8947150" y="5603875"/>
          <p14:tracePt t="149774" x="8797925" y="5603875"/>
          <p14:tracePt t="149777" x="8648700" y="5603875"/>
          <p14:tracePt t="149790" x="8513763" y="5603875"/>
          <p14:tracePt t="149794" x="8448675" y="5595938"/>
          <p14:tracePt t="149806" x="8328025" y="5581650"/>
          <p14:tracePt t="149810" x="8213725" y="5553075"/>
          <p14:tracePt t="149823" x="8113713" y="5546725"/>
          <p14:tracePt t="149837" x="7999413" y="5518150"/>
          <p14:tracePt t="149840" x="7921625" y="5503863"/>
          <p14:tracePt t="149847" x="7821613" y="5481638"/>
          <p14:tracePt t="149851" x="7735888" y="5453063"/>
          <p14:tracePt t="149868" x="7658100" y="5432425"/>
          <p14:tracePt t="149873" x="7586663" y="5403850"/>
          <p14:tracePt t="149878" x="7521575" y="5381625"/>
          <p14:tracePt t="149882" x="7458075" y="5353050"/>
          <p14:tracePt t="149896" x="7400925" y="5332413"/>
          <p14:tracePt t="149901" x="7335838" y="5303838"/>
          <p14:tracePt t="149914" x="7272338" y="5283200"/>
          <p14:tracePt t="149927" x="7208838" y="5246688"/>
          <p14:tracePt t="149932" x="7137400" y="5197475"/>
          <p14:tracePt t="149945" x="7058025" y="5146675"/>
          <p14:tracePt t="149955" x="7023100" y="5118100"/>
          <p14:tracePt t="149960" x="6986588" y="5068888"/>
          <p14:tracePt t="149965" x="6958013" y="5032375"/>
          <p14:tracePt t="149978" x="6937375" y="4989513"/>
          <p14:tracePt t="149994" x="6908800" y="4940300"/>
          <p14:tracePt t="149999" x="6894513" y="4868863"/>
          <p14:tracePt t="150004" x="6888163" y="4833938"/>
          <p14:tracePt t="150022" x="6873875" y="4754563"/>
          <p14:tracePt t="150027" x="6873875" y="4733925"/>
          <p14:tracePt t="150040" x="6873875" y="4705350"/>
          <p14:tracePt t="150045" x="6873875" y="4683125"/>
          <p14:tracePt t="150055" x="6873875" y="4668838"/>
          <p14:tracePt t="150059" x="6873875" y="4640263"/>
          <p14:tracePt t="150080" x="6908800" y="4605338"/>
          <p14:tracePt t="150085" x="6972300" y="4556125"/>
          <p14:tracePt t="150097" x="7023100" y="4519613"/>
          <p14:tracePt t="150102" x="7108825" y="4470400"/>
          <p14:tracePt t="150109" x="7194550" y="4419600"/>
          <p14:tracePt t="150121" x="7308850" y="4370388"/>
          <p14:tracePt t="150125" x="7407275" y="4319588"/>
          <p14:tracePt t="150135" x="7535863" y="4270375"/>
          <p14:tracePt t="150162" x="7658100" y="4219575"/>
          <p14:tracePt t="150167" x="8050213" y="4106863"/>
          <p14:tracePt t="150171" x="8185150" y="4078288"/>
          <p14:tracePt t="150183" x="8328025" y="4070350"/>
          <p14:tracePt t="150191" x="8462963" y="4056063"/>
          <p14:tracePt t="150199" x="8528050" y="4056063"/>
          <p14:tracePt t="150208" x="8648700" y="4041775"/>
          <p14:tracePt t="150216" x="8863013" y="4041775"/>
          <p14:tracePt t="150243" x="9140825" y="4041775"/>
          <p14:tracePt t="150247" x="9240838" y="4056063"/>
          <p14:tracePt t="150258" x="9396413" y="4092575"/>
          <p14:tracePt t="150262" x="9461500" y="4106863"/>
          <p14:tracePt t="150274" x="9553575" y="4141788"/>
          <p14:tracePt t="150297" x="9810750" y="4256088"/>
          <p14:tracePt t="150301" x="9902825" y="4305300"/>
          <p14:tracePt t="150313" x="9988550" y="4341813"/>
          <p14:tracePt t="150326" x="10139363" y="4419600"/>
          <p14:tracePt t="150339" x="10202863" y="4441825"/>
          <p14:tracePt t="150343" x="10266363" y="4470400"/>
          <p14:tracePt t="150354" x="10317163" y="4491038"/>
          <p14:tracePt t="150358" x="10337800" y="4505325"/>
          <p14:tracePt t="150368" x="10374313" y="4527550"/>
          <p14:tracePt t="150381" x="10423525" y="4570413"/>
          <p14:tracePt t="150393" x="10437813" y="4583113"/>
          <p14:tracePt t="150402" x="10466388" y="4591050"/>
          <p14:tracePt t="150416" x="10474325" y="4619625"/>
          <p14:tracePt t="150423" x="10488613" y="4633913"/>
          <p14:tracePt t="150442" x="10488613" y="4640263"/>
          <p14:tracePt t="150446" x="10488613" y="4654550"/>
          <p14:tracePt t="150459" x="10488613" y="4668838"/>
          <p14:tracePt t="150465" x="10488613" y="4683125"/>
          <p14:tracePt t="150473" x="10488613" y="4691063"/>
          <p14:tracePt t="150488" x="10488613" y="4705350"/>
          <p14:tracePt t="150504" x="10474325" y="4719638"/>
          <p14:tracePt t="150517" x="10466388" y="4733925"/>
          <p14:tracePt t="150522" x="10437813" y="4740275"/>
          <p14:tracePt t="150534" x="10417175" y="4768850"/>
          <p14:tracePt t="150538" x="10388600" y="4791075"/>
          <p14:tracePt t="150542" x="10352088" y="4819650"/>
          <p14:tracePt t="150557" x="10302875" y="4840288"/>
          <p14:tracePt t="150562" x="10266363" y="4868863"/>
          <p14:tracePt t="150573" x="10223500" y="4891088"/>
          <p14:tracePt t="150577" x="10188575" y="4919663"/>
          <p14:tracePt t="150590" x="10102850" y="4954588"/>
          <p14:tracePt t="150599" x="10067925" y="4968875"/>
          <p14:tracePt t="150610" x="10025063" y="4983163"/>
          <p14:tracePt t="150622" x="9988550" y="4989513"/>
          <p14:tracePt t="150626" x="9939338" y="4989513"/>
          <p14:tracePt t="150630" x="9902825" y="5003800"/>
          <p14:tracePt t="150646" x="9853613" y="5003800"/>
          <p14:tracePt t="150650" x="9839325" y="5003800"/>
          <p14:tracePt t="150672" x="9802813" y="5003800"/>
          <p14:tracePt t="150676" x="9725025" y="5003800"/>
          <p14:tracePt t="150680" x="9675813" y="5003800"/>
          <p14:tracePt t="150689" x="9661525" y="5003800"/>
          <p14:tracePt t="150701" x="9639300" y="5003800"/>
          <p14:tracePt t="150706" x="9604375" y="5003800"/>
          <p14:tracePt t="150715" x="9575800" y="5003800"/>
          <p14:tracePt t="150729" x="9525000" y="5003800"/>
          <p14:tracePt t="150743" x="9504363" y="5003800"/>
          <p14:tracePt t="150747" x="9475788" y="5003800"/>
          <p14:tracePt t="150751" x="9461500" y="5003800"/>
          <p14:tracePt t="150765" x="9439275" y="4989513"/>
          <p14:tracePt t="150771" x="9410700" y="4989513"/>
          <p14:tracePt t="150783" x="9390063" y="4989513"/>
          <p14:tracePt t="150790" x="9375775" y="4983163"/>
          <p14:tracePt t="150793" x="9340850" y="4983163"/>
          <p14:tracePt t="150806" x="9312275" y="4968875"/>
          <p14:tracePt t="150810" x="9275763" y="4968875"/>
          <p14:tracePt t="150835" x="9161463" y="4940300"/>
          <p14:tracePt t="150844" x="9112250" y="4940300"/>
          <p14:tracePt t="150852" x="9061450" y="4933950"/>
          <p14:tracePt t="150858" x="9026525" y="4933950"/>
          <p14:tracePt t="150872" x="8975725" y="4919663"/>
          <p14:tracePt t="150875" x="8940800" y="4919663"/>
          <p14:tracePt t="150889" x="8848725" y="4905375"/>
          <p14:tracePt t="150896" x="8797925" y="4891088"/>
          <p14:tracePt t="150909" x="8763000" y="4883150"/>
          <p14:tracePt t="150917" x="8726488" y="4868863"/>
          <p14:tracePt t="150939" x="8648700" y="4854575"/>
          <p14:tracePt t="150944" x="8626475" y="4854575"/>
          <p14:tracePt t="150947" x="8562975" y="4833938"/>
          <p14:tracePt t="151274" x="8534400" y="4833938"/>
          <p14:tracePt t="151283" x="8485188" y="4833938"/>
          <p14:tracePt t="151292" x="8428038" y="4833938"/>
          <p14:tracePt t="151300" x="8348663" y="4840288"/>
          <p14:tracePt t="151310" x="8285163" y="4840288"/>
          <p14:tracePt t="151318" x="8220075" y="4840288"/>
          <p14:tracePt t="151326" x="8162925" y="4840288"/>
          <p14:tracePt t="151335" x="8035925" y="4840288"/>
          <p14:tracePt t="151347" x="7899400" y="4840288"/>
          <p14:tracePt t="151350" x="7764463" y="4840288"/>
          <p14:tracePt t="151362" x="7650163" y="4840288"/>
          <p14:tracePt t="151366" x="7586663" y="4840288"/>
          <p14:tracePt t="151377" x="7472363" y="4819650"/>
          <p14:tracePt t="151382" x="7358063" y="4783138"/>
          <p14:tracePt t="151390" x="7272338" y="4754563"/>
          <p14:tracePt t="151401" x="7194550" y="4719638"/>
          <p14:tracePt t="151406" x="7172325" y="4719638"/>
          <p14:tracePt t="151415" x="7123113" y="4683125"/>
          <p14:tracePt t="151426" x="7094538" y="4668838"/>
          <p14:tracePt t="151430" x="7072313" y="4640263"/>
          <p14:tracePt t="151442" x="7043738" y="4619625"/>
          <p14:tracePt t="151457" x="7037388" y="4591050"/>
          <p14:tracePt t="151465" x="7037388" y="4583113"/>
          <p14:tracePt t="151477" x="7037388" y="4570413"/>
          <p14:tracePt t="151485" x="7037388" y="4556125"/>
          <p14:tracePt t="151496" x="7037388" y="4541838"/>
          <p14:tracePt t="151505" x="7037388" y="4527550"/>
          <p14:tracePt t="151509" x="7058025" y="4519613"/>
          <p14:tracePt t="151523" x="7094538" y="4476750"/>
          <p14:tracePt t="151527" x="7143750" y="4441825"/>
          <p14:tracePt t="151541" x="7308850" y="4341813"/>
          <p14:tracePt t="151551" x="7407275" y="4305300"/>
          <p14:tracePt t="151560" x="7507288" y="4256088"/>
          <p14:tracePt t="151568" x="7635875" y="4205288"/>
          <p14:tracePt t="151581" x="7764463" y="4156075"/>
          <p14:tracePt t="151585" x="7885113" y="4121150"/>
          <p14:tracePt t="151596" x="7950200" y="4121150"/>
          <p14:tracePt t="151600" x="8050213" y="4092575"/>
          <p14:tracePt t="151623" x="8162925" y="4078288"/>
          <p14:tracePt t="151627" x="8328025" y="4056063"/>
          <p14:tracePt t="151631" x="8399463" y="4056063"/>
          <p14:tracePt t="151643" x="8462963" y="4056063"/>
          <p14:tracePt t="151660" x="8577263" y="4056063"/>
          <p14:tracePt t="151663" x="8583613" y="4056063"/>
          <p14:tracePt t="151673" x="8662988" y="4078288"/>
          <p14:tracePt t="151681" x="8677275" y="4078288"/>
          <p14:tracePt t="151692" x="8712200" y="4106863"/>
          <p14:tracePt t="151696" x="8734425" y="4121150"/>
          <p14:tracePt t="151712" x="8783638" y="4141788"/>
          <p14:tracePt t="151723" x="8797925" y="4156075"/>
          <p14:tracePt t="151730" x="8826500" y="4156075"/>
          <p14:tracePt t="151738" x="8834438" y="4170363"/>
          <p14:tracePt t="151750" x="8848725" y="4178300"/>
          <p14:tracePt t="151755" x="8848725" y="4191000"/>
          <p14:tracePt t="151759" x="8863013" y="4205288"/>
          <p14:tracePt t="151779" x="8877300" y="4205288"/>
          <p14:tracePt t="151782" x="8877300" y="4219575"/>
          <p14:tracePt t="151823" x="8877300" y="4227513"/>
          <p14:tracePt t="153764" x="8797925" y="4227513"/>
          <p14:tracePt t="153775" x="8726488" y="4219575"/>
          <p14:tracePt t="153787" x="8648700" y="4219575"/>
          <p14:tracePt t="153791" x="8583613" y="4205288"/>
          <p14:tracePt t="153802" x="8528050" y="4191000"/>
          <p14:tracePt t="153812" x="8413750" y="4156075"/>
          <p14:tracePt t="153816" x="8313738" y="4127500"/>
          <p14:tracePt t="153824" x="8234363" y="4106863"/>
          <p14:tracePt t="153835" x="8213725" y="4078288"/>
          <p14:tracePt t="153839" x="8148638" y="4070350"/>
          <p14:tracePt t="153850" x="8113713" y="4027488"/>
          <p14:tracePt t="153860" x="8085138" y="4021138"/>
          <p14:tracePt t="153863" x="8070850" y="3992563"/>
          <p14:tracePt t="153874" x="8050213" y="3978275"/>
          <p14:tracePt t="153882" x="8050213" y="3963988"/>
          <p14:tracePt t="153889" x="8035925" y="3956050"/>
          <p14:tracePt t="153899" x="8021638" y="3941763"/>
          <p14:tracePt t="153911" x="8021638" y="3927475"/>
          <p14:tracePt t="153914" x="8013700" y="3913188"/>
          <p14:tracePt t="153918" x="7999413" y="3892550"/>
          <p14:tracePt t="153932" x="7985125" y="3878263"/>
          <p14:tracePt t="153944" x="7964488" y="3841750"/>
          <p14:tracePt t="153948" x="7950200" y="3813175"/>
          <p14:tracePt t="153951" x="7913688" y="3778250"/>
          <p14:tracePt t="153964" x="7885113" y="3743325"/>
          <p14:tracePt t="153972" x="7864475" y="3714750"/>
          <p14:tracePt t="153975" x="7850188" y="3706813"/>
          <p14:tracePt t="153989" x="7821613" y="3678238"/>
          <p14:tracePt t="153994" x="7813675" y="3657600"/>
          <p14:tracePt t="154006" x="7799388" y="3643313"/>
          <p14:tracePt t="154010" x="7785100" y="3643313"/>
          <p14:tracePt t="154017" x="7785100" y="3629025"/>
          <p14:tracePt t="154256" x="7770813" y="3629025"/>
          <p14:tracePt t="154265" x="7764463" y="3629025"/>
          <p14:tracePt t="154276" x="7721600" y="3614738"/>
          <p14:tracePt t="154284" x="7658100" y="3578225"/>
          <p14:tracePt t="154294" x="7600950" y="3529013"/>
          <p14:tracePt t="154301" x="7507288" y="3492500"/>
          <p14:tracePt t="154313" x="7421563" y="3429000"/>
          <p14:tracePt t="154317" x="7321550" y="3379788"/>
          <p14:tracePt t="154327" x="7208838" y="3314700"/>
          <p14:tracePt t="154330" x="7094538" y="3243263"/>
          <p14:tracePt t="154341" x="6958013" y="3179763"/>
          <p14:tracePt t="154348" x="6837363" y="3094038"/>
          <p14:tracePt t="154360" x="6773863" y="3051175"/>
          <p14:tracePt t="154364" x="6673850" y="2994025"/>
          <p14:tracePt t="154375" x="6559550" y="2916238"/>
          <p14:tracePt t="154379" x="6473825" y="2836863"/>
          <p14:tracePt t="154388" x="6396038" y="2787650"/>
          <p14:tracePt t="154401" x="6330950" y="2730500"/>
          <p14:tracePt t="154406" x="6281738" y="2667000"/>
          <p14:tracePt t="154416" x="6245225" y="2616200"/>
          <p14:tracePt t="154421" x="6210300" y="2552700"/>
          <p14:tracePt t="154426" x="6196013" y="2530475"/>
          <p14:tracePt t="154441" x="6173788" y="2487613"/>
          <p14:tracePt t="154449" x="6159500" y="2452688"/>
          <p14:tracePt t="154452" x="6145213" y="2430463"/>
          <p14:tracePt t="154464" x="6145213" y="2387600"/>
          <p14:tracePt t="154468" x="6130925" y="2381250"/>
          <p14:tracePt t="154482" x="6130925" y="2352675"/>
          <p14:tracePt t="154488" x="6130925" y="2338388"/>
          <p14:tracePt t="154494" x="6130925" y="2330450"/>
          <p14:tracePt t="154498" x="6130925" y="2316163"/>
          <p14:tracePt t="154508" x="6130925" y="2301875"/>
          <p14:tracePt t="154530" x="6130925" y="2287588"/>
          <p14:tracePt t="154544" x="6130925" y="2274888"/>
          <p14:tracePt t="154548" x="6130925" y="2266950"/>
          <p14:tracePt t="154558" x="6130925" y="2252663"/>
          <p14:tracePt t="154578" x="6145213" y="2224088"/>
          <p14:tracePt t="154582" x="6181725" y="2174875"/>
          <p14:tracePt t="154595" x="6224588" y="2138363"/>
          <p14:tracePt t="154599" x="6259513" y="2103438"/>
          <p14:tracePt t="154610" x="6281738" y="2074863"/>
          <p14:tracePt t="154626" x="6330950" y="2038350"/>
          <p14:tracePt t="154631" x="6430963" y="1974850"/>
          <p14:tracePt t="154638" x="6496050" y="1938338"/>
          <p14:tracePt t="154654" x="6559550" y="1917700"/>
          <p14:tracePt t="154658" x="6608763" y="1903413"/>
          <p14:tracePt t="154662" x="6673850" y="1874838"/>
          <p14:tracePt t="154674" x="6737350" y="1868488"/>
          <p14:tracePt t="154678" x="6745288" y="1868488"/>
          <p14:tracePt t="154689" x="6794500" y="1854200"/>
          <p14:tracePt t="154698" x="6837363" y="1854200"/>
          <p14:tracePt t="154701" x="6873875" y="1854200"/>
          <p14:tracePt t="154713" x="6894513" y="1854200"/>
          <p14:tracePt t="154721" x="6923088" y="1854200"/>
          <p14:tracePt t="154726" x="6943725" y="1854200"/>
          <p14:tracePt t="154743" x="6994525" y="1889125"/>
          <p14:tracePt t="154752" x="7008813" y="1903413"/>
          <p14:tracePt t="154762" x="7043738" y="1938338"/>
          <p14:tracePt t="154768" x="7058025" y="1966913"/>
          <p14:tracePt t="154779" x="7072313" y="2003425"/>
          <p14:tracePt t="154793" x="7086600" y="2024063"/>
          <p14:tracePt t="154797" x="7094538" y="2066925"/>
          <p14:tracePt t="154800" x="7108825" y="2103438"/>
          <p14:tracePt t="154813" x="7123113" y="2138363"/>
          <p14:tracePt t="154818" x="7123113" y="2174875"/>
          <p14:tracePt t="154822" x="7137400" y="2217738"/>
          <p14:tracePt t="154831" x="7137400" y="2266950"/>
          <p14:tracePt t="154843" x="7137400" y="2301875"/>
          <p14:tracePt t="154847" x="7137400" y="2352675"/>
          <p14:tracePt t="154859" x="7108825" y="2387600"/>
          <p14:tracePt t="154867" x="7086600" y="2438400"/>
          <p14:tracePt t="154871" x="7058025" y="2487613"/>
          <p14:tracePt t="154884" x="7023100" y="2538413"/>
          <p14:tracePt t="154888" x="6958013" y="2638425"/>
          <p14:tracePt t="154898" x="6937375" y="2667000"/>
          <p14:tracePt t="154911" x="6873875" y="2736850"/>
          <p14:tracePt t="154916" x="6773863" y="2836863"/>
          <p14:tracePt t="154919" x="6694488" y="2916238"/>
          <p14:tracePt t="154935" x="6573838" y="3030538"/>
          <p14:tracePt t="154948" x="6496050" y="3079750"/>
          <p14:tracePt t="154959" x="6430963" y="3143250"/>
          <p14:tracePt t="154963" x="6373813" y="3179763"/>
          <p14:tracePt t="154967" x="6324600" y="3228975"/>
          <p14:tracePt t="154980" x="6273800" y="3265488"/>
          <p14:tracePt t="154984" x="6245225" y="3279775"/>
          <p14:tracePt t="155001" x="6210300" y="3300413"/>
          <p14:tracePt t="155006" x="6173788" y="3351213"/>
          <p14:tracePt t="155010" x="6130925" y="3394075"/>
          <p14:tracePt t="155021" x="6110288" y="3429000"/>
          <p14:tracePt t="155028" x="6081713" y="3463925"/>
          <p14:tracePt t="155031" x="6067425" y="3514725"/>
          <p14:tracePt t="155043" x="6061075" y="3578225"/>
          <p14:tracePt t="155052" x="6032500" y="3643313"/>
          <p14:tracePt t="155056" x="6018213" y="3714750"/>
          <p14:tracePt t="155068" x="6018213" y="3792538"/>
          <p14:tracePt t="155072" x="6018213" y="3878263"/>
          <p14:tracePt t="155083" x="6018213" y="3978275"/>
          <p14:tracePt t="155088" x="6018213" y="4141788"/>
          <p14:tracePt t="155109" x="6067425" y="4276725"/>
          <p14:tracePt t="155113" x="6110288" y="4376738"/>
          <p14:tracePt t="155125" x="6130925" y="4470400"/>
          <p14:tracePt t="155129" x="6159500" y="4541838"/>
          <p14:tracePt t="155139" x="6181725" y="4605338"/>
          <p14:tracePt t="155148" x="6210300" y="4654550"/>
          <p14:tracePt t="155152" x="6224588" y="4683125"/>
          <p14:tracePt t="155170" x="6259513" y="4740275"/>
          <p14:tracePt t="155181" x="6281738" y="4754563"/>
          <p14:tracePt t="155464" x="6324600" y="4754563"/>
          <p14:tracePt t="155473" x="6359525" y="4754563"/>
          <p14:tracePt t="155481" x="6445250" y="4783138"/>
          <p14:tracePt t="155493" x="6530975" y="4805363"/>
          <p14:tracePt t="155501" x="6630988" y="4833938"/>
          <p14:tracePt t="155508" x="6688138" y="4840288"/>
          <p14:tracePt t="155527" x="6958013" y="4919663"/>
          <p14:tracePt t="155531" x="7072313" y="4940300"/>
          <p14:tracePt t="155540" x="7137400" y="4954588"/>
          <p14:tracePt t="155549" x="7237413" y="4968875"/>
          <p14:tracePt t="155557" x="7350125" y="4989513"/>
          <p14:tracePt t="155564" x="7450138" y="5003800"/>
          <p14:tracePt t="155576" x="7535863" y="5032375"/>
          <p14:tracePt t="155584" x="7600950" y="5032375"/>
          <p14:tracePt t="155592" x="7672388" y="5040313"/>
          <p14:tracePt t="155596" x="7750175" y="5040313"/>
          <p14:tracePt t="155608" x="7785100" y="5054600"/>
          <p14:tracePt t="155612" x="7864475" y="5054600"/>
          <p14:tracePt t="155622" x="7885113" y="5068888"/>
          <p14:tracePt t="155630" x="7921625" y="5068888"/>
          <p14:tracePt t="155639" x="7950200" y="5068888"/>
          <p14:tracePt t="155647" x="7970838" y="5068888"/>
          <p14:tracePt t="155652" x="7985125" y="5068888"/>
          <p14:tracePt t="155666" x="7999413" y="5068888"/>
          <p14:tracePt t="155671" x="8013700" y="5068888"/>
          <p14:tracePt t="155676" x="8013700" y="5083175"/>
          <p14:tracePt t="155684" x="8021638" y="5083175"/>
          <p14:tracePt t="156045" x="8050213" y="5083175"/>
          <p14:tracePt t="156054" x="8085138" y="5083175"/>
          <p14:tracePt t="156063" x="8148638" y="5083175"/>
          <p14:tracePt t="156072" x="8262938" y="5083175"/>
          <p14:tracePt t="156081" x="8313738" y="5083175"/>
          <p14:tracePt t="156089" x="8413750" y="5083175"/>
          <p14:tracePt t="156097" x="8577263" y="5083175"/>
          <p14:tracePt t="156109" x="8626475" y="5083175"/>
          <p14:tracePt t="156113" x="8734425" y="5089525"/>
          <p14:tracePt t="156126" x="8990013" y="5103813"/>
          <p14:tracePt t="156135" x="9161463" y="5118100"/>
          <p14:tracePt t="156145" x="9290050" y="5118100"/>
          <p14:tracePt t="156152" x="9410700" y="5132388"/>
          <p14:tracePt t="156163" x="9539288" y="5146675"/>
          <p14:tracePt t="156173" x="9661525" y="5146675"/>
          <p14:tracePt t="156177" x="9788525" y="5146675"/>
          <p14:tracePt t="156183" x="9925050" y="5146675"/>
          <p14:tracePt t="156194" x="9988550" y="5146675"/>
          <p14:tracePt t="156204" x="10102850" y="5146675"/>
          <p14:tracePt t="156209" x="10217150" y="5146675"/>
          <p14:tracePt t="156218" x="10317163" y="5146675"/>
          <p14:tracePt t="156228" x="10423525" y="5146675"/>
          <p14:tracePt t="156232" x="10580688" y="5146675"/>
          <p14:tracePt t="156242" x="10629900" y="5146675"/>
          <p14:tracePt t="156250" x="10729913" y="5146675"/>
          <p14:tracePt t="156262" x="10801350" y="5146675"/>
          <p14:tracePt t="156266" x="10887075" y="5146675"/>
          <p14:tracePt t="156276" x="10979150" y="5146675"/>
          <p14:tracePt t="156284" x="11064875" y="5146675"/>
          <p14:tracePt t="156298" x="11215688" y="5146675"/>
          <p14:tracePt t="156306" x="11293475" y="5146675"/>
          <p14:tracePt t="156317" x="11350625" y="5146675"/>
          <p14:tracePt t="156331" x="11428413" y="5146675"/>
          <p14:tracePt t="156342" x="11464925" y="5146675"/>
          <p14:tracePt t="156346" x="11514138" y="5146675"/>
          <p14:tracePt t="156360" x="11593513" y="5154613"/>
          <p14:tracePt t="156373" x="11614150" y="5168900"/>
          <p14:tracePt t="156377" x="11679238" y="5183188"/>
          <p14:tracePt t="156389" x="11707813" y="5197475"/>
          <p14:tracePt t="156398" x="11742738" y="5203825"/>
          <p14:tracePt t="156402" x="11779250" y="5218113"/>
          <p14:tracePt t="156409" x="11791950" y="5232400"/>
          <p14:tracePt t="156428" x="11828463" y="5246688"/>
          <p14:tracePt t="156433" x="11863388" y="5268913"/>
          <p14:tracePt t="156438" x="11891963" y="5283200"/>
          <p14:tracePt t="156442" x="11914188" y="5297488"/>
          <p14:tracePt t="156456" x="11957050" y="5318125"/>
          <p14:tracePt t="156466" x="11963400" y="5332413"/>
          <p14:tracePt t="156476" x="11977688" y="5346700"/>
          <p14:tracePt t="156485" x="12006263" y="5353050"/>
          <p14:tracePt t="156500" x="12006263" y="5367338"/>
          <p14:tracePt t="156505" x="12014200" y="5381625"/>
          <p14:tracePt t="156512" x="12028488" y="5395913"/>
          <p14:tracePt t="156515" x="12042775" y="5403850"/>
          <p14:tracePt t="156540" x="12091988" y="5495925"/>
          <p14:tracePt t="156548" x="12106275" y="5532438"/>
          <p14:tracePt t="156559" x="12114213" y="5581650"/>
          <p14:tracePt t="156567" x="12128500" y="5632450"/>
          <p14:tracePt t="156571" x="12142788" y="5695950"/>
          <p14:tracePt t="156584" x="12142788" y="5759450"/>
          <p14:tracePt t="156590" x="12157075" y="5816600"/>
          <p14:tracePt t="156594" x="12157075" y="5845175"/>
          <p14:tracePt t="156606" x="12157075" y="5881688"/>
          <p14:tracePt t="156617" x="12157075" y="5910263"/>
          <p14:tracePt t="156621" x="12157075" y="5930900"/>
          <p14:tracePt t="156630" x="12157075" y="5945188"/>
          <p14:tracePt t="156634" x="12157075" y="5959475"/>
          <p14:tracePt t="156650" x="12157075" y="5967413"/>
          <p14:tracePt t="156666" x="12142788" y="5967413"/>
          <p14:tracePt t="156677" x="12114213" y="5981700"/>
          <p14:tracePt t="156688" x="12091988" y="5995988"/>
          <p14:tracePt t="156697" x="12063413" y="5995988"/>
          <p14:tracePt t="156701" x="12028488" y="6010275"/>
          <p14:tracePt t="156712" x="11977688" y="6016625"/>
          <p14:tracePt t="156716" x="11928475" y="6030913"/>
          <p14:tracePt t="156731" x="11891963" y="6045200"/>
          <p14:tracePt t="156734" x="11842750" y="6045200"/>
          <p14:tracePt t="156746" x="11806238" y="6059488"/>
          <p14:tracePt t="156750" x="11757025" y="6067425"/>
          <p14:tracePt t="156759" x="11707813" y="6081713"/>
          <p14:tracePt t="156763" x="11693525" y="6096000"/>
          <p14:tracePt t="156777" x="11657013" y="6096000"/>
          <p14:tracePt t="156781" x="11599863" y="6116638"/>
          <p14:tracePt t="156794" x="11564938" y="6130925"/>
          <p14:tracePt t="156800" x="11528425" y="6145213"/>
          <p14:tracePt t="156805" x="11479213" y="6159500"/>
          <p14:tracePt t="156818" x="11428413" y="6165850"/>
          <p14:tracePt t="156822" x="11379200" y="6180138"/>
          <p14:tracePt t="156834" x="11329988" y="6194425"/>
          <p14:tracePt t="156845" x="11264900" y="6208713"/>
          <p14:tracePt t="156852" x="11201400" y="6216650"/>
          <p14:tracePt t="156855" x="11144250" y="6216650"/>
          <p14:tracePt t="156866" x="11064875" y="6230938"/>
          <p14:tracePt t="156871" x="11001375" y="6245225"/>
          <p14:tracePt t="156882" x="10937875" y="6245225"/>
          <p14:tracePt t="156885" x="10880725" y="6259513"/>
          <p14:tracePt t="156898" x="10815638" y="6259513"/>
          <p14:tracePt t="156902" x="10752138" y="6259513"/>
          <p14:tracePt t="156912" x="10701338" y="6259513"/>
          <p14:tracePt t="156921" x="10637838" y="6265863"/>
          <p14:tracePt t="156938" x="10587038" y="6265863"/>
          <p14:tracePt t="156942" x="10488613" y="6265863"/>
          <p14:tracePt t="156952" x="10437813" y="6265863"/>
          <p14:tracePt t="156959" x="10402888" y="6280150"/>
          <p14:tracePt t="156969" x="10352088" y="6280150"/>
          <p14:tracePt t="156988" x="10288588" y="6280150"/>
          <p14:tracePt t="156992" x="10266363" y="6294438"/>
          <p14:tracePt t="157001" x="10223500" y="6294438"/>
          <p14:tracePt t="157013" x="10202863" y="6294438"/>
          <p14:tracePt t="157017" x="10166350" y="6308725"/>
          <p14:tracePt t="157022" x="10139363" y="6308725"/>
          <p14:tracePt t="157032" x="10117138" y="6308725"/>
          <p14:tracePt t="157042" x="10088563" y="6308725"/>
          <p14:tracePt t="157046" x="10067925" y="6308725"/>
          <p14:tracePt t="157056" x="10025063" y="6323013"/>
          <p14:tracePt t="157074" x="10017125" y="6323013"/>
          <p14:tracePt t="157079" x="9939338" y="6323013"/>
          <p14:tracePt t="157090" x="9910763" y="6330950"/>
          <p14:tracePt t="157097" x="9902825" y="6330950"/>
          <p14:tracePt t="157102" x="9859963" y="6330950"/>
          <p14:tracePt t="157114" x="9825038" y="6330950"/>
          <p14:tracePt t="157118" x="9802813" y="6330950"/>
          <p14:tracePt t="157129" x="9753600" y="6330950"/>
          <p14:tracePt t="157140" x="9710738" y="6330950"/>
          <p14:tracePt t="157145" x="9690100" y="6345238"/>
          <p14:tracePt t="157157" x="9653588" y="6345238"/>
          <p14:tracePt t="157172" x="9604375" y="6345238"/>
          <p14:tracePt t="157177" x="9525000" y="6345238"/>
          <p14:tracePt t="157464" x="9510713" y="6345238"/>
          <p14:tracePt t="157472" x="9475788" y="6345238"/>
          <p14:tracePt t="157480" x="9439275" y="6345238"/>
          <p14:tracePt t="157492" x="9390063" y="6345238"/>
          <p14:tracePt t="157499" x="9340850" y="6345238"/>
          <p14:tracePt t="157526" x="9061450" y="6345238"/>
          <p14:tracePt t="157533" x="8940800" y="6345238"/>
          <p14:tracePt t="157538" x="8877300" y="6345238"/>
          <p14:tracePt t="157548" x="8763000" y="6345238"/>
          <p14:tracePt t="157556" x="8648700" y="6345238"/>
          <p14:tracePt t="157561" x="8534400" y="6373813"/>
          <p14:tracePt t="157573" x="8448675" y="6373813"/>
          <p14:tracePt t="157581" x="8348663" y="6373813"/>
          <p14:tracePt t="157591" x="8248650" y="6373813"/>
          <p14:tracePt t="157602" x="8099425" y="6373813"/>
          <p14:tracePt t="157615" x="8035925" y="6373813"/>
          <p14:tracePt t="157621" x="7985125" y="6373813"/>
          <p14:tracePt t="157626" x="7964488" y="6373813"/>
          <p14:tracePt t="157635" x="7913688" y="6373813"/>
          <p14:tracePt t="157648" x="7870825" y="6359525"/>
          <p14:tracePt t="157652" x="7835900" y="6359525"/>
          <p14:tracePt t="157661" x="7799388" y="6345238"/>
          <p14:tracePt t="157673" x="7785100" y="6330950"/>
          <p14:tracePt t="157677" x="7750175" y="6323013"/>
          <p14:tracePt t="157688" x="7721600" y="6308725"/>
          <p14:tracePt t="157692" x="7707313" y="6308725"/>
          <p14:tracePt t="157704" x="7686675" y="6294438"/>
          <p14:tracePt t="157714" x="7672388" y="6294438"/>
          <p14:tracePt t="157717" x="7650163" y="6280150"/>
          <p14:tracePt t="157727" x="7635875" y="6265863"/>
          <p14:tracePt t="157732" x="7607300" y="6265863"/>
          <p14:tracePt t="157742" x="7600950" y="6259513"/>
          <p14:tracePt t="157746" x="7586663" y="6259513"/>
          <p14:tracePt t="157759" x="7572375" y="6245225"/>
          <p14:tracePt t="157763" x="7550150" y="6230938"/>
          <p14:tracePt t="157775" x="7521575" y="6216650"/>
          <p14:tracePt t="157782" x="7500938" y="6208713"/>
          <p14:tracePt t="157793" x="7472363" y="6194425"/>
          <p14:tracePt t="157797" x="7435850" y="6180138"/>
          <p14:tracePt t="157809" x="7400925" y="6159500"/>
          <p14:tracePt t="157813" x="7350125" y="6145213"/>
          <p14:tracePt t="157825" x="7308850" y="6116638"/>
          <p14:tracePt t="157829" x="7258050" y="6108700"/>
          <p14:tracePt t="157842" x="7208838" y="6096000"/>
          <p14:tracePt t="157846" x="7158038" y="6067425"/>
          <p14:tracePt t="157856" x="7123113" y="6045200"/>
          <p14:tracePt t="157873" x="7072313" y="6030913"/>
          <p14:tracePt t="157877" x="6972300" y="5981700"/>
          <p14:tracePt t="157889" x="6923088" y="5959475"/>
          <p14:tracePt t="157893" x="6888163" y="5945188"/>
          <p14:tracePt t="157907" x="6823075" y="5910263"/>
          <p14:tracePt t="157915" x="6773863" y="5881688"/>
          <p14:tracePt t="157919" x="6723063" y="5845175"/>
          <p14:tracePt t="157923" x="6673850" y="5810250"/>
          <p14:tracePt t="157938" x="6623050" y="5767388"/>
          <p14:tracePt t="157942" x="6559550" y="5730875"/>
          <p14:tracePt t="157959" x="6473825" y="5667375"/>
          <p14:tracePt t="157967" x="6430963" y="5632450"/>
          <p14:tracePt t="157979" x="6410325" y="5618163"/>
          <p14:tracePt t="157983" x="6381750" y="5595938"/>
          <p14:tracePt t="157995" x="6359525" y="5581650"/>
          <p14:tracePt t="158005" x="6330950" y="5553075"/>
          <p14:tracePt t="158009" x="6324600" y="5546725"/>
          <p14:tracePt t="158012" x="6296025" y="5532438"/>
          <p14:tracePt t="158024" x="6296025" y="5518150"/>
          <p14:tracePt t="158033" x="6281738" y="5503863"/>
          <p14:tracePt t="158050" x="6281738" y="5495925"/>
          <p14:tracePt t="158054" x="6281738" y="5481638"/>
          <p14:tracePt t="158072" x="6281738" y="5467350"/>
          <p14:tracePt t="158095" x="6281738" y="5453063"/>
          <p14:tracePt t="158119" x="6281738" y="5446713"/>
          <p14:tracePt t="158139" x="6296025" y="5432425"/>
          <p14:tracePt t="158143" x="6310313" y="5432425"/>
          <p14:tracePt t="158156" x="6330950" y="5418138"/>
          <p14:tracePt t="158175" x="6345238" y="5403850"/>
          <p14:tracePt t="158180" x="6396038" y="5381625"/>
          <p14:tracePt t="158185" x="6430963" y="5353050"/>
          <p14:tracePt t="158190" x="6459538" y="5346700"/>
          <p14:tracePt t="158197" x="6496050" y="5332413"/>
          <p14:tracePt t="158210" x="6530975" y="5318125"/>
          <p14:tracePt t="158218" x="6573838" y="5303838"/>
          <p14:tracePt t="158227" x="6608763" y="5297488"/>
          <p14:tracePt t="158231" x="6659563" y="5268913"/>
          <p14:tracePt t="158241" x="6694488" y="5254625"/>
          <p14:tracePt t="158246" x="6759575" y="5246688"/>
          <p14:tracePt t="158262" x="6859588" y="5218113"/>
          <p14:tracePt t="158274" x="6923088" y="5203825"/>
          <p14:tracePt t="158278" x="6994525" y="5183188"/>
          <p14:tracePt t="158290" x="7058025" y="5168900"/>
          <p14:tracePt t="158305" x="7123113" y="5154613"/>
          <p14:tracePt t="158312" x="7258050" y="5132388"/>
          <p14:tracePt t="158326" x="7400925" y="5103813"/>
          <p14:tracePt t="158337" x="7458075" y="5089525"/>
          <p14:tracePt t="158345" x="7535863" y="5089525"/>
          <p14:tracePt t="158359" x="7672388" y="5083175"/>
          <p14:tracePt t="158371" x="7735888" y="5068888"/>
          <p14:tracePt t="158385" x="7813675" y="5068888"/>
          <p14:tracePt t="158390" x="7870825" y="5068888"/>
          <p14:tracePt t="158394" x="7950200" y="5068888"/>
          <p14:tracePt t="158405" x="7999413" y="5054600"/>
          <p14:tracePt t="158409" x="8050213" y="5054600"/>
          <p14:tracePt t="158417" x="8113713" y="5054600"/>
          <p14:tracePt t="158427" x="8170863" y="5054600"/>
          <p14:tracePt t="158433" x="8213725" y="5040313"/>
          <p14:tracePt t="158445" x="8270875" y="5040313"/>
          <p14:tracePt t="158450" x="8328025" y="5040313"/>
          <p14:tracePt t="158462" x="8377238" y="5040313"/>
          <p14:tracePt t="158467" x="8434388" y="5040313"/>
          <p14:tracePt t="158479" x="8499475" y="5040313"/>
          <p14:tracePt t="158485" x="8562975" y="5040313"/>
          <p14:tracePt t="158496" x="8612188" y="5040313"/>
          <p14:tracePt t="158501" x="8677275" y="5040313"/>
          <p14:tracePt t="158506" x="8734425" y="5040313"/>
          <p14:tracePt t="158514" x="8797925" y="5040313"/>
          <p14:tracePt t="158527" x="8863013" y="5040313"/>
          <p14:tracePt t="158533" x="8926513" y="5040313"/>
          <p14:tracePt t="158548" x="9026525" y="5040313"/>
          <p14:tracePt t="158553" x="9090025" y="5040313"/>
          <p14:tracePt t="158567" x="9147175" y="5040313"/>
          <p14:tracePt t="158574" x="9197975" y="5040313"/>
          <p14:tracePt t="158580" x="9247188" y="5040313"/>
          <p14:tracePt t="158585" x="9312275" y="5054600"/>
          <p14:tracePt t="158601" x="9361488" y="5054600"/>
          <p14:tracePt t="158607" x="9410700" y="5068888"/>
          <p14:tracePt t="158614" x="9461500" y="5068888"/>
          <p14:tracePt t="158633" x="9510713" y="5068888"/>
          <p14:tracePt t="158638" x="9610725" y="5083175"/>
          <p14:tracePt t="158643" x="9661525" y="5089525"/>
          <p14:tracePt t="158656" x="9710738" y="5103813"/>
          <p14:tracePt t="158665" x="9774238" y="5103813"/>
          <p14:tracePt t="158672" x="9825038" y="5118100"/>
          <p14:tracePt t="158677" x="9874250" y="5118100"/>
          <p14:tracePt t="158682" x="9925050" y="5132388"/>
          <p14:tracePt t="158697" x="9974263" y="5146675"/>
          <p14:tracePt t="158705" x="10025063" y="5146675"/>
          <p14:tracePt t="158724" x="10102850" y="5154613"/>
          <p14:tracePt t="158729" x="10202863" y="5168900"/>
          <p14:tracePt t="158733" x="10266363" y="5183188"/>
          <p14:tracePt t="158746" x="10323513" y="5197475"/>
          <p14:tracePt t="158750" x="10374313" y="5197475"/>
          <p14:tracePt t="158755" x="10437813" y="5203825"/>
          <p14:tracePt t="158766" x="10488613" y="5218113"/>
          <p14:tracePt t="158771" x="10552113" y="5232400"/>
          <p14:tracePt t="158784" x="10601325" y="5246688"/>
          <p14:tracePt t="158788" x="10652125" y="5246688"/>
          <p14:tracePt t="158817" x="10787063" y="5268913"/>
          <p14:tracePt t="158821" x="10837863" y="5283200"/>
          <p14:tracePt t="158830" x="10866438" y="5297488"/>
          <p14:tracePt t="158838" x="10915650" y="5303838"/>
          <p14:tracePt t="158842" x="10966450" y="5303838"/>
          <p14:tracePt t="158855" x="11001375" y="5318125"/>
          <p14:tracePt t="158859" x="11036300" y="5332413"/>
          <p14:tracePt t="158871" x="11093450" y="5346700"/>
          <p14:tracePt t="158905" x="11144250" y="5353050"/>
          <p14:tracePt t="158909" x="11350625" y="5403850"/>
          <p14:tracePt t="158922" x="11399838" y="5418138"/>
          <p14:tracePt t="158925" x="11450638" y="5432425"/>
          <p14:tracePt t="158938" x="11514138" y="5446713"/>
          <p14:tracePt t="158953" x="11564938" y="5467350"/>
          <p14:tracePt t="158957" x="11657013" y="5495925"/>
          <p14:tracePt t="158971" x="11679238" y="5495925"/>
          <p14:tracePt t="158975" x="11707813" y="5503863"/>
          <p14:tracePt t="158994" x="11764963" y="5518150"/>
          <p14:tracePt t="159000" x="11779250" y="5532438"/>
          <p14:tracePt t="159005" x="11806238" y="5532438"/>
          <p14:tracePt t="159050" x="11828463" y="5546725"/>
          <p14:tracePt t="159055" x="11863388" y="5581650"/>
          <p14:tracePt t="159066" x="11877675" y="5581650"/>
          <p14:tracePt t="159071" x="11877675" y="5595938"/>
          <p14:tracePt t="159080" x="11906250" y="5603875"/>
          <p14:tracePt t="159088" x="11906250" y="5618163"/>
          <p14:tracePt t="159093" x="11914188" y="5632450"/>
          <p14:tracePt t="159106" x="11928475" y="5632450"/>
          <p14:tracePt t="159111" x="11942763" y="5653088"/>
          <p14:tracePt t="159118" x="11957050" y="5667375"/>
          <p14:tracePt t="159131" x="11963400" y="5667375"/>
          <p14:tracePt t="159138" x="11977688" y="5681663"/>
          <p14:tracePt t="159144" x="12006263" y="5703888"/>
          <p14:tracePt t="159164" x="12014200" y="5716588"/>
          <p14:tracePt t="159172" x="12028488" y="5745163"/>
          <p14:tracePt t="159177" x="12042775" y="5759450"/>
          <p14:tracePt t="159182" x="12057063" y="5767388"/>
          <p14:tracePt t="159191" x="12063413" y="5781675"/>
          <p14:tracePt t="159206" x="12077700" y="5795963"/>
          <p14:tracePt t="159211" x="12077700" y="5810250"/>
          <p14:tracePt t="159216" x="12091988" y="5830888"/>
          <p14:tracePt t="159230" x="12091988" y="5845175"/>
          <p14:tracePt t="159236" x="12106275" y="5859463"/>
          <p14:tracePt t="159241" x="12106275" y="5867400"/>
          <p14:tracePt t="159256" x="12106275" y="5881688"/>
          <p14:tracePt t="159261" x="12114213" y="5881688"/>
          <p14:tracePt t="159265" x="12114213" y="5895975"/>
          <p14:tracePt t="159275" x="12114213" y="5910263"/>
          <p14:tracePt t="159280" x="12114213" y="5916613"/>
          <p14:tracePt t="159289" x="12128500" y="5930900"/>
          <p14:tracePt t="159294" x="12128500" y="5945188"/>
          <p14:tracePt t="159306" x="12128500" y="5959475"/>
          <p14:tracePt t="159330" x="12128500" y="5967413"/>
          <p14:tracePt t="159338" x="12128500" y="5981700"/>
          <p14:tracePt t="159360" x="12128500" y="5995988"/>
          <p14:tracePt t="159374" x="12114213" y="5995988"/>
          <p14:tracePt t="159384" x="12114213" y="6010275"/>
          <p14:tracePt t="159416" x="12106275" y="6016625"/>
          <p14:tracePt t="159430" x="12091988" y="6016625"/>
          <p14:tracePt t="159458" x="12063413" y="6030913"/>
          <p14:tracePt t="159467" x="12057063" y="6030913"/>
          <p14:tracePt t="159472" x="12042775" y="6030913"/>
          <p14:tracePt t="159483" x="12042775" y="6045200"/>
          <p14:tracePt t="159492" x="12028488" y="6045200"/>
          <p14:tracePt t="159496" x="12014200" y="6045200"/>
          <p14:tracePt t="159506" x="12006263" y="6045200"/>
          <p14:tracePt t="159511" x="11991975" y="6059488"/>
          <p14:tracePt t="159526" x="11977688" y="6059488"/>
          <p14:tracePt t="159529" x="11963400" y="6059488"/>
          <p14:tracePt t="159541" x="11942763" y="6059488"/>
          <p14:tracePt t="159546" x="11928475" y="6067425"/>
          <p14:tracePt t="159557" x="11914188" y="6067425"/>
          <p14:tracePt t="159562" x="11891963" y="6067425"/>
          <p14:tracePt t="159573" x="11877675" y="6081713"/>
          <p14:tracePt t="159578" x="11857038" y="6081713"/>
          <p14:tracePt t="159589" x="11828463" y="6096000"/>
          <p14:tracePt t="159598" x="11791950" y="6108700"/>
          <p14:tracePt t="159604" x="11779250" y="6108700"/>
          <p14:tracePt t="159609" x="11757025" y="6108700"/>
          <p14:tracePt t="159624" x="11707813" y="6116638"/>
          <p14:tracePt t="159647" x="11679238" y="6116638"/>
          <p14:tracePt t="159652" x="11628438" y="6116638"/>
          <p14:tracePt t="159661" x="11614150" y="6116638"/>
          <p14:tracePt t="159671" x="11593513" y="6116638"/>
          <p14:tracePt t="159676" x="11579225" y="6116638"/>
          <p14:tracePt t="159681" x="11550650" y="6116638"/>
          <p14:tracePt t="159704" x="11514138" y="6116638"/>
          <p14:tracePt t="159708" x="11499850" y="6116638"/>
          <p14:tracePt t="159712" x="11479213" y="6116638"/>
          <p14:tracePt t="159723" x="11450638" y="6116638"/>
          <p14:tracePt t="159731" x="11442700" y="6108700"/>
          <p14:tracePt t="159758" x="11379200" y="6096000"/>
          <p14:tracePt t="159765" x="11350625" y="6096000"/>
          <p14:tracePt t="159769" x="11329988" y="6096000"/>
          <p14:tracePt t="159781" x="11301413" y="6081713"/>
          <p14:tracePt t="159796" x="11264900" y="6081713"/>
          <p14:tracePt t="159807" x="11244263" y="6081713"/>
          <p14:tracePt t="159811" x="11215688" y="6081713"/>
          <p14:tracePt t="159823" x="11193463" y="6081713"/>
          <p14:tracePt t="159827" x="11164888" y="6081713"/>
          <p14:tracePt t="159838" x="11144250" y="6081713"/>
          <p14:tracePt t="159843" x="11101388" y="6081713"/>
          <p14:tracePt t="159855" x="11079163" y="6081713"/>
          <p14:tracePt t="159863" x="11050588" y="6081713"/>
          <p14:tracePt t="159871" x="11015663" y="6096000"/>
          <p14:tracePt t="159876" x="10979150" y="6096000"/>
          <p14:tracePt t="159889" x="10952163" y="6108700"/>
          <p14:tracePt t="159893" x="10929938" y="6108700"/>
          <p14:tracePt t="159901" x="10887075" y="6116638"/>
          <p14:tracePt t="159906" x="10866438" y="6116638"/>
          <p14:tracePt t="159917" x="10829925" y="6116638"/>
          <p14:tracePt t="159928" x="10787063" y="6130925"/>
          <p14:tracePt t="159932" x="10752138" y="6130925"/>
          <p14:tracePt t="159942" x="10715625" y="6145213"/>
          <p14:tracePt t="159952" x="10680700" y="6145213"/>
          <p14:tracePt t="159958" x="10637838" y="6145213"/>
          <p14:tracePt t="159962" x="10601325" y="6145213"/>
          <p14:tracePt t="159975" x="10566400" y="6145213"/>
          <p14:tracePt t="159979" x="10523538" y="6145213"/>
          <p14:tracePt t="160000" x="10437813" y="6145213"/>
          <p14:tracePt t="160005" x="10402888" y="6145213"/>
          <p14:tracePt t="160016" x="10374313" y="6145213"/>
          <p14:tracePt t="160021" x="10337800" y="6145213"/>
          <p14:tracePt t="160033" x="10302875" y="6145213"/>
          <p14:tracePt t="160038" x="10274300" y="6145213"/>
          <p14:tracePt t="160048" x="10237788" y="6145213"/>
          <p14:tracePt t="160052" x="10202863" y="6145213"/>
          <p14:tracePt t="160071" x="10139363" y="6145213"/>
          <p14:tracePt t="160076" x="10117138" y="6145213"/>
          <p14:tracePt t="160085" x="10067925" y="6145213"/>
          <p14:tracePt t="160095" x="10039350" y="6145213"/>
          <p14:tracePt t="160102" x="10002838" y="6145213"/>
          <p14:tracePt t="160111" x="9959975" y="6145213"/>
          <p14:tracePt t="160127" x="9874250" y="6145213"/>
          <p14:tracePt t="160138" x="9825038" y="6145213"/>
          <p14:tracePt t="160142" x="9774238" y="6145213"/>
          <p14:tracePt t="160155" x="9725025" y="6145213"/>
          <p14:tracePt t="160159" x="9661525" y="6159500"/>
          <p14:tracePt t="160164" x="9604375" y="6159500"/>
          <p14:tracePt t="160189" x="9439275" y="6165850"/>
          <p14:tracePt t="160201" x="9375775" y="6180138"/>
          <p14:tracePt t="160206" x="9312275" y="6180138"/>
          <p14:tracePt t="160217" x="9247188" y="6208713"/>
          <p14:tracePt t="160223" x="9190038" y="6216650"/>
          <p14:tracePt t="160518" x="9175750" y="6216650"/>
          <p14:tracePt t="160526" x="9140825" y="6216650"/>
          <p14:tracePt t="160534" x="9112250" y="6216650"/>
          <p14:tracePt t="160543" x="9061450" y="6216650"/>
          <p14:tracePt t="160552" x="8990013" y="6230938"/>
          <p14:tracePt t="160562" x="8926513" y="6230938"/>
          <p14:tracePt t="160570" x="8848725" y="6230938"/>
          <p14:tracePt t="160576" x="8783638" y="6230938"/>
          <p14:tracePt t="160584" x="8712200" y="6230938"/>
          <p14:tracePt t="160597" x="8626475" y="6230938"/>
          <p14:tracePt t="160601" x="8477250" y="6245225"/>
          <p14:tracePt t="160612" x="8362950" y="6245225"/>
          <p14:tracePt t="160617" x="8313738" y="6259513"/>
          <p14:tracePt t="160628" x="8213725" y="6259513"/>
          <p14:tracePt t="160632" x="8121650" y="6265863"/>
          <p14:tracePt t="160642" x="8013700" y="6280150"/>
          <p14:tracePt t="160657" x="7913688" y="6280150"/>
          <p14:tracePt t="160661" x="7813675" y="6294438"/>
          <p14:tracePt t="160665" x="7735888" y="6294438"/>
          <p14:tracePt t="160679" x="7572375" y="6294438"/>
          <p14:tracePt t="160689" x="7507288" y="6294438"/>
          <p14:tracePt t="160700" x="7450138" y="6294438"/>
          <p14:tracePt t="160709" x="7386638" y="6294438"/>
          <p14:tracePt t="160714" x="7335838" y="6265863"/>
          <p14:tracePt t="160725" x="7300913" y="6259513"/>
          <p14:tracePt t="160729" x="7251700" y="6245225"/>
          <p14:tracePt t="160742" x="7194550" y="6216650"/>
          <p14:tracePt t="160751" x="7158038" y="6194425"/>
          <p14:tracePt t="160756" x="7108825" y="6180138"/>
          <p14:tracePt t="160762" x="7072313" y="6159500"/>
          <p14:tracePt t="160776" x="6994525" y="6108700"/>
          <p14:tracePt t="160788" x="6986588" y="6096000"/>
          <p14:tracePt t="160796" x="6958013" y="6067425"/>
          <p14:tracePt t="160804" x="6937375" y="6045200"/>
          <p14:tracePt t="160808" x="6908800" y="6016625"/>
          <p14:tracePt t="160827" x="6859588" y="5981700"/>
          <p14:tracePt t="160837" x="6837363" y="5959475"/>
          <p14:tracePt t="160841" x="6808788" y="5916613"/>
          <p14:tracePt t="160855" x="6788150" y="5895975"/>
          <p14:tracePt t="160870" x="6773863" y="5881688"/>
          <p14:tracePt t="160873" x="6745288" y="5845175"/>
          <p14:tracePt t="160877" x="6737350" y="5830888"/>
          <p14:tracePt t="160881" x="6708775" y="5810250"/>
          <p14:tracePt t="160893" x="6694488" y="5781675"/>
          <p14:tracePt t="160897" x="6688138" y="5767388"/>
          <p14:tracePt t="160913" x="6673850" y="5759450"/>
          <p14:tracePt t="160917" x="6673850" y="5730875"/>
          <p14:tracePt t="160923" x="6659563" y="5716588"/>
          <p14:tracePt t="160935" x="6659563" y="5703888"/>
          <p14:tracePt t="160939" x="6659563" y="5695950"/>
          <p14:tracePt t="160950" x="6659563" y="5681663"/>
          <p14:tracePt t="160966" x="6659563" y="5667375"/>
          <p14:tracePt t="160982" x="6659563" y="5653088"/>
          <p14:tracePt t="160991" x="6659563" y="5646738"/>
          <p14:tracePt t="161006" x="6659563" y="5632450"/>
          <p14:tracePt t="161028" x="6659563" y="5618163"/>
          <p14:tracePt t="161054" x="6659563" y="5603875"/>
          <p14:tracePt t="161058" x="6673850" y="5603875"/>
          <p14:tracePt t="161074" x="6694488" y="5581650"/>
          <p14:tracePt t="161085" x="6708775" y="5553075"/>
          <p14:tracePt t="161095" x="6737350" y="5532438"/>
          <p14:tracePt t="161105" x="6745288" y="5518150"/>
          <p14:tracePt t="161112" x="6788150" y="5467350"/>
          <p14:tracePt t="161116" x="6794500" y="5453063"/>
          <p14:tracePt t="161129" x="6808788" y="5432425"/>
          <p14:tracePt t="161133" x="6837363" y="5403850"/>
          <p14:tracePt t="161145" x="6845300" y="5381625"/>
          <p14:tracePt t="161149" x="6873875" y="5353050"/>
          <p14:tracePt t="161161" x="6888163" y="5346700"/>
          <p14:tracePt t="161165" x="6894513" y="5332413"/>
          <p14:tracePt t="161178" x="6908800" y="5318125"/>
          <p14:tracePt t="161182" x="6923088" y="5303838"/>
          <p14:tracePt t="161192" x="6937375" y="5303838"/>
          <p14:tracePt t="161205" x="6937375" y="5297488"/>
          <p14:tracePt t="161210" x="6943725" y="5297488"/>
          <p14:tracePt t="161216" x="6958013" y="5297488"/>
          <p14:tracePt t="161220" x="6972300" y="5297488"/>
          <p14:tracePt t="161238" x="6994525" y="5297488"/>
          <p14:tracePt t="161248" x="7008813" y="5297488"/>
          <p14:tracePt t="161256" x="7023100" y="5297488"/>
          <p14:tracePt t="161261" x="7058025" y="5297488"/>
          <p14:tracePt t="161273" x="7086600" y="5297488"/>
          <p14:tracePt t="161282" x="7108825" y="5283200"/>
          <p14:tracePt t="161286" x="7143750" y="5283200"/>
          <p14:tracePt t="161299" x="7186613" y="5283200"/>
          <p14:tracePt t="161305" x="7237413" y="5268913"/>
          <p14:tracePt t="161310" x="7286625" y="5254625"/>
          <p14:tracePt t="161330" x="7358063" y="5246688"/>
          <p14:tracePt t="161335" x="7500938" y="5203825"/>
          <p14:tracePt t="161348" x="7586663" y="5183188"/>
          <p14:tracePt t="161355" x="7672388" y="5154613"/>
          <p14:tracePt t="161361" x="7764463" y="5132388"/>
          <p14:tracePt t="161365" x="7913688" y="5103813"/>
          <p14:tracePt t="161382" x="8121650" y="5054600"/>
          <p14:tracePt t="161395" x="8234363" y="5032375"/>
          <p14:tracePt t="161401" x="8299450" y="5018088"/>
          <p14:tracePt t="161406" x="8399463" y="5003800"/>
          <p14:tracePt t="161427" x="8597900" y="4968875"/>
          <p14:tracePt t="161432" x="8783638" y="4940300"/>
          <p14:tracePt t="161438" x="8912225" y="4933950"/>
          <p14:tracePt t="161447" x="9112250" y="4905375"/>
          <p14:tracePt t="161473" x="9226550" y="4891088"/>
          <p14:tracePt t="161479" x="9424988" y="4868863"/>
          <p14:tracePt t="161484" x="9553575" y="4854575"/>
          <p14:tracePt t="161489" x="9753600" y="4840288"/>
          <p14:tracePt t="161494" x="9859963" y="4833938"/>
          <p14:tracePt t="161511" x="10125075" y="4833938"/>
          <p14:tracePt t="161522" x="10252075" y="4819650"/>
          <p14:tracePt t="161534" x="10366375" y="4819650"/>
          <p14:tracePt t="161539" x="10488613" y="4819650"/>
          <p14:tracePt t="161544" x="10629900" y="4819650"/>
          <p14:tracePt t="161567" x="10752138" y="4819650"/>
          <p14:tracePt t="161573" x="10901363" y="4819650"/>
          <p14:tracePt t="161578" x="10987088" y="4819650"/>
          <p14:tracePt t="161585" x="11079163" y="4819650"/>
          <p14:tracePt t="161593" x="11144250" y="4819650"/>
          <p14:tracePt t="161598" x="11201400" y="4819650"/>
          <p14:tracePt t="161609" x="11264900" y="4819650"/>
          <p14:tracePt t="161618" x="11315700" y="4819650"/>
          <p14:tracePt t="161643" x="11364913" y="4833938"/>
          <p14:tracePt t="161647" x="11450638" y="4840288"/>
          <p14:tracePt t="161650" x="11493500" y="4840288"/>
          <p14:tracePt t="161655" x="11514138" y="4854575"/>
          <p14:tracePt t="161667" x="11564938" y="4868863"/>
          <p14:tracePt t="161675" x="11593513" y="4883150"/>
          <p14:tracePt t="161683" x="11642725" y="4891088"/>
          <p14:tracePt t="161694" x="11679238" y="4891088"/>
          <p14:tracePt t="161698" x="11728450" y="4905375"/>
          <p14:tracePt t="161729" x="11764963" y="4905375"/>
          <p14:tracePt t="161734" x="11891963" y="4933950"/>
          <p14:tracePt t="161738" x="11914188" y="4933950"/>
          <p14:tracePt t="161747" x="11977688" y="4940300"/>
          <p14:tracePt t="161755" x="11991975" y="4954588"/>
          <p14:tracePt t="161782" x="12057063" y="4983163"/>
          <p14:tracePt t="161787" x="12114213" y="5003800"/>
          <p14:tracePt t="161791" x="12128500" y="5018088"/>
          <p14:tracePt t="161804" x="12157075" y="5040313"/>
          <p14:tracePt t="161808" x="12163425" y="5054600"/>
          <p14:tracePt t="162178" x="12157075" y="5995988"/>
          <p14:tracePt t="162189" x="12128500" y="6010275"/>
          <p14:tracePt t="162199" x="12091988" y="6016625"/>
          <p14:tracePt t="162207" x="12057063" y="6030913"/>
          <p14:tracePt t="162212" x="12014200" y="6045200"/>
          <p14:tracePt t="162223" x="11957050" y="6059488"/>
          <p14:tracePt t="162227" x="11891963" y="6081713"/>
          <p14:tracePt t="162241" x="11814175" y="6096000"/>
          <p14:tracePt t="162244" x="11742738" y="6116638"/>
          <p14:tracePt t="162257" x="11599863" y="6159500"/>
          <p14:tracePt t="162260" x="11514138" y="6165850"/>
          <p14:tracePt t="162273" x="11414125" y="6208713"/>
          <p14:tracePt t="162277" x="11364913" y="6216650"/>
          <p14:tracePt t="162289" x="11201400" y="6259513"/>
          <p14:tracePt t="162294" x="11079163" y="6280150"/>
          <p14:tracePt t="162304" x="10966450" y="6323013"/>
          <p14:tracePt t="162310" x="10837863" y="6345238"/>
          <p14:tracePt t="162321" x="10729913" y="6373813"/>
          <p14:tracePt t="162325" x="10587038" y="6394450"/>
          <p14:tracePt t="162338" x="10466388" y="6430963"/>
          <p14:tracePt t="162342" x="10337800" y="6459538"/>
          <p14:tracePt t="162357" x="10067925" y="6508750"/>
          <p14:tracePt t="162368" x="10002838" y="6523038"/>
          <p14:tracePt t="162376" x="9874250" y="6529388"/>
          <p14:tracePt t="162380" x="9690100" y="6557963"/>
          <p14:tracePt t="162391" x="9561513" y="6572250"/>
          <p14:tracePt t="162405" x="9504363" y="6572250"/>
          <p14:tracePt t="162411" x="9297988" y="6572250"/>
          <p14:tracePt t="162415" x="9247188" y="6572250"/>
          <p14:tracePt t="162424" x="9126538" y="6572250"/>
          <p14:tracePt t="162438" x="8926513" y="6557963"/>
          <p14:tracePt t="162451" x="8812213" y="6529388"/>
          <p14:tracePt t="162455" x="8712200" y="6523038"/>
          <p14:tracePt t="162463" x="8626475" y="6480175"/>
          <p14:tracePt t="162474" x="8548688" y="6473825"/>
          <p14:tracePt t="162478" x="8462963" y="6445250"/>
          <p14:tracePt t="162489" x="8385175" y="6423025"/>
          <p14:tracePt t="162499" x="8313738" y="6394450"/>
          <p14:tracePt t="162505" x="8234363" y="6380163"/>
          <p14:tracePt t="162509" x="8162925" y="6359525"/>
          <p14:tracePt t="162523" x="8085138" y="6345238"/>
          <p14:tracePt t="162531" x="8021638" y="6330950"/>
          <p14:tracePt t="162535" x="7970838" y="6323013"/>
          <p14:tracePt t="162549" x="7913688" y="6308725"/>
          <p14:tracePt t="162554" x="7850188" y="6308725"/>
          <p14:tracePt t="162558" x="7799388" y="6308725"/>
          <p14:tracePt t="162566" x="7764463" y="6308725"/>
          <p14:tracePt t="162577" x="7735888" y="6308725"/>
          <p14:tracePt t="162584" x="7700963" y="6308725"/>
          <p14:tracePt t="162594" x="7572375" y="6308725"/>
          <p14:tracePt t="190362" x="7558088" y="6308725"/>
          <p14:tracePt t="190374" x="7521575" y="6308725"/>
          <p14:tracePt t="190378" x="7472363" y="6294438"/>
          <p14:tracePt t="190388" x="7435850" y="6265863"/>
          <p14:tracePt t="190396" x="7372350" y="6259513"/>
          <p14:tracePt t="190407" x="7321550" y="6230938"/>
          <p14:tracePt t="190413" x="7272338" y="6208713"/>
          <p14:tracePt t="190422" x="7143750" y="6165850"/>
          <p14:tracePt t="190426" x="7023100" y="6130925"/>
          <p14:tracePt t="190435" x="6894513" y="6081713"/>
          <p14:tracePt t="190451" x="6580188" y="5959475"/>
          <p14:tracePt t="190462" x="6296025" y="5845175"/>
          <p14:tracePt t="190473" x="6110288" y="5745163"/>
          <p14:tracePt t="190479" x="5895975" y="5632450"/>
          <p14:tracePt t="190482" x="5668963" y="5503863"/>
          <p14:tracePt t="190495" x="5432425" y="5353050"/>
          <p14:tracePt t="190505" x="5332413" y="5283200"/>
          <p14:tracePt t="190509" x="4968875" y="5018088"/>
          <p14:tracePt t="190518" x="4741863" y="4833938"/>
          <p14:tracePt t="190529" x="4670425" y="4754563"/>
          <p14:tracePt t="190533" x="4470400" y="4570413"/>
          <p14:tracePt t="190542" x="4321175" y="4376738"/>
          <p14:tracePt t="190550" x="4178300" y="4205288"/>
          <p14:tracePt t="190565" x="4057650" y="4041775"/>
          <p14:tracePt t="190569" x="3978275" y="3892550"/>
          <p14:tracePt t="190573" x="3906838" y="3743325"/>
          <p14:tracePt t="190585" x="3857625" y="3606800"/>
          <p14:tracePt t="190590" x="3829050" y="3529013"/>
          <p14:tracePt t="190597" x="3806825" y="3429000"/>
          <p14:tracePt t="190608" x="3778250" y="3314700"/>
          <p14:tracePt t="190615" x="3778250" y="3214688"/>
          <p14:tracePt t="190625" x="3778250" y="3143250"/>
          <p14:tracePt t="190633" x="3778250" y="3065463"/>
          <p14:tracePt t="190638" x="3778250" y="3001963"/>
          <p14:tracePt t="190642" x="3778250" y="2944813"/>
          <p14:tracePt t="190652" x="3792538" y="2894013"/>
          <p14:tracePt t="190665" x="3814763" y="2851150"/>
          <p14:tracePt t="190669" x="3857625" y="2801938"/>
          <p14:tracePt t="190682" x="3929063" y="2730500"/>
          <p14:tracePt t="190699" x="4029075" y="2667000"/>
          <p14:tracePt t="190711" x="4092575" y="2630488"/>
          <p14:tracePt t="190730" x="4156075" y="2601913"/>
          <p14:tracePt t="190734" x="4278313" y="2552700"/>
          <p14:tracePt t="190741" x="4406900" y="2516188"/>
          <p14:tracePt t="190763" x="4584700" y="2466975"/>
          <p14:tracePt t="190767" x="4641850" y="2466975"/>
          <p14:tracePt t="190772" x="4733925" y="2438400"/>
          <p14:tracePt t="190784" x="4819650" y="2430463"/>
          <p14:tracePt t="190797" x="4997450" y="2416175"/>
          <p14:tracePt t="190810" x="5054600" y="2416175"/>
          <p14:tracePt t="190814" x="5133975" y="2416175"/>
          <p14:tracePt t="190822" x="5197475" y="2416175"/>
          <p14:tracePt t="190833" x="5268913" y="2416175"/>
          <p14:tracePt t="190840" x="5332413" y="2416175"/>
          <p14:tracePt t="190848" x="5397500" y="2416175"/>
          <p14:tracePt t="190856" x="5454650" y="2416175"/>
          <p14:tracePt t="190860" x="5532438" y="2416175"/>
          <p14:tracePt t="190873" x="5611813" y="2416175"/>
          <p14:tracePt t="190880" x="5683250" y="2430463"/>
          <p14:tracePt t="190892" x="5746750" y="2438400"/>
          <p14:tracePt t="190897" x="5818188" y="2438400"/>
          <p14:tracePt t="190900" x="5895975" y="2452688"/>
          <p14:tracePt t="190914" x="5961063" y="2466975"/>
          <p14:tracePt t="190918" x="6032500" y="2466975"/>
          <p14:tracePt t="190938" x="6096000" y="2481263"/>
          <p14:tracePt t="190942" x="6224588" y="2487613"/>
          <p14:tracePt t="190955" x="6273800" y="2487613"/>
          <p14:tracePt t="190959" x="6324600" y="2501900"/>
          <p14:tracePt t="190977" x="6424613" y="2516188"/>
          <p14:tracePt t="190981" x="6459538" y="2530475"/>
          <p14:tracePt t="190994" x="6481763" y="2530475"/>
          <p14:tracePt t="191000" x="6523038" y="2538413"/>
          <p14:tracePt t="191009" x="6545263" y="2552700"/>
          <p14:tracePt t="191021" x="6573838" y="2566988"/>
          <p14:tracePt t="191025" x="6594475" y="2566988"/>
          <p14:tracePt t="191029" x="6623050" y="2581275"/>
          <p14:tracePt t="191041" x="6630988" y="2587625"/>
          <p14:tracePt t="191049" x="6645275" y="2601913"/>
          <p14:tracePt t="191057" x="6688138" y="2616200"/>
          <p14:tracePt t="191066" x="6694488" y="2638425"/>
          <p14:tracePt t="191072" x="6723063" y="2652713"/>
          <p14:tracePt t="191088" x="6745288" y="2687638"/>
          <p14:tracePt t="191399" x="6808788" y="2687638"/>
          <p14:tracePt t="191411" x="6845300" y="2687638"/>
          <p14:tracePt t="191418" x="6908800" y="2679700"/>
          <p14:tracePt t="191430" x="6986588" y="2679700"/>
          <p14:tracePt t="191434" x="7058025" y="2679700"/>
          <p14:tracePt t="191443" x="7137400" y="2679700"/>
          <p14:tracePt t="191448" x="7208838" y="2679700"/>
          <p14:tracePt t="191461" x="7272338" y="2679700"/>
          <p14:tracePt t="191472" x="7350125" y="2679700"/>
          <p14:tracePt t="191476" x="7400925" y="2687638"/>
          <p14:tracePt t="191485" x="7450138" y="2701925"/>
          <p14:tracePt t="191496" x="7486650" y="2716213"/>
          <p14:tracePt t="191499" x="7521575" y="2730500"/>
          <p14:tracePt t="191511" x="7558088" y="2730500"/>
          <p14:tracePt t="191521" x="7586663" y="2736850"/>
          <p14:tracePt t="191528" x="7607300" y="2751138"/>
          <p14:tracePt t="191532" x="7621588" y="2751138"/>
          <p14:tracePt t="191545" x="7635875" y="2765425"/>
          <p14:tracePt t="191549" x="7650163" y="2765425"/>
          <p14:tracePt t="191563" x="7658100" y="2765425"/>
          <p14:tracePt t="191575" x="7658100" y="2779713"/>
          <p14:tracePt t="191608" x="7658100" y="2787650"/>
          <p14:tracePt t="191639" x="7650163" y="2801938"/>
          <p14:tracePt t="191643" x="7621588" y="2801938"/>
          <p14:tracePt t="191655" x="7586663" y="2816225"/>
          <p14:tracePt t="191658" x="7535863" y="2830513"/>
          <p14:tracePt t="191673" x="7486650" y="2836863"/>
          <p14:tracePt t="191678" x="7421563" y="2851150"/>
          <p14:tracePt t="191683" x="7358063" y="2865438"/>
          <p14:tracePt t="191698" x="7286625" y="2865438"/>
          <p14:tracePt t="191702" x="7223125" y="2879725"/>
          <p14:tracePt t="191712" x="7158038" y="2879725"/>
          <p14:tracePt t="191716" x="7094538" y="2879725"/>
          <p14:tracePt t="191727" x="7058025" y="2879725"/>
          <p14:tracePt t="191731" x="7008813" y="2879725"/>
          <p14:tracePt t="191744" x="6994525" y="2865438"/>
          <p14:tracePt t="191748" x="6937375" y="2836863"/>
          <p14:tracePt t="191766" x="6873875" y="2787650"/>
          <p14:tracePt t="191778" x="6859588" y="2765425"/>
          <p14:tracePt t="191782" x="6845300" y="2736850"/>
          <p14:tracePt t="191792" x="6845300" y="2716213"/>
          <p14:tracePt t="191796" x="6837363" y="2687638"/>
          <p14:tracePt t="191808" x="6823075" y="2638425"/>
          <p14:tracePt t="191812" x="6823075" y="2630488"/>
          <p14:tracePt t="191826" x="6823075" y="2566988"/>
          <p14:tracePt t="191830" x="6823075" y="2530475"/>
          <p14:tracePt t="191841" x="6823075" y="2487613"/>
          <p14:tracePt t="191845" x="6823075" y="2466975"/>
          <p14:tracePt t="191856" x="6859588" y="2430463"/>
          <p14:tracePt t="191866" x="6888163" y="2387600"/>
          <p14:tracePt t="191875" x="6937375" y="2352675"/>
          <p14:tracePt t="191882" x="6986588" y="2316163"/>
          <p14:tracePt t="191885" x="7037388" y="2287588"/>
          <p14:tracePt t="191900" x="7158038" y="2238375"/>
          <p14:tracePt t="191911" x="7223125" y="2224088"/>
          <p14:tracePt t="191921" x="7300913" y="2224088"/>
          <p14:tracePt t="191925" x="7372350" y="2224088"/>
          <p14:tracePt t="191935" x="7450138" y="2224088"/>
          <p14:tracePt t="191949" x="7521575" y="2224088"/>
          <p14:tracePt t="191955" x="7600950" y="2224088"/>
          <p14:tracePt t="191959" x="7658100" y="2224088"/>
          <p14:tracePt t="191968" x="7721600" y="2252663"/>
          <p14:tracePt t="191979" x="7785100" y="2274888"/>
          <p14:tracePt t="191997" x="7850188" y="2301875"/>
          <p14:tracePt t="192001" x="7935913" y="2366963"/>
          <p14:tracePt t="192005" x="7985125" y="2387600"/>
          <p14:tracePt t="192018" x="8013700" y="2430463"/>
          <p14:tracePt t="192023" x="8050213" y="2466975"/>
          <p14:tracePt t="192033" x="8064500" y="2481263"/>
          <p14:tracePt t="192037" x="8113713" y="2516188"/>
          <p14:tracePt t="192051" x="8113713" y="2538413"/>
          <p14:tracePt t="192056" x="8134350" y="2566988"/>
          <p14:tracePt t="192068" x="8148638" y="2587625"/>
          <p14:tracePt t="192073" x="8162925" y="2616200"/>
          <p14:tracePt t="192077" x="8162925" y="2630488"/>
          <p14:tracePt t="192088" x="8170863" y="2638425"/>
          <p14:tracePt t="192101" x="8170863" y="2652713"/>
          <p14:tracePt t="192125" x="8185150" y="2652713"/>
          <p14:tracePt t="192149" x="8199438" y="2652713"/>
          <p14:tracePt t="192166" x="8362950" y="2581275"/>
          <p14:tracePt t="192178" x="8513763" y="2516188"/>
          <p14:tracePt t="192190" x="8677275" y="2438400"/>
          <p14:tracePt t="192194" x="8783638" y="2401888"/>
          <p14:tracePt t="192198" x="8997950" y="2338388"/>
          <p14:tracePt t="192212" x="9212263" y="2274888"/>
          <p14:tracePt t="192216" x="9410700" y="2224088"/>
          <p14:tracePt t="192225" x="9610725" y="2203450"/>
          <p14:tracePt t="192229" x="9810750" y="2189163"/>
          <p14:tracePt t="192242" x="9988550" y="2174875"/>
          <p14:tracePt t="192252" x="10053638" y="2174875"/>
          <p14:tracePt t="192256" x="10188575" y="2174875"/>
          <p14:tracePt t="192265" x="10302875" y="2174875"/>
          <p14:tracePt t="192277" x="10388600" y="2174875"/>
          <p14:tracePt t="192285" x="10423525" y="2174875"/>
          <p14:tracePt t="192289" x="10474325" y="2174875"/>
          <p14:tracePt t="192297" x="10523538" y="2189163"/>
          <p14:tracePt t="192306" x="10552113" y="2203450"/>
          <p14:tracePt t="192310" x="10580688" y="2217738"/>
          <p14:tracePt t="192321" x="10587038" y="2217738"/>
          <p14:tracePt t="192328" x="10601325" y="2224088"/>
          <p14:tracePt t="192345" x="10601325" y="2238375"/>
          <p14:tracePt t="192362" x="10601325" y="2252663"/>
          <p14:tracePt t="192381" x="10601325" y="2266950"/>
          <p14:tracePt t="192385" x="10580688" y="2287588"/>
          <p14:tracePt t="192401" x="10537825" y="2316163"/>
          <p14:tracePt t="192406" x="10488613" y="2338388"/>
          <p14:tracePt t="192410" x="10417175" y="2381250"/>
          <p14:tracePt t="192421" x="10323513" y="2416175"/>
          <p14:tracePt t="192426" x="10223500" y="2452688"/>
          <p14:tracePt t="192432" x="10117138" y="2501900"/>
          <p14:tracePt t="192456" x="9690100" y="2587625"/>
          <p14:tracePt t="192471" x="9539288" y="2601913"/>
          <p14:tracePt t="192476" x="9375775" y="2616200"/>
          <p14:tracePt t="192480" x="9197975" y="2616200"/>
          <p14:tracePt t="192493" x="9047163" y="2616200"/>
          <p14:tracePt t="192497" x="8912225" y="2616200"/>
          <p14:tracePt t="192507" x="8834438" y="2616200"/>
          <p14:tracePt t="192515" x="8726488" y="2601913"/>
          <p14:tracePt t="192530" x="8626475" y="2581275"/>
          <p14:tracePt t="192534" x="8548688" y="2538413"/>
          <p14:tracePt t="192538" x="8485188" y="2516188"/>
          <p14:tracePt t="192550" x="8428038" y="2481263"/>
          <p14:tracePt t="192562" x="8385175" y="2452688"/>
          <p14:tracePt t="192569" x="8334375" y="2401888"/>
          <p14:tracePt t="192583" x="8313738" y="2381250"/>
          <p14:tracePt t="192592" x="8299450" y="2352675"/>
          <p14:tracePt t="192595" x="8285163" y="2338388"/>
          <p14:tracePt t="192608" x="8270875" y="2330450"/>
          <p14:tracePt t="192612" x="8270875" y="2316163"/>
          <p14:tracePt t="192624" x="8270875" y="2301875"/>
          <p14:tracePt t="192638" x="8270875" y="2287588"/>
          <p14:tracePt t="192655" x="8270875" y="2274888"/>
          <p14:tracePt t="192659" x="8299450" y="2274888"/>
          <p14:tracePt t="192668" x="8328025" y="2266950"/>
          <p14:tracePt t="192675" x="8362950" y="2252663"/>
          <p14:tracePt t="192689" x="8434388" y="2224088"/>
          <p14:tracePt t="192693" x="8499475" y="2217738"/>
          <p14:tracePt t="192704" x="8562975" y="2203450"/>
          <p14:tracePt t="192707" x="8634413" y="2203450"/>
          <p14:tracePt t="192721" x="8726488" y="2189163"/>
          <p14:tracePt t="192725" x="8812213" y="2189163"/>
          <p14:tracePt t="192729" x="8897938" y="2189163"/>
          <p14:tracePt t="192739" x="8997950" y="2189163"/>
          <p14:tracePt t="192748" x="9075738" y="2189163"/>
          <p14:tracePt t="192758" x="9161463" y="2189163"/>
          <p14:tracePt t="192762" x="9240838" y="2217738"/>
          <p14:tracePt t="192773" x="9312275" y="2252663"/>
          <p14:tracePt t="192780" x="9361488" y="2266950"/>
          <p14:tracePt t="192792" x="9410700" y="2301875"/>
          <p14:tracePt t="192800" x="9439275" y="2316163"/>
          <p14:tracePt t="192805" x="9475788" y="2338388"/>
          <p14:tracePt t="192817" x="9504363" y="2366963"/>
          <p14:tracePt t="192822" x="9525000" y="2387600"/>
          <p14:tracePt t="192826" x="9539288" y="2416175"/>
          <p14:tracePt t="192840" x="9553575" y="2430463"/>
          <p14:tracePt t="192844" x="9561513" y="2452688"/>
          <p14:tracePt t="192862" x="9575800" y="2481263"/>
          <p14:tracePt t="192866" x="9575800" y="2487613"/>
          <p14:tracePt t="192880" x="9575800" y="2516188"/>
          <p14:tracePt t="192884" x="9575800" y="2530475"/>
          <p14:tracePt t="192902" x="9575800" y="2538413"/>
          <p14:tracePt t="192917" x="9561513" y="2566988"/>
          <p14:tracePt t="192927" x="9539288" y="2587625"/>
          <p14:tracePt t="192931" x="9525000" y="2601913"/>
          <p14:tracePt t="192945" x="9490075" y="2630488"/>
          <p14:tracePt t="192949" x="9453563" y="2652713"/>
          <p14:tracePt t="192964" x="9347200" y="2701925"/>
          <p14:tracePt t="192977" x="9275763" y="2736850"/>
          <p14:tracePt t="192981" x="9197975" y="2765425"/>
          <p14:tracePt t="193000" x="9061450" y="2816225"/>
          <p14:tracePt t="193005" x="8975725" y="2830513"/>
          <p14:tracePt t="193018" x="8891588" y="2836863"/>
          <p14:tracePt t="193023" x="8797925" y="2851150"/>
          <p14:tracePt t="193028" x="8712200" y="2865438"/>
          <p14:tracePt t="193040" x="8648700" y="2865438"/>
          <p14:tracePt t="193043" x="8562975" y="2865438"/>
          <p14:tracePt t="193057" x="8485188" y="2865438"/>
          <p14:tracePt t="193061" x="8413750" y="2865438"/>
          <p14:tracePt t="193073" x="8348663" y="2865438"/>
          <p14:tracePt t="193078" x="8285163" y="2836863"/>
          <p14:tracePt t="193089" x="8220075" y="2830513"/>
          <p14:tracePt t="193093" x="8170863" y="2801938"/>
          <p14:tracePt t="193107" x="8162925" y="2787650"/>
          <p14:tracePt t="193117" x="8121650" y="2779713"/>
          <p14:tracePt t="193121" x="8085138" y="2765425"/>
          <p14:tracePt t="193125" x="8064500" y="2736850"/>
          <p14:tracePt t="193139" x="8050213" y="2730500"/>
          <p14:tracePt t="193469" x="8050213" y="2716213"/>
          <p14:tracePt t="193478" x="8070850" y="2701925"/>
          <p14:tracePt t="193488" x="8121650" y="2679700"/>
          <p14:tracePt t="193497" x="8162925" y="2638425"/>
          <p14:tracePt t="193506" x="8213725" y="2616200"/>
          <p14:tracePt t="193523" x="8248650" y="2581275"/>
          <p14:tracePt t="193532" x="8313738" y="2566988"/>
          <p14:tracePt t="193537" x="8462963" y="2501900"/>
          <p14:tracePt t="193548" x="8528050" y="2481263"/>
          <p14:tracePt t="193552" x="8597900" y="2452688"/>
          <p14:tracePt t="193564" x="8683625" y="2430463"/>
          <p14:tracePt t="193573" x="8777288" y="2416175"/>
          <p14:tracePt t="193580" x="8877300" y="2401888"/>
          <p14:tracePt t="193584" x="8947150" y="2387600"/>
          <p14:tracePt t="193601" x="9126538" y="2381250"/>
          <p14:tracePt t="193609" x="9212263" y="2366963"/>
          <p14:tracePt t="193623" x="9275763" y="2366963"/>
          <p14:tracePt t="193628" x="9340850" y="2366963"/>
          <p14:tracePt t="193631" x="9396413" y="2366963"/>
          <p14:tracePt t="193642" x="9453563" y="2366963"/>
          <p14:tracePt t="193655" x="9510713" y="2366963"/>
          <p14:tracePt t="193659" x="9553575" y="2366963"/>
          <p14:tracePt t="193667" x="9575800" y="2381250"/>
          <p14:tracePt t="193678" x="9610725" y="2387600"/>
          <p14:tracePt t="193682" x="9639300" y="2401888"/>
          <p14:tracePt t="193697" x="9704388" y="2438400"/>
          <p14:tracePt t="193709" x="9710738" y="2452688"/>
          <p14:tracePt t="193713" x="9725025" y="2466975"/>
          <p14:tracePt t="193732" x="9753600" y="2481263"/>
          <p14:tracePt t="193741" x="9753600" y="2487613"/>
          <p14:tracePt t="193746" x="9753600" y="2501900"/>
          <p14:tracePt t="193758" x="9759950" y="2501900"/>
          <p14:tracePt t="193761" x="9759950" y="2516188"/>
          <p14:tracePt t="193782" x="9759950" y="2530475"/>
          <p14:tracePt t="193799" x="9759950" y="2538413"/>
          <p14:tracePt t="193818" x="9759950" y="2552700"/>
          <p14:tracePt t="193829" x="9753600" y="2566988"/>
          <p14:tracePt t="193833" x="9739313" y="2581275"/>
          <p14:tracePt t="193841" x="9725025" y="2601913"/>
          <p14:tracePt t="193855" x="9704388" y="2616200"/>
          <p14:tracePt t="193859" x="9675813" y="2638425"/>
          <p14:tracePt t="193872" x="9639300" y="2667000"/>
          <p14:tracePt t="193876" x="9604375" y="2701925"/>
          <p14:tracePt t="193888" x="9553575" y="2736850"/>
          <p14:tracePt t="193897" x="9490075" y="2779713"/>
          <p14:tracePt t="193901" x="9424988" y="2801938"/>
          <p14:tracePt t="193914" x="9347200" y="2836863"/>
          <p14:tracePt t="193918" x="9240838" y="2894013"/>
          <p14:tracePt t="193923" x="9161463" y="2916238"/>
          <p14:tracePt t="193933" x="9112250" y="2930525"/>
          <p14:tracePt t="193946" x="9012238" y="2944813"/>
          <p14:tracePt t="193951" x="8926513" y="2951163"/>
          <p14:tracePt t="193962" x="8748713" y="2951163"/>
          <p14:tracePt t="193976" x="8597900" y="2951163"/>
          <p14:tracePt t="193980" x="8513763" y="2951163"/>
          <p14:tracePt t="193990" x="8428038" y="2944813"/>
          <p14:tracePt t="193995" x="8334375" y="2901950"/>
          <p14:tracePt t="194008" x="8270875" y="2879725"/>
          <p14:tracePt t="194012" x="8213725" y="2851150"/>
          <p14:tracePt t="194025" x="8148638" y="2830513"/>
          <p14:tracePt t="194029" x="8099425" y="2787650"/>
          <p14:tracePt t="194041" x="8050213" y="2751138"/>
          <p14:tracePt t="194047" x="7999413" y="2716213"/>
          <p14:tracePt t="194050" x="7964488" y="2687638"/>
          <p14:tracePt t="194064" x="7921625" y="2652713"/>
          <p14:tracePt t="194068" x="7899400" y="2630488"/>
          <p14:tracePt t="194089" x="7899400" y="2601913"/>
          <p14:tracePt t="194097" x="7864475" y="2552700"/>
          <p14:tracePt t="194100" x="7850188" y="2530475"/>
          <p14:tracePt t="194113" x="7835900" y="2516188"/>
          <p14:tracePt t="194117" x="7835900" y="2501900"/>
          <p14:tracePt t="194127" x="7835900" y="2487613"/>
          <p14:tracePt t="194146" x="7835900" y="2481263"/>
          <p14:tracePt t="194179" x="7850188" y="2481263"/>
          <p14:tracePt t="194195" x="7885113" y="2501900"/>
          <p14:tracePt t="194209" x="7921625" y="2530475"/>
          <p14:tracePt t="194213" x="7985125" y="2587625"/>
          <p14:tracePt t="194421" x="7964488" y="2587625"/>
          <p14:tracePt t="194432" x="7950200" y="2587625"/>
          <p14:tracePt t="194441" x="7921625" y="2587625"/>
          <p14:tracePt t="194455" x="7899400" y="2587625"/>
          <p14:tracePt t="194462" x="7864475" y="2587625"/>
          <p14:tracePt t="194465" x="7813675" y="2587625"/>
          <p14:tracePt t="194469" x="7700963" y="2616200"/>
          <p14:tracePt t="194481" x="7658100" y="2616200"/>
          <p14:tracePt t="194490" x="7521575" y="2630488"/>
          <p14:tracePt t="194494" x="7407275" y="2638425"/>
          <p14:tracePt t="194506" x="7300913" y="2652713"/>
          <p14:tracePt t="194516" x="7172325" y="2652713"/>
          <p14:tracePt t="194521" x="7037388" y="2679700"/>
          <p14:tracePt t="194526" x="6972300" y="2679700"/>
          <p14:tracePt t="194538" x="6845300" y="2687638"/>
          <p14:tracePt t="194545" x="6745288" y="2701925"/>
          <p14:tracePt t="194557" x="6630988" y="2716213"/>
          <p14:tracePt t="194561" x="6545263" y="2716213"/>
          <p14:tracePt t="194572" x="6473825" y="2730500"/>
          <p14:tracePt t="194576" x="6445250" y="2736850"/>
          <p14:tracePt t="194589" x="6381750" y="2736850"/>
          <p14:tracePt t="194598" x="6345238" y="2751138"/>
          <p14:tracePt t="194601" x="6310313" y="2751138"/>
          <p14:tracePt t="194610" x="6281738" y="2751138"/>
          <p14:tracePt t="194614" x="6273800" y="2751138"/>
          <p14:tracePt t="194629" x="6259513" y="2751138"/>
          <p14:tracePt t="194633" x="6245225" y="2765425"/>
          <p14:tracePt t="194650" x="6230938" y="2765425"/>
          <p14:tracePt t="194662" x="6230938" y="2779713"/>
          <p14:tracePt t="194682" x="6230938" y="2787650"/>
          <p14:tracePt t="194691" x="6230938" y="2801938"/>
          <p14:tracePt t="194695" x="6230938" y="2830513"/>
          <p14:tracePt t="194710" x="6230938" y="2851150"/>
          <p14:tracePt t="194713" x="6230938" y="2894013"/>
          <p14:tracePt t="194724" x="6230938" y="2930525"/>
          <p14:tracePt t="194728" x="6230938" y="2979738"/>
          <p14:tracePt t="194741" x="6230938" y="3030538"/>
          <p14:tracePt t="194745" x="6230938" y="3094038"/>
          <p14:tracePt t="194756" x="6245225" y="3165475"/>
          <p14:tracePt t="194761" x="6273800" y="3228975"/>
          <p14:tracePt t="194773" x="6281738" y="3314700"/>
          <p14:tracePt t="194777" x="6310313" y="3457575"/>
          <p14:tracePt t="194784" x="6324600" y="3506788"/>
          <p14:tracePt t="194797" x="6345238" y="3606800"/>
          <p14:tracePt t="194806" x="6359525" y="3706813"/>
          <p14:tracePt t="194810" x="6381750" y="3792538"/>
          <p14:tracePt t="194823" x="6396038" y="3906838"/>
          <p14:tracePt t="194827" x="6424613" y="4006850"/>
          <p14:tracePt t="194838" x="6430963" y="4092575"/>
          <p14:tracePt t="194849" x="6445250" y="4170363"/>
          <p14:tracePt t="194854" x="6473825" y="4256088"/>
          <p14:tracePt t="194858" x="6481763" y="4341813"/>
          <p14:tracePt t="194872" x="6496050" y="4419600"/>
          <p14:tracePt t="194876" x="6508750" y="4491038"/>
          <p14:tracePt t="194891" x="6530975" y="4556125"/>
          <p14:tracePt t="194895" x="6545263" y="4619625"/>
          <p14:tracePt t="194899" x="6559550" y="4683125"/>
          <p14:tracePt t="194912" x="6573838" y="4705350"/>
          <p14:tracePt t="194919" x="6594475" y="4783138"/>
          <p14:tracePt t="194923" x="6608763" y="4805363"/>
          <p14:tracePt t="194944" x="6623050" y="4883150"/>
          <p14:tracePt t="194948" x="6630988" y="4905375"/>
          <p14:tracePt t="194958" x="6645275" y="4933950"/>
          <p14:tracePt t="194967" x="6645275" y="4954588"/>
          <p14:tracePt t="194971" x="6659563" y="4983163"/>
          <p14:tracePt t="194982" x="6688138" y="5018088"/>
          <p14:tracePt t="194997" x="6688138" y="5040313"/>
          <p14:tracePt t="195266" x="6688138" y="5089525"/>
          <p14:tracePt t="195275" x="6723063" y="5168900"/>
          <p14:tracePt t="195284" x="6759575" y="5268913"/>
          <p14:tracePt t="195293" x="6837363" y="5518150"/>
          <p14:tracePt t="195302" x="6888163" y="5703888"/>
          <p14:tracePt t="195313" x="6923088" y="5816600"/>
          <p14:tracePt t="195316" x="6972300" y="6016625"/>
          <p14:tracePt t="195328" x="6994525" y="6108700"/>
          <p14:tracePt t="195338" x="7043738" y="6259513"/>
          <p14:tracePt t="195342" x="7094538" y="6380163"/>
          <p14:tracePt t="195352" x="7094538" y="6408738"/>
          <p14:tracePt t="195362" x="7123113" y="6473825"/>
          <p14:tracePt t="195366" x="7143750" y="6508750"/>
          <p14:tracePt t="195378" x="7158038" y="6529388"/>
          <p14:tracePt t="195383" x="7172325" y="6543675"/>
          <p14:tracePt t="195398" x="7186613" y="6557963"/>
          <p14:tracePt t="195516" x="7172325" y="6557963"/>
          <p14:tracePt t="195556" x="7158038" y="6557963"/>
          <p14:tracePt t="195569" x="7158038" y="6572250"/>
          <p14:tracePt t="195580" x="7143750" y="6572250"/>
          <p14:tracePt t="195652" x="7143750" y="6580188"/>
          <p14:tracePt t="195709" x="7143750" y="6594475"/>
          <p14:tracePt t="195746" x="7143750" y="6608763"/>
          <p14:tracePt t="195774" x="7143750" y="6623050"/>
          <p14:tracePt t="195859" x="7143750" y="6608763"/>
          <p14:tracePt t="195935" x="7137400" y="6608763"/>
          <p14:tracePt t="195952" x="7123113" y="6608763"/>
          <p14:tracePt t="196225" x="7123113" y="6594475"/>
          <p14:tracePt t="196234" x="7123113" y="6572250"/>
          <p14:tracePt t="196243" x="7123113" y="6543675"/>
          <p14:tracePt t="196251" x="7108825" y="6508750"/>
          <p14:tracePt t="196276" x="7094538" y="6430963"/>
          <p14:tracePt t="196288" x="7086600" y="6408738"/>
          <p14:tracePt t="196292" x="7086600" y="6345238"/>
          <p14:tracePt t="196301" x="7072313" y="6323013"/>
          <p14:tracePt t="196309" x="7072313" y="6280150"/>
          <p14:tracePt t="196318" x="7072313" y="6245225"/>
          <p14:tracePt t="196329" x="7072313" y="6194425"/>
          <p14:tracePt t="196332" x="7072313" y="6180138"/>
          <p14:tracePt t="196342" x="7072313" y="6116638"/>
          <p14:tracePt t="196350" x="7072313" y="6108700"/>
          <p14:tracePt t="196367" x="7086600" y="6081713"/>
          <p14:tracePt t="196372" x="7094538" y="6059488"/>
          <p14:tracePt t="196376" x="7108825" y="6030913"/>
          <p14:tracePt t="196379" x="7123113" y="6016625"/>
          <p14:tracePt t="196395" x="7158038" y="5981700"/>
          <p14:tracePt t="196409" x="7186613" y="5945188"/>
          <p14:tracePt t="196414" x="7208838" y="5916613"/>
          <p14:tracePt t="196426" x="7251700" y="5910263"/>
          <p14:tracePt t="196430" x="7272338" y="5881688"/>
          <p14:tracePt t="196440" x="7308850" y="5867400"/>
          <p14:tracePt t="196444" x="7358063" y="5845175"/>
          <p14:tracePt t="196458" x="7407275" y="5830888"/>
          <p14:tracePt t="196464" x="7458075" y="5810250"/>
          <p14:tracePt t="196468" x="7521575" y="5795963"/>
          <p14:tracePt t="196483" x="7586663" y="5781675"/>
          <p14:tracePt t="196488" x="7650163" y="5767388"/>
          <p14:tracePt t="196493" x="7707313" y="5759450"/>
          <p14:tracePt t="196506" x="7785100" y="5745163"/>
          <p14:tracePt t="196510" x="7913688" y="5730875"/>
          <p14:tracePt t="196523" x="7950200" y="5730875"/>
          <p14:tracePt t="196526" x="8035925" y="5730875"/>
          <p14:tracePt t="196535" x="8121650" y="5730875"/>
          <p14:tracePt t="196546" x="8262938" y="5730875"/>
          <p14:tracePt t="196550" x="8313738" y="5730875"/>
          <p14:tracePt t="196559" x="8399463" y="5730875"/>
          <p14:tracePt t="196571" x="8485188" y="5730875"/>
          <p14:tracePt t="196575" x="8577263" y="5759450"/>
          <p14:tracePt t="196584" x="8662988" y="5767388"/>
          <p14:tracePt t="196593" x="8748713" y="5781675"/>
          <p14:tracePt t="196599" x="8826500" y="5795963"/>
          <p14:tracePt t="196616" x="8961438" y="5830888"/>
          <p14:tracePt t="196626" x="9040813" y="5845175"/>
          <p14:tracePt t="196630" x="9097963" y="5867400"/>
          <p14:tracePt t="196641" x="9126538" y="5867400"/>
          <p14:tracePt t="196661" x="9175750" y="5867400"/>
          <p14:tracePt t="196665" x="9240838" y="5895975"/>
          <p14:tracePt t="196669" x="9261475" y="5895975"/>
          <p14:tracePt t="196681" x="9290050" y="5910263"/>
          <p14:tracePt t="196704" x="9297988" y="5910263"/>
          <p14:tracePt t="196709" x="9312275" y="5916613"/>
          <p14:tracePt t="196712" x="9326563" y="5930900"/>
          <p14:tracePt t="196738" x="9340850" y="5945188"/>
          <p14:tracePt t="196761" x="9340850" y="5959475"/>
          <p14:tracePt t="196775" x="9340850" y="5967413"/>
          <p14:tracePt t="196782" x="9340850" y="5981700"/>
          <p14:tracePt t="196799" x="9340850" y="5995988"/>
          <p14:tracePt t="196812" x="9340850" y="6010275"/>
          <p14:tracePt t="196816" x="9340850" y="6016625"/>
          <p14:tracePt t="196839" x="9340850" y="6030913"/>
          <p14:tracePt t="196846" x="9340850" y="6045200"/>
          <p14:tracePt t="196893" x="9326563" y="6045200"/>
          <p14:tracePt t="197441" x="9312275" y="6045200"/>
          <p14:tracePt t="197451" x="9297988" y="6045200"/>
          <p14:tracePt t="197459" x="9290050" y="6045200"/>
          <p14:tracePt t="197467" x="9247188" y="6045200"/>
          <p14:tracePt t="197477" x="9226550" y="6045200"/>
          <p14:tracePt t="197486" x="9190038" y="6045200"/>
          <p14:tracePt t="197495" x="9147175" y="6045200"/>
          <p14:tracePt t="197499" x="9097963" y="6045200"/>
          <p14:tracePt t="197508" x="9061450" y="6030913"/>
          <p14:tracePt t="197516" x="9047163" y="6030913"/>
          <p14:tracePt t="197526" x="8990013" y="6016625"/>
          <p14:tracePt t="197538" x="8961438" y="6016625"/>
          <p14:tracePt t="197541" x="8926513" y="6010275"/>
          <p14:tracePt t="197555" x="8891588" y="5995988"/>
          <p14:tracePt t="197559" x="8863013" y="5995988"/>
          <p14:tracePt t="197567" x="8834438" y="5981700"/>
          <p14:tracePt t="197575" x="8797925" y="5967413"/>
          <p14:tracePt t="197585" x="8783638" y="5959475"/>
          <p14:tracePt t="197592" x="8748713" y="5945188"/>
          <p14:tracePt t="197596" x="8726488" y="5930900"/>
          <p14:tracePt t="197608" x="8712200" y="5916613"/>
          <p14:tracePt t="197618" x="8683625" y="5916613"/>
          <p14:tracePt t="197626" x="8662988" y="5895975"/>
          <p14:tracePt t="197630" x="8648700" y="5895975"/>
          <p14:tracePt t="197642" x="8634413" y="5881688"/>
          <p14:tracePt t="197646" x="8626475" y="5867400"/>
          <p14:tracePt t="197664" x="8597900" y="5859463"/>
          <p14:tracePt t="197672" x="8583613" y="5859463"/>
          <p14:tracePt t="197681" x="8583613" y="5845175"/>
          <p14:tracePt t="197691" x="8577263" y="5845175"/>
          <p14:tracePt t="197710" x="8562975" y="5830888"/>
          <p14:tracePt t="197721" x="8562975" y="5816600"/>
          <p14:tracePt t="198103" x="8548688" y="5816600"/>
          <p14:tracePt t="198112" x="8534400" y="5816600"/>
          <p14:tracePt t="198121" x="8528050" y="5810250"/>
          <p14:tracePt t="198129" x="8513763" y="5795963"/>
          <p14:tracePt t="198140" x="8485188" y="5795963"/>
          <p14:tracePt t="198148" x="8477250" y="5781675"/>
          <p14:tracePt t="198152" x="8462963" y="5767388"/>
          <p14:tracePt t="198164" x="8434388" y="5759450"/>
          <p14:tracePt t="198171" x="8428038" y="5745163"/>
          <p14:tracePt t="198179" x="8413750" y="5730875"/>
          <p14:tracePt t="198190" x="8385175" y="5703888"/>
          <p14:tracePt t="198194" x="8377238" y="5695950"/>
          <p14:tracePt t="198206" x="8348663" y="5681663"/>
          <p14:tracePt t="198210" x="8334375" y="5667375"/>
          <p14:tracePt t="198222" x="8328025" y="5653088"/>
          <p14:tracePt t="198226" x="8313738" y="5646738"/>
          <p14:tracePt t="198240" x="8299450" y="5632450"/>
          <p14:tracePt t="198244" x="8285163" y="5603875"/>
          <p14:tracePt t="198255" x="8270875" y="5595938"/>
          <p14:tracePt t="198262" x="8262938" y="5567363"/>
          <p14:tracePt t="198265" x="8248650" y="5546725"/>
          <p14:tracePt t="198278" x="8220075" y="5503863"/>
          <p14:tracePt t="198282" x="8213725" y="5481638"/>
          <p14:tracePt t="198298" x="8185150" y="5403850"/>
          <p14:tracePt t="198308" x="8170863" y="5395913"/>
          <p14:tracePt t="198316" x="8170863" y="5353050"/>
          <p14:tracePt t="198324" x="8162925" y="5318125"/>
          <p14:tracePt t="198329" x="8162925" y="5297488"/>
          <p14:tracePt t="198340" x="8162925" y="5268913"/>
          <p14:tracePt t="198347" x="8162925" y="5232400"/>
          <p14:tracePt t="198359" x="8162925" y="5203825"/>
          <p14:tracePt t="198363" x="8162925" y="5197475"/>
          <p14:tracePt t="198375" x="8162925" y="5183188"/>
          <p14:tracePt t="198378" x="8162925" y="5168900"/>
          <p14:tracePt t="198390" x="8162925" y="5154613"/>
          <p14:tracePt t="198394" x="8162925" y="5146675"/>
          <p14:tracePt t="198421" x="8162925" y="5132388"/>
          <p14:tracePt t="198473" x="8170863" y="5118100"/>
          <p14:tracePt t="198494" x="8185150" y="5118100"/>
          <p14:tracePt t="198498" x="8185150" y="5103813"/>
          <p14:tracePt t="198507" x="8199438" y="5103813"/>
          <p14:tracePt t="198516" x="8220075" y="5089525"/>
          <p14:tracePt t="198527" x="8234363" y="5083175"/>
          <p14:tracePt t="198538" x="8270875" y="5068888"/>
          <p14:tracePt t="198542" x="8299450" y="5054600"/>
          <p14:tracePt t="198546" x="8328025" y="5040313"/>
          <p14:tracePt t="198559" x="8362950" y="5032375"/>
          <p14:tracePt t="198566" x="8377238" y="5032375"/>
          <p14:tracePt t="198574" x="8434388" y="5003800"/>
          <p14:tracePt t="198584" x="8477250" y="4989513"/>
          <p14:tracePt t="198589" x="8499475" y="4983163"/>
          <p14:tracePt t="198601" x="8534400" y="4968875"/>
          <p14:tracePt t="198605" x="8577263" y="4954588"/>
          <p14:tracePt t="198621" x="8662988" y="4933950"/>
          <p14:tracePt t="198633" x="8712200" y="4933950"/>
          <p14:tracePt t="198638" x="8748713" y="4919663"/>
          <p14:tracePt t="198648" x="8812213" y="4905375"/>
          <p14:tracePt t="198652" x="8863013" y="4905375"/>
          <p14:tracePt t="198663" x="8912225" y="4891088"/>
          <p14:tracePt t="198670" x="8975725" y="4891088"/>
          <p14:tracePt t="198684" x="9040813" y="4891088"/>
          <p14:tracePt t="198690" x="9112250" y="4883150"/>
          <p14:tracePt t="198694" x="9175750" y="4883150"/>
          <p14:tracePt t="198704" x="9247188" y="4868863"/>
          <p14:tracePt t="198709" x="9312275" y="4868863"/>
          <p14:tracePt t="198722" x="9390063" y="4868863"/>
          <p14:tracePt t="198727" x="9453563" y="4868863"/>
          <p14:tracePt t="198735" x="9525000" y="4868863"/>
          <p14:tracePt t="198745" x="9604375" y="4854575"/>
          <p14:tracePt t="198749" x="9661525" y="4854575"/>
          <p14:tracePt t="198771" x="9739313" y="4840288"/>
          <p14:tracePt t="198776" x="9874250" y="4840288"/>
          <p14:tracePt t="198782" x="9939338" y="4840288"/>
          <p14:tracePt t="198794" x="10002838" y="4833938"/>
          <p14:tracePt t="198798" x="10067925" y="4833938"/>
          <p14:tracePt t="198817" x="10202863" y="4833938"/>
          <p14:tracePt t="198822" x="10266363" y="4833938"/>
          <p14:tracePt t="198833" x="10323513" y="4833938"/>
          <p14:tracePt t="198838" x="10388600" y="4833938"/>
          <p14:tracePt t="198852" x="10452100" y="4833938"/>
          <p14:tracePt t="198856" x="10517188" y="4833938"/>
          <p14:tracePt t="198860" x="10580688" y="4833938"/>
          <p14:tracePt t="198871" x="10652125" y="4833938"/>
          <p14:tracePt t="198878" x="10715625" y="4833938"/>
          <p14:tracePt t="198888" x="10780713" y="4833938"/>
          <p14:tracePt t="198901" x="10837863" y="4833938"/>
          <p14:tracePt t="198905" x="10901363" y="4833938"/>
          <p14:tracePt t="198909" x="10966450" y="4833938"/>
          <p14:tracePt t="198918" x="11015663" y="4840288"/>
          <p14:tracePt t="198928" x="11064875" y="4840288"/>
          <p14:tracePt t="198940" x="11115675" y="4854575"/>
          <p14:tracePt t="198949" x="11164888" y="4854575"/>
          <p14:tracePt t="198955" x="11215688" y="4868863"/>
          <p14:tracePt t="198959" x="11264900" y="4868863"/>
          <p14:tracePt t="198971" x="11315700" y="4883150"/>
          <p14:tracePt t="198975" x="11350625" y="4883150"/>
          <p14:tracePt t="198986" x="11379200" y="4891088"/>
          <p14:tracePt t="199004" x="11442700" y="4905375"/>
          <p14:tracePt t="199011" x="11464925" y="4919663"/>
          <p14:tracePt t="199015" x="11499850" y="4933950"/>
          <p14:tracePt t="199027" x="11528425" y="4940300"/>
          <p14:tracePt t="199031" x="11550650" y="4954588"/>
          <p14:tracePt t="199044" x="11579225" y="4954588"/>
          <p14:tracePt t="199047" x="11599863" y="4968875"/>
          <p14:tracePt t="199059" x="11614150" y="4968875"/>
          <p14:tracePt t="199063" x="11642725" y="4983163"/>
          <p14:tracePt t="199075" x="11657013" y="4983163"/>
          <p14:tracePt t="199077" x="11679238" y="4989513"/>
          <p14:tracePt t="199099" x="11693525" y="5003800"/>
          <p14:tracePt t="199105" x="11707813" y="5003800"/>
          <p14:tracePt t="199114" x="11714163" y="5003800"/>
          <p14:tracePt t="199118" x="11714163" y="5018088"/>
          <p14:tracePt t="199141" x="11728450" y="5018088"/>
          <p14:tracePt t="199174" x="11742738" y="5018088"/>
          <p14:tracePt t="199185" x="11742738" y="5032375"/>
          <p14:tracePt t="199302" x="11742738" y="5040313"/>
          <p14:tracePt t="199335" x="11742738" y="5054600"/>
          <p14:tracePt t="199354" x="11742738" y="5068888"/>
          <p14:tracePt t="199362" x="11757025" y="5083175"/>
          <p14:tracePt t="199373" x="11757025" y="5089525"/>
          <p14:tracePt t="199380" x="11757025" y="5103813"/>
          <p14:tracePt t="199390" x="11764963" y="5103813"/>
          <p14:tracePt t="199394" x="11779250" y="5118100"/>
          <p14:tracePt t="199408" x="11779250" y="5146675"/>
          <p14:tracePt t="199415" x="11791950" y="5154613"/>
          <p14:tracePt t="199418" x="11806238" y="5168900"/>
          <p14:tracePt t="199426" x="11806238" y="5183188"/>
          <p14:tracePt t="199437" x="11814175" y="5203825"/>
          <p14:tracePt t="199447" x="11828463" y="5232400"/>
          <p14:tracePt t="199451" x="11828463" y="5246688"/>
          <p14:tracePt t="199461" x="11842750" y="5268913"/>
          <p14:tracePt t="199465" x="11842750" y="5283200"/>
          <p14:tracePt t="199475" x="11857038" y="5303838"/>
          <p14:tracePt t="199485" x="11857038" y="5318125"/>
          <p14:tracePt t="199505" x="11863388" y="5346700"/>
          <p14:tracePt t="199509" x="11863388" y="5381625"/>
          <p14:tracePt t="199513" x="11877675" y="5403850"/>
          <p14:tracePt t="199525" x="11877675" y="5418138"/>
          <p14:tracePt t="199538" x="11877675" y="5446713"/>
          <p14:tracePt t="199545" x="11877675" y="5453063"/>
          <p14:tracePt t="199549" x="11891963" y="5467350"/>
          <p14:tracePt t="199559" x="11891963" y="5481638"/>
          <p14:tracePt t="199563" x="11891963" y="5503863"/>
          <p14:tracePt t="199573" x="11891963" y="5518150"/>
          <p14:tracePt t="199584" x="11891963" y="5532438"/>
          <p14:tracePt t="199592" x="11891963" y="5546725"/>
          <p14:tracePt t="199596" x="11906250" y="5567363"/>
          <p14:tracePt t="199606" x="11906250" y="5581650"/>
          <p14:tracePt t="199610" x="11906250" y="5595938"/>
          <p14:tracePt t="199623" x="11906250" y="5603875"/>
          <p14:tracePt t="199634" x="11906250" y="5618163"/>
          <p14:tracePt t="199639" x="11906250" y="5632450"/>
          <p14:tracePt t="199643" x="11906250" y="5646738"/>
          <p14:tracePt t="199654" x="11906250" y="5653088"/>
          <p14:tracePt t="199657" x="11906250" y="5667375"/>
          <p14:tracePt t="199668" x="11906250" y="5681663"/>
          <p14:tracePt t="199678" x="11891963" y="5695950"/>
          <p14:tracePt t="199686" x="11891963" y="5703888"/>
          <p14:tracePt t="199695" x="11877675" y="5716588"/>
          <p14:tracePt t="199705" x="11863388" y="5745163"/>
          <p14:tracePt t="199719" x="11857038" y="5767388"/>
          <p14:tracePt t="199724" x="11842750" y="5795963"/>
          <p14:tracePt t="199727" x="11828463" y="5810250"/>
          <p14:tracePt t="199731" x="11806238" y="5830888"/>
          <p14:tracePt t="199745" x="11779250" y="5867400"/>
          <p14:tracePt t="199760" x="11757025" y="5881688"/>
          <p14:tracePt t="199764" x="11693525" y="5945188"/>
          <p14:tracePt t="199777" x="11664950" y="5959475"/>
          <p14:tracePt t="199784" x="11628438" y="5981700"/>
          <p14:tracePt t="199792" x="11593513" y="6010275"/>
          <p14:tracePt t="199795" x="11550650" y="6030913"/>
          <p14:tracePt t="199807" x="11499850" y="6059488"/>
          <p14:tracePt t="199811" x="11450638" y="6096000"/>
          <p14:tracePt t="199823" x="11393488" y="6116638"/>
          <p14:tracePt t="199840" x="11329988" y="6145213"/>
          <p14:tracePt t="199844" x="11264900" y="6165850"/>
          <p14:tracePt t="199848" x="11193463" y="6194425"/>
          <p14:tracePt t="199858" x="11129963" y="6216650"/>
          <p14:tracePt t="199862" x="11050588" y="6245225"/>
          <p14:tracePt t="199879" x="10887075" y="6265863"/>
          <p14:tracePt t="199883" x="10752138" y="6294438"/>
          <p14:tracePt t="199896" x="10715625" y="6294438"/>
          <p14:tracePt t="199904" x="10629900" y="6294438"/>
          <p14:tracePt t="199908" x="10523538" y="6294438"/>
          <p14:tracePt t="199930" x="10452100" y="6294438"/>
          <p14:tracePt t="199934" x="10252075" y="6294438"/>
          <p14:tracePt t="199944" x="10153650" y="6294438"/>
          <p14:tracePt t="199952" x="10067925" y="6294438"/>
          <p14:tracePt t="199962" x="9959975" y="6294438"/>
          <p14:tracePt t="199975" x="9859963" y="6294438"/>
          <p14:tracePt t="199980" x="9710738" y="6294438"/>
          <p14:tracePt t="199983" x="9610725" y="6294438"/>
          <p14:tracePt t="199993" x="9504363" y="6294438"/>
          <p14:tracePt t="200009" x="9326563" y="6294438"/>
          <p14:tracePt t="200013" x="9226550" y="6294438"/>
          <p14:tracePt t="200023" x="9112250" y="6280150"/>
          <p14:tracePt t="200032" x="8926513" y="6259513"/>
          <p14:tracePt t="200044" x="8877300" y="6245225"/>
          <p14:tracePt t="200047" x="8777288" y="6216650"/>
          <p14:tracePt t="200059" x="8683625" y="6208713"/>
          <p14:tracePt t="200063" x="8597900" y="6180138"/>
          <p14:tracePt t="200079" x="8448675" y="6145213"/>
          <p14:tracePt t="200092" x="8385175" y="6130925"/>
          <p14:tracePt t="200096" x="8334375" y="6116638"/>
          <p14:tracePt t="200109" x="8285163" y="6108700"/>
          <p14:tracePt t="201301" x="8270875" y="6081713"/>
          <p14:tracePt t="201311" x="8234363" y="6059488"/>
          <p14:tracePt t="201321" x="8213725" y="6010275"/>
          <p14:tracePt t="201330" x="8185150" y="5967413"/>
          <p14:tracePt t="201341" x="8148638" y="5916613"/>
          <p14:tracePt t="201344" x="8113713" y="5881688"/>
          <p14:tracePt t="201357" x="8113713" y="5859463"/>
          <p14:tracePt t="201363" x="8085138" y="5816600"/>
          <p14:tracePt t="201366" x="8064500" y="5781675"/>
          <p14:tracePt t="201378" x="8050213" y="5767388"/>
          <p14:tracePt t="201385" x="8035925" y="5730875"/>
          <p14:tracePt t="201395" x="8021638" y="5716588"/>
          <p14:tracePt t="201408" x="8021638" y="5703888"/>
          <p14:tracePt t="201414" x="8021638" y="5695950"/>
          <p14:tracePt t="201417" x="8021638" y="5681663"/>
          <p14:tracePt t="201426" x="8021638" y="5667375"/>
          <p14:tracePt t="201447" x="8021638" y="5653088"/>
          <p14:tracePt t="201488" x="8035925" y="5653088"/>
          <p14:tracePt t="201497" x="8050213" y="5653088"/>
          <p14:tracePt t="201514" x="8070850" y="5653088"/>
          <p14:tracePt t="201524" x="8113713" y="5653088"/>
          <p14:tracePt t="201529" x="8134350" y="5653088"/>
          <p14:tracePt t="201540" x="8185150" y="5646738"/>
          <p14:tracePt t="201550" x="8220075" y="5646738"/>
          <p14:tracePt t="201555" x="8285163" y="5632450"/>
          <p14:tracePt t="201564" x="8348663" y="5632450"/>
          <p14:tracePt t="201572" x="8428038" y="5618163"/>
          <p14:tracePt t="201580" x="8485188" y="5618163"/>
          <p14:tracePt t="201593" x="8577263" y="5595938"/>
          <p14:tracePt t="201601" x="8677275" y="5595938"/>
          <p14:tracePt t="201605" x="8763000" y="5581650"/>
          <p14:tracePt t="201609" x="8912225" y="5553075"/>
          <p14:tracePt t="201623" x="9012238" y="5553075"/>
          <p14:tracePt t="201630" x="9075738" y="5546725"/>
          <p14:tracePt t="201633" x="9161463" y="5532438"/>
          <p14:tracePt t="201645" x="9261475" y="5518150"/>
          <p14:tracePt t="201649" x="9361488" y="5518150"/>
          <p14:tracePt t="201661" x="9453563" y="5503863"/>
          <p14:tracePt t="201666" x="9525000" y="5503863"/>
          <p14:tracePt t="201676" x="9604375" y="5495925"/>
          <p14:tracePt t="201684" x="9661525" y="5481638"/>
          <p14:tracePt t="201695" x="9725025" y="5481638"/>
          <p14:tracePt t="201699" x="9753600" y="5481638"/>
          <p14:tracePt t="201717" x="9853613" y="5481638"/>
          <p14:tracePt t="201725" x="9888538" y="5481638"/>
          <p14:tracePt t="201734" x="9910763" y="5481638"/>
          <p14:tracePt t="201741" x="9939338" y="5495925"/>
          <p14:tracePt t="201754" x="9959975" y="5503863"/>
          <p14:tracePt t="201767" x="9974263" y="5503863"/>
          <p14:tracePt t="201776" x="9988550" y="5518150"/>
          <p14:tracePt t="201786" x="10002838" y="5518150"/>
          <p14:tracePt t="201789" x="10002838" y="5532438"/>
          <p14:tracePt t="201793" x="10017125" y="5532438"/>
          <p14:tracePt t="201817" x="10025063" y="5532438"/>
          <p14:tracePt t="201821" x="10025063" y="5546725"/>
          <p14:tracePt t="201840" x="10039350" y="5546725"/>
          <p14:tracePt t="201858" x="10039350" y="5553075"/>
          <p14:tracePt t="201866" x="10053638" y="5553075"/>
          <p14:tracePt t="201915" x="10067925" y="5553075"/>
          <p14:tracePt t="201961" x="10074275" y="5553075"/>
          <p14:tracePt t="201971" x="10088563" y="5553075"/>
          <p14:tracePt t="201981" x="10102850" y="5553075"/>
          <p14:tracePt t="201990" x="10117138" y="5553075"/>
          <p14:tracePt t="201998" x="10125075" y="5553075"/>
          <p14:tracePt t="202005" x="10166350" y="5553075"/>
          <p14:tracePt t="202010" x="10202863" y="5553075"/>
          <p14:tracePt t="202023" x="10223500" y="5546725"/>
          <p14:tracePt t="202031" x="10266363" y="5546725"/>
          <p14:tracePt t="202039" x="10288588" y="5532438"/>
          <p14:tracePt t="202047" x="10317163" y="5532438"/>
          <p14:tracePt t="202057" x="10374313" y="5518150"/>
          <p14:tracePt t="202061" x="10417175" y="5518150"/>
          <p14:tracePt t="202073" x="10423525" y="5518150"/>
          <p14:tracePt t="202083" x="10466388" y="5518150"/>
          <p14:tracePt t="202087" x="10502900" y="5503863"/>
          <p14:tracePt t="202096" x="10523538" y="5503863"/>
          <p14:tracePt t="202107" x="10552113" y="5503863"/>
          <p14:tracePt t="202111" x="10580688" y="5503863"/>
          <p14:tracePt t="202121" x="10601325" y="5503863"/>
          <p14:tracePt t="202128" x="10615613" y="5503863"/>
          <p14:tracePt t="202132" x="10629900" y="5503863"/>
          <p14:tracePt t="202144" x="10637838" y="5503863"/>
          <p14:tracePt t="202148" x="10637838" y="5518150"/>
          <p14:tracePt t="202158" x="10652125" y="5518150"/>
          <p14:tracePt t="202178" x="10666413" y="5518150"/>
          <p14:tracePt t="202192" x="10666413" y="5532438"/>
          <p14:tracePt t="202236" x="10666413" y="5546725"/>
          <p14:tracePt t="202245" x="10652125" y="5546725"/>
          <p14:tracePt t="202276" x="10637838" y="5546725"/>
          <p14:tracePt t="202280" x="10637838" y="5553075"/>
          <p14:tracePt t="202306" x="10629900" y="5553075"/>
          <p14:tracePt t="202310" x="10629900" y="5567363"/>
          <p14:tracePt t="202323" x="10615613" y="5567363"/>
          <p14:tracePt t="202550" x="10615613" y="5553075"/>
          <p14:tracePt t="202559" x="10601325" y="5546725"/>
          <p14:tracePt t="202568" x="10587038" y="5546725"/>
          <p14:tracePt t="202577" x="10587038" y="5532438"/>
          <p14:tracePt t="202589" x="10580688" y="5532438"/>
          <p14:tracePt t="202593" x="10566400" y="5518150"/>
          <p14:tracePt t="202605" x="10566400" y="5503863"/>
          <p14:tracePt t="202609" x="10566400" y="5495925"/>
          <p14:tracePt t="202617" x="10552113" y="5495925"/>
          <p14:tracePt t="202634" x="10552113" y="5481638"/>
          <p14:tracePt t="202681" x="10566400" y="5481638"/>
          <p14:tracePt t="202690" x="10580688" y="5481638"/>
          <p14:tracePt t="202707" x="10587038" y="5481638"/>
          <p14:tracePt t="202723" x="10601325" y="5481638"/>
          <p14:tracePt t="202731" x="10615613" y="5481638"/>
          <p14:tracePt t="202741" x="10629900" y="5481638"/>
          <p14:tracePt t="202749" x="10652125" y="5481638"/>
          <p14:tracePt t="202756" x="10666413" y="5481638"/>
          <p14:tracePt t="202764" x="10687050" y="5481638"/>
          <p14:tracePt t="202769" x="10715625" y="5481638"/>
          <p14:tracePt t="202785" x="10752138" y="5481638"/>
          <p14:tracePt t="202796" x="10780713" y="5495925"/>
          <p14:tracePt t="202805" x="10801350" y="5495925"/>
          <p14:tracePt t="202818" x="10852150" y="5503863"/>
          <p14:tracePt t="202830" x="10880725" y="5518150"/>
          <p14:tracePt t="202834" x="10887075" y="5532438"/>
          <p14:tracePt t="202845" x="10915650" y="5532438"/>
          <p14:tracePt t="202849" x="10929938" y="5546725"/>
          <p14:tracePt t="202862" x="10952163" y="5546725"/>
          <p14:tracePt t="202868" x="10966450" y="5553075"/>
          <p14:tracePt t="202879" x="10979150" y="5553075"/>
          <p14:tracePt t="202883" x="10987088" y="5553075"/>
          <p14:tracePt t="202894" x="11001375" y="5567363"/>
          <p14:tracePt t="202898" x="11015663" y="5567363"/>
          <p14:tracePt t="202910" x="11029950" y="5567363"/>
          <p14:tracePt t="202923" x="11036300" y="5581650"/>
          <p14:tracePt t="202934" x="11050588" y="5581650"/>
          <p14:tracePt t="202948" x="11064875" y="5595938"/>
          <p14:tracePt t="202968" x="11079163" y="5595938"/>
          <p14:tracePt t="202973" x="11093450" y="5595938"/>
          <p14:tracePt t="202981" x="11101388" y="5595938"/>
          <p14:tracePt t="202991" x="11115675" y="5595938"/>
          <p14:tracePt t="203010" x="11129963" y="5595938"/>
          <p14:tracePt t="203014" x="11144250" y="5595938"/>
          <p14:tracePt t="203022" x="11150600" y="5595938"/>
          <p14:tracePt t="203030" x="11150600" y="5603875"/>
          <p14:tracePt t="203044" x="11193463" y="5603875"/>
          <p14:tracePt t="203051" x="11201400" y="5603875"/>
          <p14:tracePt t="203062" x="11215688" y="5603875"/>
          <p14:tracePt t="203076" x="11250613" y="5603875"/>
          <p14:tracePt t="203080" x="11293475" y="5603875"/>
          <p14:tracePt t="203083" x="11329988" y="5603875"/>
          <p14:tracePt t="203094" x="11379200" y="5603875"/>
          <p14:tracePt t="203107" x="11428413" y="5618163"/>
          <p14:tracePt t="203111" x="11499850" y="5618163"/>
          <p14:tracePt t="203115" x="11579225" y="5618163"/>
          <p14:tracePt t="203126" x="11657013" y="5618163"/>
          <p14:tracePt t="203138" x="11742738" y="5632450"/>
          <p14:tracePt t="203150" x="11814175" y="5632450"/>
          <p14:tracePt t="203154" x="11891963" y="5646738"/>
          <p14:tracePt t="203161" x="11963400" y="5646738"/>
          <p14:tracePt t="203165" x="12028488" y="5653088"/>
          <p14:tracePt t="203181" x="12142788" y="5667375"/>
          <p14:tracePt t="203191" x="12163425" y="5667375"/>
          <p14:tracePt t="203517" x="12128500" y="5845175"/>
          <p14:tracePt t="203526" x="12091988" y="5845175"/>
          <p14:tracePt t="203536" x="12042775" y="5859463"/>
          <p14:tracePt t="203560" x="11891963" y="5881688"/>
          <p14:tracePt t="203572" x="11842750" y="5881688"/>
          <p14:tracePt t="203577" x="11791950" y="5881688"/>
          <p14:tracePt t="203588" x="11742738" y="5881688"/>
          <p14:tracePt t="203594" x="11707813" y="5881688"/>
          <p14:tracePt t="203598" x="11657013" y="5881688"/>
          <p14:tracePt t="203608" x="11599863" y="5881688"/>
          <p14:tracePt t="203618" x="11550650" y="5881688"/>
          <p14:tracePt t="203628" x="11499850" y="5881688"/>
          <p14:tracePt t="203633" x="11442700" y="5881688"/>
          <p14:tracePt t="203643" x="11399838" y="5881688"/>
          <p14:tracePt t="203658" x="11344275" y="5881688"/>
          <p14:tracePt t="203662" x="11301413" y="5881688"/>
          <p14:tracePt t="203665" x="11250613" y="5895975"/>
          <p14:tracePt t="203676" x="11229975" y="5895975"/>
          <p14:tracePt t="203684" x="11193463" y="5895975"/>
          <p14:tracePt t="203692" x="11150600" y="5910263"/>
          <p14:tracePt t="203701" x="11115675" y="5910263"/>
          <p14:tracePt t="203711" x="11064875" y="5916613"/>
          <p14:tracePt t="203715" x="11036300" y="5916613"/>
          <p14:tracePt t="203724" x="11001375" y="5930900"/>
          <p14:tracePt t="203732" x="10966450" y="5930900"/>
          <p14:tracePt t="203751" x="10937875" y="5930900"/>
          <p14:tracePt t="203756" x="10880725" y="5945188"/>
          <p14:tracePt t="203760" x="10837863" y="5959475"/>
          <p14:tracePt t="203773" x="10815638" y="5959475"/>
          <p14:tracePt t="203777" x="10787063" y="5959475"/>
          <p14:tracePt t="203790" x="10737850" y="5967413"/>
          <p14:tracePt t="203794" x="10729913" y="5981700"/>
          <p14:tracePt t="203807" x="10701338" y="5981700"/>
          <p14:tracePt t="203811" x="10652125" y="5995988"/>
          <p14:tracePt t="203823" x="10615613" y="6010275"/>
          <p14:tracePt t="203830" x="10580688" y="6016625"/>
          <p14:tracePt t="203834" x="10537825" y="6016625"/>
          <p14:tracePt t="203845" x="10502900" y="6030913"/>
          <p14:tracePt t="203849" x="10452100" y="6045200"/>
          <p14:tracePt t="203862" x="10402888" y="6045200"/>
          <p14:tracePt t="203872" x="10366375" y="6059488"/>
          <p14:tracePt t="203876" x="10317163" y="6067425"/>
          <p14:tracePt t="203885" x="10274300" y="6067425"/>
          <p14:tracePt t="203894" x="10223500" y="6067425"/>
          <p14:tracePt t="203901" x="10174288" y="6081713"/>
          <p14:tracePt t="203916" x="10125075" y="6081713"/>
          <p14:tracePt t="203921" x="10074275" y="6096000"/>
          <p14:tracePt t="203925" x="10017125" y="6096000"/>
          <p14:tracePt t="203929" x="9953625" y="6096000"/>
          <p14:tracePt t="203939" x="9902825" y="6096000"/>
          <p14:tracePt t="203949" x="9853613" y="6096000"/>
          <p14:tracePt t="203955" x="9774238" y="6096000"/>
          <p14:tracePt t="203964" x="9710738" y="6096000"/>
          <p14:tracePt t="203974" x="9639300" y="6096000"/>
          <p14:tracePt t="203981" x="9575800" y="6096000"/>
          <p14:tracePt t="203990" x="9504363" y="6096000"/>
          <p14:tracePt t="203994" x="9439275" y="6096000"/>
          <p14:tracePt t="204018" x="9297988" y="6096000"/>
          <p14:tracePt t="204026" x="9247188" y="6096000"/>
          <p14:tracePt t="204036" x="9212263" y="6081713"/>
          <p14:tracePt t="204045" x="9175750" y="6081713"/>
          <p14:tracePt t="204055" x="9126538" y="6081713"/>
          <p14:tracePt t="204078" x="9097963" y="6081713"/>
          <p14:tracePt t="204372" x="9040813" y="6081713"/>
          <p14:tracePt t="204380" x="8975725" y="6081713"/>
          <p14:tracePt t="204389" x="8891588" y="6081713"/>
          <p14:tracePt t="204399" x="8783638" y="6081713"/>
          <p14:tracePt t="204411" x="8662988" y="6108700"/>
          <p14:tracePt t="204414" x="8534400" y="6108700"/>
          <p14:tracePt t="204425" x="8477250" y="6116638"/>
          <p14:tracePt t="204438" x="8348663" y="6116638"/>
          <p14:tracePt t="204442" x="8248650" y="6116638"/>
          <p14:tracePt t="204449" x="8148638" y="6116638"/>
          <p14:tracePt t="204454" x="8050213" y="6116638"/>
          <p14:tracePt t="204464" x="7970838" y="6116638"/>
          <p14:tracePt t="204476" x="7899400" y="6116638"/>
          <p14:tracePt t="204480" x="7835900" y="6116638"/>
          <p14:tracePt t="204489" x="7813675" y="6116638"/>
          <p14:tracePt t="204501" x="7764463" y="6116638"/>
          <p14:tracePt t="204505" x="7721600" y="6108700"/>
          <p14:tracePt t="204509" x="7700963" y="6096000"/>
          <p14:tracePt t="204521" x="7672388" y="6081713"/>
          <p14:tracePt t="204530" x="7658100" y="6059488"/>
          <p14:tracePt t="204534" x="7650163" y="6045200"/>
          <p14:tracePt t="204546" x="7635875" y="6030913"/>
          <p14:tracePt t="204554" x="7635875" y="6016625"/>
          <p14:tracePt t="204565" x="7621588" y="5995988"/>
          <p14:tracePt t="204569" x="7621588" y="5967413"/>
          <p14:tracePt t="204578" x="7621588" y="5959475"/>
          <p14:tracePt t="204588" x="7621588" y="5930900"/>
          <p14:tracePt t="204592" x="7621588" y="5910263"/>
          <p14:tracePt t="204602" x="7621588" y="5895975"/>
          <p14:tracePt t="204608" x="7621588" y="5845175"/>
          <p14:tracePt t="204619" x="7621588" y="5816600"/>
          <p14:tracePt t="204636" x="7635875" y="5810250"/>
          <p14:tracePt t="204641" x="7658100" y="5730875"/>
          <p14:tracePt t="204651" x="7658100" y="5703888"/>
          <p14:tracePt t="204655" x="7686675" y="5681663"/>
          <p14:tracePt t="204667" x="7686675" y="5653088"/>
          <p14:tracePt t="204675" x="7700963" y="5632450"/>
          <p14:tracePt t="204680" x="7707313" y="5603875"/>
          <p14:tracePt t="204693" x="7721600" y="5595938"/>
          <p14:tracePt t="204697" x="7735888" y="5581650"/>
          <p14:tracePt t="204707" x="7750175" y="5553075"/>
          <p14:tracePt t="204724" x="7764463" y="5546725"/>
          <p14:tracePt t="204728" x="7764463" y="5532438"/>
          <p14:tracePt t="204741" x="7770813" y="5532438"/>
          <p14:tracePt t="204745" x="7785100" y="5518150"/>
          <p14:tracePt t="204762" x="7799388" y="5503863"/>
          <p14:tracePt t="204772" x="7813675" y="5503863"/>
          <p14:tracePt t="204780" x="7821613" y="5495925"/>
          <p14:tracePt t="204789" x="7835900" y="5495925"/>
          <p14:tracePt t="204793" x="7864475" y="5481638"/>
          <p14:tracePt t="204811" x="7921625" y="5453063"/>
          <p14:tracePt t="204818" x="7964488" y="5446713"/>
          <p14:tracePt t="204828" x="8050213" y="5432425"/>
          <p14:tracePt t="204844" x="8099425" y="5418138"/>
          <p14:tracePt t="204849" x="8213725" y="5381625"/>
          <p14:tracePt t="204852" x="8270875" y="5367338"/>
          <p14:tracePt t="204856" x="8428038" y="5332413"/>
          <p14:tracePt t="204867" x="8528050" y="5318125"/>
          <p14:tracePt t="204880" x="8648700" y="5297488"/>
          <p14:tracePt t="204884" x="8783638" y="5268913"/>
          <p14:tracePt t="204888" x="8940800" y="5268913"/>
          <p14:tracePt t="204900" x="9090025" y="5246688"/>
          <p14:tracePt t="204907" x="9247188" y="5232400"/>
          <p14:tracePt t="204917" x="9410700" y="5232400"/>
          <p14:tracePt t="204928" x="9604375" y="5218113"/>
          <p14:tracePt t="204931" x="9759950" y="5218113"/>
          <p14:tracePt t="204948" x="9925050" y="5218113"/>
          <p14:tracePt t="204952" x="10074275" y="5218113"/>
          <p14:tracePt t="204959" x="10223500" y="5218113"/>
          <p14:tracePt t="204963" x="10302875" y="5218113"/>
          <p14:tracePt t="204973" x="10517188" y="5218113"/>
          <p14:tracePt t="204977" x="10580688" y="5218113"/>
          <p14:tracePt t="204995" x="10829925" y="5218113"/>
          <p14:tracePt t="205005" x="10937875" y="5218113"/>
          <p14:tracePt t="205013" x="11036300" y="5232400"/>
          <p14:tracePt t="205017" x="11115675" y="5232400"/>
          <p14:tracePt t="205030" x="11201400" y="5246688"/>
          <p14:tracePt t="205040" x="11264900" y="5254625"/>
          <p14:tracePt t="205044" x="11301413" y="5268913"/>
          <p14:tracePt t="205055" x="11393488" y="5283200"/>
          <p14:tracePt t="205061" x="11414125" y="5297488"/>
          <p14:tracePt t="205065" x="11450638" y="5297488"/>
          <p14:tracePt t="205090" x="11564938" y="5332413"/>
          <p14:tracePt t="205100" x="11593513" y="5332413"/>
          <p14:tracePt t="205110" x="11614150" y="5346700"/>
          <p14:tracePt t="205114" x="11628438" y="5353050"/>
          <p14:tracePt t="205140" x="11679238" y="5381625"/>
          <p14:tracePt t="205151" x="11693525" y="5381625"/>
          <p14:tracePt t="205168" x="11707813" y="5395913"/>
          <p14:tracePt t="205175" x="11728450" y="5403850"/>
          <p14:tracePt t="205183" x="11742738" y="5418138"/>
          <p14:tracePt t="205187" x="11757025" y="5432425"/>
          <p14:tracePt t="205199" x="11764963" y="5446713"/>
          <p14:tracePt t="205205" x="11779250" y="5446713"/>
          <p14:tracePt t="205215" x="11791950" y="5453063"/>
          <p14:tracePt t="205219" x="11791950" y="5467350"/>
          <p14:tracePt t="205231" x="11806238" y="5481638"/>
          <p14:tracePt t="205242" x="11814175" y="5495925"/>
          <p14:tracePt t="205246" x="11828463" y="5503863"/>
          <p14:tracePt t="205257" x="11842750" y="5518150"/>
          <p14:tracePt t="205261" x="11842750" y="5532438"/>
          <p14:tracePt t="205269" x="11857038" y="5546725"/>
          <p14:tracePt t="205280" x="11857038" y="5553075"/>
          <p14:tracePt t="205285" x="11863388" y="5567363"/>
          <p14:tracePt t="205293" x="11863388" y="5581650"/>
          <p14:tracePt t="205305" x="11877675" y="5581650"/>
          <p14:tracePt t="205309" x="11877675" y="5595938"/>
          <p14:tracePt t="205315" x="11877675" y="5603875"/>
          <p14:tracePt t="205326" x="11877675" y="5618163"/>
          <p14:tracePt t="205343" x="11877675" y="5632450"/>
          <p14:tracePt t="205347" x="11877675" y="5646738"/>
          <p14:tracePt t="205368" x="11877675" y="5653088"/>
          <p14:tracePt t="205378" x="11877675" y="5667375"/>
          <p14:tracePt t="205382" x="11877675" y="5681663"/>
          <p14:tracePt t="205399" x="11877675" y="5695950"/>
          <p14:tracePt t="205407" x="11877675" y="5703888"/>
          <p14:tracePt t="205428" x="11857038" y="5716588"/>
          <p14:tracePt t="205432" x="11842750" y="5745163"/>
          <p14:tracePt t="205439" x="11828463" y="5759450"/>
          <p14:tracePt t="205460" x="11814175" y="5767388"/>
          <p14:tracePt t="205464" x="11779250" y="5816600"/>
          <p14:tracePt t="205468" x="11764963" y="5830888"/>
          <p14:tracePt t="205480" x="11728450" y="5859463"/>
          <p14:tracePt t="205488" x="11714163" y="5867400"/>
          <p14:tracePt t="205498" x="11693525" y="5895975"/>
          <p14:tracePt t="205502" x="11642725" y="5930900"/>
          <p14:tracePt t="205515" x="11628438" y="5945188"/>
          <p14:tracePt t="205519" x="11593513" y="5967413"/>
          <p14:tracePt t="205531" x="11564938" y="5995988"/>
          <p14:tracePt t="205538" x="11542713" y="6010275"/>
          <p14:tracePt t="205542" x="11514138" y="6016625"/>
          <p14:tracePt t="205555" x="11493500" y="6030913"/>
          <p14:tracePt t="205563" x="11442700" y="6059488"/>
          <p14:tracePt t="205567" x="11399838" y="6067425"/>
          <p14:tracePt t="205579" x="11379200" y="6081713"/>
          <p14:tracePt t="205583" x="11344275" y="6096000"/>
          <p14:tracePt t="205595" x="11293475" y="6108700"/>
          <p14:tracePt t="205607" x="11250613" y="6116638"/>
          <p14:tracePt t="205611" x="11193463" y="6130925"/>
          <p14:tracePt t="205614" x="11144250" y="6145213"/>
          <p14:tracePt t="205627" x="11079163" y="6159500"/>
          <p14:tracePt t="205631" x="11015663" y="6165850"/>
          <p14:tracePt t="205644" x="10952163" y="6165850"/>
          <p14:tracePt t="205648" x="10880725" y="6180138"/>
          <p14:tracePt t="205658" x="10801350" y="6180138"/>
          <p14:tracePt t="205662" x="10729913" y="6194425"/>
          <p14:tracePt t="205674" x="10637838" y="6194425"/>
          <p14:tracePt t="205682" x="10566400" y="6194425"/>
          <p14:tracePt t="205694" x="10374313" y="6194425"/>
          <p14:tracePt t="205706" x="10217150" y="6194425"/>
          <p14:tracePt t="205714" x="10166350" y="6194425"/>
          <p14:tracePt t="205723" x="9988550" y="6194425"/>
          <p14:tracePt t="205731" x="9874250" y="6194425"/>
          <p14:tracePt t="205755" x="9725025" y="6180138"/>
          <p14:tracePt t="205762" x="9504363" y="6159500"/>
          <p14:tracePt t="205771" x="9410700" y="6145213"/>
          <p14:tracePt t="205788" x="9226550" y="6116638"/>
          <p14:tracePt t="205793" x="9140825" y="6096000"/>
          <p14:tracePt t="205805" x="9061450" y="6081713"/>
          <p14:tracePt t="205815" x="8975725" y="6067425"/>
          <p14:tracePt t="205819" x="8891588" y="6059488"/>
          <p14:tracePt t="205823" x="8797925" y="6030913"/>
          <p14:tracePt t="205838" x="8726488" y="6010275"/>
          <p14:tracePt t="205841" x="8648700" y="5995988"/>
          <p14:tracePt t="205853" x="8577263" y="5981700"/>
          <p14:tracePt t="205857" x="8499475" y="5967413"/>
          <p14:tracePt t="205871" x="8428038" y="5959475"/>
          <p14:tracePt t="205878" x="8348663" y="5945188"/>
          <p14:tracePt t="205882" x="8285163" y="5916613"/>
          <p14:tracePt t="205894" x="8220075" y="5910263"/>
          <p14:tracePt t="205898" x="8162925" y="5881688"/>
          <p14:tracePt t="205909" x="8134350" y="5881688"/>
          <p14:tracePt t="205921" x="8085138" y="5867400"/>
          <p14:tracePt t="205926" x="8050213" y="5845175"/>
          <p14:tracePt t="205929" x="8013700" y="5845175"/>
          <p14:tracePt t="205941" x="7985125" y="5816600"/>
          <p14:tracePt t="205945" x="7950200" y="5816600"/>
          <p14:tracePt t="205963" x="7921625" y="5795963"/>
          <p14:tracePt t="205972" x="7899400" y="5795963"/>
          <p14:tracePt t="205980" x="7885113" y="5781675"/>
          <p14:tracePt t="205988" x="7870825" y="5781675"/>
          <p14:tracePt t="205992" x="7870825" y="5767388"/>
          <p14:tracePt t="206013" x="7864475" y="5767388"/>
          <p14:tracePt t="206017" x="7850188" y="5767388"/>
          <p14:tracePt t="206029" x="7850188" y="5759450"/>
          <p14:tracePt t="206062" x="7835900" y="5759450"/>
          <p14:tracePt t="206466" x="7850188" y="5759450"/>
          <p14:tracePt t="206475" x="7899400" y="5759450"/>
          <p14:tracePt t="206483" x="7950200" y="5745163"/>
          <p14:tracePt t="206492" x="7999413" y="5730875"/>
          <p14:tracePt t="206501" x="8064500" y="5716588"/>
          <p14:tracePt t="206525" x="8248650" y="5681663"/>
          <p14:tracePt t="206533" x="8313738" y="5667375"/>
          <p14:tracePt t="206543" x="8385175" y="5667375"/>
          <p14:tracePt t="206551" x="8462963" y="5653088"/>
          <p14:tracePt t="206561" x="8528050" y="5646738"/>
          <p14:tracePt t="206565" x="8583613" y="5632450"/>
          <p14:tracePt t="206574" x="8662988" y="5632450"/>
          <p14:tracePt t="206581" x="8734425" y="5618163"/>
          <p14:tracePt t="206593" x="8826500" y="5603875"/>
          <p14:tracePt t="206601" x="8891588" y="5603875"/>
          <p14:tracePt t="206609" x="8975725" y="5603875"/>
          <p14:tracePt t="206613" x="9061450" y="5595938"/>
          <p14:tracePt t="206625" x="9161463" y="5595938"/>
          <p14:tracePt t="206630" x="9247188" y="5595938"/>
          <p14:tracePt t="206639" x="9340850" y="5595938"/>
          <p14:tracePt t="206647" x="9439275" y="5595938"/>
          <p14:tracePt t="206656" x="9539288" y="5595938"/>
          <p14:tracePt t="206664" x="9610725" y="5595938"/>
          <p14:tracePt t="206679" x="9704388" y="5595938"/>
          <p14:tracePt t="206684" x="9788525" y="5595938"/>
          <p14:tracePt t="206688" x="9859963" y="5595938"/>
          <p14:tracePt t="206697" x="9925050" y="5595938"/>
          <p14:tracePt t="206705" x="9988550" y="5595938"/>
          <p14:tracePt t="206725" x="10067925" y="5595938"/>
          <p14:tracePt t="206729" x="10117138" y="5595938"/>
          <p14:tracePt t="206733" x="10153650" y="5603875"/>
          <p14:tracePt t="206748" x="10174288" y="5603875"/>
          <p14:tracePt t="206752" x="10202863" y="5618163"/>
          <p14:tracePt t="206763" x="10223500" y="5618163"/>
          <p14:tracePt t="206767" x="10237788" y="5618163"/>
          <p14:tracePt t="206777" x="10252075" y="5632450"/>
          <p14:tracePt t="206784" x="10266363" y="5632450"/>
          <p14:tracePt t="206795" x="10274300" y="5632450"/>
          <p14:tracePt t="206809" x="10288588" y="5646738"/>
          <p14:tracePt t="206826" x="10302875" y="5653088"/>
          <p14:tracePt t="206844" x="10317163" y="5653088"/>
          <p14:tracePt t="206855" x="10323513" y="5667375"/>
          <p14:tracePt t="206859" x="10337800" y="5667375"/>
          <p14:tracePt t="206862" x="10337800" y="5681663"/>
          <p14:tracePt t="206875" x="10352088" y="5681663"/>
          <p14:tracePt t="206879" x="10366375" y="5695950"/>
          <p14:tracePt t="206897" x="10402888" y="5703888"/>
          <p14:tracePt t="206907" x="10417175" y="5703888"/>
          <p14:tracePt t="206911" x="10437813" y="5716588"/>
          <p14:tracePt t="206921" x="10452100" y="5716588"/>
          <p14:tracePt t="206929" x="10488613" y="5730875"/>
          <p14:tracePt t="206954" x="10580688" y="5767388"/>
          <p14:tracePt t="206962" x="10615613" y="5781675"/>
          <p14:tracePt t="206973" x="10652125" y="5781675"/>
          <p14:tracePt t="206977" x="10687050" y="5810250"/>
          <p14:tracePt t="207001" x="10729913" y="5810250"/>
          <p14:tracePt t="207006" x="10787063" y="5830888"/>
          <p14:tracePt t="207010" x="10837863" y="5845175"/>
          <p14:tracePt t="207025" x="10866438" y="5845175"/>
          <p14:tracePt t="207029" x="10915650" y="5859463"/>
          <p14:tracePt t="207033" x="10937875" y="5867400"/>
          <p14:tracePt t="207046" x="10966450" y="5881688"/>
          <p14:tracePt t="207051" x="11001375" y="5881688"/>
          <p14:tracePt t="207067" x="11029950" y="5895975"/>
          <p14:tracePt t="207072" x="11064875" y="5910263"/>
          <p14:tracePt t="207076" x="11079163" y="5910263"/>
          <p14:tracePt t="207081" x="11101388" y="5910263"/>
          <p14:tracePt t="207094" x="11115675" y="5916613"/>
          <p14:tracePt t="207099" x="11129963" y="5916613"/>
          <p14:tracePt t="207113" x="11144250" y="5916613"/>
          <p14:tracePt t="207117" x="11144250" y="5930900"/>
          <p14:tracePt t="207122" x="11150600" y="5930900"/>
          <p14:tracePt t="207148" x="11164888" y="5930900"/>
          <p14:tracePt t="207180" x="11164888" y="5945188"/>
          <p14:tracePt t="207231" x="11164888" y="5959475"/>
          <p14:tracePt t="207257" x="11179175" y="5959475"/>
          <p14:tracePt t="207287" x="11179175" y="5967413"/>
          <p14:tracePt t="207325" x="11179175" y="5981700"/>
          <p14:tracePt t="207350" x="11179175" y="5995988"/>
          <p14:tracePt t="207355" x="11179175" y="6010275"/>
          <p14:tracePt t="207363" x="11179175" y="6016625"/>
          <p14:tracePt t="207374" x="11179175" y="6030913"/>
          <p14:tracePt t="207378" x="11179175" y="6045200"/>
          <p14:tracePt t="207390" x="11179175" y="6059488"/>
          <p14:tracePt t="207398" x="11179175" y="6081713"/>
          <p14:tracePt t="207450" x="11179175" y="6116638"/>
          <p14:tracePt t="207457" x="11115675" y="6216650"/>
          <p14:tracePt t="207461" x="11101388" y="6230938"/>
          <p14:tracePt t="207469" x="11093450" y="6259513"/>
          <p14:tracePt t="207481" x="11064875" y="6280150"/>
          <p14:tracePt t="207487" x="11029950" y="6308725"/>
          <p14:tracePt t="207498" x="10987088" y="6330950"/>
          <p14:tracePt t="207502" x="10937875" y="6345238"/>
          <p14:tracePt t="207507" x="10887075" y="6373813"/>
          <p14:tracePt t="207521" x="10829925" y="6394450"/>
          <p14:tracePt t="207526" x="10752138" y="6423025"/>
          <p14:tracePt t="207531" x="10637838" y="6459538"/>
          <p14:tracePt t="207546" x="10537825" y="6473825"/>
          <p14:tracePt t="207558" x="10423525" y="6480175"/>
          <p14:tracePt t="207563" x="10323513" y="6508750"/>
          <p14:tracePt t="207568" x="10202863" y="6508750"/>
          <p14:tracePt t="207572" x="10074275" y="6523038"/>
          <p14:tracePt t="207581" x="9939338" y="6529388"/>
          <p14:tracePt t="207597" x="9661525" y="6529388"/>
          <p14:tracePt t="207615" x="9361488" y="6529388"/>
          <p14:tracePt t="207622" x="9212263" y="6529388"/>
          <p14:tracePt t="207633" x="9040813" y="6529388"/>
          <p14:tracePt t="207639" x="8891588" y="6508750"/>
          <p14:tracePt t="207649" x="8734425" y="6480175"/>
          <p14:tracePt t="207655" x="8583613" y="6459538"/>
          <p14:tracePt t="207660" x="8434388" y="6423025"/>
          <p14:tracePt t="207674" x="8299450" y="6373813"/>
          <p14:tracePt t="207684" x="8148638" y="6308725"/>
          <p14:tracePt t="207689" x="7999413" y="6259513"/>
          <p14:tracePt t="207693" x="7864475" y="6180138"/>
          <p14:tracePt t="207707" x="7721600" y="6108700"/>
          <p14:tracePt t="207711" x="7586663" y="6045200"/>
          <p14:tracePt t="207721" x="7521575" y="6010275"/>
          <p14:tracePt t="207728" x="7421563" y="5930900"/>
          <p14:tracePt t="207732" x="7335838" y="5867400"/>
          <p14:tracePt t="207764" x="7137400" y="5695950"/>
          <p14:tracePt t="207768" x="7094538" y="5646738"/>
          <p14:tracePt t="207779" x="7086600" y="5618163"/>
          <p14:tracePt t="207783" x="7058025" y="5581650"/>
          <p14:tracePt t="207795" x="7043738" y="5546725"/>
          <p14:tracePt t="207799" x="7037388" y="5481638"/>
          <p14:tracePt t="207811" x="7037388" y="5453063"/>
          <p14:tracePt t="207816" x="7037388" y="5418138"/>
          <p14:tracePt t="207841" x="7058025" y="5318125"/>
          <p14:tracePt t="207849" x="7072313" y="5303838"/>
          <p14:tracePt t="207857" x="7108825" y="5268913"/>
          <p14:tracePt t="207862" x="7137400" y="5246688"/>
          <p14:tracePt t="207875" x="7158038" y="5218113"/>
          <p14:tracePt t="207891" x="7208838" y="5183188"/>
          <p14:tracePt t="207896" x="7321550" y="5132388"/>
          <p14:tracePt t="207908" x="7386638" y="5103813"/>
          <p14:tracePt t="207912" x="7458075" y="5083175"/>
          <p14:tracePt t="207940" x="7535863" y="5040313"/>
          <p14:tracePt t="207944" x="7799388" y="4983163"/>
          <p14:tracePt t="207956" x="7885113" y="4954588"/>
          <p14:tracePt t="207960" x="7985125" y="4940300"/>
          <p14:tracePt t="207974" x="8162925" y="4905375"/>
          <p14:tracePt t="207986" x="8313738" y="4905375"/>
          <p14:tracePt t="207991" x="8428038" y="4891088"/>
          <p14:tracePt t="208006" x="8477250" y="4891088"/>
          <p14:tracePt t="208009" x="8583613" y="4891088"/>
          <p14:tracePt t="208020" x="8683625" y="4891088"/>
          <p14:tracePt t="208024" x="8863013" y="4891088"/>
          <p14:tracePt t="208035" x="8926513" y="4891088"/>
          <p14:tracePt t="208045" x="9090025" y="4891088"/>
          <p14:tracePt t="208050" x="9140825" y="4891088"/>
          <p14:tracePt t="208065" x="9247188" y="4891088"/>
          <p14:tracePt t="208071" x="9347200" y="4891088"/>
          <p14:tracePt t="208075" x="9439275" y="4905375"/>
          <p14:tracePt t="208079" x="9539288" y="4919663"/>
          <p14:tracePt t="208090" x="9639300" y="4933950"/>
          <p14:tracePt t="208098" x="9710738" y="4940300"/>
          <p14:tracePt t="208122" x="9788525" y="4954588"/>
          <p14:tracePt t="208127" x="9953625" y="4983163"/>
          <p14:tracePt t="208134" x="10025063" y="5003800"/>
          <p14:tracePt t="208139" x="10088563" y="5018088"/>
          <p14:tracePt t="208143" x="10166350" y="5040313"/>
          <p14:tracePt t="208160" x="10223500" y="5068888"/>
          <p14:tracePt t="208174" x="10288588" y="5083175"/>
          <p14:tracePt t="208178" x="10417175" y="5132388"/>
          <p14:tracePt t="208193" x="10474325" y="5146675"/>
          <p14:tracePt t="208198" x="10537825" y="5168900"/>
          <p14:tracePt t="208202" x="10601325" y="5197475"/>
          <p14:tracePt t="208222" x="10652125" y="5218113"/>
          <p14:tracePt t="208227" x="10766425" y="5254625"/>
          <p14:tracePt t="208238" x="10801350" y="5268913"/>
          <p14:tracePt t="208242" x="10852150" y="5283200"/>
          <p14:tracePt t="208255" x="10880725" y="5297488"/>
          <p14:tracePt t="208260" x="10915650" y="5297488"/>
          <p14:tracePt t="208265" x="10952163" y="5318125"/>
          <p14:tracePt t="208284" x="11015663" y="5346700"/>
          <p14:tracePt t="208293" x="11036300" y="5353050"/>
          <p14:tracePt t="208304" x="11064875" y="5353050"/>
          <p14:tracePt t="208309" x="11093450" y="5367338"/>
          <p14:tracePt t="208313" x="11101388" y="5381625"/>
          <p14:tracePt t="208335" x="11150600" y="5403850"/>
          <p14:tracePt t="208340" x="11164888" y="5418138"/>
          <p14:tracePt t="208350" x="11179175" y="5432425"/>
          <p14:tracePt t="208355" x="11201400" y="5446713"/>
          <p14:tracePt t="208367" x="11215688" y="5453063"/>
          <p14:tracePt t="208372" x="11229975" y="5467350"/>
          <p14:tracePt t="208383" x="11244263" y="5467350"/>
          <p14:tracePt t="208401" x="11244263" y="5481638"/>
          <p14:tracePt t="208408" x="11264900" y="5495925"/>
          <p14:tracePt t="208423" x="11264900" y="5503863"/>
          <p14:tracePt t="208450" x="11279188" y="5503863"/>
          <p14:tracePt t="208453" x="11279188" y="5518150"/>
          <p14:tracePt t="208482" x="11279188" y="5532438"/>
          <p14:tracePt t="208505" x="11279188" y="5546725"/>
          <p14:tracePt t="208513" x="11279188" y="5553075"/>
          <p14:tracePt t="208517" x="11279188" y="5567363"/>
          <p14:tracePt t="208539" x="11264900" y="5595938"/>
          <p14:tracePt t="208543" x="11264900" y="5632450"/>
          <p14:tracePt t="208548" x="11264900" y="5646738"/>
          <p14:tracePt t="208555" x="11250613" y="5667375"/>
          <p14:tracePt t="208569" x="11250613" y="5681663"/>
          <p14:tracePt t="208574" x="11250613" y="5695950"/>
          <p14:tracePt t="208582" x="11250613" y="5716588"/>
          <p14:tracePt t="208588" x="11244263" y="5730875"/>
          <p14:tracePt t="208600" x="11229975" y="5767388"/>
          <p14:tracePt t="208605" x="11215688" y="5781675"/>
          <p14:tracePt t="208612" x="11193463" y="5810250"/>
          <p14:tracePt t="208621" x="11164888" y="5859463"/>
          <p14:tracePt t="208635" x="11064875" y="5959475"/>
          <p14:tracePt t="208648" x="10979150" y="6010275"/>
          <p14:tracePt t="208655" x="10887075" y="6059488"/>
          <p14:tracePt t="208665" x="10787063" y="6108700"/>
          <p14:tracePt t="208669" x="10680700" y="6159500"/>
          <p14:tracePt t="208682" x="10629900" y="6165850"/>
          <p14:tracePt t="208688" x="10452100" y="6230938"/>
          <p14:tracePt t="208691" x="10337800" y="6259513"/>
          <p14:tracePt t="208701" x="10217150" y="6280150"/>
          <p14:tracePt t="208714" x="10088563" y="6308725"/>
          <p14:tracePt t="208718" x="9974263" y="6323013"/>
          <p14:tracePt t="208731" x="9859963" y="6330950"/>
          <p14:tracePt t="208743" x="9675813" y="6359525"/>
          <p14:tracePt t="208748" x="9575800" y="6373813"/>
          <p14:tracePt t="208763" x="9461500" y="6373813"/>
          <p14:tracePt t="208767" x="9347200" y="6373813"/>
          <p14:tracePt t="208781" x="9240838" y="6373813"/>
          <p14:tracePt t="208785" x="9147175" y="6373813"/>
          <p14:tracePt t="208789" x="9047163" y="6373813"/>
          <p14:tracePt t="208801" x="8961438" y="6373813"/>
          <p14:tracePt t="208805" x="8891588" y="6373813"/>
          <p14:tracePt t="208817" x="8797925" y="6373813"/>
          <p14:tracePt t="208822" x="8712200" y="6373813"/>
          <p14:tracePt t="208840" x="8562975" y="6373813"/>
          <p14:tracePt t="208845" x="8485188" y="6373813"/>
          <p14:tracePt t="208856" x="8413750" y="6373813"/>
          <p14:tracePt t="208861" x="8334375" y="6373813"/>
          <p14:tracePt t="208872" x="8270875" y="6373813"/>
          <p14:tracePt t="208891" x="8121650" y="6345238"/>
          <p14:tracePt t="208895" x="8064500" y="6330950"/>
          <p14:tracePt t="208908" x="7985125" y="6308725"/>
          <p14:tracePt t="208912" x="7921625" y="6280150"/>
          <p14:tracePt t="208923" x="7813675" y="6230938"/>
          <p14:tracePt t="208928" x="7721600" y="6180138"/>
          <p14:tracePt t="208943" x="7558088" y="6045200"/>
          <p14:tracePt t="208954" x="7521575" y="6010275"/>
          <p14:tracePt t="208958" x="7458075" y="5945188"/>
          <p14:tracePt t="208972" x="7407275" y="5867400"/>
          <p14:tracePt t="208984" x="7386638" y="5845175"/>
          <p14:tracePt t="208988" x="7350125" y="5795963"/>
          <p14:tracePt t="208992" x="7321550" y="5759450"/>
          <p14:tracePt t="208999" x="7300913" y="5716588"/>
          <p14:tracePt t="209018" x="7272338" y="5646738"/>
          <p14:tracePt t="209028" x="7258050" y="5618163"/>
          <p14:tracePt t="209032" x="7258050" y="5595938"/>
          <p14:tracePt t="209043" x="7251700" y="5567363"/>
          <p14:tracePt t="209047" x="7251700" y="5546725"/>
          <p14:tracePt t="209060" x="7251700" y="5518150"/>
          <p14:tracePt t="209065" x="7251700" y="5495925"/>
          <p14:tracePt t="209077" x="7251700" y="5467350"/>
          <p14:tracePt t="209082" x="7251700" y="5446713"/>
          <p14:tracePt t="209088" x="7251700" y="5418138"/>
          <p14:tracePt t="209099" x="7258050" y="5403850"/>
          <p14:tracePt t="209108" x="7272338" y="5381625"/>
          <p14:tracePt t="209112" x="7286625" y="5353050"/>
          <p14:tracePt t="209126" x="7300913" y="5346700"/>
          <p14:tracePt t="209138" x="7300913" y="5332413"/>
          <p14:tracePt t="209146" x="7335838" y="5283200"/>
          <p14:tracePt t="209155" x="7350125" y="5268913"/>
          <p14:tracePt t="209160" x="7372350" y="5246688"/>
          <p14:tracePt t="209174" x="7400925" y="5218113"/>
          <p14:tracePt t="209179" x="7421563" y="5203825"/>
          <p14:tracePt t="209183" x="7458075" y="5183188"/>
          <p14:tracePt t="209208" x="7586663" y="5103813"/>
          <p14:tracePt t="209217" x="7635875" y="5083175"/>
          <p14:tracePt t="209229" x="7700963" y="5040313"/>
          <p14:tracePt t="209233" x="7813675" y="4989513"/>
          <p14:tracePt t="209246" x="7885113" y="4954588"/>
          <p14:tracePt t="209253" x="7985125" y="4933950"/>
          <p14:tracePt t="209268" x="8185150" y="4883150"/>
          <p14:tracePt t="209272" x="8313738" y="4854575"/>
          <p14:tracePt t="209288" x="8434388" y="4833938"/>
          <p14:tracePt t="209292" x="8583613" y="4805363"/>
          <p14:tracePt t="209296" x="8712200" y="4783138"/>
          <p14:tracePt t="209311" x="8863013" y="4783138"/>
          <p14:tracePt t="209329" x="8997950" y="4768850"/>
          <p14:tracePt t="209333" x="9297988" y="4768850"/>
          <p14:tracePt t="209337" x="9453563" y="4768850"/>
          <p14:tracePt t="209348" x="9510713" y="4768850"/>
          <p14:tracePt t="209356" x="9725025" y="4768850"/>
          <p14:tracePt t="209372" x="9902825" y="4791075"/>
          <p14:tracePt t="209379" x="10002838" y="4819650"/>
          <p14:tracePt t="209390" x="10088563" y="4854575"/>
          <p14:tracePt t="209394" x="10166350" y="4883150"/>
          <p14:tracePt t="209415" x="10274300" y="4940300"/>
          <p14:tracePt t="209422" x="10288588" y="4954588"/>
          <p14:tracePt t="209426" x="10337800" y="4983163"/>
          <p14:tracePt t="209440" x="10366375" y="5003800"/>
          <p14:tracePt t="209444" x="10374313" y="5018088"/>
          <p14:tracePt t="209449" x="10388600" y="5032375"/>
          <p14:tracePt t="209465" x="10402888" y="5054600"/>
          <p14:tracePt t="209475" x="10417175" y="5068888"/>
          <p14:tracePt t="209482" x="10417175" y="5083175"/>
          <p14:tracePt t="209506" x="10417175" y="5089525"/>
          <p14:tracePt t="209510" x="10417175" y="5103813"/>
          <p14:tracePt t="209524" x="10417175" y="5118100"/>
          <p14:tracePt t="209533" x="10402888" y="5132388"/>
          <p14:tracePt t="209546" x="10388600" y="5154613"/>
          <p14:tracePt t="209562" x="10366375" y="5168900"/>
          <p14:tracePt t="209566" x="10302875" y="5232400"/>
          <p14:tracePt t="209571" x="10223500" y="5303838"/>
          <p14:tracePt t="209586" x="10166350" y="5346700"/>
          <p14:tracePt t="209590" x="10074275" y="5418138"/>
          <p14:tracePt t="209595" x="10002838" y="5481638"/>
          <p14:tracePt t="209617" x="9788525" y="5632450"/>
          <p14:tracePt t="209624" x="9675813" y="5703888"/>
          <p14:tracePt t="209628" x="9561513" y="5781675"/>
          <p14:tracePt t="209640" x="9439275" y="5867400"/>
          <p14:tracePt t="209645" x="9326563" y="5967413"/>
          <p14:tracePt t="209656" x="9212263" y="6059488"/>
          <p14:tracePt t="209674" x="9112250" y="6130925"/>
          <p14:tracePt t="209679" x="8947150" y="6230938"/>
          <p14:tracePt t="209683" x="8848725" y="6280150"/>
          <p14:tracePt t="209696" x="8748713" y="6323013"/>
          <p14:tracePt t="209700" x="8648700" y="6345238"/>
          <p14:tracePt t="209718" x="8534400" y="6373813"/>
          <p14:tracePt t="209724" x="8448675" y="6380163"/>
          <p14:tracePt t="209731" x="8348663" y="6380163"/>
          <p14:tracePt t="209735" x="8248650" y="6394450"/>
          <p14:tracePt t="209739" x="8162925" y="6394450"/>
          <p14:tracePt t="209752" x="8070850" y="6394450"/>
          <p14:tracePt t="209772" x="7999413" y="6394450"/>
          <p14:tracePt t="209776" x="7835900" y="6359525"/>
          <p14:tracePt t="209780" x="7764463" y="6330950"/>
          <p14:tracePt t="209791" x="7700963" y="6308725"/>
          <p14:tracePt t="209800" x="7600950" y="6265863"/>
          <p14:tracePt t="209805" x="7521575" y="6230938"/>
          <p14:tracePt t="209818" x="7458075" y="6194425"/>
          <p14:tracePt t="209831" x="7400925" y="6165850"/>
          <p14:tracePt t="209838" x="7300913" y="61087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4DE7E-F091-6BA9-5286-BE6872798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3E57ED9-820D-7248-F488-36D71031298D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7A14F1D-487B-6C1A-B26D-18F02375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検査結果の解釈</a:t>
            </a: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0DCBB7CE-9DF2-4ED0-56AC-68C0C58C8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328980"/>
              </p:ext>
            </p:extLst>
          </p:nvPr>
        </p:nvGraphicFramePr>
        <p:xfrm>
          <a:off x="1465943" y="1462997"/>
          <a:ext cx="9561285" cy="4910665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3187095">
                  <a:extLst>
                    <a:ext uri="{9D8B030D-6E8A-4147-A177-3AD203B41FA5}">
                      <a16:colId xmlns:a16="http://schemas.microsoft.com/office/drawing/2014/main" val="2496302860"/>
                    </a:ext>
                  </a:extLst>
                </a:gridCol>
                <a:gridCol w="3187095">
                  <a:extLst>
                    <a:ext uri="{9D8B030D-6E8A-4147-A177-3AD203B41FA5}">
                      <a16:colId xmlns:a16="http://schemas.microsoft.com/office/drawing/2014/main" val="1072290920"/>
                    </a:ext>
                  </a:extLst>
                </a:gridCol>
                <a:gridCol w="3187095">
                  <a:extLst>
                    <a:ext uri="{9D8B030D-6E8A-4147-A177-3AD203B41FA5}">
                      <a16:colId xmlns:a16="http://schemas.microsoft.com/office/drawing/2014/main" val="3524897503"/>
                    </a:ext>
                  </a:extLst>
                </a:gridCol>
              </a:tblGrid>
              <a:tr h="98213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TP</a:t>
                      </a:r>
                      <a:endParaRPr kumimoji="1" lang="ja-JP" altLang="en-US" sz="360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RPR</a:t>
                      </a:r>
                      <a:endParaRPr kumimoji="1" lang="ja-JP" altLang="en-US" sz="360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解釈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424055"/>
                  </a:ext>
                </a:extLst>
              </a:tr>
              <a:tr h="9821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陽性（＋）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陽性（＋）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梅毒感染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26173"/>
                  </a:ext>
                </a:extLst>
              </a:tr>
              <a:tr h="9821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陰性（ー）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陽性（＋）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初期感染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偽陽性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108869"/>
                  </a:ext>
                </a:extLst>
              </a:tr>
              <a:tr h="9821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陽性（＋）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陰性（ー）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1</a:t>
                      </a:r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期や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3</a:t>
                      </a:r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期梅毒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梅毒治療後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偽陽性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949380"/>
                  </a:ext>
                </a:extLst>
              </a:tr>
              <a:tr h="9821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陰性（ー）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陰性（ー）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感染していない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ctr"/>
                      <a:r>
                        <a:rPr kumimoji="1" lang="ja-JP" altLang="en-US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ごく早期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207003"/>
                  </a:ext>
                </a:extLst>
              </a:tr>
            </a:tbl>
          </a:graphicData>
        </a:graphic>
      </p:graphicFrame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54988251-6940-CB65-7E54-92610BE68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02"/>
    </mc:Choice>
    <mc:Fallback xmlns="">
      <p:transition spd="slow" advTm="146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8" x="7300913" y="6108700"/>
          <p14:tracePt t="627" x="7272338" y="6108700"/>
          <p14:tracePt t="637" x="7237413" y="6096000"/>
          <p14:tracePt t="647" x="7186613" y="6067425"/>
          <p14:tracePt t="652" x="7137400" y="6030913"/>
          <p14:tracePt t="666" x="7023100" y="5981700"/>
          <p14:tracePt t="670" x="6943725" y="5930900"/>
          <p14:tracePt t="683" x="6837363" y="5881688"/>
          <p14:tracePt t="687" x="6723063" y="5810250"/>
          <p14:tracePt t="697" x="6608763" y="5745163"/>
          <p14:tracePt t="701" x="6481763" y="5653088"/>
          <p14:tracePt t="717" x="6359525" y="5567363"/>
          <p14:tracePt t="721" x="6230938" y="5481638"/>
          <p14:tracePt t="725" x="6110288" y="5395913"/>
          <p14:tracePt t="747" x="5961063" y="5283200"/>
          <p14:tracePt t="754" x="5881688" y="5197475"/>
          <p14:tracePt t="759" x="5795963" y="5118100"/>
          <p14:tracePt t="768" x="5732463" y="5032375"/>
          <p14:tracePt t="780" x="5668963" y="4954588"/>
          <p14:tracePt t="785" x="5618163" y="4891088"/>
          <p14:tracePt t="790" x="5583238" y="4819650"/>
          <p14:tracePt t="807" x="5518150" y="4705350"/>
          <p14:tracePt t="817" x="5497513" y="4654550"/>
          <p14:tracePt t="825" x="5468938" y="4619625"/>
          <p14:tracePt t="835" x="5468938" y="4591050"/>
          <p14:tracePt t="839" x="5446713" y="4527550"/>
          <p14:tracePt t="849" x="5432425" y="4505325"/>
          <p14:tracePt t="852" x="5418138" y="4470400"/>
          <p14:tracePt t="865" x="5403850" y="4419600"/>
          <p14:tracePt t="883" x="5397500" y="4356100"/>
          <p14:tracePt t="887" x="5397500" y="4327525"/>
          <p14:tracePt t="902" x="5383213" y="4276725"/>
          <p14:tracePt t="916" x="5383213" y="4256088"/>
          <p14:tracePt t="920" x="5383213" y="4241800"/>
          <p14:tracePt t="933" x="5383213" y="4219575"/>
          <p14:tracePt t="947" x="5383213" y="4205288"/>
          <p14:tracePt t="966" x="5383213" y="4178300"/>
          <p14:tracePt t="977" x="5368925" y="4156075"/>
          <p14:tracePt t="997" x="5332413" y="4092575"/>
          <p14:tracePt t="1001" x="5318125" y="4041775"/>
          <p14:tracePt t="1015" x="5283200" y="3992563"/>
          <p14:tracePt t="1021" x="5254625" y="3927475"/>
          <p14:tracePt t="1025" x="5233988" y="3863975"/>
          <p14:tracePt t="1069" x="5205413" y="3806825"/>
          <p14:tracePt t="1073" x="5097463" y="3457575"/>
          <p14:tracePt t="1109" x="5054600" y="3300413"/>
          <p14:tracePt t="1138" x="4940300" y="2879725"/>
          <p14:tracePt t="1154" x="4919663" y="2801938"/>
          <p14:tracePt t="1158" x="4905375" y="2716213"/>
          <p14:tracePt t="1164" x="4891088" y="2652713"/>
          <p14:tracePt t="1170" x="4891088" y="2581275"/>
          <p14:tracePt t="1186" x="4883150" y="2501900"/>
          <p14:tracePt t="1199" x="4883150" y="2466975"/>
          <p14:tracePt t="1203" x="4883150" y="2430463"/>
          <p14:tracePt t="1210" x="4883150" y="2416175"/>
          <p14:tracePt t="1220" x="4883150" y="2381250"/>
          <p14:tracePt t="1224" x="4919663" y="2338388"/>
          <p14:tracePt t="1498" x="4919663" y="2330450"/>
          <p14:tracePt t="1507" x="4919663" y="2287588"/>
          <p14:tracePt t="1515" x="4919663" y="2238375"/>
          <p14:tracePt t="1525" x="4919663" y="2189163"/>
          <p14:tracePt t="1534" x="4933950" y="2124075"/>
          <p14:tracePt t="1543" x="4940300" y="2066925"/>
          <p14:tracePt t="1551" x="4968875" y="2017713"/>
          <p14:tracePt t="1555" x="4983163" y="1952625"/>
          <p14:tracePt t="1569" x="4997450" y="1924050"/>
          <p14:tracePt t="1573" x="5005388" y="1889125"/>
          <p14:tracePt t="1583" x="5019675" y="1854200"/>
          <p14:tracePt t="1588" x="5048250" y="1817688"/>
          <p14:tracePt t="1596" x="5054600" y="1803400"/>
          <p14:tracePt t="1610" x="5083175" y="1768475"/>
          <p14:tracePt t="1614" x="5105400" y="1739900"/>
          <p14:tracePt t="1620" x="5133975" y="1717675"/>
          <p14:tracePt t="1633" x="5168900" y="1703388"/>
          <p14:tracePt t="1641" x="5197475" y="1674813"/>
          <p14:tracePt t="1647" x="5233988" y="1660525"/>
          <p14:tracePt t="1651" x="5268913" y="1654175"/>
          <p14:tracePt t="1665" x="5303838" y="1639888"/>
          <p14:tracePt t="1669" x="5346700" y="1611313"/>
          <p14:tracePt t="1681" x="5383213" y="1603375"/>
          <p14:tracePt t="1685" x="5432425" y="1603375"/>
          <p14:tracePt t="1694" x="5483225" y="1589088"/>
          <p14:tracePt t="1708" x="5518150" y="1574800"/>
          <p14:tracePt t="1714" x="5568950" y="1560513"/>
          <p14:tracePt t="1718" x="5611813" y="1554163"/>
          <p14:tracePt t="1730" x="5661025" y="1554163"/>
          <p14:tracePt t="1734" x="5710238" y="1539875"/>
          <p14:tracePt t="1757" x="5761038" y="1539875"/>
          <p14:tracePt t="1764" x="5861050" y="1511300"/>
          <p14:tracePt t="1768" x="5910263" y="1504950"/>
          <p14:tracePt t="1772" x="5918200" y="1504950"/>
          <p14:tracePt t="1786" x="5967413" y="1490663"/>
          <p14:tracePt t="1789" x="6010275" y="1490663"/>
          <p14:tracePt t="1803" x="6032500" y="1490663"/>
          <p14:tracePt t="1807" x="6061075" y="1490663"/>
          <p14:tracePt t="1817" x="6081713" y="1476375"/>
          <p14:tracePt t="1821" x="6096000" y="1476375"/>
          <p14:tracePt t="1833" x="6124575" y="1476375"/>
          <p14:tracePt t="1849" x="6130925" y="1476375"/>
          <p14:tracePt t="1853" x="6145213" y="1476375"/>
          <p14:tracePt t="1933" x="6124575" y="1476375"/>
          <p14:tracePt t="1943" x="6096000" y="1476375"/>
          <p14:tracePt t="1952" x="6046788" y="1476375"/>
          <p14:tracePt t="1961" x="5961063" y="1476375"/>
          <p14:tracePt t="1970" x="5918200" y="1476375"/>
          <p14:tracePt t="1974" x="5846763" y="1476375"/>
          <p14:tracePt t="1986" x="5710238" y="1454150"/>
          <p14:tracePt t="1993" x="5597525" y="1425575"/>
          <p14:tracePt t="2004" x="5483225" y="1404938"/>
          <p14:tracePt t="2009" x="5354638" y="1390650"/>
          <p14:tracePt t="2022" x="5233988" y="1362075"/>
          <p14:tracePt t="2027" x="5119688" y="1339850"/>
          <p14:tracePt t="2035" x="4983163" y="1311275"/>
          <p14:tracePt t="2039" x="4841875" y="1304925"/>
          <p14:tracePt t="2052" x="4705350" y="1290638"/>
          <p14:tracePt t="2060" x="4556125" y="1262063"/>
          <p14:tracePt t="2065" x="4421188" y="1254125"/>
          <p14:tracePt t="2076" x="4270375" y="1225550"/>
          <p14:tracePt t="2081" x="4121150" y="1204913"/>
          <p14:tracePt t="2086" x="3971925" y="1176338"/>
          <p14:tracePt t="2102" x="3814763" y="1154113"/>
          <p14:tracePt t="2106" x="3663950" y="1127125"/>
          <p14:tracePt t="2113" x="3514725" y="1090613"/>
          <p14:tracePt t="2125" x="3365500" y="1047750"/>
          <p14:tracePt t="2130" x="3244850" y="1012825"/>
          <p14:tracePt t="2134" x="3179763" y="990600"/>
          <p14:tracePt t="2148" x="3051175" y="947738"/>
          <p14:tracePt t="2152" x="2965450" y="912813"/>
          <p14:tracePt t="2165" x="2879725" y="862013"/>
          <p14:tracePt t="2169" x="2795588" y="827088"/>
          <p14:tracePt t="2181" x="2716213" y="790575"/>
          <p14:tracePt t="2186" x="2667000" y="762000"/>
          <p14:tracePt t="2200" x="2630488" y="727075"/>
          <p14:tracePt t="2204" x="2616200" y="698500"/>
          <p14:tracePt t="2208" x="2581275" y="677863"/>
          <p14:tracePt t="2222" x="2552700" y="641350"/>
          <p14:tracePt t="2226" x="2530475" y="612775"/>
          <p14:tracePt t="2241" x="2501900" y="592138"/>
          <p14:tracePt t="2247" x="2487613" y="563563"/>
          <p14:tracePt t="2251" x="2487613" y="534988"/>
          <p14:tracePt t="2255" x="2481263" y="512763"/>
          <p14:tracePt t="2268" x="2466975" y="484188"/>
          <p14:tracePt t="2272" x="2452688" y="477838"/>
          <p14:tracePt t="2284" x="2452688" y="449263"/>
          <p14:tracePt t="2301" x="2452688" y="412750"/>
          <p14:tracePt t="2305" x="2452688" y="398463"/>
          <p14:tracePt t="2316" x="2452688" y="384175"/>
          <p14:tracePt t="2324" x="2452688" y="363538"/>
          <p14:tracePt t="2332" x="2452688" y="349250"/>
          <p14:tracePt t="2344" x="2452688" y="334963"/>
          <p14:tracePt t="2361" x="2452688" y="328613"/>
          <p14:tracePt t="2371" x="2466975" y="314325"/>
          <p14:tracePt t="2392" x="2487613" y="300038"/>
          <p14:tracePt t="2397" x="2552700" y="277813"/>
          <p14:tracePt t="2401" x="2616200" y="249238"/>
          <p14:tracePt t="2415" x="2701925" y="214313"/>
          <p14:tracePt t="2419" x="2738438" y="200025"/>
          <p14:tracePt t="2439" x="2879725" y="163513"/>
          <p14:tracePt t="2443" x="3079750" y="114300"/>
          <p14:tracePt t="2455" x="3151188" y="114300"/>
          <p14:tracePt t="2464" x="3244850" y="85725"/>
          <p14:tracePt t="2468" x="3357563" y="77788"/>
          <p14:tracePt t="2477" x="3457575" y="63500"/>
          <p14:tracePt t="2482" x="3557588" y="49213"/>
          <p14:tracePt t="2490" x="3663950" y="49213"/>
          <p14:tracePt t="2506" x="3863975" y="49213"/>
          <p14:tracePt t="2519" x="3971925" y="49213"/>
          <p14:tracePt t="2523" x="4078288" y="49213"/>
          <p14:tracePt t="2534" x="4241800" y="49213"/>
          <p14:tracePt t="2538" x="4356100" y="49213"/>
          <p14:tracePt t="2551" x="4456113" y="63500"/>
          <p14:tracePt t="2555" x="4519613" y="63500"/>
          <p14:tracePt t="2566" x="4691063" y="100013"/>
          <p14:tracePt t="2574" x="4741863" y="114300"/>
          <p14:tracePt t="2586" x="4968875" y="163513"/>
          <p14:tracePt t="2598" x="5068888" y="185738"/>
          <p14:tracePt t="2602" x="5168900" y="214313"/>
          <p14:tracePt t="2630" x="5483225" y="277813"/>
          <p14:tracePt t="2634" x="5646738" y="314325"/>
          <p14:tracePt t="2649" x="5710238" y="314325"/>
          <p14:tracePt t="2653" x="5810250" y="334963"/>
          <p14:tracePt t="2664" x="5910263" y="349250"/>
          <p14:tracePt t="2668" x="6018213" y="363538"/>
          <p14:tracePt t="2682" x="6224588" y="384175"/>
          <p14:tracePt t="2698" x="6330950" y="398463"/>
          <p14:tracePt t="2702" x="6430963" y="412750"/>
          <p14:tracePt t="2706" x="6523038" y="427038"/>
          <p14:tracePt t="2721" x="6608763" y="427038"/>
          <p14:tracePt t="2725" x="6694488" y="449263"/>
          <p14:tracePt t="2737" x="6794500" y="463550"/>
          <p14:tracePt t="2741" x="6888163" y="477838"/>
          <p14:tracePt t="2749" x="6972300" y="477838"/>
          <p14:tracePt t="2766" x="7143750" y="512763"/>
          <p14:tracePt t="2778" x="7223125" y="512763"/>
          <p14:tracePt t="2788" x="7300913" y="527050"/>
          <p14:tracePt t="2793" x="7372350" y="534988"/>
          <p14:tracePt t="2799" x="7450138" y="534988"/>
          <p14:tracePt t="2804" x="7507288" y="549275"/>
          <p14:tracePt t="2824" x="7635875" y="563563"/>
          <p14:tracePt t="2834" x="7686675" y="577850"/>
          <p14:tracePt t="2839" x="7735888" y="577850"/>
          <p14:tracePt t="2844" x="7799388" y="592138"/>
          <p14:tracePt t="2861" x="7899400" y="612775"/>
          <p14:tracePt t="2876" x="7964488" y="627063"/>
          <p14:tracePt t="2883" x="7999413" y="649288"/>
          <p14:tracePt t="2888" x="8064500" y="649288"/>
          <p14:tracePt t="2893" x="8099425" y="663575"/>
          <p14:tracePt t="2908" x="8121650" y="677863"/>
          <p14:tracePt t="2915" x="8162925" y="692150"/>
          <p14:tracePt t="2920" x="8213725" y="712788"/>
          <p14:tracePt t="2925" x="8234363" y="727075"/>
          <p14:tracePt t="2946" x="8270875" y="741363"/>
          <p14:tracePt t="2951" x="8299450" y="749300"/>
          <p14:tracePt t="2971" x="8328025" y="776288"/>
          <p14:tracePt t="2975" x="8348663" y="798513"/>
          <p14:tracePt t="2992" x="8348663" y="812800"/>
          <p14:tracePt t="2997" x="8362950" y="827088"/>
          <p14:tracePt t="3016" x="8377238" y="841375"/>
          <p14:tracePt t="3021" x="8377238" y="847725"/>
          <p14:tracePt t="3025" x="8377238" y="862013"/>
          <p14:tracePt t="3028" x="8377238" y="876300"/>
          <p14:tracePt t="3041" x="8377238" y="890588"/>
          <p14:tracePt t="3046" x="8377238" y="898525"/>
          <p14:tracePt t="3057" x="8362950" y="898525"/>
          <p14:tracePt t="3060" x="8348663" y="927100"/>
          <p14:tracePt t="3075" x="8328025" y="941388"/>
          <p14:tracePt t="3079" x="8285163" y="976313"/>
          <p14:tracePt t="3114" x="8248650" y="998538"/>
          <p14:tracePt t="3118" x="8070850" y="1098550"/>
          <p14:tracePt t="3121" x="7985125" y="1141413"/>
          <p14:tracePt t="3125" x="7899400" y="1176338"/>
          <p14:tracePt t="3145" x="7813675" y="1211263"/>
          <p14:tracePt t="3150" x="7707313" y="1239838"/>
          <p14:tracePt t="3154" x="7558088" y="1276350"/>
          <p14:tracePt t="3167" x="7507288" y="1290638"/>
          <p14:tracePt t="3171" x="7400925" y="1304925"/>
          <p14:tracePt t="3176" x="7300913" y="1311275"/>
          <p14:tracePt t="3185" x="7194550" y="1325563"/>
          <p14:tracePt t="3200" x="6908800" y="1325563"/>
          <p14:tracePt t="3216" x="6788150" y="1325563"/>
          <p14:tracePt t="3221" x="6659563" y="1325563"/>
          <p14:tracePt t="3225" x="6559550" y="1311275"/>
          <p14:tracePt t="3236" x="6424613" y="1304925"/>
          <p14:tracePt t="3240" x="6281738" y="1290638"/>
          <p14:tracePt t="3261" x="6010275" y="1276350"/>
          <p14:tracePt t="3266" x="5861050" y="1262063"/>
          <p14:tracePt t="3277" x="5732463" y="1262063"/>
          <p14:tracePt t="3283" x="5597525" y="1262063"/>
          <p14:tracePt t="3287" x="5446713" y="1262063"/>
          <p14:tracePt t="3298" x="5303838" y="1262063"/>
          <p14:tracePt t="3307" x="5154613" y="1262063"/>
          <p14:tracePt t="3327" x="4870450" y="1262063"/>
          <p14:tracePt t="3331" x="4719638" y="1262063"/>
          <p14:tracePt t="3335" x="4570413" y="1262063"/>
          <p14:tracePt t="3346" x="4427538" y="1254125"/>
          <p14:tracePt t="3351" x="4306888" y="1254125"/>
          <p14:tracePt t="3376" x="3957638" y="1225550"/>
          <p14:tracePt t="3386" x="3757613" y="1190625"/>
          <p14:tracePt t="3396" x="3692525" y="1190625"/>
          <p14:tracePt t="3401" x="3494088" y="1154113"/>
          <p14:tracePt t="3415" x="3429000" y="1141413"/>
          <p14:tracePt t="3420" x="3328988" y="1112838"/>
          <p14:tracePt t="3434" x="3101975" y="1047750"/>
          <p14:tracePt t="3441" x="3016250" y="1012825"/>
          <p14:tracePt t="3455" x="2830513" y="941388"/>
          <p14:tracePt t="3466" x="2738438" y="890588"/>
          <p14:tracePt t="3481" x="2652713" y="847725"/>
          <p14:tracePt t="3486" x="2581275" y="812800"/>
          <p14:tracePt t="3490" x="2516188" y="762000"/>
          <p14:tracePt t="3505" x="2417763" y="692150"/>
          <p14:tracePt t="3525" x="2366963" y="627063"/>
          <p14:tracePt t="3532" x="2338388" y="592138"/>
          <p14:tracePt t="3544" x="2317750" y="563563"/>
          <p14:tracePt t="3552" x="2303463" y="534988"/>
          <p14:tracePt t="3557" x="2289175" y="512763"/>
          <p14:tracePt t="3567" x="2289175" y="484188"/>
          <p14:tracePt t="3570" x="2289175" y="477838"/>
          <p14:tracePt t="3585" x="2289175" y="449263"/>
          <p14:tracePt t="3596" x="2289175" y="434975"/>
          <p14:tracePt t="3613" x="2303463" y="427038"/>
          <p14:tracePt t="3623" x="2332038" y="412750"/>
          <p14:tracePt t="3630" x="2366963" y="398463"/>
          <p14:tracePt t="3635" x="2438400" y="384175"/>
          <p14:tracePt t="3651" x="2616200" y="328613"/>
          <p14:tracePt t="3664" x="2730500" y="300038"/>
          <p14:tracePt t="3677" x="2865438" y="263525"/>
          <p14:tracePt t="3681" x="2994025" y="234950"/>
          <p14:tracePt t="3689" x="3165475" y="200025"/>
          <p14:tracePt t="3692" x="3328988" y="163513"/>
          <p14:tracePt t="3713" x="3508375" y="149225"/>
          <p14:tracePt t="3718" x="3921125" y="100013"/>
          <p14:tracePt t="3722" x="4127500" y="77788"/>
          <p14:tracePt t="3738" x="4656138" y="28575"/>
          <p14:tracePt t="3751" x="4891088" y="28575"/>
          <p14:tracePt t="3755" x="5119688" y="14288"/>
          <p14:tracePt t="3835" x="7486650" y="34925"/>
          <p14:tracePt t="3847" x="7707313" y="77788"/>
          <p14:tracePt t="3860" x="7899400" y="114300"/>
          <p14:tracePt t="3866" x="8099425" y="149225"/>
          <p14:tracePt t="3870" x="8262938" y="185738"/>
          <p14:tracePt t="3880" x="8334375" y="200025"/>
          <p14:tracePt t="3884" x="8477250" y="234950"/>
          <p14:tracePt t="3897" x="8597900" y="277813"/>
          <p14:tracePt t="3901" x="8697913" y="314325"/>
          <p14:tracePt t="3913" x="8797925" y="349250"/>
          <p14:tracePt t="3920" x="8877300" y="377825"/>
          <p14:tracePt t="3926" x="8940800" y="398463"/>
          <p14:tracePt t="3939" x="8961438" y="412750"/>
          <p14:tracePt t="3943" x="9012238" y="449263"/>
          <p14:tracePt t="3957" x="9047163" y="463550"/>
          <p14:tracePt t="3964" x="9090025" y="484188"/>
          <p14:tracePt t="3968" x="9112250" y="512763"/>
          <p14:tracePt t="3971" x="9147175" y="549275"/>
          <p14:tracePt t="3986" x="9147175" y="563563"/>
          <p14:tracePt t="3990" x="9161463" y="592138"/>
          <p14:tracePt t="4000" x="9190038" y="627063"/>
          <p14:tracePt t="4004" x="9197975" y="663575"/>
          <p14:tracePt t="4018" x="9197975" y="692150"/>
          <p14:tracePt t="4023" x="9197975" y="727075"/>
          <p14:tracePt t="4035" x="9197975" y="741363"/>
          <p14:tracePt t="4039" x="9197975" y="776288"/>
          <p14:tracePt t="4049" x="9197975" y="798513"/>
          <p14:tracePt t="4054" x="9197975" y="841375"/>
          <p14:tracePt t="4065" x="9197975" y="847725"/>
          <p14:tracePt t="4070" x="9197975" y="890588"/>
          <p14:tracePt t="4084" x="9190038" y="947738"/>
          <p14:tracePt t="4097" x="9175750" y="962025"/>
          <p14:tracePt t="4106" x="9161463" y="998538"/>
          <p14:tracePt t="4110" x="9147175" y="1027113"/>
          <p14:tracePt t="4122" x="9126538" y="1047750"/>
          <p14:tracePt t="4126" x="9097963" y="1090613"/>
          <p14:tracePt t="4152" x="9075738" y="1127125"/>
          <p14:tracePt t="4160" x="8947150" y="1239838"/>
          <p14:tracePt t="4165" x="8912225" y="1276350"/>
          <p14:tracePt t="4177" x="8863013" y="1311275"/>
          <p14:tracePt t="4182" x="8812213" y="1354138"/>
          <p14:tracePt t="4197" x="8748713" y="1404938"/>
          <p14:tracePt t="4217" x="8683625" y="1425575"/>
          <p14:tracePt t="4221" x="8548688" y="1504950"/>
          <p14:tracePt t="4225" x="8413750" y="1574800"/>
          <p14:tracePt t="4238" x="8377238" y="1589088"/>
          <p14:tracePt t="4243" x="8270875" y="1625600"/>
          <p14:tracePt t="4248" x="8121650" y="1703388"/>
          <p14:tracePt t="4259" x="7999413" y="1739900"/>
          <p14:tracePt t="4266" x="7870825" y="1774825"/>
          <p14:tracePt t="4270" x="7750175" y="1817688"/>
          <p14:tracePt t="4286" x="7500938" y="1889125"/>
          <p14:tracePt t="4293" x="7350125" y="1917700"/>
          <p14:tracePt t="4306" x="7208838" y="1938338"/>
          <p14:tracePt t="4319" x="7058025" y="1952625"/>
          <p14:tracePt t="4323" x="6923088" y="1966913"/>
          <p14:tracePt t="4329" x="6773863" y="1974850"/>
          <p14:tracePt t="4334" x="6623050" y="1989138"/>
          <p14:tracePt t="4351" x="6310313" y="1989138"/>
          <p14:tracePt t="4363" x="6145213" y="1989138"/>
          <p14:tracePt t="4371" x="5981700" y="1989138"/>
          <p14:tracePt t="4376" x="5810250" y="1966913"/>
          <p14:tracePt t="4387" x="5632450" y="1938338"/>
          <p14:tracePt t="4396" x="5468938" y="1917700"/>
          <p14:tracePt t="4401" x="5303838" y="1889125"/>
          <p14:tracePt t="4417" x="4919663" y="1854200"/>
          <p14:tracePt t="4432" x="4756150" y="1839913"/>
          <p14:tracePt t="4437" x="4584700" y="1817688"/>
          <p14:tracePt t="4441" x="4392613" y="1817688"/>
          <p14:tracePt t="4454" x="4221163" y="1789113"/>
          <p14:tracePt t="4458" x="4070350" y="1774825"/>
          <p14:tracePt t="4482" x="3921125" y="1754188"/>
          <p14:tracePt t="4487" x="3706813" y="1725613"/>
          <p14:tracePt t="4490" x="3565525" y="1689100"/>
          <p14:tracePt t="4501" x="3457575" y="1660525"/>
          <p14:tracePt t="4505" x="3365500" y="1625600"/>
          <p14:tracePt t="4530" x="3201988" y="1554163"/>
          <p14:tracePt t="4538" x="3079750" y="1476375"/>
          <p14:tracePt t="4548" x="3051175" y="1454150"/>
          <p14:tracePt t="4552" x="3001963" y="1425575"/>
          <p14:tracePt t="4564" x="2979738" y="1404938"/>
          <p14:tracePt t="4568" x="2944813" y="1376363"/>
          <p14:tracePt t="4584" x="2916238" y="1354138"/>
          <p14:tracePt t="4588" x="2901950" y="1339850"/>
          <p14:tracePt t="4592" x="2879725" y="1325563"/>
          <p14:tracePt t="4609" x="2865438" y="1311275"/>
          <p14:tracePt t="4620" x="2851150" y="1304925"/>
          <p14:tracePt t="4629" x="2844800" y="1304925"/>
          <p14:tracePt t="4637" x="2844800" y="1290638"/>
          <p14:tracePt t="4664" x="2830513" y="1290638"/>
          <p14:tracePt t="4673" x="2830513" y="1276350"/>
          <p14:tracePt t="4760" x="2830513" y="1290638"/>
          <p14:tracePt t="5800" x="2851150" y="1290638"/>
          <p14:tracePt t="5809" x="2879725" y="1290638"/>
          <p14:tracePt t="5817" x="2916238" y="1290638"/>
          <p14:tracePt t="5828" x="2944813" y="1304925"/>
          <p14:tracePt t="5839" x="2965450" y="1311275"/>
          <p14:tracePt t="5843" x="3001963" y="1325563"/>
          <p14:tracePt t="5856" x="3044825" y="1339850"/>
          <p14:tracePt t="5859" x="3079750" y="1354138"/>
          <p14:tracePt t="5870" x="3101975" y="1362075"/>
          <p14:tracePt t="5876" x="3144838" y="1376363"/>
          <p14:tracePt t="5887" x="3179763" y="1390650"/>
          <p14:tracePt t="5891" x="3216275" y="1404938"/>
          <p14:tracePt t="5904" x="3251200" y="1425575"/>
          <p14:tracePt t="5908" x="3300413" y="1439863"/>
          <p14:tracePt t="5915" x="3343275" y="1454150"/>
          <p14:tracePt t="5922" x="3379788" y="1462088"/>
          <p14:tracePt t="5936" x="3414713" y="1476375"/>
          <p14:tracePt t="5941" x="3465513" y="1504950"/>
          <p14:tracePt t="5947" x="3508375" y="1525588"/>
          <p14:tracePt t="5960" x="3557588" y="1539875"/>
          <p14:tracePt t="5965" x="3594100" y="1560513"/>
          <p14:tracePt t="5976" x="3643313" y="1589088"/>
          <p14:tracePt t="5980" x="3692525" y="1611313"/>
          <p14:tracePt t="5991" x="3743325" y="1654175"/>
          <p14:tracePt t="5997" x="3806825" y="1689100"/>
          <p14:tracePt t="6007" x="3857625" y="1725613"/>
          <p14:tracePt t="6019" x="3906838" y="1774825"/>
          <p14:tracePt t="6023" x="3971925" y="1817688"/>
          <p14:tracePt t="6027" x="4021138" y="1854200"/>
          <p14:tracePt t="6042" x="4057650" y="1889125"/>
          <p14:tracePt t="6056" x="4106863" y="1938338"/>
          <p14:tracePt t="6059" x="4127500" y="1966913"/>
          <p14:tracePt t="6073" x="4156075" y="1989138"/>
          <p14:tracePt t="6077" x="4178300" y="2017713"/>
          <p14:tracePt t="6084" x="4192588" y="2024063"/>
          <p14:tracePt t="6098" x="4206875" y="2038350"/>
          <p14:tracePt t="6102" x="4221163" y="2052638"/>
          <p14:tracePt t="6116" x="4221163" y="2066925"/>
          <p14:tracePt t="6124" x="4221163" y="2074863"/>
          <p14:tracePt t="6134" x="4227513" y="2089150"/>
          <p14:tracePt t="6157" x="4227513" y="2103438"/>
          <p14:tracePt t="6171" x="4227513" y="2117725"/>
          <p14:tracePt t="6198" x="4227513" y="2124075"/>
          <p14:tracePt t="6228" x="4227513" y="2138363"/>
          <p14:tracePt t="6258" x="4221163" y="2138363"/>
          <p14:tracePt t="6263" x="4221163" y="2152650"/>
          <p14:tracePt t="6297" x="4206875" y="2152650"/>
          <p14:tracePt t="6340" x="4192588" y="2152650"/>
          <p14:tracePt t="6350" x="4192588" y="2166938"/>
          <p14:tracePt t="6371" x="4178300" y="2166938"/>
          <p14:tracePt t="6374" x="4170363" y="2166938"/>
          <p14:tracePt t="6386" x="4156075" y="2174875"/>
          <p14:tracePt t="6390" x="4141788" y="2189163"/>
          <p14:tracePt t="6402" x="4121150" y="2217738"/>
          <p14:tracePt t="6410" x="4092575" y="2224088"/>
          <p14:tracePt t="6415" x="4070350" y="2238375"/>
          <p14:tracePt t="6424" x="4029075" y="2266950"/>
          <p14:tracePt t="6439" x="4006850" y="2287588"/>
          <p14:tracePt t="6443" x="3971925" y="2316163"/>
          <p14:tracePt t="6447" x="3921125" y="2330450"/>
          <p14:tracePt t="6459" x="3878263" y="2352675"/>
          <p14:tracePt t="6469" x="3829050" y="2387600"/>
          <p14:tracePt t="6473" x="3792538" y="2401888"/>
          <p14:tracePt t="6480" x="3757613" y="2430463"/>
          <p14:tracePt t="6491" x="3692525" y="2452688"/>
          <p14:tracePt t="6497" x="3657600" y="2481263"/>
          <p14:tracePt t="6506" x="3594100" y="2487613"/>
          <p14:tracePt t="6510" x="3557588" y="2516188"/>
          <p14:tracePt t="6523" x="3508375" y="2530475"/>
          <p14:tracePt t="6534" x="3457575" y="2538413"/>
          <p14:tracePt t="6538" x="3443288" y="2538413"/>
          <p14:tracePt t="6542" x="3408363" y="2538413"/>
          <p14:tracePt t="6554" x="3365500" y="2552700"/>
          <p14:tracePt t="6558" x="3343275" y="2552700"/>
          <p14:tracePt t="6571" x="3300413" y="2552700"/>
          <p14:tracePt t="6580" x="3294063" y="2552700"/>
          <p14:tracePt t="6584" x="3265488" y="2552700"/>
          <p14:tracePt t="6594" x="3251200" y="2552700"/>
          <p14:tracePt t="6601" x="3244850" y="2552700"/>
          <p14:tracePt t="6611" x="3230563" y="2552700"/>
          <p14:tracePt t="6614" x="3216275" y="2552700"/>
          <p14:tracePt t="6634" x="3201988" y="2552700"/>
          <p14:tracePt t="6650" x="3201988" y="2538413"/>
          <p14:tracePt t="6665" x="3194050" y="2538413"/>
          <p14:tracePt t="6682" x="3194050" y="2530475"/>
          <p14:tracePt t="6714" x="3194050" y="2501900"/>
          <p14:tracePt t="6743" x="3194050" y="2487613"/>
          <p14:tracePt t="6790" x="3194050" y="2481263"/>
          <p14:tracePt t="6823" x="3179763" y="2481263"/>
          <p14:tracePt t="6834" x="3165475" y="2481263"/>
          <p14:tracePt t="6841" x="3151188" y="2481263"/>
          <p14:tracePt t="6851" x="3130550" y="2466975"/>
          <p14:tracePt t="6860" x="3101975" y="2466975"/>
          <p14:tracePt t="6869" x="3065463" y="2466975"/>
          <p14:tracePt t="6873" x="3044825" y="2452688"/>
          <p14:tracePt t="6885" x="3001963" y="2438400"/>
          <p14:tracePt t="6893" x="2965450" y="2438400"/>
          <p14:tracePt t="6898" x="2930525" y="2430463"/>
          <p14:tracePt t="6907" x="2894013" y="2430463"/>
          <p14:tracePt t="6919" x="2851150" y="2401888"/>
          <p14:tracePt t="6923" x="2801938" y="2387600"/>
          <p14:tracePt t="6935" x="2767013" y="2387600"/>
          <p14:tracePt t="6947" x="2716213" y="2366963"/>
          <p14:tracePt t="6951" x="2681288" y="2352675"/>
          <p14:tracePt t="6958" x="2638425" y="2338388"/>
          <p14:tracePt t="6963" x="2630488" y="2330450"/>
          <p14:tracePt t="6975" x="2566988" y="2287588"/>
          <p14:tracePt t="6980" x="2538413" y="2266950"/>
          <p14:tracePt t="6992" x="2530475" y="2252663"/>
          <p14:tracePt t="6997" x="2516188" y="2224088"/>
          <p14:tracePt t="7002" x="2487613" y="2203450"/>
          <p14:tracePt t="7016" x="2481263" y="2174875"/>
          <p14:tracePt t="7020" x="2452688" y="2124075"/>
          <p14:tracePt t="7032" x="2452688" y="2117725"/>
          <p14:tracePt t="7036" x="2438400" y="2089150"/>
          <p14:tracePt t="7046" x="2432050" y="2052638"/>
          <p14:tracePt t="7051" x="2432050" y="2024063"/>
          <p14:tracePt t="7065" x="2417763" y="2017713"/>
          <p14:tracePt t="7080" x="2417763" y="1989138"/>
          <p14:tracePt t="7085" x="2417763" y="1952625"/>
          <p14:tracePt t="7105" x="2417763" y="1938338"/>
          <p14:tracePt t="7109" x="2417763" y="1924050"/>
          <p14:tracePt t="7134" x="2417763" y="1917700"/>
          <p14:tracePt t="7139" x="2432050" y="1889125"/>
          <p14:tracePt t="7143" x="2438400" y="1874838"/>
          <p14:tracePt t="7147" x="2466975" y="1854200"/>
          <p14:tracePt t="7163" x="2487613" y="1825625"/>
          <p14:tracePt t="7167" x="2501900" y="1817688"/>
          <p14:tracePt t="7171" x="2538413" y="1789113"/>
          <p14:tracePt t="7185" x="2581275" y="1768475"/>
          <p14:tracePt t="7197" x="2601913" y="1739900"/>
          <p14:tracePt t="7204" x="2681288" y="1703388"/>
          <p14:tracePt t="7217" x="2701925" y="1674813"/>
          <p14:tracePt t="7221" x="2716213" y="1660525"/>
          <p14:tracePt t="7233" x="2781300" y="1639888"/>
          <p14:tracePt t="7237" x="2795588" y="1625600"/>
          <p14:tracePt t="7259" x="2851150" y="1603375"/>
          <p14:tracePt t="7263" x="2894013" y="1603375"/>
          <p14:tracePt t="7267" x="2916238" y="1589088"/>
          <p14:tracePt t="7280" x="2965450" y="1574800"/>
          <p14:tracePt t="7284" x="2994025" y="1574800"/>
          <p14:tracePt t="7296" x="3016250" y="1574800"/>
          <p14:tracePt t="7301" x="3065463" y="1574800"/>
          <p14:tracePt t="7307" x="3094038" y="1574800"/>
          <p14:tracePt t="7326" x="3151188" y="1574800"/>
          <p14:tracePt t="7336" x="3194050" y="1574800"/>
          <p14:tracePt t="7340" x="3216275" y="1574800"/>
          <p14:tracePt t="7349" x="3279775" y="1574800"/>
          <p14:tracePt t="7359" x="3314700" y="1574800"/>
          <p14:tracePt t="7370" x="3357563" y="1589088"/>
          <p14:tracePt t="7387" x="3394075" y="1603375"/>
          <p14:tracePt t="7392" x="3443288" y="1611313"/>
          <p14:tracePt t="7396" x="3479800" y="1625600"/>
          <p14:tracePt t="7410" x="3508375" y="1639888"/>
          <p14:tracePt t="7415" x="3529013" y="1654175"/>
          <p14:tracePt t="7441" x="3557588" y="1660525"/>
          <p14:tracePt t="7446" x="3608388" y="1703388"/>
          <p14:tracePt t="7453" x="3614738" y="1717675"/>
          <p14:tracePt t="7466" x="3629025" y="1725613"/>
          <p14:tracePt t="7470" x="3643313" y="1739900"/>
          <p14:tracePt t="7486" x="3663950" y="1774825"/>
          <p14:tracePt t="7499" x="3692525" y="1803400"/>
          <p14:tracePt t="7504" x="3692525" y="1825625"/>
          <p14:tracePt t="7514" x="3706813" y="1839913"/>
          <p14:tracePt t="7529" x="3706813" y="1868488"/>
          <p14:tracePt t="7534" x="3706813" y="1889125"/>
          <p14:tracePt t="7538" x="3714750" y="1917700"/>
          <p14:tracePt t="7543" x="3714750" y="1938338"/>
          <p14:tracePt t="7565" x="3714750" y="1952625"/>
          <p14:tracePt t="7570" x="3714750" y="2003425"/>
          <p14:tracePt t="7574" x="3714750" y="2024063"/>
          <p14:tracePt t="7586" x="3714750" y="2038350"/>
          <p14:tracePt t="7591" x="3706813" y="2066925"/>
          <p14:tracePt t="7616" x="3678238" y="2124075"/>
          <p14:tracePt t="7620" x="3657600" y="2152650"/>
          <p14:tracePt t="7624" x="3643313" y="2174875"/>
          <p14:tracePt t="7636" x="3629025" y="2189163"/>
          <p14:tracePt t="7640" x="3594100" y="2217738"/>
          <p14:tracePt t="7656" x="3579813" y="2238375"/>
          <p14:tracePt t="7663" x="3557588" y="2252663"/>
          <p14:tracePt t="7668" x="3514725" y="2274888"/>
          <p14:tracePt t="7671" x="3494088" y="2274888"/>
          <p14:tracePt t="7684" x="3465513" y="2287588"/>
          <p14:tracePt t="7689" x="3429000" y="2301875"/>
          <p14:tracePt t="7701" x="3408363" y="2301875"/>
          <p14:tracePt t="7705" x="3379788" y="2316163"/>
          <p14:tracePt t="7716" x="3357563" y="2316163"/>
          <p14:tracePt t="7720" x="3343275" y="2316163"/>
          <p14:tracePt t="7732" x="3314700" y="2316163"/>
          <p14:tracePt t="7737" x="3300413" y="2316163"/>
          <p14:tracePt t="7754" x="3279775" y="2316163"/>
          <p14:tracePt t="7759" x="3265488" y="2316163"/>
          <p14:tracePt t="7772" x="3251200" y="2316163"/>
          <p14:tracePt t="7776" x="3244850" y="2316163"/>
          <p14:tracePt t="7787" x="3244850" y="2301875"/>
          <p14:tracePt t="7797" x="3230563" y="2301875"/>
          <p14:tracePt t="7820" x="3216275" y="2301875"/>
          <p14:tracePt t="7825" x="3201988" y="2287588"/>
          <p14:tracePt t="7854" x="3194050" y="2287588"/>
          <p14:tracePt t="7876" x="3179763" y="2287588"/>
          <p14:tracePt t="8177" x="3165475" y="2287588"/>
          <p14:tracePt t="8186" x="3144838" y="2301875"/>
          <p14:tracePt t="8197" x="3116263" y="2316163"/>
          <p14:tracePt t="8205" x="3094038" y="2338388"/>
          <p14:tracePt t="8216" x="3051175" y="2366963"/>
          <p14:tracePt t="8220" x="3030538" y="2381250"/>
          <p14:tracePt t="8233" x="3001963" y="2387600"/>
          <p14:tracePt t="8237" x="2979738" y="2416175"/>
          <p14:tracePt t="8247" x="2951163" y="2438400"/>
          <p14:tracePt t="8256" x="2916238" y="2466975"/>
          <p14:tracePt t="8260" x="2901950" y="2481263"/>
          <p14:tracePt t="8273" x="2879725" y="2487613"/>
          <p14:tracePt t="8278" x="2865438" y="2501900"/>
          <p14:tracePt t="8288" x="2844800" y="2530475"/>
          <p14:tracePt t="8292" x="2830513" y="2538413"/>
          <p14:tracePt t="8305" x="2830513" y="2552700"/>
          <p14:tracePt t="8314" x="2801938" y="2566988"/>
          <p14:tracePt t="8318" x="2801938" y="2581275"/>
          <p14:tracePt t="8336" x="2795588" y="2587625"/>
          <p14:tracePt t="8355" x="2781300" y="2601913"/>
          <p14:tracePt t="8733" x="2752725" y="2587625"/>
          <p14:tracePt t="8741" x="2730500" y="2552700"/>
          <p14:tracePt t="8750" x="2701925" y="2530475"/>
          <p14:tracePt t="8759" x="2667000" y="2501900"/>
          <p14:tracePt t="8784" x="2552700" y="2401888"/>
          <p14:tracePt t="8793" x="2516188" y="2352675"/>
          <p14:tracePt t="8803" x="2481263" y="2316163"/>
          <p14:tracePt t="8810" x="2438400" y="2266950"/>
          <p14:tracePt t="8820" x="2417763" y="2224088"/>
          <p14:tracePt t="8824" x="2403475" y="2217738"/>
          <p14:tracePt t="8837" x="2366963" y="2152650"/>
          <p14:tracePt t="8840" x="2352675" y="2138363"/>
          <p14:tracePt t="8853" x="2332038" y="2089150"/>
          <p14:tracePt t="8864" x="2317750" y="2052638"/>
          <p14:tracePt t="8876" x="2303463" y="2017713"/>
          <p14:tracePt t="8880" x="2289175" y="1989138"/>
          <p14:tracePt t="8892" x="2281238" y="1966913"/>
          <p14:tracePt t="8901" x="2281238" y="1938338"/>
          <p14:tracePt t="8907" x="2266950" y="1903413"/>
          <p14:tracePt t="8913" x="2266950" y="1889125"/>
          <p14:tracePt t="8924" x="2266950" y="1868488"/>
          <p14:tracePt t="8932" x="2266950" y="1839913"/>
          <p14:tracePt t="8935" x="2266950" y="1817688"/>
          <p14:tracePt t="8947" x="2266950" y="1803400"/>
          <p14:tracePt t="8955" x="2266950" y="1774825"/>
          <p14:tracePt t="8963" x="2266950" y="1768475"/>
          <p14:tracePt t="8971" x="2266950" y="1739900"/>
          <p14:tracePt t="8980" x="2266950" y="1725613"/>
          <p14:tracePt t="8985" x="2266950" y="1717675"/>
          <p14:tracePt t="9000" x="2281238" y="1703388"/>
          <p14:tracePt t="9004" x="2289175" y="1689100"/>
          <p14:tracePt t="9008" x="2303463" y="1660525"/>
          <p14:tracePt t="9021" x="2332038" y="1639888"/>
          <p14:tracePt t="9025" x="2352675" y="1625600"/>
          <p14:tracePt t="9036" x="2381250" y="1611313"/>
          <p14:tracePt t="9040" x="2417763" y="1589088"/>
          <p14:tracePt t="9053" x="2438400" y="1574800"/>
          <p14:tracePt t="9057" x="2481263" y="1554163"/>
          <p14:tracePt t="9070" x="2516188" y="1525588"/>
          <p14:tracePt t="9080" x="2566988" y="1504950"/>
          <p14:tracePt t="9084" x="2601913" y="1490663"/>
          <p14:tracePt t="9088" x="2638425" y="1476375"/>
          <p14:tracePt t="9103" x="2687638" y="1454150"/>
          <p14:tracePt t="9108" x="2730500" y="1439863"/>
          <p14:tracePt t="9117" x="2781300" y="1425575"/>
          <p14:tracePt t="9121" x="2816225" y="1411288"/>
          <p14:tracePt t="9135" x="2865438" y="1404938"/>
          <p14:tracePt t="9139" x="2879725" y="1404938"/>
          <p14:tracePt t="9153" x="2979738" y="1390650"/>
          <p14:tracePt t="9165" x="3001963" y="1390650"/>
          <p14:tracePt t="9173" x="3030538" y="1390650"/>
          <p14:tracePt t="9181" x="3079750" y="1390650"/>
          <p14:tracePt t="9189" x="3101975" y="1390650"/>
          <p14:tracePt t="9194" x="3130550" y="1390650"/>
          <p14:tracePt t="9205" x="3179763" y="1390650"/>
          <p14:tracePt t="9209" x="3216275" y="1390650"/>
          <p14:tracePt t="9219" x="3230563" y="1390650"/>
          <p14:tracePt t="9226" x="3265488" y="1404938"/>
          <p14:tracePt t="9238" x="3300413" y="1411288"/>
          <p14:tracePt t="9252" x="3328988" y="1425575"/>
          <p14:tracePt t="9256" x="3357563" y="1439863"/>
          <p14:tracePt t="9260" x="3394075" y="1454150"/>
          <p14:tracePt t="9273" x="3429000" y="1476375"/>
          <p14:tracePt t="9286" x="3457575" y="1490663"/>
          <p14:tracePt t="9297" x="3479800" y="1490663"/>
          <p14:tracePt t="9301" x="3508375" y="1511300"/>
          <p14:tracePt t="9311" x="3514725" y="1525588"/>
          <p14:tracePt t="9315" x="3529013" y="1539875"/>
          <p14:tracePt t="9326" x="3543300" y="1554163"/>
          <p14:tracePt t="9338" x="3579813" y="1574800"/>
          <p14:tracePt t="9350" x="3594100" y="1589088"/>
          <p14:tracePt t="9359" x="3608388" y="1603375"/>
          <p14:tracePt t="9368" x="3614738" y="1625600"/>
          <p14:tracePt t="9378" x="3629025" y="1639888"/>
          <p14:tracePt t="9382" x="3643313" y="1654175"/>
          <p14:tracePt t="9394" x="3657600" y="1674813"/>
          <p14:tracePt t="9398" x="3657600" y="1689100"/>
          <p14:tracePt t="9408" x="3663950" y="1703388"/>
          <p14:tracePt t="9421" x="3678238" y="1717675"/>
          <p14:tracePt t="9425" x="3678238" y="1725613"/>
          <p14:tracePt t="9430" x="3692525" y="1754188"/>
          <p14:tracePt t="9442" x="3692525" y="1768475"/>
          <p14:tracePt t="9447" x="3692525" y="1774825"/>
          <p14:tracePt t="9452" x="3706813" y="1789113"/>
          <p14:tracePt t="9473" x="3706813" y="1817688"/>
          <p14:tracePt t="9480" x="3714750" y="1825625"/>
          <p14:tracePt t="9485" x="3714750" y="1839913"/>
          <p14:tracePt t="9496" x="3714750" y="1854200"/>
          <p14:tracePt t="9508" x="3714750" y="1874838"/>
          <p14:tracePt t="9514" x="3714750" y="1889125"/>
          <p14:tracePt t="9519" x="3714750" y="1903413"/>
          <p14:tracePt t="9524" x="3714750" y="1917700"/>
          <p14:tracePt t="9547" x="3714750" y="1938338"/>
          <p14:tracePt t="9552" x="3714750" y="1966913"/>
          <p14:tracePt t="9556" x="3714750" y="1974850"/>
          <p14:tracePt t="9568" x="3714750" y="1989138"/>
          <p14:tracePt t="9583" x="3706813" y="2003425"/>
          <p14:tracePt t="9593" x="3706813" y="2017713"/>
          <p14:tracePt t="9599" x="3692525" y="2024063"/>
          <p14:tracePt t="9612" x="3678238" y="2038350"/>
          <p14:tracePt t="9625" x="3678238" y="2052638"/>
          <p14:tracePt t="9633" x="3678238" y="2066925"/>
          <p14:tracePt t="9637" x="3657600" y="2074863"/>
          <p14:tracePt t="9648" x="3657600" y="2089150"/>
          <p14:tracePt t="9654" x="3643313" y="2103438"/>
          <p14:tracePt t="9670" x="3614738" y="2138363"/>
          <p14:tracePt t="9682" x="3608388" y="2152650"/>
          <p14:tracePt t="9686" x="3594100" y="2174875"/>
          <p14:tracePt t="9698" x="3579813" y="2189163"/>
          <p14:tracePt t="9702" x="3565525" y="2203450"/>
          <p14:tracePt t="9729" x="3508375" y="2266950"/>
          <p14:tracePt t="9734" x="3494088" y="2274888"/>
          <p14:tracePt t="9747" x="3465513" y="2287588"/>
          <p14:tracePt t="9751" x="3443288" y="2316163"/>
          <p14:tracePt t="9778" x="3429000" y="2330450"/>
          <p14:tracePt t="9783" x="3379788" y="2366963"/>
          <p14:tracePt t="9791" x="3343275" y="2381250"/>
          <p14:tracePt t="9807" x="3300413" y="2401888"/>
          <p14:tracePt t="9811" x="3294063" y="2401888"/>
          <p14:tracePt t="9814" x="3251200" y="2430463"/>
          <p14:tracePt t="9828" x="3216275" y="2430463"/>
          <p14:tracePt t="9832" x="3194050" y="2438400"/>
          <p14:tracePt t="9840" x="3165475" y="2452688"/>
          <p14:tracePt t="9852" x="3116263" y="2452688"/>
          <p14:tracePt t="9856" x="3079750" y="2452688"/>
          <p14:tracePt t="9869" x="3044825" y="2452688"/>
          <p14:tracePt t="9875" x="3001963" y="2452688"/>
          <p14:tracePt t="9882" x="2979738" y="2452688"/>
          <p14:tracePt t="9886" x="2944813" y="2452688"/>
          <p14:tracePt t="9897" x="2894013" y="2452688"/>
          <p14:tracePt t="9902" x="2844800" y="2452688"/>
          <p14:tracePt t="9916" x="2801938" y="2430463"/>
          <p14:tracePt t="9920" x="2752725" y="2401888"/>
          <p14:tracePt t="9934" x="2667000" y="2366963"/>
          <p14:tracePt t="9948" x="2616200" y="2330450"/>
          <p14:tracePt t="9953" x="2581275" y="2287588"/>
          <p14:tracePt t="9964" x="2538413" y="2266950"/>
          <p14:tracePt t="9980" x="2501900" y="2224088"/>
          <p14:tracePt t="9984" x="2438400" y="2138363"/>
          <p14:tracePt t="9999" x="2403475" y="2089150"/>
          <p14:tracePt t="10004" x="2381250" y="2052638"/>
          <p14:tracePt t="10008" x="2352675" y="1989138"/>
          <p14:tracePt t="10021" x="2338388" y="1952625"/>
          <p14:tracePt t="10027" x="2317750" y="1889125"/>
          <p14:tracePt t="10031" x="2303463" y="1839913"/>
          <p14:tracePt t="10049" x="2289175" y="1774825"/>
          <p14:tracePt t="10065" x="2281238" y="1739900"/>
          <p14:tracePt t="10069" x="2281238" y="1703388"/>
          <p14:tracePt t="10074" x="2281238" y="1660525"/>
          <p14:tracePt t="10084" x="2281238" y="1639888"/>
          <p14:tracePt t="10089" x="2281238" y="1625600"/>
          <p14:tracePt t="10103" x="2281238" y="1611313"/>
          <p14:tracePt t="10107" x="2281238" y="1603375"/>
          <p14:tracePt t="10117" x="2281238" y="1589088"/>
          <p14:tracePt t="10121" x="2281238" y="1574800"/>
          <p14:tracePt t="10137" x="2303463" y="1560513"/>
          <p14:tracePt t="10148" x="2317750" y="1554163"/>
          <p14:tracePt t="10152" x="2338388" y="1539875"/>
          <p14:tracePt t="10156" x="2366963" y="1525588"/>
          <p14:tracePt t="10160" x="2389188" y="1511300"/>
          <p14:tracePt t="10175" x="2432050" y="1504950"/>
          <p14:tracePt t="10180" x="2481263" y="1490663"/>
          <p14:tracePt t="10185" x="2530475" y="1476375"/>
          <p14:tracePt t="10205" x="2652713" y="1454150"/>
          <p14:tracePt t="10209" x="2716213" y="1439863"/>
          <p14:tracePt t="10221" x="2767013" y="1425575"/>
          <p14:tracePt t="10225" x="2830513" y="1425575"/>
          <p14:tracePt t="10238" x="2894013" y="1411288"/>
          <p14:tracePt t="10243" x="2951163" y="1411288"/>
          <p14:tracePt t="10258" x="3016250" y="1411288"/>
          <p14:tracePt t="10266" x="3079750" y="1411288"/>
          <p14:tracePt t="10271" x="3130550" y="1411288"/>
          <p14:tracePt t="10275" x="3179763" y="1411288"/>
          <p14:tracePt t="10287" x="3201988" y="1411288"/>
          <p14:tracePt t="10291" x="3244850" y="1411288"/>
          <p14:tracePt t="10303" x="3294063" y="1411288"/>
          <p14:tracePt t="10313" x="3314700" y="1411288"/>
          <p14:tracePt t="10317" x="3357563" y="1411288"/>
          <p14:tracePt t="10321" x="3379788" y="1411288"/>
          <p14:tracePt t="10331" x="3408363" y="1425575"/>
          <p14:tracePt t="10342" x="3443288" y="1439863"/>
          <p14:tracePt t="10347" x="3465513" y="1462088"/>
          <p14:tracePt t="10360" x="3494088" y="1476375"/>
          <p14:tracePt t="10366" x="3514725" y="1504950"/>
          <p14:tracePt t="10388" x="3614738" y="1603375"/>
          <p14:tracePt t="10400" x="3643313" y="1625600"/>
          <p14:tracePt t="10404" x="3657600" y="1654175"/>
          <p14:tracePt t="10414" x="3706813" y="1703388"/>
          <p14:tracePt t="10422" x="3706813" y="1725613"/>
          <p14:tracePt t="10432" x="3729038" y="1754188"/>
          <p14:tracePt t="10451" x="3743325" y="1789113"/>
          <p14:tracePt t="10456" x="3778250" y="1839913"/>
          <p14:tracePt t="10460" x="3778250" y="1868488"/>
          <p14:tracePt t="10474" x="3792538" y="1903413"/>
          <p14:tracePt t="10490" x="3806825" y="1924050"/>
          <p14:tracePt t="10497" x="3806825" y="1938338"/>
          <p14:tracePt t="10518" x="3814763" y="2017713"/>
          <p14:tracePt t="10523" x="3814763" y="2024063"/>
          <p14:tracePt t="10537" x="3814763" y="2038350"/>
          <p14:tracePt t="10542" x="3814763" y="2066925"/>
          <p14:tracePt t="10560" x="3814763" y="2074863"/>
          <p14:tracePt t="10566" x="3806825" y="2103438"/>
          <p14:tracePt t="10577" x="3806825" y="2117725"/>
          <p14:tracePt t="10581" x="3792538" y="2124075"/>
          <p14:tracePt t="10590" x="3792538" y="2138363"/>
          <p14:tracePt t="10611" x="3763963" y="2166938"/>
          <p14:tracePt t="10616" x="3729038" y="2217738"/>
          <p14:tracePt t="10627" x="3706813" y="2238375"/>
          <p14:tracePt t="10641" x="3678238" y="2266950"/>
          <p14:tracePt t="10645" x="3629025" y="2301875"/>
          <p14:tracePt t="10657" x="3608388" y="2338388"/>
          <p14:tracePt t="10663" x="3579813" y="2352675"/>
          <p14:tracePt t="10676" x="3565525" y="2366963"/>
          <p14:tracePt t="10680" x="3557588" y="2381250"/>
          <p14:tracePt t="10685" x="3543300" y="2381250"/>
          <p14:tracePt t="10699" x="3514725" y="2387600"/>
          <p14:tracePt t="10703" x="3494088" y="2401888"/>
          <p14:tracePt t="12359" x="3479800" y="2401888"/>
          <p14:tracePt t="12369" x="3457575" y="2401888"/>
          <p14:tracePt t="12379" x="3429000" y="2401888"/>
          <p14:tracePt t="12387" x="3394075" y="2401888"/>
          <p14:tracePt t="12394" x="3343275" y="2401888"/>
          <p14:tracePt t="12406" x="3300413" y="2401888"/>
          <p14:tracePt t="12409" x="3251200" y="2401888"/>
          <p14:tracePt t="12419" x="3201988" y="2401888"/>
          <p14:tracePt t="12427" x="3151188" y="2401888"/>
          <p14:tracePt t="12438" x="3101975" y="2401888"/>
          <p14:tracePt t="12441" x="3065463" y="2401888"/>
          <p14:tracePt t="12448" x="3030538" y="2401888"/>
          <p14:tracePt t="12457" x="2979738" y="2401888"/>
          <p14:tracePt t="12466" x="2944813" y="2387600"/>
          <p14:tracePt t="12482" x="2930525" y="2387600"/>
          <p14:tracePt t="12493" x="2894013" y="2381250"/>
          <p14:tracePt t="12501" x="2844800" y="2381250"/>
          <p14:tracePt t="12505" x="2830513" y="2366963"/>
          <p14:tracePt t="12518" x="2801938" y="2352675"/>
          <p14:tracePt t="12535" x="2795588" y="2352675"/>
          <p14:tracePt t="12553" x="2795588" y="2338388"/>
          <p14:tracePt t="12601" x="2801938" y="2338388"/>
          <p14:tracePt t="12611" x="2816225" y="2338388"/>
          <p14:tracePt t="12620" x="2844800" y="2338388"/>
          <p14:tracePt t="12630" x="2865438" y="2338388"/>
          <p14:tracePt t="12638" x="2894013" y="2338388"/>
          <p14:tracePt t="12648" x="2930525" y="2338388"/>
          <p14:tracePt t="12656" x="2979738" y="2352675"/>
          <p14:tracePt t="12660" x="3030538" y="2366963"/>
          <p14:tracePt t="12672" x="3079750" y="2381250"/>
          <p14:tracePt t="12675" x="3144838" y="2387600"/>
          <p14:tracePt t="12689" x="3201988" y="2416175"/>
          <p14:tracePt t="12693" x="3265488" y="2430463"/>
          <p14:tracePt t="12699" x="3328988" y="2452688"/>
          <p14:tracePt t="12713" x="3394075" y="2481263"/>
          <p14:tracePt t="12720" x="3443288" y="2487613"/>
          <p14:tracePt t="12723" x="3494088" y="2516188"/>
          <p14:tracePt t="12739" x="3557588" y="2538413"/>
          <p14:tracePt t="12752" x="3594100" y="2552700"/>
          <p14:tracePt t="12756" x="3614738" y="2566988"/>
          <p14:tracePt t="12769" x="3643313" y="2587625"/>
          <p14:tracePt t="12777" x="3663950" y="2601913"/>
          <p14:tracePt t="12782" x="3678238" y="2616200"/>
          <p14:tracePt t="12792" x="3692525" y="2630488"/>
          <p14:tracePt t="12797" x="3706813" y="2638425"/>
          <p14:tracePt t="12805" x="3706813" y="2652713"/>
          <p14:tracePt t="12817" x="3714750" y="2667000"/>
          <p14:tracePt t="12825" x="3714750" y="2679700"/>
          <p14:tracePt t="12832" x="3714750" y="2687638"/>
          <p14:tracePt t="12839" x="3714750" y="2701925"/>
          <p14:tracePt t="12846" x="3714750" y="2716213"/>
          <p14:tracePt t="12885" x="3714750" y="2751138"/>
          <p14:tracePt t="12889" x="3706813" y="2787650"/>
          <p14:tracePt t="12892" x="3692525" y="2816225"/>
          <p14:tracePt t="12906" x="3663950" y="2851150"/>
          <p14:tracePt t="12910" x="3643313" y="2894013"/>
          <p14:tracePt t="12921" x="3614738" y="2930525"/>
          <p14:tracePt t="12925" x="3579813" y="2979738"/>
          <p14:tracePt t="12939" x="3557588" y="3016250"/>
          <p14:tracePt t="12947" x="3514725" y="3065463"/>
          <p14:tracePt t="12951" x="3479800" y="3100388"/>
          <p14:tracePt t="12962" x="3443288" y="3151188"/>
          <p14:tracePt t="12966" x="3408363" y="3179763"/>
          <p14:tracePt t="12980" x="3365500" y="3200400"/>
          <p14:tracePt t="12984" x="3328988" y="3228975"/>
          <p14:tracePt t="12988" x="3294063" y="3243263"/>
          <p14:tracePt t="13007" x="3201988" y="3279775"/>
          <p14:tracePt t="13019" x="3165475" y="3279775"/>
          <p14:tracePt t="13023" x="3101975" y="3294063"/>
          <p14:tracePt t="13034" x="3051175" y="3294063"/>
          <p14:tracePt t="13047" x="2944813" y="3294063"/>
          <p14:tracePt t="13056" x="2879725" y="3279775"/>
          <p14:tracePt t="13070" x="2830513" y="3251200"/>
          <p14:tracePt t="13074" x="2816225" y="3243263"/>
          <p14:tracePt t="13078" x="2767013" y="3214688"/>
          <p14:tracePt t="13090" x="2738438" y="3200400"/>
          <p14:tracePt t="13100" x="2716213" y="3179763"/>
          <p14:tracePt t="13108" x="2687638" y="3151188"/>
          <p14:tracePt t="13113" x="2667000" y="3143250"/>
          <p14:tracePt t="13124" x="2652713" y="3114675"/>
          <p14:tracePt t="13130" x="2652713" y="3100388"/>
          <p14:tracePt t="13134" x="2638425" y="3079750"/>
          <p14:tracePt t="13142" x="2630488" y="3079750"/>
          <p14:tracePt t="13155" x="2616200" y="3051175"/>
          <p14:tracePt t="13164" x="2616200" y="3044825"/>
          <p14:tracePt t="13167" x="2616200" y="3030538"/>
          <p14:tracePt t="13181" x="2601913" y="3001963"/>
          <p14:tracePt t="13192" x="2601913" y="2994025"/>
          <p14:tracePt t="13203" x="2601913" y="2979738"/>
          <p14:tracePt t="13207" x="2601913" y="2965450"/>
          <p14:tracePt t="13217" x="2601913" y="2951163"/>
          <p14:tracePt t="13230" x="2601913" y="2944813"/>
          <p14:tracePt t="13234" x="2601913" y="2930525"/>
          <p14:tracePt t="13238" x="2601913" y="2916238"/>
          <p14:tracePt t="13249" x="2601913" y="2894013"/>
          <p14:tracePt t="13265" x="2616200" y="2894013"/>
          <p14:tracePt t="13269" x="2638425" y="2851150"/>
          <p14:tracePt t="13273" x="2652713" y="2836863"/>
          <p14:tracePt t="13283" x="2681288" y="2816225"/>
          <p14:tracePt t="13289" x="2701925" y="2801938"/>
          <p14:tracePt t="13304" x="2730500" y="2779713"/>
          <p14:tracePt t="13308" x="2767013" y="2751138"/>
          <p14:tracePt t="13313" x="2801938" y="2730500"/>
          <p14:tracePt t="13324" x="2844800" y="2716213"/>
          <p14:tracePt t="13330" x="2894013" y="2687638"/>
          <p14:tracePt t="13342" x="2944813" y="2679700"/>
          <p14:tracePt t="13353" x="2979738" y="2652713"/>
          <p14:tracePt t="13357" x="3016250" y="2638425"/>
          <p14:tracePt t="13360" x="3065463" y="2630488"/>
          <p14:tracePt t="13374" x="3116263" y="2616200"/>
          <p14:tracePt t="13380" x="3130550" y="2616200"/>
          <p14:tracePt t="13390" x="3194050" y="2601913"/>
          <p14:tracePt t="13394" x="3216275" y="2601913"/>
          <p14:tracePt t="13403" x="3251200" y="2601913"/>
          <p14:tracePt t="13413" x="3300413" y="2601913"/>
          <p14:tracePt t="13420" x="3314700" y="2601913"/>
          <p14:tracePt t="13427" x="3357563" y="2601913"/>
          <p14:tracePt t="13436" x="3379788" y="2601913"/>
          <p14:tracePt t="13446" x="3429000" y="2601913"/>
          <p14:tracePt t="13450" x="3457575" y="2601913"/>
          <p14:tracePt t="13458" x="3494088" y="2616200"/>
          <p14:tracePt t="13470" x="3508375" y="2630488"/>
          <p14:tracePt t="13480" x="3557588" y="2652713"/>
          <p14:tracePt t="13484" x="3565525" y="2667000"/>
          <p14:tracePt t="13490" x="3594100" y="2687638"/>
          <p14:tracePt t="13503" x="3608388" y="2701925"/>
          <p14:tracePt t="13507" x="3629025" y="2716213"/>
          <p14:tracePt t="13517" x="3643313" y="2736850"/>
          <p14:tracePt t="13535" x="3657600" y="2765425"/>
          <p14:tracePt t="13541" x="3663950" y="2779713"/>
          <p14:tracePt t="13545" x="3663950" y="2787650"/>
          <p14:tracePt t="13557" x="3663950" y="2801938"/>
          <p14:tracePt t="13577" x="3663950" y="2816225"/>
          <p14:tracePt t="13582" x="3663950" y="2830513"/>
          <p14:tracePt t="13596" x="3663950" y="2836863"/>
          <p14:tracePt t="13609" x="3663950" y="2851150"/>
          <p14:tracePt t="13625" x="3663950" y="2865438"/>
          <p14:tracePt t="13630" x="3663950" y="2879725"/>
          <p14:tracePt t="13634" x="3657600" y="2879725"/>
          <p14:tracePt t="13647" x="3657600" y="2894013"/>
          <p14:tracePt t="13651" x="3629025" y="2916238"/>
          <p14:tracePt t="13663" x="3614738" y="2930525"/>
          <p14:tracePt t="13668" x="3608388" y="2951163"/>
          <p14:tracePt t="13685" x="3579813" y="2994025"/>
          <p14:tracePt t="13689" x="3543300" y="3030538"/>
          <p14:tracePt t="13693" x="3494088" y="3065463"/>
          <p14:tracePt t="13706" x="3457575" y="3100388"/>
          <p14:tracePt t="13710" x="3394075" y="3151188"/>
          <p14:tracePt t="13722" x="3328988" y="3194050"/>
          <p14:tracePt t="13736" x="3279775" y="3228975"/>
          <p14:tracePt t="13740" x="3165475" y="3294063"/>
          <p14:tracePt t="13753" x="3116263" y="3314700"/>
          <p14:tracePt t="13756" x="3051175" y="3343275"/>
          <p14:tracePt t="13768" x="2994025" y="3343275"/>
          <p14:tracePt t="13772" x="2930525" y="3351213"/>
          <p14:tracePt t="13785" x="2865438" y="3351213"/>
          <p14:tracePt t="13789" x="2795588" y="3351213"/>
          <p14:tracePt t="13796" x="2730500" y="3351213"/>
          <p14:tracePt t="13807" x="2667000" y="3343275"/>
          <p14:tracePt t="13810" x="2601913" y="3314700"/>
          <p14:tracePt t="13835" x="2487613" y="3243263"/>
          <p14:tracePt t="13838" x="2438400" y="3200400"/>
          <p14:tracePt t="13842" x="2389188" y="3165475"/>
          <p14:tracePt t="13855" x="2352675" y="3128963"/>
          <p14:tracePt t="13863" x="2338388" y="3100388"/>
          <p14:tracePt t="13872" x="2317750" y="3065463"/>
          <p14:tracePt t="13887" x="2281238" y="3001963"/>
          <p14:tracePt t="13891" x="2266950" y="2979738"/>
          <p14:tracePt t="13903" x="2266950" y="2951163"/>
          <p14:tracePt t="13913" x="2252663" y="2930525"/>
          <p14:tracePt t="13926" x="2252663" y="2916238"/>
          <p14:tracePt t="13930" x="2252663" y="2894013"/>
          <p14:tracePt t="13934" x="2252663" y="2879725"/>
          <p14:tracePt t="13955" x="2252663" y="2865438"/>
          <p14:tracePt t="13965" x="2252663" y="2851150"/>
          <p14:tracePt t="13982" x="2281238" y="2851150"/>
          <p14:tracePt t="13990" x="2303463" y="2836863"/>
          <p14:tracePt t="14009" x="2338388" y="2836863"/>
          <p14:tracePt t="14013" x="2417763" y="2830513"/>
          <p14:tracePt t="14025" x="2452688" y="2830513"/>
          <p14:tracePt t="14030" x="2501900" y="2816225"/>
          <p14:tracePt t="14050" x="2630488" y="2816225"/>
          <p14:tracePt t="14054" x="2681288" y="2816225"/>
          <p14:tracePt t="14066" x="2738438" y="2816225"/>
          <p14:tracePt t="14072" x="2781300" y="2816225"/>
          <p14:tracePt t="14076" x="2830513" y="2830513"/>
          <p14:tracePt t="14088" x="2879725" y="2836863"/>
          <p14:tracePt t="14092" x="2916238" y="2851150"/>
          <p14:tracePt t="14105" x="2965450" y="2865438"/>
          <p14:tracePt t="14115" x="3001963" y="2879725"/>
          <p14:tracePt t="14119" x="3016250" y="2894013"/>
          <p14:tracePt t="14130" x="3051175" y="2901950"/>
          <p14:tracePt t="14134" x="3094038" y="2930525"/>
          <p14:tracePt t="14143" x="3101975" y="2944813"/>
          <p14:tracePt t="14154" x="3130550" y="2965450"/>
          <p14:tracePt t="14158" x="3151188" y="2979738"/>
          <p14:tracePt t="14175" x="3179763" y="3001963"/>
          <p14:tracePt t="14187" x="3194050" y="3030538"/>
          <p14:tracePt t="14191" x="3201988" y="3044825"/>
          <p14:tracePt t="14208" x="3216275" y="3051175"/>
          <p14:tracePt t="14216" x="3216275" y="3065463"/>
          <p14:tracePt t="14227" x="3230563" y="3079750"/>
          <p14:tracePt t="14232" x="3230563" y="3094038"/>
          <p14:tracePt t="14251" x="3230563" y="3100388"/>
          <p14:tracePt t="14264" x="3230563" y="3114675"/>
          <p14:tracePt t="14302" x="3244850" y="3114675"/>
          <p14:tracePt t="14567" x="3251200" y="3100388"/>
          <p14:tracePt t="14576" x="3314700" y="3079750"/>
          <p14:tracePt t="14585" x="3414713" y="3044825"/>
          <p14:tracePt t="14593" x="3514725" y="2994025"/>
          <p14:tracePt t="14603" x="3663950" y="2930525"/>
          <p14:tracePt t="14613" x="3829050" y="2865438"/>
          <p14:tracePt t="14620" x="4021138" y="2787650"/>
          <p14:tracePt t="14629" x="4192588" y="2716213"/>
          <p14:tracePt t="14635" x="4421188" y="2638425"/>
          <p14:tracePt t="14647" x="4619625" y="2581275"/>
          <p14:tracePt t="14651" x="4841875" y="2501900"/>
          <p14:tracePt t="14657" x="5054600" y="2438400"/>
          <p14:tracePt t="14668" x="5254625" y="2401888"/>
          <p14:tracePt t="14676" x="5446713" y="2352675"/>
          <p14:tracePt t="14686" x="5532438" y="2330450"/>
          <p14:tracePt t="14690" x="5683250" y="2287588"/>
          <p14:tracePt t="14703" x="5832475" y="2252663"/>
          <p14:tracePt t="14713" x="5961063" y="2224088"/>
          <p14:tracePt t="14717" x="6061075" y="2217738"/>
          <p14:tracePt t="14728" x="6081713" y="2217738"/>
          <p14:tracePt t="14732" x="6145213" y="2203450"/>
          <p14:tracePt t="14739" x="6196013" y="2189163"/>
          <p14:tracePt t="14751" x="6230938" y="2189163"/>
          <p14:tracePt t="14755" x="6245225" y="2189163"/>
          <p14:tracePt t="14767" x="6259513" y="2189163"/>
          <p14:tracePt t="14773" x="6273800" y="2189163"/>
          <p14:tracePt t="14783" x="6281738" y="2189163"/>
          <p14:tracePt t="14865" x="6281738" y="2203450"/>
          <p14:tracePt t="14889" x="6281738" y="2217738"/>
          <p14:tracePt t="14917" x="6281738" y="2224088"/>
          <p14:tracePt t="14926" x="6281738" y="2238375"/>
          <p14:tracePt t="14939" x="6281738" y="2252663"/>
          <p14:tracePt t="14953" x="6281738" y="2266950"/>
          <p14:tracePt t="14966" x="6281738" y="2274888"/>
          <p14:tracePt t="15001" x="6273800" y="2274888"/>
          <p14:tracePt t="15010" x="6259513" y="2274888"/>
          <p14:tracePt t="15014" x="6230938" y="2274888"/>
          <p14:tracePt t="15023" x="6210300" y="2266950"/>
          <p14:tracePt t="15030" x="6173788" y="2252663"/>
          <p14:tracePt t="15041" x="6130925" y="2224088"/>
          <p14:tracePt t="15046" x="6067425" y="2217738"/>
          <p14:tracePt t="15056" x="6018213" y="2189163"/>
          <p14:tracePt t="15064" x="5961063" y="2152650"/>
          <p14:tracePt t="15069" x="5881688" y="2117725"/>
          <p14:tracePt t="15082" x="5810250" y="2089150"/>
          <p14:tracePt t="15086" x="5761038" y="2052638"/>
          <p14:tracePt t="15096" x="5695950" y="2017713"/>
          <p14:tracePt t="15106" x="5646738" y="1966913"/>
          <p14:tracePt t="15109" x="5611813" y="1924050"/>
          <p14:tracePt t="15122" x="5568950" y="1889125"/>
          <p14:tracePt t="15132" x="5532438" y="1854200"/>
          <p14:tracePt t="15139" x="5518150" y="1817688"/>
          <p14:tracePt t="15142" x="5503863" y="1789113"/>
          <p14:tracePt t="15164" x="5503863" y="1754188"/>
          <p14:tracePt t="15169" x="5497513" y="1689100"/>
          <p14:tracePt t="15172" x="5497513" y="1660525"/>
          <p14:tracePt t="15183" x="5497513" y="1639888"/>
          <p14:tracePt t="15192" x="5497513" y="1611313"/>
          <p14:tracePt t="15202" x="5503863" y="1589088"/>
          <p14:tracePt t="15206" x="5532438" y="1574800"/>
          <p14:tracePt t="15219" x="5583238" y="1539875"/>
          <p14:tracePt t="15223" x="5661025" y="1504950"/>
          <p14:tracePt t="15241" x="5695950" y="1490663"/>
          <p14:tracePt t="15250" x="5861050" y="1439863"/>
          <p14:tracePt t="15255" x="5946775" y="1411288"/>
          <p14:tracePt t="15269" x="6032500" y="1404938"/>
          <p14:tracePt t="15273" x="6130925" y="1390650"/>
          <p14:tracePt t="15280" x="6210300" y="1390650"/>
          <p14:tracePt t="15292" x="6310313" y="1390650"/>
          <p14:tracePt t="15296" x="6396038" y="1390650"/>
          <p14:tracePt t="15307" x="6481763" y="1390650"/>
          <p14:tracePt t="15313" x="6545263" y="1390650"/>
          <p14:tracePt t="15318" x="6623050" y="1390650"/>
          <p14:tracePt t="15330" x="6688138" y="1411288"/>
          <p14:tracePt t="15340" x="6745288" y="1439863"/>
          <p14:tracePt t="15344" x="6788150" y="1462088"/>
          <p14:tracePt t="15352" x="6837363" y="1476375"/>
          <p14:tracePt t="15365" x="6873875" y="1504950"/>
          <p14:tracePt t="15369" x="6908800" y="1525588"/>
          <p14:tracePt t="15374" x="6937375" y="1554163"/>
          <p14:tracePt t="15388" x="6943725" y="1560513"/>
          <p14:tracePt t="15399" x="6972300" y="1589088"/>
          <p14:tracePt t="15404" x="6994525" y="1611313"/>
          <p14:tracePt t="15408" x="7008813" y="1639888"/>
          <p14:tracePt t="15422" x="7023100" y="1660525"/>
          <p14:tracePt t="15426" x="7037388" y="1689100"/>
          <p14:tracePt t="15439" x="7037388" y="1717675"/>
          <p14:tracePt t="15443" x="7037388" y="1725613"/>
          <p14:tracePt t="15447" x="7043738" y="1754188"/>
          <p14:tracePt t="15467" x="7043738" y="1789113"/>
          <p14:tracePt t="15475" x="7043738" y="1803400"/>
          <p14:tracePt t="15482" x="7043738" y="1825625"/>
          <p14:tracePt t="15490" x="7037388" y="1868488"/>
          <p14:tracePt t="15499" x="7023100" y="1889125"/>
          <p14:tracePt t="15503" x="7023100" y="1917700"/>
          <p14:tracePt t="15518" x="6994525" y="1952625"/>
          <p14:tracePt t="15523" x="6972300" y="1974850"/>
          <p14:tracePt t="15544" x="6888163" y="2103438"/>
          <p14:tracePt t="15559" x="6808788" y="2174875"/>
          <p14:tracePt t="15572" x="6773863" y="2217738"/>
          <p14:tracePt t="15582" x="6737350" y="2238375"/>
          <p14:tracePt t="15586" x="6694488" y="2266950"/>
          <p14:tracePt t="15614" x="6659563" y="2274888"/>
          <p14:tracePt t="15618" x="6530975" y="2316163"/>
          <p14:tracePt t="15630" x="6481763" y="2330450"/>
          <p14:tracePt t="15634" x="6445250" y="2330450"/>
          <p14:tracePt t="15649" x="6381750" y="2330450"/>
          <p14:tracePt t="15655" x="6324600" y="2330450"/>
          <p14:tracePt t="15667" x="6296025" y="2330450"/>
          <p14:tracePt t="15676" x="6273800" y="2316163"/>
          <p14:tracePt t="15680" x="6245225" y="2301875"/>
          <p14:tracePt t="15696" x="6224588" y="2287588"/>
          <p14:tracePt t="15701" x="6196013" y="2274888"/>
          <p14:tracePt t="15713" x="6173788" y="2266950"/>
          <p14:tracePt t="15717" x="6159500" y="2252663"/>
          <p14:tracePt t="15720" x="6145213" y="2224088"/>
          <p14:tracePt t="15735" x="6124575" y="2217738"/>
          <p14:tracePt t="15739" x="6096000" y="2203450"/>
          <p14:tracePt t="15750" x="6067425" y="2189163"/>
          <p14:tracePt t="15754" x="6061075" y="2174875"/>
          <p14:tracePt t="15768" x="6032500" y="2166938"/>
          <p14:tracePt t="15773" x="6018213" y="2152650"/>
          <p14:tracePt t="15777" x="6010275" y="2138363"/>
          <p14:tracePt t="15802" x="5967413" y="2117725"/>
          <p14:tracePt t="15815" x="5967413" y="2103438"/>
          <p14:tracePt t="15819" x="5961063" y="2089150"/>
          <p14:tracePt t="15829" x="5961063" y="2074863"/>
          <p14:tracePt t="15834" x="5946775" y="2052638"/>
          <p14:tracePt t="16091" x="5932488" y="2052638"/>
          <p14:tracePt t="16100" x="5910263" y="2038350"/>
          <p14:tracePt t="16108" x="5895975" y="2038350"/>
          <p14:tracePt t="16120" x="5867400" y="2024063"/>
          <p14:tracePt t="16127" x="5846763" y="2017713"/>
          <p14:tracePt t="16138" x="5818188" y="2017713"/>
          <p14:tracePt t="16142" x="5781675" y="1989138"/>
          <p14:tracePt t="16154" x="5732463" y="1966913"/>
          <p14:tracePt t="16158" x="5695950" y="1938338"/>
          <p14:tracePt t="16172" x="5611813" y="1874838"/>
          <p14:tracePt t="16186" x="5561013" y="1839913"/>
          <p14:tracePt t="16190" x="5532438" y="1803400"/>
          <p14:tracePt t="16204" x="5503863" y="1789113"/>
          <p14:tracePt t="16211" x="5483225" y="1768475"/>
          <p14:tracePt t="16215" x="5454650" y="1739900"/>
          <p14:tracePt t="16227" x="5446713" y="1717675"/>
          <p14:tracePt t="16232" x="5432425" y="1703388"/>
          <p14:tracePt t="16236" x="5418138" y="1689100"/>
          <p14:tracePt t="16251" x="5418138" y="1674813"/>
          <p14:tracePt t="16256" x="5418138" y="1660525"/>
          <p14:tracePt t="16261" x="5418138" y="1654175"/>
          <p14:tracePt t="16282" x="5418138" y="1639888"/>
          <p14:tracePt t="16315" x="5432425" y="1625600"/>
          <p14:tracePt t="16319" x="5446713" y="1625600"/>
          <p14:tracePt t="16330" x="5468938" y="1611313"/>
          <p14:tracePt t="16339" x="5503863" y="1611313"/>
          <p14:tracePt t="16342" x="5546725" y="1603375"/>
          <p14:tracePt t="16354" x="5583238" y="1589088"/>
          <p14:tracePt t="16359" x="5632450" y="1589088"/>
          <p14:tracePt t="16373" x="5683250" y="1574800"/>
          <p14:tracePt t="16377" x="5746750" y="1560513"/>
          <p14:tracePt t="16388" x="5818188" y="1560513"/>
          <p14:tracePt t="16393" x="5946775" y="1560513"/>
          <p14:tracePt t="16405" x="5995988" y="1560513"/>
          <p14:tracePt t="16409" x="6081713" y="1554163"/>
          <p14:tracePt t="16414" x="6173788" y="1554163"/>
          <p14:tracePt t="16434" x="6345238" y="1554163"/>
          <p14:tracePt t="16438" x="6459538" y="1554163"/>
          <p14:tracePt t="16449" x="6545263" y="1554163"/>
          <p14:tracePt t="16457" x="6645275" y="1554163"/>
          <p14:tracePt t="16469" x="6723063" y="1554163"/>
          <p14:tracePt t="16473" x="6788150" y="1554163"/>
          <p14:tracePt t="16487" x="6859588" y="1554163"/>
          <p14:tracePt t="16492" x="6923088" y="1554163"/>
          <p14:tracePt t="16501" x="6943725" y="1554163"/>
          <p14:tracePt t="16505" x="6994525" y="1560513"/>
          <p14:tracePt t="16517" x="7037388" y="1574800"/>
          <p14:tracePt t="16521" x="7072313" y="1589088"/>
          <p14:tracePt t="16533" x="7094538" y="1603375"/>
          <p14:tracePt t="16541" x="7108825" y="1611313"/>
          <p14:tracePt t="16547" x="7137400" y="1611313"/>
          <p14:tracePt t="16551" x="7143750" y="1625600"/>
          <p14:tracePt t="16565" x="7158038" y="1639888"/>
          <p14:tracePt t="16569" x="7158038" y="1654175"/>
          <p14:tracePt t="16582" x="7172325" y="1660525"/>
          <p14:tracePt t="16587" x="7172325" y="1674813"/>
          <p14:tracePt t="16590" x="7172325" y="1689100"/>
          <p14:tracePt t="16604" x="7172325" y="1703388"/>
          <p14:tracePt t="16608" x="7172325" y="1717675"/>
          <p14:tracePt t="16626" x="7172325" y="1754188"/>
          <p14:tracePt t="16639" x="7172325" y="1774825"/>
          <p14:tracePt t="16643" x="7172325" y="1817688"/>
          <p14:tracePt t="16651" x="7172325" y="1854200"/>
          <p14:tracePt t="16655" x="7172325" y="1903413"/>
          <p14:tracePt t="16673" x="7158038" y="1989138"/>
          <p14:tracePt t="16682" x="7143750" y="2017713"/>
          <p14:tracePt t="16697" x="7137400" y="2052638"/>
          <p14:tracePt t="16701" x="7137400" y="2089150"/>
          <p14:tracePt t="16704" x="7108825" y="2124075"/>
          <p14:tracePt t="16726" x="7094538" y="2166938"/>
          <p14:tracePt t="16730" x="7086600" y="2174875"/>
          <p14:tracePt t="16742" x="7072313" y="2189163"/>
          <p14:tracePt t="16747" x="7058025" y="2189163"/>
          <p14:tracePt t="16770" x="7043738" y="2203450"/>
          <p14:tracePt t="16774" x="7008813" y="2217738"/>
          <p14:tracePt t="16780" x="6986588" y="2217738"/>
          <p14:tracePt t="16788" x="6943725" y="2224088"/>
          <p14:tracePt t="16799" x="6908800" y="2238375"/>
          <p14:tracePt t="16804" x="6859588" y="2252663"/>
          <p14:tracePt t="16809" x="6788150" y="2252663"/>
          <p14:tracePt t="16833" x="6659563" y="2274888"/>
          <p14:tracePt t="16842" x="6594475" y="2287588"/>
          <p14:tracePt t="16847" x="6523038" y="2287588"/>
          <p14:tracePt t="16852" x="6459538" y="2301875"/>
          <p14:tracePt t="16857" x="6381750" y="2301875"/>
          <p14:tracePt t="16874" x="6245225" y="2301875"/>
          <p14:tracePt t="16889" x="6181725" y="2301875"/>
          <p14:tracePt t="16894" x="6130925" y="2301875"/>
          <p14:tracePt t="16906" x="6081713" y="2301875"/>
          <p14:tracePt t="16913" x="6032500" y="2301875"/>
          <p14:tracePt t="16922" x="5981700" y="2274888"/>
          <p14:tracePt t="17210" x="5967413" y="2274888"/>
          <p14:tracePt t="17219" x="5946775" y="2274888"/>
          <p14:tracePt t="17227" x="5910263" y="2274888"/>
          <p14:tracePt t="17238" x="5867400" y="2274888"/>
          <p14:tracePt t="17249" x="5818188" y="2266950"/>
          <p14:tracePt t="17252" x="5781675" y="2266950"/>
          <p14:tracePt t="17265" x="5718175" y="2252663"/>
          <p14:tracePt t="17269" x="5683250" y="2252663"/>
          <p14:tracePt t="17282" x="5646738" y="2238375"/>
          <p14:tracePt t="17286" x="5568950" y="2238375"/>
          <p14:tracePt t="17298" x="5532438" y="2224088"/>
          <p14:tracePt t="17306" x="5518150" y="2224088"/>
          <p14:tracePt t="17309" x="5483225" y="2224088"/>
          <p14:tracePt t="17320" x="5454650" y="2217738"/>
          <p14:tracePt t="17330" x="5432425" y="2203450"/>
          <p14:tracePt t="17334" x="5403850" y="2203450"/>
          <p14:tracePt t="17343" x="5397500" y="2189163"/>
          <p14:tracePt t="17351" x="5383213" y="2189163"/>
          <p14:tracePt t="17374" x="5368925" y="2189163"/>
          <p14:tracePt t="17392" x="5368925" y="2174875"/>
          <p14:tracePt t="17509" x="5383213" y="2174875"/>
          <p14:tracePt t="17572" x="5383213" y="2189163"/>
          <p14:tracePt t="17863" x="5368925" y="2189163"/>
          <p14:tracePt t="17872" x="5318125" y="2189163"/>
          <p14:tracePt t="17881" x="5254625" y="2203450"/>
          <p14:tracePt t="17891" x="5183188" y="2217738"/>
          <p14:tracePt t="17899" x="5083175" y="2252663"/>
          <p14:tracePt t="17904" x="4954588" y="2274888"/>
          <p14:tracePt t="17916" x="4841875" y="2316163"/>
          <p14:tracePt t="17929" x="4705350" y="2352675"/>
          <p14:tracePt t="17933" x="4570413" y="2387600"/>
          <p14:tracePt t="17943" x="4427538" y="2430463"/>
          <p14:tracePt t="17947" x="4306888" y="2452688"/>
          <p14:tracePt t="17956" x="4178300" y="2481263"/>
          <p14:tracePt t="17964" x="4043363" y="2501900"/>
          <p14:tracePt t="17973" x="3978275" y="2516188"/>
          <p14:tracePt t="17981" x="3863975" y="2538413"/>
          <p14:tracePt t="17990" x="3757613" y="2566988"/>
          <p14:tracePt t="17997" x="3657600" y="2581275"/>
          <p14:tracePt t="18001" x="3565525" y="2581275"/>
          <p14:tracePt t="18019" x="3457575" y="2587625"/>
          <p14:tracePt t="18031" x="3394075" y="2587625"/>
          <p14:tracePt t="18035" x="3357563" y="2587625"/>
          <p14:tracePt t="18282" x="3379788" y="2601913"/>
          <p14:tracePt t="18291" x="3394075" y="2616200"/>
          <p14:tracePt t="18300" x="3394075" y="2630488"/>
          <p14:tracePt t="18309" x="3414713" y="2652713"/>
          <p14:tracePt t="18321" x="3443288" y="2687638"/>
          <p14:tracePt t="18325" x="3457575" y="2716213"/>
          <p14:tracePt t="18338" x="3465513" y="2765425"/>
          <p14:tracePt t="18342" x="3465513" y="2801938"/>
          <p14:tracePt t="18353" x="3479800" y="2851150"/>
          <p14:tracePt t="18358" x="3479800" y="2894013"/>
          <p14:tracePt t="18368" x="3479800" y="2930525"/>
          <p14:tracePt t="18372" x="3479800" y="2965450"/>
          <p14:tracePt t="18384" x="3479800" y="3001963"/>
          <p14:tracePt t="18393" x="3479800" y="3030538"/>
          <p14:tracePt t="18398" x="3479800" y="3051175"/>
          <p14:tracePt t="18405" x="3465513" y="3065463"/>
          <p14:tracePt t="18418" x="3465513" y="3094038"/>
          <p14:tracePt t="18425" x="3443288" y="3100388"/>
          <p14:tracePt t="18430" x="3429000" y="3100388"/>
          <p14:tracePt t="18442" x="3394075" y="3114675"/>
          <p14:tracePt t="18447" x="3365500" y="3128963"/>
          <p14:tracePt t="18458" x="3314700" y="3128963"/>
          <p14:tracePt t="18463" x="3265488" y="3143250"/>
          <p14:tracePt t="18473" x="3201988" y="3143250"/>
          <p14:tracePt t="18486" x="3144838" y="3143250"/>
          <p14:tracePt t="18493" x="3079750" y="3143250"/>
          <p14:tracePt t="18497" x="3001963" y="3143250"/>
          <p14:tracePt t="18503" x="2944813" y="3143250"/>
          <p14:tracePt t="18513" x="2879725" y="3143250"/>
          <p14:tracePt t="18517" x="2830513" y="3128963"/>
          <p14:tracePt t="18534" x="2730500" y="3094038"/>
          <p14:tracePt t="18544" x="2687638" y="3065463"/>
          <p14:tracePt t="18553" x="2681288" y="3051175"/>
          <p14:tracePt t="18557" x="2652713" y="3030538"/>
          <p14:tracePt t="18570" x="2630488" y="3001963"/>
          <p14:tracePt t="18580" x="2601913" y="2979738"/>
          <p14:tracePt t="18584" x="2601913" y="2965450"/>
          <p14:tracePt t="18596" x="2587625" y="2944813"/>
          <p14:tracePt t="18600" x="2587625" y="2930525"/>
          <p14:tracePt t="18626" x="2587625" y="2916238"/>
          <p14:tracePt t="18631" x="2587625" y="2894013"/>
          <p14:tracePt t="18651" x="2587625" y="2879725"/>
          <p14:tracePt t="18659" x="2601913" y="2879725"/>
          <p14:tracePt t="18663" x="2616200" y="2879725"/>
          <p14:tracePt t="18674" x="2638425" y="2879725"/>
          <p14:tracePt t="18683" x="2667000" y="2879725"/>
          <p14:tracePt t="18693" x="2687638" y="2879725"/>
          <p14:tracePt t="18698" x="2730500" y="2879725"/>
          <p14:tracePt t="18702" x="2781300" y="2879725"/>
          <p14:tracePt t="18717" x="2830513" y="2879725"/>
          <p14:tracePt t="18721" x="2879725" y="2879725"/>
          <p14:tracePt t="18730" x="2944813" y="2879725"/>
          <p14:tracePt t="18739" x="3065463" y="2879725"/>
          <p14:tracePt t="18747" x="3151188" y="2879725"/>
          <p14:tracePt t="18752" x="3251200" y="2879725"/>
          <p14:tracePt t="18764" x="3365500" y="2879725"/>
          <p14:tracePt t="18771" x="3414713" y="2879725"/>
          <p14:tracePt t="18775" x="3608388" y="2879725"/>
          <p14:tracePt t="18785" x="3706813" y="2879725"/>
          <p14:tracePt t="18805" x="3829050" y="2879725"/>
          <p14:tracePt t="18809" x="4021138" y="2879725"/>
          <p14:tracePt t="18819" x="4221163" y="2879725"/>
          <p14:tracePt t="18823" x="4327525" y="2865438"/>
          <p14:tracePt t="18835" x="4470400" y="2851150"/>
          <p14:tracePt t="18839" x="4605338" y="2851150"/>
          <p14:tracePt t="18858" x="4883150" y="2830513"/>
          <p14:tracePt t="18869" x="5033963" y="2830513"/>
          <p14:tracePt t="18876" x="5183188" y="2816225"/>
          <p14:tracePt t="18881" x="5332413" y="2801938"/>
          <p14:tracePt t="18891" x="5454650" y="2801938"/>
          <p14:tracePt t="18895" x="5597525" y="2801938"/>
          <p14:tracePt t="18907" x="5732463" y="2801938"/>
          <p14:tracePt t="18916" x="5795963" y="2801938"/>
          <p14:tracePt t="18924" x="5918200" y="2801938"/>
          <p14:tracePt t="18938" x="6032500" y="2801938"/>
          <p14:tracePt t="18942" x="6124575" y="2801938"/>
          <p14:tracePt t="18947" x="6224588" y="2801938"/>
          <p14:tracePt t="18956" x="6324600" y="2801938"/>
          <p14:tracePt t="18961" x="6410325" y="2816225"/>
          <p14:tracePt t="18984" x="6688138" y="2894013"/>
          <p14:tracePt t="18997" x="6837363" y="2944813"/>
          <p14:tracePt t="19004" x="6943725" y="2965450"/>
          <p14:tracePt t="19008" x="7058025" y="3001963"/>
          <p14:tracePt t="19033" x="7407275" y="3051175"/>
          <p14:tracePt t="19048" x="7458075" y="3065463"/>
          <p14:tracePt t="19053" x="7658100" y="3065463"/>
          <p14:tracePt t="19058" x="7721600" y="3079750"/>
          <p14:tracePt t="19077" x="7935913" y="3079750"/>
          <p14:tracePt t="19083" x="8021638" y="3079750"/>
          <p14:tracePt t="19410" x="8035925" y="3079750"/>
          <p14:tracePt t="19419" x="8070850" y="3079750"/>
          <p14:tracePt t="19429" x="8162925" y="3065463"/>
          <p14:tracePt t="19439" x="8220075" y="3051175"/>
          <p14:tracePt t="19448" x="8328025" y="3030538"/>
          <p14:tracePt t="19456" x="8377238" y="3016250"/>
          <p14:tracePt t="19465" x="8477250" y="2994025"/>
          <p14:tracePt t="19469" x="8577263" y="2965450"/>
          <p14:tracePt t="19484" x="8683625" y="2951163"/>
          <p14:tracePt t="19489" x="8777288" y="2930525"/>
          <p14:tracePt t="19492" x="8877300" y="2916238"/>
          <p14:tracePt t="19511" x="9061450" y="2894013"/>
          <p14:tracePt t="19522" x="9161463" y="2894013"/>
          <p14:tracePt t="19526" x="9247188" y="2894013"/>
          <p14:tracePt t="19535" x="9340850" y="2894013"/>
          <p14:tracePt t="19544" x="9396413" y="2894013"/>
          <p14:tracePt t="19554" x="9475788" y="2894013"/>
          <p14:tracePt t="19558" x="9510713" y="2894013"/>
          <p14:tracePt t="19569" x="9553575" y="2894013"/>
          <p14:tracePt t="19573" x="9604375" y="2894013"/>
          <p14:tracePt t="19585" x="9653588" y="2894013"/>
          <p14:tracePt t="19594" x="9675813" y="2894013"/>
          <p14:tracePt t="19599" x="9704388" y="2894013"/>
          <p14:tracePt t="19607" x="9725025" y="2901950"/>
          <p14:tracePt t="19617" x="9753600" y="2901950"/>
          <p14:tracePt t="19626" x="9774238" y="2901950"/>
          <p14:tracePt t="19630" x="9802813" y="2916238"/>
          <p14:tracePt t="19643" x="9810750" y="2916238"/>
          <p14:tracePt t="19648" x="9839325" y="2916238"/>
          <p14:tracePt t="19657" x="9859963" y="2930525"/>
          <p14:tracePt t="19664" x="9888538" y="2930525"/>
          <p14:tracePt t="19673" x="9902825" y="2944813"/>
          <p14:tracePt t="19677" x="9925050" y="2951163"/>
          <p14:tracePt t="19691" x="9939338" y="2951163"/>
          <p14:tracePt t="19696" x="9953625" y="2965450"/>
          <p14:tracePt t="19709" x="9974263" y="2965450"/>
          <p14:tracePt t="19718" x="9974263" y="2979738"/>
          <p14:tracePt t="19722" x="9988550" y="2979738"/>
          <p14:tracePt t="19725" x="10002838" y="2979738"/>
          <p14:tracePt t="19736" x="10017125" y="2994025"/>
          <p14:tracePt t="19750" x="10025063" y="3001963"/>
          <p14:tracePt t="19770" x="10039350" y="3001963"/>
          <p14:tracePt t="19774" x="10039350" y="3016250"/>
          <p14:tracePt t="19788" x="10053638" y="3016250"/>
          <p14:tracePt t="19799" x="10067925" y="3030538"/>
          <p14:tracePt t="19818" x="10074275" y="3044825"/>
          <p14:tracePt t="19837" x="10074275" y="3051175"/>
          <p14:tracePt t="19851" x="10074275" y="3065463"/>
          <p14:tracePt t="19878" x="10074275" y="3079750"/>
          <p14:tracePt t="19913" x="10067925" y="3094038"/>
          <p14:tracePt t="19938" x="10053638" y="3094038"/>
          <p14:tracePt t="19943" x="10002838" y="3114675"/>
          <p14:tracePt t="19947" x="9959975" y="3114675"/>
          <p14:tracePt t="19952" x="9910763" y="3128963"/>
          <p14:tracePt t="19960" x="9874250" y="3143250"/>
          <p14:tracePt t="19974" x="9810750" y="3151188"/>
          <p14:tracePt t="19980" x="9774238" y="3165475"/>
          <p14:tracePt t="19985" x="9725025" y="3179763"/>
          <p14:tracePt t="19999" x="9625013" y="3194050"/>
          <p14:tracePt t="20016" x="9575800" y="3194050"/>
          <p14:tracePt t="20019" x="9525000" y="3200400"/>
          <p14:tracePt t="20031" x="9490075" y="3200400"/>
          <p14:tracePt t="20038" x="9439275" y="3200400"/>
          <p14:tracePt t="20042" x="9396413" y="3200400"/>
          <p14:tracePt t="20053" x="9347200" y="3200400"/>
          <p14:tracePt t="20058" x="9312275" y="3200400"/>
          <p14:tracePt t="20070" x="9275763" y="3194050"/>
          <p14:tracePt t="20073" x="9240838" y="3179763"/>
          <p14:tracePt t="20088" x="9226550" y="3165475"/>
          <p14:tracePt t="20092" x="9197975" y="3143250"/>
          <p14:tracePt t="20103" x="9161463" y="3128963"/>
          <p14:tracePt t="20107" x="9140825" y="3114675"/>
          <p14:tracePt t="20118" x="9112250" y="3100388"/>
          <p14:tracePt t="20125" x="9075738" y="3079750"/>
          <p14:tracePt t="20130" x="9047163" y="3051175"/>
          <p14:tracePt t="20140" x="9040813" y="3044825"/>
          <p14:tracePt t="20160" x="9012238" y="3030538"/>
          <p14:tracePt t="20164" x="8961438" y="2994025"/>
          <p14:tracePt t="20176" x="8947150" y="2965450"/>
          <p14:tracePt t="20188" x="8940800" y="2951163"/>
          <p14:tracePt t="20193" x="8912225" y="2930525"/>
          <p14:tracePt t="20197" x="8912225" y="2901950"/>
          <p14:tracePt t="20208" x="8891588" y="2879725"/>
          <p14:tracePt t="20213" x="8891588" y="2851150"/>
          <p14:tracePt t="20223" x="8891588" y="2830513"/>
          <p14:tracePt t="20227" x="8891588" y="2787650"/>
          <p14:tracePt t="20238" x="8891588" y="2751138"/>
          <p14:tracePt t="20242" x="8891588" y="2701925"/>
          <p14:tracePt t="20251" x="8912225" y="2652713"/>
          <p14:tracePt t="20258" x="8961438" y="2601913"/>
          <p14:tracePt t="20272" x="8997950" y="2552700"/>
          <p14:tracePt t="20276" x="9061450" y="2487613"/>
          <p14:tracePt t="20288" x="9161463" y="2416175"/>
          <p14:tracePt t="20292" x="9212263" y="2387600"/>
          <p14:tracePt t="20309" x="9290050" y="2338388"/>
          <p14:tracePt t="20314" x="9375775" y="2301875"/>
          <p14:tracePt t="20317" x="9461500" y="2287588"/>
          <p14:tracePt t="20330" x="9539288" y="2274888"/>
          <p14:tracePt t="20335" x="9610725" y="2266950"/>
          <p14:tracePt t="20338" x="9690100" y="2266950"/>
          <p14:tracePt t="20352" x="9753600" y="2266950"/>
          <p14:tracePt t="20363" x="9810750" y="2266950"/>
          <p14:tracePt t="20368" x="9859963" y="2266950"/>
          <p14:tracePt t="20374" x="9925050" y="2266950"/>
          <p14:tracePt t="20383" x="9974263" y="2287588"/>
          <p14:tracePt t="20391" x="10039350" y="2301875"/>
          <p14:tracePt t="20408" x="10088563" y="2330450"/>
          <p14:tracePt t="20414" x="10202863" y="2366963"/>
          <p14:tracePt t="20425" x="10266363" y="2387600"/>
          <p14:tracePt t="20430" x="10323513" y="2416175"/>
          <p14:tracePt t="20442" x="10388600" y="2438400"/>
          <p14:tracePt t="20448" x="10437813" y="2466975"/>
          <p14:tracePt t="20453" x="10502900" y="2501900"/>
          <p14:tracePt t="20482" x="10523538" y="2516188"/>
          <p14:tracePt t="20487" x="10615613" y="2566988"/>
          <p14:tracePt t="20497" x="10629900" y="2581275"/>
          <p14:tracePt t="20503" x="10629900" y="2587625"/>
          <p14:tracePt t="20508" x="10637838" y="2601913"/>
          <p14:tracePt t="20532" x="10637838" y="2630488"/>
          <p14:tracePt t="20559" x="10637838" y="2638425"/>
          <p14:tracePt t="20565" x="10637838" y="2687638"/>
          <p14:tracePt t="20571" x="10615613" y="2716213"/>
          <p14:tracePt t="20577" x="10601325" y="2751138"/>
          <p14:tracePt t="20582" x="10580688" y="2779713"/>
          <p14:tracePt t="20598" x="10537825" y="2830513"/>
          <p14:tracePt t="20604" x="10502900" y="2865438"/>
          <p14:tracePt t="20608" x="10452100" y="2916238"/>
          <p14:tracePt t="20622" x="10352088" y="2994025"/>
          <p14:tracePt t="20637" x="10288588" y="3030538"/>
          <p14:tracePt t="20642" x="10223500" y="3079750"/>
          <p14:tracePt t="20648" x="10166350" y="3100388"/>
          <p14:tracePt t="20654" x="10088563" y="3128963"/>
          <p14:tracePt t="20671" x="9910763" y="3165475"/>
          <p14:tracePt t="20684" x="9825038" y="3165475"/>
          <p14:tracePt t="20690" x="9739313" y="3179763"/>
          <p14:tracePt t="20704" x="9639300" y="3179763"/>
          <p14:tracePt t="20709" x="9475788" y="3179763"/>
          <p14:tracePt t="20712" x="9410700" y="3179763"/>
          <p14:tracePt t="20725" x="9312275" y="3179763"/>
          <p14:tracePt t="20730" x="9212263" y="3165475"/>
          <p14:tracePt t="20737" x="9047163" y="3114675"/>
          <p14:tracePt t="20741" x="8997950" y="3100388"/>
          <p14:tracePt t="20753" x="8897938" y="3079750"/>
          <p14:tracePt t="20771" x="8712200" y="3016250"/>
          <p14:tracePt t="20775" x="8634413" y="2994025"/>
          <p14:tracePt t="20786" x="8577263" y="2965450"/>
          <p14:tracePt t="20791" x="8499475" y="2944813"/>
          <p14:tracePt t="20804" x="8448675" y="2930525"/>
          <p14:tracePt t="20808" x="8399463" y="2901950"/>
          <p14:tracePt t="20818" x="8385175" y="2894013"/>
          <p14:tracePt t="20822" x="8348663" y="2879725"/>
          <p14:tracePt t="20851" x="8270875" y="2836863"/>
          <p14:tracePt t="20855" x="8262938" y="2830513"/>
          <p14:tracePt t="20868" x="8248650" y="2830513"/>
          <p14:tracePt t="21626" x="8234363" y="2830513"/>
          <p14:tracePt t="21651" x="8220075" y="2830513"/>
          <p14:tracePt t="21670" x="8213725" y="2830513"/>
          <p14:tracePt t="21680" x="8199438" y="2830513"/>
          <p14:tracePt t="21690" x="8185150" y="2830513"/>
          <p14:tracePt t="21694" x="8148638" y="2830513"/>
          <p14:tracePt t="21700" x="8134350" y="2830513"/>
          <p14:tracePt t="21710" x="8099425" y="2836863"/>
          <p14:tracePt t="21719" x="8064500" y="2836863"/>
          <p14:tracePt t="21726" x="7999413" y="2851150"/>
          <p14:tracePt t="21736" x="7950200" y="2851150"/>
          <p14:tracePt t="21744" x="7885113" y="2865438"/>
          <p14:tracePt t="21755" x="7813675" y="2879725"/>
          <p14:tracePt t="21758" x="7735888" y="2894013"/>
          <p14:tracePt t="21767" x="7650163" y="2901950"/>
          <p14:tracePt t="21780" x="7572375" y="2916238"/>
          <p14:tracePt t="21785" x="7486650" y="2944813"/>
          <p14:tracePt t="21793" x="7335838" y="2965450"/>
          <p14:tracePt t="21798" x="7272338" y="2965450"/>
          <p14:tracePt t="21813" x="6994525" y="3030538"/>
          <p14:tracePt t="21824" x="6873875" y="3044825"/>
          <p14:tracePt t="21833" x="6745288" y="3079750"/>
          <p14:tracePt t="21837" x="6608763" y="3100388"/>
          <p14:tracePt t="21850" x="6459538" y="3128963"/>
          <p14:tracePt t="21854" x="6310313" y="3165475"/>
          <p14:tracePt t="21867" x="6145213" y="3200400"/>
          <p14:tracePt t="21874" x="5995988" y="3243263"/>
          <p14:tracePt t="21880" x="5832475" y="3279775"/>
          <p14:tracePt t="21892" x="5646738" y="3328988"/>
          <p14:tracePt t="21896" x="5468938" y="3394075"/>
          <p14:tracePt t="21910" x="5303838" y="3429000"/>
          <p14:tracePt t="21915" x="5119688" y="3492500"/>
          <p14:tracePt t="21919" x="4940300" y="3543300"/>
          <p14:tracePt t="21928" x="4756150" y="3606800"/>
          <p14:tracePt t="21941" x="4591050" y="3657600"/>
          <p14:tracePt t="21947" x="4427538" y="3706813"/>
          <p14:tracePt t="21957" x="4270375" y="3757613"/>
          <p14:tracePt t="21963" x="4206875" y="3763963"/>
          <p14:tracePt t="21968" x="4070350" y="3813175"/>
          <p14:tracePt t="21979" x="3957638" y="3827463"/>
          <p14:tracePt t="21983" x="3878263" y="3856038"/>
          <p14:tracePt t="21997" x="3792538" y="3863975"/>
          <p14:tracePt t="22239" x="3778250" y="3863975"/>
          <p14:tracePt t="22248" x="3757613" y="3863975"/>
          <p14:tracePt t="22258" x="3714750" y="3863975"/>
          <p14:tracePt t="22269" x="3663950" y="3863975"/>
          <p14:tracePt t="22275" x="3557588" y="3856038"/>
          <p14:tracePt t="22283" x="3479800" y="3856038"/>
          <p14:tracePt t="22292" x="3379788" y="3856038"/>
          <p14:tracePt t="22300" x="3265488" y="3827463"/>
          <p14:tracePt t="22309" x="3165475" y="3813175"/>
          <p14:tracePt t="22313" x="3101975" y="3813175"/>
          <p14:tracePt t="22327" x="3001963" y="3792538"/>
          <p14:tracePt t="22332" x="2894013" y="3763963"/>
          <p14:tracePt t="22342" x="2795588" y="3757613"/>
          <p14:tracePt t="22347" x="2687638" y="3729038"/>
          <p14:tracePt t="22352" x="2616200" y="3714750"/>
          <p14:tracePt t="22365" x="2538413" y="3692525"/>
          <p14:tracePt t="22372" x="2516188" y="3678238"/>
          <p14:tracePt t="22383" x="2466975" y="3663950"/>
          <p14:tracePt t="22387" x="2417763" y="3657600"/>
          <p14:tracePt t="22400" x="2381250" y="3643313"/>
          <p14:tracePt t="22404" x="2352675" y="3629025"/>
          <p14:tracePt t="22414" x="2332038" y="3614738"/>
          <p14:tracePt t="22418" x="2303463" y="3606800"/>
          <p14:tracePt t="22433" x="2289175" y="3592513"/>
          <p14:tracePt t="22437" x="2281238" y="3578225"/>
          <p14:tracePt t="22448" x="2281238" y="3563938"/>
          <p14:tracePt t="22452" x="2266950" y="3557588"/>
          <p14:tracePt t="22480" x="2252663" y="3529013"/>
          <p14:tracePt t="22490" x="2252663" y="3514725"/>
          <p14:tracePt t="22521" x="2252663" y="3506788"/>
          <p14:tracePt t="22546" x="2266950" y="3506788"/>
          <p14:tracePt t="22556" x="2281238" y="3492500"/>
          <p14:tracePt t="22566" x="2303463" y="3492500"/>
          <p14:tracePt t="22574" x="2338388" y="3492500"/>
          <p14:tracePt t="22585" x="2381250" y="3478213"/>
          <p14:tracePt t="22592" x="2432050" y="3463925"/>
          <p14:tracePt t="22597" x="2481263" y="3463925"/>
          <p14:tracePt t="22604" x="2538413" y="3457575"/>
          <p14:tracePt t="22618" x="2601913" y="3443288"/>
          <p14:tracePt t="22622" x="2652713" y="3429000"/>
          <p14:tracePt t="22630" x="2716213" y="3429000"/>
          <p14:tracePt t="22641" x="2781300" y="3414713"/>
          <p14:tracePt t="22647" x="2844800" y="3414713"/>
          <p14:tracePt t="22651" x="2901950" y="3400425"/>
          <p14:tracePt t="22665" x="2965450" y="3400425"/>
          <p14:tracePt t="22669" x="3030538" y="3400425"/>
          <p14:tracePt t="22679" x="3079750" y="3400425"/>
          <p14:tracePt t="22688" x="3130550" y="3400425"/>
          <p14:tracePt t="22697" x="3179763" y="3400425"/>
          <p14:tracePt t="22701" x="3230563" y="3400425"/>
          <p14:tracePt t="22713" x="3265488" y="3400425"/>
          <p14:tracePt t="22722" x="3314700" y="3400425"/>
          <p14:tracePt t="22726" x="3343275" y="3400425"/>
          <p14:tracePt t="22736" x="3408363" y="3400425"/>
          <p14:tracePt t="22747" x="3429000" y="3400425"/>
          <p14:tracePt t="22751" x="3457575" y="3400425"/>
          <p14:tracePt t="22763" x="3479800" y="3400425"/>
          <p14:tracePt t="22768" x="3514725" y="3414713"/>
          <p14:tracePt t="22771" x="3543300" y="3414713"/>
          <p14:tracePt t="22783" x="3557588" y="3414713"/>
          <p14:tracePt t="22788" x="3565525" y="3429000"/>
          <p14:tracePt t="22809" x="3608388" y="3429000"/>
          <p14:tracePt t="22813" x="3608388" y="3443288"/>
          <p14:tracePt t="22826" x="3614738" y="3443288"/>
          <p14:tracePt t="22834" x="3629025" y="3457575"/>
          <p14:tracePt t="22838" x="3643313" y="3457575"/>
          <p14:tracePt t="22863" x="3643313" y="3463925"/>
          <p14:tracePt t="22868" x="3663950" y="3492500"/>
          <p14:tracePt t="22877" x="3678238" y="3506788"/>
          <p14:tracePt t="22890" x="3692525" y="3514725"/>
          <p14:tracePt t="22896" x="3692525" y="3529013"/>
          <p14:tracePt t="22901" x="3706813" y="3543300"/>
          <p14:tracePt t="22914" x="3714750" y="3557588"/>
          <p14:tracePt t="22919" x="3714750" y="3563938"/>
          <p14:tracePt t="22935" x="3714750" y="3592513"/>
          <p14:tracePt t="22943" x="3729038" y="3606800"/>
          <p14:tracePt t="22953" x="3729038" y="3629025"/>
          <p14:tracePt t="22965" x="3743325" y="3657600"/>
          <p14:tracePt t="22969" x="3743325" y="3678238"/>
          <p14:tracePt t="22976" x="3743325" y="3692525"/>
          <p14:tracePt t="22988" x="3757613" y="3729038"/>
          <p14:tracePt t="22992" x="3757613" y="3743325"/>
          <p14:tracePt t="23020" x="3757613" y="3763963"/>
          <p14:tracePt t="23025" x="3757613" y="3856038"/>
          <p14:tracePt t="23037" x="3757613" y="3878263"/>
          <p14:tracePt t="23041" x="3757613" y="3892550"/>
          <p14:tracePt t="23052" x="3757613" y="3913188"/>
          <p14:tracePt t="23057" x="3757613" y="3927475"/>
          <p14:tracePt t="23076" x="3757613" y="3941763"/>
          <p14:tracePt t="23081" x="3743325" y="3978275"/>
          <p14:tracePt t="23092" x="3729038" y="3992563"/>
          <p14:tracePt t="23097" x="3729038" y="4006850"/>
          <p14:tracePt t="23110" x="3714750" y="4006850"/>
          <p14:tracePt t="23118" x="3714750" y="4021138"/>
          <p14:tracePt t="23122" x="3706813" y="4027488"/>
          <p14:tracePt t="23129" x="3692525" y="4027488"/>
          <p14:tracePt t="23142" x="3678238" y="4041775"/>
          <p14:tracePt t="23147" x="3663950" y="4056063"/>
          <p14:tracePt t="23151" x="3657600" y="4056063"/>
          <p14:tracePt t="23163" x="3629025" y="4070350"/>
          <p14:tracePt t="23166" x="3608388" y="4078288"/>
          <p14:tracePt t="23182" x="3557588" y="4092575"/>
          <p14:tracePt t="23194" x="3514725" y="4106863"/>
          <p14:tracePt t="23204" x="3479800" y="4121150"/>
          <p14:tracePt t="23216" x="3429000" y="4127500"/>
          <p14:tracePt t="23221" x="3379788" y="4141788"/>
          <p14:tracePt t="23225" x="3343275" y="4156075"/>
          <p14:tracePt t="23240" x="3294063" y="4178300"/>
          <p14:tracePt t="23247" x="3230563" y="4191000"/>
          <p14:tracePt t="23252" x="3194050" y="4205288"/>
          <p14:tracePt t="23256" x="3130550" y="4219575"/>
          <p14:tracePt t="23268" x="3079750" y="4219575"/>
          <p14:tracePt t="23275" x="3016250" y="4227513"/>
          <p14:tracePt t="23279" x="2965450" y="4241800"/>
          <p14:tracePt t="23297" x="2865438" y="4241800"/>
          <p14:tracePt t="23315" x="2767013" y="4241800"/>
          <p14:tracePt t="23325" x="2716213" y="4241800"/>
          <p14:tracePt t="23330" x="2667000" y="4241800"/>
          <p14:tracePt t="23339" x="2616200" y="4241800"/>
          <p14:tracePt t="23344" x="2566988" y="4241800"/>
          <p14:tracePt t="23355" x="2530475" y="4227513"/>
          <p14:tracePt t="23376" x="2487613" y="4219575"/>
          <p14:tracePt t="23381" x="2417763" y="4178300"/>
          <p14:tracePt t="23389" x="2389188" y="4178300"/>
          <p14:tracePt t="23393" x="2366963" y="4170363"/>
          <p14:tracePt t="23407" x="2317750" y="4127500"/>
          <p14:tracePt t="23413" x="2303463" y="4121150"/>
          <p14:tracePt t="23431" x="2252663" y="4056063"/>
          <p14:tracePt t="23435" x="2232025" y="4027488"/>
          <p14:tracePt t="23448" x="2217738" y="4006850"/>
          <p14:tracePt t="23452" x="2203450" y="3963988"/>
          <p14:tracePt t="23463" x="2189163" y="3927475"/>
          <p14:tracePt t="23473" x="2189163" y="3906838"/>
          <p14:tracePt t="23477" x="2174875" y="3856038"/>
          <p14:tracePt t="23482" x="2174875" y="3827463"/>
          <p14:tracePt t="23498" x="2174875" y="3806825"/>
          <p14:tracePt t="23503" x="2174875" y="3763963"/>
          <p14:tracePt t="23508" x="2174875" y="3743325"/>
          <p14:tracePt t="23519" x="2174875" y="3729038"/>
          <p14:tracePt t="23523" x="2174875" y="3706813"/>
          <p14:tracePt t="23532" x="2174875" y="3692525"/>
          <p14:tracePt t="23543" x="2174875" y="3678238"/>
          <p14:tracePt t="23548" x="2189163" y="3663950"/>
          <p14:tracePt t="23569" x="2203450" y="3657600"/>
          <p14:tracePt t="23574" x="2217738" y="3643313"/>
          <p14:tracePt t="23578" x="2232025" y="3643313"/>
          <p14:tracePt t="23590" x="2266950" y="3629025"/>
          <p14:tracePt t="23596" x="2289175" y="3629025"/>
          <p14:tracePt t="23607" x="2317750" y="3629025"/>
          <p14:tracePt t="23610" x="2366963" y="3629025"/>
          <p14:tracePt t="23630" x="2452688" y="3629025"/>
          <p14:tracePt t="23638" x="2516188" y="3629025"/>
          <p14:tracePt t="23642" x="2566988" y="3629025"/>
          <p14:tracePt t="23652" x="2616200" y="3629025"/>
          <p14:tracePt t="23663" x="2667000" y="3629025"/>
          <p14:tracePt t="23668" x="2738438" y="3629025"/>
          <p14:tracePt t="23681" x="2795588" y="3629025"/>
          <p14:tracePt t="23686" x="2844800" y="3643313"/>
          <p14:tracePt t="23690" x="2901950" y="3657600"/>
          <p14:tracePt t="23703" x="2965450" y="3678238"/>
          <p14:tracePt t="23707" x="3001963" y="3692525"/>
          <p14:tracePt t="23720" x="3051175" y="3706813"/>
          <p14:tracePt t="23725" x="3094038" y="3714750"/>
          <p14:tracePt t="23740" x="3179763" y="3743325"/>
          <p14:tracePt t="23747" x="3194050" y="3757613"/>
          <p14:tracePt t="23761" x="3230563" y="3763963"/>
          <p14:tracePt t="23765" x="3251200" y="3763963"/>
          <p14:tracePt t="23776" x="3279775" y="3792538"/>
          <p14:tracePt t="23781" x="3300413" y="3806825"/>
          <p14:tracePt t="23804" x="3343275" y="3827463"/>
          <p14:tracePt t="23808" x="3357563" y="3856038"/>
          <p14:tracePt t="23813" x="3379788" y="3863975"/>
          <p14:tracePt t="23828" x="3394075" y="3878263"/>
          <p14:tracePt t="23832" x="3408363" y="3906838"/>
          <p14:tracePt t="23844" x="3414713" y="3913188"/>
          <p14:tracePt t="23858" x="3414713" y="3927475"/>
          <p14:tracePt t="23865" x="3429000" y="3956050"/>
          <p14:tracePt t="23869" x="3443288" y="3963988"/>
          <p14:tracePt t="23883" x="3443288" y="3978275"/>
          <p14:tracePt t="23899" x="3443288" y="3992563"/>
          <p14:tracePt t="23909" x="3457575" y="3992563"/>
          <p14:tracePt t="23913" x="3457575" y="4006850"/>
          <p14:tracePt t="23932" x="3457575" y="4021138"/>
          <p14:tracePt t="23947" x="3457575" y="4027488"/>
          <p14:tracePt t="23968" x="3457575" y="4041775"/>
          <p14:tracePt t="23993" x="3457575" y="4056063"/>
          <p14:tracePt t="24007" x="3457575" y="4070350"/>
          <p14:tracePt t="24027" x="3457575" y="4078288"/>
          <p14:tracePt t="24031" x="3457575" y="4092575"/>
          <p14:tracePt t="24052" x="3443288" y="4121150"/>
          <p14:tracePt t="24057" x="3414713" y="4178300"/>
          <p14:tracePt t="24317" x="3414713" y="4170363"/>
          <p14:tracePt t="24326" x="3429000" y="4127500"/>
          <p14:tracePt t="24339" x="3457575" y="4092575"/>
          <p14:tracePt t="24348" x="3494088" y="4041775"/>
          <p14:tracePt t="24354" x="3529013" y="3992563"/>
          <p14:tracePt t="24365" x="3614738" y="3878263"/>
          <p14:tracePt t="24369" x="3714750" y="3763963"/>
          <p14:tracePt t="24382" x="3829050" y="3657600"/>
          <p14:tracePt t="24385" x="3957638" y="3529013"/>
          <p14:tracePt t="24398" x="4092575" y="3414713"/>
          <p14:tracePt t="24404" x="4227513" y="3300413"/>
          <p14:tracePt t="24408" x="4392613" y="3200400"/>
          <p14:tracePt t="24421" x="4533900" y="3100388"/>
          <p14:tracePt t="24425" x="4719638" y="3016250"/>
          <p14:tracePt t="24439" x="4883150" y="2944813"/>
          <p14:tracePt t="24442" x="5054600" y="2865438"/>
          <p14:tracePt t="24454" x="5254625" y="2787650"/>
          <p14:tracePt t="24462" x="5446713" y="2736850"/>
          <p14:tracePt t="24467" x="5618163" y="2687638"/>
          <p14:tracePt t="24480" x="5810250" y="2652713"/>
          <p14:tracePt t="24484" x="5981700" y="2616200"/>
          <p14:tracePt t="24491" x="6145213" y="2581275"/>
          <p14:tracePt t="24503" x="6296025" y="2552700"/>
          <p14:tracePt t="24507" x="6359525" y="2538413"/>
          <p14:tracePt t="24523" x="6594475" y="2530475"/>
          <p14:tracePt t="24530" x="6645275" y="2516188"/>
          <p14:tracePt t="24534" x="6773863" y="2501900"/>
          <p14:tracePt t="24538" x="6873875" y="2487613"/>
          <p14:tracePt t="24552" x="6958013" y="2487613"/>
          <p14:tracePt t="24563" x="7037388" y="2481263"/>
          <p14:tracePt t="24567" x="7072313" y="2481263"/>
          <p14:tracePt t="24571" x="7172325" y="2481263"/>
          <p14:tracePt t="24584" x="7223125" y="2481263"/>
          <p14:tracePt t="24596" x="7251700" y="2481263"/>
          <p14:tracePt t="24601" x="7272338" y="2481263"/>
          <p14:tracePt t="24604" x="7308850" y="2481263"/>
          <p14:tracePt t="24613" x="7321550" y="2481263"/>
          <p14:tracePt t="24618" x="7335838" y="2481263"/>
          <p14:tracePt t="24630" x="7350125" y="2481263"/>
          <p14:tracePt t="24634" x="7358063" y="2487613"/>
          <p14:tracePt t="24649" x="7358063" y="2501900"/>
          <p14:tracePt t="24661" x="7372350" y="2501900"/>
          <p14:tracePt t="24666" x="7372350" y="2516188"/>
          <p14:tracePt t="24682" x="7372350" y="2530475"/>
          <p14:tracePt t="24705" x="7358063" y="2530475"/>
          <p14:tracePt t="24725" x="7350125" y="2538413"/>
          <p14:tracePt t="24730" x="7321550" y="2538413"/>
          <p14:tracePt t="24742" x="7300913" y="2538413"/>
          <p14:tracePt t="24757" x="7237413" y="2538413"/>
          <p14:tracePt t="24767" x="7186613" y="2538413"/>
          <p14:tracePt t="24780" x="7058025" y="2538413"/>
          <p14:tracePt t="24797" x="6894513" y="2501900"/>
          <p14:tracePt t="24805" x="6808788" y="2481263"/>
          <p14:tracePt t="24813" x="6723063" y="2452688"/>
          <p14:tracePt t="24824" x="6573838" y="2401888"/>
          <p14:tracePt t="24830" x="6530975" y="2387600"/>
          <p14:tracePt t="24837" x="6445250" y="2338388"/>
          <p14:tracePt t="24848" x="6359525" y="2287588"/>
          <p14:tracePt t="24852" x="6273800" y="2252663"/>
          <p14:tracePt t="24865" x="6210300" y="2203450"/>
          <p14:tracePt t="24871" x="6130925" y="2166938"/>
          <p14:tracePt t="24884" x="6081713" y="2117725"/>
          <p14:tracePt t="24889" x="6032500" y="2074863"/>
          <p14:tracePt t="24897" x="5967413" y="2024063"/>
          <p14:tracePt t="24901" x="5932488" y="1974850"/>
          <p14:tracePt t="24917" x="5895975" y="1938338"/>
          <p14:tracePt t="24924" x="5867400" y="1889125"/>
          <p14:tracePt t="24927" x="5832475" y="1854200"/>
          <p14:tracePt t="24941" x="5818188" y="1803400"/>
          <p14:tracePt t="24947" x="5795963" y="1768475"/>
          <p14:tracePt t="24954" x="5795963" y="1739900"/>
          <p14:tracePt t="24958" x="5781675" y="1717675"/>
          <p14:tracePt t="24972" x="5781675" y="1674813"/>
          <p14:tracePt t="24980" x="5781675" y="1639888"/>
          <p14:tracePt t="24984" x="5781675" y="1611313"/>
          <p14:tracePt t="24988" x="5781675" y="1589088"/>
          <p14:tracePt t="25000" x="5781675" y="1560513"/>
          <p14:tracePt t="25004" x="5795963" y="1525588"/>
          <p14:tracePt t="25016" x="5818188" y="1504950"/>
          <p14:tracePt t="25030" x="5832475" y="1490663"/>
          <p14:tracePt t="25034" x="5861050" y="1462088"/>
          <p14:tracePt t="25038" x="5910263" y="1439863"/>
          <p14:tracePt t="25052" x="5981700" y="1404938"/>
          <p14:tracePt t="25064" x="6032500" y="1376363"/>
          <p14:tracePt t="25077" x="6145213" y="1354138"/>
          <p14:tracePt t="25091" x="6196013" y="1339850"/>
          <p14:tracePt t="25096" x="6273800" y="1339850"/>
          <p14:tracePt t="25101" x="6330950" y="1325563"/>
          <p14:tracePt t="25117" x="6396038" y="1325563"/>
          <p14:tracePt t="25132" x="6473825" y="1325563"/>
          <p14:tracePt t="25137" x="6580188" y="1325563"/>
          <p14:tracePt t="25142" x="6645275" y="1339850"/>
          <p14:tracePt t="25156" x="6708775" y="1362075"/>
          <p14:tracePt t="25161" x="6759575" y="1376363"/>
          <p14:tracePt t="25167" x="6823075" y="1404938"/>
          <p14:tracePt t="25185" x="6859588" y="1425575"/>
          <p14:tracePt t="25190" x="6908800" y="1454150"/>
          <p14:tracePt t="25201" x="6943725" y="1490663"/>
          <p14:tracePt t="25207" x="6972300" y="1511300"/>
          <p14:tracePt t="25212" x="7008813" y="1539875"/>
          <p14:tracePt t="25217" x="7023100" y="1589088"/>
          <p14:tracePt t="25223" x="7043738" y="1611313"/>
          <p14:tracePt t="25251" x="7058025" y="1660525"/>
          <p14:tracePt t="25257" x="7094538" y="1803400"/>
          <p14:tracePt t="25272" x="7094538" y="1868488"/>
          <p14:tracePt t="25277" x="7108825" y="1917700"/>
          <p14:tracePt t="25282" x="7108825" y="1966913"/>
          <p14:tracePt t="25287" x="7108825" y="2024063"/>
          <p14:tracePt t="25296" x="7108825" y="2089150"/>
          <p14:tracePt t="25309" x="7108825" y="2166938"/>
          <p14:tracePt t="25314" x="7094538" y="2224088"/>
          <p14:tracePt t="25319" x="7086600" y="2301875"/>
          <p14:tracePt t="25337" x="7037388" y="2430463"/>
          <p14:tracePt t="25355" x="6972300" y="2566988"/>
          <p14:tracePt t="25359" x="6937375" y="2630488"/>
          <p14:tracePt t="25374" x="6845300" y="2787650"/>
          <p14:tracePt t="25388" x="6788150" y="2865438"/>
          <p14:tracePt t="25398" x="6737350" y="2930525"/>
          <p14:tracePt t="25402" x="6694488" y="3001963"/>
          <p14:tracePt t="25413" x="6645275" y="3079750"/>
          <p14:tracePt t="25417" x="6594475" y="3128963"/>
          <p14:tracePt t="25447" x="6545263" y="3194050"/>
          <p14:tracePt t="25451" x="6424613" y="3328988"/>
          <p14:tracePt t="25455" x="6381750" y="3365500"/>
          <p14:tracePt t="25469" x="6345238" y="3400425"/>
          <p14:tracePt t="25473" x="6330950" y="3414713"/>
          <p14:tracePt t="25484" x="6281738" y="3457575"/>
          <p14:tracePt t="25489" x="6259513" y="3463925"/>
          <p14:tracePt t="25526" x="6173788" y="3514725"/>
          <p14:tracePt t="25530" x="6145213" y="3514725"/>
          <p14:tracePt t="25542" x="6124575" y="3514725"/>
          <p14:tracePt t="25547" x="6096000" y="3529013"/>
          <p14:tracePt t="25580" x="6061075" y="3529013"/>
          <p14:tracePt t="25737" x="6032500" y="3529013"/>
          <p14:tracePt t="25749" x="6018213" y="3529013"/>
          <p14:tracePt t="25758" x="6010275" y="3529013"/>
          <p14:tracePt t="25764" x="5995988" y="3529013"/>
          <p14:tracePt t="25773" x="5981700" y="3529013"/>
          <p14:tracePt t="25787" x="5967413" y="3529013"/>
          <p14:tracePt t="25791" x="5961063" y="3529013"/>
          <p14:tracePt t="25797" x="5946775" y="3529013"/>
          <p14:tracePt t="25806" x="5932488" y="3529013"/>
          <p14:tracePt t="25819" x="5918200" y="3529013"/>
          <p14:tracePt t="25873" x="5918200" y="3514725"/>
          <p14:tracePt t="25914" x="5932488" y="3514725"/>
          <p14:tracePt t="25925" x="5946775" y="3514725"/>
          <p14:tracePt t="25940" x="5967413" y="3514725"/>
          <p14:tracePt t="25952" x="5981700" y="3514725"/>
          <p14:tracePt t="25956" x="6010275" y="3506788"/>
          <p14:tracePt t="25969" x="6018213" y="3506788"/>
          <p14:tracePt t="25975" x="6061075" y="3506788"/>
          <p14:tracePt t="25980" x="6096000" y="3506788"/>
          <p14:tracePt t="25993" x="6124575" y="3506788"/>
          <p14:tracePt t="25997" x="6130925" y="3506788"/>
          <p14:tracePt t="26008" x="6196013" y="3506788"/>
          <p14:tracePt t="26014" x="6210300" y="3506788"/>
          <p14:tracePt t="26030" x="6273800" y="3506788"/>
          <p14:tracePt t="26034" x="6281738" y="3514725"/>
          <p14:tracePt t="26038" x="6310313" y="3514725"/>
          <p14:tracePt t="26048" x="6373813" y="3529013"/>
          <p14:tracePt t="26052" x="6396038" y="3543300"/>
          <p14:tracePt t="26063" x="6424613" y="3557588"/>
          <p14:tracePt t="26075" x="6459538" y="3557588"/>
          <p14:tracePt t="26085" x="6496050" y="3563938"/>
          <p14:tracePt t="26090" x="6530975" y="3578225"/>
          <p14:tracePt t="26094" x="6573838" y="3592513"/>
          <p14:tracePt t="26106" x="6608763" y="3606800"/>
          <p14:tracePt t="26113" x="6645275" y="3614738"/>
          <p14:tracePt t="26118" x="6659563" y="3614738"/>
          <p14:tracePt t="26132" x="6759575" y="3643313"/>
          <p14:tracePt t="26145" x="6788150" y="3657600"/>
          <p14:tracePt t="26157" x="6859588" y="3678238"/>
          <p14:tracePt t="26169" x="6873875" y="3678238"/>
          <p14:tracePt t="26180" x="6894513" y="3692525"/>
          <p14:tracePt t="26192" x="6923088" y="3714750"/>
          <p14:tracePt t="26200" x="6972300" y="3743325"/>
          <p14:tracePt t="26215" x="6994525" y="3757613"/>
          <p14:tracePt t="26219" x="7008813" y="3763963"/>
          <p14:tracePt t="26223" x="7037388" y="3778250"/>
          <p14:tracePt t="26237" x="7043738" y="3792538"/>
          <p14:tracePt t="26242" x="7058025" y="3806825"/>
          <p14:tracePt t="26249" x="7072313" y="3813175"/>
          <p14:tracePt t="26253" x="7086600" y="3827463"/>
          <p14:tracePt t="26270" x="7094538" y="3841750"/>
          <p14:tracePt t="26281" x="7108825" y="3856038"/>
          <p14:tracePt t="26301" x="7108825" y="3863975"/>
          <p14:tracePt t="26310" x="7123113" y="3878263"/>
          <p14:tracePt t="26316" x="7123113" y="3892550"/>
          <p14:tracePt t="26325" x="7123113" y="3906838"/>
          <p14:tracePt t="26330" x="7123113" y="3913188"/>
          <p14:tracePt t="26334" x="7123113" y="3941763"/>
          <p14:tracePt t="26349" x="7123113" y="3963988"/>
          <p14:tracePt t="26354" x="7123113" y="3978275"/>
          <p14:tracePt t="26359" x="7123113" y="4006850"/>
          <p14:tracePt t="26377" x="7123113" y="4027488"/>
          <p14:tracePt t="26383" x="7123113" y="4041775"/>
          <p14:tracePt t="26388" x="7123113" y="4056063"/>
          <p14:tracePt t="26393" x="7123113" y="4078288"/>
          <p14:tracePt t="26405" x="7123113" y="4092575"/>
          <p14:tracePt t="26410" x="7108825" y="4106863"/>
          <p14:tracePt t="26422" x="7094538" y="4106863"/>
          <p14:tracePt t="26430" x="7086600" y="4127500"/>
          <p14:tracePt t="26439" x="7072313" y="4141788"/>
          <p14:tracePt t="26445" x="7043738" y="4156075"/>
          <p14:tracePt t="26450" x="7023100" y="4178300"/>
          <p14:tracePt t="26470" x="6972300" y="4219575"/>
          <p14:tracePt t="26474" x="6958013" y="4227513"/>
          <p14:tracePt t="26479" x="6908800" y="4256088"/>
          <p14:tracePt t="26500" x="6845300" y="4291013"/>
          <p14:tracePt t="26504" x="6808788" y="4305300"/>
          <p14:tracePt t="26517" x="6773863" y="4319588"/>
          <p14:tracePt t="26522" x="6737350" y="4327525"/>
          <p14:tracePt t="26534" x="6694488" y="4356100"/>
          <p14:tracePt t="26538" x="6645275" y="4356100"/>
          <p14:tracePt t="26567" x="6608763" y="4370388"/>
          <p14:tracePt t="26572" x="6473825" y="4391025"/>
          <p14:tracePt t="26577" x="6410325" y="4391025"/>
          <p14:tracePt t="26585" x="6373813" y="4391025"/>
          <p14:tracePt t="26598" x="6324600" y="4391025"/>
          <p14:tracePt t="26602" x="6273800" y="4391025"/>
          <p14:tracePt t="26611" x="6210300" y="4391025"/>
          <p14:tracePt t="26634" x="6067425" y="4370388"/>
          <p14:tracePt t="26647" x="6018213" y="4356100"/>
          <p14:tracePt t="26651" x="5967413" y="4341813"/>
          <p14:tracePt t="26663" x="5918200" y="4319588"/>
          <p14:tracePt t="26667" x="5867400" y="4305300"/>
          <p14:tracePt t="26696" x="5810250" y="4276725"/>
          <p14:tracePt t="26700" x="5646738" y="4219575"/>
          <p14:tracePt t="26704" x="5597525" y="4205288"/>
          <p14:tracePt t="26719" x="5561013" y="4178300"/>
          <p14:tracePt t="26738" x="5503863" y="4156075"/>
          <p14:tracePt t="26743" x="5432425" y="4121150"/>
          <p14:tracePt t="26751" x="5397500" y="4092575"/>
          <p14:tracePt t="26758" x="5368925" y="4056063"/>
          <p14:tracePt t="26762" x="5354638" y="4041775"/>
          <p14:tracePt t="26780" x="5318125" y="4006850"/>
          <p14:tracePt t="27026" x="5318125" y="3992563"/>
          <p14:tracePt t="27035" x="5332413" y="3978275"/>
          <p14:tracePt t="27046" x="5368925" y="3927475"/>
          <p14:tracePt t="27055" x="5418138" y="3892550"/>
          <p14:tracePt t="27059" x="5497513" y="3827463"/>
          <p14:tracePt t="27073" x="5568950" y="3763963"/>
          <p14:tracePt t="27076" x="5668963" y="3714750"/>
          <p14:tracePt t="27088" x="5761038" y="3643313"/>
          <p14:tracePt t="27092" x="5867400" y="3578225"/>
          <p14:tracePt t="27105" x="5981700" y="3514725"/>
          <p14:tracePt t="27110" x="6096000" y="3457575"/>
          <p14:tracePt t="27121" x="6159500" y="3429000"/>
          <p14:tracePt t="27125" x="6330950" y="3351213"/>
          <p14:tracePt t="27140" x="6445250" y="3314700"/>
          <p14:tracePt t="27144" x="6559550" y="3294063"/>
          <p14:tracePt t="27149" x="6688138" y="3265488"/>
          <p14:tracePt t="27155" x="6745288" y="3251200"/>
          <p14:tracePt t="27170" x="6859588" y="3251200"/>
          <p14:tracePt t="27174" x="7043738" y="3228975"/>
          <p14:tracePt t="27184" x="7158038" y="3228975"/>
          <p14:tracePt t="27189" x="7286625" y="3228975"/>
          <p14:tracePt t="27201" x="7400925" y="3228975"/>
          <p14:tracePt t="27214" x="7472363" y="3228975"/>
          <p14:tracePt t="27218" x="7572375" y="3228975"/>
          <p14:tracePt t="27222" x="7686675" y="3243263"/>
          <p14:tracePt t="27236" x="7921625" y="3279775"/>
          <p14:tracePt t="27247" x="8021638" y="3314700"/>
          <p14:tracePt t="27260" x="8134350" y="3343275"/>
          <p14:tracePt t="27266" x="8248650" y="3365500"/>
          <p14:tracePt t="27270" x="8334375" y="3400425"/>
          <p14:tracePt t="27279" x="8428038" y="3429000"/>
          <p14:tracePt t="27293" x="8528050" y="3478213"/>
          <p14:tracePt t="27298" x="8612188" y="3514725"/>
          <p14:tracePt t="27303" x="8697913" y="3557588"/>
          <p14:tracePt t="27317" x="8783638" y="3592513"/>
          <p14:tracePt t="27321" x="8848725" y="3629025"/>
          <p14:tracePt t="27325" x="8912225" y="3663950"/>
          <p14:tracePt t="27339" x="8961438" y="3692525"/>
          <p14:tracePt t="27344" x="9012238" y="3729038"/>
          <p14:tracePt t="27356" x="9061450" y="3743325"/>
          <p14:tracePt t="27360" x="9075738" y="3763963"/>
          <p14:tracePt t="27374" x="9112250" y="3778250"/>
          <p14:tracePt t="27382" x="9147175" y="3792538"/>
          <p14:tracePt t="27389" x="9175750" y="3813175"/>
          <p14:tracePt t="27393" x="9190038" y="3827463"/>
          <p14:tracePt t="27406" x="9212263" y="3827463"/>
          <p14:tracePt t="27410" x="9226550" y="3841750"/>
          <p14:tracePt t="27430" x="9240838" y="3856038"/>
          <p14:tracePt t="27438" x="9247188" y="3863975"/>
          <p14:tracePt t="27456" x="9261475" y="3863975"/>
          <p14:tracePt t="27468" x="9261475" y="3878263"/>
          <p14:tracePt t="27550" x="9261475" y="3892550"/>
          <p14:tracePt t="27577" x="9275763" y="3892550"/>
          <p14:tracePt t="27590" x="9275763" y="3906838"/>
          <p14:tracePt t="27631" x="9275763" y="3913188"/>
          <p14:tracePt t="27688" x="9275763" y="3927475"/>
          <p14:tracePt t="27714" x="9261475" y="3927475"/>
          <p14:tracePt t="27731" x="9247188" y="3927475"/>
          <p14:tracePt t="27749" x="9240838" y="3927475"/>
          <p14:tracePt t="27754" x="9226550" y="3927475"/>
          <p14:tracePt t="27769" x="9212263" y="3927475"/>
          <p14:tracePt t="27774" x="9197975" y="3927475"/>
          <p14:tracePt t="27780" x="9175750" y="3927475"/>
          <p14:tracePt t="27785" x="9147175" y="3927475"/>
          <p14:tracePt t="27799" x="9140825" y="3927475"/>
          <p14:tracePt t="27804" x="9112250" y="3927475"/>
          <p14:tracePt t="27814" x="9090025" y="3927475"/>
          <p14:tracePt t="27819" x="9061450" y="3913188"/>
          <p14:tracePt t="27825" x="9040813" y="3913188"/>
          <p14:tracePt t="27840" x="9012238" y="3906838"/>
          <p14:tracePt t="27844" x="8997950" y="3906838"/>
          <p14:tracePt t="27855" x="8975725" y="3892550"/>
          <p14:tracePt t="27860" x="8961438" y="3892550"/>
          <p14:tracePt t="27871" x="8947150" y="3878263"/>
          <p14:tracePt t="27876" x="8940800" y="3878263"/>
          <p14:tracePt t="27893" x="8912225" y="3863975"/>
          <p14:tracePt t="27899" x="8897938" y="3863975"/>
          <p14:tracePt t="27903" x="8897938" y="3856038"/>
          <p14:tracePt t="27907" x="8891588" y="3856038"/>
          <p14:tracePt t="27920" x="8877300" y="3841750"/>
          <p14:tracePt t="27948" x="8848725" y="3813175"/>
          <p14:tracePt t="27969" x="8834438" y="3806825"/>
          <p14:tracePt t="27985" x="8834438" y="3792538"/>
          <p14:tracePt t="27988" x="8826500" y="3778250"/>
          <p14:tracePt t="28010" x="8826500" y="3763963"/>
          <p14:tracePt t="28016" x="8826500" y="3757613"/>
          <p14:tracePt t="28033" x="8826500" y="3743325"/>
          <p14:tracePt t="28059" x="8826500" y="3729038"/>
          <p14:tracePt t="28087" x="8826500" y="3714750"/>
          <p14:tracePt t="28108" x="8834438" y="3714750"/>
          <p14:tracePt t="28118" x="8848725" y="3706813"/>
          <p14:tracePt t="28147" x="8863013" y="3692525"/>
          <p14:tracePt t="28151" x="8891588" y="3678238"/>
          <p14:tracePt t="28159" x="8891588" y="3663950"/>
          <p14:tracePt t="28166" x="8897938" y="3663950"/>
          <p14:tracePt t="28178" x="8912225" y="3657600"/>
          <p14:tracePt t="28182" x="8926513" y="3643313"/>
          <p14:tracePt t="28197" x="8940800" y="3643313"/>
          <p14:tracePt t="28203" x="8947150" y="3643313"/>
          <p14:tracePt t="28207" x="8961438" y="3629025"/>
          <p14:tracePt t="28218" x="8975725" y="3614738"/>
          <p14:tracePt t="28223" x="8990013" y="3614738"/>
          <p14:tracePt t="28236" x="9012238" y="3606800"/>
          <p14:tracePt t="28246" x="9026525" y="3606800"/>
          <p14:tracePt t="28251" x="9040813" y="3592513"/>
          <p14:tracePt t="28254" x="9061450" y="3592513"/>
          <p14:tracePt t="28269" x="9075738" y="3592513"/>
          <p14:tracePt t="28277" x="9090025" y="3592513"/>
          <p14:tracePt t="28281" x="9097963" y="3578225"/>
          <p14:tracePt t="28291" x="9126538" y="3578225"/>
          <p14:tracePt t="28296" x="9147175" y="3578225"/>
          <p14:tracePt t="28301" x="9161463" y="3578225"/>
          <p14:tracePt t="28316" x="9197975" y="3578225"/>
          <p14:tracePt t="28320" x="9212263" y="3578225"/>
          <p14:tracePt t="28330" x="9240838" y="3578225"/>
          <p14:tracePt t="28341" x="9261475" y="3578225"/>
          <p14:tracePt t="28347" x="9290050" y="3578225"/>
          <p14:tracePt t="28351" x="9312275" y="3578225"/>
          <p14:tracePt t="28360" x="9326563" y="3578225"/>
          <p14:tracePt t="28371" x="9347200" y="3563938"/>
          <p14:tracePt t="28376" x="9361488" y="3563938"/>
          <p14:tracePt t="28389" x="9390063" y="3563938"/>
          <p14:tracePt t="28404" x="9410700" y="3563938"/>
          <p14:tracePt t="28411" x="9439275" y="3563938"/>
          <p14:tracePt t="28415" x="9461500" y="3563938"/>
          <p14:tracePt t="28425" x="9475788" y="3563938"/>
          <p14:tracePt t="28430" x="9490075" y="3563938"/>
          <p14:tracePt t="28443" x="9504363" y="3563938"/>
          <p14:tracePt t="28448" x="9510713" y="3563938"/>
          <p14:tracePt t="28464" x="9553575" y="3563938"/>
          <p14:tracePt t="28474" x="9561513" y="3563938"/>
          <p14:tracePt t="28480" x="9575800" y="3563938"/>
          <p14:tracePt t="28491" x="9590088" y="3563938"/>
          <p14:tracePt t="28497" x="9604375" y="3578225"/>
          <p14:tracePt t="28503" x="9610725" y="3578225"/>
          <p14:tracePt t="28530" x="9625013" y="3578225"/>
          <p14:tracePt t="28535" x="9653588" y="3592513"/>
          <p14:tracePt t="28538" x="9661525" y="3592513"/>
          <p14:tracePt t="28542" x="9675813" y="3592513"/>
          <p14:tracePt t="28560" x="9690100" y="3592513"/>
          <p14:tracePt t="28571" x="9690100" y="3606800"/>
          <p14:tracePt t="28594" x="9704388" y="3606800"/>
          <p14:tracePt t="28607" x="9704388" y="3614738"/>
          <p14:tracePt t="28639" x="9710738" y="3614738"/>
          <p14:tracePt t="28653" x="9710738" y="3629025"/>
          <p14:tracePt t="28707" x="9725025" y="3629025"/>
          <p14:tracePt t="28716" x="9725025" y="3643313"/>
          <p14:tracePt t="28735" x="9739313" y="3643313"/>
          <p14:tracePt t="28748" x="9753600" y="3643313"/>
          <p14:tracePt t="28764" x="9759950" y="3657600"/>
          <p14:tracePt t="28768" x="9774238" y="3657600"/>
          <p14:tracePt t="28782" x="9788525" y="3657600"/>
          <p14:tracePt t="28787" x="9802813" y="3663950"/>
          <p14:tracePt t="28799" x="9810750" y="3663950"/>
          <p14:tracePt t="28803" x="9810750" y="3678238"/>
          <p14:tracePt t="28815" x="9825038" y="3678238"/>
          <p14:tracePt t="28819" x="9839325" y="3692525"/>
          <p14:tracePt t="28832" x="9853613" y="3692525"/>
          <p14:tracePt t="28841" x="9859963" y="3692525"/>
          <p14:tracePt t="28856" x="9859963" y="3706813"/>
          <p14:tracePt t="28872" x="9874250" y="3706813"/>
          <p14:tracePt t="28877" x="9874250" y="3714750"/>
          <p14:tracePt t="28893" x="9888538" y="3714750"/>
          <p14:tracePt t="28898" x="9888538" y="3729038"/>
          <p14:tracePt t="28929" x="9888538" y="3743325"/>
          <p14:tracePt t="28973" x="9888538" y="3757613"/>
          <p14:tracePt t="29041" x="9888538" y="3763963"/>
          <p14:tracePt t="29115" x="9888538" y="3778250"/>
          <p14:tracePt t="29120" x="9874250" y="3778250"/>
          <p14:tracePt t="29139" x="9874250" y="3792538"/>
          <p14:tracePt t="29177" x="9859963" y="3792538"/>
          <p14:tracePt t="29226" x="9853613" y="3792538"/>
          <p14:tracePt t="29266" x="9839325" y="3792538"/>
          <p14:tracePt t="29288" x="9825038" y="3792538"/>
          <p14:tracePt t="29302" x="9825038" y="3806825"/>
          <p14:tracePt t="29320" x="9810750" y="3806825"/>
          <p14:tracePt t="29338" x="9802813" y="3806825"/>
          <p14:tracePt t="29361" x="9788525" y="3806825"/>
          <p14:tracePt t="29375" x="9774238" y="3813175"/>
          <p14:tracePt t="29386" x="9759950" y="3813175"/>
          <p14:tracePt t="29403" x="9753600" y="3813175"/>
          <p14:tracePt t="29415" x="9739313" y="3827463"/>
          <p14:tracePt t="29428" x="9725025" y="3827463"/>
          <p14:tracePt t="29440" x="9704388" y="3827463"/>
          <p14:tracePt t="29445" x="9675813" y="3827463"/>
          <p14:tracePt t="29458" x="9661525" y="3841750"/>
          <p14:tracePt t="29467" x="9653588" y="3841750"/>
          <p14:tracePt t="29471" x="9639300" y="3841750"/>
          <p14:tracePt t="29483" x="9610725" y="3841750"/>
          <p14:tracePt t="29487" x="9604375" y="3856038"/>
          <p14:tracePt t="29500" x="9575800" y="3856038"/>
          <p14:tracePt t="29504" x="9561513" y="3856038"/>
          <p14:tracePt t="29516" x="9539288" y="3856038"/>
          <p14:tracePt t="29521" x="9525000" y="3856038"/>
          <p14:tracePt t="29526" x="9510713" y="3856038"/>
          <p14:tracePt t="29549" x="9504363" y="3856038"/>
          <p14:tracePt t="29558" x="9461500" y="3863975"/>
          <p14:tracePt t="29562" x="9453563" y="3863975"/>
          <p14:tracePt t="29566" x="9439275" y="3863975"/>
          <p14:tracePt t="29580" x="9424988" y="3863975"/>
          <p14:tracePt t="29583" x="9410700" y="3863975"/>
          <p14:tracePt t="29594" x="9396413" y="3878263"/>
          <p14:tracePt t="29598" x="9390063" y="3878263"/>
          <p14:tracePt t="29611" x="9375775" y="3878263"/>
          <p14:tracePt t="29623" x="9347200" y="3878263"/>
          <p14:tracePt t="29630" x="9340850" y="3878263"/>
          <p14:tracePt t="29635" x="9326563" y="3878263"/>
          <p14:tracePt t="29646" x="9297988" y="3878263"/>
          <p14:tracePt t="29650" x="9290050" y="3878263"/>
          <p14:tracePt t="29659" x="9275763" y="3892550"/>
          <p14:tracePt t="29668" x="9261475" y="3892550"/>
          <p14:tracePt t="29672" x="9240838" y="3892550"/>
          <p14:tracePt t="29685" x="9226550" y="3892550"/>
          <p14:tracePt t="29697" x="9212263" y="3892550"/>
          <p14:tracePt t="29701" x="9197975" y="3892550"/>
          <p14:tracePt t="29706" x="9190038" y="3892550"/>
          <p14:tracePt t="29717" x="9175750" y="3892550"/>
          <p14:tracePt t="29722" x="9161463" y="3892550"/>
          <p14:tracePt t="29734" x="9147175" y="3892550"/>
          <p14:tracePt t="29738" x="9140825" y="3892550"/>
          <p14:tracePt t="29743" x="9126538" y="3878263"/>
          <p14:tracePt t="29763" x="9097963" y="3863975"/>
          <p14:tracePt t="29767" x="9090025" y="3863975"/>
          <p14:tracePt t="29783" x="9075738" y="3863975"/>
          <p14:tracePt t="29787" x="9061450" y="3856038"/>
          <p14:tracePt t="29792" x="9047163" y="3841750"/>
          <p14:tracePt t="29807" x="9040813" y="3827463"/>
          <p14:tracePt t="29828" x="9026525" y="3827463"/>
          <p14:tracePt t="29833" x="8997950" y="3806825"/>
          <p14:tracePt t="29836" x="8990013" y="3792538"/>
          <p14:tracePt t="29840" x="8961438" y="3778250"/>
          <p14:tracePt t="29856" x="8947150" y="3763963"/>
          <p14:tracePt t="29872" x="8940800" y="3757613"/>
          <p14:tracePt t="29888" x="8926513" y="3743325"/>
          <p14:tracePt t="29893" x="8897938" y="3714750"/>
          <p14:tracePt t="29897" x="8897938" y="3706813"/>
          <p14:tracePt t="29911" x="8897938" y="3692525"/>
          <p14:tracePt t="29915" x="8891588" y="3692525"/>
          <p14:tracePt t="29936" x="8891588" y="3678238"/>
          <p14:tracePt t="29940" x="8891588" y="3657600"/>
          <p14:tracePt t="29948" x="8891588" y="3643313"/>
          <p14:tracePt t="29958" x="8891588" y="3629025"/>
          <p14:tracePt t="29963" x="8891588" y="3614738"/>
          <p14:tracePt t="29988" x="8891588" y="3592513"/>
          <p14:tracePt t="30000" x="8891588" y="3578225"/>
          <p14:tracePt t="30016" x="8891588" y="3563938"/>
          <p14:tracePt t="30033" x="8897938" y="3557588"/>
          <p14:tracePt t="30047" x="8912225" y="3557588"/>
          <p14:tracePt t="30065" x="8912225" y="3543300"/>
          <p14:tracePt t="30074" x="8926513" y="3543300"/>
          <p14:tracePt t="30078" x="8940800" y="3529013"/>
          <p14:tracePt t="30082" x="8947150" y="3529013"/>
          <p14:tracePt t="30097" x="8975725" y="3506788"/>
          <p14:tracePt t="30109" x="8997950" y="3506788"/>
          <p14:tracePt t="30114" x="9040813" y="3478213"/>
          <p14:tracePt t="30118" x="9075738" y="3463925"/>
          <p14:tracePt t="30122" x="9126538" y="3457575"/>
          <p14:tracePt t="30137" x="9175750" y="3443288"/>
          <p14:tracePt t="30141" x="9226550" y="3414713"/>
          <p14:tracePt t="30153" x="9275763" y="3414713"/>
          <p14:tracePt t="30158" x="9340850" y="3400425"/>
          <p14:tracePt t="30164" x="9396413" y="3400425"/>
          <p14:tracePt t="30175" x="9453563" y="3400425"/>
          <p14:tracePt t="30184" x="9504363" y="3400425"/>
          <p14:tracePt t="30191" x="9561513" y="3400425"/>
          <p14:tracePt t="30196" x="9604375" y="3400425"/>
          <p14:tracePt t="30206" x="9639300" y="3400425"/>
          <p14:tracePt t="30211" x="9690100" y="3400425"/>
          <p14:tracePt t="30233" x="9759950" y="3400425"/>
          <p14:tracePt t="30238" x="9802813" y="3414713"/>
          <p14:tracePt t="30251" x="9810750" y="3414713"/>
          <p14:tracePt t="30255" x="9853613" y="3429000"/>
          <p14:tracePt t="30260" x="9874250" y="3443288"/>
          <p14:tracePt t="30273" x="9902825" y="3443288"/>
          <p14:tracePt t="30281" x="9910763" y="3457575"/>
          <p14:tracePt t="30294" x="9939338" y="3463925"/>
          <p14:tracePt t="30302" x="9974263" y="3478213"/>
          <p14:tracePt t="30317" x="9988550" y="3492500"/>
          <p14:tracePt t="30327" x="9988550" y="3506788"/>
          <p14:tracePt t="30342" x="10002838" y="3506788"/>
          <p14:tracePt t="30353" x="10002838" y="3514725"/>
          <p14:tracePt t="30357" x="10017125" y="3514725"/>
          <p14:tracePt t="30373" x="10017125" y="3529013"/>
          <p14:tracePt t="30400" x="10017125" y="3543300"/>
          <p14:tracePt t="30440" x="10017125" y="3557588"/>
          <p14:tracePt t="30464" x="10017125" y="3563938"/>
          <p14:tracePt t="30524" x="10017125" y="3578225"/>
          <p14:tracePt t="30581" x="10017125" y="3592513"/>
          <p14:tracePt t="30590" x="10002838" y="3592513"/>
          <p14:tracePt t="30636" x="9988550" y="3592513"/>
          <p14:tracePt t="30668" x="9974263" y="3606800"/>
          <p14:tracePt t="30708" x="9959975" y="3614738"/>
          <p14:tracePt t="30739" x="9953625" y="3629025"/>
          <p14:tracePt t="30748" x="9953625" y="3643313"/>
          <p14:tracePt t="30752" x="9939338" y="3657600"/>
          <p14:tracePt t="30758" x="9925050" y="3663950"/>
          <p14:tracePt t="30772" x="9910763" y="3663950"/>
          <p14:tracePt t="30777" x="9888538" y="3678238"/>
          <p14:tracePt t="30789" x="9859963" y="3706813"/>
          <p14:tracePt t="30794" x="9853613" y="3714750"/>
          <p14:tracePt t="30800" x="9802813" y="3729038"/>
          <p14:tracePt t="30816" x="9774238" y="3743325"/>
          <p14:tracePt t="30821" x="9739313" y="3757613"/>
          <p14:tracePt t="30833" x="9710738" y="3763963"/>
          <p14:tracePt t="30837" x="9704388" y="3778250"/>
          <p14:tracePt t="30841" x="9639300" y="3792538"/>
          <p14:tracePt t="30857" x="9604375" y="3806825"/>
          <p14:tracePt t="30864" x="9561513" y="3813175"/>
          <p14:tracePt t="30871" x="9525000" y="3827463"/>
          <p14:tracePt t="30875" x="9490075" y="3841750"/>
          <p14:tracePt t="30880" x="9453563" y="3841750"/>
          <p14:tracePt t="30897" x="9396413" y="3856038"/>
          <p14:tracePt t="30907" x="9361488" y="3856038"/>
          <p14:tracePt t="30921" x="9326563" y="3863975"/>
          <p14:tracePt t="30925" x="9290050" y="3863975"/>
          <p14:tracePt t="30930" x="9261475" y="3863975"/>
          <p14:tracePt t="30944" x="9226550" y="3863975"/>
          <p14:tracePt t="30955" x="9212263" y="3863975"/>
          <p14:tracePt t="30960" x="9175750" y="3863975"/>
          <p14:tracePt t="30964" x="9147175" y="3863975"/>
          <p14:tracePt t="30968" x="9140825" y="3863975"/>
          <p14:tracePt t="30984" x="9112250" y="3863975"/>
          <p14:tracePt t="30988" x="9097963" y="3863975"/>
          <p14:tracePt t="30992" x="9090025" y="3863975"/>
          <p14:tracePt t="31005" x="9061450" y="3863975"/>
          <p14:tracePt t="31022" x="9047163" y="3863975"/>
          <p14:tracePt t="31026" x="9040813" y="3863975"/>
          <p14:tracePt t="31051" x="9026525" y="3863975"/>
          <p14:tracePt t="31077" x="9026525" y="3856038"/>
          <p14:tracePt t="31090" x="9012238" y="3856038"/>
          <p14:tracePt t="31115" x="9012238" y="3841750"/>
          <p14:tracePt t="31150" x="8997950" y="3841750"/>
          <p14:tracePt t="31165" x="8997950" y="3827463"/>
          <p14:tracePt t="31186" x="8990013" y="3827463"/>
          <p14:tracePt t="31199" x="8975725" y="3813175"/>
          <p14:tracePt t="31203" x="8961438" y="3813175"/>
          <p14:tracePt t="31221" x="8947150" y="3813175"/>
          <p14:tracePt t="31232" x="8940800" y="3806825"/>
          <p14:tracePt t="31248" x="8926513" y="3806825"/>
          <p14:tracePt t="31254" x="8912225" y="3792538"/>
          <p14:tracePt t="31272" x="8897938" y="3792538"/>
          <p14:tracePt t="31276" x="8891588" y="3778250"/>
          <p14:tracePt t="31294" x="8877300" y="3778250"/>
          <p14:tracePt t="31307" x="8863013" y="3778250"/>
          <p14:tracePt t="31319" x="8848725" y="3763963"/>
          <p14:tracePt t="31335" x="8834438" y="3763963"/>
          <p14:tracePt t="31355" x="8826500" y="3757613"/>
          <p14:tracePt t="31391" x="8826500" y="3743325"/>
          <p14:tracePt t="31401" x="8812213" y="3743325"/>
          <p14:tracePt t="31421" x="8812213" y="3729038"/>
          <p14:tracePt t="31460" x="8812213" y="3714750"/>
          <p14:tracePt t="31487" x="8812213" y="3706813"/>
          <p14:tracePt t="31500" x="8812213" y="3692525"/>
          <p14:tracePt t="31540" x="8812213" y="3678238"/>
          <p14:tracePt t="31573" x="8812213" y="3663950"/>
          <p14:tracePt t="31594" x="8826500" y="3663950"/>
          <p14:tracePt t="31610" x="8826500" y="3657600"/>
          <p14:tracePt t="31625" x="8834438" y="3657600"/>
          <p14:tracePt t="31642" x="8834438" y="3643313"/>
          <p14:tracePt t="31664" x="8848725" y="3643313"/>
          <p14:tracePt t="31687" x="8863013" y="3643313"/>
          <p14:tracePt t="31698" x="8863013" y="3629025"/>
          <p14:tracePt t="31720" x="8877300" y="3629025"/>
          <p14:tracePt t="31732" x="8877300" y="3614738"/>
          <p14:tracePt t="31738" x="8891588" y="3614738"/>
          <p14:tracePt t="31741" x="8897938" y="3614738"/>
          <p14:tracePt t="31755" x="8912225" y="3614738"/>
          <p14:tracePt t="31760" x="8926513" y="3606800"/>
          <p14:tracePt t="31768" x="8940800" y="3606800"/>
          <p14:tracePt t="31775" x="8947150" y="3606800"/>
          <p14:tracePt t="31787" x="8961438" y="3592513"/>
          <p14:tracePt t="31797" x="8990013" y="3592513"/>
          <p14:tracePt t="31801" x="8997950" y="3578225"/>
          <p14:tracePt t="31814" x="9012238" y="3578225"/>
          <p14:tracePt t="31818" x="9040813" y="3563938"/>
          <p14:tracePt t="31822" x="9061450" y="3563938"/>
          <p14:tracePt t="31841" x="9097963" y="3557588"/>
          <p14:tracePt t="31852" x="9126538" y="3557588"/>
          <p14:tracePt t="31856" x="9147175" y="3543300"/>
          <p14:tracePt t="31871" x="9175750" y="3543300"/>
          <p14:tracePt t="31875" x="9197975" y="3529013"/>
          <p14:tracePt t="31885" x="9212263" y="3529013"/>
          <p14:tracePt t="31896" x="9240838" y="3529013"/>
          <p14:tracePt t="31900" x="9247188" y="3529013"/>
          <p14:tracePt t="31904" x="9275763" y="3514725"/>
          <p14:tracePt t="31920" x="9326563" y="3514725"/>
          <p14:tracePt t="31933" x="9340850" y="3506788"/>
          <p14:tracePt t="31947" x="9361488" y="3506788"/>
          <p14:tracePt t="31952" x="9390063" y="3506788"/>
          <p14:tracePt t="31956" x="9410700" y="3506788"/>
          <p14:tracePt t="31960" x="9424988" y="3506788"/>
          <p14:tracePt t="31973" x="9453563" y="3506788"/>
          <p14:tracePt t="31977" x="9461500" y="3506788"/>
          <p14:tracePt t="31988" x="9490075" y="3506788"/>
          <p14:tracePt t="31992" x="9504363" y="3506788"/>
          <p14:tracePt t="32004" x="9525000" y="3506788"/>
          <p14:tracePt t="32013" x="9553575" y="3506788"/>
          <p14:tracePt t="32017" x="9575800" y="3506788"/>
          <p14:tracePt t="32030" x="9590088" y="3506788"/>
          <p14:tracePt t="32035" x="9610725" y="3506788"/>
          <p14:tracePt t="32048" x="9639300" y="3506788"/>
          <p14:tracePt t="32052" x="9653588" y="3506788"/>
          <p14:tracePt t="32056" x="9675813" y="3506788"/>
          <p14:tracePt t="32069" x="9704388" y="3506788"/>
          <p14:tracePt t="32074" x="9710738" y="3506788"/>
          <p14:tracePt t="32097" x="9759950" y="3506788"/>
          <p14:tracePt t="32101" x="9788525" y="3506788"/>
          <p14:tracePt t="32105" x="9802813" y="3506788"/>
          <p14:tracePt t="32116" x="9825038" y="3506788"/>
          <p14:tracePt t="32124" x="9839325" y="3514725"/>
          <p14:tracePt t="32134" x="9853613" y="3514725"/>
          <p14:tracePt t="32158" x="9874250" y="3514725"/>
          <p14:tracePt t="32163" x="9910763" y="3543300"/>
          <p14:tracePt t="32175" x="9939338" y="3543300"/>
          <p14:tracePt t="32180" x="9953625" y="3557588"/>
          <p14:tracePt t="32192" x="9959975" y="3563938"/>
          <p14:tracePt t="32197" x="9974263" y="3563938"/>
          <p14:tracePt t="32201" x="9988550" y="3578225"/>
          <p14:tracePt t="32220" x="10017125" y="3606800"/>
          <p14:tracePt t="32238" x="10025063" y="3614738"/>
          <p14:tracePt t="32266" x="10039350" y="3643313"/>
          <p14:tracePt t="32284" x="10039350" y="3657600"/>
          <p14:tracePt t="32321" x="10039350" y="3663950"/>
          <p14:tracePt t="32324" x="10039350" y="3678238"/>
          <p14:tracePt t="32353" x="10039350" y="3692525"/>
          <p14:tracePt t="32368" x="10039350" y="3706813"/>
          <p14:tracePt t="32380" x="10025063" y="3714750"/>
          <p14:tracePt t="32401" x="10017125" y="3729038"/>
          <p14:tracePt t="32417" x="10002838" y="3743325"/>
          <p14:tracePt t="32453" x="9988550" y="3757613"/>
          <p14:tracePt t="32466" x="9974263" y="3757613"/>
          <p14:tracePt t="32471" x="9974263" y="3763963"/>
          <p14:tracePt t="32504" x="9959975" y="3763963"/>
          <p14:tracePt t="32519" x="9953625" y="3763963"/>
          <p14:tracePt t="32530" x="9939338" y="3763963"/>
          <p14:tracePt t="32547" x="9925050" y="3778250"/>
          <p14:tracePt t="32554" x="9910763" y="3778250"/>
          <p14:tracePt t="32558" x="9902825" y="3778250"/>
          <p14:tracePt t="32570" x="9888538" y="3778250"/>
          <p14:tracePt t="32576" x="9859963" y="3778250"/>
          <p14:tracePt t="32582" x="9839325" y="3778250"/>
          <p14:tracePt t="32594" x="9825038" y="3778250"/>
          <p14:tracePt t="32601" x="9788525" y="3778250"/>
          <p14:tracePt t="32608" x="9759950" y="3778250"/>
          <p14:tracePt t="32612" x="9739313" y="3763963"/>
          <p14:tracePt t="32625" x="9704388" y="3757613"/>
          <p14:tracePt t="32636" x="9661525" y="3757613"/>
          <p14:tracePt t="32641" x="9610725" y="3743325"/>
          <p14:tracePt t="32647" x="9575800" y="3729038"/>
          <p14:tracePt t="32654" x="9510713" y="3714750"/>
          <p14:tracePt t="32667" x="9453563" y="3706813"/>
          <p14:tracePt t="32672" x="9390063" y="3692525"/>
          <p14:tracePt t="32685" x="9312275" y="3678238"/>
          <p14:tracePt t="32691" x="9240838" y="3663950"/>
          <p14:tracePt t="32703" x="9147175" y="3643313"/>
          <p14:tracePt t="32707" x="9075738" y="3629025"/>
          <p14:tracePt t="32710" x="8997950" y="3606800"/>
          <p14:tracePt t="32717" x="8912225" y="3592513"/>
          <p14:tracePt t="32735" x="8763000" y="3543300"/>
          <p14:tracePt t="32755" x="8697913" y="3529013"/>
          <p14:tracePt t="32759" x="8634413" y="3506788"/>
          <p14:tracePt t="32773" x="8597900" y="3478213"/>
          <p14:tracePt t="32778" x="8562975" y="3463925"/>
          <p14:tracePt t="32782" x="8548688" y="3457575"/>
          <p14:tracePt t="32800" x="8528050" y="3443288"/>
          <p14:tracePt t="32811" x="8513763" y="3443288"/>
          <p14:tracePt t="32817" x="8513763" y="3429000"/>
          <p14:tracePt t="32827" x="8499475" y="3429000"/>
          <p14:tracePt t="32871" x="8485188" y="3429000"/>
          <p14:tracePt t="32941" x="8499475" y="3429000"/>
          <p14:tracePt t="32950" x="8528050" y="3429000"/>
          <p14:tracePt t="33256" x="8528050" y="3463925"/>
          <p14:tracePt t="33266" x="8513763" y="3492500"/>
          <p14:tracePt t="33276" x="8513763" y="3529013"/>
          <p14:tracePt t="33284" x="8499475" y="3563938"/>
          <p14:tracePt t="33293" x="8485188" y="3614738"/>
          <p14:tracePt t="33306" x="8477250" y="3657600"/>
          <p14:tracePt t="33310" x="8462963" y="3714750"/>
          <p14:tracePt t="33314" x="8448675" y="3763963"/>
          <p14:tracePt t="33326" x="8434388" y="3813175"/>
          <p14:tracePt t="33336" x="8428038" y="3878263"/>
          <p14:tracePt t="33339" x="8428038" y="3927475"/>
          <p14:tracePt t="33351" x="8428038" y="3956050"/>
          <p14:tracePt t="33354" x="8428038" y="4006850"/>
          <p14:tracePt t="33365" x="8428038" y="4027488"/>
          <p14:tracePt t="33375" x="8428038" y="4070350"/>
          <p14:tracePt t="33382" x="8428038" y="4092575"/>
          <p14:tracePt t="33386" x="8428038" y="4121150"/>
          <p14:tracePt t="33407" x="8428038" y="4127500"/>
          <p14:tracePt t="33418" x="8428038" y="4141788"/>
          <p14:tracePt t="46338" x="8385175" y="4141788"/>
          <p14:tracePt t="46351" x="8362950" y="4127500"/>
          <p14:tracePt t="46355" x="8328025" y="4121150"/>
          <p14:tracePt t="46367" x="8270875" y="4106863"/>
          <p14:tracePt t="46371" x="8248650" y="4092575"/>
          <p14:tracePt t="46384" x="8199438" y="4078288"/>
          <p14:tracePt t="46388" x="8148638" y="4078288"/>
          <p14:tracePt t="46399" x="8064500" y="4056063"/>
          <p14:tracePt t="46403" x="7964488" y="4041775"/>
          <p14:tracePt t="46413" x="7835900" y="4027488"/>
          <p14:tracePt t="46417" x="7770813" y="4027488"/>
          <p14:tracePt t="46432" x="7600950" y="4021138"/>
          <p14:tracePt t="46436" x="7458075" y="4021138"/>
          <p14:tracePt t="46447" x="7321550" y="4021138"/>
          <p14:tracePt t="46451" x="7186613" y="4021138"/>
          <p14:tracePt t="46460" x="7043738" y="4021138"/>
          <p14:tracePt t="46469" x="6908800" y="4021138"/>
          <p14:tracePt t="46473" x="6845300" y="4021138"/>
          <p14:tracePt t="46489" x="6745288" y="4021138"/>
          <p14:tracePt t="46498" x="6630988" y="4021138"/>
          <p14:tracePt t="46502" x="6545263" y="4006850"/>
          <p14:tracePt t="46506" x="6508750" y="4006850"/>
          <p14:tracePt t="46518" x="6445250" y="4006850"/>
          <p14:tracePt t="46534" x="6410325" y="3992563"/>
          <p14:tracePt t="46538" x="6373813" y="3978275"/>
          <p14:tracePt t="46541" x="6330950" y="3978275"/>
          <p14:tracePt t="46555" x="6324600" y="3963988"/>
          <p14:tracePt t="46559" x="6310313" y="3963988"/>
          <p14:tracePt t="46567" x="6296025" y="3963988"/>
          <p14:tracePt t="46651" x="6310313" y="3963988"/>
          <p14:tracePt t="46683" x="6324600" y="3963988"/>
          <p14:tracePt t="46710" x="6330950" y="3963988"/>
          <p14:tracePt t="46721" x="6345238" y="3963988"/>
          <p14:tracePt t="46725" x="6359525" y="3978275"/>
          <p14:tracePt t="46738" x="6373813" y="3978275"/>
          <p14:tracePt t="46742" x="6373813" y="3992563"/>
          <p14:tracePt t="46755" x="6381750" y="3992563"/>
          <p14:tracePt t="46758" x="6396038" y="4006850"/>
          <p14:tracePt t="46778" x="6410325" y="4021138"/>
          <p14:tracePt t="46801" x="6410325" y="4027488"/>
          <p14:tracePt t="46868" x="6396038" y="4041775"/>
          <p14:tracePt t="46881" x="6381750" y="4041775"/>
          <p14:tracePt t="46890" x="6381750" y="4056063"/>
          <p14:tracePt t="46899" x="6373813" y="4070350"/>
          <p14:tracePt t="46903" x="6359525" y="4078288"/>
          <p14:tracePt t="46913" x="6345238" y="4092575"/>
          <p14:tracePt t="46918" x="6330950" y="4092575"/>
          <p14:tracePt t="46928" x="6330950" y="4106863"/>
          <p14:tracePt t="46940" x="6324600" y="4106863"/>
          <p14:tracePt t="46944" x="6310313" y="4106863"/>
          <p14:tracePt t="46954" x="6310313" y="4121150"/>
          <p14:tracePt t="46957" x="6296025" y="4121150"/>
          <p14:tracePt t="46968" x="6281738" y="4121150"/>
          <p14:tracePt t="46982" x="6273800" y="4121150"/>
          <p14:tracePt t="46985" x="6259513" y="4121150"/>
          <p14:tracePt t="46989" x="6245225" y="4121150"/>
          <p14:tracePt t="47000" x="6224588" y="4106863"/>
          <p14:tracePt t="47015" x="6210300" y="4092575"/>
          <p14:tracePt t="47018" x="6181725" y="4092575"/>
          <p14:tracePt t="47022" x="6145213" y="4070350"/>
          <p14:tracePt t="47037" x="6096000" y="4041775"/>
          <p14:tracePt t="47048" x="6081713" y="4027488"/>
          <p14:tracePt t="47059" x="6061075" y="4021138"/>
          <p14:tracePt t="47064" x="6032500" y="4006850"/>
          <p14:tracePt t="47080" x="6010275" y="3992563"/>
          <p14:tracePt t="47084" x="5981700" y="3978275"/>
          <p14:tracePt t="47088" x="5961063" y="3978275"/>
          <p14:tracePt t="47099" x="5946775" y="3963988"/>
          <p14:tracePt t="47103" x="5918200" y="3956050"/>
          <p14:tracePt t="47114" x="5895975" y="3941763"/>
          <p14:tracePt t="47126" x="5881688" y="3927475"/>
          <p14:tracePt t="47133" x="5846763" y="3913188"/>
          <p14:tracePt t="47137" x="5832475" y="3892550"/>
          <p14:tracePt t="47144" x="5781675" y="3878263"/>
          <p14:tracePt t="47157" x="5761038" y="3856038"/>
          <p14:tracePt t="47163" x="5761038" y="3841750"/>
          <p14:tracePt t="47167" x="5718175" y="3806825"/>
          <p14:tracePt t="47184" x="5695950" y="3763963"/>
          <p14:tracePt t="47196" x="5695950" y="3757613"/>
          <p14:tracePt t="47200" x="5683250" y="3729038"/>
          <p14:tracePt t="47210" x="5683250" y="3714750"/>
          <p14:tracePt t="47227" x="5668963" y="3706813"/>
          <p14:tracePt t="47235" x="5668963" y="3692525"/>
          <p14:tracePt t="47254" x="5668963" y="3678238"/>
          <p14:tracePt t="47311" x="5683250" y="3678238"/>
          <p14:tracePt t="47322" x="5683250" y="3663950"/>
          <p14:tracePt t="47330" x="5710238" y="3663950"/>
          <p14:tracePt t="47337" x="5732463" y="3657600"/>
          <p14:tracePt t="47350" x="5746750" y="3643313"/>
          <p14:tracePt t="47354" x="5781675" y="3629025"/>
          <p14:tracePt t="47366" x="5818188" y="3614738"/>
          <p14:tracePt t="47370" x="5861050" y="3606800"/>
          <p14:tracePt t="47383" x="5895975" y="3592513"/>
          <p14:tracePt t="47387" x="5932488" y="3563938"/>
          <p14:tracePt t="47392" x="5981700" y="3557588"/>
          <p14:tracePt t="47406" x="6032500" y="3529013"/>
          <p14:tracePt t="47410" x="6096000" y="3514725"/>
          <p14:tracePt t="47422" x="6145213" y="3506788"/>
          <p14:tracePt t="47425" x="6196013" y="3492500"/>
          <p14:tracePt t="47440" x="6245225" y="3478213"/>
          <p14:tracePt t="47452" x="6345238" y="3457575"/>
          <p14:tracePt t="47463" x="6381750" y="3457575"/>
          <p14:tracePt t="47467" x="6410325" y="3443288"/>
          <p14:tracePt t="47476" x="6459538" y="3443288"/>
          <p14:tracePt t="47492" x="6496050" y="3443288"/>
          <p14:tracePt t="47497" x="6523038" y="3443288"/>
          <p14:tracePt t="47501" x="6559550" y="3443288"/>
          <p14:tracePt t="47508" x="6580188" y="3443288"/>
          <p14:tracePt t="47518" x="6608763" y="3443288"/>
          <p14:tracePt t="47522" x="6630988" y="3457575"/>
          <p14:tracePt t="47535" x="6645275" y="3463925"/>
          <p14:tracePt t="47543" x="6673850" y="3478213"/>
          <p14:tracePt t="47547" x="6688138" y="3492500"/>
          <p14:tracePt t="47554" x="6708775" y="3506788"/>
          <p14:tracePt t="47567" x="6723063" y="3514725"/>
          <p14:tracePt t="47577" x="6745288" y="3529013"/>
          <p14:tracePt t="47581" x="6759575" y="3543300"/>
          <p14:tracePt t="47596" x="6773863" y="3557588"/>
          <p14:tracePt t="47601" x="6788150" y="3563938"/>
          <p14:tracePt t="47605" x="6788150" y="3578225"/>
          <p14:tracePt t="47616" x="6794500" y="3592513"/>
          <p14:tracePt t="47620" x="6808788" y="3606800"/>
          <p14:tracePt t="47631" x="6808788" y="3614738"/>
          <p14:tracePt t="47635" x="6823075" y="3629025"/>
          <p14:tracePt t="47653" x="6823075" y="3643313"/>
          <p14:tracePt t="47672" x="6823075" y="3657600"/>
          <p14:tracePt t="47677" x="6837363" y="3663950"/>
          <p14:tracePt t="47691" x="6837363" y="3678238"/>
          <p14:tracePt t="47697" x="6837363" y="3692525"/>
          <p14:tracePt t="47702" x="6837363" y="3714750"/>
          <p14:tracePt t="47706" x="6837363" y="3729038"/>
          <p14:tracePt t="47733" x="6837363" y="3806825"/>
          <p14:tracePt t="47747" x="6837363" y="3841750"/>
          <p14:tracePt t="47751" x="6837363" y="3863975"/>
          <p14:tracePt t="47756" x="6837363" y="3913188"/>
          <p14:tracePt t="47769" x="6837363" y="3927475"/>
          <p14:tracePt t="47773" x="6837363" y="3963988"/>
          <p14:tracePt t="47789" x="6837363" y="3992563"/>
          <p14:tracePt t="47793" x="6837363" y="4027488"/>
          <p14:tracePt t="47798" x="6837363" y="4041775"/>
          <p14:tracePt t="47808" x="6823075" y="4070350"/>
          <p14:tracePt t="47814" x="6823075" y="4092575"/>
          <p14:tracePt t="47830" x="6808788" y="4121150"/>
          <p14:tracePt t="47835" x="6808788" y="4127500"/>
          <p14:tracePt t="47841" x="6808788" y="4141788"/>
          <p14:tracePt t="47846" x="6794500" y="4156075"/>
          <p14:tracePt t="47870" x="6788150" y="4170363"/>
          <p14:tracePt t="47876" x="6773863" y="4178300"/>
          <p14:tracePt t="47893" x="6745288" y="4178300"/>
          <p14:tracePt t="47905" x="6737350" y="4178300"/>
          <p14:tracePt t="47910" x="6708775" y="4178300"/>
          <p14:tracePt t="47922" x="6688138" y="4191000"/>
          <p14:tracePt t="47926" x="6645275" y="4191000"/>
          <p14:tracePt t="47938" x="6608763" y="4205288"/>
          <p14:tracePt t="47941" x="6559550" y="4205288"/>
          <p14:tracePt t="47955" x="6508750" y="4219575"/>
          <p14:tracePt t="47959" x="6445250" y="4219575"/>
          <p14:tracePt t="47973" x="6324600" y="4227513"/>
          <p14:tracePt t="47981" x="6245225" y="4241800"/>
          <p14:tracePt t="47997" x="6173788" y="4256088"/>
          <p14:tracePt t="48001" x="6110288" y="4256088"/>
          <p14:tracePt t="48012" x="6032500" y="4270375"/>
          <p14:tracePt t="48015" x="5961063" y="4270375"/>
          <p14:tracePt t="48026" x="5881688" y="4270375"/>
          <p14:tracePt t="48031" x="5810250" y="4270375"/>
          <p14:tracePt t="48043" x="5732463" y="4270375"/>
          <p14:tracePt t="48048" x="5668963" y="4270375"/>
          <p14:tracePt t="48060" x="5611813" y="4256088"/>
          <p14:tracePt t="48063" x="5546725" y="4227513"/>
          <p14:tracePt t="48074" x="5532438" y="4219575"/>
          <p14:tracePt t="48081" x="5483225" y="4191000"/>
          <p14:tracePt t="48088" x="5446713" y="4170363"/>
          <p14:tracePt t="48101" x="5418138" y="4141788"/>
          <p14:tracePt t="48113" x="5397500" y="4127500"/>
          <p14:tracePt t="48118" x="5368925" y="4106863"/>
          <p14:tracePt t="48121" x="5354638" y="4078288"/>
          <p14:tracePt t="48125" x="5346700" y="4056063"/>
          <p14:tracePt t="48140" x="5332413" y="4027488"/>
          <p14:tracePt t="48144" x="5318125" y="4006850"/>
          <p14:tracePt t="48156" x="5318125" y="3992563"/>
          <p14:tracePt t="48161" x="5303838" y="3963988"/>
          <p14:tracePt t="48173" x="5303838" y="3941763"/>
          <p14:tracePt t="48177" x="5303838" y="3927475"/>
          <p14:tracePt t="48188" x="5303838" y="3913188"/>
          <p14:tracePt t="48192" x="5303838" y="3892550"/>
          <p14:tracePt t="48204" x="5303838" y="3878263"/>
          <p14:tracePt t="48208" x="5303838" y="3863975"/>
          <p14:tracePt t="48219" x="5303838" y="3856038"/>
          <p14:tracePt t="48237" x="5318125" y="3827463"/>
          <p14:tracePt t="48241" x="5332413" y="3813175"/>
          <p14:tracePt t="48253" x="5354638" y="3806825"/>
          <p14:tracePt t="48258" x="5397500" y="3778250"/>
          <p14:tracePt t="48272" x="5432425" y="3757613"/>
          <p14:tracePt t="48277" x="5497513" y="3729038"/>
          <p14:tracePt t="48282" x="5546725" y="3706813"/>
          <p14:tracePt t="48308" x="5611813" y="3678238"/>
          <p14:tracePt t="48313" x="5795963" y="3629025"/>
          <p14:tracePt t="48325" x="5861050" y="3614738"/>
          <p14:tracePt t="48330" x="5918200" y="3606800"/>
          <p14:tracePt t="48342" x="5967413" y="3606800"/>
          <p14:tracePt t="48350" x="6018213" y="3606800"/>
          <p14:tracePt t="48354" x="6096000" y="3606800"/>
          <p14:tracePt t="48380" x="6130925" y="3606800"/>
          <p14:tracePt t="48385" x="6281738" y="3606800"/>
          <p14:tracePt t="48398" x="6330950" y="3614738"/>
          <p14:tracePt t="48402" x="6381750" y="3643313"/>
          <p14:tracePt t="48414" x="6430963" y="3663950"/>
          <p14:tracePt t="48419" x="6481763" y="3678238"/>
          <p14:tracePt t="48447" x="6530975" y="3706813"/>
          <p14:tracePt t="48451" x="6630988" y="3778250"/>
          <p14:tracePt t="48463" x="6694488" y="3827463"/>
          <p14:tracePt t="48467" x="6737350" y="3856038"/>
          <p14:tracePt t="48480" x="6759575" y="3892550"/>
          <p14:tracePt t="48492" x="6788150" y="3906838"/>
          <p14:tracePt t="48500" x="6823075" y="3956050"/>
          <p14:tracePt t="48504" x="6837363" y="3978275"/>
          <p14:tracePt t="48521" x="6859588" y="4006850"/>
          <p14:tracePt t="48535" x="6859588" y="4027488"/>
          <p14:tracePt t="48539" x="6873875" y="4041775"/>
          <p14:tracePt t="48552" x="6873875" y="4056063"/>
          <p14:tracePt t="48558" x="6873875" y="4070350"/>
          <p14:tracePt t="48575" x="6873875" y="4078288"/>
          <p14:tracePt t="48584" x="6873875" y="4092575"/>
          <p14:tracePt t="48587" x="6873875" y="4106863"/>
          <p14:tracePt t="48603" x="6873875" y="4121150"/>
          <p14:tracePt t="48613" x="6859588" y="4121150"/>
          <p14:tracePt t="48618" x="6859588" y="4127500"/>
          <p14:tracePt t="48630" x="6837363" y="4141788"/>
          <p14:tracePt t="48635" x="6823075" y="4170363"/>
          <p14:tracePt t="48646" x="6794500" y="4178300"/>
          <p14:tracePt t="48654" x="6773863" y="4191000"/>
          <p14:tracePt t="48658" x="6745288" y="4219575"/>
          <p14:tracePt t="48672" x="6708775" y="4241800"/>
          <p14:tracePt t="48677" x="6688138" y="4270375"/>
          <p14:tracePt t="48690" x="6673850" y="4276725"/>
          <p14:tracePt t="48694" x="6645275" y="4291013"/>
          <p14:tracePt t="48706" x="6623050" y="4319588"/>
          <p14:tracePt t="48710" x="6594475" y="4327525"/>
          <p14:tracePt t="48717" x="6580188" y="4327525"/>
          <p14:tracePt t="48730" x="6559550" y="4356100"/>
          <p14:tracePt t="48738" x="6545263" y="4356100"/>
          <p14:tracePt t="48759" x="6545263" y="4370388"/>
          <p14:tracePt t="48764" x="6530975" y="4370388"/>
          <p14:tracePt t="49035" x="6545263" y="4370388"/>
          <p14:tracePt t="49049" x="6580188" y="4370388"/>
          <p14:tracePt t="49057" x="6645275" y="4356100"/>
          <p14:tracePt t="49066" x="6737350" y="4356100"/>
          <p14:tracePt t="49070" x="6837363" y="4327525"/>
          <p14:tracePt t="49082" x="6958013" y="4327525"/>
          <p14:tracePt t="49085" x="7086600" y="4327525"/>
          <p14:tracePt t="49096" x="7223125" y="4327525"/>
          <p14:tracePt t="49105" x="7300913" y="4327525"/>
          <p14:tracePt t="49114" x="7535863" y="4327525"/>
          <p14:tracePt t="49118" x="7672388" y="4327525"/>
          <p14:tracePt t="49125" x="7821613" y="4327525"/>
          <p14:tracePt t="49136" x="7950200" y="4327525"/>
          <p14:tracePt t="49147" x="8021638" y="4341813"/>
          <p14:tracePt t="49151" x="8220075" y="4370388"/>
          <p14:tracePt t="49163" x="8362950" y="4391025"/>
          <p14:tracePt t="49172" x="8428038" y="4391025"/>
          <p14:tracePt t="49176" x="8634413" y="4427538"/>
          <p14:tracePt t="49188" x="8683625" y="4427538"/>
          <p14:tracePt t="49192" x="8797925" y="4441825"/>
          <p14:tracePt t="49200" x="8912225" y="4441825"/>
          <p14:tracePt t="49210" x="9012238" y="4456113"/>
          <p14:tracePt t="49221" x="9090025" y="4470400"/>
          <p14:tracePt t="49225" x="9161463" y="4476750"/>
          <p14:tracePt t="49239" x="9226550" y="4476750"/>
          <p14:tracePt t="49244" x="9261475" y="4491038"/>
          <p14:tracePt t="49248" x="9297988" y="4491038"/>
          <p14:tracePt t="49259" x="9340850" y="4491038"/>
          <p14:tracePt t="49264" x="9375775" y="4505325"/>
          <p14:tracePt t="49286" x="9396413" y="4505325"/>
          <p14:tracePt t="49293" x="9439275" y="4519613"/>
          <p14:tracePt t="49297" x="9461500" y="4519613"/>
          <p14:tracePt t="49313" x="9475788" y="4519613"/>
          <p14:tracePt t="49325" x="9490075" y="4519613"/>
          <p14:tracePt t="49333" x="9504363" y="4519613"/>
          <p14:tracePt t="49368" x="9510713" y="4519613"/>
          <p14:tracePt t="49401" x="9525000" y="4519613"/>
          <p14:tracePt t="49405" x="9539288" y="4519613"/>
          <p14:tracePt t="49419" x="9553575" y="4519613"/>
          <p14:tracePt t="49423" x="9561513" y="4519613"/>
          <p14:tracePt t="49434" x="9575800" y="4519613"/>
          <p14:tracePt t="49440" x="9590088" y="4519613"/>
          <p14:tracePt t="49453" x="9604375" y="4519613"/>
          <p14:tracePt t="49457" x="9610725" y="4519613"/>
          <p14:tracePt t="49468" x="9625013" y="4519613"/>
          <p14:tracePt t="49477" x="9639300" y="4519613"/>
          <p14:tracePt t="49482" x="9653588" y="4519613"/>
          <p14:tracePt t="49514" x="9661525" y="4519613"/>
          <p14:tracePt t="49599" x="9653588" y="4519613"/>
          <p14:tracePt t="49618" x="9639300" y="4519613"/>
          <p14:tracePt t="49635" x="9625013" y="4519613"/>
          <p14:tracePt t="49647" x="9604375" y="4519613"/>
          <p14:tracePt t="49653" x="9590088" y="4505325"/>
          <p14:tracePt t="49664" x="9575800" y="4505325"/>
          <p14:tracePt t="49667" x="9553575" y="4491038"/>
          <p14:tracePt t="49673" x="9525000" y="4491038"/>
          <p14:tracePt t="49685" x="9504363" y="4476750"/>
          <p14:tracePt t="49690" x="9475788" y="4476750"/>
          <p14:tracePt t="49702" x="9453563" y="4470400"/>
          <p14:tracePt t="49706" x="9439275" y="4470400"/>
          <p14:tracePt t="49718" x="9410700" y="4456113"/>
          <p14:tracePt t="49730" x="9390063" y="4441825"/>
          <p14:tracePt t="49734" x="9347200" y="4441825"/>
          <p14:tracePt t="49738" x="9340850" y="4427538"/>
          <p14:tracePt t="49754" x="9261475" y="4419600"/>
          <p14:tracePt t="49768" x="9247188" y="4419600"/>
          <p14:tracePt t="49772" x="9226550" y="4405313"/>
          <p14:tracePt t="49784" x="9197975" y="4405313"/>
          <p14:tracePt t="49791" x="9175750" y="4405313"/>
          <p14:tracePt t="49797" x="9147175" y="4391025"/>
          <p14:tracePt t="49808" x="9140825" y="4391025"/>
          <p14:tracePt t="49813" x="9112250" y="4376738"/>
          <p14:tracePt t="49822" x="9097963" y="4376738"/>
          <p14:tracePt t="49833" x="9075738" y="4376738"/>
          <p14:tracePt t="49840" x="9061450" y="4376738"/>
          <p14:tracePt t="49843" x="9047163" y="4376738"/>
          <p14:tracePt t="49854" x="9040813" y="4370388"/>
          <p14:tracePt t="49858" x="9012238" y="4370388"/>
          <p14:tracePt t="49871" x="8997950" y="4370388"/>
          <p14:tracePt t="49880" x="8990013" y="4370388"/>
          <p14:tracePt t="49884" x="8990013" y="4356100"/>
          <p14:tracePt t="49894" x="8975725" y="4356100"/>
          <p14:tracePt t="49905" x="8961438" y="4356100"/>
          <p14:tracePt t="49909" x="8947150" y="4341813"/>
          <p14:tracePt t="49938" x="8947150" y="4327525"/>
          <p14:tracePt t="49943" x="8940800" y="4327525"/>
          <p14:tracePt t="49964" x="8940800" y="4319588"/>
          <p14:tracePt t="49973" x="8940800" y="4305300"/>
          <p14:tracePt t="50002" x="8940800" y="4291013"/>
          <p14:tracePt t="50007" x="8940800" y="4276725"/>
          <p14:tracePt t="50030" x="8940800" y="4270375"/>
          <p14:tracePt t="50050" x="8940800" y="4256088"/>
          <p14:tracePt t="50074" x="8940800" y="4241800"/>
          <p14:tracePt t="50107" x="8947150" y="4227513"/>
          <p14:tracePt t="50113" x="8947150" y="4219575"/>
          <p14:tracePt t="50134" x="8947150" y="4205288"/>
          <p14:tracePt t="50163" x="8947150" y="4191000"/>
          <p14:tracePt t="50168" x="8961438" y="4191000"/>
          <p14:tracePt t="50189" x="8961438" y="4178300"/>
          <p14:tracePt t="50197" x="8975725" y="4178300"/>
          <p14:tracePt t="50208" x="8975725" y="4170363"/>
          <p14:tracePt t="50222" x="8975725" y="4156075"/>
          <p14:tracePt t="50247" x="8990013" y="4141788"/>
          <p14:tracePt t="50255" x="8990013" y="4127500"/>
          <p14:tracePt t="50275" x="8997950" y="4121150"/>
          <p14:tracePt t="50280" x="9012238" y="4106863"/>
          <p14:tracePt t="50292" x="9026525" y="4106863"/>
          <p14:tracePt t="50297" x="9040813" y="4092575"/>
          <p14:tracePt t="50304" x="9047163" y="4078288"/>
          <p14:tracePt t="50315" x="9075738" y="4056063"/>
          <p14:tracePt t="50319" x="9097963" y="4041775"/>
          <p14:tracePt t="50325" x="9112250" y="4027488"/>
          <p14:tracePt t="50340" x="9147175" y="4006850"/>
          <p14:tracePt t="50344" x="9175750" y="3992563"/>
          <p14:tracePt t="50356" x="9212263" y="3978275"/>
          <p14:tracePt t="50360" x="9240838" y="3963988"/>
          <p14:tracePt t="50374" x="9275763" y="3956050"/>
          <p14:tracePt t="50380" x="9312275" y="3927475"/>
          <p14:tracePt t="50389" x="9347200" y="3913188"/>
          <p14:tracePt t="50392" x="9390063" y="3906838"/>
          <p14:tracePt t="50406" x="9439275" y="3892550"/>
          <p14:tracePt t="50410" x="9475788" y="3878263"/>
          <p14:tracePt t="50423" x="9510713" y="3863975"/>
          <p14:tracePt t="50427" x="9539288" y="3863975"/>
          <p14:tracePt t="50431" x="9575800" y="3856038"/>
          <p14:tracePt t="50444" x="9610725" y="3856038"/>
          <p14:tracePt t="50452" x="9639300" y="3856038"/>
          <p14:tracePt t="50459" x="9675813" y="3856038"/>
          <p14:tracePt t="50463" x="9704388" y="3856038"/>
          <p14:tracePt t="50475" x="9710738" y="3856038"/>
          <p14:tracePt t="50480" x="9739313" y="3856038"/>
          <p14:tracePt t="50493" x="9759950" y="3856038"/>
          <p14:tracePt t="50497" x="9774238" y="3856038"/>
          <p14:tracePt t="50513" x="9788525" y="3856038"/>
          <p14:tracePt t="50518" x="9810750" y="3856038"/>
          <p14:tracePt t="50522" x="9825038" y="3856038"/>
          <p14:tracePt t="50535" x="9839325" y="3863975"/>
          <p14:tracePt t="50539" x="9859963" y="3863975"/>
          <p14:tracePt t="50543" x="9874250" y="3878263"/>
          <p14:tracePt t="50560" x="9902825" y="3878263"/>
          <p14:tracePt t="50579" x="9910763" y="3892550"/>
          <p14:tracePt t="50587" x="9959975" y="3913188"/>
          <p14:tracePt t="50592" x="9974263" y="3927475"/>
          <p14:tracePt t="50607" x="9988550" y="3941763"/>
          <p14:tracePt t="50618" x="10002838" y="3956050"/>
          <p14:tracePt t="50634" x="10017125" y="3956050"/>
          <p14:tracePt t="50639" x="10017125" y="3963988"/>
          <p14:tracePt t="50643" x="10025063" y="3978275"/>
          <p14:tracePt t="50663" x="10025063" y="3992563"/>
          <p14:tracePt t="50667" x="10039350" y="3992563"/>
          <p14:tracePt t="50676" x="10039350" y="4006850"/>
          <p14:tracePt t="50705" x="10039350" y="4027488"/>
          <p14:tracePt t="50714" x="10039350" y="4041775"/>
          <p14:tracePt t="50725" x="10039350" y="4056063"/>
          <p14:tracePt t="50730" x="10039350" y="4070350"/>
          <p14:tracePt t="50743" x="10025063" y="4078288"/>
          <p14:tracePt t="50766" x="10025063" y="4092575"/>
          <p14:tracePt t="50771" x="10002838" y="4127500"/>
          <p14:tracePt t="50786" x="10002838" y="4141788"/>
          <p14:tracePt t="50799" x="9988550" y="4141788"/>
          <p14:tracePt t="50814" x="9974263" y="4156075"/>
          <p14:tracePt t="50818" x="9959975" y="4170363"/>
          <p14:tracePt t="50833" x="9953625" y="4170363"/>
          <p14:tracePt t="50837" x="9925050" y="4178300"/>
          <p14:tracePt t="50849" x="9902825" y="4191000"/>
          <p14:tracePt t="50853" x="9874250" y="4205288"/>
          <p14:tracePt t="50864" x="9853613" y="4219575"/>
          <p14:tracePt t="50868" x="9810750" y="4227513"/>
          <p14:tracePt t="50882" x="9774238" y="4241800"/>
          <p14:tracePt t="50892" x="9725025" y="4256088"/>
          <p14:tracePt t="50897" x="9675813" y="4270375"/>
          <p14:tracePt t="50901" x="9625013" y="4276725"/>
          <p14:tracePt t="50906" x="9575800" y="4291013"/>
          <p14:tracePt t="50923" x="9475788" y="4291013"/>
          <p14:tracePt t="50942" x="9361488" y="4305300"/>
          <p14:tracePt t="50947" x="9297988" y="4319588"/>
          <p14:tracePt t="50959" x="9247188" y="4319588"/>
          <p14:tracePt t="50964" x="9190038" y="4319588"/>
          <p14:tracePt t="50976" x="9140825" y="4319588"/>
          <p14:tracePt t="50982" x="9090025" y="4319588"/>
          <p14:tracePt t="50986" x="9040813" y="4319588"/>
          <p14:tracePt t="50998" x="9026525" y="4319588"/>
          <p14:tracePt t="51010" x="8961438" y="4319588"/>
          <p14:tracePt t="51015" x="8940800" y="4319588"/>
          <p14:tracePt t="51020" x="8912225" y="4319588"/>
          <p14:tracePt t="51034" x="8891588" y="4305300"/>
          <p14:tracePt t="51038" x="8877300" y="4291013"/>
          <p14:tracePt t="51049" x="8848725" y="4276725"/>
          <p14:tracePt t="51056" x="8834438" y="4270375"/>
          <p14:tracePt t="51060" x="8834438" y="4256088"/>
          <p14:tracePt t="51081" x="8834438" y="4241800"/>
          <p14:tracePt t="51085" x="8834438" y="4227513"/>
          <p14:tracePt t="51097" x="8834438" y="4219575"/>
          <p14:tracePt t="51101" x="8834438" y="4205288"/>
          <p14:tracePt t="51118" x="8834438" y="4191000"/>
          <p14:tracePt t="51141" x="8834438" y="4178300"/>
          <p14:tracePt t="51143" x="8848725" y="4178300"/>
          <p14:tracePt t="51155" x="8848725" y="4170363"/>
          <p14:tracePt t="51201" x="8848725" y="4156075"/>
          <p14:tracePt t="51236" x="8848725" y="4141788"/>
          <p14:tracePt t="65742" x="8826500" y="4141788"/>
          <p14:tracePt t="65754" x="8783638" y="4141788"/>
          <p14:tracePt t="65764" x="8748713" y="4141788"/>
          <p14:tracePt t="65768" x="8712200" y="4141788"/>
          <p14:tracePt t="65780" x="8662988" y="4156075"/>
          <p14:tracePt t="65787" x="8612188" y="4170363"/>
          <p14:tracePt t="65800" x="8534400" y="4178300"/>
          <p14:tracePt t="65807" x="8477250" y="4191000"/>
          <p14:tracePt t="65813" x="8399463" y="4191000"/>
          <p14:tracePt t="65817" x="8334375" y="4205288"/>
          <p14:tracePt t="65832" x="8262938" y="4219575"/>
          <p14:tracePt t="65837" x="8170863" y="4219575"/>
          <p14:tracePt t="65840" x="8099425" y="4227513"/>
          <p14:tracePt t="65855" x="7999413" y="4241800"/>
          <p14:tracePt t="65858" x="7921625" y="4241800"/>
          <p14:tracePt t="65871" x="7821613" y="4241800"/>
          <p14:tracePt t="65875" x="7721600" y="4256088"/>
          <p14:tracePt t="65882" x="7621588" y="4256088"/>
          <p14:tracePt t="65891" x="7535863" y="4270375"/>
          <p14:tracePt t="65904" x="7372350" y="4276725"/>
          <p14:tracePt t="65908" x="7321550" y="4276725"/>
          <p14:tracePt t="65914" x="7208838" y="4276725"/>
          <p14:tracePt t="65931" x="7108825" y="4276725"/>
          <p14:tracePt t="65935" x="7023100" y="4291013"/>
          <p14:tracePt t="65939" x="6923088" y="4291013"/>
          <p14:tracePt t="65952" x="6837363" y="4291013"/>
          <p14:tracePt t="65957" x="6759575" y="4291013"/>
          <p14:tracePt t="65960" x="6673850" y="4291013"/>
          <p14:tracePt t="65976" x="6608763" y="4291013"/>
          <p14:tracePt t="65983" x="6545263" y="4291013"/>
          <p14:tracePt t="65986" x="6508750" y="4276725"/>
          <p14:tracePt t="65996" x="6473825" y="4276725"/>
          <p14:tracePt t="66003" x="6430963" y="4270375"/>
          <p14:tracePt t="66015" x="6396038" y="4256088"/>
          <p14:tracePt t="66027" x="6373813" y="4241800"/>
          <p14:tracePt t="66032" x="6359525" y="4241800"/>
          <p14:tracePt t="66036" x="6345238" y="4227513"/>
          <p14:tracePt t="66049" x="6330950" y="4227513"/>
          <p14:tracePt t="66053" x="6330950" y="4219575"/>
          <p14:tracePt t="66075" x="6324600" y="4219575"/>
          <p14:tracePt t="66346" x="6310313" y="4219575"/>
          <p14:tracePt t="66357" x="6296025" y="4205288"/>
          <p14:tracePt t="66367" x="6281738" y="4191000"/>
          <p14:tracePt t="66377" x="6245225" y="4170363"/>
          <p14:tracePt t="66382" x="6210300" y="4141788"/>
          <p14:tracePt t="66392" x="6173788" y="4121150"/>
          <p14:tracePt t="66401" x="6124575" y="4078288"/>
          <p14:tracePt t="66408" x="6061075" y="4056063"/>
          <p14:tracePt t="66413" x="5995988" y="4021138"/>
          <p14:tracePt t="66425" x="5918200" y="3978275"/>
          <p14:tracePt t="66430" x="5861050" y="3941763"/>
          <p14:tracePt t="66443" x="5795963" y="3913188"/>
          <p14:tracePt t="66448" x="5732463" y="3892550"/>
          <p14:tracePt t="66453" x="5668963" y="3856038"/>
          <p14:tracePt t="66466" x="5618163" y="3827463"/>
          <p14:tracePt t="66471" x="5561013" y="3806825"/>
          <p14:tracePt t="66480" x="5546725" y="3792538"/>
          <p14:tracePt t="66485" x="5503863" y="3757613"/>
          <p14:tracePt t="66501" x="5468938" y="3743325"/>
          <p14:tracePt t="66505" x="5446713" y="3714750"/>
          <p14:tracePt t="66509" x="5432425" y="3692525"/>
          <p14:tracePt t="66522" x="5418138" y="3663950"/>
          <p14:tracePt t="66526" x="5403850" y="3657600"/>
          <p14:tracePt t="66541" x="5403850" y="3643313"/>
          <p14:tracePt t="66547" x="5397500" y="3629025"/>
          <p14:tracePt t="66551" x="5397500" y="3614738"/>
          <p14:tracePt t="66563" x="5397500" y="3606800"/>
          <p14:tracePt t="66567" x="5397500" y="3592513"/>
          <p14:tracePt t="66584" x="5397500" y="3578225"/>
          <p14:tracePt t="66588" x="5403850" y="3563938"/>
          <p14:tracePt t="66591" x="5432425" y="3543300"/>
          <p14:tracePt t="66604" x="5468938" y="3529013"/>
          <p14:tracePt t="66610" x="5503863" y="3506788"/>
          <p14:tracePt t="66615" x="5546725" y="3478213"/>
          <p14:tracePt t="66624" x="5597525" y="3463925"/>
          <p14:tracePt t="66639" x="5661025" y="3443288"/>
          <p14:tracePt t="66643" x="5732463" y="3414713"/>
          <p14:tracePt t="66647" x="5810250" y="3400425"/>
          <p14:tracePt t="66664" x="5895975" y="3379788"/>
          <p14:tracePt t="66668" x="5967413" y="3379788"/>
          <p14:tracePt t="66671" x="6061075" y="3365500"/>
          <p14:tracePt t="66683" x="6159500" y="3365500"/>
          <p14:tracePt t="66687" x="6245225" y="3351213"/>
          <p14:tracePt t="66700" x="6330950" y="3351213"/>
          <p14:tracePt t="66713" x="6430963" y="3351213"/>
          <p14:tracePt t="66718" x="6523038" y="3351213"/>
          <p14:tracePt t="66721" x="6594475" y="3351213"/>
          <p14:tracePt t="66733" x="6659563" y="3351213"/>
          <p14:tracePt t="66740" x="6708775" y="3351213"/>
          <p14:tracePt t="66744" x="6759575" y="3365500"/>
          <p14:tracePt t="66753" x="6808788" y="3379788"/>
          <p14:tracePt t="66765" x="6823075" y="3394075"/>
          <p14:tracePt t="66769" x="6888163" y="3414713"/>
          <p14:tracePt t="66782" x="6908800" y="3443288"/>
          <p14:tracePt t="66786" x="6958013" y="3478213"/>
          <p14:tracePt t="66800" x="6986588" y="3492500"/>
          <p14:tracePt t="66804" x="6994525" y="3506788"/>
          <p14:tracePt t="66808" x="7037388" y="3557588"/>
          <p14:tracePt t="66821" x="7058025" y="3578225"/>
          <p14:tracePt t="66825" x="7072313" y="3592513"/>
          <p14:tracePt t="66839" x="7108825" y="3629025"/>
          <p14:tracePt t="66863" x="7108825" y="3643313"/>
          <p14:tracePt t="66867" x="7137400" y="3663950"/>
          <p14:tracePt t="66874" x="7137400" y="3678238"/>
          <p14:tracePt t="66885" x="7137400" y="3692525"/>
          <p14:tracePt t="66889" x="7137400" y="3706813"/>
          <p14:tracePt t="66915" x="7137400" y="3729038"/>
          <p14:tracePt t="66919" x="7137400" y="3743325"/>
          <p14:tracePt t="66940" x="7137400" y="3757613"/>
          <p14:tracePt t="66944" x="7137400" y="3778250"/>
          <p14:tracePt t="66955" x="7123113" y="3792538"/>
          <p14:tracePt t="66960" x="7094538" y="3813175"/>
          <p14:tracePt t="66974" x="7058025" y="3856038"/>
          <p14:tracePt t="66981" x="7008813" y="3892550"/>
          <p14:tracePt t="66985" x="6958013" y="3927475"/>
          <p14:tracePt t="67000" x="6908800" y="3992563"/>
          <p14:tracePt t="67004" x="6845300" y="4056063"/>
          <p14:tracePt t="67007" x="6773863" y="4106863"/>
          <p14:tracePt t="67016" x="6708775" y="4170363"/>
          <p14:tracePt t="67034" x="6573838" y="4270375"/>
          <p14:tracePt t="67045" x="6496050" y="4319588"/>
          <p14:tracePt t="67057" x="6396038" y="4376738"/>
          <p14:tracePt t="67070" x="6373813" y="4376738"/>
          <p14:tracePt t="67074" x="6296025" y="4419600"/>
          <p14:tracePt t="67080" x="6259513" y="4427538"/>
          <p14:tracePt t="67091" x="6224588" y="4441825"/>
          <p14:tracePt t="67105" x="6173788" y="4456113"/>
          <p14:tracePt t="67109" x="6130925" y="4456113"/>
          <p14:tracePt t="67113" x="6096000" y="4456113"/>
          <p14:tracePt t="67126" x="6046788" y="4456113"/>
          <p14:tracePt t="67130" x="5995988" y="4456113"/>
          <p14:tracePt t="67143" x="5946775" y="4456113"/>
          <p14:tracePt t="67147" x="5895975" y="4456113"/>
          <p14:tracePt t="67157" x="5846763" y="4441825"/>
          <p14:tracePt t="67163" x="5795963" y="4427538"/>
          <p14:tracePt t="67170" x="5746750" y="4419600"/>
          <p14:tracePt t="67183" x="5695950" y="4391025"/>
          <p14:tracePt t="67187" x="5646738" y="4376738"/>
          <p14:tracePt t="67204" x="5597525" y="4370388"/>
          <p14:tracePt t="67210" x="5503863" y="4327525"/>
          <p14:tracePt t="67223" x="5468938" y="4305300"/>
          <p14:tracePt t="67228" x="5418138" y="4276725"/>
          <p14:tracePt t="67249" x="5397500" y="4270375"/>
          <p14:tracePt t="67253" x="5346700" y="4219575"/>
          <p14:tracePt t="67264" x="5332413" y="4191000"/>
          <p14:tracePt t="67268" x="5303838" y="4178300"/>
          <p14:tracePt t="67286" x="5297488" y="4156075"/>
          <p14:tracePt t="67291" x="5297488" y="4127500"/>
          <p14:tracePt t="67294" x="5283200" y="4106863"/>
          <p14:tracePt t="67305" x="5283200" y="4092575"/>
          <p14:tracePt t="67309" x="5283200" y="4078288"/>
          <p14:tracePt t="67320" x="5283200" y="4056063"/>
          <p14:tracePt t="67324" x="5283200" y="4041775"/>
          <p14:tracePt t="67336" x="5283200" y="4027488"/>
          <p14:tracePt t="67341" x="5303838" y="4006850"/>
          <p14:tracePt t="67353" x="5318125" y="3978275"/>
          <p14:tracePt t="67357" x="5354638" y="3956050"/>
          <p14:tracePt t="67369" x="5383213" y="3927475"/>
          <p14:tracePt t="67374" x="5418138" y="3906838"/>
          <p14:tracePt t="67387" x="5454650" y="3878263"/>
          <p14:tracePt t="67391" x="5497513" y="3856038"/>
          <p14:tracePt t="67394" x="5532438" y="3841750"/>
          <p14:tracePt t="67408" x="5583238" y="3813175"/>
          <p14:tracePt t="67414" x="5632450" y="3806825"/>
          <p14:tracePt t="67430" x="5668963" y="3792538"/>
          <p14:tracePt t="67437" x="5781675" y="3763963"/>
          <p14:tracePt t="67449" x="5861050" y="3757613"/>
          <p14:tracePt t="67453" x="5918200" y="3757613"/>
          <p14:tracePt t="67466" x="5995988" y="3743325"/>
          <p14:tracePt t="67481" x="6067425" y="3743325"/>
          <p14:tracePt t="67485" x="6224588" y="3743325"/>
          <p14:tracePt t="67496" x="6310313" y="3743325"/>
          <p14:tracePt t="67500" x="6381750" y="3743325"/>
          <p14:tracePt t="67509" x="6473825" y="3757613"/>
          <p14:tracePt t="67520" x="6530975" y="3778250"/>
          <p14:tracePt t="67524" x="6594475" y="3792538"/>
          <p14:tracePt t="67538" x="6659563" y="3813175"/>
          <p14:tracePt t="67547" x="6708775" y="3841750"/>
          <p14:tracePt t="67551" x="6745288" y="3863975"/>
          <p14:tracePt t="67557" x="6794500" y="3892550"/>
          <p14:tracePt t="67572" x="6808788" y="3906838"/>
          <p14:tracePt t="67576" x="6845300" y="3913188"/>
          <p14:tracePt t="67580" x="6873875" y="3941763"/>
          <p14:tracePt t="67599" x="6923088" y="3978275"/>
          <p14:tracePt t="67611" x="6937375" y="4006850"/>
          <p14:tracePt t="67616" x="6943725" y="4021138"/>
          <p14:tracePt t="67630" x="6943725" y="4027488"/>
          <p14:tracePt t="67635" x="6958013" y="4041775"/>
          <p14:tracePt t="67646" x="6958013" y="4056063"/>
          <p14:tracePt t="67650" x="6958013" y="4070350"/>
          <p14:tracePt t="67654" x="6958013" y="4078288"/>
          <p14:tracePt t="67666" x="6958013" y="4092575"/>
          <p14:tracePt t="67670" x="6958013" y="4121150"/>
          <p14:tracePt t="67678" x="6937375" y="4141788"/>
          <p14:tracePt t="67691" x="6908800" y="4178300"/>
          <p14:tracePt t="67697" x="6873875" y="4219575"/>
          <p14:tracePt t="67701" x="6823075" y="4256088"/>
          <p14:tracePt t="67718" x="6659563" y="4391025"/>
          <p14:tracePt t="67730" x="6573838" y="4441825"/>
          <p14:tracePt t="67740" x="6523038" y="4476750"/>
          <p14:tracePt t="67744" x="6424613" y="4519613"/>
          <p14:tracePt t="67756" x="6273800" y="4591050"/>
          <p14:tracePt t="67768" x="6159500" y="4633913"/>
          <p14:tracePt t="67772" x="6061075" y="4654550"/>
          <p14:tracePt t="67776" x="5946775" y="4683125"/>
          <p14:tracePt t="67789" x="5818188" y="4691063"/>
          <p14:tracePt t="67804" x="5568950" y="4691063"/>
          <p14:tracePt t="67808" x="5432425" y="4691063"/>
          <p14:tracePt t="67821" x="5297488" y="4691063"/>
          <p14:tracePt t="67826" x="5154613" y="4668838"/>
          <p14:tracePt t="67832" x="5105400" y="4654550"/>
          <p14:tracePt t="67844" x="4983163" y="4605338"/>
          <p14:tracePt t="67849" x="4883150" y="4570413"/>
          <p14:tracePt t="67865" x="4784725" y="4505325"/>
          <p14:tracePt t="67869" x="4691063" y="4456113"/>
          <p14:tracePt t="67872" x="4619625" y="4405313"/>
          <p14:tracePt t="67886" x="4541838" y="4327525"/>
          <p14:tracePt t="67890" x="4491038" y="4270375"/>
          <p14:tracePt t="67894" x="4441825" y="4205288"/>
          <p14:tracePt t="67905" x="4427538" y="4178300"/>
          <p14:tracePt t="67912" x="4406900" y="4141788"/>
          <p14:tracePt t="67927" x="4392613" y="4092575"/>
          <p14:tracePt t="67931" x="4392613" y="4070350"/>
          <p14:tracePt t="67935" x="4392613" y="4027488"/>
          <p14:tracePt t="67947" x="4392613" y="3978275"/>
          <p14:tracePt t="67959" x="4392613" y="3956050"/>
          <p14:tracePt t="67964" x="4406900" y="3927475"/>
          <p14:tracePt t="67968" x="4470400" y="3863975"/>
          <p14:tracePt t="67981" x="4541838" y="3813175"/>
          <p14:tracePt t="67984" x="4633913" y="3778250"/>
          <p14:tracePt t="67992" x="4741863" y="3714750"/>
          <p14:tracePt t="68006" x="4870450" y="3663950"/>
          <p14:tracePt t="68010" x="5005388" y="3629025"/>
          <p14:tracePt t="68018" x="5154613" y="3578225"/>
          <p14:tracePt t="68030" x="5318125" y="3543300"/>
          <p14:tracePt t="68035" x="5497513" y="3514725"/>
          <p14:tracePt t="68048" x="5668963" y="3506788"/>
          <p14:tracePt t="68052" x="5832475" y="3506788"/>
          <p14:tracePt t="68055" x="6018213" y="3506788"/>
          <p14:tracePt t="68071" x="6181725" y="3506788"/>
          <p14:tracePt t="68074" x="6345238" y="3506788"/>
          <p14:tracePt t="68092" x="6496050" y="3529013"/>
          <p14:tracePt t="68099" x="6559550" y="3543300"/>
          <p14:tracePt t="68103" x="6688138" y="3578225"/>
          <p14:tracePt t="68106" x="6794500" y="3629025"/>
          <p14:tracePt t="68118" x="6888163" y="3663950"/>
          <p14:tracePt t="68123" x="6972300" y="3706813"/>
          <p14:tracePt t="68134" x="7043738" y="3743325"/>
          <p14:tracePt t="68148" x="7108825" y="3792538"/>
          <p14:tracePt t="68152" x="7143750" y="3813175"/>
          <p14:tracePt t="68156" x="7172325" y="3827463"/>
          <p14:tracePt t="68163" x="7208838" y="3863975"/>
          <p14:tracePt t="68180" x="7237413" y="3892550"/>
          <p14:tracePt t="68192" x="7251700" y="3913188"/>
          <p14:tracePt t="68196" x="7272338" y="3956050"/>
          <p14:tracePt t="68209" x="7272338" y="3963988"/>
          <p14:tracePt t="68214" x="7272338" y="3978275"/>
          <p14:tracePt t="68218" x="7286625" y="3992563"/>
          <p14:tracePt t="68234" x="7286625" y="4006850"/>
          <p14:tracePt t="68239" x="7286625" y="4021138"/>
          <p14:tracePt t="68255" x="7286625" y="4027488"/>
          <p14:tracePt t="68259" x="7258050" y="4056063"/>
          <p14:tracePt t="68271" x="7237413" y="4070350"/>
          <p14:tracePt t="68275" x="7208838" y="4092575"/>
          <p14:tracePt t="68287" x="7158038" y="4121150"/>
          <p14:tracePt t="68291" x="7108825" y="4141788"/>
          <p14:tracePt t="68306" x="7058025" y="4170363"/>
          <p14:tracePt t="68313" x="6986588" y="4205288"/>
          <p14:tracePt t="68317" x="6908800" y="4227513"/>
          <p14:tracePt t="68321" x="6823075" y="4256088"/>
          <p14:tracePt t="68337" x="6673850" y="4276725"/>
          <p14:tracePt t="68351" x="6645275" y="4291013"/>
          <p14:tracePt t="68355" x="6594475" y="4291013"/>
          <p14:tracePt t="68367" x="6545263" y="4305300"/>
          <p14:tracePt t="68371" x="6508750" y="4305300"/>
          <p14:tracePt t="68387" x="6481763" y="4305300"/>
          <p14:tracePt t="68392" x="6459538" y="4305300"/>
          <p14:tracePt t="68397" x="6445250" y="4305300"/>
          <p14:tracePt t="68408" x="6424613" y="4291013"/>
          <p14:tracePt t="68414" x="6410325" y="4276725"/>
          <p14:tracePt t="68418" x="6396038" y="4270375"/>
          <p14:tracePt t="68447" x="6373813" y="4241800"/>
          <p14:tracePt t="68732" x="6396038" y="4241800"/>
          <p14:tracePt t="68742" x="6459538" y="4241800"/>
          <p14:tracePt t="68752" x="6545263" y="4241800"/>
          <p14:tracePt t="68761" x="6645275" y="4219575"/>
          <p14:tracePt t="68782" x="6788150" y="4205288"/>
          <p14:tracePt t="68786" x="7137400" y="4156075"/>
          <p14:tracePt t="68794" x="7335838" y="4141788"/>
          <p14:tracePt t="68808" x="7550150" y="4127500"/>
          <p14:tracePt t="68814" x="7764463" y="4106863"/>
          <p14:tracePt t="68817" x="8162925" y="4092575"/>
          <p14:tracePt t="68821" x="8299450" y="4092575"/>
          <p14:tracePt t="68836" x="8528050" y="4078288"/>
          <p14:tracePt t="68840" x="8961438" y="4078288"/>
          <p14:tracePt t="68852" x="9090025" y="4078288"/>
          <p14:tracePt t="68856" x="9326563" y="4070350"/>
          <p14:tracePt t="68867" x="9539288" y="4070350"/>
          <p14:tracePt t="68874" x="9739313" y="4070350"/>
          <p14:tracePt t="68877" x="9939338" y="4070350"/>
          <p14:tracePt t="68890" x="10117138" y="4070350"/>
          <p14:tracePt t="68902" x="10188575" y="4070350"/>
          <p14:tracePt t="68906" x="10323513" y="4070350"/>
          <p14:tracePt t="68910" x="10452100" y="4070350"/>
          <p14:tracePt t="68923" x="10537825" y="4070350"/>
          <p14:tracePt t="68934" x="10637838" y="4070350"/>
          <p14:tracePt t="68938" x="10729913" y="4070350"/>
          <p14:tracePt t="68942" x="10801350" y="4070350"/>
          <p14:tracePt t="68954" x="10866438" y="4078288"/>
          <p14:tracePt t="68970" x="10937875" y="4092575"/>
          <p14:tracePt t="68977" x="10979150" y="4092575"/>
          <p14:tracePt t="68992" x="11015663" y="4106863"/>
          <p14:tracePt t="68999" x="11036300" y="4106863"/>
          <p14:tracePt t="69002" x="11064875" y="4106863"/>
          <p14:tracePt t="69006" x="11079163" y="4121150"/>
          <p14:tracePt t="69019" x="11093450" y="4121150"/>
          <p14:tracePt t="69024" x="11101388" y="4121150"/>
          <p14:tracePt t="69040" x="11115675" y="4127500"/>
          <p14:tracePt t="69056" x="11129963" y="4127500"/>
          <p14:tracePt t="69068" x="11129963" y="4141788"/>
          <p14:tracePt t="69087" x="11129963" y="4156075"/>
          <p14:tracePt t="69121" x="11129963" y="4170363"/>
          <p14:tracePt t="69146" x="11115675" y="4170363"/>
          <p14:tracePt t="69160" x="11115675" y="4178300"/>
          <p14:tracePt t="69165" x="11101388" y="4178300"/>
          <p14:tracePt t="69169" x="11093450" y="4178300"/>
          <p14:tracePt t="69182" x="11079163" y="4178300"/>
          <p14:tracePt t="69186" x="11064875" y="4191000"/>
          <p14:tracePt t="69199" x="11050588" y="4191000"/>
          <p14:tracePt t="69203" x="11029950" y="4191000"/>
          <p14:tracePt t="69213" x="10987088" y="4191000"/>
          <p14:tracePt t="69217" x="10979150" y="4205288"/>
          <p14:tracePt t="69231" x="10929938" y="4205288"/>
          <p14:tracePt t="69235" x="10887075" y="4205288"/>
          <p14:tracePt t="69249" x="10852150" y="4205288"/>
          <p14:tracePt t="69253" x="10815638" y="4205288"/>
          <p14:tracePt t="69257" x="10752138" y="4205288"/>
          <p14:tracePt t="69271" x="10701338" y="4205288"/>
          <p14:tracePt t="69273" x="10652125" y="4205288"/>
          <p14:tracePt t="69282" x="10587038" y="4205288"/>
          <p14:tracePt t="69293" x="10517188" y="4205288"/>
          <p14:tracePt t="69301" x="10452100" y="4205288"/>
          <p14:tracePt t="69305" x="10374313" y="4219575"/>
          <p14:tracePt t="69316" x="10317163" y="4219575"/>
          <p14:tracePt t="69326" x="10237788" y="4219575"/>
          <p14:tracePt t="69331" x="10166350" y="4227513"/>
          <p14:tracePt t="69344" x="10102850" y="4227513"/>
          <p14:tracePt t="69349" x="10039350" y="4227513"/>
          <p14:tracePt t="69353" x="9974263" y="4227513"/>
          <p14:tracePt t="69368" x="9939338" y="4227513"/>
          <p14:tracePt t="69372" x="9910763" y="4227513"/>
          <p14:tracePt t="69384" x="9859963" y="4227513"/>
          <p14:tracePt t="69388" x="9825038" y="4241800"/>
          <p14:tracePt t="69405" x="9802813" y="4241800"/>
          <p14:tracePt t="69410" x="9774238" y="4241800"/>
          <p14:tracePt t="69414" x="9753600" y="4241800"/>
          <p14:tracePt t="69417" x="9739313" y="4241800"/>
          <p14:tracePt t="69430" x="9725025" y="4241800"/>
          <p14:tracePt t="69434" x="9710738" y="4241800"/>
          <p14:tracePt t="69454" x="9704388" y="4241800"/>
          <p14:tracePt t="69471" x="9704388" y="4256088"/>
          <p14:tracePt t="69514" x="9704388" y="4270375"/>
          <p14:tracePt t="69547" x="9704388" y="4276725"/>
          <p14:tracePt t="69557" x="9704388" y="4291013"/>
          <p14:tracePt t="69571" x="9690100" y="4291013"/>
          <p14:tracePt t="69584" x="9690100" y="4305300"/>
          <p14:tracePt t="69606" x="9675813" y="4305300"/>
          <p14:tracePt t="69619" x="9653588" y="4305300"/>
          <p14:tracePt t="69631" x="9639300" y="4305300"/>
          <p14:tracePt t="69642" x="9604375" y="4305300"/>
          <p14:tracePt t="69649" x="9575800" y="4305300"/>
          <p14:tracePt t="69652" x="9525000" y="4305300"/>
          <p14:tracePt t="69663" x="9490075" y="4305300"/>
          <p14:tracePt t="69672" x="9439275" y="4305300"/>
          <p14:tracePt t="69675" x="9390063" y="4305300"/>
          <p14:tracePt t="69690" x="9340850" y="4291013"/>
          <p14:tracePt t="69693" x="9297988" y="4276725"/>
          <p14:tracePt t="69706" x="9247188" y="4256088"/>
          <p14:tracePt t="69710" x="9197975" y="4241800"/>
          <p14:tracePt t="69725" x="9161463" y="4219575"/>
          <p14:tracePt t="69730" x="9126538" y="4191000"/>
          <p14:tracePt t="69734" x="9090025" y="4170363"/>
          <p14:tracePt t="69749" x="9047163" y="4141788"/>
          <p14:tracePt t="69758" x="9026525" y="4121150"/>
          <p14:tracePt t="69764" x="8975725" y="4078288"/>
          <p14:tracePt t="69768" x="8961438" y="4070350"/>
          <p14:tracePt t="69775" x="8940800" y="4041775"/>
          <p14:tracePt t="69791" x="8926513" y="4021138"/>
          <p14:tracePt t="69797" x="8897938" y="3992563"/>
          <p14:tracePt t="69801" x="8891588" y="3963988"/>
          <p14:tracePt t="69804" x="8877300" y="3956050"/>
          <p14:tracePt t="69820" x="8863013" y="3906838"/>
          <p14:tracePt t="69835" x="8848725" y="3892550"/>
          <p14:tracePt t="69839" x="8848725" y="3863975"/>
          <p14:tracePt t="69851" x="8848725" y="3841750"/>
          <p14:tracePt t="69855" x="8848725" y="3827463"/>
          <p14:tracePt t="69870" x="8848725" y="3813175"/>
          <p14:tracePt t="69875" x="8848725" y="3778250"/>
          <p14:tracePt t="69880" x="8848725" y="3763963"/>
          <p14:tracePt t="69891" x="8877300" y="3743325"/>
          <p14:tracePt t="69898" x="8912225" y="3714750"/>
          <p14:tracePt t="69902" x="8975725" y="3657600"/>
          <p14:tracePt t="69913" x="9040813" y="3614738"/>
          <p14:tracePt t="69917" x="9090025" y="3592513"/>
          <p14:tracePt t="69934" x="9312275" y="3492500"/>
          <p14:tracePt t="69947" x="9424988" y="3463925"/>
          <p14:tracePt t="69951" x="9475788" y="3457575"/>
          <p14:tracePt t="69965" x="9590088" y="3443288"/>
          <p14:tracePt t="69969" x="9704388" y="3429000"/>
          <p14:tracePt t="69973" x="9788525" y="3414713"/>
          <p14:tracePt t="69993" x="9974263" y="3414713"/>
          <p14:tracePt t="70002" x="10053638" y="3414713"/>
          <p14:tracePt t="70007" x="10139363" y="3429000"/>
          <p14:tracePt t="70018" x="10202863" y="3457575"/>
          <p14:tracePt t="70034" x="10323513" y="3514725"/>
          <p14:tracePt t="70038" x="10374313" y="3543300"/>
          <p14:tracePt t="70057" x="10466388" y="3614738"/>
          <p14:tracePt t="70068" x="10488613" y="3643313"/>
          <p14:tracePt t="70072" x="10517188" y="3678238"/>
          <p14:tracePt t="70087" x="10537825" y="3714750"/>
          <p14:tracePt t="70090" x="10537825" y="3729038"/>
          <p14:tracePt t="70094" x="10552113" y="3763963"/>
          <p14:tracePt t="70106" x="10552113" y="3792538"/>
          <p14:tracePt t="70118" x="10566400" y="3827463"/>
          <p14:tracePt t="70122" x="10566400" y="3856038"/>
          <p14:tracePt t="70134" x="10566400" y="3878263"/>
          <p14:tracePt t="70141" x="10566400" y="3906838"/>
          <p14:tracePt t="70148" x="10566400" y="3941763"/>
          <p14:tracePt t="70152" x="10566400" y="3956050"/>
          <p14:tracePt t="70163" x="10552113" y="3978275"/>
          <p14:tracePt t="70173" x="10523538" y="4006850"/>
          <p14:tracePt t="70177" x="10502900" y="4027488"/>
          <p14:tracePt t="70192" x="10474325" y="4041775"/>
          <p14:tracePt t="70197" x="10452100" y="4070350"/>
          <p14:tracePt t="70201" x="10402888" y="4078288"/>
          <p14:tracePt t="70210" x="10352088" y="4106863"/>
          <p14:tracePt t="70223" x="10302875" y="4121150"/>
          <p14:tracePt t="70227" x="10223500" y="4141788"/>
          <p14:tracePt t="70242" x="10153650" y="4156075"/>
          <p14:tracePt t="70253" x="10074275" y="4170363"/>
          <p14:tracePt t="70259" x="9810750" y="4219575"/>
          <p14:tracePt t="70263" x="9710738" y="4227513"/>
          <p14:tracePt t="70280" x="9653588" y="4241800"/>
          <p14:tracePt t="70286" x="9561513" y="4270375"/>
          <p14:tracePt t="70289" x="9461500" y="4276725"/>
          <p14:tracePt t="70305" x="9361488" y="4291013"/>
          <p14:tracePt t="70309" x="9290050" y="4291013"/>
          <p14:tracePt t="70314" x="9197975" y="4305300"/>
          <p14:tracePt t="70326" x="9140825" y="4305300"/>
          <p14:tracePt t="70330" x="9075738" y="4305300"/>
          <p14:tracePt t="70342" x="9047163" y="4305300"/>
          <p14:tracePt t="70347" x="8990013" y="4305300"/>
          <p14:tracePt t="70358" x="8947150" y="4305300"/>
          <p14:tracePt t="70369" x="8926513" y="4276725"/>
          <p14:tracePt t="70373" x="8897938" y="4270375"/>
          <p14:tracePt t="70376" x="8891588" y="4256088"/>
          <p14:tracePt t="70390" x="8863013" y="4227513"/>
          <p14:tracePt t="70394" x="8863013" y="4219575"/>
          <p14:tracePt t="70414" x="8848725" y="4205288"/>
          <p14:tracePt t="70418" x="8848725" y="4170363"/>
          <p14:tracePt t="70430" x="8848725" y="4156075"/>
          <p14:tracePt t="70434" x="8848725" y="4141788"/>
          <p14:tracePt t="70444" x="8848725" y="4127500"/>
          <p14:tracePt t="70457" x="8848725" y="4121150"/>
          <p14:tracePt t="70469" x="8863013" y="4106863"/>
          <p14:tracePt t="70473" x="8877300" y="4078288"/>
          <p14:tracePt t="70480" x="8891588" y="4070350"/>
          <p14:tracePt t="70483" x="8897938" y="4041775"/>
          <p14:tracePt t="70499" x="8912225" y="4027488"/>
          <p14:tracePt t="70510" x="8926513" y="4006850"/>
          <p14:tracePt t="70515" x="8940800" y="3992563"/>
          <p14:tracePt t="70519" x="8947150" y="3978275"/>
          <p14:tracePt t="70523" x="8961438" y="3963988"/>
          <p14:tracePt t="70540" x="8975725" y="3963988"/>
          <p14:tracePt t="70549" x="8990013" y="3956050"/>
          <p14:tracePt t="70557" x="8997950" y="3956050"/>
          <p14:tracePt t="70571" x="9012238" y="3956050"/>
          <p14:tracePt t="70598" x="9026525" y="3956050"/>
          <p14:tracePt t="71497" x="9012238" y="3956050"/>
          <p14:tracePt t="71508" x="8990013" y="3956050"/>
          <p14:tracePt t="71517" x="8947150" y="3956050"/>
          <p14:tracePt t="71527" x="8912225" y="3956050"/>
          <p14:tracePt t="71531" x="8863013" y="3956050"/>
          <p14:tracePt t="71541" x="8826500" y="3956050"/>
          <p14:tracePt t="71550" x="8683625" y="3956050"/>
          <p14:tracePt t="71554" x="8577263" y="3956050"/>
          <p14:tracePt t="71565" x="8462963" y="3956050"/>
          <p14:tracePt t="71575" x="8334375" y="3963988"/>
          <p14:tracePt t="71581" x="8185150" y="4006850"/>
          <p14:tracePt t="71585" x="8035925" y="4027488"/>
          <p14:tracePt t="71598" x="7850188" y="4078288"/>
          <p14:tracePt t="71605" x="7686675" y="4127500"/>
          <p14:tracePt t="71609" x="7507288" y="4178300"/>
          <p14:tracePt t="71625" x="7321550" y="4219575"/>
          <p14:tracePt t="71632" x="7143750" y="4276725"/>
          <p14:tracePt t="71638" x="6958013" y="4327525"/>
          <p14:tracePt t="71641" x="6788150" y="4376738"/>
          <p14:tracePt t="71657" x="6594475" y="4419600"/>
          <p14:tracePt t="71661" x="6430963" y="4456113"/>
          <p14:tracePt t="71674" x="6273800" y="4491038"/>
          <p14:tracePt t="71681" x="6124575" y="4527550"/>
          <p14:tracePt t="71685" x="5981700" y="4570413"/>
          <p14:tracePt t="71700" x="5846763" y="4605338"/>
          <p14:tracePt t="71704" x="5695950" y="4633913"/>
          <p14:tracePt t="71708" x="5632450" y="4640263"/>
          <p14:tracePt t="71723" x="5418138" y="4691063"/>
          <p14:tracePt t="71733" x="5318125" y="4719638"/>
          <p14:tracePt t="71748" x="5133975" y="4740275"/>
          <p14:tracePt t="71761" x="5054600" y="4754563"/>
          <p14:tracePt t="71766" x="4983163" y="4768850"/>
          <p14:tracePt t="71780" x="4933950" y="4768850"/>
          <p14:tracePt t="71784" x="4891088" y="4783138"/>
          <p14:tracePt t="71788" x="4856163" y="4783138"/>
          <p14:tracePt t="71800" x="4819650" y="4783138"/>
          <p14:tracePt t="71805" x="4791075" y="4783138"/>
          <p14:tracePt t="71819" x="4756150" y="4783138"/>
          <p14:tracePt t="72035" x="4733925" y="4783138"/>
          <p14:tracePt t="72046" x="4705350" y="4783138"/>
          <p14:tracePt t="72056" x="4684713" y="4783138"/>
          <p14:tracePt t="72066" x="4591050" y="4791075"/>
          <p14:tracePt t="72072" x="4519613" y="4819650"/>
          <p14:tracePt t="72084" x="4421188" y="4854575"/>
          <p14:tracePt t="72088" x="4378325" y="4868863"/>
          <p14:tracePt t="72099" x="4292600" y="4905375"/>
          <p14:tracePt t="72103" x="4192588" y="4940300"/>
          <p14:tracePt t="72115" x="4127500" y="4968875"/>
          <p14:tracePt t="72122" x="4057650" y="4989513"/>
          <p14:tracePt t="72126" x="4029075" y="5003800"/>
          <p14:tracePt t="72140" x="3978275" y="5032375"/>
          <p14:tracePt t="72144" x="3943350" y="5040313"/>
          <p14:tracePt t="72157" x="3906838" y="5054600"/>
          <p14:tracePt t="72160" x="3863975" y="5054600"/>
          <p14:tracePt t="72170" x="3857625" y="5054600"/>
          <p14:tracePt t="72174" x="3829050" y="5054600"/>
          <p14:tracePt t="72185" x="3814763" y="5054600"/>
          <p14:tracePt t="72188" x="3792538" y="5054600"/>
          <p14:tracePt t="72213" x="3778250" y="5054600"/>
          <p14:tracePt t="72326" x="3792538" y="5054600"/>
          <p14:tracePt t="72382" x="3792538" y="5068888"/>
          <p14:tracePt t="72414" x="3778250" y="5068888"/>
          <p14:tracePt t="72418" x="3757613" y="5089525"/>
          <p14:tracePt t="72429" x="3729038" y="5103813"/>
          <p14:tracePt t="72433" x="3706813" y="5118100"/>
          <p14:tracePt t="72447" x="3663950" y="5146675"/>
          <p14:tracePt t="72451" x="3629025" y="5168900"/>
          <p14:tracePt t="72455" x="3579813" y="5197475"/>
          <p14:tracePt t="72470" x="3529013" y="5218113"/>
          <p14:tracePt t="72474" x="3479800" y="5254625"/>
          <p14:tracePt t="72489" x="3414713" y="5283200"/>
          <p14:tracePt t="72494" x="3357563" y="5303838"/>
          <p14:tracePt t="72499" x="3294063" y="5332413"/>
          <p14:tracePt t="72516" x="3230563" y="5346700"/>
          <p14:tracePt t="72520" x="3179763" y="5367338"/>
          <p14:tracePt t="72527" x="3116263" y="5381625"/>
          <p14:tracePt t="72532" x="3051175" y="5395913"/>
          <p14:tracePt t="72536" x="2994025" y="5395913"/>
          <p14:tracePt t="72551" x="2930525" y="5403850"/>
          <p14:tracePt t="72555" x="2879725" y="5403850"/>
          <p14:tracePt t="72567" x="2816225" y="5403850"/>
          <p14:tracePt t="72571" x="2767013" y="5403850"/>
          <p14:tracePt t="72584" x="2716213" y="5403850"/>
          <p14:tracePt t="72588" x="2667000" y="5395913"/>
          <p14:tracePt t="72592" x="2652713" y="5381625"/>
          <p14:tracePt t="72610" x="2566988" y="5346700"/>
          <p14:tracePt t="72624" x="2530475" y="5346700"/>
          <p14:tracePt t="72630" x="2501900" y="5318125"/>
          <p14:tracePt t="72634" x="2452688" y="5303838"/>
          <p14:tracePt t="72653" x="2432050" y="5283200"/>
          <p14:tracePt t="72657" x="2389188" y="5268913"/>
          <p14:tracePt t="72661" x="2366963" y="5246688"/>
          <p14:tracePt t="72675" x="2332038" y="5218113"/>
          <p14:tracePt t="72681" x="2303463" y="5197475"/>
          <p14:tracePt t="72683" x="2281238" y="5183188"/>
          <p14:tracePt t="72693" x="2238375" y="5146675"/>
          <p14:tracePt t="72697" x="2217738" y="5118100"/>
          <p14:tracePt t="72715" x="2189163" y="5068888"/>
          <p14:tracePt t="72722" x="2166938" y="5040313"/>
          <p14:tracePt t="72729" x="2152650" y="5018088"/>
          <p14:tracePt t="72743" x="2152650" y="4989513"/>
          <p14:tracePt t="72747" x="2138363" y="4968875"/>
          <p14:tracePt t="72758" x="2124075" y="4940300"/>
          <p14:tracePt t="72772" x="2124075" y="4905375"/>
          <p14:tracePt t="72785" x="2124075" y="4883150"/>
          <p14:tracePt t="72789" x="2124075" y="4868863"/>
          <p14:tracePt t="72809" x="2124075" y="4854575"/>
          <p14:tracePt t="72813" x="2124075" y="4840288"/>
          <p14:tracePt t="72824" x="2124075" y="4833938"/>
          <p14:tracePt t="72830" x="2138363" y="4805363"/>
          <p14:tracePt t="72840" x="2174875" y="4791075"/>
          <p14:tracePt t="72846" x="2217738" y="4768850"/>
          <p14:tracePt t="72850" x="2266950" y="4733925"/>
          <p14:tracePt t="72864" x="2317750" y="4705350"/>
          <p14:tracePt t="72871" x="2389188" y="4683125"/>
          <p14:tracePt t="72874" x="2466975" y="4640263"/>
          <p14:tracePt t="72888" x="2538413" y="4605338"/>
          <p14:tracePt t="72892" x="2616200" y="4583113"/>
          <p14:tracePt t="72909" x="2701925" y="4556125"/>
          <p14:tracePt t="72915" x="2795588" y="4541838"/>
          <p14:tracePt t="72919" x="2865438" y="4519613"/>
          <p14:tracePt t="72923" x="2951163" y="4519613"/>
          <p14:tracePt t="72939" x="3030538" y="4505325"/>
          <p14:tracePt t="72943" x="3101975" y="4505325"/>
          <p14:tracePt t="72957" x="3251200" y="4505325"/>
          <p14:tracePt t="72969" x="3314700" y="4519613"/>
          <p14:tracePt t="72973" x="3379788" y="4541838"/>
          <p14:tracePt t="72990" x="3429000" y="4570413"/>
          <p14:tracePt t="72993" x="3479800" y="4591050"/>
          <p14:tracePt t="72997" x="3508375" y="4605338"/>
          <p14:tracePt t="73010" x="3543300" y="4633913"/>
          <p14:tracePt t="73015" x="3579813" y="4654550"/>
          <p14:tracePt t="73036" x="3608388" y="4683125"/>
          <p14:tracePt t="73040" x="3643313" y="4719638"/>
          <p14:tracePt t="73044" x="3657600" y="4740275"/>
          <p14:tracePt t="73058" x="3663950" y="4740275"/>
          <p14:tracePt t="73065" x="3663950" y="4768850"/>
          <p14:tracePt t="73076" x="3678238" y="4783138"/>
          <p14:tracePt t="73080" x="3678238" y="4805363"/>
          <p14:tracePt t="73083" x="3692525" y="4819650"/>
          <p14:tracePt t="73098" x="3692525" y="4833938"/>
          <p14:tracePt t="73102" x="3692525" y="4840288"/>
          <p14:tracePt t="73115" x="3692525" y="4854575"/>
          <p14:tracePt t="73119" x="3692525" y="4868863"/>
          <p14:tracePt t="73134" x="3692525" y="4883150"/>
          <p14:tracePt t="73151" x="3692525" y="4891088"/>
          <p14:tracePt t="73177" x="3692525" y="4905375"/>
          <p14:tracePt t="73216" x="3706813" y="4905375"/>
          <p14:tracePt t="73238" x="3706813" y="4919663"/>
          <p14:tracePt t="73243" x="3757613" y="4919663"/>
          <p14:tracePt t="73247" x="3806825" y="4933950"/>
          <p14:tracePt t="73256" x="3857625" y="4940300"/>
          <p14:tracePt t="73272" x="3971925" y="4968875"/>
          <p14:tracePt t="73276" x="4057650" y="4989513"/>
          <p14:tracePt t="73280" x="4170363" y="5018088"/>
          <p14:tracePt t="73297" x="4292600" y="5040313"/>
          <p14:tracePt t="73302" x="4356100" y="5054600"/>
          <p14:tracePt t="73306" x="4456113" y="5068888"/>
          <p14:tracePt t="73310" x="4570413" y="5089525"/>
          <p14:tracePt t="73318" x="4670425" y="5118100"/>
          <p14:tracePt t="73333" x="4770438" y="5146675"/>
          <p14:tracePt t="73338" x="4841875" y="5154613"/>
          <p14:tracePt t="73342" x="4933950" y="5183188"/>
          <p14:tracePt t="73356" x="4997450" y="5197475"/>
          <p14:tracePt t="73361" x="5054600" y="5203825"/>
          <p14:tracePt t="73367" x="5119688" y="5218113"/>
          <p14:tracePt t="73375" x="5154613" y="5232400"/>
          <p14:tracePt t="73390" x="5205413" y="5246688"/>
          <p14:tracePt t="73394" x="5248275" y="5254625"/>
          <p14:tracePt t="73407" x="5283200" y="5283200"/>
          <p14:tracePt t="73411" x="5303838" y="5283200"/>
          <p14:tracePt t="73430" x="5346700" y="5303838"/>
          <p14:tracePt t="73435" x="5397500" y="5318125"/>
          <p14:tracePt t="73442" x="5418138" y="5346700"/>
          <p14:tracePt t="73456" x="5446713" y="5346700"/>
          <p14:tracePt t="73460" x="5468938" y="5353050"/>
          <p14:tracePt t="73466" x="5483225" y="5353050"/>
          <p14:tracePt t="73483" x="5497513" y="5367338"/>
          <p14:tracePt t="73487" x="5518150" y="5367338"/>
          <p14:tracePt t="73491" x="5532438" y="5381625"/>
          <p14:tracePt t="73497" x="5546725" y="5381625"/>
          <p14:tracePt t="73514" x="5568950" y="5381625"/>
          <p14:tracePt t="73519" x="5611813" y="5395913"/>
          <p14:tracePt t="73523" x="5646738" y="5395913"/>
          <p14:tracePt t="73532" x="5683250" y="5395913"/>
          <p14:tracePt t="73540" x="5746750" y="5395913"/>
          <p14:tracePt t="73556" x="5795963" y="5395913"/>
          <p14:tracePt t="73561" x="5861050" y="5395913"/>
          <p14:tracePt t="73565" x="5918200" y="5381625"/>
          <p14:tracePt t="73873" x="5910263" y="5381625"/>
          <p14:tracePt t="73883" x="5881688" y="5381625"/>
          <p14:tracePt t="73893" x="5861050" y="5367338"/>
          <p14:tracePt t="73902" x="5832475" y="5353050"/>
          <p14:tracePt t="73906" x="5810250" y="5353050"/>
          <p14:tracePt t="73919" x="5781675" y="5346700"/>
          <p14:tracePt t="73933" x="5732463" y="5318125"/>
          <p14:tracePt t="73937" x="5710238" y="5303838"/>
          <p14:tracePt t="73942" x="5668963" y="5297488"/>
          <p14:tracePt t="73947" x="5632450" y="5283200"/>
          <p14:tracePt t="73961" x="5611813" y="5254625"/>
          <p14:tracePt t="73965" x="5561013" y="5246688"/>
          <p14:tracePt t="73977" x="5518150" y="5218113"/>
          <p14:tracePt t="73981" x="5483225" y="5197475"/>
          <p14:tracePt t="73992" x="5432425" y="5168900"/>
          <p14:tracePt t="73999" x="5397500" y="5146675"/>
          <p14:tracePt t="74007" x="5368925" y="5118100"/>
          <p14:tracePt t="74011" x="5332413" y="5089525"/>
          <p14:tracePt t="74027" x="5283200" y="5054600"/>
          <p14:tracePt t="74039" x="5268913" y="5032375"/>
          <p14:tracePt t="74049" x="5248275" y="5003800"/>
          <p14:tracePt t="74053" x="5233988" y="4983163"/>
          <p14:tracePt t="74066" x="5219700" y="4954588"/>
          <p14:tracePt t="74076" x="5205413" y="4933950"/>
          <p14:tracePt t="74081" x="5205413" y="4919663"/>
          <p14:tracePt t="74085" x="5197475" y="4891088"/>
          <p14:tracePt t="74100" x="5197475" y="4883150"/>
          <p14:tracePt t="74103" x="5197475" y="4854575"/>
          <p14:tracePt t="74107" x="5197475" y="4840288"/>
          <p14:tracePt t="74126" x="5197475" y="4833938"/>
          <p14:tracePt t="74138" x="5197475" y="4805363"/>
          <p14:tracePt t="74142" x="5197475" y="4791075"/>
          <p14:tracePt t="74154" x="5205413" y="4783138"/>
          <p14:tracePt t="74158" x="5233988" y="4754563"/>
          <p14:tracePt t="74169" x="5248275" y="4740275"/>
          <p14:tracePt t="74176" x="5268913" y="4719638"/>
          <p14:tracePt t="74180" x="5303838" y="4691063"/>
          <p14:tracePt t="74193" x="5346700" y="4668838"/>
          <p14:tracePt t="74197" x="5368925" y="4654550"/>
          <p14:tracePt t="74209" x="5403850" y="4633913"/>
          <p14:tracePt t="74214" x="5446713" y="4605338"/>
          <p14:tracePt t="74223" x="5483225" y="4591050"/>
          <p14:tracePt t="74237" x="5532438" y="4570413"/>
          <p14:tracePt t="74241" x="5583238" y="4556125"/>
          <p14:tracePt t="74248" x="5632450" y="4527550"/>
          <p14:tracePt t="74252" x="5683250" y="4519613"/>
          <p14:tracePt t="74263" x="5746750" y="4491038"/>
          <p14:tracePt t="74277" x="5810250" y="4476750"/>
          <p14:tracePt t="74282" x="5881688" y="4470400"/>
          <p14:tracePt t="74285" x="5946775" y="4456113"/>
          <p14:tracePt t="74297" x="6018213" y="4441825"/>
          <p14:tracePt t="74309" x="6081713" y="4427538"/>
          <p14:tracePt t="74320" x="6159500" y="4419600"/>
          <p14:tracePt t="74324" x="6230938" y="4419600"/>
          <p14:tracePt t="74327" x="6310313" y="4419600"/>
          <p14:tracePt t="74339" x="6396038" y="4419600"/>
          <p14:tracePt t="74343" x="6473825" y="4419600"/>
          <p14:tracePt t="74356" x="6545263" y="4419600"/>
          <p14:tracePt t="74371" x="6608763" y="4419600"/>
          <p14:tracePt t="74378" x="6745288" y="4419600"/>
          <p14:tracePt t="74381" x="6794500" y="4419600"/>
          <p14:tracePt t="74394" x="6845300" y="4427538"/>
          <p14:tracePt t="74407" x="6908800" y="4456113"/>
          <p14:tracePt t="74417" x="6943725" y="4470400"/>
          <p14:tracePt t="74420" x="6994525" y="4476750"/>
          <p14:tracePt t="74424" x="7037388" y="4505325"/>
          <p14:tracePt t="74438" x="7058025" y="4519613"/>
          <p14:tracePt t="74442" x="7094538" y="4541838"/>
          <p14:tracePt t="74447" x="7123113" y="4556125"/>
          <p14:tracePt t="74464" x="7158038" y="4591050"/>
          <p14:tracePt t="74468" x="7194550" y="4605338"/>
          <p14:tracePt t="74472" x="7208838" y="4619625"/>
          <p14:tracePt t="74489" x="7258050" y="4668838"/>
          <p14:tracePt t="74501" x="7272338" y="4691063"/>
          <p14:tracePt t="74506" x="7286625" y="4705350"/>
          <p14:tracePt t="74519" x="7308850" y="4754563"/>
          <p14:tracePt t="74533" x="7321550" y="4768850"/>
          <p14:tracePt t="74536" x="7335838" y="4791075"/>
          <p14:tracePt t="74553" x="7335838" y="4819650"/>
          <p14:tracePt t="74565" x="7350125" y="4833938"/>
          <p14:tracePt t="74569" x="7358063" y="4883150"/>
          <p14:tracePt t="74581" x="7358063" y="4891088"/>
          <p14:tracePt t="74592" x="7358063" y="4919663"/>
          <p14:tracePt t="74597" x="7358063" y="4940300"/>
          <p14:tracePt t="74601" x="7358063" y="4954588"/>
          <p14:tracePt t="74614" x="7358063" y="4968875"/>
          <p14:tracePt t="74618" x="7358063" y="4983163"/>
          <p14:tracePt t="74629" x="7358063" y="4989513"/>
          <p14:tracePt t="74636" x="7358063" y="5018088"/>
          <p14:tracePt t="74649" x="7358063" y="5032375"/>
          <p14:tracePt t="74653" x="7350125" y="5040313"/>
          <p14:tracePt t="74657" x="7350125" y="5054600"/>
          <p14:tracePt t="74671" x="7335838" y="5068888"/>
          <p14:tracePt t="74676" x="7321550" y="5103813"/>
          <p14:tracePt t="74681" x="7308850" y="5103813"/>
          <p14:tracePt t="74704" x="7300913" y="5132388"/>
          <p14:tracePt t="74710" x="7258050" y="5168900"/>
          <p14:tracePt t="74715" x="7223125" y="5203825"/>
          <p14:tracePt t="74720" x="7194550" y="5232400"/>
          <p14:tracePt t="74739" x="7172325" y="5254625"/>
          <p14:tracePt t="74747" x="7143750" y="5283200"/>
          <p14:tracePt t="74753" x="7108825" y="5303838"/>
          <p14:tracePt t="74759" x="7058025" y="5332413"/>
          <p14:tracePt t="74781" x="7008813" y="5353050"/>
          <p14:tracePt t="74787" x="6894513" y="5395913"/>
          <p14:tracePt t="74792" x="6837363" y="5403850"/>
          <p14:tracePt t="74798" x="6759575" y="5432425"/>
          <p14:tracePt t="74803" x="6694488" y="5446713"/>
          <p14:tracePt t="74825" x="6623050" y="5453063"/>
          <p14:tracePt t="74831" x="6481763" y="5481638"/>
          <p14:tracePt t="74836" x="6410325" y="5481638"/>
          <p14:tracePt t="74842" x="6345238" y="5495925"/>
          <p14:tracePt t="74855" x="6273800" y="5495925"/>
          <p14:tracePt t="74860" x="6196013" y="5495925"/>
          <p14:tracePt t="74877" x="6130925" y="5495925"/>
          <p14:tracePt t="74883" x="6061075" y="5495925"/>
          <p14:tracePt t="74888" x="5981700" y="5495925"/>
          <p14:tracePt t="74896" x="5910263" y="5481638"/>
          <p14:tracePt t="74900" x="5832475" y="5467350"/>
          <p14:tracePt t="74913" x="5767388" y="5453063"/>
          <p14:tracePt t="74918" x="5710238" y="5446713"/>
          <p14:tracePt t="74922" x="5646738" y="5432425"/>
          <p14:tracePt t="74934" x="5597525" y="5432425"/>
          <p14:tracePt t="74949" x="5532438" y="5418138"/>
          <p14:tracePt t="74953" x="5483225" y="5403850"/>
          <p14:tracePt t="74957" x="5454650" y="5395913"/>
          <p14:tracePt t="74969" x="5397500" y="5381625"/>
          <p14:tracePt t="74973" x="5368925" y="5381625"/>
          <p14:tracePt t="74984" x="5332413" y="5367338"/>
          <p14:tracePt t="74988" x="5303838" y="5353050"/>
          <p14:tracePt t="75002" x="5254625" y="5346700"/>
          <p14:tracePt t="75006" x="5248275" y="5332413"/>
          <p14:tracePt t="75010" x="5219700" y="5318125"/>
          <p14:tracePt t="75024" x="5205413" y="5297488"/>
          <p14:tracePt t="75046" x="5197475" y="5283200"/>
          <p14:tracePt t="75050" x="5168900" y="5254625"/>
          <p14:tracePt t="75054" x="5154613" y="5232400"/>
          <p14:tracePt t="75061" x="5154613" y="5218113"/>
          <p14:tracePt t="75073" x="5154613" y="5203825"/>
          <p14:tracePt t="75077" x="5154613" y="5197475"/>
          <p14:tracePt t="75090" x="5154613" y="5183188"/>
          <p14:tracePt t="75093" x="5154613" y="5168900"/>
          <p14:tracePt t="75106" x="5154613" y="5154613"/>
          <p14:tracePt t="75131" x="5154613" y="5146675"/>
          <p14:tracePt t="75135" x="5154613" y="5103813"/>
          <p14:tracePt t="75139" x="5168900" y="5089525"/>
          <p14:tracePt t="75150" x="5183188" y="5054600"/>
          <p14:tracePt t="75161" x="5197475" y="5040313"/>
          <p14:tracePt t="75166" x="5219700" y="5018088"/>
          <p14:tracePt t="75178" x="5233988" y="4989513"/>
          <p14:tracePt t="75182" x="5254625" y="4968875"/>
          <p14:tracePt t="75204" x="5332413" y="4883150"/>
          <p14:tracePt t="75216" x="5354638" y="4840288"/>
          <p14:tracePt t="75220" x="5383213" y="4819650"/>
          <p14:tracePt t="75233" x="5397500" y="4805363"/>
          <p14:tracePt t="75237" x="5432425" y="4768850"/>
          <p14:tracePt t="75244" x="5446713" y="4754563"/>
          <p14:tracePt t="75262" x="5497513" y="4705350"/>
          <p14:tracePt t="75275" x="5518150" y="4691063"/>
          <p14:tracePt t="75280" x="5532438" y="4683125"/>
          <p14:tracePt t="75284" x="5561013" y="4668838"/>
          <p14:tracePt t="75297" x="5568950" y="4654550"/>
          <p14:tracePt t="75310" x="5583238" y="4654550"/>
          <p14:tracePt t="75315" x="5611813" y="4640263"/>
          <p14:tracePt t="75319" x="5618163" y="4640263"/>
          <p14:tracePt t="75332" x="5646738" y="4640263"/>
          <p14:tracePt t="75336" x="5668963" y="4640263"/>
          <p14:tracePt t="75341" x="5710238" y="4640263"/>
          <p14:tracePt t="75357" x="5761038" y="4640263"/>
          <p14:tracePt t="75371" x="5795963" y="4640263"/>
          <p14:tracePt t="75381" x="5832475" y="4640263"/>
          <p14:tracePt t="75385" x="5867400" y="4640263"/>
          <p14:tracePt t="75389" x="5910263" y="4640263"/>
          <p14:tracePt t="75409" x="5967413" y="4640263"/>
          <p14:tracePt t="75414" x="6032500" y="4668838"/>
          <p14:tracePt t="75418" x="6110288" y="4683125"/>
          <p14:tracePt t="75422" x="6181725" y="4691063"/>
          <p14:tracePt t="75437" x="6259513" y="4705350"/>
          <p14:tracePt t="75441" x="6410325" y="4740275"/>
          <p14:tracePt t="75447" x="6523038" y="4783138"/>
          <p14:tracePt t="75476" x="6630988" y="4805363"/>
          <p14:tracePt t="75481" x="6894513" y="4905375"/>
          <p14:tracePt t="75485" x="6994525" y="4940300"/>
          <p14:tracePt t="75501" x="7194550" y="5040313"/>
          <p14:tracePt t="75514" x="7272338" y="5083175"/>
          <p14:tracePt t="75535" x="7300913" y="5089525"/>
          <p14:tracePt t="75540" x="7386638" y="5146675"/>
          <p14:tracePt t="75545" x="7421563" y="5168900"/>
          <p14:tracePt t="75570" x="7435850" y="5168900"/>
          <p14:tracePt t="75575" x="7458075" y="5183188"/>
          <p14:tracePt t="75580" x="7472363" y="5183188"/>
          <p14:tracePt t="75598" x="7486650" y="5168900"/>
          <p14:tracePt t="75603" x="7500938" y="5118100"/>
          <p14:tracePt t="75607" x="7521575" y="5054600"/>
          <p14:tracePt t="75621" x="7550150" y="4983163"/>
          <p14:tracePt t="75626" x="7586663" y="4891088"/>
          <p14:tracePt t="75639" x="7650163" y="4783138"/>
          <p14:tracePt t="75643" x="7764463" y="4527550"/>
          <p14:tracePt t="75651" x="7864475" y="4319588"/>
          <p14:tracePt t="75655" x="7999413" y="4078288"/>
          <p14:tracePt t="75669" x="8162925" y="3778250"/>
          <p14:tracePt t="75673" x="8348663" y="3478213"/>
          <p14:tracePt t="75684" x="8562975" y="3128963"/>
          <p14:tracePt t="75688" x="8797925" y="2751138"/>
          <p14:tracePt t="75700" x="9026525" y="2387600"/>
          <p14:tracePt t="75705" x="9247188" y="2017713"/>
          <p14:tracePt t="75723" x="9461500" y="1660525"/>
          <p14:tracePt t="75730" x="9639300" y="1325563"/>
          <p14:tracePt t="75734" x="9704388" y="1190625"/>
          <p14:tracePt t="75739" x="9825038" y="912813"/>
          <p14:tracePt t="75752" x="9902825" y="698500"/>
          <p14:tracePt t="75757" x="9925050" y="612775"/>
          <p14:tracePt t="75763" x="9974263" y="463550"/>
          <p14:tracePt t="75781" x="9988550" y="300038"/>
          <p14:tracePt t="75788" x="9988550" y="234950"/>
          <p14:tracePt t="75793" x="9988550" y="185738"/>
          <p14:tracePt t="75809" x="9988550" y="149225"/>
          <p14:tracePt t="75814" x="9988550" y="134938"/>
          <p14:tracePt t="75822" x="9988550" y="114300"/>
          <p14:tracePt t="75826" x="9974263" y="100013"/>
          <p14:tracePt t="75839" x="9959975" y="100013"/>
          <p14:tracePt t="75843" x="9953625" y="85725"/>
          <p14:tracePt t="75855" x="9939338" y="77788"/>
          <p14:tracePt t="75860" x="9939338" y="63500"/>
          <p14:tracePt t="75875" x="9925050" y="49213"/>
          <p14:tracePt t="75880" x="9910763" y="49213"/>
          <p14:tracePt t="75885" x="9910763" y="34925"/>
          <p14:tracePt t="75892" x="9902825" y="28575"/>
          <p14:tracePt t="77222" x="9704388" y="377825"/>
          <p14:tracePt t="77234" x="9575800" y="592138"/>
          <p14:tracePt t="77248" x="9347200" y="990600"/>
          <p14:tracePt t="77252" x="9226550" y="1225550"/>
          <p14:tracePt t="77256" x="9061450" y="1476375"/>
          <p14:tracePt t="77270" x="8990013" y="1589088"/>
          <p14:tracePt t="77274" x="8848725" y="1817688"/>
          <p14:tracePt t="77287" x="8697913" y="2052638"/>
          <p14:tracePt t="77297" x="8577263" y="2252663"/>
          <p14:tracePt t="77301" x="8448675" y="2452688"/>
          <p14:tracePt t="77305" x="8328025" y="2638425"/>
          <p14:tracePt t="77318" x="8199438" y="2816225"/>
          <p14:tracePt t="77322" x="8099425" y="2979738"/>
          <p14:tracePt t="77334" x="7985125" y="3114675"/>
          <p14:tracePt t="77338" x="7885113" y="3251200"/>
          <p14:tracePt t="77352" x="7770813" y="3379788"/>
          <p14:tracePt t="77356" x="7672388" y="3506788"/>
          <p14:tracePt t="77360" x="7635875" y="3557588"/>
          <p14:tracePt t="77374" x="7550150" y="3643313"/>
          <p14:tracePt t="77378" x="7472363" y="3714750"/>
          <p14:tracePt t="77390" x="7400925" y="3778250"/>
          <p14:tracePt t="77394" x="7372350" y="3792538"/>
          <p14:tracePt t="77688" x="7358063" y="3792538"/>
          <p14:tracePt t="77698" x="7308850" y="3806825"/>
          <p14:tracePt t="77708" x="7258050" y="3827463"/>
          <p14:tracePt t="77717" x="7172325" y="3863975"/>
          <p14:tracePt t="77728" x="7094538" y="3906838"/>
          <p14:tracePt t="77733" x="7008813" y="3956050"/>
          <p14:tracePt t="77738" x="6837363" y="4041775"/>
          <p14:tracePt t="77751" x="6623050" y="4127500"/>
          <p14:tracePt t="77758" x="6508750" y="4191000"/>
          <p14:tracePt t="77771" x="6296025" y="4276725"/>
          <p14:tracePt t="77776" x="6046788" y="4376738"/>
          <p14:tracePt t="77781" x="5810250" y="4470400"/>
          <p14:tracePt t="77793" x="5583238" y="4556125"/>
          <p14:tracePt t="77799" x="5346700" y="4633913"/>
          <p14:tracePt t="77802" x="5119688" y="4691063"/>
          <p14:tracePt t="77815" x="4891088" y="4740275"/>
          <p14:tracePt t="77826" x="4705350" y="4783138"/>
          <p14:tracePt t="77835" x="4519613" y="4805363"/>
          <p14:tracePt t="77838" x="4441825" y="4805363"/>
          <p14:tracePt t="77843" x="4306888" y="4819650"/>
          <p14:tracePt t="77856" x="4206875" y="4833938"/>
          <p14:tracePt t="77866" x="4121150" y="4833938"/>
          <p14:tracePt t="77870" x="4092575" y="4833938"/>
          <p14:tracePt t="77881" x="4043363" y="4833938"/>
          <p14:tracePt t="77885" x="4006850" y="4833938"/>
          <p14:tracePt t="77897" x="3978275" y="4833938"/>
          <p14:tracePt t="77901" x="3957638" y="4819650"/>
          <p14:tracePt t="77914" x="3943350" y="4819650"/>
          <p14:tracePt t="77926" x="3929063" y="4819650"/>
          <p14:tracePt t="77933" x="3929063" y="4805363"/>
          <p14:tracePt t="77944" x="3921125" y="4805363"/>
          <p14:tracePt t="78261" x="3892550" y="4805363"/>
          <p14:tracePt t="78271" x="3863975" y="4805363"/>
          <p14:tracePt t="78282" x="3843338" y="4805363"/>
          <p14:tracePt t="78293" x="3814763" y="4819650"/>
          <p14:tracePt t="78297" x="3806825" y="4833938"/>
          <p14:tracePt t="78308" x="3778250" y="4840288"/>
          <p14:tracePt t="78314" x="3729038" y="4854575"/>
          <p14:tracePt t="78325" x="3692525" y="4883150"/>
          <p14:tracePt t="78330" x="3643313" y="4905375"/>
          <p14:tracePt t="78340" x="3608388" y="4919663"/>
          <p14:tracePt t="78344" x="3565525" y="4940300"/>
          <p14:tracePt t="78356" x="3529013" y="4968875"/>
          <p14:tracePt t="78360" x="3508375" y="4983163"/>
          <p14:tracePt t="78373" x="3457575" y="5003800"/>
          <p14:tracePt t="78381" x="3443288" y="5018088"/>
          <p14:tracePt t="78385" x="3414713" y="5032375"/>
          <p14:tracePt t="78391" x="3379788" y="5040313"/>
          <p14:tracePt t="78408" x="3343275" y="5054600"/>
          <p14:tracePt t="78413" x="3328988" y="5068888"/>
          <p14:tracePt t="78417" x="3279775" y="5083175"/>
          <p14:tracePt t="78430" x="3265488" y="5083175"/>
          <p14:tracePt t="78434" x="3216275" y="5089525"/>
          <p14:tracePt t="78449" x="3201988" y="5103813"/>
          <p14:tracePt t="78453" x="3165475" y="5103813"/>
          <p14:tracePt t="78457" x="3130550" y="5118100"/>
          <p14:tracePt t="78469" x="3101975" y="5132388"/>
          <p14:tracePt t="78473" x="3079750" y="5132388"/>
          <p14:tracePt t="78492" x="3051175" y="5146675"/>
          <p14:tracePt t="78499" x="3001963" y="5168900"/>
          <p14:tracePt t="78503" x="2979738" y="5183188"/>
          <p14:tracePt t="78506" x="2944813" y="5197475"/>
          <p14:tracePt t="78521" x="2901950" y="5203825"/>
          <p14:tracePt t="78536" x="2879725" y="5218113"/>
          <p14:tracePt t="78539" x="2795588" y="5254625"/>
          <p14:tracePt t="78555" x="2767013" y="5254625"/>
          <p14:tracePt t="78560" x="2701925" y="5283200"/>
          <p14:tracePt t="78564" x="2667000" y="5283200"/>
          <p14:tracePt t="78573" x="2630488" y="5283200"/>
          <p14:tracePt t="78577" x="2566988" y="5283200"/>
          <p14:tracePt t="78588" x="2530475" y="5283200"/>
          <p14:tracePt t="78592" x="2481263" y="5283200"/>
          <p14:tracePt t="78605" x="2432050" y="5283200"/>
          <p14:tracePt t="78614" x="2381250" y="5268913"/>
          <p14:tracePt t="78618" x="2332038" y="5246688"/>
          <p14:tracePt t="78631" x="2289175" y="5218113"/>
          <p14:tracePt t="78635" x="2252663" y="5197475"/>
          <p14:tracePt t="78657" x="2238375" y="5168900"/>
          <p14:tracePt t="78664" x="2189163" y="5118100"/>
          <p14:tracePt t="78667" x="2174875" y="5089525"/>
          <p14:tracePt t="78681" x="2152650" y="5054600"/>
          <p14:tracePt t="78685" x="2152650" y="5032375"/>
          <p14:tracePt t="78689" x="2152650" y="5003800"/>
          <p14:tracePt t="78708" x="2152650" y="4933950"/>
          <p14:tracePt t="78721" x="2152650" y="4891088"/>
          <p14:tracePt t="78725" x="2152650" y="4854575"/>
          <p14:tracePt t="78736" x="2166938" y="4840288"/>
          <p14:tracePt t="78741" x="2174875" y="4805363"/>
          <p14:tracePt t="78755" x="2203450" y="4783138"/>
          <p14:tracePt t="78760" x="2238375" y="4740275"/>
          <p14:tracePt t="78764" x="2266950" y="4719638"/>
          <p14:tracePt t="78771" x="2303463" y="4691063"/>
          <p14:tracePt t="78787" x="2352675" y="4668838"/>
          <p14:tracePt t="78791" x="2403475" y="4640263"/>
          <p14:tracePt t="78797" x="2466975" y="4633913"/>
          <p14:tracePt t="78814" x="2530475" y="4619625"/>
          <p14:tracePt t="78819" x="2601913" y="4605338"/>
          <p14:tracePt t="78824" x="2681288" y="4605338"/>
          <p14:tracePt t="78836" x="2752725" y="4605338"/>
          <p14:tracePt t="78840" x="2844800" y="4605338"/>
          <p14:tracePt t="78844" x="2930525" y="4605338"/>
          <p14:tracePt t="78859" x="3030538" y="4605338"/>
          <p14:tracePt t="78864" x="3116263" y="4619625"/>
          <p14:tracePt t="78868" x="3201988" y="4640263"/>
          <p14:tracePt t="78884" x="3300413" y="4668838"/>
          <p14:tracePt t="78888" x="3379788" y="4691063"/>
          <p14:tracePt t="78892" x="3465513" y="4733925"/>
          <p14:tracePt t="78900" x="3543300" y="4754563"/>
          <p14:tracePt t="78914" x="3608388" y="4791075"/>
          <p14:tracePt t="78917" x="3663950" y="4819650"/>
          <p14:tracePt t="78933" x="3729038" y="4840288"/>
          <p14:tracePt t="78937" x="3763963" y="4883150"/>
          <p14:tracePt t="78941" x="3814763" y="4905375"/>
          <p14:tracePt t="78956" x="3857625" y="4933950"/>
          <p14:tracePt t="78960" x="3878263" y="4954588"/>
          <p14:tracePt t="78964" x="3906838" y="4983163"/>
          <p14:tracePt t="78981" x="3929063" y="5003800"/>
          <p14:tracePt t="78986" x="3943350" y="5032375"/>
          <p14:tracePt t="78991" x="3957638" y="5040313"/>
          <p14:tracePt t="79010" x="3971925" y="5083175"/>
          <p14:tracePt t="79014" x="3978275" y="5089525"/>
          <p14:tracePt t="79028" x="3978275" y="5103813"/>
          <p14:tracePt t="79032" x="3978275" y="5132388"/>
          <p14:tracePt t="79036" x="3978275" y="5154613"/>
          <p14:tracePt t="79049" x="3978275" y="5183188"/>
          <p14:tracePt t="79054" x="3957638" y="5203825"/>
          <p14:tracePt t="79069" x="3921125" y="5268913"/>
          <p14:tracePt t="79081" x="3878263" y="5318125"/>
          <p14:tracePt t="79086" x="3829050" y="5353050"/>
          <p14:tracePt t="79102" x="3792538" y="5395913"/>
          <p14:tracePt t="79106" x="3757613" y="5432425"/>
          <p14:tracePt t="79111" x="3692525" y="5467350"/>
          <p14:tracePt t="79125" x="3579813" y="5532438"/>
          <p14:tracePt t="79138" x="3514725" y="5546725"/>
          <p14:tracePt t="79142" x="3443288" y="5567363"/>
          <p14:tracePt t="79154" x="3365500" y="5581650"/>
          <p14:tracePt t="79158" x="3294063" y="5581650"/>
          <p14:tracePt t="79182" x="3216275" y="5595938"/>
          <p14:tracePt t="79187" x="3051175" y="5595938"/>
          <p14:tracePt t="79194" x="2965450" y="5581650"/>
          <p14:tracePt t="79198" x="2879725" y="5553075"/>
          <p14:tracePt t="79211" x="2801938" y="5532438"/>
          <p14:tracePt t="79216" x="2730500" y="5495925"/>
          <p14:tracePt t="79239" x="2667000" y="5453063"/>
          <p14:tracePt t="79243" x="2538413" y="5381625"/>
          <p14:tracePt t="79247" x="2487613" y="5346700"/>
          <p14:tracePt t="79261" x="2452688" y="5297488"/>
          <p14:tracePt t="79265" x="2432050" y="5254625"/>
          <p14:tracePt t="79269" x="2389188" y="5203825"/>
          <p14:tracePt t="79295" x="2381250" y="5168900"/>
          <p14:tracePt t="79300" x="2366963" y="5083175"/>
          <p14:tracePt t="79307" x="2366963" y="5054600"/>
          <p14:tracePt t="79310" x="2366963" y="4989513"/>
          <p14:tracePt t="79322" x="2366963" y="4954588"/>
          <p14:tracePt t="79326" x="2381250" y="4919663"/>
          <p14:tracePt t="79344" x="2417763" y="4883150"/>
          <p14:tracePt t="79349" x="2452688" y="4840288"/>
          <p14:tracePt t="79353" x="2530475" y="4791075"/>
          <p14:tracePt t="79367" x="2601913" y="4754563"/>
          <p14:tracePt t="79371" x="2681288" y="4733925"/>
          <p14:tracePt t="79375" x="2781300" y="4705350"/>
          <p14:tracePt t="79392" x="2944813" y="4683125"/>
          <p14:tracePt t="79407" x="3116263" y="4683125"/>
          <p14:tracePt t="79411" x="3244850" y="4683125"/>
          <p14:tracePt t="79424" x="3365500" y="4683125"/>
          <p14:tracePt t="79431" x="3414713" y="4683125"/>
          <p14:tracePt t="79435" x="3529013" y="4691063"/>
          <p14:tracePt t="79440" x="3614738" y="4733925"/>
          <p14:tracePt t="79461" x="3706813" y="4754563"/>
          <p14:tracePt t="79466" x="3857625" y="4819650"/>
          <p14:tracePt t="79480" x="3929063" y="4854575"/>
          <p14:tracePt t="79484" x="3978275" y="4883150"/>
          <p14:tracePt t="79488" x="4006850" y="4891088"/>
          <p14:tracePt t="79502" x="4043363" y="4919663"/>
          <p14:tracePt t="79507" x="4078288" y="4940300"/>
          <p14:tracePt t="79511" x="4106863" y="4968875"/>
          <p14:tracePt t="79528" x="4127500" y="4989513"/>
          <p14:tracePt t="79541" x="4156075" y="5018088"/>
          <p14:tracePt t="79547" x="4156075" y="5032375"/>
          <p14:tracePt t="79552" x="4156075" y="5040313"/>
          <p14:tracePt t="79574" x="4170363" y="5054600"/>
          <p14:tracePt t="79581" x="4170363" y="5089525"/>
          <p14:tracePt t="79585" x="4170363" y="5118100"/>
          <p14:tracePt t="79597" x="4141788" y="5146675"/>
          <p14:tracePt t="79602" x="4127500" y="5154613"/>
          <p14:tracePt t="79624" x="4092575" y="5197475"/>
          <p14:tracePt t="79630" x="4029075" y="5246688"/>
          <p14:tracePt t="79634" x="3992563" y="5268913"/>
          <p14:tracePt t="79648" x="3957638" y="5283200"/>
          <p14:tracePt t="79652" x="3921125" y="5297488"/>
          <p14:tracePt t="79656" x="3878263" y="5303838"/>
          <p14:tracePt t="79675" x="3778250" y="5332413"/>
          <p14:tracePt t="79683" x="3743325" y="5332413"/>
          <p14:tracePt t="79695" x="3692525" y="5346700"/>
          <p14:tracePt t="79700" x="3663950" y="5346700"/>
          <p14:tracePt t="79713" x="3643313" y="5346700"/>
          <p14:tracePt t="79725" x="3614738" y="5346700"/>
          <p14:tracePt t="79730" x="3594100" y="5346700"/>
          <p14:tracePt t="79735" x="3565525" y="5346700"/>
          <p14:tracePt t="79749" x="3557588" y="5346700"/>
          <p14:tracePt t="79777" x="3557588" y="5332413"/>
          <p14:tracePt t="79797" x="3565525" y="5332413"/>
          <p14:tracePt t="79822" x="3594100" y="5318125"/>
          <p14:tracePt t="80042" x="3663950" y="5318125"/>
          <p14:tracePt t="80053" x="3757613" y="5303838"/>
          <p14:tracePt t="80062" x="3843338" y="5303838"/>
          <p14:tracePt t="80072" x="3943350" y="5297488"/>
          <p14:tracePt t="80082" x="4043363" y="5297488"/>
          <p14:tracePt t="80086" x="4156075" y="5297488"/>
          <p14:tracePt t="80097" x="4270375" y="5297488"/>
          <p14:tracePt t="80104" x="4484688" y="5297488"/>
          <p14:tracePt t="80108" x="4705350" y="5297488"/>
          <p14:tracePt t="80121" x="4940300" y="5297488"/>
          <p14:tracePt t="80125" x="5154613" y="5297488"/>
          <p14:tracePt t="80138" x="5368925" y="5297488"/>
          <p14:tracePt t="80142" x="5568950" y="5303838"/>
          <p14:tracePt t="80151" x="5761038" y="5332413"/>
          <p14:tracePt t="80163" x="5818188" y="5332413"/>
          <p14:tracePt t="80168" x="5995988" y="5353050"/>
          <p14:tracePt t="80180" x="6110288" y="5353050"/>
          <p14:tracePt t="80184" x="6230938" y="5381625"/>
          <p14:tracePt t="80197" x="6330950" y="5381625"/>
          <p14:tracePt t="80205" x="6424613" y="5395913"/>
          <p14:tracePt t="80208" x="6481763" y="5395913"/>
          <p14:tracePt t="80221" x="6523038" y="5403850"/>
          <p14:tracePt t="80226" x="6608763" y="5403850"/>
          <p14:tracePt t="80230" x="6623050" y="5418138"/>
          <p14:tracePt t="80236" x="6659563" y="5418138"/>
          <p14:tracePt t="80251" x="6694488" y="5418138"/>
          <p14:tracePt t="80255" x="6737350" y="5418138"/>
          <p14:tracePt t="80267" x="6759575" y="5418138"/>
          <p14:tracePt t="80272" x="6788150" y="5418138"/>
          <p14:tracePt t="80285" x="6808788" y="5418138"/>
          <p14:tracePt t="80292" x="6837363" y="5418138"/>
          <p14:tracePt t="80297" x="6845300" y="5418138"/>
          <p14:tracePt t="80301" x="6859588" y="5418138"/>
          <p14:tracePt t="80315" x="6873875" y="5432425"/>
          <p14:tracePt t="80326" x="6888163" y="5432425"/>
          <p14:tracePt t="80328" x="6894513" y="5432425"/>
          <p14:tracePt t="80352" x="6908800" y="5446713"/>
          <p14:tracePt t="80470" x="6894513" y="5446713"/>
          <p14:tracePt t="80482" x="6888163" y="5446713"/>
          <p14:tracePt t="80491" x="6873875" y="5446713"/>
          <p14:tracePt t="80497" x="6845300" y="5446713"/>
          <p14:tracePt t="80510" x="6808788" y="5446713"/>
          <p14:tracePt t="80514" x="6788150" y="5446713"/>
          <p14:tracePt t="80521" x="6759575" y="5432425"/>
          <p14:tracePt t="80528" x="6723063" y="5432425"/>
          <p14:tracePt t="80539" x="6673850" y="5418138"/>
          <p14:tracePt t="80551" x="6623050" y="5418138"/>
          <p14:tracePt t="80555" x="6573838" y="5403850"/>
          <p14:tracePt t="80559" x="6523038" y="5403850"/>
          <p14:tracePt t="80573" x="6459538" y="5395913"/>
          <p14:tracePt t="80580" x="6396038" y="5381625"/>
          <p14:tracePt t="80584" x="6330950" y="5381625"/>
          <p14:tracePt t="80595" x="6259513" y="5367338"/>
          <p14:tracePt t="80600" x="6196013" y="5353050"/>
          <p14:tracePt t="80607" x="6124575" y="5346700"/>
          <p14:tracePt t="80621" x="6061075" y="5346700"/>
          <p14:tracePt t="80625" x="5995988" y="5332413"/>
          <p14:tracePt t="80633" x="5946775" y="5332413"/>
          <p14:tracePt t="80641" x="5895975" y="5332413"/>
          <p14:tracePt t="80652" x="5846763" y="5332413"/>
          <p14:tracePt t="80663" x="5795963" y="5332413"/>
          <p14:tracePt t="80667" x="5746750" y="5332413"/>
          <p14:tracePt t="80671" x="5695950" y="5332413"/>
          <p14:tracePt t="80684" x="5661025" y="5332413"/>
          <p14:tracePt t="80697" x="5618163" y="5332413"/>
          <p14:tracePt t="80701" x="5597525" y="5332413"/>
          <p14:tracePt t="80713" x="5568950" y="5332413"/>
          <p14:tracePt t="80724" x="5532438" y="5332413"/>
          <p14:tracePt t="80729" x="5497513" y="5318125"/>
          <p14:tracePt t="80733" x="5468938" y="5303838"/>
          <p14:tracePt t="80737" x="5454650" y="5297488"/>
          <p14:tracePt t="80751" x="5446713" y="5297488"/>
          <p14:tracePt t="80761" x="5418138" y="5283200"/>
          <p14:tracePt t="80765" x="5403850" y="5254625"/>
          <p14:tracePt t="80777" x="5397500" y="5246688"/>
          <p14:tracePt t="80783" x="5397500" y="5218113"/>
          <p14:tracePt t="80787" x="5383213" y="5203825"/>
          <p14:tracePt t="80800" x="5368925" y="5183188"/>
          <p14:tracePt t="80810" x="5368925" y="5154613"/>
          <p14:tracePt t="80814" x="5368925" y="5132388"/>
          <p14:tracePt t="80818" x="5368925" y="5118100"/>
          <p14:tracePt t="80830" x="5368925" y="5089525"/>
          <p14:tracePt t="80840" x="5368925" y="5068888"/>
          <p14:tracePt t="80844" x="5368925" y="5054600"/>
          <p14:tracePt t="80859" x="5368925" y="5018088"/>
          <p14:tracePt t="80864" x="5368925" y="5003800"/>
          <p14:tracePt t="80868" x="5368925" y="4968875"/>
          <p14:tracePt t="80875" x="5368925" y="4940300"/>
          <p14:tracePt t="80886" x="5383213" y="4933950"/>
          <p14:tracePt t="80890" x="5397500" y="4891088"/>
          <p14:tracePt t="80905" x="5403850" y="4868863"/>
          <p14:tracePt t="80919" x="5418138" y="4840288"/>
          <p14:tracePt t="80923" x="5446713" y="4805363"/>
          <p14:tracePt t="80935" x="5468938" y="4783138"/>
          <p14:tracePt t="80939" x="5483225" y="4754563"/>
          <p14:tracePt t="80952" x="5518150" y="4719638"/>
          <p14:tracePt t="80957" x="5546725" y="4705350"/>
          <p14:tracePt t="80974" x="5611813" y="4683125"/>
          <p14:tracePt t="80980" x="5646738" y="4668838"/>
          <p14:tracePt t="80998" x="5695950" y="4654550"/>
          <p14:tracePt t="81003" x="5732463" y="4640263"/>
          <p14:tracePt t="81008" x="5781675" y="4633913"/>
          <p14:tracePt t="81014" x="5832475" y="4619625"/>
          <p14:tracePt t="81019" x="5895975" y="4619625"/>
          <p14:tracePt t="81038" x="6032500" y="4605338"/>
          <p14:tracePt t="81043" x="6096000" y="4591050"/>
          <p14:tracePt t="81066" x="6159500" y="4591050"/>
          <p14:tracePt t="81071" x="6281738" y="4591050"/>
          <p14:tracePt t="81076" x="6330950" y="4591050"/>
          <p14:tracePt t="81098" x="6396038" y="4591050"/>
          <p14:tracePt t="81114" x="6508750" y="4591050"/>
          <p14:tracePt t="81119" x="6608763" y="4619625"/>
          <p14:tracePt t="81124" x="6630988" y="4633913"/>
          <p14:tracePt t="81139" x="6673850" y="4640263"/>
          <p14:tracePt t="81144" x="6694488" y="4654550"/>
          <p14:tracePt t="81154" x="6723063" y="4654550"/>
          <p14:tracePt t="81158" x="6745288" y="4683125"/>
          <p14:tracePt t="81185" x="6759575" y="4683125"/>
          <p14:tracePt t="81191" x="6794500" y="4719638"/>
          <p14:tracePt t="81205" x="6808788" y="4733925"/>
          <p14:tracePt t="81210" x="6808788" y="4740275"/>
          <p14:tracePt t="81214" x="6823075" y="4754563"/>
          <p14:tracePt t="81227" x="6837363" y="4783138"/>
          <p14:tracePt t="81233" x="6837363" y="4791075"/>
          <p14:tracePt t="81237" x="6845300" y="4819650"/>
          <p14:tracePt t="81248" x="6845300" y="4833938"/>
          <p14:tracePt t="81266" x="6859588" y="4854575"/>
          <p14:tracePt t="81270" x="6859588" y="4868863"/>
          <p14:tracePt t="81282" x="6859588" y="4883150"/>
          <p14:tracePt t="81286" x="6859588" y="4891088"/>
          <p14:tracePt t="81298" x="6859588" y="4905375"/>
          <p14:tracePt t="81315" x="6859588" y="4919663"/>
          <p14:tracePt t="81334" x="6859588" y="4933950"/>
          <p14:tracePt t="81350" x="6859588" y="4940300"/>
          <p14:tracePt t="81372" x="6859588" y="4954588"/>
          <p14:tracePt t="81394" x="6845300" y="4983163"/>
          <p14:tracePt t="81398" x="6837363" y="4989513"/>
          <p14:tracePt t="81411" x="6823075" y="5018088"/>
          <p14:tracePt t="81416" x="6794500" y="5040313"/>
          <p14:tracePt t="81429" x="6745288" y="5089525"/>
          <p14:tracePt t="81443" x="6708775" y="5132388"/>
          <p14:tracePt t="81447" x="6688138" y="5154613"/>
          <p14:tracePt t="81455" x="6645275" y="5183188"/>
          <p14:tracePt t="81468" x="6630988" y="5197475"/>
          <p14:tracePt t="81472" x="6573838" y="5232400"/>
          <p14:tracePt t="81486" x="6559550" y="5246688"/>
          <p14:tracePt t="81497" x="6523038" y="5268913"/>
          <p14:tracePt t="81501" x="6496050" y="5297488"/>
          <p14:tracePt t="81505" x="6481763" y="5303838"/>
          <p14:tracePt t="81521" x="6459538" y="5318125"/>
          <p14:tracePt t="81530" x="6410325" y="5332413"/>
          <p14:tracePt t="81535" x="6396038" y="5346700"/>
          <p14:tracePt t="81538" x="6359525" y="5353050"/>
          <p14:tracePt t="81542" x="6324600" y="5353050"/>
          <p14:tracePt t="81559" x="6259513" y="5367338"/>
          <p14:tracePt t="81567" x="6224588" y="5367338"/>
          <p14:tracePt t="81581" x="6181725" y="5367338"/>
          <p14:tracePt t="81585" x="6159500" y="5367338"/>
          <p14:tracePt t="81601" x="6124575" y="5367338"/>
          <p14:tracePt t="81605" x="6096000" y="5367338"/>
          <p14:tracePt t="81609" x="6032500" y="5367338"/>
          <p14:tracePt t="81621" x="6010275" y="5367338"/>
          <p14:tracePt t="81625" x="5995988" y="5367338"/>
          <p14:tracePt t="81642" x="5932488" y="5346700"/>
          <p14:tracePt t="81647" x="5895975" y="5332413"/>
          <p14:tracePt t="81651" x="5867400" y="5303838"/>
          <p14:tracePt t="81655" x="5832475" y="5297488"/>
          <p14:tracePt t="81675" x="5761038" y="5246688"/>
          <p14:tracePt t="81690" x="5695950" y="5168900"/>
          <p14:tracePt t="81704" x="5668963" y="5146675"/>
          <p14:tracePt t="81709" x="5661025" y="5118100"/>
          <p14:tracePt t="81714" x="5618163" y="5068888"/>
          <p14:tracePt t="81737" x="5611813" y="5054600"/>
          <p14:tracePt t="81742" x="5597525" y="4989513"/>
          <p14:tracePt t="81747" x="5583238" y="4954588"/>
          <p14:tracePt t="81752" x="5583238" y="4933950"/>
          <p14:tracePt t="81769" x="5583238" y="4905375"/>
          <p14:tracePt t="81774" x="5583238" y="4891088"/>
          <p14:tracePt t="81780" x="5583238" y="4868863"/>
          <p14:tracePt t="81789" x="5583238" y="4854575"/>
          <p14:tracePt t="81793" x="5583238" y="4833938"/>
          <p14:tracePt t="81802" x="5597525" y="4819650"/>
          <p14:tracePt t="81815" x="5618163" y="4791075"/>
          <p14:tracePt t="81821" x="5661025" y="4768850"/>
          <p14:tracePt t="81831" x="5695950" y="4754563"/>
          <p14:tracePt t="81836" x="5746750" y="4733925"/>
          <p14:tracePt t="81845" x="5810250" y="4719638"/>
          <p14:tracePt t="81850" x="5867400" y="4691063"/>
          <p14:tracePt t="81870" x="5967413" y="4668838"/>
          <p14:tracePt t="81874" x="6124575" y="4640263"/>
          <p14:tracePt t="81891" x="6210300" y="4633913"/>
          <p14:tracePt t="81897" x="6310313" y="4633913"/>
          <p14:tracePt t="81901" x="6396038" y="4633913"/>
          <p14:tracePt t="81904" x="6481763" y="4633913"/>
          <p14:tracePt t="81919" x="6559550" y="4633913"/>
          <p14:tracePt t="81923" x="6623050" y="4633913"/>
          <p14:tracePt t="81934" x="6694488" y="4633913"/>
          <p14:tracePt t="81954" x="6823075" y="4654550"/>
          <p14:tracePt t="81958" x="6873875" y="4668838"/>
          <p14:tracePt t="81971" x="6923088" y="4691063"/>
          <p14:tracePt t="81976" x="6943725" y="4705350"/>
          <p14:tracePt t="81981" x="7008813" y="4754563"/>
          <p14:tracePt t="81992" x="7023100" y="4768850"/>
          <p14:tracePt t="81996" x="7043738" y="4783138"/>
          <p14:tracePt t="82011" x="7072313" y="4805363"/>
          <p14:tracePt t="82016" x="7094538" y="4819650"/>
          <p14:tracePt t="82020" x="7108825" y="4833938"/>
          <p14:tracePt t="82037" x="7108825" y="4840288"/>
          <p14:tracePt t="82042" x="7123113" y="4854575"/>
          <p14:tracePt t="82047" x="7123113" y="4868863"/>
          <p14:tracePt t="82050" x="7137400" y="4868863"/>
          <p14:tracePt t="82069" x="7137400" y="4883150"/>
          <p14:tracePt t="82083" x="7137400" y="4891088"/>
          <p14:tracePt t="82101" x="7123113" y="4905375"/>
          <p14:tracePt t="82116" x="7108825" y="4919663"/>
          <p14:tracePt t="82121" x="7072313" y="4940300"/>
          <p14:tracePt t="82125" x="7037388" y="4954588"/>
          <p14:tracePt t="82156" x="6994525" y="4989513"/>
          <p14:tracePt t="82161" x="6837363" y="5068888"/>
          <p14:tracePt t="82165" x="6773863" y="5103813"/>
          <p14:tracePt t="82178" x="6694488" y="5132388"/>
          <p14:tracePt t="82183" x="6630988" y="5154613"/>
          <p14:tracePt t="82187" x="6573838" y="5183188"/>
          <p14:tracePt t="82203" x="6445250" y="5218113"/>
          <p14:tracePt t="82221" x="6381750" y="5218113"/>
          <p14:tracePt t="82227" x="6324600" y="5232400"/>
          <p14:tracePt t="82232" x="6273800" y="5232400"/>
          <p14:tracePt t="82236" x="6245225" y="5232400"/>
          <p14:tracePt t="82248" x="6210300" y="5232400"/>
          <p14:tracePt t="82258" x="6159500" y="5232400"/>
          <p14:tracePt t="82263" x="6130925" y="5232400"/>
          <p14:tracePt t="82267" x="6096000" y="5232400"/>
          <p14:tracePt t="82281" x="6067425" y="5232400"/>
          <p14:tracePt t="82287" x="6061075" y="5232400"/>
          <p14:tracePt t="82292" x="6032500" y="5218113"/>
          <p14:tracePt t="82304" x="6018213" y="5203825"/>
          <p14:tracePt t="82308" x="6010275" y="5203825"/>
          <p14:tracePt t="82327" x="5995988" y="5197475"/>
          <p14:tracePt t="86793" x="5967413" y="5197475"/>
          <p14:tracePt t="86807" x="5918200" y="5183188"/>
          <p14:tracePt t="86810" x="5867400" y="5168900"/>
          <p14:tracePt t="86824" x="5818188" y="5154613"/>
          <p14:tracePt t="86827" x="5761038" y="5154613"/>
          <p14:tracePt t="86840" x="5695950" y="5146675"/>
          <p14:tracePt t="86844" x="5632450" y="5146675"/>
          <p14:tracePt t="86854" x="5568950" y="5146675"/>
          <p14:tracePt t="86865" x="5503863" y="5146675"/>
          <p14:tracePt t="86869" x="5383213" y="5146675"/>
          <p14:tracePt t="86878" x="5248275" y="5146675"/>
          <p14:tracePt t="86888" x="5105400" y="5146675"/>
          <p14:tracePt t="86892" x="4968875" y="5146675"/>
          <p14:tracePt t="86905" x="4905375" y="5146675"/>
          <p14:tracePt t="86908" x="4719638" y="5146675"/>
          <p14:tracePt t="86920" x="4591050" y="5146675"/>
          <p14:tracePt t="86927" x="4533900" y="5146675"/>
          <p14:tracePt t="86935" x="4421188" y="5146675"/>
          <p14:tracePt t="86939" x="4321175" y="5146675"/>
          <p14:tracePt t="86952" x="4227513" y="5146675"/>
          <p14:tracePt t="86964" x="4141788" y="5146675"/>
          <p14:tracePt t="86967" x="4070350" y="5146675"/>
          <p14:tracePt t="86981" x="3992563" y="5132388"/>
          <p14:tracePt t="86985" x="3929063" y="5132388"/>
          <p14:tracePt t="87000" x="3863975" y="5118100"/>
          <p14:tracePt t="87004" x="3843338" y="5118100"/>
          <p14:tracePt t="87007" x="3763963" y="5089525"/>
          <p14:tracePt t="87020" x="3729038" y="5089525"/>
          <p14:tracePt t="87031" x="3678238" y="5083175"/>
          <p14:tracePt t="87035" x="3643313" y="5068888"/>
          <p14:tracePt t="87038" x="3594100" y="5054600"/>
          <p14:tracePt t="87045" x="3557588" y="5040313"/>
          <p14:tracePt t="87063" x="3514725" y="5018088"/>
          <p14:tracePt t="87067" x="3479800" y="5003800"/>
          <p14:tracePt t="87071" x="3443288" y="4989513"/>
          <p14:tracePt t="87087" x="3394075" y="4968875"/>
          <p14:tracePt t="87091" x="3379788" y="4954588"/>
          <p14:tracePt t="87094" x="3343275" y="4933950"/>
          <p14:tracePt t="87110" x="3314700" y="4905375"/>
          <p14:tracePt t="87115" x="3294063" y="4883150"/>
          <p14:tracePt t="87119" x="3279775" y="4854575"/>
          <p14:tracePt t="87132" x="3279775" y="4840288"/>
          <p14:tracePt t="87136" x="3265488" y="4805363"/>
          <p14:tracePt t="87149" x="3265488" y="4768850"/>
          <p14:tracePt t="87159" x="3265488" y="4733925"/>
          <p14:tracePt t="87164" x="3300413" y="4683125"/>
          <p14:tracePt t="87168" x="3328988" y="4640263"/>
          <p14:tracePt t="87175" x="3408363" y="4556125"/>
          <p14:tracePt t="87187" x="3457575" y="4519613"/>
          <p14:tracePt t="87192" x="3565525" y="4419600"/>
          <p14:tracePt t="87201" x="3663950" y="4356100"/>
          <p14:tracePt t="87205" x="3763963" y="4291013"/>
          <p14:tracePt t="87224" x="3943350" y="4205288"/>
          <p14:tracePt t="87236" x="4127500" y="4127500"/>
          <p14:tracePt t="87240" x="4192588" y="4121150"/>
          <p14:tracePt t="87248" x="4378325" y="4070350"/>
          <p14:tracePt t="87261" x="4441825" y="4070350"/>
          <p14:tracePt t="87265" x="4541838" y="4056063"/>
          <p14:tracePt t="87277" x="4633913" y="4056063"/>
          <p14:tracePt t="87290" x="4719638" y="4056063"/>
          <p14:tracePt t="87294" x="4791075" y="4056063"/>
          <p14:tracePt t="87297" x="4856163" y="4070350"/>
          <p14:tracePt t="87309" x="4905375" y="4092575"/>
          <p14:tracePt t="87316" x="4954588" y="4121150"/>
          <p14:tracePt t="87328" x="5005388" y="4156075"/>
          <p14:tracePt t="87332" x="5048250" y="4178300"/>
          <p14:tracePt t="87335" x="5083175" y="4219575"/>
          <p14:tracePt t="87350" x="5105400" y="4241800"/>
          <p14:tracePt t="87354" x="5148263" y="4270375"/>
          <p14:tracePt t="87373" x="5154613" y="4291013"/>
          <p14:tracePt t="87377" x="5205413" y="4370388"/>
          <p14:tracePt t="87390" x="5205413" y="4376738"/>
          <p14:tracePt t="87394" x="5219700" y="4419600"/>
          <p14:tracePt t="87406" x="5233988" y="4441825"/>
          <p14:tracePt t="87410" x="5254625" y="4476750"/>
          <p14:tracePt t="87425" x="5254625" y="4505325"/>
          <p14:tracePt t="87430" x="5268913" y="4541838"/>
          <p14:tracePt t="87434" x="5283200" y="4583113"/>
          <p14:tracePt t="87441" x="5283200" y="4619625"/>
          <p14:tracePt t="87453" x="5283200" y="4640263"/>
          <p14:tracePt t="87458" x="5297488" y="4668838"/>
          <p14:tracePt t="87476" x="5297488" y="4691063"/>
          <p14:tracePt t="87481" x="5297488" y="4768850"/>
          <p14:tracePt t="87728" x="5303838" y="4768850"/>
          <p14:tracePt t="87739" x="5332413" y="4768850"/>
          <p14:tracePt t="87748" x="5383213" y="4768850"/>
          <p14:tracePt t="87757" x="5432425" y="4768850"/>
          <p14:tracePt t="87771" x="5497513" y="4768850"/>
          <p14:tracePt t="87780" x="5611813" y="4791075"/>
          <p14:tracePt t="87784" x="5732463" y="4805363"/>
          <p14:tracePt t="87788" x="5861050" y="4833938"/>
          <p14:tracePt t="87801" x="6010275" y="4854575"/>
          <p14:tracePt t="87805" x="6067425" y="4868863"/>
          <p14:tracePt t="87817" x="6181725" y="4891088"/>
          <p14:tracePt t="87826" x="6310313" y="4919663"/>
          <p14:tracePt t="87830" x="6410325" y="4940300"/>
          <p14:tracePt t="87835" x="6496050" y="4954588"/>
          <p14:tracePt t="87850" x="6594475" y="4983163"/>
          <p14:tracePt t="87854" x="6673850" y="4989513"/>
          <p14:tracePt t="87861" x="6745288" y="5003800"/>
          <p14:tracePt t="87875" x="6794500" y="5018088"/>
          <p14:tracePt t="87881" x="6823075" y="5032375"/>
          <p14:tracePt t="87885" x="6873875" y="5040313"/>
          <p14:tracePt t="87897" x="6894513" y="5054600"/>
          <p14:tracePt t="87902" x="6923088" y="5054600"/>
          <p14:tracePt t="87907" x="6937375" y="5068888"/>
          <p14:tracePt t="87921" x="6937375" y="5083175"/>
          <p14:tracePt t="87925" x="6943725" y="5083175"/>
          <p14:tracePt t="87944" x="6958013" y="5089525"/>
          <p14:tracePt t="87966" x="6958013" y="5103813"/>
          <p14:tracePt t="88002" x="6943725" y="5118100"/>
          <p14:tracePt t="88006" x="6937375" y="5118100"/>
          <p14:tracePt t="88018" x="6908800" y="5146675"/>
          <p14:tracePt t="88021" x="6894513" y="5146675"/>
          <p14:tracePt t="88034" x="6859588" y="5154613"/>
          <p14:tracePt t="88038" x="6823075" y="5183188"/>
          <p14:tracePt t="88049" x="6788150" y="5203825"/>
          <p14:tracePt t="88053" x="6745288" y="5218113"/>
          <p14:tracePt t="88068" x="6708775" y="5232400"/>
          <p14:tracePt t="88072" x="6659563" y="5254625"/>
          <p14:tracePt t="88081" x="6623050" y="5268913"/>
          <p14:tracePt t="88085" x="6580188" y="5283200"/>
          <p14:tracePt t="88101" x="6530975" y="5283200"/>
          <p14:tracePt t="88107" x="6481763" y="5297488"/>
          <p14:tracePt t="88111" x="6430963" y="5297488"/>
          <p14:tracePt t="88124" x="6373813" y="5297488"/>
          <p14:tracePt t="88131" x="6310313" y="5297488"/>
          <p14:tracePt t="88135" x="6259513" y="5297488"/>
          <p14:tracePt t="88149" x="6196013" y="5297488"/>
          <p14:tracePt t="88154" x="6130925" y="5297488"/>
          <p14:tracePt t="88157" x="6067425" y="5283200"/>
          <p14:tracePt t="88170" x="6018213" y="5254625"/>
          <p14:tracePt t="88174" x="5967413" y="5232400"/>
          <p14:tracePt t="88186" x="5918200" y="5203825"/>
          <p14:tracePt t="88200" x="5881688" y="5197475"/>
          <p14:tracePt t="88204" x="5861050" y="5168900"/>
          <p14:tracePt t="88208" x="5832475" y="5154613"/>
          <p14:tracePt t="88214" x="5810250" y="5132388"/>
          <p14:tracePt t="88228" x="5781675" y="5118100"/>
          <p14:tracePt t="88239" x="5767388" y="5089525"/>
          <p14:tracePt t="88243" x="5767388" y="5083175"/>
          <p14:tracePt t="88247" x="5761038" y="5068888"/>
          <p14:tracePt t="88259" x="5746750" y="5054600"/>
          <p14:tracePt t="88264" x="5746750" y="5040313"/>
          <p14:tracePt t="88276" x="5746750" y="5032375"/>
          <p14:tracePt t="88286" x="5746750" y="5018088"/>
          <p14:tracePt t="88293" x="5746750" y="5003800"/>
          <p14:tracePt t="88306" x="5746750" y="4989513"/>
          <p14:tracePt t="88322" x="5761038" y="4968875"/>
          <p14:tracePt t="88334" x="5810250" y="4940300"/>
          <p14:tracePt t="88347" x="5832475" y="4919663"/>
          <p14:tracePt t="88354" x="5867400" y="4891088"/>
          <p14:tracePt t="88357" x="5910263" y="4868863"/>
          <p14:tracePt t="88373" x="5946775" y="4840288"/>
          <p14:tracePt t="88382" x="5995988" y="4805363"/>
          <p14:tracePt t="88386" x="6032500" y="4791075"/>
          <p14:tracePt t="88389" x="6081713" y="4768850"/>
          <p14:tracePt t="88405" x="6130925" y="4740275"/>
          <p14:tracePt t="88409" x="6181725" y="4719638"/>
          <p14:tracePt t="88430" x="6245225" y="4705350"/>
          <p14:tracePt t="88435" x="6359525" y="4683125"/>
          <p14:tracePt t="88438" x="6410325" y="4668838"/>
          <p14:tracePt t="88453" x="6459538" y="4668838"/>
          <p14:tracePt t="88457" x="6523038" y="4668838"/>
          <p14:tracePt t="88468" x="6573838" y="4668838"/>
          <p14:tracePt t="88480" x="6630988" y="4668838"/>
          <p14:tracePt t="88484" x="6688138" y="4668838"/>
          <p14:tracePt t="88488" x="6759575" y="4683125"/>
          <p14:tracePt t="88494" x="6808788" y="4691063"/>
          <p14:tracePt t="88509" x="6859588" y="4719638"/>
          <p14:tracePt t="88519" x="6923088" y="4754563"/>
          <p14:tracePt t="88523" x="6972300" y="4783138"/>
          <p14:tracePt t="88527" x="7023100" y="4833938"/>
          <p14:tracePt t="88542" x="7072313" y="4854575"/>
          <p14:tracePt t="88547" x="7108825" y="4891088"/>
          <p14:tracePt t="88551" x="7143750" y="4940300"/>
          <p14:tracePt t="88567" x="7194550" y="5018088"/>
          <p14:tracePt t="88582" x="7208838" y="5032375"/>
          <p14:tracePt t="88585" x="7223125" y="5054600"/>
          <p14:tracePt t="88597" x="7237413" y="5089525"/>
          <p14:tracePt t="88601" x="7237413" y="5118100"/>
          <p14:tracePt t="88614" x="7251700" y="5146675"/>
          <p14:tracePt t="88625" x="7251700" y="5154613"/>
          <p14:tracePt t="88633" x="7251700" y="5183188"/>
          <p14:tracePt t="88636" x="7251700" y="5197475"/>
          <p14:tracePt t="88640" x="7251700" y="5203825"/>
          <p14:tracePt t="88666" x="7237413" y="5218113"/>
          <p14:tracePt t="88670" x="7223125" y="5232400"/>
          <p14:tracePt t="88674" x="7194550" y="5246688"/>
          <p14:tracePt t="88686" x="7158038" y="5246688"/>
          <p14:tracePt t="88690" x="7108825" y="5254625"/>
          <p14:tracePt t="88702" x="7037388" y="5283200"/>
          <p14:tracePt t="88711" x="6986588" y="5283200"/>
          <p14:tracePt t="88715" x="6859588" y="5297488"/>
          <p14:tracePt t="88728" x="6773863" y="5297488"/>
          <p14:tracePt t="88732" x="6659563" y="5297488"/>
          <p14:tracePt t="88739" x="6530975" y="5297488"/>
          <p14:tracePt t="88750" x="6410325" y="5297488"/>
          <p14:tracePt t="88761" x="6359525" y="5283200"/>
          <p14:tracePt t="88766" x="6245225" y="5254625"/>
          <p14:tracePt t="88769" x="6173788" y="5246688"/>
          <p14:tracePt t="88787" x="6081713" y="5203825"/>
          <p14:tracePt t="88791" x="6010275" y="5183188"/>
          <p14:tracePt t="88795" x="5946775" y="5154613"/>
          <p14:tracePt t="88817" x="5881688" y="5132388"/>
          <p14:tracePt t="88821" x="5832475" y="5083175"/>
          <p14:tracePt t="88825" x="5810250" y="5054600"/>
          <p14:tracePt t="88839" x="5781675" y="5032375"/>
          <p14:tracePt t="88843" x="5767388" y="5003800"/>
          <p14:tracePt t="88860" x="5767388" y="4989513"/>
          <p14:tracePt t="88872" x="5761038" y="4983163"/>
          <p14:tracePt t="88876" x="5761038" y="4954588"/>
          <p14:tracePt t="88882" x="5761038" y="4933950"/>
          <p14:tracePt t="88897" x="5781675" y="4919663"/>
          <p14:tracePt t="88908" x="5810250" y="4905375"/>
          <p14:tracePt t="88912" x="5867400" y="4868863"/>
          <p14:tracePt t="88916" x="5910263" y="4854575"/>
          <p14:tracePt t="88930" x="5981700" y="4819650"/>
          <p14:tracePt t="88935" x="6061075" y="4805363"/>
          <p14:tracePt t="88947" x="6145213" y="4783138"/>
          <p14:tracePt t="88951" x="6230938" y="4768850"/>
          <p14:tracePt t="88955" x="6310313" y="4754563"/>
          <p14:tracePt t="88969" x="6381750" y="4740275"/>
          <p14:tracePt t="88973" x="6459538" y="4740275"/>
          <p14:tracePt t="88981" x="6530975" y="4740275"/>
          <p14:tracePt t="89018" x="6608763" y="4740275"/>
          <p14:tracePt t="89024" x="6794500" y="4783138"/>
          <p14:tracePt t="89037" x="6859588" y="4833938"/>
          <p14:tracePt t="89041" x="6873875" y="4840288"/>
          <p14:tracePt t="89055" x="6908800" y="4868863"/>
          <p14:tracePt t="89059" x="6923088" y="4883150"/>
          <p14:tracePt t="89063" x="6943725" y="4905375"/>
          <p14:tracePt t="89067" x="6958013" y="4933950"/>
          <p14:tracePt t="89087" x="6972300" y="4968875"/>
          <p14:tracePt t="89091" x="6972300" y="4983163"/>
          <p14:tracePt t="89105" x="6986588" y="4989513"/>
          <p14:tracePt t="89114" x="6986588" y="5003800"/>
          <p14:tracePt t="89118" x="6986588" y="5032375"/>
          <p14:tracePt t="89130" x="6986588" y="5040313"/>
          <p14:tracePt t="89142" x="6986588" y="5054600"/>
          <p14:tracePt t="89155" x="6986588" y="5068888"/>
          <p14:tracePt t="89159" x="6972300" y="5083175"/>
          <p14:tracePt t="89164" x="6958013" y="5089525"/>
          <p14:tracePt t="89173" x="6943725" y="5103813"/>
          <p14:tracePt t="89186" x="6943725" y="5118100"/>
          <p14:tracePt t="89190" x="6923088" y="5132388"/>
          <p14:tracePt t="89202" x="6908800" y="5154613"/>
          <p14:tracePt t="89207" x="6888163" y="5183188"/>
          <p14:tracePt t="89218" x="6859588" y="5197475"/>
          <p14:tracePt t="89222" x="6845300" y="5203825"/>
          <p14:tracePt t="89237" x="6823075" y="5218113"/>
          <p14:tracePt t="89247" x="6773863" y="5246688"/>
          <p14:tracePt t="89252" x="6759575" y="5246688"/>
          <p14:tracePt t="89255" x="6737350" y="5254625"/>
          <p14:tracePt t="89272" x="6694488" y="5268913"/>
          <p14:tracePt t="89276" x="6673850" y="5268913"/>
          <p14:tracePt t="89280" x="6645275" y="5283200"/>
          <p14:tracePt t="89288" x="6623050" y="5283200"/>
          <p14:tracePt t="89301" x="6594475" y="5283200"/>
          <p14:tracePt t="89305" x="6580188" y="5283200"/>
          <p14:tracePt t="89309" x="6573838" y="5283200"/>
          <p14:tracePt t="89319" x="6559550" y="5283200"/>
          <p14:tracePt t="89334" x="6545263" y="5283200"/>
          <p14:tracePt t="89349" x="6530975" y="5283200"/>
          <p14:tracePt t="89383" x="6530975" y="5268913"/>
          <p14:tracePt t="89387" x="6530975" y="5254625"/>
          <p14:tracePt t="89719" x="6545263" y="5254625"/>
          <p14:tracePt t="89731" x="6608763" y="5246688"/>
          <p14:tracePt t="89740" x="6694488" y="5218113"/>
          <p14:tracePt t="89752" x="6794500" y="5197475"/>
          <p14:tracePt t="89755" x="6908800" y="5168900"/>
          <p14:tracePt t="89770" x="7043738" y="5132388"/>
          <p14:tracePt t="89775" x="7186613" y="5118100"/>
          <p14:tracePt t="89781" x="7335838" y="5089525"/>
          <p14:tracePt t="89785" x="7486650" y="5068888"/>
          <p14:tracePt t="89798" x="7550150" y="5054600"/>
          <p14:tracePt t="89802" x="7672388" y="5040313"/>
          <p14:tracePt t="89815" x="7799388" y="5032375"/>
          <p14:tracePt t="89819" x="7913688" y="5018088"/>
          <p14:tracePt t="89827" x="8021638" y="5003800"/>
          <p14:tracePt t="89843" x="8134350" y="4989513"/>
          <p14:tracePt t="89848" x="8220075" y="4989513"/>
          <p14:tracePt t="89853" x="8334375" y="4983163"/>
          <p14:tracePt t="89860" x="8428038" y="4968875"/>
          <p14:tracePt t="89873" x="8513763" y="4968875"/>
          <p14:tracePt t="89877" x="8612188" y="4968875"/>
          <p14:tracePt t="89889" x="8683625" y="4968875"/>
          <p14:tracePt t="89893" x="8777288" y="4968875"/>
          <p14:tracePt t="89897" x="8834438" y="4968875"/>
          <p14:tracePt t="89914" x="8947150" y="4968875"/>
          <p14:tracePt t="89925" x="8975725" y="4968875"/>
          <p14:tracePt t="89931" x="9012238" y="4968875"/>
          <p14:tracePt t="89943" x="9061450" y="4968875"/>
          <p14:tracePt t="89948" x="9097963" y="4968875"/>
          <p14:tracePt t="89958" x="9147175" y="4968875"/>
          <p14:tracePt t="89965" x="9161463" y="4968875"/>
          <p14:tracePt t="89980" x="9197975" y="4983163"/>
          <p14:tracePt t="89990" x="9226550" y="4983163"/>
          <p14:tracePt t="89994" x="9247188" y="4989513"/>
          <p14:tracePt t="89998" x="9275763" y="4989513"/>
          <p14:tracePt t="90002" x="9297988" y="4989513"/>
          <p14:tracePt t="90016" x="9326563" y="4989513"/>
          <p14:tracePt t="90024" x="9340850" y="4989513"/>
          <p14:tracePt t="90028" x="9347200" y="4989513"/>
          <p14:tracePt t="90040" x="9361488" y="4989513"/>
          <p14:tracePt t="90044" x="9375775" y="4989513"/>
          <p14:tracePt t="90067" x="9390063" y="4989513"/>
          <p14:tracePt t="90088" x="9396413" y="4989513"/>
          <p14:tracePt t="90178" x="9396413" y="4983163"/>
          <p14:tracePt t="90217" x="9396413" y="4968875"/>
          <p14:tracePt t="90220" x="9390063" y="4968875"/>
          <p14:tracePt t="90232" x="9390063" y="4954588"/>
          <p14:tracePt t="90249" x="9375775" y="4940300"/>
          <p14:tracePt t="90253" x="9361488" y="4933950"/>
          <p14:tracePt t="90267" x="9347200" y="4905375"/>
          <p14:tracePt t="90271" x="9340850" y="4891088"/>
          <p14:tracePt t="90284" x="9312275" y="4883150"/>
          <p14:tracePt t="90292" x="9312275" y="4868863"/>
          <p14:tracePt t="90297" x="9261475" y="4833938"/>
          <p14:tracePt t="90302" x="9247188" y="4833938"/>
          <p14:tracePt t="90317" x="9212263" y="4805363"/>
          <p14:tracePt t="90322" x="9197975" y="4791075"/>
          <p14:tracePt t="90326" x="9175750" y="4768850"/>
          <p14:tracePt t="90333" x="9147175" y="4754563"/>
          <p14:tracePt t="90350" x="9126538" y="4740275"/>
          <p14:tracePt t="90354" x="9112250" y="4733925"/>
          <p14:tracePt t="90358" x="9097963" y="4719638"/>
          <p14:tracePt t="90375" x="9075738" y="4705350"/>
          <p14:tracePt t="90394" x="9061450" y="4705350"/>
          <p14:tracePt t="90589" x="9047163" y="4705350"/>
          <p14:tracePt t="90615" x="9040813" y="4705350"/>
          <p14:tracePt t="90636" x="9026525" y="4719638"/>
          <p14:tracePt t="90640" x="9012238" y="4719638"/>
          <p14:tracePt t="90653" x="8997950" y="4719638"/>
          <p14:tracePt t="90657" x="8975725" y="4733925"/>
          <p14:tracePt t="90669" x="8947150" y="4733925"/>
          <p14:tracePt t="90674" x="8926513" y="4740275"/>
          <p14:tracePt t="90686" x="8891588" y="4740275"/>
          <p14:tracePt t="90697" x="8812213" y="4768850"/>
          <p14:tracePt t="90710" x="8797925" y="4768850"/>
          <p14:tracePt t="90715" x="8763000" y="4768850"/>
          <p14:tracePt t="90719" x="8726488" y="4783138"/>
          <p14:tracePt t="90733" x="8697913" y="4783138"/>
          <p14:tracePt t="90741" x="8677275" y="4783138"/>
          <p14:tracePt t="90744" x="8634413" y="4783138"/>
          <p14:tracePt t="90756" x="8626475" y="4783138"/>
          <p14:tracePt t="90760" x="8597900" y="4783138"/>
          <p14:tracePt t="90767" x="8583613" y="4783138"/>
          <p14:tracePt t="90781" x="8577263" y="4783138"/>
          <p14:tracePt t="90786" x="8562975" y="4768850"/>
          <p14:tracePt t="90799" x="8548688" y="4754563"/>
          <p14:tracePt t="90809" x="8534400" y="4740275"/>
          <p14:tracePt t="90823" x="8534400" y="4733925"/>
          <p14:tracePt t="90828" x="8534400" y="4719638"/>
          <p14:tracePt t="90839" x="8534400" y="4705350"/>
          <p14:tracePt t="90842" x="8534400" y="4691063"/>
          <p14:tracePt t="90854" x="8534400" y="4683125"/>
          <p14:tracePt t="90858" x="8534400" y="4668838"/>
          <p14:tracePt t="90871" x="8534400" y="4654550"/>
          <p14:tracePt t="90880" x="8534400" y="4640263"/>
          <p14:tracePt t="90884" x="8534400" y="4633913"/>
          <p14:tracePt t="90888" x="8534400" y="4619625"/>
          <p14:tracePt t="90905" x="8562975" y="4591050"/>
          <p14:tracePt t="90911" x="8577263" y="4583113"/>
          <p14:tracePt t="90921" x="8597900" y="4556125"/>
          <p14:tracePt t="90936" x="8626475" y="4541838"/>
          <p14:tracePt t="90940" x="8648700" y="4527550"/>
          <p14:tracePt t="91005" x="8697913" y="4519613"/>
          <p14:tracePt t="91009" x="8891588" y="4491038"/>
          <p14:tracePt t="91013" x="8897938" y="4491038"/>
          <p14:tracePt t="91017" x="8926513" y="4491038"/>
          <p14:tracePt t="91030" x="8940800" y="4491038"/>
          <p14:tracePt t="91036" x="8947150" y="4505325"/>
          <p14:tracePt t="91047" x="8961438" y="4519613"/>
          <p14:tracePt t="91052" x="8975725" y="4527550"/>
          <p14:tracePt t="91064" x="8975725" y="4541838"/>
          <p14:tracePt t="91068" x="8990013" y="4570413"/>
          <p14:tracePt t="91082" x="8990013" y="4583113"/>
          <p14:tracePt t="91086" x="8990013" y="4591050"/>
          <p14:tracePt t="91089" x="8990013" y="4619625"/>
          <p14:tracePt t="91103" x="8990013" y="4633913"/>
          <p14:tracePt t="91108" x="8990013" y="4654550"/>
          <p14:tracePt t="91120" x="8990013" y="4668838"/>
          <p14:tracePt t="91124" x="8990013" y="4683125"/>
          <p14:tracePt t="91139" x="8990013" y="4691063"/>
          <p14:tracePt t="91143" x="8990013" y="4705350"/>
          <p14:tracePt t="91147" x="8990013" y="4719638"/>
          <p14:tracePt t="91171" x="8990013" y="4733925"/>
          <p14:tracePt t="91242" x="8997950" y="4733925"/>
          <p14:tracePt t="91254" x="9012238" y="4733925"/>
          <p14:tracePt t="91264" x="9040813" y="4733925"/>
          <p14:tracePt t="91268" x="9075738" y="4719638"/>
          <p14:tracePt t="91283" x="9126538" y="4719638"/>
          <p14:tracePt t="91290" x="9190038" y="4719638"/>
          <p14:tracePt t="91293" x="9247188" y="4719638"/>
          <p14:tracePt t="91300" x="9326563" y="4719638"/>
          <p14:tracePt t="91314" x="9390063" y="4719638"/>
          <p14:tracePt t="91319" x="9461500" y="4719638"/>
          <p14:tracePt t="91330" x="9510713" y="4719638"/>
          <p14:tracePt t="91334" x="9575800" y="4719638"/>
          <p14:tracePt t="91345" x="9625013" y="4733925"/>
          <p14:tracePt t="91350" x="9653588" y="4733925"/>
          <p14:tracePt t="91363" x="9690100" y="4740275"/>
          <p14:tracePt t="91368" x="9725025" y="4740275"/>
          <p14:tracePt t="91371" x="9753600" y="4754563"/>
          <p14:tracePt t="91385" x="9759950" y="4754563"/>
          <p14:tracePt t="91389" x="9774238" y="4768850"/>
          <p14:tracePt t="91402" x="9788525" y="4768850"/>
          <p14:tracePt t="91406" x="9788525" y="4783138"/>
          <p14:tracePt t="91416" x="9802813" y="4783138"/>
          <p14:tracePt t="91440" x="9802813" y="4791075"/>
          <p14:tracePt t="91469" x="9788525" y="4791075"/>
          <p14:tracePt t="91494" x="9774238" y="4791075"/>
          <p14:tracePt t="91503" x="9759950" y="4791075"/>
          <p14:tracePt t="91513" x="9759950" y="4805363"/>
          <p14:tracePt t="91540" x="9753600" y="4805363"/>
          <p14:tracePt t="91557" x="9739313" y="4805363"/>
          <p14:tracePt t="91608" x="9725025" y="4805363"/>
          <p14:tracePt t="91624" x="9710738" y="4805363"/>
          <p14:tracePt t="91640" x="9704388" y="4805363"/>
          <p14:tracePt t="91652" x="9675813" y="4805363"/>
          <p14:tracePt t="91658" x="9661525" y="4805363"/>
          <p14:tracePt t="91663" x="9653588" y="4805363"/>
          <p14:tracePt t="91675" x="9625013" y="4805363"/>
          <p14:tracePt t="91681" x="9575800" y="4805363"/>
          <p14:tracePt t="91692" x="9553575" y="4805363"/>
          <p14:tracePt t="91697" x="9510713" y="4805363"/>
          <p14:tracePt t="91703" x="9475788" y="4791075"/>
          <p14:tracePt t="91716" x="9453563" y="4783138"/>
          <p14:tracePt t="91720" x="9410700" y="4768850"/>
          <p14:tracePt t="91734" x="9390063" y="4754563"/>
          <p14:tracePt t="91738" x="9361488" y="4740275"/>
          <p14:tracePt t="91742" x="9340850" y="4733925"/>
          <p14:tracePt t="91759" x="9297988" y="4705350"/>
          <p14:tracePt t="91774" x="9290050" y="4691063"/>
          <p14:tracePt t="91778" x="9275763" y="4683125"/>
          <p14:tracePt t="91792" x="9261475" y="4668838"/>
          <p14:tracePt t="91801" x="9261475" y="4654550"/>
          <p14:tracePt t="91805" x="9261475" y="4640263"/>
          <p14:tracePt t="91824" x="9261475" y="4619625"/>
          <p14:tracePt t="91835" x="9261475" y="4605338"/>
          <p14:tracePt t="91849" x="9275763" y="4591050"/>
          <p14:tracePt t="91854" x="9290050" y="4583113"/>
          <p14:tracePt t="91859" x="9312275" y="4556125"/>
          <p14:tracePt t="91864" x="9347200" y="4541838"/>
          <p14:tracePt t="91882" x="9390063" y="4519613"/>
          <p14:tracePt t="91886" x="9424988" y="4505325"/>
          <p14:tracePt t="91889" x="9439275" y="4505325"/>
          <p14:tracePt t="91902" x="9475788" y="4491038"/>
          <p14:tracePt t="91909" x="9539288" y="4476750"/>
          <p14:tracePt t="91914" x="9561513" y="4476750"/>
          <p14:tracePt t="91928" x="9590088" y="4476750"/>
          <p14:tracePt t="91932" x="9625013" y="4476750"/>
          <p14:tracePt t="91937" x="9653588" y="4476750"/>
          <p14:tracePt t="91947" x="9675813" y="4476750"/>
          <p14:tracePt t="91958" x="9704388" y="4476750"/>
          <p14:tracePt t="91965" x="9710738" y="4476750"/>
          <p14:tracePt t="91972" x="9725025" y="4476750"/>
          <p14:tracePt t="91976" x="9753600" y="4491038"/>
          <p14:tracePt t="91990" x="9759950" y="4491038"/>
          <p14:tracePt t="92000" x="9774238" y="4505325"/>
          <p14:tracePt t="92004" x="9774238" y="4519613"/>
          <p14:tracePt t="92008" x="9788525" y="4541838"/>
          <p14:tracePt t="92021" x="9788525" y="4556125"/>
          <p14:tracePt t="92025" x="9802813" y="4556125"/>
          <p14:tracePt t="92041" x="9802813" y="4583113"/>
          <p14:tracePt t="92047" x="9802813" y="4591050"/>
          <p14:tracePt t="92052" x="9802813" y="4605338"/>
          <p14:tracePt t="92063" x="9802813" y="4619625"/>
          <p14:tracePt t="92067" x="9802813" y="4633913"/>
          <p14:tracePt t="92073" x="9802813" y="4640263"/>
          <p14:tracePt t="92092" x="9788525" y="4654550"/>
          <p14:tracePt t="92103" x="9788525" y="4668838"/>
          <p14:tracePt t="92107" x="9774238" y="4683125"/>
          <p14:tracePt t="92126" x="9759950" y="4691063"/>
          <p14:tracePt t="92131" x="9753600" y="4691063"/>
          <p14:tracePt t="92149" x="9739313" y="4705350"/>
          <p14:tracePt t="92153" x="9704388" y="4719638"/>
          <p14:tracePt t="92157" x="9704388" y="4733925"/>
          <p14:tracePt t="92169" x="9661525" y="4740275"/>
          <p14:tracePt t="92173" x="9625013" y="4740275"/>
          <p14:tracePt t="92187" x="9590088" y="4754563"/>
          <p14:tracePt t="92192" x="9553575" y="4754563"/>
          <p14:tracePt t="92197" x="9510713" y="4768850"/>
          <p14:tracePt t="92204" x="9490075" y="4768850"/>
          <p14:tracePt t="92224" x="9453563" y="4768850"/>
          <p14:tracePt t="92228" x="9396413" y="4768850"/>
          <p14:tracePt t="92239" x="9361488" y="4768850"/>
          <p14:tracePt t="92243" x="9340850" y="4768850"/>
          <p14:tracePt t="92256" x="9326563" y="4768850"/>
          <p14:tracePt t="92260" x="9312275" y="4768850"/>
          <p14:tracePt t="92274" x="9297988" y="4768850"/>
          <p14:tracePt t="92288" x="9297988" y="4754563"/>
          <p14:tracePt t="92304" x="9297988" y="4740275"/>
          <p14:tracePt t="92319" x="9297988" y="4733925"/>
          <p14:tracePt t="92337" x="9297988" y="4719638"/>
          <p14:tracePt t="92349" x="9326563" y="4705350"/>
          <p14:tracePt t="92353" x="9361488" y="4683125"/>
          <p14:tracePt t="92357" x="9390063" y="4668838"/>
          <p14:tracePt t="92371" x="9439275" y="4640263"/>
          <p14:tracePt t="92375" x="9504363" y="4619625"/>
          <p14:tracePt t="92380" x="9561513" y="4605338"/>
          <p14:tracePt t="92387" x="9625013" y="4583113"/>
          <p14:tracePt t="92407" x="9753600" y="4541838"/>
          <p14:tracePt t="92420" x="9802813" y="4527550"/>
          <p14:tracePt t="92424" x="9859963" y="4527550"/>
          <p14:tracePt t="92428" x="9874250" y="4527550"/>
          <p14:tracePt t="92441" x="9910763" y="4527550"/>
          <p14:tracePt t="92447" x="9953625" y="4527550"/>
          <p14:tracePt t="92451" x="9974263" y="4527550"/>
          <p14:tracePt t="92465" x="9988550" y="4527550"/>
          <p14:tracePt t="92469" x="10017125" y="4527550"/>
          <p14:tracePt t="92480" x="10025063" y="4527550"/>
          <p14:tracePt t="92497" x="10039350" y="4527550"/>
          <p14:tracePt t="92501" x="10039350" y="4541838"/>
          <p14:tracePt t="92514" x="10053638" y="4541838"/>
          <p14:tracePt t="92519" x="10053638" y="4556125"/>
          <p14:tracePt t="92536" x="10053638" y="4570413"/>
          <p14:tracePt t="92564" x="10053638" y="4583113"/>
          <p14:tracePt t="92574" x="10053638" y="4591050"/>
          <p14:tracePt t="92592" x="10053638" y="4605338"/>
          <p14:tracePt t="92614" x="10039350" y="4605338"/>
          <p14:tracePt t="92618" x="10039350" y="4619625"/>
          <p14:tracePt t="92622" x="10039350" y="4633913"/>
          <p14:tracePt t="92633" x="10025063" y="4633913"/>
          <p14:tracePt t="92645" x="10017125" y="4640263"/>
          <p14:tracePt t="92659" x="10017125" y="4654550"/>
          <p14:tracePt t="92664" x="10002838" y="4654550"/>
          <p14:tracePt t="92676" x="10002838" y="4668838"/>
          <p14:tracePt t="92680" x="9988550" y="4668838"/>
          <p14:tracePt t="92692" x="9974263" y="4683125"/>
          <p14:tracePt t="92697" x="9959975" y="4683125"/>
          <p14:tracePt t="92702" x="9953625" y="4691063"/>
          <p14:tracePt t="92716" x="9939338" y="4691063"/>
          <p14:tracePt t="92722" x="9925050" y="4705350"/>
          <p14:tracePt t="92726" x="9910763" y="4705350"/>
          <p14:tracePt t="92740" x="9902825" y="4705350"/>
          <p14:tracePt t="92747" x="9874250" y="4705350"/>
          <p14:tracePt t="92751" x="9859963" y="4705350"/>
          <p14:tracePt t="92763" x="9839325" y="4705350"/>
          <p14:tracePt t="92767" x="9810750" y="4719638"/>
          <p14:tracePt t="93563" x="9774238" y="4719638"/>
          <p14:tracePt t="93573" x="9739313" y="4719638"/>
          <p14:tracePt t="93582" x="9690100" y="4719638"/>
          <p14:tracePt t="93591" x="9625013" y="4719638"/>
          <p14:tracePt t="93600" x="9561513" y="4719638"/>
          <p14:tracePt t="93610" x="9490075" y="4719638"/>
          <p14:tracePt t="93617" x="9410700" y="4719638"/>
          <p14:tracePt t="93620" x="9326563" y="4719638"/>
          <p14:tracePt t="93633" x="9175750" y="4719638"/>
          <p14:tracePt t="93637" x="9012238" y="4740275"/>
          <p14:tracePt t="93648" x="8848725" y="4754563"/>
          <p14:tracePt t="93660" x="8677275" y="4783138"/>
          <p14:tracePt t="93664" x="8513763" y="4805363"/>
          <p14:tracePt t="93675" x="8362950" y="4819650"/>
          <p14:tracePt t="93681" x="8285163" y="4833938"/>
          <p14:tracePt t="93685" x="8162925" y="4840288"/>
          <p14:tracePt t="93700" x="7935913" y="4868863"/>
          <p14:tracePt t="93713" x="7850188" y="4868863"/>
          <p14:tracePt t="93718" x="7821613" y="4883150"/>
          <p14:tracePt t="93730" x="7764463" y="4883150"/>
          <p14:tracePt t="93735" x="7721600" y="4891088"/>
          <p14:tracePt t="93747" x="7686675" y="4891088"/>
          <p14:tracePt t="93751" x="7672388" y="4891088"/>
          <p14:tracePt t="93766" x="7658100" y="4891088"/>
          <p14:tracePt t="93776" x="7650163" y="4891088"/>
          <p14:tracePt t="93837" x="7672388" y="4891088"/>
          <p14:tracePt t="93849" x="7686675" y="4891088"/>
          <p14:tracePt t="93859" x="7707313" y="4891088"/>
          <p14:tracePt t="93865" x="7735888" y="4883150"/>
          <p14:tracePt t="93876" x="7764463" y="4883150"/>
          <p14:tracePt t="93880" x="7785100" y="4883150"/>
          <p14:tracePt t="93891" x="7813675" y="4883150"/>
          <p14:tracePt t="93898" x="7821613" y="4883150"/>
          <p14:tracePt t="93903" x="7835900" y="4883150"/>
          <p14:tracePt t="93914" x="7850188" y="4883150"/>
          <p14:tracePt t="93918" x="7864475" y="4883150"/>
          <p14:tracePt t="93947" x="7870825" y="4891088"/>
          <p14:tracePt t="93989" x="7870825" y="4905375"/>
          <p14:tracePt t="94009" x="7864475" y="4905375"/>
          <p14:tracePt t="94020" x="7850188" y="4905375"/>
          <p14:tracePt t="94025" x="7821613" y="4919663"/>
          <p14:tracePt t="94037" x="7799388" y="4919663"/>
          <p14:tracePt t="94040" x="7750175" y="4919663"/>
          <p14:tracePt t="94053" x="7707313" y="4933950"/>
          <p14:tracePt t="94060" x="7650163" y="4933950"/>
          <p14:tracePt t="94064" x="7600950" y="4940300"/>
          <p14:tracePt t="94076" x="7535863" y="4940300"/>
          <p14:tracePt t="94080" x="7472363" y="4954588"/>
          <p14:tracePt t="94087" x="7407275" y="4954588"/>
          <p14:tracePt t="94101" x="7358063" y="4968875"/>
          <p14:tracePt t="94105" x="7321550" y="4968875"/>
          <p14:tracePt t="94118" x="7286625" y="4968875"/>
          <p14:tracePt t="94123" x="7251700" y="4968875"/>
          <p14:tracePt t="94377" x="7237413" y="4968875"/>
          <p14:tracePt t="94387" x="7186613" y="4968875"/>
          <p14:tracePt t="94397" x="7108825" y="4968875"/>
          <p14:tracePt t="94401" x="7023100" y="4968875"/>
          <p14:tracePt t="94413" x="6937375" y="4983163"/>
          <p14:tracePt t="94424" x="6837363" y="4989513"/>
          <p14:tracePt t="94427" x="6708775" y="5018088"/>
          <p14:tracePt t="94439" x="6645275" y="5032375"/>
          <p14:tracePt t="94449" x="6530975" y="5040313"/>
          <p14:tracePt t="94456" x="6430963" y="5054600"/>
          <p14:tracePt t="94460" x="6324600" y="5068888"/>
          <p14:tracePt t="94474" x="6210300" y="5089525"/>
          <p14:tracePt t="94477" x="6110288" y="5103813"/>
          <p14:tracePt t="94483" x="6010275" y="5118100"/>
          <p14:tracePt t="94497" x="5910263" y="5132388"/>
          <p14:tracePt t="94503" x="5818188" y="5146675"/>
          <p14:tracePt t="94509" x="5732463" y="5154613"/>
          <p14:tracePt t="94524" x="5661025" y="5154613"/>
          <p14:tracePt t="94532" x="5583238" y="5168900"/>
          <p14:tracePt t="94536" x="5518150" y="5168900"/>
          <p14:tracePt t="94539" x="5468938" y="5183188"/>
          <p14:tracePt t="94553" x="5403850" y="5183188"/>
          <p14:tracePt t="94557" x="5383213" y="5183188"/>
          <p14:tracePt t="94565" x="5346700" y="5183188"/>
          <p14:tracePt t="94577" x="5303838" y="5183188"/>
          <p14:tracePt t="94582" x="5268913" y="5183188"/>
          <p14:tracePt t="94593" x="5248275" y="5183188"/>
          <p14:tracePt t="94601" x="5219700" y="5183188"/>
          <p14:tracePt t="94605" x="5197475" y="5183188"/>
          <p14:tracePt t="94616" x="5183188" y="5168900"/>
          <p14:tracePt t="94620" x="5168900" y="5168900"/>
          <p14:tracePt t="94631" x="5154613" y="5154613"/>
          <p14:tracePt t="94644" x="5133975" y="5132388"/>
          <p14:tracePt t="94657" x="5133975" y="5118100"/>
          <p14:tracePt t="94663" x="5133975" y="5103813"/>
          <p14:tracePt t="94668" x="5119688" y="5083175"/>
          <p14:tracePt t="94686" x="5105400" y="5040313"/>
          <p14:tracePt t="94699" x="5105400" y="5003800"/>
          <p14:tracePt t="94703" x="5105400" y="4968875"/>
          <p14:tracePt t="94717" x="5105400" y="4940300"/>
          <p14:tracePt t="94722" x="5105400" y="4919663"/>
          <p14:tracePt t="94737" x="5105400" y="4891088"/>
          <p14:tracePt t="94741" x="5105400" y="4840288"/>
          <p14:tracePt t="94766" x="5105400" y="4833938"/>
          <p14:tracePt t="94770" x="5105400" y="4819650"/>
          <p14:tracePt t="94773" x="5105400" y="4805363"/>
          <p14:tracePt t="94803" x="5133975" y="4791075"/>
          <p14:tracePt t="94807" x="5154613" y="4783138"/>
          <p14:tracePt t="94819" x="5197475" y="4768850"/>
          <p14:tracePt t="94825" x="5248275" y="4768850"/>
          <p14:tracePt t="94830" x="5303838" y="4754563"/>
          <p14:tracePt t="94842" x="5383213" y="4740275"/>
          <p14:tracePt t="94847" x="5454650" y="4733925"/>
          <p14:tracePt t="94864" x="5611813" y="4691063"/>
          <p14:tracePt t="94868" x="5718175" y="4691063"/>
          <p14:tracePt t="94871" x="5846763" y="4668838"/>
          <p14:tracePt t="94878" x="5981700" y="4668838"/>
          <p14:tracePt t="94891" x="6130925" y="4654550"/>
          <p14:tracePt t="94897" x="6281738" y="4654550"/>
          <p14:tracePt t="94906" x="6445250" y="4654550"/>
          <p14:tracePt t="94910" x="6623050" y="4654550"/>
          <p14:tracePt t="94924" x="6773863" y="4654550"/>
          <p14:tracePt t="94927" x="6923088" y="4654550"/>
          <p14:tracePt t="94939" x="6986588" y="4654550"/>
          <p14:tracePt t="94944" x="7094538" y="4683125"/>
          <p14:tracePt t="94954" x="7208838" y="4705350"/>
          <p14:tracePt t="94958" x="7308850" y="4733925"/>
          <p14:tracePt t="94973" x="7386638" y="4754563"/>
          <p14:tracePt t="94976" x="7450138" y="4791075"/>
          <p14:tracePt t="94991" x="7500938" y="4819650"/>
          <p14:tracePt t="95003" x="7521575" y="4833938"/>
          <p14:tracePt t="95007" x="7586663" y="4883150"/>
          <p14:tracePt t="95023" x="7607300" y="4891088"/>
          <p14:tracePt t="95027" x="7621588" y="4905375"/>
          <p14:tracePt t="95032" x="7635875" y="4919663"/>
          <p14:tracePt t="95042" x="7650163" y="4933950"/>
          <p14:tracePt t="95046" x="7658100" y="4940300"/>
          <p14:tracePt t="95064" x="7658100" y="4968875"/>
          <p14:tracePt t="95081" x="7658100" y="4983163"/>
          <p14:tracePt t="95091" x="7658100" y="4989513"/>
          <p14:tracePt t="95107" x="7658100" y="5003800"/>
          <p14:tracePt t="95130" x="7650163" y="5018088"/>
          <p14:tracePt t="95135" x="7635875" y="5040313"/>
          <p14:tracePt t="95138" x="7607300" y="5054600"/>
          <p14:tracePt t="95152" x="7586663" y="5083175"/>
          <p14:tracePt t="95165" x="7550150" y="5103813"/>
          <p14:tracePt t="95169" x="7472363" y="5154613"/>
          <p14:tracePt t="95182" x="7421563" y="5183188"/>
          <p14:tracePt t="95186" x="7386638" y="5203825"/>
          <p14:tracePt t="95198" x="7335838" y="5232400"/>
          <p14:tracePt t="95202" x="7286625" y="5254625"/>
          <p14:tracePt t="95216" x="7223125" y="5283200"/>
          <p14:tracePt t="95220" x="7172325" y="5297488"/>
          <p14:tracePt t="95223" x="7108825" y="5318125"/>
          <p14:tracePt t="95238" x="7058025" y="5332413"/>
          <p14:tracePt t="95242" x="6994525" y="5346700"/>
          <p14:tracePt t="95256" x="6923088" y="5346700"/>
          <p14:tracePt t="95260" x="6859588" y="5353050"/>
          <p14:tracePt t="95264" x="6808788" y="5353050"/>
          <p14:tracePt t="95277" x="6759575" y="5353050"/>
          <p14:tracePt t="95291" x="6694488" y="5353050"/>
          <p14:tracePt t="95296" x="6645275" y="5353050"/>
          <p14:tracePt t="95300" x="6594475" y="5353050"/>
          <p14:tracePt t="95304" x="6545263" y="5346700"/>
          <p14:tracePt t="95317" x="6496050" y="5332413"/>
          <p14:tracePt t="95321" x="6459538" y="5303838"/>
          <p14:tracePt t="95338" x="6430963" y="5303838"/>
          <p14:tracePt t="95342" x="6396038" y="5283200"/>
          <p14:tracePt t="95347" x="6381750" y="5268913"/>
          <p14:tracePt t="95360" x="6359525" y="5254625"/>
          <p14:tracePt t="95364" x="6330950" y="5246688"/>
          <p14:tracePt t="95377" x="6324600" y="5246688"/>
          <p14:tracePt t="95382" x="6324600" y="5232400"/>
          <p14:tracePt t="95409" x="6310313" y="5232400"/>
          <p14:tracePt t="95634" x="6330950" y="5232400"/>
          <p14:tracePt t="95644" x="6381750" y="5232400"/>
          <p14:tracePt t="95656" x="6459538" y="5218113"/>
          <p14:tracePt t="95659" x="6580188" y="5203825"/>
          <p14:tracePt t="95673" x="6723063" y="5203825"/>
          <p14:tracePt t="95676" x="6888163" y="5197475"/>
          <p14:tracePt t="95692" x="7072313" y="5197475"/>
          <p14:tracePt t="95698" x="7258050" y="5197475"/>
          <p14:tracePt t="95702" x="7458075" y="5197475"/>
          <p14:tracePt t="95709" x="7658100" y="5197475"/>
          <p14:tracePt t="95719" x="7835900" y="5197475"/>
          <p14:tracePt t="95724" x="8021638" y="5197475"/>
          <p14:tracePt t="95737" x="8185150" y="5203825"/>
          <p14:tracePt t="95741" x="8262938" y="5218113"/>
          <p14:tracePt t="95758" x="8385175" y="5246688"/>
          <p14:tracePt t="95764" x="8485188" y="5268913"/>
          <p14:tracePt t="95771" x="8528050" y="5283200"/>
          <p14:tracePt t="95777" x="8583613" y="5297488"/>
          <p14:tracePt t="95781" x="8648700" y="5318125"/>
          <p14:tracePt t="95798" x="8683625" y="5332413"/>
          <p14:tracePt t="95803" x="8726488" y="5346700"/>
          <p14:tracePt t="95807" x="8748713" y="5346700"/>
          <p14:tracePt t="95819" x="8763000" y="5353050"/>
          <p14:tracePt t="95824" x="8777288" y="5367338"/>
          <p14:tracePt t="95830" x="8783638" y="5367338"/>
          <p14:tracePt t="95843" x="8797925" y="5367338"/>
          <p14:tracePt t="95847" x="8812213" y="5381625"/>
          <p14:tracePt t="95859" x="8826500" y="5381625"/>
          <p14:tracePt t="95875" x="8834438" y="5381625"/>
          <p14:tracePt t="95898" x="8848725" y="5381625"/>
          <p14:tracePt t="95997" x="8848725" y="5367338"/>
          <p14:tracePt t="96029" x="8834438" y="5367338"/>
          <p14:tracePt t="96040" x="8826500" y="5353050"/>
          <p14:tracePt t="96051" x="8812213" y="5346700"/>
          <p14:tracePt t="96055" x="8783638" y="5346700"/>
          <p14:tracePt t="96067" x="8763000" y="5346700"/>
          <p14:tracePt t="96072" x="8726488" y="5332413"/>
          <p14:tracePt t="96084" x="8683625" y="5318125"/>
          <p14:tracePt t="96088" x="8648700" y="5318125"/>
          <p14:tracePt t="96100" x="8634413" y="5318125"/>
          <p14:tracePt t="96105" x="8612188" y="5303838"/>
          <p14:tracePt t="96117" x="8577263" y="5297488"/>
          <p14:tracePt t="96121" x="8548688" y="5297488"/>
          <p14:tracePt t="96134" x="8534400" y="5297488"/>
          <p14:tracePt t="96143" x="8513763" y="5283200"/>
          <p14:tracePt t="96147" x="8499475" y="5283200"/>
          <p14:tracePt t="96160" x="8499475" y="5268913"/>
          <p14:tracePt t="96164" x="8485188" y="5268913"/>
          <p14:tracePt t="96222" x="8485188" y="5254625"/>
          <p14:tracePt t="96232" x="8499475" y="5254625"/>
          <p14:tracePt t="96241" x="8513763" y="5254625"/>
          <p14:tracePt t="96249" x="8528050" y="5254625"/>
          <p14:tracePt t="96259" x="8548688" y="5254625"/>
          <p14:tracePt t="96269" x="8583613" y="5246688"/>
          <p14:tracePt t="96274" x="8612188" y="5246688"/>
          <p14:tracePt t="96288" x="8648700" y="5232400"/>
          <p14:tracePt t="96293" x="8697913" y="5232400"/>
          <p14:tracePt t="96299" x="8748713" y="5218113"/>
          <p14:tracePt t="96303" x="8797925" y="5218113"/>
          <p14:tracePt t="96317" x="8848725" y="5218113"/>
          <p14:tracePt t="96321" x="8912225" y="5203825"/>
          <p14:tracePt t="96333" x="8975725" y="5203825"/>
          <p14:tracePt t="96337" x="9061450" y="5197475"/>
          <p14:tracePt t="96350" x="9140825" y="5183188"/>
          <p14:tracePt t="96354" x="9226550" y="5183188"/>
          <p14:tracePt t="96360" x="9312275" y="5168900"/>
          <p14:tracePt t="96373" x="9396413" y="5168900"/>
          <p14:tracePt t="96382" x="9561513" y="5154613"/>
          <p14:tracePt t="96386" x="9625013" y="5154613"/>
          <p14:tracePt t="96397" x="9725025" y="5146675"/>
          <p14:tracePt t="96401" x="9825038" y="5146675"/>
          <p14:tracePt t="96414" x="9925050" y="5146675"/>
          <p14:tracePt t="96418" x="10017125" y="5146675"/>
          <p14:tracePt t="96430" x="10117138" y="5132388"/>
          <p14:tracePt t="96434" x="10188575" y="5132388"/>
          <p14:tracePt t="96450" x="10274300" y="5132388"/>
          <p14:tracePt t="96460" x="10352088" y="5132388"/>
          <p14:tracePt t="96464" x="10374313" y="5132388"/>
          <p14:tracePt t="96467" x="10423525" y="5132388"/>
          <p14:tracePt t="96481" x="10474325" y="5132388"/>
          <p14:tracePt t="96490" x="10502900" y="5132388"/>
          <p14:tracePt t="96496" x="10523538" y="5132388"/>
          <p14:tracePt t="96501" x="10537825" y="5132388"/>
          <p14:tracePt t="96505" x="10552113" y="5132388"/>
          <p14:tracePt t="96518" x="10566400" y="5132388"/>
          <p14:tracePt t="96617" x="10552113" y="5132388"/>
          <p14:tracePt t="96673" x="10537825" y="5132388"/>
          <p14:tracePt t="96737" x="10523538" y="5132388"/>
          <p14:tracePt t="96785" x="10517188" y="5132388"/>
          <p14:tracePt t="96814" x="10502900" y="5132388"/>
          <p14:tracePt t="96836" x="10488613" y="5132388"/>
          <p14:tracePt t="96857" x="10488613" y="5146675"/>
          <p14:tracePt t="96864" x="10474325" y="5146675"/>
          <p14:tracePt t="96884" x="10466388" y="5154613"/>
          <p14:tracePt t="96904" x="10452100" y="5154613"/>
          <p14:tracePt t="96911" x="10452100" y="5168900"/>
          <p14:tracePt t="96922" x="10437813" y="5168900"/>
          <p14:tracePt t="96926" x="10417175" y="5168900"/>
          <p14:tracePt t="96937" x="10388600" y="5183188"/>
          <p14:tracePt t="96942" x="10366375" y="5183188"/>
          <p14:tracePt t="96954" x="10317163" y="5183188"/>
          <p14:tracePt t="96961" x="10274300" y="5197475"/>
          <p14:tracePt t="96974" x="10166350" y="5218113"/>
          <p14:tracePt t="96978" x="10074275" y="5218113"/>
          <p14:tracePt t="96983" x="9959975" y="5232400"/>
          <p14:tracePt t="96996" x="9859963" y="5254625"/>
          <p14:tracePt t="97000" x="9725025" y="5254625"/>
          <p14:tracePt t="97015" x="9590088" y="5283200"/>
          <p14:tracePt t="97019" x="9424988" y="5283200"/>
          <p14:tracePt t="97023" x="9261475" y="5297488"/>
          <p14:tracePt t="97037" x="9075738" y="5303838"/>
          <p14:tracePt t="97041" x="8877300" y="5318125"/>
          <p14:tracePt t="97047" x="8662988" y="5332413"/>
          <p14:tracePt t="97057" x="8477250" y="5332413"/>
          <p14:tracePt t="97061" x="8248650" y="5346700"/>
          <p14:tracePt t="97076" x="8035925" y="5353050"/>
          <p14:tracePt t="97081" x="7835900" y="5367338"/>
          <p14:tracePt t="97088" x="7650163" y="5367338"/>
          <p14:tracePt t="97095" x="7450138" y="5367338"/>
          <p14:tracePt t="97107" x="7258050" y="5367338"/>
          <p14:tracePt t="97111" x="7086600" y="5367338"/>
          <p14:tracePt t="97125" x="6923088" y="5367338"/>
          <p14:tracePt t="97130" x="6773863" y="5367338"/>
          <p14:tracePt t="97135" x="6630988" y="5367338"/>
          <p14:tracePt t="97147" x="6573838" y="5367338"/>
          <p14:tracePt t="97592" x="6559550" y="5367338"/>
          <p14:tracePt t="97648" x="6545263" y="5367338"/>
          <p14:tracePt t="97713" x="6530975" y="5367338"/>
          <p14:tracePt t="97752" x="6523038" y="5367338"/>
          <p14:tracePt t="97772" x="6508750" y="5367338"/>
          <p14:tracePt t="97785" x="6496050" y="5367338"/>
          <p14:tracePt t="97788" x="6481763" y="5367338"/>
          <p14:tracePt t="97804" x="6473825" y="5367338"/>
          <p14:tracePt t="97822" x="6459538" y="5367338"/>
          <p14:tracePt t="97843" x="6445250" y="5367338"/>
          <p14:tracePt t="97848" x="6430963" y="5367338"/>
          <p14:tracePt t="97855" x="6424613" y="5367338"/>
          <p14:tracePt t="97861" x="6396038" y="5367338"/>
          <p14:tracePt t="97872" x="6381750" y="5367338"/>
          <p14:tracePt t="97876" x="6359525" y="5367338"/>
          <p14:tracePt t="97890" x="6324600" y="5367338"/>
          <p14:tracePt t="97897" x="6296025" y="5367338"/>
          <p14:tracePt t="97902" x="6259513" y="5367338"/>
          <p14:tracePt t="97913" x="6230938" y="5367338"/>
          <p14:tracePt t="97918" x="6196013" y="5367338"/>
          <p14:tracePt t="97937" x="6145213" y="5367338"/>
          <p14:tracePt t="97942" x="6067425" y="5367338"/>
          <p14:tracePt t="97968" x="5981700" y="5353050"/>
          <p14:tracePt t="97978" x="5946775" y="5353050"/>
          <p14:tracePt t="97994" x="5910263" y="5346700"/>
          <p14:tracePt t="98000" x="5861050" y="5318125"/>
          <p14:tracePt t="98006" x="5832475" y="5303838"/>
          <p14:tracePt t="98027" x="5810250" y="5303838"/>
          <p14:tracePt t="98036" x="5767388" y="5283200"/>
          <p14:tracePt t="98043" x="5746750" y="5268913"/>
          <p14:tracePt t="98050" x="5718175" y="5254625"/>
          <p14:tracePt t="98057" x="5695950" y="5246688"/>
          <p14:tracePt t="98065" x="5683250" y="5232400"/>
          <p14:tracePt t="98072" x="5661025" y="5218113"/>
          <p14:tracePt t="98080" x="5646738" y="5203825"/>
          <p14:tracePt t="98094" x="5632450" y="5197475"/>
          <p14:tracePt t="98100" x="5618163" y="5183188"/>
          <p14:tracePt t="98112" x="5611813" y="5168900"/>
          <p14:tracePt t="98118" x="5597525" y="5154613"/>
          <p14:tracePt t="98126" x="5583238" y="5146675"/>
          <p14:tracePt t="98133" x="5568950" y="5132388"/>
          <p14:tracePt t="98140" x="5561013" y="5118100"/>
          <p14:tracePt t="98147" x="5561013" y="5103813"/>
          <p14:tracePt t="98153" x="5546725" y="5089525"/>
          <p14:tracePt t="98159" x="5532438" y="5083175"/>
          <p14:tracePt t="98191" x="5518150" y="5054600"/>
          <p14:tracePt t="98198" x="5483225" y="5003800"/>
          <p14:tracePt t="98204" x="5483225" y="4983163"/>
          <p14:tracePt t="98209" x="5468938" y="4968875"/>
          <p14:tracePt t="98214" x="5454650" y="4940300"/>
          <p14:tracePt t="98230" x="5446713" y="4919663"/>
          <p14:tracePt t="98236" x="5446713" y="4905375"/>
          <p14:tracePt t="98241" x="5432425" y="4883150"/>
          <p14:tracePt t="98265" x="5418138" y="4868863"/>
          <p14:tracePt t="98271" x="5403850" y="4840288"/>
          <p14:tracePt t="98277" x="5397500" y="4833938"/>
          <p14:tracePt t="98284" x="5397500" y="4819650"/>
          <p14:tracePt t="98309" x="5368925" y="4768850"/>
          <p14:tracePt t="98314" x="5368925" y="4754563"/>
          <p14:tracePt t="98319" x="5354638" y="4740275"/>
          <p14:tracePt t="98338" x="5354638" y="4733925"/>
          <p14:tracePt t="98344" x="5346700" y="4705350"/>
          <p14:tracePt t="98350" x="5346700" y="4691063"/>
          <p14:tracePt t="98355" x="5346700" y="4683125"/>
          <p14:tracePt t="98408" x="5346700" y="4633913"/>
          <p14:tracePt t="98441" x="5354638" y="4605338"/>
          <p14:tracePt t="98465" x="5383213" y="4591050"/>
          <p14:tracePt t="98491" x="5418138" y="4556125"/>
          <p14:tracePt t="98497" x="5518150" y="4476750"/>
          <p14:tracePt t="98509" x="5568950" y="4456113"/>
          <p14:tracePt t="98515" x="5683250" y="4419600"/>
          <p14:tracePt t="98522" x="5746750" y="4391025"/>
          <p14:tracePt t="98560" x="5932488" y="4341813"/>
          <p14:tracePt t="98566" x="6081713" y="4327525"/>
          <p14:tracePt t="98571" x="6159500" y="4319588"/>
          <p14:tracePt t="98578" x="6224588" y="4319588"/>
          <p14:tracePt t="98602" x="6296025" y="4319588"/>
          <p14:tracePt t="98607" x="6430963" y="4319588"/>
          <p14:tracePt t="98618" x="6481763" y="4319588"/>
          <p14:tracePt t="98625" x="6523038" y="4319588"/>
          <p14:tracePt t="98631" x="6580188" y="4327525"/>
          <p14:tracePt t="98637" x="6623050" y="4341813"/>
          <p14:tracePt t="98642" x="6659563" y="4356100"/>
          <p14:tracePt t="98661" x="6694488" y="4370388"/>
          <p14:tracePt t="98667" x="6745288" y="4391025"/>
          <p14:tracePt t="98677" x="6788150" y="4405313"/>
          <p14:tracePt t="98683" x="6823075" y="4427538"/>
          <p14:tracePt t="98688" x="6845300" y="4456113"/>
          <p14:tracePt t="98693" x="6888163" y="4476750"/>
          <p14:tracePt t="98698" x="6908800" y="4491038"/>
          <p14:tracePt t="98721" x="6943725" y="4519613"/>
          <p14:tracePt t="98732" x="6994525" y="4570413"/>
          <p14:tracePt t="98742" x="7043738" y="4605338"/>
          <p14:tracePt t="98747" x="7058025" y="4633913"/>
          <p14:tracePt t="98766" x="7072313" y="4654550"/>
          <p14:tracePt t="98771" x="7094538" y="4668838"/>
          <p14:tracePt t="98775" x="7108825" y="4691063"/>
          <p14:tracePt t="98782" x="7108825" y="4705350"/>
          <p14:tracePt t="98787" x="7123113" y="4719638"/>
          <p14:tracePt t="98801" x="7123113" y="4733925"/>
          <p14:tracePt t="98807" x="7137400" y="4740275"/>
          <p14:tracePt t="98813" x="7137400" y="4754563"/>
          <p14:tracePt t="98835" x="7137400" y="4768850"/>
          <p14:tracePt t="98842" x="7137400" y="4805363"/>
          <p14:tracePt t="98852" x="7137400" y="4833938"/>
          <p14:tracePt t="98857" x="7137400" y="4840288"/>
          <p14:tracePt t="98875" x="7137400" y="4854575"/>
          <p14:tracePt t="98882" x="7137400" y="4891088"/>
          <p14:tracePt t="98889" x="7108825" y="4919663"/>
          <p14:tracePt t="98897" x="7094538" y="4940300"/>
          <p14:tracePt t="98903" x="7086600" y="4968875"/>
          <p14:tracePt t="98910" x="7058025" y="5003800"/>
          <p14:tracePt t="98917" x="7023100" y="5032375"/>
          <p14:tracePt t="98924" x="6986588" y="5083175"/>
          <p14:tracePt t="98960" x="6908800" y="5154613"/>
          <p14:tracePt t="98968" x="6759575" y="5268913"/>
          <p14:tracePt t="98990" x="6708775" y="5303838"/>
          <p14:tracePt t="98998" x="6594475" y="5367338"/>
          <p14:tracePt t="99009" x="6481763" y="5432425"/>
          <p14:tracePt t="99015" x="6424613" y="5453063"/>
          <p14:tracePt t="99021" x="6359525" y="5481638"/>
          <p14:tracePt t="99060" x="6230938" y="5518150"/>
          <p14:tracePt t="99068" x="6096000" y="5546725"/>
          <p14:tracePt t="99075" x="6010275" y="5546725"/>
          <p14:tracePt t="99082" x="5967413" y="5546725"/>
          <p14:tracePt t="99088" x="5932488" y="5546725"/>
          <p14:tracePt t="99094" x="5910263" y="5546725"/>
          <p14:tracePt t="99114" x="5867400" y="5546725"/>
          <p14:tracePt t="99136" x="5810250" y="5532438"/>
          <p14:tracePt t="99142" x="5767388" y="5518150"/>
          <p14:tracePt t="99148" x="5761038" y="5503863"/>
          <p14:tracePt t="99153" x="5746750" y="5495925"/>
          <p14:tracePt t="99158" x="5732463" y="5481638"/>
          <p14:tracePt t="99178" x="5718175" y="5481638"/>
          <p14:tracePt t="99190" x="5710238" y="5467350"/>
          <p14:tracePt t="99196" x="5683250" y="5446713"/>
          <p14:tracePt t="99201" x="5668963" y="5432425"/>
          <p14:tracePt t="99207" x="5646738" y="5403850"/>
          <p14:tracePt t="99225" x="5646738" y="5395913"/>
          <p14:tracePt t="99231" x="5618163" y="5367338"/>
          <p14:tracePt t="99237" x="5611813" y="5353050"/>
          <p14:tracePt t="99242" x="5583238" y="5332413"/>
          <p14:tracePt t="99247" x="5568950" y="5303838"/>
          <p14:tracePt t="99267" x="5532438" y="5254625"/>
          <p14:tracePt t="99272" x="5518150" y="5232400"/>
          <p14:tracePt t="99288" x="5503863" y="5203825"/>
          <p14:tracePt t="99293" x="5497513" y="5183188"/>
          <p14:tracePt t="99298" x="5483225" y="5168900"/>
          <p14:tracePt t="99307" x="5468938" y="5154613"/>
          <p14:tracePt t="99312" x="5454650" y="5146675"/>
          <p14:tracePt t="99354" x="5454650" y="5132388"/>
          <p14:tracePt t="99372" x="5446713" y="5118100"/>
          <p14:tracePt t="99378" x="5446713" y="5103813"/>
          <p14:tracePt t="99409" x="5454650" y="5089525"/>
          <p14:tracePt t="99429" x="5454650" y="5083175"/>
          <p14:tracePt t="99449" x="5468938" y="5083175"/>
          <p14:tracePt t="99457" x="5483225" y="5068888"/>
          <p14:tracePt t="99463" x="5497513" y="5054600"/>
          <p14:tracePt t="99468" x="5518150" y="5040313"/>
          <p14:tracePt t="99474" x="5546725" y="5018088"/>
          <p14:tracePt t="99485" x="5561013" y="5018088"/>
          <p14:tracePt t="99498" x="5583238" y="5003800"/>
          <p14:tracePt t="99505" x="5611813" y="4983163"/>
          <p14:tracePt t="99510" x="5618163" y="4968875"/>
          <p14:tracePt t="99516" x="5646738" y="4954588"/>
          <p14:tracePt t="99523" x="5668963" y="4940300"/>
          <p14:tracePt t="99529" x="5695950" y="4933950"/>
          <p14:tracePt t="99560" x="5746750" y="4919663"/>
          <p14:tracePt t="99568" x="5832475" y="4891088"/>
          <p14:tracePt t="99574" x="5861050" y="4891088"/>
          <p14:tracePt t="99580" x="5895975" y="4891088"/>
          <p14:tracePt t="99585" x="5932488" y="4891088"/>
          <p14:tracePt t="99601" x="5981700" y="4891088"/>
          <p14:tracePt t="99607" x="6018213" y="4891088"/>
          <p14:tracePt t="99617" x="6061075" y="4891088"/>
          <p14:tracePt t="99630" x="6096000" y="4891088"/>
          <p14:tracePt t="99635" x="6145213" y="4891088"/>
          <p14:tracePt t="99651" x="6173788" y="4905375"/>
          <p14:tracePt t="99655" x="6196013" y="4905375"/>
          <p14:tracePt t="99659" x="6224588" y="4905375"/>
          <p14:tracePt t="99678" x="6230938" y="4919663"/>
          <p14:tracePt t="99685" x="6259513" y="4919663"/>
          <p14:tracePt t="99690" x="6273800" y="4933950"/>
          <p14:tracePt t="99731" x="6281738" y="4940300"/>
          <p14:tracePt t="99737" x="6310313" y="4968875"/>
          <p14:tracePt t="99754" x="6324600" y="4983163"/>
          <p14:tracePt t="99765" x="6324600" y="4989513"/>
          <p14:tracePt t="99794" x="6330950" y="5003800"/>
          <p14:tracePt t="99818" x="6330950" y="5018088"/>
          <p14:tracePt t="99847" x="6330950" y="5032375"/>
          <p14:tracePt t="99882" x="6330950" y="5040313"/>
          <p14:tracePt t="99892" x="6330950" y="5054600"/>
          <p14:tracePt t="99932" x="6324600" y="5083175"/>
          <p14:tracePt t="99943" x="6324600" y="5103813"/>
          <p14:tracePt t="99952" x="6324600" y="5132388"/>
          <p14:tracePt t="99965" x="6310313" y="5146675"/>
          <p14:tracePt t="99973" x="6310313" y="5154613"/>
          <p14:tracePt t="99980" x="6310313" y="5168900"/>
          <p14:tracePt t="99987" x="6296025" y="5183188"/>
          <p14:tracePt t="99995" x="6296025" y="5203825"/>
          <p14:tracePt t="100001" x="6281738" y="5218113"/>
          <p14:tracePt t="100007" x="6281738" y="5232400"/>
          <p14:tracePt t="100013" x="6273800" y="5246688"/>
          <p14:tracePt t="100049" x="6259513" y="5254625"/>
          <p14:tracePt t="100056" x="6230938" y="5283200"/>
          <p14:tracePt t="100067" x="6224588" y="5297488"/>
          <p14:tracePt t="100074" x="6210300" y="5297488"/>
          <p14:tracePt t="100080" x="6181725" y="5303838"/>
          <p14:tracePt t="100086" x="6159500" y="5303838"/>
          <p14:tracePt t="100117" x="6096000" y="5318125"/>
          <p14:tracePt t="100123" x="6018213" y="5332413"/>
          <p14:tracePt t="100131" x="5981700" y="5332413"/>
          <p14:tracePt t="100137" x="5946775" y="5346700"/>
          <p14:tracePt t="100142" x="5895975" y="5346700"/>
          <p14:tracePt t="100159" x="5846763" y="5346700"/>
          <p14:tracePt t="100165" x="5795963" y="5346700"/>
          <p14:tracePt t="100179" x="5695950" y="5346700"/>
          <p14:tracePt t="100184" x="5646738" y="5346700"/>
          <p14:tracePt t="100189" x="5597525" y="5346700"/>
          <p14:tracePt t="100204" x="5561013" y="5332413"/>
          <p14:tracePt t="100208" x="5497513" y="5332413"/>
          <p14:tracePt t="100214" x="5454650" y="5318125"/>
          <p14:tracePt t="100235" x="5397500" y="5297488"/>
          <p14:tracePt t="100240" x="5332413" y="5283200"/>
          <p14:tracePt t="100254" x="5268913" y="5254625"/>
          <p14:tracePt t="100260" x="5233988" y="5246688"/>
          <p14:tracePt t="100265" x="5219700" y="5232400"/>
          <p14:tracePt t="100270" x="5183188" y="5218113"/>
          <p14:tracePt t="100288" x="5154613" y="5203825"/>
          <p14:tracePt t="100298" x="5133975" y="5168900"/>
          <p14:tracePt t="100303" x="5105400" y="5146675"/>
          <p14:tracePt t="100321" x="5097463" y="5103813"/>
          <p14:tracePt t="100326" x="5097463" y="5083175"/>
          <p14:tracePt t="100344" x="5083175" y="5068888"/>
          <p14:tracePt t="100349" x="5083175" y="5040313"/>
          <p14:tracePt t="100354" x="5083175" y="5032375"/>
          <p14:tracePt t="100359" x="5083175" y="5003800"/>
          <p14:tracePt t="100374" x="5083175" y="4989513"/>
          <p14:tracePt t="100381" x="5083175" y="4983163"/>
          <p14:tracePt t="100401" x="5083175" y="4968875"/>
          <p14:tracePt t="100406" x="5083175" y="4940300"/>
          <p14:tracePt t="100410" x="5097463" y="4933950"/>
          <p14:tracePt t="100431" x="5097463" y="4919663"/>
          <p14:tracePt t="100439" x="5105400" y="4919663"/>
          <p14:tracePt t="100447" x="5119688" y="4905375"/>
          <p14:tracePt t="100470" x="5133975" y="4891088"/>
          <p14:tracePt t="100475" x="5168900" y="4868863"/>
          <p14:tracePt t="100481" x="5183188" y="4868863"/>
          <p14:tracePt t="100497" x="5205413" y="4854575"/>
          <p14:tracePt t="100502" x="5219700" y="4840288"/>
          <p14:tracePt t="100506" x="5254625" y="4833938"/>
          <p14:tracePt t="100521" x="5297488" y="4819650"/>
          <p14:tracePt t="100526" x="5318125" y="4805363"/>
          <p14:tracePt t="100531" x="5346700" y="4791075"/>
          <p14:tracePt t="100536" x="5383213" y="4783138"/>
          <p14:tracePt t="100564" x="5418138" y="4768850"/>
          <p14:tracePt t="100569" x="5503863" y="4740275"/>
          <p14:tracePt t="100573" x="5561013" y="4733925"/>
          <p14:tracePt t="100581" x="5618163" y="4705350"/>
          <p14:tracePt t="100586" x="5683250" y="4691063"/>
          <p14:tracePt t="100603" x="5746750" y="4683125"/>
          <p14:tracePt t="100607" x="5810250" y="4668838"/>
          <p14:tracePt t="100614" x="5881688" y="4654550"/>
          <p14:tracePt t="100619" x="6018213" y="4640263"/>
          <p14:tracePt t="100636" x="6224588" y="4605338"/>
          <p14:tracePt t="100641" x="6259513" y="4605338"/>
          <p14:tracePt t="100664" x="6359525" y="4591050"/>
          <p14:tracePt t="100668" x="6545263" y="4583113"/>
          <p14:tracePt t="100673" x="6623050" y="4570413"/>
          <p14:tracePt t="100688" x="6723063" y="4556125"/>
          <p14:tracePt t="100692" x="6808788" y="4556125"/>
          <p14:tracePt t="100698" x="6888163" y="4556125"/>
          <p14:tracePt t="100721" x="6958013" y="4556125"/>
          <p14:tracePt t="100726" x="7072313" y="4556125"/>
          <p14:tracePt t="100731" x="7123113" y="4556125"/>
          <p14:tracePt t="100744" x="7186613" y="4556125"/>
          <p14:tracePt t="100752" x="7223125" y="4570413"/>
          <p14:tracePt t="100757" x="7251700" y="4570413"/>
          <p14:tracePt t="100761" x="7308850" y="4591050"/>
          <p14:tracePt t="100775" x="7335838" y="4619625"/>
          <p14:tracePt t="100781" x="7358063" y="4633913"/>
          <p14:tracePt t="100802" x="7435850" y="4691063"/>
          <p14:tracePt t="100817" x="7450138" y="4705350"/>
          <p14:tracePt t="100821" x="7472363" y="4733925"/>
          <p14:tracePt t="100825" x="7472363" y="4740275"/>
          <p14:tracePt t="100840" x="7486650" y="4754563"/>
          <p14:tracePt t="100845" x="7500938" y="4768850"/>
          <p14:tracePt t="100858" x="7500938" y="4791075"/>
          <p14:tracePt t="100875" x="7507288" y="4805363"/>
          <p14:tracePt t="100880" x="7507288" y="4833938"/>
          <p14:tracePt t="100899" x="7507288" y="4854575"/>
          <p14:tracePt t="100916" x="7507288" y="4868863"/>
          <p14:tracePt t="100941" x="7507288" y="4905375"/>
          <p14:tracePt t="100960" x="7507288" y="4919663"/>
          <p14:tracePt t="100964" x="7500938" y="4933950"/>
          <p14:tracePt t="100976" x="7486650" y="4940300"/>
          <p14:tracePt t="100995" x="7458075" y="4968875"/>
          <p14:tracePt t="101007" x="7435850" y="4989513"/>
          <p14:tracePt t="101016" x="7407275" y="5018088"/>
          <p14:tracePt t="101021" x="7386638" y="5032375"/>
          <p14:tracePt t="101035" x="7358063" y="5054600"/>
          <p14:tracePt t="101040" x="7321550" y="5089525"/>
          <p14:tracePt t="101044" x="7286625" y="5118100"/>
          <p14:tracePt t="101057" x="7237413" y="5146675"/>
          <p14:tracePt t="101063" x="7194550" y="5168900"/>
          <p14:tracePt t="101068" x="7143750" y="5197475"/>
          <p14:tracePt t="101085" x="7108825" y="5218113"/>
          <p14:tracePt t="101090" x="7043738" y="5246688"/>
          <p14:tracePt t="101094" x="7008813" y="5254625"/>
          <p14:tracePt t="101114" x="6943725" y="5268913"/>
          <p14:tracePt t="101119" x="6845300" y="5297488"/>
          <p14:tracePt t="101123" x="6794500" y="5297488"/>
          <p14:tracePt t="101140" x="6745288" y="5303838"/>
          <p14:tracePt t="101144" x="6708775" y="5303838"/>
          <p14:tracePt t="101149" x="6659563" y="5303838"/>
          <p14:tracePt t="101166" x="6623050" y="5303838"/>
          <p14:tracePt t="101180" x="6573838" y="5303838"/>
          <p14:tracePt t="101188" x="6481763" y="5303838"/>
          <p14:tracePt t="101192" x="6445250" y="5303838"/>
          <p14:tracePt t="101196" x="6396038" y="5303838"/>
          <p14:tracePt t="101211" x="6345238" y="5303838"/>
          <p14:tracePt t="101216" x="6324600" y="5303838"/>
          <p14:tracePt t="101229" x="6224588" y="5297488"/>
          <p14:tracePt t="101247" x="6181725" y="5283200"/>
          <p14:tracePt t="101252" x="6130925" y="5268913"/>
          <p14:tracePt t="101256" x="6081713" y="5268913"/>
          <p14:tracePt t="101261" x="6046788" y="5246688"/>
          <p14:tracePt t="101275" x="6032500" y="5246688"/>
          <p14:tracePt t="101281" x="5995988" y="5232400"/>
          <p14:tracePt t="101294" x="5932488" y="5197475"/>
          <p14:tracePt t="101301" x="5910263" y="5183188"/>
          <p14:tracePt t="101315" x="5881688" y="5168900"/>
          <p14:tracePt t="101320" x="5861050" y="5154613"/>
          <p14:tracePt t="101335" x="5832475" y="5146675"/>
          <p14:tracePt t="101339" x="5818188" y="5132388"/>
          <p14:tracePt t="101353" x="5795963" y="5118100"/>
          <p14:tracePt t="101357" x="5767388" y="5089525"/>
          <p14:tracePt t="101361" x="5761038" y="5083175"/>
          <p14:tracePt t="101365" x="5746750" y="5068888"/>
          <p14:tracePt t="101381" x="5710238" y="5040313"/>
          <p14:tracePt t="101386" x="5710238" y="5032375"/>
          <p14:tracePt t="101390" x="5683250" y="5003800"/>
          <p14:tracePt t="101415" x="5668963" y="4989513"/>
          <p14:tracePt t="101423" x="5646738" y="4954588"/>
          <p14:tracePt t="101427" x="5646738" y="4933950"/>
          <p14:tracePt t="101431" x="5632450" y="4905375"/>
          <p14:tracePt t="101447" x="5618163" y="4883150"/>
          <p14:tracePt t="101452" x="5618163" y="4868863"/>
          <p14:tracePt t="101456" x="5611813" y="4840288"/>
          <p14:tracePt t="101470" x="5611813" y="4833938"/>
          <p14:tracePt t="101487" x="5611813" y="4819650"/>
          <p14:tracePt t="101492" x="5611813" y="4783138"/>
          <p14:tracePt t="101497" x="5611813" y="4768850"/>
          <p14:tracePt t="101508" x="5611813" y="4754563"/>
          <p14:tracePt t="101514" x="5611813" y="4740275"/>
          <p14:tracePt t="101519" x="5611813" y="4733925"/>
          <p14:tracePt t="101540" x="5611813" y="4719638"/>
          <p14:tracePt t="101556" x="5611813" y="4705350"/>
          <p14:tracePt t="101560" x="5618163" y="4683125"/>
          <p14:tracePt t="101573" x="5632450" y="4683125"/>
          <p14:tracePt t="101577" x="5632450" y="4668838"/>
          <p14:tracePt t="101590" x="5646738" y="4654550"/>
          <p14:tracePt t="101609" x="5661025" y="4640263"/>
          <p14:tracePt t="101637" x="5668963" y="4633913"/>
          <p14:tracePt t="101641" x="5695950" y="4619625"/>
          <p14:tracePt t="101660" x="5718175" y="4619625"/>
          <p14:tracePt t="101668" x="5732463" y="4605338"/>
          <p14:tracePt t="101672" x="5761038" y="4591050"/>
          <p14:tracePt t="101686" x="5781675" y="4591050"/>
          <p14:tracePt t="101710" x="5818188" y="4591050"/>
          <p14:tracePt t="101715" x="5981700" y="4570413"/>
          <p14:tracePt t="101719" x="6046788" y="4570413"/>
          <p14:tracePt t="101733" x="6110288" y="4570413"/>
          <p14:tracePt t="101737" x="6181725" y="4570413"/>
          <p14:tracePt t="101753" x="6259513" y="4556125"/>
          <p14:tracePt t="101764" x="6330950" y="4556125"/>
          <p14:tracePt t="101769" x="6424613" y="4556125"/>
          <p14:tracePt t="101773" x="6508750" y="4556125"/>
          <p14:tracePt t="101777" x="6573838" y="4556125"/>
          <p14:tracePt t="101791" x="6645275" y="4556125"/>
          <p14:tracePt t="101798" x="6723063" y="4556125"/>
          <p14:tracePt t="101803" x="6794500" y="4556125"/>
          <p14:tracePt t="101817" x="6923088" y="4556125"/>
          <p14:tracePt t="101828" x="6986588" y="4556125"/>
          <p14:tracePt t="101833" x="7037388" y="4556125"/>
          <p14:tracePt t="101847" x="7058025" y="4570413"/>
          <p14:tracePt t="101852" x="7123113" y="4583113"/>
          <p14:tracePt t="101856" x="7137400" y="4583113"/>
          <p14:tracePt t="101878" x="7194550" y="4605338"/>
          <p14:tracePt t="101883" x="7223125" y="4619625"/>
          <p14:tracePt t="101897" x="7237413" y="4633913"/>
          <p14:tracePt t="101901" x="7258050" y="4640263"/>
          <p14:tracePt t="101906" x="7272338" y="4654550"/>
          <p14:tracePt t="101921" x="7286625" y="4668838"/>
          <p14:tracePt t="101926" x="7286625" y="4683125"/>
          <p14:tracePt t="101947" x="7300913" y="4683125"/>
          <p14:tracePt t="101951" x="7308850" y="4705350"/>
          <p14:tracePt t="101955" x="7308850" y="4719638"/>
          <p14:tracePt t="101973" x="7308850" y="4733925"/>
          <p14:tracePt t="101978" x="7308850" y="4740275"/>
          <p14:tracePt t="101991" x="7308850" y="4754563"/>
          <p14:tracePt t="102007" x="7308850" y="4768850"/>
          <p14:tracePt t="102012" x="7308850" y="4791075"/>
          <p14:tracePt t="102026" x="7308850" y="4805363"/>
          <p14:tracePt t="102032" x="7308850" y="4833938"/>
          <p14:tracePt t="102036" x="7308850" y="4840288"/>
          <p14:tracePt t="102053" x="7308850" y="4854575"/>
          <p14:tracePt t="102072" x="7300913" y="4883150"/>
          <p14:tracePt t="102083" x="7286625" y="4954588"/>
          <p14:tracePt t="102089" x="7272338" y="4983163"/>
          <p14:tracePt t="102094" x="7258050" y="5003800"/>
          <p14:tracePt t="102099" x="7251700" y="5018088"/>
          <p14:tracePt t="102120" x="7237413" y="5040313"/>
          <p14:tracePt t="102137" x="7208838" y="5083175"/>
          <p14:tracePt t="102142" x="7172325" y="5118100"/>
          <p14:tracePt t="102148" x="7158038" y="5132388"/>
          <p14:tracePt t="102192" x="7123113" y="5168900"/>
          <p14:tracePt t="102209" x="6994525" y="5232400"/>
          <p14:tracePt t="102222" x="6937375" y="5246688"/>
          <p14:tracePt t="102232" x="6894513" y="5254625"/>
          <p14:tracePt t="102239" x="6808788" y="5283200"/>
          <p14:tracePt t="102247" x="6773863" y="5283200"/>
          <p14:tracePt t="102253" x="6723063" y="5297488"/>
          <p14:tracePt t="102290" x="6673850" y="5303838"/>
          <p14:tracePt t="102298" x="6473825" y="5318125"/>
          <p14:tracePt t="102310" x="6410325" y="5318125"/>
          <p14:tracePt t="102317" x="6345238" y="5318125"/>
          <p14:tracePt t="102329" x="6224588" y="5318125"/>
          <p14:tracePt t="102339" x="6159500" y="5318125"/>
          <p14:tracePt t="102349" x="6096000" y="5318125"/>
          <p14:tracePt t="102356" x="6018213" y="5318125"/>
          <p14:tracePt t="102362" x="5961063" y="5318125"/>
          <p14:tracePt t="102368" x="5881688" y="5318125"/>
          <p14:tracePt t="102373" x="5810250" y="5318125"/>
          <p14:tracePt t="102393" x="5746750" y="5318125"/>
          <p14:tracePt t="102400" x="5618163" y="5318125"/>
          <p14:tracePt t="102409" x="5597525" y="5318125"/>
          <p14:tracePt t="102414" x="5546725" y="5303838"/>
          <p14:tracePt t="102472" x="5468938" y="5297488"/>
          <p14:tracePt t="102679" x="5418138" y="5297488"/>
          <p14:tracePt t="102693" x="5383213" y="5297488"/>
          <p14:tracePt t="102699" x="5318125" y="5297488"/>
          <p14:tracePt t="102706" x="5183188" y="5297488"/>
          <p14:tracePt t="102711" x="5119688" y="5297488"/>
          <p14:tracePt t="102730" x="4954588" y="5297488"/>
          <p14:tracePt t="102734" x="4905375" y="5297488"/>
          <p14:tracePt t="102739" x="4805363" y="5268913"/>
          <p14:tracePt t="102743" x="4705350" y="5254625"/>
          <p14:tracePt t="102762" x="4633913" y="5246688"/>
          <p14:tracePt t="102769" x="4541838" y="5218113"/>
          <p14:tracePt t="102774" x="4484688" y="5197475"/>
          <p14:tracePt t="102781" x="4456113" y="5197475"/>
          <p14:tracePt t="102787" x="4406900" y="5168900"/>
          <p14:tracePt t="102792" x="4370388" y="5154613"/>
          <p14:tracePt t="102818" x="4356100" y="5146675"/>
          <p14:tracePt t="102825" x="4321175" y="5132388"/>
          <p14:tracePt t="102841" x="4292600" y="5132388"/>
          <p14:tracePt t="103185" x="4278313" y="5132388"/>
          <p14:tracePt t="103198" x="4270375" y="5132388"/>
          <p14:tracePt t="103210" x="4241800" y="5132388"/>
          <p14:tracePt t="103216" x="4206875" y="5132388"/>
          <p14:tracePt t="103219" x="4192588" y="5132388"/>
          <p14:tracePt t="103230" x="4141788" y="5132388"/>
          <p14:tracePt t="103236" x="4121150" y="5132388"/>
          <p14:tracePt t="103248" x="4078288" y="5132388"/>
          <p14:tracePt t="103254" x="4070350" y="5118100"/>
          <p14:tracePt t="103259" x="4029075" y="5118100"/>
          <p14:tracePt t="103272" x="3992563" y="5118100"/>
          <p14:tracePt t="103277" x="3971925" y="5103813"/>
          <p14:tracePt t="103292" x="3943350" y="5103813"/>
          <p14:tracePt t="103298" x="3921125" y="5089525"/>
          <p14:tracePt t="103305" x="3892550" y="5089525"/>
          <p14:tracePt t="103309" x="3863975" y="5083175"/>
          <p14:tracePt t="103325" x="3857625" y="5083175"/>
          <p14:tracePt t="103340" x="3814763" y="5068888"/>
          <p14:tracePt t="103345" x="3806825" y="5068888"/>
          <p14:tracePt t="103350" x="3792538" y="5068888"/>
          <p14:tracePt t="103375" x="3778250" y="5054600"/>
          <p14:tracePt t="103384" x="3763963" y="5054600"/>
          <p14:tracePt t="103548" x="3757613" y="5054600"/>
          <p14:tracePt t="103565" x="3757613" y="5068888"/>
          <p14:tracePt t="103571" x="3743325" y="5068888"/>
          <p14:tracePt t="103576" x="3729038" y="5083175"/>
          <p14:tracePt t="103582" x="3714750" y="5083175"/>
          <p14:tracePt t="103597" x="3706813" y="5089525"/>
          <p14:tracePt t="103606" x="3692525" y="5103813"/>
          <p14:tracePt t="103611" x="3663950" y="5118100"/>
          <p14:tracePt t="103616" x="3643313" y="5132388"/>
          <p14:tracePt t="103634" x="3629025" y="5146675"/>
          <p14:tracePt t="103639" x="3594100" y="5154613"/>
          <p14:tracePt t="103647" x="3579813" y="5154613"/>
          <p14:tracePt t="103652" x="3529013" y="5168900"/>
          <p14:tracePt t="103656" x="3514725" y="5183188"/>
          <p14:tracePt t="103672" x="3465513" y="5197475"/>
          <p14:tracePt t="103683" x="3457575" y="5197475"/>
          <p14:tracePt t="103687" x="3394075" y="5203825"/>
          <p14:tracePt t="103693" x="3365500" y="5218113"/>
          <p14:tracePt t="103709" x="3357563" y="5218113"/>
          <p14:tracePt t="103715" x="3328988" y="5218113"/>
          <p14:tracePt t="103719" x="3294063" y="5232400"/>
          <p14:tracePt t="103739" x="3279775" y="5232400"/>
          <p14:tracePt t="103743" x="3251200" y="5232400"/>
          <p14:tracePt t="103748" x="3230563" y="5232400"/>
          <p14:tracePt t="103756" x="3201988" y="5232400"/>
          <p14:tracePt t="103760" x="3179763" y="5232400"/>
          <p14:tracePt t="103774" x="3151188" y="5232400"/>
          <p14:tracePt t="103778" x="3130550" y="5232400"/>
          <p14:tracePt t="103790" x="3116263" y="5232400"/>
          <p14:tracePt t="103799" x="3094038" y="5232400"/>
          <p14:tracePt t="103803" x="3065463" y="5232400"/>
          <p14:tracePt t="103815" x="3051175" y="5232400"/>
          <p14:tracePt t="103820" x="3030538" y="5232400"/>
          <p14:tracePt t="103827" x="3001963" y="5232400"/>
          <p14:tracePt t="103832" x="2994025" y="5232400"/>
          <p14:tracePt t="103847" x="2979738" y="5232400"/>
          <p14:tracePt t="103852" x="2951163" y="5232400"/>
          <p14:tracePt t="103856" x="2944813" y="5232400"/>
          <p14:tracePt t="103870" x="2916238" y="5218113"/>
          <p14:tracePt t="103874" x="2901950" y="5218113"/>
          <p14:tracePt t="103887" x="2879725" y="5203825"/>
          <p14:tracePt t="103891" x="2851150" y="5203825"/>
          <p14:tracePt t="103905" x="2844800" y="5203825"/>
          <p14:tracePt t="103910" x="2830513" y="5197475"/>
          <p14:tracePt t="103914" x="2801938" y="5197475"/>
          <p14:tracePt t="103931" x="2781300" y="5183188"/>
          <p14:tracePt t="103935" x="2767013" y="5168900"/>
          <p14:tracePt t="103939" x="2738438" y="5168900"/>
          <p14:tracePt t="103943" x="2716213" y="5154613"/>
          <p14:tracePt t="103972" x="2687638" y="5146675"/>
          <p14:tracePt t="103976" x="2638425" y="5118100"/>
          <p14:tracePt t="103981" x="2630488" y="5103813"/>
          <p14:tracePt t="103985" x="2601913" y="5083175"/>
          <p14:tracePt t="104001" x="2566988" y="5054600"/>
          <p14:tracePt t="104005" x="2552700" y="5040313"/>
          <p14:tracePt t="104009" x="2538413" y="5018088"/>
          <p14:tracePt t="104033" x="2516188" y="5003800"/>
          <p14:tracePt t="104038" x="2487613" y="4954588"/>
          <p14:tracePt t="104042" x="2487613" y="4933950"/>
          <p14:tracePt t="104057" x="2481263" y="4905375"/>
          <p14:tracePt t="104061" x="2481263" y="4883150"/>
          <p14:tracePt t="104074" x="2481263" y="4854575"/>
          <p14:tracePt t="104081" x="2481263" y="4833938"/>
          <p14:tracePt t="104088" x="2481263" y="4819650"/>
          <p14:tracePt t="104107" x="2481263" y="4791075"/>
          <p14:tracePt t="104111" x="2487613" y="4768850"/>
          <p14:tracePt t="104115" x="2501900" y="4740275"/>
          <p14:tracePt t="104128" x="2516188" y="4733925"/>
          <p14:tracePt t="104132" x="2516188" y="4719638"/>
          <p14:tracePt t="104150" x="2530475" y="4705350"/>
          <p14:tracePt t="104164" x="2538413" y="4691063"/>
          <p14:tracePt t="104169" x="2566988" y="4683125"/>
          <p14:tracePt t="104173" x="2566988" y="4668838"/>
          <p14:tracePt t="104177" x="2581275" y="4668838"/>
          <p14:tracePt t="104194" x="2601913" y="4640263"/>
          <p14:tracePt t="104215" x="2616200" y="4640263"/>
          <p14:tracePt t="104219" x="2652713" y="4619625"/>
          <p14:tracePt t="104226" x="2667000" y="4619625"/>
          <p14:tracePt t="104241" x="2701925" y="4591050"/>
          <p14:tracePt t="104248" x="2738438" y="4591050"/>
          <p14:tracePt t="104251" x="2767013" y="4583113"/>
          <p14:tracePt t="104266" x="2801938" y="4583113"/>
          <p14:tracePt t="104281" x="2844800" y="4570413"/>
          <p14:tracePt t="104285" x="2879725" y="4570413"/>
          <p14:tracePt t="104300" x="2901950" y="4570413"/>
          <p14:tracePt t="104304" x="2930525" y="4570413"/>
          <p14:tracePt t="104314" x="2979738" y="4570413"/>
          <p14:tracePt t="104318" x="3001963" y="4570413"/>
          <p14:tracePt t="104325" x="3044825" y="4570413"/>
          <p14:tracePt t="104337" x="3094038" y="4570413"/>
          <p14:tracePt t="104342" x="3130550" y="4570413"/>
          <p14:tracePt t="104348" x="3151188" y="4570413"/>
          <p14:tracePt t="104360" x="3216275" y="4570413"/>
          <p14:tracePt t="104363" x="3244850" y="4570413"/>
          <p14:tracePt t="104374" x="3265488" y="4570413"/>
          <p14:tracePt t="104381" x="3294063" y="4570413"/>
          <p14:tracePt t="104393" x="3328988" y="4583113"/>
          <p14:tracePt t="104398" x="3357563" y="4591050"/>
          <p14:tracePt t="104417" x="3365500" y="4591050"/>
          <p14:tracePt t="104422" x="3408363" y="4605338"/>
          <p14:tracePt t="104436" x="3429000" y="4619625"/>
          <p14:tracePt t="104441" x="3443288" y="4633913"/>
          <p14:tracePt t="104445" x="3457575" y="4633913"/>
          <p14:tracePt t="104459" x="3479800" y="4640263"/>
          <p14:tracePt t="104464" x="3494088" y="4668838"/>
          <p14:tracePt t="104486" x="3529013" y="4691063"/>
          <p14:tracePt t="104500" x="3543300" y="4705350"/>
          <p14:tracePt t="104504" x="3543300" y="4719638"/>
          <p14:tracePt t="104508" x="3557588" y="4719638"/>
          <p14:tracePt t="104530" x="3565525" y="4733925"/>
          <p14:tracePt t="104535" x="3579813" y="4754563"/>
          <p14:tracePt t="104553" x="3594100" y="4768850"/>
          <p14:tracePt t="104557" x="3594100" y="4783138"/>
          <p14:tracePt t="104583" x="3608388" y="4805363"/>
          <p14:tracePt t="104602" x="3614738" y="4819650"/>
          <p14:tracePt t="104624" x="3614738" y="4840288"/>
          <p14:tracePt t="104641" x="3614738" y="4854575"/>
          <p14:tracePt t="104647" x="3614738" y="4868863"/>
          <p14:tracePt t="104663" x="3614738" y="4883150"/>
          <p14:tracePt t="104672" x="3614738" y="4891088"/>
          <p14:tracePt t="104684" x="3614738" y="4905375"/>
          <p14:tracePt t="104688" x="3614738" y="4933950"/>
          <p14:tracePt t="104714" x="3614738" y="4940300"/>
          <p14:tracePt t="104719" x="3614738" y="4968875"/>
          <p14:tracePt t="104723" x="3608388" y="4989513"/>
          <p14:tracePt t="104726" x="3608388" y="5003800"/>
          <p14:tracePt t="104733" x="3594100" y="5018088"/>
          <p14:tracePt t="104754" x="3579813" y="5040313"/>
          <p14:tracePt t="104758" x="3579813" y="5054600"/>
          <p14:tracePt t="104774" x="3565525" y="5068888"/>
          <p14:tracePt t="104780" x="3557588" y="5083175"/>
          <p14:tracePt t="104806" x="3529013" y="5103813"/>
          <p14:tracePt t="104825" x="3514725" y="5118100"/>
          <p14:tracePt t="104831" x="3508375" y="5132388"/>
          <p14:tracePt t="104836" x="3494088" y="5146675"/>
          <p14:tracePt t="104847" x="3479800" y="5146675"/>
          <p14:tracePt t="104851" x="3465513" y="5154613"/>
          <p14:tracePt t="104855" x="3443288" y="5168900"/>
          <p14:tracePt t="104873" x="3429000" y="5183188"/>
          <p14:tracePt t="104877" x="3414713" y="5197475"/>
          <p14:tracePt t="104882" x="3394075" y="5203825"/>
          <p14:tracePt t="104886" x="3379788" y="5203825"/>
          <p14:tracePt t="104901" x="3357563" y="5218113"/>
          <p14:tracePt t="104905" x="3343275" y="5218113"/>
          <p14:tracePt t="104920" x="3328988" y="5232400"/>
          <p14:tracePt t="104925" x="3300413" y="5232400"/>
          <p14:tracePt t="104930" x="3294063" y="5246688"/>
          <p14:tracePt t="104935" x="3251200" y="5246688"/>
          <p14:tracePt t="104949" x="3244850" y="5254625"/>
          <p14:tracePt t="104954" x="3216275" y="5254625"/>
          <p14:tracePt t="104965" x="3194050" y="5268913"/>
          <p14:tracePt t="104969" x="3165475" y="5268913"/>
          <p14:tracePt t="104982" x="3144838" y="5283200"/>
          <p14:tracePt t="104986" x="3116263" y="5283200"/>
          <p14:tracePt t="105006" x="3065463" y="5297488"/>
          <p14:tracePt t="105011" x="3001963" y="5303838"/>
          <p14:tracePt t="105026" x="2979738" y="5303838"/>
          <p14:tracePt t="105031" x="2944813" y="5303838"/>
          <p14:tracePt t="105035" x="2901950" y="5318125"/>
          <p14:tracePt t="105048" x="2851150" y="5318125"/>
          <p14:tracePt t="105053" x="2816225" y="5332413"/>
          <p14:tracePt t="105072" x="2795588" y="5332413"/>
          <p14:tracePt t="105076" x="2716213" y="5332413"/>
          <p14:tracePt t="105081" x="2687638" y="5332413"/>
          <p14:tracePt t="105092" x="2652713" y="5332413"/>
          <p14:tracePt t="105105" x="2616200" y="5332413"/>
          <p14:tracePt t="105119" x="2587625" y="5332413"/>
          <p14:tracePt t="105127" x="2516188" y="5332413"/>
          <p14:tracePt t="105132" x="2501900" y="5332413"/>
          <p14:tracePt t="105137" x="2481263" y="5318125"/>
          <p14:tracePt t="105150" x="2438400" y="5318125"/>
          <p14:tracePt t="105166" x="2403475" y="5297488"/>
          <p14:tracePt t="105171" x="2352675" y="5283200"/>
          <p14:tracePt t="105185" x="2332038" y="5268913"/>
          <p14:tracePt t="105189" x="2303463" y="5254625"/>
          <p14:tracePt t="105192" x="2281238" y="5232400"/>
          <p14:tracePt t="105214" x="2252663" y="5218113"/>
          <p14:tracePt t="105219" x="2203450" y="5183188"/>
          <p14:tracePt t="105234" x="2189163" y="5168900"/>
          <p14:tracePt t="105242" x="2174875" y="5146675"/>
          <p14:tracePt t="105247" x="2152650" y="5132388"/>
          <p14:tracePt t="105252" x="2138363" y="5103813"/>
          <p14:tracePt t="105270" x="2124075" y="5089525"/>
          <p14:tracePt t="105274" x="2117725" y="5083175"/>
          <p14:tracePt t="105278" x="2103438" y="5054600"/>
          <p14:tracePt t="105292" x="2103438" y="5040313"/>
          <p14:tracePt t="105298" x="2089150" y="5032375"/>
          <p14:tracePt t="105302" x="2074863" y="5003800"/>
          <p14:tracePt t="105306" x="2074863" y="4983163"/>
          <p14:tracePt t="105333" x="2066925" y="4968875"/>
          <p14:tracePt t="105338" x="2066925" y="4933950"/>
          <p14:tracePt t="105342" x="2066925" y="4919663"/>
          <p14:tracePt t="105348" x="2066925" y="4905375"/>
          <p14:tracePt t="105360" x="2066925" y="4891088"/>
          <p14:tracePt t="105365" x="2066925" y="4883150"/>
          <p14:tracePt t="105385" x="2066925" y="4868863"/>
          <p14:tracePt t="105392" x="2066925" y="4840288"/>
          <p14:tracePt t="105397" x="2066925" y="4833938"/>
          <p14:tracePt t="105414" x="2066925" y="4819650"/>
          <p14:tracePt t="105419" x="2066925" y="4805363"/>
          <p14:tracePt t="105444" x="2066925" y="4791075"/>
          <p14:tracePt t="105474" x="2074863" y="4791075"/>
          <p14:tracePt t="105485" x="2074863" y="4783138"/>
          <p14:tracePt t="105489" x="2089150" y="4783138"/>
          <p14:tracePt t="105496" x="2103438" y="4768850"/>
          <p14:tracePt t="105516" x="2124075" y="4754563"/>
          <p14:tracePt t="105532" x="2138363" y="4740275"/>
          <p14:tracePt t="105536" x="2189163" y="4719638"/>
          <p14:tracePt t="105550" x="2217738" y="4705350"/>
          <p14:tracePt t="105554" x="2252663" y="4691063"/>
          <p14:tracePt t="105558" x="2281238" y="4683125"/>
          <p14:tracePt t="105576" x="2338388" y="4654550"/>
          <p14:tracePt t="105583" x="2438400" y="4619625"/>
          <p14:tracePt t="105599" x="2501900" y="4605338"/>
          <p14:tracePt t="105604" x="2566988" y="4591050"/>
          <p14:tracePt t="105608" x="2630488" y="4583113"/>
          <p14:tracePt t="105611" x="2701925" y="4556125"/>
          <p14:tracePt t="105635" x="2830513" y="4541838"/>
          <p14:tracePt t="105639" x="2901950" y="4527550"/>
          <p14:tracePt t="105648" x="2951163" y="4527550"/>
          <p14:tracePt t="105652" x="3016250" y="4519613"/>
          <p14:tracePt t="105667" x="3079750" y="4519613"/>
          <p14:tracePt t="105672" x="3144838" y="4519613"/>
          <p14:tracePt t="105681" x="3201988" y="4519613"/>
          <p14:tracePt t="105685" x="3265488" y="4519613"/>
          <p14:tracePt t="105697" x="3328988" y="4519613"/>
          <p14:tracePt t="105701" x="3394075" y="4519613"/>
          <p14:tracePt t="105718" x="3443288" y="4519613"/>
          <p14:tracePt t="105723" x="3508375" y="4519613"/>
          <p14:tracePt t="105727" x="3557588" y="4527550"/>
          <p14:tracePt t="105740" x="3579813" y="4527550"/>
          <p14:tracePt t="105745" x="3657600" y="4541838"/>
          <p14:tracePt t="105758" x="3692525" y="4556125"/>
          <p14:tracePt t="105764" x="3714750" y="4570413"/>
          <p14:tracePt t="105778" x="3757613" y="4583113"/>
          <p14:tracePt t="105782" x="3806825" y="4605338"/>
          <p14:tracePt t="105793" x="3843338" y="4619625"/>
          <p14:tracePt t="105797" x="3863975" y="4633913"/>
          <p14:tracePt t="105814" x="3878263" y="4633913"/>
          <p14:tracePt t="105828" x="3906838" y="4640263"/>
          <p14:tracePt t="105832" x="3929063" y="4668838"/>
          <p14:tracePt t="105852" x="3943350" y="4683125"/>
          <p14:tracePt t="105856" x="3957638" y="4683125"/>
          <p14:tracePt t="105875" x="3957638" y="4691063"/>
          <p14:tracePt t="105881" x="3971925" y="4719638"/>
          <p14:tracePt t="105892" x="3971925" y="4733925"/>
          <p14:tracePt t="105897" x="3971925" y="4740275"/>
          <p14:tracePt t="105902" x="3978275" y="4754563"/>
          <p14:tracePt t="105915" x="3978275" y="4768850"/>
          <p14:tracePt t="105933" x="3978275" y="4805363"/>
          <p14:tracePt t="105937" x="3978275" y="4819650"/>
          <p14:tracePt t="105944" x="3978275" y="4840288"/>
          <p14:tracePt t="105956" x="3978275" y="4854575"/>
          <p14:tracePt t="105960" x="3978275" y="4883150"/>
          <p14:tracePt t="105974" x="3978275" y="4905375"/>
          <p14:tracePt t="105979" x="3978275" y="4933950"/>
          <p14:tracePt t="105984" x="3978275" y="4940300"/>
          <p14:tracePt t="105998" x="3978275" y="4968875"/>
          <p14:tracePt t="106002" x="3978275" y="4989513"/>
          <p14:tracePt t="106020" x="3978275" y="5003800"/>
          <p14:tracePt t="106024" x="3971925" y="5032375"/>
          <p14:tracePt t="106035" x="3971925" y="5054600"/>
          <p14:tracePt t="106044" x="3957638" y="5054600"/>
          <p14:tracePt t="106048" x="3957638" y="5068888"/>
          <p14:tracePt t="106061" x="3957638" y="5083175"/>
          <p14:tracePt t="106075" x="3943350" y="5089525"/>
          <p14:tracePt t="106080" x="3929063" y="5103813"/>
          <p14:tracePt t="106084" x="3921125" y="5118100"/>
          <p14:tracePt t="106088" x="3906838" y="5132388"/>
          <p14:tracePt t="106103" x="3892550" y="5146675"/>
          <p14:tracePt t="106107" x="3878263" y="5154613"/>
          <p14:tracePt t="106113" x="3857625" y="5168900"/>
          <p14:tracePt t="106126" x="3843338" y="5183188"/>
          <p14:tracePt t="106130" x="3814763" y="5197475"/>
          <p14:tracePt t="106147" x="3792538" y="5203825"/>
          <p14:tracePt t="106152" x="3757613" y="5232400"/>
          <p14:tracePt t="106156" x="3729038" y="5246688"/>
          <p14:tracePt t="106161" x="3706813" y="5254625"/>
          <p14:tracePt t="106185" x="3663950" y="5268913"/>
          <p14:tracePt t="106190" x="3608388" y="5303838"/>
          <p14:tracePt t="106197" x="3557588" y="5318125"/>
          <p14:tracePt t="106201" x="3514725" y="5332413"/>
          <p14:tracePt t="106217" x="3465513" y="5346700"/>
          <p14:tracePt t="106221" x="3414713" y="5353050"/>
          <p14:tracePt t="106226" x="3365500" y="5367338"/>
          <p14:tracePt t="106244" x="3244850" y="5381625"/>
          <p14:tracePt t="106248" x="3179763" y="5395913"/>
          <p14:tracePt t="106265" x="3065463" y="5403850"/>
          <p14:tracePt t="106281" x="3001963" y="5403850"/>
          <p14:tracePt t="106294" x="2944813" y="5403850"/>
          <p14:tracePt t="106302" x="2865438" y="5403850"/>
          <p14:tracePt t="106306" x="2795588" y="5403850"/>
          <p14:tracePt t="106317" x="2738438" y="5403850"/>
          <p14:tracePt t="106330" x="2667000" y="5403850"/>
          <p14:tracePt t="106342" x="2638425" y="5403850"/>
          <p14:tracePt t="106355" x="2601913" y="5395913"/>
          <p14:tracePt t="106360" x="2552700" y="5381625"/>
          <p14:tracePt t="106372" x="2530475" y="5381625"/>
          <p14:tracePt t="106376" x="2501900" y="5367338"/>
          <p14:tracePt t="106380" x="2466975" y="5353050"/>
          <p14:tracePt t="106397" x="2438400" y="5346700"/>
          <p14:tracePt t="106409" x="2417763" y="5332413"/>
          <p14:tracePt t="106416" x="2366963" y="5297488"/>
          <p14:tracePt t="106420" x="2352675" y="5268913"/>
          <p14:tracePt t="106434" x="2317750" y="5246688"/>
          <p14:tracePt t="106442" x="2303463" y="5218113"/>
          <p14:tracePt t="106447" x="2289175" y="5203825"/>
          <p14:tracePt t="106452" x="2281238" y="5183188"/>
          <p14:tracePt t="106469" x="2266950" y="5154613"/>
          <p14:tracePt t="106474" x="2266950" y="5132388"/>
          <p14:tracePt t="106477" x="2252663" y="5103813"/>
          <p14:tracePt t="106485" x="2238375" y="5083175"/>
          <p14:tracePt t="106501" x="2238375" y="5054600"/>
          <p14:tracePt t="106506" x="2238375" y="5040313"/>
          <p14:tracePt t="106510" x="2238375" y="5018088"/>
          <p14:tracePt t="106519" x="2238375" y="4989513"/>
          <p14:tracePt t="106524" x="2232025" y="4968875"/>
          <p14:tracePt t="106541" x="2232025" y="4940300"/>
          <p14:tracePt t="106547" x="2232025" y="4919663"/>
          <p14:tracePt t="106551" x="2232025" y="4883150"/>
          <p14:tracePt t="106555" x="2232025" y="4868863"/>
          <p14:tracePt t="106568" x="2232025" y="4840288"/>
          <p14:tracePt t="106580" x="2217738" y="4805363"/>
          <p14:tracePt t="106585" x="2217738" y="4791075"/>
          <p14:tracePt t="106589" x="2217738" y="4768850"/>
          <p14:tracePt t="106613" x="2217738" y="4754563"/>
          <p14:tracePt t="106617" x="2203450" y="4733925"/>
          <p14:tracePt t="106637" x="2203450" y="4719638"/>
          <p14:tracePt t="106668" x="2217738" y="4719638"/>
          <p14:tracePt t="106681" x="2252663" y="4754563"/>
          <p14:tracePt t="106685" x="2317750" y="4783138"/>
          <p14:tracePt t="106965" x="2338388" y="4768850"/>
          <p14:tracePt t="106976" x="2366963" y="4754563"/>
          <p14:tracePt t="106987" x="2403475" y="4733925"/>
          <p14:tracePt t="106991" x="2438400" y="4705350"/>
          <p14:tracePt t="107008" x="2481263" y="4691063"/>
          <p14:tracePt t="107014" x="2530475" y="4668838"/>
          <p14:tracePt t="107018" x="2581275" y="4640263"/>
          <p14:tracePt t="107022" x="2638425" y="4633913"/>
          <p14:tracePt t="107038" x="2752725" y="4605338"/>
          <p14:tracePt t="107050" x="2801938" y="4591050"/>
          <p14:tracePt t="107061" x="2879725" y="4591050"/>
          <p14:tracePt t="107066" x="2930525" y="4583113"/>
          <p14:tracePt t="107078" x="2979738" y="4583113"/>
          <p14:tracePt t="107083" x="3044825" y="4583113"/>
          <p14:tracePt t="107090" x="3079750" y="4583113"/>
          <p14:tracePt t="107095" x="3130550" y="4583113"/>
          <p14:tracePt t="107107" x="3151188" y="4583113"/>
          <p14:tracePt t="107122" x="3216275" y="4583113"/>
          <p14:tracePt t="107126" x="3265488" y="4583113"/>
          <p14:tracePt t="107131" x="3294063" y="4583113"/>
          <p14:tracePt t="107135" x="3314700" y="4583113"/>
          <p14:tracePt t="107148" x="3379788" y="4583113"/>
          <p14:tracePt t="107152" x="3394075" y="4591050"/>
          <p14:tracePt t="107166" x="3414713" y="4591050"/>
          <p14:tracePt t="107170" x="3443288" y="4605338"/>
          <p14:tracePt t="107191" x="3457575" y="4605338"/>
          <p14:tracePt t="107197" x="3479800" y="4619625"/>
          <p14:tracePt t="107204" x="3494088" y="4619625"/>
          <p14:tracePt t="107224" x="3508375" y="4633913"/>
          <p14:tracePt t="107240" x="3514725" y="4633913"/>
          <p14:tracePt t="107271" x="3529013" y="4640263"/>
          <p14:tracePt t="107292" x="3543300" y="4654550"/>
          <p14:tracePt t="107297" x="3557588" y="4654550"/>
          <p14:tracePt t="107313" x="3557588" y="4668838"/>
          <p14:tracePt t="107317" x="3565525" y="4668838"/>
          <p14:tracePt t="107330" x="3565525" y="4683125"/>
          <p14:tracePt t="107335" x="3579813" y="4683125"/>
          <p14:tracePt t="107339" x="3579813" y="4691063"/>
          <p14:tracePt t="107351" x="3594100" y="4691063"/>
          <p14:tracePt t="107355" x="3594100" y="4705350"/>
          <p14:tracePt t="107367" x="3608388" y="4705350"/>
          <p14:tracePt t="107372" x="3608388" y="4719638"/>
          <p14:tracePt t="107389" x="3614738" y="4733925"/>
          <p14:tracePt t="107408" x="3629025" y="4740275"/>
          <p14:tracePt t="107427" x="3629025" y="4754563"/>
          <p14:tracePt t="107440" x="3643313" y="4754563"/>
          <p14:tracePt t="107443" x="3643313" y="4768850"/>
          <p14:tracePt t="107477" x="3643313" y="4783138"/>
          <p14:tracePt t="107538" x="3629025" y="4791075"/>
          <p14:tracePt t="107580" x="3614738" y="4791075"/>
          <p14:tracePt t="107587" x="3614738" y="4805363"/>
          <p14:tracePt t="107620" x="3608388" y="4833938"/>
          <p14:tracePt t="107632" x="3594100" y="4840288"/>
          <p14:tracePt t="107645" x="3579813" y="4868863"/>
          <p14:tracePt t="107656" x="3557588" y="4940300"/>
          <p14:tracePt t="108045" x="3557588" y="4954588"/>
          <p14:tracePt t="108057" x="3557588" y="4968875"/>
          <p14:tracePt t="108066" x="3557588" y="4983163"/>
          <p14:tracePt t="108076" x="3557588" y="4989513"/>
          <p14:tracePt t="108081" x="3557588" y="5003800"/>
          <p14:tracePt t="108093" x="3557588" y="5018088"/>
          <p14:tracePt t="108097" x="3557588" y="5032375"/>
          <p14:tracePt t="108114" x="3557588" y="5040313"/>
          <p14:tracePt t="108118" x="3557588" y="5054600"/>
          <p14:tracePt t="108132" x="3557588" y="5068888"/>
          <p14:tracePt t="108151" x="3557588" y="5083175"/>
          <p14:tracePt t="108190" x="3557588" y="5089525"/>
          <p14:tracePt t="108231" x="3543300" y="5089525"/>
          <p14:tracePt t="108271" x="3529013" y="5089525"/>
          <p14:tracePt t="108285" x="3529013" y="5103813"/>
          <p14:tracePt t="108289" x="3514725" y="5103813"/>
          <p14:tracePt t="108300" x="3508375" y="5103813"/>
          <p14:tracePt t="108304" x="3494088" y="5103813"/>
          <p14:tracePt t="108318" x="3494088" y="5118100"/>
          <p14:tracePt t="108322" x="3465513" y="5118100"/>
          <p14:tracePt t="108334" x="3457575" y="5118100"/>
          <p14:tracePt t="108338" x="3414713" y="5132388"/>
          <p14:tracePt t="108344" x="3408363" y="5132388"/>
          <p14:tracePt t="108391" x="3300413" y="5146675"/>
          <p14:tracePt t="108397" x="3194050" y="5168900"/>
          <p14:tracePt t="108404" x="3144838" y="5183188"/>
          <p14:tracePt t="108409" x="3101975" y="5183188"/>
          <p14:tracePt t="108423" x="3051175" y="5197475"/>
          <p14:tracePt t="108427" x="3001963" y="5203825"/>
          <p14:tracePt t="108441" x="2965450" y="5218113"/>
          <p14:tracePt t="108447" x="2916238" y="5232400"/>
          <p14:tracePt t="108450" x="2879725" y="5246688"/>
          <p14:tracePt t="108462" x="2830513" y="5254625"/>
          <p14:tracePt t="108469" x="2801938" y="5254625"/>
          <p14:tracePt t="108473" x="2767013" y="5268913"/>
          <p14:tracePt t="108490" x="2681288" y="5283200"/>
          <p14:tracePt t="108502" x="2652713" y="5283200"/>
          <p14:tracePt t="108507" x="2616200" y="5297488"/>
          <p14:tracePt t="108531" x="2587625" y="5297488"/>
          <p14:tracePt t="108536" x="2501900" y="5297488"/>
          <p14:tracePt t="108541" x="2466975" y="5297488"/>
          <p14:tracePt t="108554" x="2432050" y="5297488"/>
          <p14:tracePt t="108564" x="2389188" y="5297488"/>
          <p14:tracePt t="108569" x="2352675" y="5283200"/>
          <p14:tracePt t="108573" x="2332038" y="5268913"/>
          <p14:tracePt t="108578" x="2281238" y="5254625"/>
          <p14:tracePt t="108597" x="2238375" y="5232400"/>
          <p14:tracePt t="108603" x="2203450" y="5218113"/>
          <p14:tracePt t="108608" x="2189163" y="5203825"/>
          <p14:tracePt t="108612" x="2138363" y="5197475"/>
          <p14:tracePt t="108631" x="2117725" y="5168900"/>
          <p14:tracePt t="108637" x="2038350" y="5118100"/>
          <p14:tracePt t="108647" x="2003425" y="5089525"/>
          <p14:tracePt t="108652" x="1974850" y="5054600"/>
          <p14:tracePt t="108668" x="1939925" y="5032375"/>
          <p14:tracePt t="108673" x="1917700" y="4989513"/>
          <p14:tracePt t="108677" x="1889125" y="4954588"/>
          <p14:tracePt t="108701" x="1868488" y="4919663"/>
          <p14:tracePt t="108706" x="1854200" y="4854575"/>
          <p14:tracePt t="108711" x="1839913" y="4819650"/>
          <p14:tracePt t="108727" x="1825625" y="4791075"/>
          <p14:tracePt t="108732" x="1825625" y="4754563"/>
          <p14:tracePt t="108737" x="1825625" y="4733925"/>
          <p14:tracePt t="108741" x="1825625" y="4705350"/>
          <p14:tracePt t="108758" x="1825625" y="4691063"/>
          <p14:tracePt t="108767" x="1825625" y="4668838"/>
          <p14:tracePt t="108772" x="1825625" y="4654550"/>
          <p14:tracePt t="108807" x="1854200" y="4640263"/>
          <p14:tracePt t="108814" x="1868488" y="4633913"/>
          <p14:tracePt t="108827" x="1889125" y="4633913"/>
          <p14:tracePt t="108832" x="1925638" y="4619625"/>
          <p14:tracePt t="108836" x="1968500" y="4605338"/>
          <p14:tracePt t="108864" x="2003425" y="4583113"/>
          <p14:tracePt t="108869" x="2103438" y="4541838"/>
          <p14:tracePt t="108877" x="2166938" y="4519613"/>
          <p14:tracePt t="108881" x="2232025" y="4491038"/>
          <p14:tracePt t="108885" x="2317750" y="4470400"/>
          <p14:tracePt t="108900" x="2389188" y="4441825"/>
          <p14:tracePt t="108905" x="2466975" y="4419600"/>
          <p14:tracePt t="108909" x="2552700" y="4391025"/>
          <p14:tracePt t="108925" x="2630488" y="4370388"/>
          <p14:tracePt t="108931" x="2687638" y="4341813"/>
          <p14:tracePt t="108936" x="2767013" y="4327525"/>
          <p14:tracePt t="108942" x="2851150" y="4319588"/>
          <p14:tracePt t="108957" x="2916238" y="4305300"/>
          <p14:tracePt t="108964" x="2979738" y="4305300"/>
          <p14:tracePt t="108968" x="3044825" y="4291013"/>
          <p14:tracePt t="108976" x="3101975" y="4291013"/>
          <p14:tracePt t="108988" x="3165475" y="4291013"/>
          <p14:tracePt t="108992" x="3216275" y="4291013"/>
          <p14:tracePt t="108997" x="3265488" y="4291013"/>
          <p14:tracePt t="109014" x="3300413" y="4291013"/>
          <p14:tracePt t="109019" x="3357563" y="4305300"/>
          <p14:tracePt t="109023" x="3408363" y="4319588"/>
          <p14:tracePt t="109036" x="3443288" y="4327525"/>
          <p14:tracePt t="109049" x="3479800" y="4341813"/>
          <p14:tracePt t="109053" x="3508375" y="4341813"/>
          <p14:tracePt t="109057" x="3529013" y="4356100"/>
          <p14:tracePt t="109070" x="3565525" y="4370388"/>
          <p14:tracePt t="109075" x="3594100" y="4376738"/>
          <p14:tracePt t="109081" x="3614738" y="4391025"/>
          <p14:tracePt t="109086" x="3643313" y="4405313"/>
          <p14:tracePt t="109110" x="3657600" y="4419600"/>
          <p14:tracePt t="109119" x="3714750" y="4456113"/>
          <p14:tracePt t="109133" x="3729038" y="4470400"/>
          <p14:tracePt t="109137" x="3729038" y="4476750"/>
          <p14:tracePt t="109155" x="3743325" y="4491038"/>
          <p14:tracePt t="109160" x="3757613" y="4519613"/>
          <p14:tracePt t="109178" x="3763963" y="4541838"/>
          <p14:tracePt t="109182" x="3778250" y="4556125"/>
          <p14:tracePt t="109198" x="3778250" y="4570413"/>
          <p14:tracePt t="109202" x="3778250" y="4583113"/>
          <p14:tracePt t="109206" x="3778250" y="4591050"/>
          <p14:tracePt t="109232" x="3778250" y="4619625"/>
          <p14:tracePt t="109240" x="3778250" y="4640263"/>
          <p14:tracePt t="109244" x="3778250" y="4654550"/>
          <p14:tracePt t="109248" x="3778250" y="4668838"/>
          <p14:tracePt t="109260" x="3778250" y="4691063"/>
          <p14:tracePt t="109274" x="3778250" y="4705350"/>
          <p14:tracePt t="109279" x="3778250" y="4719638"/>
          <p14:tracePt t="109283" x="3763963" y="4740275"/>
          <p14:tracePt t="109286" x="3763963" y="4768850"/>
          <p14:tracePt t="109301" x="3757613" y="4783138"/>
          <p14:tracePt t="109309" x="3743325" y="4805363"/>
          <p14:tracePt t="109314" x="3729038" y="4819650"/>
          <p14:tracePt t="109331" x="3714750" y="4854575"/>
          <p14:tracePt t="109336" x="3706813" y="4868863"/>
          <p14:tracePt t="109343" x="3678238" y="4905375"/>
          <p14:tracePt t="109348" x="3663950" y="4933950"/>
          <p14:tracePt t="109358" x="3657600" y="4940300"/>
          <p14:tracePt t="109362" x="3614738" y="4983163"/>
          <p14:tracePt t="109378" x="3608388" y="5003800"/>
          <p14:tracePt t="109383" x="3579813" y="5040313"/>
          <p14:tracePt t="109387" x="3557588" y="5068888"/>
          <p14:tracePt t="109401" x="3514725" y="5089525"/>
          <p14:tracePt t="109415" x="3494088" y="5118100"/>
          <p14:tracePt t="109419" x="3429000" y="5183188"/>
          <p14:tracePt t="109424" x="3394075" y="5203825"/>
          <p14:tracePt t="109442" x="3357563" y="5232400"/>
          <p14:tracePt t="109447" x="3314700" y="5254625"/>
          <p14:tracePt t="109452" x="3300413" y="5254625"/>
          <p14:tracePt t="109457" x="3279775" y="5283200"/>
          <p14:tracePt t="109472" x="3244850" y="5297488"/>
          <p14:tracePt t="109476" x="3216275" y="5303838"/>
          <p14:tracePt t="109481" x="3179763" y="5303838"/>
          <p14:tracePt t="109496" x="3144838" y="5318125"/>
          <p14:tracePt t="109501" x="3101975" y="5332413"/>
          <p14:tracePt t="109505" x="3094038" y="5332413"/>
          <p14:tracePt t="109515" x="3044825" y="5332413"/>
          <p14:tracePt t="109527" x="3001963" y="5332413"/>
          <p14:tracePt t="109531" x="2965450" y="5332413"/>
          <p14:tracePt t="109545" x="2930525" y="5332413"/>
          <p14:tracePt t="109551" x="2894013" y="5332413"/>
          <p14:tracePt t="109555" x="2844800" y="5332413"/>
          <p14:tracePt t="109568" x="2795588" y="5332413"/>
          <p14:tracePt t="109573" x="2738438" y="5332413"/>
          <p14:tracePt t="109588" x="2630488" y="5332413"/>
          <p14:tracePt t="109601" x="2566988" y="5332413"/>
          <p14:tracePt t="109605" x="2501900" y="5332413"/>
          <p14:tracePt t="109609" x="2452688" y="5332413"/>
          <p14:tracePt t="109623" x="2403475" y="5332413"/>
          <p14:tracePt t="109627" x="2338388" y="5318125"/>
          <p14:tracePt t="109650" x="2281238" y="5297488"/>
          <p14:tracePt t="109654" x="2189163" y="5254625"/>
          <p14:tracePt t="109658" x="2138363" y="5232400"/>
          <p14:tracePt t="109674" x="2103438" y="5203825"/>
          <p14:tracePt t="109681" x="2089150" y="5197475"/>
          <p14:tracePt t="109685" x="2066925" y="5168900"/>
          <p14:tracePt t="109699" x="2038350" y="5154613"/>
          <p14:tracePt t="109719" x="2003425" y="5089525"/>
          <p14:tracePt t="109733" x="1989138" y="5083175"/>
          <p14:tracePt t="109742" x="1989138" y="5068888"/>
          <p14:tracePt t="109747" x="1989138" y="5054600"/>
          <p14:tracePt t="109777" x="1989138" y="5040313"/>
          <p14:tracePt t="109783" x="1989138" y="5032375"/>
          <p14:tracePt t="109787" x="1989138" y="5018088"/>
          <p14:tracePt t="109801" x="1989138" y="5003800"/>
          <p14:tracePt t="109806" x="2003425" y="4989513"/>
          <p14:tracePt t="109811" x="2003425" y="4983163"/>
          <p14:tracePt t="109837" x="2017713" y="4968875"/>
          <p14:tracePt t="109847" x="2038350" y="4933950"/>
          <p14:tracePt t="109865" x="2052638" y="4905375"/>
          <p14:tracePt t="109870" x="2066925" y="4883150"/>
          <p14:tracePt t="109893" x="2074863" y="4868863"/>
          <p14:tracePt t="109898" x="2089150" y="4840288"/>
          <p14:tracePt t="109902" x="2103438" y="4833938"/>
          <p14:tracePt t="109926" x="2117725" y="4833938"/>
          <p14:tracePt t="109931" x="2124075" y="4805363"/>
          <p14:tracePt t="109936" x="2152650" y="4791075"/>
          <p14:tracePt t="109940" x="2166938" y="4783138"/>
          <p14:tracePt t="109957" x="2174875" y="4768850"/>
          <p14:tracePt t="109964" x="2203450" y="4754563"/>
          <p14:tracePt t="109968" x="2238375" y="4740275"/>
          <p14:tracePt t="109973" x="2266950" y="4733925"/>
          <p14:tracePt t="109988" x="2303463" y="4719638"/>
          <p14:tracePt t="109993" x="2352675" y="4719638"/>
          <p14:tracePt t="109997" x="2389188" y="4691063"/>
          <p14:tracePt t="110011" x="2438400" y="4683125"/>
          <p14:tracePt t="110016" x="2487613" y="4668838"/>
          <p14:tracePt t="110020" x="2552700" y="4654550"/>
          <p14:tracePt t="110040" x="2616200" y="4640263"/>
          <p14:tracePt t="110044" x="2687638" y="4619625"/>
          <p14:tracePt t="110048" x="2767013" y="4605338"/>
          <p14:tracePt t="110052" x="2830513" y="4583113"/>
          <p14:tracePt t="110071" x="2901950" y="4570413"/>
          <p14:tracePt t="110076" x="2994025" y="4541838"/>
          <p14:tracePt t="110088" x="3065463" y="4527550"/>
          <p14:tracePt t="110092" x="3151188" y="4505325"/>
          <p14:tracePt t="110096" x="3244850" y="4491038"/>
          <p14:tracePt t="110111" x="3300413" y="4476750"/>
          <p14:tracePt t="110116" x="3394075" y="4470400"/>
          <p14:tracePt t="110125" x="3465513" y="4456113"/>
          <p14:tracePt t="110130" x="3529013" y="4456113"/>
          <p14:tracePt t="110134" x="3594100" y="4456113"/>
          <p14:tracePt t="110149" x="3657600" y="4456113"/>
          <p14:tracePt t="110153" x="3706813" y="4456113"/>
          <p14:tracePt t="110157" x="3757613" y="4456113"/>
          <p14:tracePt t="110177" x="3829050" y="4470400"/>
          <p14:tracePt t="110189" x="3843338" y="4470400"/>
          <p14:tracePt t="110194" x="3878263" y="4476750"/>
          <p14:tracePt t="110202" x="3921125" y="4491038"/>
          <p14:tracePt t="110207" x="3943350" y="4505325"/>
          <p14:tracePt t="110221" x="3971925" y="4527550"/>
          <p14:tracePt t="110225" x="3978275" y="4541838"/>
          <p14:tracePt t="110240" x="4029075" y="4570413"/>
          <p14:tracePt t="110255" x="4043363" y="4583113"/>
          <p14:tracePt t="110260" x="4057650" y="4591050"/>
          <p14:tracePt t="110264" x="4070350" y="4605338"/>
          <p14:tracePt t="110280" x="4078288" y="4633913"/>
          <p14:tracePt t="110297" x="4092575" y="4640263"/>
          <p14:tracePt t="110301" x="4106863" y="4683125"/>
          <p14:tracePt t="110305" x="4106863" y="4691063"/>
          <p14:tracePt t="110319" x="4121150" y="4733925"/>
          <p14:tracePt t="110324" x="4121150" y="4754563"/>
          <p14:tracePt t="110336" x="4127500" y="4791075"/>
          <p14:tracePt t="110340" x="4127500" y="4805363"/>
          <p14:tracePt t="110343" x="4127500" y="4840288"/>
          <p14:tracePt t="110351" x="4127500" y="4868863"/>
          <p14:tracePt t="110364" x="4127500" y="4891088"/>
          <p14:tracePt t="110374" x="4127500" y="4919663"/>
          <p14:tracePt t="110378" x="4121150" y="4940300"/>
          <p14:tracePt t="110392" x="4092575" y="4989513"/>
          <p14:tracePt t="110398" x="4078288" y="5003800"/>
          <p14:tracePt t="110402" x="4057650" y="5040313"/>
          <p14:tracePt t="110419" x="4043363" y="5068888"/>
          <p14:tracePt t="110430" x="4021138" y="5083175"/>
          <p14:tracePt t="110435" x="3943350" y="5132388"/>
          <p14:tracePt t="110439" x="3921125" y="5154613"/>
          <p14:tracePt t="110458" x="3843338" y="5197475"/>
          <p14:tracePt t="110481" x="3806825" y="5218113"/>
          <p14:tracePt t="110486" x="3706813" y="5246688"/>
          <p14:tracePt t="110494" x="3657600" y="5254625"/>
          <p14:tracePt t="110498" x="3594100" y="5268913"/>
          <p14:tracePt t="110513" x="3529013" y="5283200"/>
          <p14:tracePt t="110525" x="3465513" y="5297488"/>
          <p14:tracePt t="110531" x="3314700" y="5318125"/>
          <p14:tracePt t="110544" x="3230563" y="5332413"/>
          <p14:tracePt t="110549" x="3151188" y="5332413"/>
          <p14:tracePt t="110563" x="3079750" y="5346700"/>
          <p14:tracePt t="110568" x="2994025" y="5346700"/>
          <p14:tracePt t="110573" x="2901950" y="5346700"/>
          <p14:tracePt t="110577" x="2816225" y="5346700"/>
          <p14:tracePt t="110592" x="2738438" y="5346700"/>
          <p14:tracePt t="110599" x="2667000" y="5346700"/>
          <p14:tracePt t="110612" x="2530475" y="5318125"/>
          <p14:tracePt t="110617" x="2438400" y="5283200"/>
          <p14:tracePt t="110622" x="2389188" y="5254625"/>
          <p14:tracePt t="110626" x="2303463" y="5203825"/>
          <p14:tracePt t="110641" x="2232025" y="5146675"/>
          <p14:tracePt t="110648" x="2138363" y="5089525"/>
          <p14:tracePt t="110652" x="2025650" y="4989513"/>
          <p14:tracePt t="110661" x="1989138" y="4954588"/>
          <p14:tracePt t="110665" x="1925638" y="4891088"/>
          <p14:tracePt t="110680" x="1874838" y="4805363"/>
          <p14:tracePt t="110685" x="1825625" y="4733925"/>
          <p14:tracePt t="110689" x="1789113" y="4640263"/>
          <p14:tracePt t="110705" x="1768475" y="4570413"/>
          <p14:tracePt t="110714" x="1754188" y="4476750"/>
          <p14:tracePt t="110719" x="1725613" y="4341813"/>
          <p14:tracePt t="110726" x="1725613" y="4227513"/>
          <p14:tracePt t="110730" x="1725613" y="4141788"/>
          <p14:tracePt t="110744" x="1725613" y="4027488"/>
          <p14:tracePt t="110749" x="1725613" y="3963988"/>
          <p14:tracePt t="110753" x="1739900" y="3856038"/>
          <p14:tracePt t="110778" x="1768475" y="3743325"/>
          <p14:tracePt t="110783" x="1817688" y="3543300"/>
          <p14:tracePt t="110788" x="1854200" y="3443288"/>
          <p14:tracePt t="110804" x="1874838" y="3365500"/>
          <p14:tracePt t="110808" x="1917700" y="3279775"/>
          <p14:tracePt t="110813" x="1954213" y="3214688"/>
          <p14:tracePt t="110828" x="1989138" y="3151188"/>
          <p14:tracePt t="110833" x="2025650" y="3094038"/>
          <p14:tracePt t="110837" x="2066925" y="3044825"/>
          <p14:tracePt t="110857" x="2117725" y="2994025"/>
          <p14:tracePt t="110861" x="2232025" y="2901950"/>
          <p14:tracePt t="110877" x="2281238" y="2851150"/>
          <p14:tracePt t="110881" x="2332038" y="2816225"/>
          <p14:tracePt t="110885" x="2403475" y="2779713"/>
          <p14:tracePt t="110901" x="2452688" y="2736850"/>
          <p14:tracePt t="110905" x="2530475" y="2701925"/>
          <p14:tracePt t="110909" x="2581275" y="2667000"/>
          <p14:tracePt t="110932" x="2638425" y="2638425"/>
          <p14:tracePt t="110937" x="2781300" y="2587625"/>
          <p14:tracePt t="110942" x="2851150" y="2566988"/>
          <p14:tracePt t="110957" x="2916238" y="2538413"/>
          <p14:tracePt t="110963" x="2994025" y="2530475"/>
          <p14:tracePt t="110968" x="3065463" y="2516188"/>
          <p14:tracePt t="110975" x="3144838" y="2501900"/>
          <p14:tracePt t="110979" x="3216275" y="2501900"/>
          <p14:tracePt t="110993" x="3294063" y="2487613"/>
          <p14:tracePt t="110997" x="3357563" y="2487613"/>
          <p14:tracePt t="111014" x="3408363" y="2487613"/>
          <p14:tracePt t="111018" x="3443288" y="2487613"/>
          <p14:tracePt t="111023" x="3479800" y="2487613"/>
          <p14:tracePt t="111035" x="3514725" y="2487613"/>
          <p14:tracePt t="111040" x="3557588" y="2487613"/>
          <p14:tracePt t="111058" x="3614738" y="2487613"/>
          <p14:tracePt t="111064" x="3629025" y="2487613"/>
          <p14:tracePt t="111068" x="3643313" y="2487613"/>
          <p14:tracePt t="111084" x="3663950" y="2487613"/>
          <p14:tracePt t="111102" x="3678238" y="2487613"/>
          <p14:tracePt t="111126" x="3678238" y="2501900"/>
          <p14:tracePt t="111164" x="3678238" y="2516188"/>
          <p14:tracePt t="111196" x="3663950" y="2516188"/>
          <p14:tracePt t="111217" x="3657600" y="2516188"/>
          <p14:tracePt t="111237" x="3629025" y="2516188"/>
          <p14:tracePt t="111252" x="3614738" y="2516188"/>
          <p14:tracePt t="111266" x="3594100" y="2516188"/>
          <p14:tracePt t="111270" x="3579813" y="2501900"/>
          <p14:tracePt t="111284" x="3543300" y="2487613"/>
          <p14:tracePt t="111288" x="3514725" y="2466975"/>
          <p14:tracePt t="111302" x="3479800" y="2452688"/>
          <p14:tracePt t="111307" x="3429000" y="2430463"/>
          <p14:tracePt t="111311" x="3394075" y="2401888"/>
          <p14:tracePt t="111322" x="3343275" y="2381250"/>
          <p14:tracePt t="111326" x="3294063" y="2338388"/>
          <p14:tracePt t="111344" x="3251200" y="2316163"/>
          <p14:tracePt t="111357" x="3165475" y="2252663"/>
          <p14:tracePt t="111361" x="3116263" y="2224088"/>
          <p14:tracePt t="111377" x="3094038" y="2217738"/>
          <p14:tracePt t="111385" x="3051175" y="2174875"/>
          <p14:tracePt t="111389" x="3044825" y="2166938"/>
          <p14:tracePt t="111393" x="3016250" y="2152650"/>
          <p14:tracePt t="111408" x="2994025" y="2124075"/>
          <p14:tracePt t="111414" x="2965450" y="2103438"/>
          <p14:tracePt t="111420" x="2951163" y="2089150"/>
          <p14:tracePt t="111424" x="2944813" y="2074863"/>
          <p14:tracePt t="111440" x="2930525" y="2052638"/>
          <p14:tracePt t="111447" x="2930525" y="2038350"/>
          <p14:tracePt t="111457" x="2930525" y="2024063"/>
          <p14:tracePt t="111460" x="2930525" y="2017713"/>
          <p14:tracePt t="111467" x="2930525" y="2003425"/>
          <p14:tracePt t="111471" x="2930525" y="1989138"/>
          <p14:tracePt t="111485" x="2930525" y="1974850"/>
          <p14:tracePt t="111499" x="2930525" y="1966913"/>
          <p14:tracePt t="111503" x="2951163" y="1938338"/>
          <p14:tracePt t="111518" x="2979738" y="1917700"/>
          <p14:tracePt t="111522" x="3030538" y="1903413"/>
          <p14:tracePt t="111537" x="3065463" y="1874838"/>
          <p14:tracePt t="111541" x="3130550" y="1854200"/>
          <p14:tracePt t="111548" x="3194050" y="1825625"/>
          <p14:tracePt t="111560" x="3328988" y="1774825"/>
          <p14:tracePt t="111578" x="3408363" y="1768475"/>
          <p14:tracePt t="111583" x="3479800" y="1754188"/>
          <p14:tracePt t="111587" x="3557588" y="1754188"/>
          <p14:tracePt t="111601" x="3614738" y="1754188"/>
          <p14:tracePt t="111606" x="3663950" y="1754188"/>
          <p14:tracePt t="111622" x="3763963" y="1768475"/>
          <p14:tracePt t="111626" x="3806825" y="1774825"/>
          <p14:tracePt t="111640" x="3857625" y="1803400"/>
          <p14:tracePt t="111647" x="3878263" y="1825625"/>
          <p14:tracePt t="111652" x="3892550" y="1854200"/>
          <p14:tracePt t="111656" x="3943350" y="1903413"/>
          <p14:tracePt t="111668" x="3943350" y="1917700"/>
          <p14:tracePt t="111672" x="3971925" y="1938338"/>
          <p14:tracePt t="111689" x="3978275" y="1989138"/>
          <p14:tracePt t="111693" x="3992563" y="2017713"/>
          <p14:tracePt t="111697" x="3992563" y="2052638"/>
          <p14:tracePt t="111716" x="3992563" y="2089150"/>
          <p14:tracePt t="111721" x="3992563" y="2124075"/>
          <p14:tracePt t="111725" x="3992563" y="2174875"/>
          <p14:tracePt t="111732" x="3957638" y="2224088"/>
          <p14:tracePt t="111745" x="3892550" y="2316163"/>
          <p14:tracePt t="111750" x="3814763" y="2387600"/>
          <p14:tracePt t="111754" x="3729038" y="2466975"/>
          <p14:tracePt t="111784" x="3629025" y="2538413"/>
          <p14:tracePt t="111791" x="3300413" y="2679700"/>
          <p14:tracePt t="111797" x="3194050" y="2716213"/>
          <p14:tracePt t="111801" x="2994025" y="2765425"/>
          <p14:tracePt t="111815" x="2930525" y="2765425"/>
          <p14:tracePt t="111820" x="2801938" y="2765425"/>
          <p14:tracePt t="111847" x="2681288" y="2765425"/>
          <p14:tracePt t="111852" x="2452688" y="2736850"/>
          <p14:tracePt t="111866" x="2389188" y="2701925"/>
          <p14:tracePt t="111871" x="2381250" y="2687638"/>
          <p14:tracePt t="111875" x="2338388" y="2667000"/>
          <p14:tracePt t="111897" x="2332038" y="2638425"/>
          <p14:tracePt t="111905" x="2303463" y="2581275"/>
          <p14:tracePt t="111909" x="2303463" y="2566988"/>
          <p14:tracePt t="111914" x="2303463" y="2538413"/>
          <p14:tracePt t="111939" x="2303463" y="2530475"/>
          <p14:tracePt t="111944" x="2303463" y="2501900"/>
          <p14:tracePt t="111949" x="2338388" y="2487613"/>
          <p14:tracePt t="111961" x="2381250" y="2481263"/>
          <p14:tracePt t="111966" x="2432050" y="2481263"/>
          <p14:tracePt t="111976" x="2481263" y="2466975"/>
          <p14:tracePt t="111980" x="2552700" y="2466975"/>
          <p14:tracePt t="111994" x="2616200" y="2466975"/>
          <p14:tracePt t="111999" x="2687638" y="2466975"/>
          <p14:tracePt t="112004" x="2767013" y="2466975"/>
          <p14:tracePt t="112013" x="2830513" y="2487613"/>
          <p14:tracePt t="112026" x="2901950" y="2530475"/>
          <p14:tracePt t="112031" x="2965450" y="2552700"/>
          <p14:tracePt t="112035" x="3030538" y="2601913"/>
          <p14:tracePt t="112057" x="3144838" y="2701925"/>
          <p14:tracePt t="112061" x="3194050" y="2751138"/>
          <p14:tracePt t="112076" x="3244850" y="2801938"/>
          <p14:tracePt t="112081" x="3279775" y="2865438"/>
          <p14:tracePt t="112087" x="3300413" y="2930525"/>
          <p14:tracePt t="112114" x="3343275" y="3001963"/>
          <p14:tracePt t="112118" x="3414713" y="3214688"/>
          <p14:tracePt t="112125" x="3443288" y="3294063"/>
          <p14:tracePt t="112138" x="3457575" y="3379788"/>
          <p14:tracePt t="112142" x="3465513" y="3463925"/>
          <p14:tracePt t="112152" x="3465513" y="3557588"/>
          <p14:tracePt t="112156" x="3494088" y="3643313"/>
          <p14:tracePt t="112171" x="3494088" y="3729038"/>
          <p14:tracePt t="112176" x="3508375" y="3827463"/>
          <p14:tracePt t="112181" x="3508375" y="3913188"/>
          <p14:tracePt t="112197" x="3508375" y="3992563"/>
          <p14:tracePt t="112203" x="3508375" y="4070350"/>
          <p14:tracePt t="112207" x="3508375" y="4156075"/>
          <p14:tracePt t="112222" x="3508375" y="4227513"/>
          <p14:tracePt t="112231" x="3479800" y="4376738"/>
          <p14:tracePt t="112252" x="3465513" y="4441825"/>
          <p14:tracePt t="112256" x="3429000" y="4570413"/>
          <p14:tracePt t="112269" x="3414713" y="4619625"/>
          <p14:tracePt t="112273" x="3394075" y="4683125"/>
          <p14:tracePt t="112278" x="3365500" y="4719638"/>
          <p14:tracePt t="112303" x="3357563" y="4740275"/>
          <p14:tracePt t="112308" x="3314700" y="4805363"/>
          <p14:tracePt t="112313" x="3300413" y="4833938"/>
          <p14:tracePt t="112317" x="3279775" y="4854575"/>
          <p14:tracePt t="112332" x="3265488" y="4883150"/>
          <p14:tracePt t="112347" x="3244850" y="4891088"/>
          <p14:tracePt t="112352" x="3201988" y="4919663"/>
          <p14:tracePt t="112366" x="3179763" y="4933950"/>
          <p14:tracePt t="112373" x="3144838" y="4940300"/>
          <p14:tracePt t="112378" x="3130550" y="4954588"/>
          <p14:tracePt t="112393" x="3094038" y="4968875"/>
          <p14:tracePt t="112399" x="3051175" y="4983163"/>
          <p14:tracePt t="112403" x="3016250" y="4989513"/>
          <p14:tracePt t="112409" x="2994025" y="4989513"/>
          <p14:tracePt t="112414" x="2951163" y="5003800"/>
          <p14:tracePt t="112430" x="2916238" y="5018088"/>
          <p14:tracePt t="112435" x="2879725" y="5018088"/>
          <p14:tracePt t="112440" x="2844800" y="5032375"/>
          <p14:tracePt t="112455" x="2795588" y="5032375"/>
          <p14:tracePt t="112460" x="2752725" y="5032375"/>
          <p14:tracePt t="112465" x="2738438" y="5032375"/>
          <p14:tracePt t="112480" x="2701925" y="5032375"/>
          <p14:tracePt t="112485" x="2681288" y="5018088"/>
          <p14:tracePt t="112492" x="2638425" y="5003800"/>
          <p14:tracePt t="112727" x="2630488" y="4989513"/>
          <p14:tracePt t="112739" x="2616200" y="4989513"/>
          <p14:tracePt t="112750" x="2601913" y="4968875"/>
          <p14:tracePt t="112754" x="2587625" y="4954588"/>
          <p14:tracePt t="112771" x="2566988" y="4940300"/>
          <p14:tracePt t="112776" x="2566988" y="4933950"/>
          <p14:tracePt t="112782" x="2538413" y="4919663"/>
          <p14:tracePt t="112787" x="2530475" y="4891088"/>
          <p14:tracePt t="112806" x="2516188" y="4868863"/>
          <p14:tracePt t="112810" x="2501900" y="4833938"/>
          <p14:tracePt t="112826" x="2487613" y="4819650"/>
          <p14:tracePt t="112831" x="2487613" y="4791075"/>
          <p14:tracePt t="112836" x="2487613" y="4768850"/>
          <p14:tracePt t="112842" x="2487613" y="4754563"/>
          <p14:tracePt t="112855" x="2487613" y="4740275"/>
          <p14:tracePt t="112864" x="2487613" y="4719638"/>
          <p14:tracePt t="112868" x="2501900" y="4691063"/>
          <p14:tracePt t="112881" x="2530475" y="4668838"/>
          <p14:tracePt t="112885" x="2552700" y="4640263"/>
          <p14:tracePt t="112899" x="2581275" y="4633913"/>
          <p14:tracePt t="112903" x="2630488" y="4605338"/>
          <p14:tracePt t="112906" x="2667000" y="4591050"/>
          <p14:tracePt t="112922" x="2701925" y="4583113"/>
          <p14:tracePt t="112926" x="2752725" y="4556125"/>
          <p14:tracePt t="112931" x="2801938" y="4556125"/>
          <p14:tracePt t="112947" x="2851150" y="4541838"/>
          <p14:tracePt t="112951" x="2930525" y="4541838"/>
          <p14:tracePt t="112955" x="2979738" y="4527550"/>
          <p14:tracePt t="112969" x="3044825" y="4527550"/>
          <p14:tracePt t="112972" x="3101975" y="4527550"/>
          <p14:tracePt t="112981" x="3151188" y="4527550"/>
          <p14:tracePt t="112994" x="3216275" y="4527550"/>
          <p14:tracePt t="112998" x="3244850" y="4527550"/>
          <p14:tracePt t="113002" x="3265488" y="4527550"/>
          <p14:tracePt t="113013" x="3314700" y="4527550"/>
          <p14:tracePt t="113024" x="3365500" y="4527550"/>
          <p14:tracePt t="113027" x="3408363" y="4541838"/>
          <p14:tracePt t="113040" x="3443288" y="4556125"/>
          <p14:tracePt t="113044" x="3465513" y="4583113"/>
          <p14:tracePt t="113066" x="3508375" y="4591050"/>
          <p14:tracePt t="113070" x="3557588" y="4633913"/>
          <p14:tracePt t="113086" x="3608388" y="4668838"/>
          <p14:tracePt t="113091" x="3614738" y="4683125"/>
          <p14:tracePt t="113104" x="3643313" y="4691063"/>
          <p14:tracePt t="113108" x="3678238" y="4740275"/>
          <p14:tracePt t="113124" x="3692525" y="4754563"/>
          <p14:tracePt t="113128" x="3706813" y="4783138"/>
          <p14:tracePt t="113138" x="3714750" y="4791075"/>
          <p14:tracePt t="113142" x="3714750" y="4819650"/>
          <p14:tracePt t="113148" x="3729038" y="4833938"/>
          <p14:tracePt t="113167" x="3729038" y="4854575"/>
          <p14:tracePt t="113175" x="3729038" y="4868863"/>
          <p14:tracePt t="113183" x="3743325" y="4883150"/>
          <p14:tracePt t="113188" x="3743325" y="4891088"/>
          <p14:tracePt t="113193" x="3743325" y="4919663"/>
          <p14:tracePt t="113199" x="3743325" y="4933950"/>
          <p14:tracePt t="113204" x="3743325" y="4954588"/>
          <p14:tracePt t="113230" x="3743325" y="4989513"/>
          <p14:tracePt t="113236" x="3743325" y="5003800"/>
          <p14:tracePt t="113241" x="3729038" y="5018088"/>
          <p14:tracePt t="113246" x="3729038" y="5032375"/>
          <p14:tracePt t="113264" x="3714750" y="5054600"/>
          <p14:tracePt t="113269" x="3706813" y="5068888"/>
          <p14:tracePt t="113274" x="3692525" y="5083175"/>
          <p14:tracePt t="113279" x="3678238" y="5089525"/>
          <p14:tracePt t="113296" x="3657600" y="5103813"/>
          <p14:tracePt t="113301" x="3643313" y="5118100"/>
          <p14:tracePt t="113306" x="3614738" y="5118100"/>
          <p14:tracePt t="113310" x="3608388" y="5132388"/>
          <p14:tracePt t="113330" x="3579813" y="5132388"/>
          <p14:tracePt t="113335" x="3543300" y="5132388"/>
          <p14:tracePt t="113342" x="3529013" y="5132388"/>
          <p14:tracePt t="113354" x="3514725" y="5132388"/>
          <p14:tracePt t="113375" x="3508375" y="5132388"/>
          <p14:tracePt t="113388" x="3508375" y="5118100"/>
          <p14:tracePt t="113405" x="3508375" y="5103813"/>
          <p14:tracePt t="113419" x="3508375" y="5089525"/>
          <p14:tracePt t="113450" x="3579813" y="5068888"/>
          <p14:tracePt t="113464" x="3629025" y="5054600"/>
          <p14:tracePt t="113469" x="3663950" y="5054600"/>
          <p14:tracePt t="113473" x="3706813" y="5054600"/>
          <p14:tracePt t="113497" x="3757613" y="5054600"/>
          <p14:tracePt t="113505" x="3843338" y="5054600"/>
          <p14:tracePt t="113510" x="3863975" y="5054600"/>
          <p14:tracePt t="113526" x="3878263" y="5068888"/>
          <p14:tracePt t="113531" x="3892550" y="5083175"/>
          <p14:tracePt t="113535" x="3906838" y="5083175"/>
          <p14:tracePt t="113550" x="3906838" y="5089525"/>
          <p14:tracePt t="113554" x="3921125" y="5103813"/>
          <p14:tracePt t="113575" x="3921125" y="5132388"/>
          <p14:tracePt t="113592" x="3921125" y="5146675"/>
          <p14:tracePt t="113607" x="3906838" y="5154613"/>
          <p14:tracePt t="113617" x="3878263" y="5168900"/>
          <p14:tracePt t="113621" x="3857625" y="5197475"/>
          <p14:tracePt t="113625" x="3829050" y="5203825"/>
          <p14:tracePt t="113644" x="3792538" y="5232400"/>
          <p14:tracePt t="113648" x="3692525" y="5283200"/>
          <p14:tracePt t="113666" x="3657600" y="5303838"/>
          <p14:tracePt t="113671" x="3594100" y="5318125"/>
          <p14:tracePt t="113675" x="3557588" y="5332413"/>
          <p14:tracePt t="113679" x="3529013" y="5332413"/>
          <p14:tracePt t="113697" x="3457575" y="5353050"/>
          <p14:tracePt t="113702" x="3408363" y="5353050"/>
          <p14:tracePt t="113706" x="3365500" y="5367338"/>
          <p14:tracePt t="113719" x="3314700" y="5367338"/>
          <p14:tracePt t="113725" x="3265488" y="5367338"/>
          <p14:tracePt t="113733" x="3230563" y="5367338"/>
          <p14:tracePt t="113737" x="3179763" y="5367338"/>
          <p14:tracePt t="113750" x="3130550" y="5353050"/>
          <p14:tracePt t="113755" x="3094038" y="5346700"/>
          <p14:tracePt t="113773" x="3065463" y="5346700"/>
          <p14:tracePt t="113781" x="3001963" y="5318125"/>
          <p14:tracePt t="113792" x="2916238" y="5283200"/>
          <p14:tracePt t="113797" x="2879725" y="5268913"/>
          <p14:tracePt t="113811" x="2844800" y="5254625"/>
          <p14:tracePt t="113817" x="2795588" y="5232400"/>
          <p14:tracePt t="113820" x="2738438" y="5218113"/>
          <p14:tracePt t="113824" x="2701925" y="5197475"/>
          <p14:tracePt t="113841" x="2667000" y="5183188"/>
          <p14:tracePt t="113848" x="2616200" y="5154613"/>
          <p14:tracePt t="113855" x="2581275" y="5132388"/>
          <p14:tracePt t="113859" x="2538413" y="5103813"/>
          <p14:tracePt t="113880" x="2487613" y="5083175"/>
          <p14:tracePt t="113890" x="2438400" y="5032375"/>
          <p14:tracePt t="113894" x="2389188" y="4989513"/>
          <p14:tracePt t="113898" x="2366963" y="4954588"/>
          <p14:tracePt t="113914" x="2338388" y="4933950"/>
          <p14:tracePt t="113919" x="2338388" y="4919663"/>
          <p14:tracePt t="113923" x="2303463" y="4868863"/>
          <p14:tracePt t="113947" x="2289175" y="4854575"/>
          <p14:tracePt t="113952" x="2266950" y="4768850"/>
          <p14:tracePt t="113959" x="2266950" y="4754563"/>
          <p14:tracePt t="113963" x="2252663" y="4719638"/>
          <p14:tracePt t="113977" x="2252663" y="4683125"/>
          <p14:tracePt t="113981" x="2252663" y="4640263"/>
          <p14:tracePt t="113986" x="2252663" y="4619625"/>
          <p14:tracePt t="114004" x="2252663" y="4591050"/>
          <p14:tracePt t="114009" x="2252663" y="4556125"/>
          <p14:tracePt t="114014" x="2281238" y="4519613"/>
          <p14:tracePt t="114019" x="2303463" y="4491038"/>
          <p14:tracePt t="114033" x="2332038" y="4470400"/>
          <p14:tracePt t="114038" x="2352675" y="4456113"/>
          <p14:tracePt t="114042" x="2389188" y="4419600"/>
          <p14:tracePt t="114062" x="2432050" y="4405313"/>
          <p14:tracePt t="114067" x="2466975" y="4376738"/>
          <p14:tracePt t="114071" x="2501900" y="4356100"/>
          <p14:tracePt t="114086" x="2538413" y="4341813"/>
          <p14:tracePt t="114091" x="2587625" y="4319588"/>
          <p14:tracePt t="114097" x="2638425" y="4305300"/>
          <p14:tracePt t="114101" x="2701925" y="4291013"/>
          <p14:tracePt t="114119" x="2752725" y="4291013"/>
          <p14:tracePt t="114135" x="2816225" y="4276725"/>
          <p14:tracePt t="114139" x="2965450" y="4276725"/>
          <p14:tracePt t="114142" x="3044825" y="4276725"/>
          <p14:tracePt t="114156" x="3116263" y="4276725"/>
          <p14:tracePt t="114160" x="3194050" y="4291013"/>
          <p14:tracePt t="114165" x="3265488" y="4319588"/>
          <p14:tracePt t="114173" x="3357563" y="4327525"/>
          <p14:tracePt t="114199" x="3429000" y="4356100"/>
          <p14:tracePt t="114203" x="3579813" y="4391025"/>
          <p14:tracePt t="114207" x="3643313" y="4419600"/>
          <p14:tracePt t="114220" x="3714750" y="4441825"/>
          <p14:tracePt t="114224" x="3763963" y="4456113"/>
          <p14:tracePt t="114230" x="3814763" y="4476750"/>
          <p14:tracePt t="114247" x="3843338" y="4491038"/>
          <p14:tracePt t="114252" x="3878263" y="4519613"/>
          <p14:tracePt t="114257" x="3921125" y="4527550"/>
          <p14:tracePt t="114276" x="3943350" y="4556125"/>
          <p14:tracePt t="114281" x="3978275" y="4591050"/>
          <p14:tracePt t="114285" x="3992563" y="4605338"/>
          <p14:tracePt t="114302" x="4006850" y="4619625"/>
          <p14:tracePt t="114306" x="4021138" y="4633913"/>
          <p14:tracePt t="114313" x="4021138" y="4640263"/>
          <p14:tracePt t="114325" x="4029075" y="4654550"/>
          <p14:tracePt t="114330" x="4029075" y="4668838"/>
          <p14:tracePt t="114333" x="4029075" y="4683125"/>
          <p14:tracePt t="114347" x="4029075" y="4691063"/>
          <p14:tracePt t="114351" x="4029075" y="4705350"/>
          <p14:tracePt t="114364" x="4029075" y="4719638"/>
          <p14:tracePt t="114369" x="4029075" y="4733925"/>
          <p14:tracePt t="114374" x="4029075" y="4754563"/>
          <p14:tracePt t="114395" x="4029075" y="4768850"/>
          <p14:tracePt t="114400" x="4029075" y="4805363"/>
          <p14:tracePt t="114414" x="4029075" y="4833938"/>
          <p14:tracePt t="114419" x="4021138" y="4840288"/>
          <p14:tracePt t="114423" x="4006850" y="4854575"/>
          <p14:tracePt t="114437" x="4006850" y="4883150"/>
          <p14:tracePt t="114447" x="3992563" y="4891088"/>
          <p14:tracePt t="114463" x="3978275" y="4905375"/>
          <p14:tracePt t="114467" x="3943350" y="4954588"/>
          <p14:tracePt t="114471" x="3921125" y="4968875"/>
          <p14:tracePt t="114488" x="3892550" y="4989513"/>
          <p14:tracePt t="114492" x="3863975" y="5003800"/>
          <p14:tracePt t="114497" x="3829050" y="5032375"/>
          <p14:tracePt t="114502" x="3792538" y="5054600"/>
          <p14:tracePt t="114536" x="3757613" y="5089525"/>
          <p14:tracePt t="114540" x="3614738" y="5183188"/>
          <p14:tracePt t="114544" x="3557588" y="5203825"/>
          <p14:tracePt t="114560" x="3508375" y="5246688"/>
          <p14:tracePt t="114565" x="3443288" y="5268913"/>
          <p14:tracePt t="114569" x="3379788" y="5303838"/>
          <p14:tracePt t="114576" x="3314700" y="5332413"/>
          <p14:tracePt t="114598" x="3244850" y="5353050"/>
          <p14:tracePt t="114602" x="3101975" y="5395913"/>
          <p14:tracePt t="114606" x="3030538" y="5403850"/>
          <p14:tracePt t="114624" x="2851150" y="5446713"/>
          <p14:tracePt t="114637" x="2767013" y="5446713"/>
          <p14:tracePt t="114650" x="2687638" y="5453063"/>
          <p14:tracePt t="114655" x="2601913" y="5453063"/>
          <p14:tracePt t="114659" x="2538413" y="5453063"/>
          <p14:tracePt t="114663" x="2481263" y="5453063"/>
          <p14:tracePt t="114677" x="2417763" y="5453063"/>
          <p14:tracePt t="114682" x="2352675" y="5446713"/>
          <p14:tracePt t="114692" x="2303463" y="5418138"/>
          <p14:tracePt t="114696" x="2252663" y="5395913"/>
          <p14:tracePt t="114704" x="2217738" y="5367338"/>
          <p14:tracePt t="114718" x="2174875" y="5332413"/>
          <p14:tracePt t="114723" x="2138363" y="5303838"/>
          <p14:tracePt t="114733" x="2103438" y="5268913"/>
          <p14:tracePt t="114737" x="2089150" y="5232400"/>
          <p14:tracePt t="114751" x="2066925" y="5197475"/>
          <p14:tracePt t="114756" x="2052638" y="5154613"/>
          <p14:tracePt t="114760" x="2025650" y="5118100"/>
          <p14:tracePt t="114775" x="2025650" y="5089525"/>
          <p14:tracePt t="114781" x="2017713" y="5040313"/>
          <p14:tracePt t="114794" x="2017713" y="5018088"/>
          <p14:tracePt t="114798" x="2017713" y="4989513"/>
          <p14:tracePt t="114801" x="2017713" y="4954588"/>
          <p14:tracePt t="114816" x="2017713" y="4933950"/>
          <p14:tracePt t="114821" x="2017713" y="4905375"/>
          <p14:tracePt t="114825" x="2017713" y="4883150"/>
          <p14:tracePt t="114838" x="2017713" y="4854575"/>
          <p14:tracePt t="114858" x="2038350" y="4805363"/>
          <p14:tracePt t="114870" x="2066925" y="4768850"/>
          <p14:tracePt t="114875" x="2074863" y="4754563"/>
          <p14:tracePt t="114890" x="2117725" y="4733925"/>
          <p14:tracePt t="114895" x="2138363" y="4705350"/>
          <p14:tracePt t="114900" x="2174875" y="4691063"/>
          <p14:tracePt t="114915" x="2281238" y="4640263"/>
          <p14:tracePt t="114931" x="2338388" y="4633913"/>
          <p14:tracePt t="114936" x="2417763" y="4619625"/>
          <p14:tracePt t="114940" x="2552700" y="4591050"/>
          <p14:tracePt t="114956" x="2601913" y="4591050"/>
          <p14:tracePt t="114971" x="2752725" y="4591050"/>
          <p14:tracePt t="114975" x="2979738" y="4591050"/>
          <p14:tracePt t="114982" x="3079750" y="4605338"/>
          <p14:tracePt t="114986" x="3216275" y="4640263"/>
          <p14:tracePt t="115000" x="3343275" y="4691063"/>
          <p14:tracePt t="115013" x="3479800" y="4740275"/>
          <p14:tracePt t="115018" x="3594100" y="4791075"/>
          <p14:tracePt t="115021" x="3714750" y="4868863"/>
          <p14:tracePt t="115025" x="3763963" y="4891088"/>
          <p14:tracePt t="115040" x="3863975" y="4954588"/>
          <p14:tracePt t="115045" x="3971925" y="5018088"/>
          <p14:tracePt t="115064" x="4029075" y="5068888"/>
          <p14:tracePt t="115069" x="4121150" y="5132388"/>
          <p14:tracePt t="115083" x="4192588" y="5203825"/>
          <p14:tracePt t="115091" x="4227513" y="5254625"/>
          <p14:tracePt t="115106" x="4256088" y="5283200"/>
          <p14:tracePt t="115110" x="4270375" y="5303838"/>
          <p14:tracePt t="115126" x="4278313" y="5346700"/>
          <p14:tracePt t="115131" x="4278313" y="5353050"/>
          <p14:tracePt t="115149" x="4278313" y="5367338"/>
          <p14:tracePt t="115153" x="4278313" y="5381625"/>
          <p14:tracePt t="115174" x="4278313" y="5403850"/>
          <p14:tracePt t="115181" x="4270375" y="5418138"/>
          <p14:tracePt t="115194" x="4256088" y="5432425"/>
          <p14:tracePt t="115199" x="4221163" y="5453063"/>
          <p14:tracePt t="115205" x="4156075" y="5503863"/>
          <p14:tracePt t="115217" x="4121150" y="5532438"/>
          <p14:tracePt t="115221" x="4057650" y="5581650"/>
          <p14:tracePt t="115238" x="3978275" y="5618163"/>
          <p14:tracePt t="115247" x="3814763" y="5716588"/>
          <p14:tracePt t="115259" x="3643313" y="5795963"/>
          <p14:tracePt t="115273" x="3543300" y="5830888"/>
          <p14:tracePt t="115277" x="3465513" y="5859463"/>
          <p14:tracePt t="115294" x="3379788" y="5867400"/>
          <p14:tracePt t="115302" x="3294063" y="5881688"/>
          <p14:tracePt t="115307" x="3216275" y="5895975"/>
          <p14:tracePt t="115311" x="3130550" y="5895975"/>
          <p14:tracePt t="115316" x="3065463" y="5895975"/>
          <p14:tracePt t="115330" x="2994025" y="5881688"/>
          <p14:tracePt t="115341" x="2930525" y="5867400"/>
          <p14:tracePt t="115345" x="2865438" y="5830888"/>
          <p14:tracePt t="115360" x="2801938" y="5795963"/>
          <p14:tracePt t="115366" x="2752725" y="5759450"/>
          <p14:tracePt t="115370" x="2701925" y="5716588"/>
          <p14:tracePt t="115384" x="2667000" y="5681663"/>
          <p14:tracePt t="115388" x="2616200" y="5632450"/>
          <p14:tracePt t="115392" x="2566988" y="5581650"/>
          <p14:tracePt t="115397" x="2516188" y="5518150"/>
          <p14:tracePt t="115414" x="2466975" y="5453063"/>
          <p14:tracePt t="115418" x="2432050" y="5403850"/>
          <p14:tracePt t="115423" x="2381250" y="5353050"/>
          <p14:tracePt t="115435" x="2366963" y="5332413"/>
          <p14:tracePt t="115439" x="2332038" y="5254625"/>
          <p14:tracePt t="115456" x="2317750" y="5246688"/>
          <p14:tracePt t="115461" x="2303463" y="5203825"/>
          <p14:tracePt t="115466" x="2303463" y="5183188"/>
          <p14:tracePt t="115471" x="2289175" y="5154613"/>
          <p14:tracePt t="115492" x="2289175" y="5146675"/>
          <p14:tracePt t="115499" x="2289175" y="5118100"/>
          <p14:tracePt t="115506" x="2303463" y="5103813"/>
          <p14:tracePt t="115510" x="2338388" y="5083175"/>
          <p14:tracePt t="115524" x="2381250" y="5068888"/>
          <p14:tracePt t="115530" x="2438400" y="5040313"/>
          <p14:tracePt t="115535" x="2501900" y="5032375"/>
          <p14:tracePt t="115564" x="2566988" y="5003800"/>
          <p14:tracePt t="115569" x="2801938" y="4940300"/>
          <p14:tracePt t="115582" x="2894013" y="4919663"/>
          <p14:tracePt t="115586" x="2965450" y="4905375"/>
          <p14:tracePt t="115591" x="3044825" y="4891088"/>
          <p14:tracePt t="115606" x="3116263" y="4883150"/>
          <p14:tracePt t="115625" x="3179763" y="4868863"/>
          <p14:tracePt t="115630" x="3265488" y="4868863"/>
          <p14:tracePt t="115633" x="3343275" y="4868863"/>
          <p14:tracePt t="115647" x="3365500" y="4868863"/>
          <p14:tracePt t="115650" x="3394075" y="4868863"/>
          <p14:tracePt t="115661" x="3443288" y="4868863"/>
          <p14:tracePt t="115676" x="3465513" y="4868863"/>
          <p14:tracePt t="115681" x="3494088" y="4868863"/>
          <p14:tracePt t="115695" x="3494088" y="4883150"/>
          <p14:tracePt t="115700" x="3508375" y="4891088"/>
          <p14:tracePt t="115705" x="3529013" y="4905375"/>
          <p14:tracePt t="115713" x="3543300" y="4919663"/>
          <p14:tracePt t="115726" x="3557588" y="4940300"/>
          <p14:tracePt t="115731" x="3565525" y="4954588"/>
          <p14:tracePt t="115738" x="3579813" y="4983163"/>
          <p14:tracePt t="115744" x="3594100" y="5003800"/>
          <p14:tracePt t="115756" x="3594100" y="5018088"/>
          <p14:tracePt t="115760" x="3608388" y="5040313"/>
          <p14:tracePt t="115777" x="3608388" y="5068888"/>
          <p14:tracePt t="115782" x="3614738" y="5083175"/>
          <p14:tracePt t="115786" x="3614738" y="5089525"/>
          <p14:tracePt t="115799" x="3614738" y="5103813"/>
          <p14:tracePt t="115802" x="3614738" y="5118100"/>
          <p14:tracePt t="115814" x="3614738" y="5132388"/>
          <p14:tracePt t="115819" x="3614738" y="5146675"/>
          <p14:tracePt t="115831" x="3614738" y="5154613"/>
          <p14:tracePt t="115835" x="3614738" y="5168900"/>
          <p14:tracePt t="115854" x="3614738" y="5183188"/>
          <p14:tracePt t="115859" x="3608388" y="5183188"/>
          <p14:tracePt t="115879" x="3594100" y="5197475"/>
          <p14:tracePt t="115883" x="3557588" y="5218113"/>
          <p14:tracePt t="115899" x="3514725" y="5218113"/>
          <p14:tracePt t="115903" x="3465513" y="5232400"/>
          <p14:tracePt t="115907" x="3414713" y="5232400"/>
          <p14:tracePt t="115934" x="3357563" y="5246688"/>
          <p14:tracePt t="115939" x="3144838" y="5246688"/>
          <p14:tracePt t="115954" x="3051175" y="5246688"/>
          <p14:tracePt t="115958" x="2979738" y="5232400"/>
          <p14:tracePt t="115963" x="2901950" y="5203825"/>
          <p14:tracePt t="115991" x="2830513" y="5183188"/>
          <p14:tracePt t="115995" x="2652713" y="5103813"/>
          <p14:tracePt t="116002" x="2616200" y="5083175"/>
          <p14:tracePt t="116018" x="2566988" y="5040313"/>
          <p14:tracePt t="116031" x="2530475" y="5003800"/>
          <p14:tracePt t="116035" x="2452688" y="4933950"/>
          <p14:tracePt t="116049" x="2432050" y="4883150"/>
          <p14:tracePt t="116054" x="2403475" y="4833938"/>
          <p14:tracePt t="116065" x="2389188" y="4783138"/>
          <p14:tracePt t="116069" x="2389188" y="4733925"/>
          <p14:tracePt t="116073" x="2381250" y="4683125"/>
          <p14:tracePt t="116090" x="2381250" y="4633913"/>
          <p14:tracePt t="116099" x="2381250" y="4583113"/>
          <p14:tracePt t="116107" x="2417763" y="4491038"/>
          <p14:tracePt t="116123" x="2466975" y="4456113"/>
          <p14:tracePt t="116127" x="2516188" y="4405313"/>
          <p14:tracePt t="116136" x="2601913" y="4356100"/>
          <p14:tracePt t="116141" x="2638425" y="4341813"/>
          <p14:tracePt t="116156" x="2716213" y="4319588"/>
          <p14:tracePt t="116161" x="2801938" y="4291013"/>
          <p14:tracePt t="116166" x="2894013" y="4276725"/>
          <p14:tracePt t="116174" x="2979738" y="4270375"/>
          <p14:tracePt t="116178" x="3065463" y="4270375"/>
          <p14:tracePt t="116192" x="3144838" y="4270375"/>
          <p14:tracePt t="116197" x="3230563" y="4270375"/>
          <p14:tracePt t="116206" x="3300413" y="4270375"/>
          <p14:tracePt t="116210" x="3365500" y="4291013"/>
          <p14:tracePt t="116220" x="3429000" y="4319588"/>
          <p14:tracePt t="116235" x="3479800" y="4341813"/>
          <p14:tracePt t="116239" x="3529013" y="4370388"/>
          <p14:tracePt t="116244" x="3579813" y="4405313"/>
          <p14:tracePt t="116259" x="3629025" y="4456113"/>
          <p14:tracePt t="116264" x="3657600" y="4491038"/>
          <p14:tracePt t="116269" x="3706813" y="4541838"/>
          <p14:tracePt t="116288" x="3743325" y="4605338"/>
          <p14:tracePt t="116293" x="3806825" y="4719638"/>
          <p14:tracePt t="116311" x="3829050" y="4783138"/>
          <p14:tracePt t="116316" x="3829050" y="4791075"/>
          <p14:tracePt t="116320" x="3843338" y="4840288"/>
          <p14:tracePt t="116324" x="3857625" y="4891088"/>
          <p14:tracePt t="116331" x="3857625" y="4919663"/>
          <p14:tracePt t="116364" x="3857625" y="4940300"/>
          <p14:tracePt t="116368" x="3857625" y="4989513"/>
          <p14:tracePt t="116372" x="3857625" y="5003800"/>
          <p14:tracePt t="116398" x="3843338" y="5018088"/>
          <p14:tracePt t="116403" x="3814763" y="5032375"/>
          <p14:tracePt t="116420" x="3792538" y="5040313"/>
          <p14:tracePt t="116424" x="3692525" y="5068888"/>
          <p14:tracePt t="116427" x="3579813" y="5089525"/>
          <p14:tracePt t="116450" x="3379788" y="5118100"/>
          <p14:tracePt t="116455" x="3328988" y="5118100"/>
          <p14:tracePt t="116468" x="3144838" y="5132388"/>
          <p14:tracePt t="116476" x="3016250" y="5132388"/>
          <p14:tracePt t="116482" x="2965450" y="5132388"/>
          <p14:tracePt t="116486" x="2844800" y="5132388"/>
          <p14:tracePt t="116499" x="2752725" y="5132388"/>
          <p14:tracePt t="116508" x="2681288" y="5103813"/>
          <p14:tracePt t="116514" x="2601913" y="5083175"/>
          <p14:tracePt t="116518" x="2581275" y="5083175"/>
          <p14:tracePt t="116533" x="2530475" y="5054600"/>
          <p14:tracePt t="116538" x="2487613" y="5032375"/>
          <p14:tracePt t="116548" x="2466975" y="5003800"/>
          <p14:tracePt t="116553" x="2452688" y="4989513"/>
          <p14:tracePt t="116557" x="2438400" y="4983163"/>
          <p14:tracePt t="116574" x="2432050" y="4954588"/>
          <p14:tracePt t="116583" x="2432050" y="4940300"/>
          <p14:tracePt t="116587" x="2432050" y="4919663"/>
          <p14:tracePt t="116594" x="2432050" y="4905375"/>
          <p14:tracePt t="116598" x="2432050" y="4868863"/>
          <p14:tracePt t="116614" x="2452688" y="4840288"/>
          <p14:tracePt t="116618" x="2481263" y="4791075"/>
          <p14:tracePt t="116637" x="2516188" y="4768850"/>
          <p14:tracePt t="116641" x="2616200" y="4683125"/>
          <p14:tracePt t="116656" x="2681288" y="4640263"/>
          <p14:tracePt t="116660" x="2716213" y="4619625"/>
          <p14:tracePt t="116666" x="2781300" y="4591050"/>
          <p14:tracePt t="116671" x="2816225" y="4583113"/>
          <p14:tracePt t="116680" x="2844800" y="4583113"/>
          <p14:tracePt t="116687" x="2916238" y="4570413"/>
          <p14:tracePt t="116706" x="2951163" y="4570413"/>
          <p14:tracePt t="116710" x="3001963" y="4570413"/>
          <p14:tracePt t="116714" x="3016250" y="4570413"/>
          <p14:tracePt t="116718" x="3079750" y="4570413"/>
          <p14:tracePt t="116733" x="3116263" y="4570413"/>
          <p14:tracePt t="116737" x="3151188" y="4591050"/>
          <p14:tracePt t="116754" x="3179763" y="4619625"/>
          <p14:tracePt t="116759" x="3194050" y="4633913"/>
          <p14:tracePt t="116764" x="3216275" y="4654550"/>
          <p14:tracePt t="116769" x="3251200" y="4691063"/>
          <p14:tracePt t="116784" x="3279775" y="4719638"/>
          <p14:tracePt t="116789" x="3294063" y="4754563"/>
          <p14:tracePt t="116800" x="3300413" y="4783138"/>
          <p14:tracePt t="116804" x="3314700" y="4819650"/>
          <p14:tracePt t="116808" x="3314700" y="4854575"/>
          <p14:tracePt t="116822" x="3328988" y="4891088"/>
          <p14:tracePt t="116826" x="3328988" y="4933950"/>
          <p14:tracePt t="116842" x="3343275" y="4954588"/>
          <p14:tracePt t="116866" x="3343275" y="5068888"/>
          <p14:tracePt t="116871" x="3343275" y="5089525"/>
          <p14:tracePt t="116886" x="3328988" y="5103813"/>
          <p14:tracePt t="116891" x="3328988" y="5118100"/>
          <p14:tracePt t="116909" x="3314700" y="5146675"/>
          <p14:tracePt t="116914" x="3265488" y="5168900"/>
          <p14:tracePt t="116930" x="3230563" y="5197475"/>
          <p14:tracePt t="116935" x="3194050" y="5218113"/>
          <p14:tracePt t="116940" x="3144838" y="5232400"/>
          <p14:tracePt t="116945" x="3094038" y="5254625"/>
          <p14:tracePt t="116958" x="3016250" y="5297488"/>
          <p14:tracePt t="116962" x="2951163" y="5318125"/>
          <p14:tracePt t="116981" x="2865438" y="5332413"/>
          <p14:tracePt t="116992" x="2687638" y="5367338"/>
          <p14:tracePt t="116996" x="2601913" y="5381625"/>
          <p14:tracePt t="117001" x="2530475" y="5381625"/>
          <p14:tracePt t="117014" x="2452688" y="5395913"/>
          <p14:tracePt t="117019" x="2381250" y="5395913"/>
          <p14:tracePt t="117034" x="2317750" y="5395913"/>
          <p14:tracePt t="117038" x="2252663" y="5395913"/>
          <p14:tracePt t="117042" x="2203450" y="5367338"/>
          <p14:tracePt t="117055" x="2152650" y="5353050"/>
          <p14:tracePt t="117060" x="2117725" y="5318125"/>
          <p14:tracePt t="117077" x="2089150" y="5297488"/>
          <p14:tracePt t="117082" x="2074863" y="5283200"/>
          <p14:tracePt t="117086" x="2052638" y="5246688"/>
          <p14:tracePt t="117090" x="2038350" y="5203825"/>
          <p14:tracePt t="117107" x="2038350" y="5168900"/>
          <p14:tracePt t="117114" x="2038350" y="5132388"/>
          <p14:tracePt t="117117" x="2038350" y="5089525"/>
          <p14:tracePt t="117135" x="2066925" y="4989513"/>
          <p14:tracePt t="117139" x="2138363" y="4891088"/>
          <p14:tracePt t="117153" x="2174875" y="4868863"/>
          <p14:tracePt t="117157" x="2232025" y="4805363"/>
          <p14:tracePt t="117161" x="2303463" y="4754563"/>
          <p14:tracePt t="117176" x="2381250" y="4691063"/>
          <p14:tracePt t="117187" x="2438400" y="4654550"/>
          <p14:tracePt t="117191" x="2516188" y="4619625"/>
          <p14:tracePt t="117196" x="2601913" y="4583113"/>
          <p14:tracePt t="117214" x="2681288" y="4556125"/>
          <p14:tracePt t="117218" x="2767013" y="4541838"/>
          <p14:tracePt t="117223" x="2851150" y="4527550"/>
          <p14:tracePt t="117227" x="2930525" y="4527550"/>
          <p14:tracePt t="117240" x="3079750" y="4527550"/>
          <p14:tracePt t="117247" x="3130550" y="4527550"/>
          <p14:tracePt t="117251" x="3216275" y="4527550"/>
          <p14:tracePt t="117265" x="3300413" y="4527550"/>
          <p14:tracePt t="117269" x="3379788" y="4556125"/>
          <p14:tracePt t="117283" x="3443288" y="4583113"/>
          <p14:tracePt t="117295" x="3508375" y="4619625"/>
          <p14:tracePt t="117299" x="3565525" y="4640263"/>
          <p14:tracePt t="117302" x="3579813" y="4654550"/>
          <p14:tracePt t="117306" x="3614738" y="4691063"/>
          <p14:tracePt t="117326" x="3657600" y="4740275"/>
          <p14:tracePt t="117332" x="3663950" y="4768850"/>
          <p14:tracePt t="117356" x="3692525" y="4783138"/>
          <p14:tracePt t="117365" x="3706813" y="4854575"/>
          <p14:tracePt t="117380" x="3706813" y="4905375"/>
          <p14:tracePt t="117384" x="3706813" y="4933950"/>
          <p14:tracePt t="117388" x="3706813" y="4940300"/>
          <p14:tracePt t="117400" x="3692525" y="4983163"/>
          <p14:tracePt t="117415" x="3657600" y="5054600"/>
          <p14:tracePt t="117420" x="3629025" y="5083175"/>
          <p14:tracePt t="117435" x="3579813" y="5118100"/>
          <p14:tracePt t="117440" x="3529013" y="5154613"/>
          <p14:tracePt t="117444" x="3443288" y="5218113"/>
          <p14:tracePt t="117467" x="3357563" y="5268913"/>
          <p14:tracePt t="117472" x="3151188" y="5346700"/>
          <p14:tracePt t="117481" x="3044825" y="5367338"/>
          <p14:tracePt t="117485" x="2930525" y="5395913"/>
          <p14:tracePt t="117500" x="2865438" y="5403850"/>
          <p14:tracePt t="117505" x="2752725" y="5403850"/>
          <p14:tracePt t="117516" x="2581275" y="5418138"/>
          <p14:tracePt t="117531" x="2516188" y="5418138"/>
          <p14:tracePt t="117536" x="2452688" y="5418138"/>
          <p14:tracePt t="117541" x="2432050" y="5403850"/>
          <p14:tracePt t="117555" x="2389188" y="5381625"/>
          <p14:tracePt t="117560" x="2366963" y="5367338"/>
          <p14:tracePt t="117575" x="2352675" y="5346700"/>
          <p14:tracePt t="117581" x="2338388" y="5318125"/>
          <p14:tracePt t="117589" x="2338388" y="5297488"/>
          <p14:tracePt t="117593" x="2338388" y="5254625"/>
          <p14:tracePt t="117598" x="2338388" y="5203825"/>
          <p14:tracePt t="117608" x="2338388" y="5132388"/>
          <p14:tracePt t="117622" x="2403475" y="5068888"/>
          <p14:tracePt t="117627" x="2481263" y="4983163"/>
          <p14:tracePt t="117631" x="2566988" y="4905375"/>
          <p14:tracePt t="117649" x="2667000" y="4819650"/>
          <p14:tracePt t="117658" x="2795588" y="4740275"/>
          <p14:tracePt t="117662" x="2901950" y="4691063"/>
          <p14:tracePt t="117666" x="2965450" y="4668838"/>
          <p14:tracePt t="117681" x="3151188" y="4591050"/>
          <p14:tracePt t="117686" x="3216275" y="4583113"/>
          <p14:tracePt t="117690" x="3328988" y="4570413"/>
          <p14:tracePt t="117694" x="3429000" y="4556125"/>
          <p14:tracePt t="117711" x="3514725" y="4556125"/>
          <p14:tracePt t="117717" x="3594100" y="4556125"/>
          <p14:tracePt t="117724" x="3663950" y="4556125"/>
          <p14:tracePt t="117728" x="3729038" y="4570413"/>
          <p14:tracePt t="117741" x="3757613" y="4583113"/>
          <p14:tracePt t="117747" x="3806825" y="4605338"/>
          <p14:tracePt t="117751" x="3829050" y="4633913"/>
          <p14:tracePt t="117769" x="3863975" y="4640263"/>
          <p14:tracePt t="117773" x="3878263" y="4668838"/>
          <p14:tracePt t="117777" x="3892550" y="4691063"/>
          <p14:tracePt t="117793" x="3906838" y="4705350"/>
          <p14:tracePt t="117798" x="3906838" y="4733925"/>
          <p14:tracePt t="117802" x="3921125" y="4740275"/>
          <p14:tracePt t="117806" x="3921125" y="4754563"/>
          <p14:tracePt t="117824" x="3921125" y="4768850"/>
          <p14:tracePt t="117832" x="3921125" y="4791075"/>
          <p14:tracePt t="117855" x="3906838" y="4819650"/>
          <p14:tracePt t="117869" x="3906838" y="4833938"/>
          <p14:tracePt t="117886" x="3892550" y="4840288"/>
          <p14:tracePt t="117903" x="3892550" y="4854575"/>
          <p14:tracePt t="117921" x="3878263" y="4854575"/>
          <p14:tracePt t="117933" x="3878263" y="4868863"/>
          <p14:tracePt t="117936" x="3863975" y="4868863"/>
          <p14:tracePt t="117966" x="3863975" y="4883150"/>
          <p14:tracePt t="117998" x="3863975" y="4891088"/>
          <p14:tracePt t="118016" x="3857625" y="4905375"/>
          <p14:tracePt t="118296" x="3863975" y="4905375"/>
          <p14:tracePt t="118307" x="3921125" y="4905375"/>
          <p14:tracePt t="118316" x="3992563" y="4905375"/>
          <p14:tracePt t="118325" x="4078288" y="4919663"/>
          <p14:tracePt t="118336" x="4156075" y="4933950"/>
          <p14:tracePt t="118340" x="4341813" y="4968875"/>
          <p14:tracePt t="118353" x="4441825" y="5003800"/>
          <p14:tracePt t="118358" x="4641850" y="5040313"/>
          <p14:tracePt t="118371" x="4883150" y="5089525"/>
          <p14:tracePt t="118375" x="5097463" y="5146675"/>
          <p14:tracePt t="118380" x="5332413" y="5183188"/>
          <p14:tracePt t="118398" x="5561013" y="5218113"/>
          <p14:tracePt t="118402" x="5767388" y="5246688"/>
          <p14:tracePt t="118406" x="6010275" y="5268913"/>
          <p14:tracePt t="118419" x="6259513" y="5297488"/>
          <p14:tracePt t="118423" x="6496050" y="5303838"/>
          <p14:tracePt t="118427" x="6723063" y="5318125"/>
          <p14:tracePt t="118442" x="6972300" y="5318125"/>
          <p14:tracePt t="118450" x="7208838" y="5332413"/>
          <p14:tracePt t="118454" x="7450138" y="5332413"/>
          <p14:tracePt t="118467" x="7658100" y="5332413"/>
          <p14:tracePt t="118472" x="7885113" y="5332413"/>
          <p14:tracePt t="118476" x="8085138" y="5332413"/>
          <p14:tracePt t="118491" x="8285163" y="5332413"/>
          <p14:tracePt t="118497" x="8462963" y="5332413"/>
          <p14:tracePt t="118503" x="8648700" y="5332413"/>
          <p14:tracePt t="118508" x="8812213" y="5332413"/>
          <p14:tracePt t="118522" x="8961438" y="5332413"/>
          <p14:tracePt t="118528" x="9112250" y="5318125"/>
          <p14:tracePt t="118544" x="9247188" y="5297488"/>
          <p14:tracePt t="118550" x="9375775" y="5268913"/>
          <p14:tracePt t="118559" x="9561513" y="5246688"/>
          <p14:tracePt t="118564" x="9675813" y="5218113"/>
          <p14:tracePt t="118582" x="9788525" y="5197475"/>
          <p14:tracePt t="118587" x="9859963" y="5183188"/>
          <p14:tracePt t="118591" x="9939338" y="5168900"/>
          <p14:tracePt t="118603" x="10017125" y="5146675"/>
          <p14:tracePt t="118607" x="10039350" y="5132388"/>
          <p14:tracePt t="118626" x="10088563" y="5118100"/>
          <p14:tracePt t="118631" x="10188575" y="5089525"/>
          <p14:tracePt t="118648" x="10217150" y="5083175"/>
          <p14:tracePt t="118652" x="10237788" y="5068888"/>
          <p14:tracePt t="118666" x="10288588" y="5068888"/>
          <p14:tracePt t="118670" x="10352088" y="5040313"/>
          <p14:tracePt t="118687" x="10388600" y="5040313"/>
          <p14:tracePt t="118691" x="10402888" y="5040313"/>
          <p14:tracePt t="118697" x="10437813" y="5032375"/>
          <p14:tracePt t="118701" x="10466388" y="5018088"/>
          <p14:tracePt t="118724" x="10488613" y="5018088"/>
          <p14:tracePt t="118728" x="10517188" y="5018088"/>
          <p14:tracePt t="118740" x="10523538" y="5018088"/>
          <p14:tracePt t="118757" x="10537825" y="5003800"/>
          <p14:tracePt t="118819" x="10523538" y="5003800"/>
          <p14:tracePt t="118856" x="10402888" y="4989513"/>
          <p14:tracePt t="118870" x="10352088" y="4989513"/>
          <p14:tracePt t="118874" x="10252075" y="4989513"/>
          <p14:tracePt t="118878" x="10166350" y="4989513"/>
          <p14:tracePt t="118891" x="10067925" y="4989513"/>
          <p14:tracePt t="118895" x="9959975" y="4989513"/>
          <p14:tracePt t="118907" x="9839325" y="4989513"/>
          <p14:tracePt t="118911" x="9704388" y="5003800"/>
          <p14:tracePt t="118927" x="9553575" y="5032375"/>
          <p14:tracePt t="118931" x="9410700" y="5068888"/>
          <p14:tracePt t="118935" x="9261475" y="5089525"/>
          <p14:tracePt t="118951" x="9197975" y="5118100"/>
          <p14:tracePt t="118957" x="8990013" y="5168900"/>
          <p14:tracePt t="118967" x="8940800" y="5183188"/>
          <p14:tracePt t="118971" x="8826500" y="5203825"/>
          <p14:tracePt t="118977" x="8734425" y="5232400"/>
          <p14:tracePt t="118997" x="8662988" y="5246688"/>
          <p14:tracePt t="119002" x="8583613" y="5268913"/>
          <p14:tracePt t="119021" x="8534400" y="5268913"/>
          <p14:tracePt t="119027" x="8477250" y="5283200"/>
          <p14:tracePt t="119043" x="8448675" y="5283200"/>
          <p14:tracePt t="119049" x="8434388" y="5283200"/>
          <p14:tracePt t="119054" x="8428038" y="5283200"/>
          <p14:tracePt t="119075" x="8413750" y="5283200"/>
          <p14:tracePt t="119159" x="8428038" y="5283200"/>
          <p14:tracePt t="119183" x="8428038" y="5268913"/>
          <p14:tracePt t="119192" x="8434388" y="5268913"/>
          <p14:tracePt t="119289" x="8448675" y="5268913"/>
          <p14:tracePt t="119320" x="8462963" y="5268913"/>
          <p14:tracePt t="119323" x="8485188" y="5254625"/>
          <p14:tracePt t="119336" x="8513763" y="5254625"/>
          <p14:tracePt t="119340" x="8534400" y="5254625"/>
          <p14:tracePt t="119354" x="8577263" y="5254625"/>
          <p14:tracePt t="119357" x="8626475" y="5254625"/>
          <p14:tracePt t="119368" x="8677275" y="5254625"/>
          <p14:tracePt t="119372" x="8726488" y="5246688"/>
          <p14:tracePt t="119387" x="8783638" y="5246688"/>
          <p14:tracePt t="119391" x="8863013" y="5246688"/>
          <p14:tracePt t="119397" x="8926513" y="5246688"/>
          <p14:tracePt t="119402" x="9012238" y="5246688"/>
          <p14:tracePt t="119413" x="9090025" y="5232400"/>
          <p14:tracePt t="119420" x="9161463" y="5232400"/>
          <p14:tracePt t="119432" x="9226550" y="5232400"/>
          <p14:tracePt t="119436" x="9297988" y="5218113"/>
          <p14:tracePt t="119449" x="9347200" y="5218113"/>
          <p14:tracePt t="119453" x="9390063" y="5218113"/>
          <p14:tracePt t="119467" x="9424988" y="5218113"/>
          <p14:tracePt t="119471" x="9461500" y="5203825"/>
          <p14:tracePt t="119475" x="9504363" y="5203825"/>
          <p14:tracePt t="119494" x="9525000" y="5203825"/>
          <p14:tracePt t="119500" x="9553575" y="5203825"/>
          <p14:tracePt t="119504" x="9561513" y="5197475"/>
          <p14:tracePt t="119508" x="9590088" y="5197475"/>
          <p14:tracePt t="119531" x="9604375" y="5197475"/>
          <p14:tracePt t="119547" x="9610725" y="5197475"/>
          <p14:tracePt t="119916" x="9604375" y="5197475"/>
          <p14:tracePt t="119956" x="9590088" y="5197475"/>
          <p14:tracePt t="119982" x="9575800" y="5197475"/>
          <p14:tracePt t="119999" x="9575800" y="5203825"/>
          <p14:tracePt t="120012" x="9561513" y="5203825"/>
          <p14:tracePt t="120022" x="9553575" y="5203825"/>
          <p14:tracePt t="120035" x="9510713" y="5218113"/>
          <p14:tracePt t="120039" x="9475788" y="5232400"/>
          <p14:tracePt t="120053" x="9439275" y="5232400"/>
          <p14:tracePt t="120057" x="9375775" y="5254625"/>
          <p14:tracePt t="120070" x="9275763" y="5268913"/>
          <p14:tracePt t="120077" x="9190038" y="5297488"/>
          <p14:tracePt t="120082" x="9090025" y="5303838"/>
          <p14:tracePt t="120096" x="8961438" y="5332413"/>
          <p14:tracePt t="120100" x="8848725" y="5353050"/>
          <p14:tracePt t="120104" x="8697913" y="5381625"/>
          <p14:tracePt t="120118" x="8528050" y="5403850"/>
          <p14:tracePt t="120123" x="8348663" y="5446713"/>
          <p14:tracePt t="120137" x="8148638" y="5467350"/>
          <p14:tracePt t="120143" x="7950200" y="5495925"/>
          <p14:tracePt t="120151" x="7764463" y="5518150"/>
          <p14:tracePt t="120155" x="7550150" y="5546725"/>
          <p14:tracePt t="120169" x="7350125" y="5567363"/>
          <p14:tracePt t="120174" x="7137400" y="5595938"/>
          <p14:tracePt t="120176" x="6937375" y="5595938"/>
          <p14:tracePt t="120192" x="6745288" y="5603875"/>
          <p14:tracePt t="120198" x="6573838" y="5618163"/>
          <p14:tracePt t="120202" x="6381750" y="5618163"/>
          <p14:tracePt t="120216" x="6324600" y="5618163"/>
          <p14:tracePt t="120223" x="6173788" y="5618163"/>
          <p14:tracePt t="120227" x="6018213" y="5618163"/>
          <p14:tracePt t="120240" x="5895975" y="5618163"/>
          <p14:tracePt t="120244" x="5781675" y="5618163"/>
          <p14:tracePt t="120261" x="5683250" y="5618163"/>
          <p14:tracePt t="120269" x="5611813" y="5618163"/>
          <p14:tracePt t="120528" x="5597525" y="5618163"/>
          <p14:tracePt t="120539" x="5583238" y="5618163"/>
          <p14:tracePt t="120549" x="5561013" y="5618163"/>
          <p14:tracePt t="120559" x="5546725" y="5618163"/>
          <p14:tracePt t="120569" x="5532438" y="5618163"/>
          <p14:tracePt t="120572" x="5497513" y="5618163"/>
          <p14:tracePt t="120584" x="5468938" y="5618163"/>
          <p14:tracePt t="120588" x="5446713" y="5618163"/>
          <p14:tracePt t="120598" x="5418138" y="5603875"/>
          <p14:tracePt t="120612" x="5397500" y="5595938"/>
          <p14:tracePt t="120625" x="5383213" y="5595938"/>
          <p14:tracePt t="120639" x="5368925" y="5581650"/>
          <p14:tracePt t="120691" x="5383213" y="5581650"/>
          <p14:tracePt t="120703" x="5403850" y="5581650"/>
          <p14:tracePt t="120715" x="5432425" y="5567363"/>
          <p14:tracePt t="120718" x="5468938" y="5567363"/>
          <p14:tracePt t="120730" x="5518150" y="5553075"/>
          <p14:tracePt t="120734" x="5583238" y="5546725"/>
          <p14:tracePt t="120747" x="5710238" y="5518150"/>
          <p14:tracePt t="120751" x="5746750" y="5503863"/>
          <p14:tracePt t="120764" x="5918200" y="5481638"/>
          <p14:tracePt t="120769" x="6032500" y="5453063"/>
          <p14:tracePt t="120776" x="6173788" y="5446713"/>
          <p14:tracePt t="120781" x="6324600" y="5403850"/>
          <p14:tracePt t="120799" x="6508750" y="5395913"/>
          <p14:tracePt t="120803" x="6823075" y="5353050"/>
          <p14:tracePt t="120807" x="6923088" y="5346700"/>
          <p14:tracePt t="120821" x="7158038" y="5332413"/>
          <p14:tracePt t="120825" x="7372350" y="5303838"/>
          <p14:tracePt t="120830" x="7607300" y="5297488"/>
          <p14:tracePt t="120844" x="7835900" y="5268913"/>
          <p14:tracePt t="120849" x="8050213" y="5268913"/>
          <p14:tracePt t="120852" x="8262938" y="5246688"/>
          <p14:tracePt t="120864" x="8448675" y="5232400"/>
          <p14:tracePt t="120869" x="8612188" y="5218113"/>
          <p14:tracePt t="120884" x="8677275" y="5203825"/>
          <p14:tracePt t="120889" x="8812213" y="5197475"/>
          <p14:tracePt t="120897" x="8926513" y="5183188"/>
          <p14:tracePt t="120907" x="8947150" y="5183188"/>
          <p14:tracePt t="120911" x="9026525" y="5168900"/>
          <p14:tracePt t="120926" x="9075738" y="5168900"/>
          <p14:tracePt t="120931" x="9112250" y="5168900"/>
          <p14:tracePt t="120935" x="9126538" y="5168900"/>
          <p14:tracePt t="120947" x="9147175" y="5168900"/>
          <p14:tracePt t="120965" x="9161463" y="5168900"/>
          <p14:tracePt t="121006" x="9147175" y="5168900"/>
          <p14:tracePt t="121025" x="9090025" y="5168900"/>
          <p14:tracePt t="121032" x="8997950" y="5168900"/>
          <p14:tracePt t="121044" x="8926513" y="5168900"/>
          <p14:tracePt t="121049" x="8877300" y="5168900"/>
          <p14:tracePt t="121054" x="8726488" y="5168900"/>
          <p14:tracePt t="121068" x="8612188" y="5168900"/>
          <p14:tracePt t="121072" x="8485188" y="5183188"/>
          <p14:tracePt t="121086" x="8348663" y="5197475"/>
          <p14:tracePt t="121090" x="8199438" y="5218113"/>
          <p14:tracePt t="121094" x="8035925" y="5218113"/>
          <p14:tracePt t="121108" x="7870825" y="5232400"/>
          <p14:tracePt t="121114" x="7686675" y="5254625"/>
          <p14:tracePt t="121127" x="7486650" y="5254625"/>
          <p14:tracePt t="121133" x="7300913" y="5268913"/>
          <p14:tracePt t="121140" x="7094538" y="5283200"/>
          <p14:tracePt t="121145" x="6894513" y="5297488"/>
          <p14:tracePt t="121160" x="6688138" y="5297488"/>
          <p14:tracePt t="121165" x="6481763" y="5303838"/>
          <p14:tracePt t="121172" x="6310313" y="5303838"/>
          <p14:tracePt t="121176" x="6124575" y="5303838"/>
          <p14:tracePt t="121191" x="5946775" y="5303838"/>
          <p14:tracePt t="121197" x="5795963" y="5303838"/>
          <p14:tracePt t="121206" x="5646738" y="5303838"/>
          <p14:tracePt t="121211" x="5568950" y="5303838"/>
          <p14:tracePt t="121216" x="5354638" y="5283200"/>
          <p14:tracePt t="121230" x="5297488" y="5268913"/>
          <p14:tracePt t="121235" x="5183188" y="5268913"/>
          <p14:tracePt t="121240" x="5097463" y="5254625"/>
          <p14:tracePt t="121264" x="5005388" y="5246688"/>
          <p14:tracePt t="121269" x="4919663" y="5246688"/>
          <p14:tracePt t="121274" x="4856163" y="5246688"/>
          <p14:tracePt t="121290" x="4833938" y="5246688"/>
          <p14:tracePt t="121298" x="4805363" y="5246688"/>
          <p14:tracePt t="121304" x="4791075" y="5246688"/>
          <p14:tracePt t="121310" x="4784725" y="5246688"/>
          <p14:tracePt t="121497" x="4770438" y="5246688"/>
          <p14:tracePt t="121509" x="4741863" y="5246688"/>
          <p14:tracePt t="121523" x="4719638" y="5246688"/>
          <p14:tracePt t="121527" x="4691063" y="5246688"/>
          <p14:tracePt t="121530" x="4641850" y="5246688"/>
          <p14:tracePt t="121539" x="4584700" y="5246688"/>
          <p14:tracePt t="121551" x="4519613" y="5246688"/>
          <p14:tracePt t="121556" x="4441825" y="5246688"/>
          <p14:tracePt t="121568" x="4370388" y="5246688"/>
          <p14:tracePt t="121573" x="4278313" y="5246688"/>
          <p14:tracePt t="121585" x="4192588" y="5254625"/>
          <p14:tracePt t="121589" x="4106863" y="5254625"/>
          <p14:tracePt t="121601" x="4029075" y="5254625"/>
          <p14:tracePt t="121605" x="3943350" y="5254625"/>
          <p14:tracePt t="121620" x="3863975" y="5254625"/>
          <p14:tracePt t="121625" x="3792538" y="5254625"/>
          <p14:tracePt t="121630" x="3729038" y="5254625"/>
          <p14:tracePt t="121634" x="3706813" y="5254625"/>
          <p14:tracePt t="121653" x="3657600" y="5246688"/>
          <p14:tracePt t="121657" x="3614738" y="5246688"/>
          <p14:tracePt t="121660" x="3594100" y="5246688"/>
          <p14:tracePt t="121674" x="3565525" y="5232400"/>
          <p14:tracePt t="121678" x="3557588" y="5232400"/>
          <p14:tracePt t="121693" x="3543300" y="5232400"/>
          <p14:tracePt t="121739" x="3543300" y="5218113"/>
          <p14:tracePt t="121811" x="3529013" y="5218113"/>
          <p14:tracePt t="121842" x="3514725" y="5218113"/>
          <p14:tracePt t="121848" x="3508375" y="5218113"/>
          <p14:tracePt t="121859" x="3479800" y="5218113"/>
          <p14:tracePt t="121866" x="3457575" y="5218113"/>
          <p14:tracePt t="121870" x="3429000" y="5218113"/>
          <p14:tracePt t="121882" x="3394075" y="5218113"/>
          <p14:tracePt t="121885" x="3357563" y="5218113"/>
          <p14:tracePt t="121897" x="3300413" y="5218113"/>
          <p14:tracePt t="121910" x="3265488" y="5218113"/>
          <p14:tracePt t="121915" x="3201988" y="5218113"/>
          <p14:tracePt t="121919" x="3144838" y="5218113"/>
          <p14:tracePt t="121933" x="3094038" y="5218113"/>
          <p14:tracePt t="121937" x="3030538" y="5203825"/>
          <p14:tracePt t="121940" x="2979738" y="5203825"/>
          <p14:tracePt t="121955" x="2916238" y="5197475"/>
          <p14:tracePt t="121959" x="2844800" y="5168900"/>
          <p14:tracePt t="121974" x="2795588" y="5154613"/>
          <p14:tracePt t="121978" x="2730500" y="5146675"/>
          <p14:tracePt t="121985" x="2667000" y="5132388"/>
          <p14:tracePt t="121989" x="2601913" y="5103813"/>
          <p14:tracePt t="122004" x="2538413" y="5089525"/>
          <p14:tracePt t="122008" x="2481263" y="5068888"/>
          <p14:tracePt t="122021" x="2417763" y="5040313"/>
          <p14:tracePt t="122025" x="2352675" y="5018088"/>
          <p14:tracePt t="122038" x="2303463" y="4983163"/>
          <p14:tracePt t="122042" x="2266950" y="4954588"/>
          <p14:tracePt t="122054" x="2217738" y="4919663"/>
          <p14:tracePt t="122058" x="2174875" y="4883150"/>
          <p14:tracePt t="122061" x="2152650" y="4854575"/>
          <p14:tracePt t="122078" x="2124075" y="4805363"/>
          <p14:tracePt t="122094" x="2117725" y="4783138"/>
          <p14:tracePt t="122100" x="2103438" y="4768850"/>
          <p14:tracePt t="122104" x="2089150" y="4740275"/>
          <p14:tracePt t="122110" x="2089150" y="4719638"/>
          <p14:tracePt t="122126" x="2089150" y="4705350"/>
          <p14:tracePt t="122136" x="2089150" y="4668838"/>
          <p14:tracePt t="122139" x="2089150" y="4633913"/>
          <p14:tracePt t="122143" x="2117725" y="4570413"/>
          <p14:tracePt t="122156" x="2232025" y="4470400"/>
          <p14:tracePt t="122160" x="2389188" y="4341813"/>
          <p14:tracePt t="122180" x="2601913" y="4205288"/>
          <p14:tracePt t="122185" x="3144838" y="3878263"/>
          <p14:tracePt t="122197" x="3457575" y="3729038"/>
          <p14:tracePt t="122201" x="3579813" y="3678238"/>
          <p14:tracePt t="122214" x="3857625" y="3578225"/>
          <p14:tracePt t="122225" x="4106863" y="3514725"/>
          <p14:tracePt t="122230" x="4341813" y="3463925"/>
          <p14:tracePt t="122234" x="4556125" y="3457575"/>
          <p14:tracePt t="122246" x="4756150" y="3457575"/>
          <p14:tracePt t="122258" x="5097463" y="3457575"/>
          <p14:tracePt t="122269" x="5248275" y="3463925"/>
          <p14:tracePt t="122273" x="5303838" y="3492500"/>
          <p14:tracePt t="122290" x="5418138" y="3529013"/>
          <p14:tracePt t="122294" x="5518150" y="3578225"/>
          <p14:tracePt t="122298" x="5611813" y="3614738"/>
          <p14:tracePt t="122314" x="5710238" y="3663950"/>
          <p14:tracePt t="122318" x="5767388" y="3714750"/>
          <p14:tracePt t="122322" x="5818188" y="3757613"/>
          <p14:tracePt t="122332" x="5846763" y="3778250"/>
          <p14:tracePt t="122336" x="5895975" y="3806825"/>
          <p14:tracePt t="122352" x="5918200" y="3841750"/>
          <p14:tracePt t="122356" x="5932488" y="3863975"/>
          <p14:tracePt t="122360" x="5946775" y="3878263"/>
          <p14:tracePt t="122371" x="5961063" y="3906838"/>
          <p14:tracePt t="122388" x="5961063" y="3913188"/>
          <p14:tracePt t="122393" x="5961063" y="3927475"/>
          <p14:tracePt t="122397" x="5961063" y="3941763"/>
          <p14:tracePt t="122417" x="5932488" y="3992563"/>
          <p14:tracePt t="122432" x="5895975" y="4021138"/>
          <p14:tracePt t="122437" x="5846763" y="4056063"/>
          <p14:tracePt t="122442" x="5767388" y="4127500"/>
          <p14:tracePt t="122460" x="5683250" y="4191000"/>
          <p14:tracePt t="122465" x="5597525" y="4276725"/>
          <p14:tracePt t="122477" x="5483225" y="4356100"/>
          <p14:tracePt t="122482" x="5354638" y="4470400"/>
          <p14:tracePt t="122491" x="5219700" y="4570413"/>
          <p14:tracePt t="122496" x="5097463" y="4668838"/>
          <p14:tracePt t="122501" x="4954588" y="4768850"/>
          <p14:tracePt t="122507" x="4819650" y="4868863"/>
          <p14:tracePt t="122545" x="4684713" y="4954588"/>
          <p14:tracePt t="122552" x="4178300" y="5218113"/>
          <p14:tracePt t="122557" x="4127500" y="5246688"/>
          <p14:tracePt t="122564" x="4021138" y="5283200"/>
          <p14:tracePt t="122585" x="3921125" y="5303838"/>
          <p14:tracePt t="122590" x="3757613" y="5346700"/>
          <p14:tracePt t="122600" x="3663950" y="5353050"/>
          <p14:tracePt t="122605" x="3565525" y="5367338"/>
          <p14:tracePt t="122610" x="3429000" y="5367338"/>
          <p14:tracePt t="122641" x="3379788" y="5381625"/>
          <p14:tracePt t="122647" x="3116263" y="5381625"/>
          <p14:tracePt t="122652" x="3030538" y="5381625"/>
          <p14:tracePt t="122667" x="2951163" y="5381625"/>
          <p14:tracePt t="122671" x="2930525" y="5395913"/>
          <p14:tracePt t="122675" x="2894013" y="5395913"/>
          <p14:tracePt t="122688" x="2851150" y="5395913"/>
          <p14:tracePt t="122692" x="2816225" y="5395913"/>
          <p14:tracePt t="122705" x="2795588" y="5395913"/>
          <p14:tracePt t="122709" x="2781300" y="5395913"/>
          <p14:tracePt t="122730" x="2767013" y="5395913"/>
          <p14:tracePt t="122734" x="2752725" y="5395913"/>
          <p14:tracePt t="122747" x="2738438" y="5381625"/>
          <p14:tracePt t="122751" x="2738438" y="5367338"/>
          <p14:tracePt t="122757" x="2738438" y="5353050"/>
          <p14:tracePt t="122769" x="2730500" y="5346700"/>
          <p14:tracePt t="122773" x="2730500" y="5332413"/>
          <p14:tracePt t="122804" x="2730500" y="5318125"/>
          <p14:tracePt t="122809" x="2730500" y="5297488"/>
          <p14:tracePt t="122827" x="2730500" y="5283200"/>
          <p14:tracePt t="122839" x="2730500" y="5268913"/>
          <p14:tracePt t="122850" x="2730500" y="5254625"/>
          <p14:tracePt t="122877" x="2730500" y="5232400"/>
          <p14:tracePt t="122881" x="2730500" y="5218113"/>
          <p14:tracePt t="122884" x="2730500" y="5203825"/>
          <p14:tracePt t="122906" x="2730500" y="5197475"/>
          <p14:tracePt t="122910" x="2730500" y="5146675"/>
          <p14:tracePt t="122917" x="2730500" y="5103813"/>
          <p14:tracePt t="122928" x="2738438" y="5054600"/>
          <p14:tracePt t="122936" x="2752725" y="5003800"/>
          <p14:tracePt t="122949" x="2781300" y="4954588"/>
          <p14:tracePt t="122953" x="2795588" y="4891088"/>
          <p14:tracePt t="122956" x="2844800" y="4840288"/>
          <p14:tracePt t="122972" x="2979738" y="4733925"/>
          <p14:tracePt t="122985" x="3065463" y="4705350"/>
          <p14:tracePt t="122997" x="3179763" y="4683125"/>
          <p14:tracePt t="123001" x="3230563" y="4683125"/>
          <p14:tracePt t="123342" x="3216275" y="4705350"/>
          <p14:tracePt t="123353" x="3165475" y="4740275"/>
          <p14:tracePt t="123363" x="3101975" y="4805363"/>
          <p14:tracePt t="123373" x="3030538" y="4868863"/>
          <p14:tracePt t="123377" x="2994025" y="4891088"/>
          <p14:tracePt t="123389" x="2894013" y="4954588"/>
          <p14:tracePt t="123392" x="2816225" y="5018088"/>
          <p14:tracePt t="123403" x="2730500" y="5054600"/>
          <p14:tracePt t="123414" x="2630488" y="5089525"/>
          <p14:tracePt t="123418" x="2552700" y="5118100"/>
          <p14:tracePt t="123430" x="2466975" y="5132388"/>
          <p14:tracePt t="123433" x="2389188" y="5132388"/>
          <p14:tracePt t="123447" x="2332038" y="5132388"/>
          <p14:tracePt t="123454" x="2266950" y="5132388"/>
          <p14:tracePt t="123458" x="2217738" y="5132388"/>
          <p14:tracePt t="123468" x="2203450" y="5132388"/>
          <p14:tracePt t="123485" x="2138363" y="5089525"/>
          <p14:tracePt t="123497" x="2117725" y="5068888"/>
          <p14:tracePt t="123503" x="2103438" y="5040313"/>
          <p14:tracePt t="123507" x="2089150" y="5032375"/>
          <p14:tracePt t="123521" x="2074863" y="5018088"/>
          <p14:tracePt t="123528" x="2074863" y="4989513"/>
          <p14:tracePt t="123532" x="2074863" y="4983163"/>
          <p14:tracePt t="123544" x="2074863" y="4968875"/>
          <p14:tracePt t="123548" x="2074863" y="4954588"/>
          <p14:tracePt t="123555" x="2074863" y="4940300"/>
          <p14:tracePt t="123567" x="2074863" y="4933950"/>
          <p14:tracePt t="123571" x="2103438" y="4905375"/>
          <p14:tracePt t="123577" x="2124075" y="4883150"/>
          <p14:tracePt t="123591" x="2203450" y="4854575"/>
          <p14:tracePt t="123597" x="2238375" y="4840288"/>
          <p14:tracePt t="123601" x="2366963" y="4805363"/>
          <p14:tracePt t="123614" x="2466975" y="4783138"/>
          <p14:tracePt t="123618" x="2566988" y="4768850"/>
          <p14:tracePt t="123632" x="2687638" y="4754563"/>
          <p14:tracePt t="123636" x="2816225" y="4754563"/>
          <p14:tracePt t="123649" x="2894013" y="4754563"/>
          <p14:tracePt t="123653" x="2994025" y="4754563"/>
          <p14:tracePt t="123666" x="3116263" y="4754563"/>
          <p14:tracePt t="123670" x="3314700" y="4754563"/>
          <p14:tracePt t="123683" x="3479800" y="4791075"/>
          <p14:tracePt t="123697" x="3594100" y="4819650"/>
          <p14:tracePt t="123701" x="3692525" y="4854575"/>
          <p14:tracePt t="123721" x="3792538" y="4883150"/>
          <p14:tracePt t="123725" x="4057650" y="4954588"/>
          <p14:tracePt t="123739" x="4156075" y="4983163"/>
          <p14:tracePt t="123743" x="4221163" y="4989513"/>
          <p14:tracePt t="123747" x="4378325" y="5018088"/>
          <p14:tracePt t="123761" x="4505325" y="5032375"/>
          <p14:tracePt t="123766" x="4633913" y="5054600"/>
          <p14:tracePt t="123770" x="4770438" y="5068888"/>
          <p14:tracePt t="123780" x="4919663" y="5083175"/>
          <p14:tracePt t="123797" x="5068888" y="5083175"/>
          <p14:tracePt t="123801" x="5233988" y="5089525"/>
          <p14:tracePt t="123805" x="5403850" y="5089525"/>
          <p14:tracePt t="123817" x="5561013" y="5089525"/>
          <p14:tracePt t="123821" x="5618163" y="5103813"/>
          <p14:tracePt t="123836" x="5746750" y="5103813"/>
          <p14:tracePt t="123840" x="5861050" y="5103813"/>
          <p14:tracePt t="123843" x="5895975" y="5118100"/>
          <p14:tracePt t="123856" x="5967413" y="5118100"/>
          <p14:tracePt t="123860" x="6018213" y="5132388"/>
          <p14:tracePt t="123877" x="6061075" y="5146675"/>
          <p14:tracePt t="123882" x="6081713" y="5154613"/>
          <p14:tracePt t="123886" x="6096000" y="5154613"/>
          <p14:tracePt t="123899" x="6110288" y="5168900"/>
          <p14:tracePt t="123924" x="6110288" y="5183188"/>
          <p14:tracePt t="123942" x="6110288" y="5197475"/>
          <p14:tracePt t="123948" x="6096000" y="5197475"/>
          <p14:tracePt t="123959" x="6067425" y="5203825"/>
          <p14:tracePt t="123971" x="6018213" y="5232400"/>
          <p14:tracePt t="123975" x="5967413" y="5246688"/>
          <p14:tracePt t="123989" x="5881688" y="5283200"/>
          <p14:tracePt t="123999" x="5795963" y="5303838"/>
          <p14:tracePt t="124003" x="5732463" y="5318125"/>
          <p14:tracePt t="124006" x="5632450" y="5346700"/>
          <p14:tracePt t="124021" x="5518150" y="5353050"/>
          <p14:tracePt t="124031" x="5432425" y="5367338"/>
          <p14:tracePt t="124035" x="5332413" y="5367338"/>
          <p14:tracePt t="124038" x="5233988" y="5367338"/>
          <p14:tracePt t="124051" x="5154613" y="5367338"/>
          <p14:tracePt t="124055" x="5133975" y="5367338"/>
          <p14:tracePt t="124064" x="5033963" y="5332413"/>
          <p14:tracePt t="124071" x="4997450" y="5303838"/>
          <p14:tracePt t="124085" x="4954588" y="5283200"/>
          <p14:tracePt t="124089" x="4933950" y="5254625"/>
          <p14:tracePt t="124094" x="4905375" y="5218113"/>
          <p14:tracePt t="124111" x="4891088" y="5197475"/>
          <p14:tracePt t="124116" x="4870450" y="5146675"/>
          <p14:tracePt t="124121" x="4856163" y="5103813"/>
          <p14:tracePt t="124126" x="4856163" y="5054600"/>
          <p14:tracePt t="124143" x="4856163" y="5003800"/>
          <p14:tracePt t="124148" x="4856163" y="4954588"/>
          <p14:tracePt t="124153" x="4856163" y="4891088"/>
          <p14:tracePt t="124159" x="4856163" y="4833938"/>
          <p14:tracePt t="124181" x="4883150" y="4691063"/>
          <p14:tracePt t="124186" x="4919663" y="4619625"/>
          <p14:tracePt t="124191" x="4968875" y="4556125"/>
          <p14:tracePt t="124210" x="5019675" y="4491038"/>
          <p14:tracePt t="124217" x="5083175" y="4427538"/>
          <p14:tracePt t="124223" x="5154613" y="4376738"/>
          <p14:tracePt t="124228" x="5219700" y="4341813"/>
          <p14:tracePt t="124233" x="5303838" y="4305300"/>
          <p14:tracePt t="124239" x="5383213" y="4270375"/>
          <p14:tracePt t="124275" x="5446713" y="4256088"/>
          <p14:tracePt t="124282" x="5718175" y="4227513"/>
          <p14:tracePt t="124290" x="5781675" y="4227513"/>
          <p14:tracePt t="124295" x="5832475" y="4227513"/>
          <p14:tracePt t="124311" x="5881688" y="4256088"/>
          <p14:tracePt t="124317" x="5932488" y="4276725"/>
          <p14:tracePt t="124322" x="5981700" y="4291013"/>
          <p14:tracePt t="124327" x="6018213" y="4327525"/>
          <p14:tracePt t="124345" x="6067425" y="4356100"/>
          <p14:tracePt t="124350" x="6110288" y="4376738"/>
          <p14:tracePt t="124354" x="6124575" y="4391025"/>
          <p14:tracePt t="124389" x="6173788" y="4441825"/>
          <p14:tracePt t="124393" x="6259513" y="4556125"/>
          <p14:tracePt t="124402" x="6281738" y="4605338"/>
          <p14:tracePt t="124415" x="6296025" y="4633913"/>
          <p14:tracePt t="124419" x="6310313" y="4640263"/>
          <p14:tracePt t="124423" x="6310313" y="4683125"/>
          <p14:tracePt t="124438" x="6310313" y="4705350"/>
          <p14:tracePt t="124442" x="6324600" y="4733925"/>
          <p14:tracePt t="124455" x="6324600" y="4754563"/>
          <p14:tracePt t="124478" x="6324600" y="4783138"/>
          <p14:tracePt t="124482" x="6324600" y="4819650"/>
          <p14:tracePt t="124502" x="6310313" y="4833938"/>
          <p14:tracePt t="124506" x="6296025" y="4840288"/>
          <p14:tracePt t="124519" x="6281738" y="4840288"/>
          <p14:tracePt t="124522" x="6273800" y="4854575"/>
          <p14:tracePt t="124542" x="6196013" y="4883150"/>
          <p14:tracePt t="124547" x="6159500" y="4891088"/>
          <p14:tracePt t="124565" x="6110288" y="4905375"/>
          <p14:tracePt t="124569" x="5967413" y="4940300"/>
          <p14:tracePt t="124583" x="5895975" y="4954588"/>
          <p14:tracePt t="124587" x="5810250" y="4968875"/>
          <p14:tracePt t="124600" x="5732463" y="4983163"/>
          <p14:tracePt t="124604" x="5661025" y="4989513"/>
          <p14:tracePt t="124618" x="5597525" y="4989513"/>
          <p14:tracePt t="124623" x="5518150" y="5003800"/>
          <p14:tracePt t="124625" x="5503863" y="5003800"/>
          <p14:tracePt t="124635" x="5446713" y="5003800"/>
          <p14:tracePt t="124648" x="5403850" y="5003800"/>
          <p14:tracePt t="124654" x="5383213" y="5003800"/>
          <p14:tracePt t="124658" x="5368925" y="4989513"/>
          <p14:tracePt t="124670" x="5354638" y="4983163"/>
          <p14:tracePt t="124674" x="5346700" y="4968875"/>
          <p14:tracePt t="124683" x="5346700" y="4954588"/>
          <p14:tracePt t="124697" x="5346700" y="4940300"/>
          <p14:tracePt t="124701" x="5346700" y="4933950"/>
          <p14:tracePt t="124714" x="5346700" y="4919663"/>
          <p14:tracePt t="124718" x="5346700" y="4891088"/>
          <p14:tracePt t="124722" x="5383213" y="4854575"/>
          <p14:tracePt t="124732" x="5432425" y="4819650"/>
          <p14:tracePt t="124745" x="5497513" y="4768850"/>
          <p14:tracePt t="124749" x="5561013" y="4719638"/>
          <p14:tracePt t="124764" x="5611813" y="4691063"/>
          <p14:tracePt t="124768" x="5695950" y="4640263"/>
          <p14:tracePt t="124772" x="5781675" y="4605338"/>
          <p14:tracePt t="124789" x="5861050" y="4556125"/>
          <p14:tracePt t="124793" x="5932488" y="4527550"/>
          <p14:tracePt t="124801" x="6010275" y="4505325"/>
          <p14:tracePt t="124805" x="6081713" y="4491038"/>
          <p14:tracePt t="124824" x="6159500" y="4476750"/>
          <p14:tracePt t="124830" x="6296025" y="4476750"/>
          <p14:tracePt t="124834" x="6359525" y="4476750"/>
          <p14:tracePt t="124846" x="6424613" y="4476750"/>
          <p14:tracePt t="124850" x="6473825" y="4476750"/>
          <p14:tracePt t="124861" x="6523038" y="4491038"/>
          <p14:tracePt t="124866" x="6573838" y="4519613"/>
          <p14:tracePt t="124877" x="6623050" y="4527550"/>
          <p14:tracePt t="124891" x="6659563" y="4570413"/>
          <p14:tracePt t="124897" x="6694488" y="4583113"/>
          <p14:tracePt t="124903" x="6708775" y="4605338"/>
          <p14:tracePt t="124908" x="6745288" y="4633913"/>
          <p14:tracePt t="124926" x="6773863" y="4654550"/>
          <p14:tracePt t="124933" x="6794500" y="4683125"/>
          <p14:tracePt t="124937" x="6808788" y="4705350"/>
          <p14:tracePt t="124942" x="6823075" y="4719638"/>
          <p14:tracePt t="124958" x="6837363" y="4740275"/>
          <p14:tracePt t="124964" x="6837363" y="4768850"/>
          <p14:tracePt t="124969" x="6845300" y="4805363"/>
          <p14:tracePt t="124974" x="6845300" y="4819650"/>
          <p14:tracePt t="124994" x="6845300" y="4840288"/>
          <p14:tracePt t="125000" x="6845300" y="4891088"/>
          <p14:tracePt t="125005" x="6845300" y="4919663"/>
          <p14:tracePt t="125020" x="6845300" y="4954588"/>
          <p14:tracePt t="125025" x="6845300" y="4983163"/>
          <p14:tracePt t="125031" x="6823075" y="5018088"/>
          <p14:tracePt t="125040" x="6808788" y="5032375"/>
          <p14:tracePt t="125044" x="6794500" y="5068888"/>
          <p14:tracePt t="125066" x="6773863" y="5089525"/>
          <p14:tracePt t="125070" x="6694488" y="5146675"/>
          <p14:tracePt t="125085" x="6659563" y="5183188"/>
          <p14:tracePt t="125090" x="6608763" y="5203825"/>
          <p14:tracePt t="125094" x="6573838" y="5232400"/>
          <p14:tracePt t="125110" x="6523038" y="5268913"/>
          <p14:tracePt t="125116" x="6459538" y="5297488"/>
          <p14:tracePt t="125120" x="6410325" y="5303838"/>
          <p14:tracePt t="125125" x="6359525" y="5332413"/>
          <p14:tracePt t="125200" x="6310313" y="5346700"/>
          <p14:tracePt t="125206" x="5832475" y="5367338"/>
          <p14:tracePt t="125236" x="5568950" y="5346700"/>
          <p14:tracePt t="125241" x="5503863" y="5332413"/>
          <p14:tracePt t="125257" x="5446713" y="5303838"/>
          <p14:tracePt t="125264" x="5383213" y="5297488"/>
          <p14:tracePt t="125269" x="5318125" y="5268913"/>
          <p14:tracePt t="125275" x="5254625" y="5232400"/>
          <p14:tracePt t="125279" x="5197475" y="5203825"/>
          <p14:tracePt t="125293" x="5148263" y="5183188"/>
          <p14:tracePt t="125298" x="5105400" y="5146675"/>
          <p14:tracePt t="125302" x="5097463" y="5132388"/>
          <p14:tracePt t="125317" x="5048250" y="5083175"/>
          <p14:tracePt t="125322" x="5033963" y="5054600"/>
          <p14:tracePt t="125326" x="5019675" y="5032375"/>
          <p14:tracePt t="125341" x="5019675" y="5003800"/>
          <p14:tracePt t="125353" x="5019675" y="4940300"/>
          <p14:tracePt t="125365" x="5019675" y="4919663"/>
          <p14:tracePt t="125370" x="5048250" y="4868863"/>
          <p14:tracePt t="125377" x="5097463" y="4833938"/>
          <p14:tracePt t="125394" x="5154613" y="4783138"/>
          <p14:tracePt t="125399" x="5248275" y="4733925"/>
          <p14:tracePt t="125404" x="5303838" y="4705350"/>
          <p14:tracePt t="125413" x="5468938" y="4619625"/>
          <p14:tracePt t="125417" x="5568950" y="4583113"/>
          <p14:tracePt t="125434" x="5632450" y="4570413"/>
          <p14:tracePt t="125439" x="5746750" y="4541838"/>
          <p14:tracePt t="125443" x="5846763" y="4527550"/>
          <p14:tracePt t="125449" x="5961063" y="4519613"/>
          <p14:tracePt t="125456" x="6046788" y="4519613"/>
          <p14:tracePt t="125470" x="6130925" y="4519613"/>
          <p14:tracePt t="125474" x="6230938" y="4519613"/>
          <p14:tracePt t="125484" x="6324600" y="4541838"/>
          <p14:tracePt t="125488" x="6381750" y="4570413"/>
          <p14:tracePt t="125502" x="6473825" y="4605338"/>
          <p14:tracePt t="125506" x="6530975" y="4640263"/>
          <p14:tracePt t="125521" x="6594475" y="4683125"/>
          <p14:tracePt t="125526" x="6645275" y="4719638"/>
          <p14:tracePt t="125531" x="6659563" y="4740275"/>
          <p14:tracePt t="125540" x="6723063" y="4791075"/>
          <p14:tracePt t="125544" x="6737350" y="4819650"/>
          <p14:tracePt t="125560" x="6745288" y="4854575"/>
          <p14:tracePt t="125564" x="6759575" y="4883150"/>
          <p14:tracePt t="125568" x="6773863" y="4933950"/>
          <p14:tracePt t="125598" x="6788150" y="4940300"/>
          <p14:tracePt t="125602" x="6788150" y="5032375"/>
          <p14:tracePt t="125609" x="6773863" y="5054600"/>
          <p14:tracePt t="125624" x="6759575" y="5083175"/>
          <p14:tracePt t="125628" x="6723063" y="5118100"/>
          <p14:tracePt t="125657" x="6688138" y="5154613"/>
          <p14:tracePt t="125661" x="6523038" y="5268913"/>
          <p14:tracePt t="125665" x="6473825" y="5303838"/>
          <p14:tracePt t="125680" x="6410325" y="5332413"/>
          <p14:tracePt t="125685" x="6359525" y="5353050"/>
          <p14:tracePt t="125690" x="6310313" y="5381625"/>
          <p14:tracePt t="125703" x="6230938" y="5395913"/>
          <p14:tracePt t="125710" x="6181725" y="5403850"/>
          <p14:tracePt t="125714" x="6124575" y="5418138"/>
          <p14:tracePt t="125730" x="6061075" y="5418138"/>
          <p14:tracePt t="125735" x="5995988" y="5432425"/>
          <p14:tracePt t="125743" x="5932488" y="5432425"/>
          <p14:tracePt t="125748" x="5867400" y="5432425"/>
          <p14:tracePt t="125762" x="5810250" y="5432425"/>
          <p14:tracePt t="125767" x="5732463" y="5432425"/>
          <p14:tracePt t="125771" x="5683250" y="5418138"/>
          <p14:tracePt t="125785" x="5618163" y="5395913"/>
          <p14:tracePt t="125789" x="5568950" y="5381625"/>
          <p14:tracePt t="125805" x="5546725" y="5367338"/>
          <p14:tracePt t="125810" x="5483225" y="5332413"/>
          <p14:tracePt t="125819" x="5432425" y="5303838"/>
          <p14:tracePt t="125823" x="5418138" y="5297488"/>
          <p14:tracePt t="125827" x="5397500" y="5268913"/>
          <p14:tracePt t="125852" x="5368925" y="5246688"/>
          <p14:tracePt t="125857" x="5346700" y="5203825"/>
          <p14:tracePt t="125861" x="5332413" y="5197475"/>
          <p14:tracePt t="125877" x="5332413" y="5183188"/>
          <p14:tracePt t="125882" x="5332413" y="5168900"/>
          <p14:tracePt t="125886" x="5332413" y="5154613"/>
          <p14:tracePt t="125903" x="5332413" y="5146675"/>
          <p14:tracePt t="125963" x="5318125" y="5146675"/>
          <p14:tracePt t="125993" x="5303838" y="5146675"/>
          <p14:tracePt t="125998" x="5297488" y="5154613"/>
          <p14:tracePt t="126003" x="5283200" y="5168900"/>
          <p14:tracePt t="126015" x="5248275" y="5197475"/>
          <p14:tracePt t="126020" x="5183188" y="5218113"/>
          <p14:tracePt t="126033" x="5119688" y="5246688"/>
          <p14:tracePt t="126038" x="5033963" y="5283200"/>
          <p14:tracePt t="126053" x="4919663" y="5318125"/>
          <p14:tracePt t="126058" x="4805363" y="5353050"/>
          <p14:tracePt t="126064" x="4684713" y="5381625"/>
          <p14:tracePt t="126069" x="4541838" y="5418138"/>
          <p14:tracePt t="126085" x="4406900" y="5453063"/>
          <p14:tracePt t="126090" x="4270375" y="5467350"/>
          <p14:tracePt t="126098" x="4127500" y="5495925"/>
          <p14:tracePt t="126101" x="4021138" y="5503863"/>
          <p14:tracePt t="126120" x="3943350" y="5518150"/>
          <p14:tracePt t="126124" x="3814763" y="5532438"/>
          <p14:tracePt t="126128" x="3706813" y="5532438"/>
          <p14:tracePt t="126147" x="3614738" y="5532438"/>
          <p14:tracePt t="126152" x="3443288" y="5532438"/>
          <p14:tracePt t="126156" x="3379788" y="5532438"/>
          <p14:tracePt t="126164" x="3314700" y="5518150"/>
          <p14:tracePt t="126177" x="3265488" y="5503863"/>
          <p14:tracePt t="126182" x="3251200" y="5503863"/>
          <p14:tracePt t="126197" x="3216275" y="5481638"/>
          <p14:tracePt t="126208" x="3179763" y="5481638"/>
          <p14:tracePt t="126213" x="3165475" y="5453063"/>
          <p14:tracePt t="126218" x="3151188" y="5453063"/>
          <p14:tracePt t="126221" x="3144838" y="5446713"/>
          <p14:tracePt t="126244" x="3130550" y="5446713"/>
          <p14:tracePt t="126478" x="3094038" y="5446713"/>
          <p14:tracePt t="126489" x="3030538" y="5446713"/>
          <p14:tracePt t="126499" x="2944813" y="5432425"/>
          <p14:tracePt t="126514" x="2816225" y="5418138"/>
          <p14:tracePt t="126518" x="2687638" y="5395913"/>
          <p14:tracePt t="126522" x="2538413" y="5353050"/>
          <p14:tracePt t="126527" x="2381250" y="5318125"/>
          <p14:tracePt t="126544" x="2232025" y="5283200"/>
          <p14:tracePt t="126549" x="2166938" y="5254625"/>
          <p14:tracePt t="126553" x="2052638" y="5203825"/>
          <p14:tracePt t="126567" x="1968500" y="5154613"/>
          <p14:tracePt t="126571" x="1889125" y="5118100"/>
          <p14:tracePt t="126575" x="1868488" y="5089525"/>
          <p14:tracePt t="126590" x="1817688" y="5068888"/>
          <p14:tracePt t="126594" x="1789113" y="5032375"/>
          <p14:tracePt t="126610" x="1774825" y="5003800"/>
          <p14:tracePt t="126622" x="1754188" y="4968875"/>
          <p14:tracePt t="126625" x="1754188" y="4954588"/>
          <p14:tracePt t="126638" x="1754188" y="4940300"/>
          <p14:tracePt t="126656" x="1754188" y="4919663"/>
          <p14:tracePt t="126666" x="1768475" y="4905375"/>
          <p14:tracePt t="126674" x="1803400" y="4891088"/>
          <p14:tracePt t="126687" x="1854200" y="4854575"/>
          <p14:tracePt t="126691" x="1889125" y="4840288"/>
          <p14:tracePt t="126705" x="2003425" y="4791075"/>
          <p14:tracePt t="126709" x="2052638" y="4783138"/>
          <p14:tracePt t="126714" x="2138363" y="4740275"/>
          <p14:tracePt t="126728" x="2238375" y="4705350"/>
          <p14:tracePt t="126740" x="2438400" y="4654550"/>
          <p14:tracePt t="126744" x="2601913" y="4619625"/>
          <p14:tracePt t="126760" x="2767013" y="4591050"/>
          <p14:tracePt t="126781" x="2865438" y="4583113"/>
          <p14:tracePt t="126785" x="2965450" y="4583113"/>
          <p14:tracePt t="126789" x="3051175" y="4583113"/>
          <p14:tracePt t="126796" x="3144838" y="4583113"/>
          <p14:tracePt t="126809" x="3230563" y="4583113"/>
          <p14:tracePt t="126816" x="3300413" y="4583113"/>
          <p14:tracePt t="126820" x="3379788" y="4583113"/>
          <p14:tracePt t="126832" x="3429000" y="4591050"/>
          <p14:tracePt t="126835" x="3479800" y="4619625"/>
          <p14:tracePt t="126851" x="3529013" y="4633913"/>
          <p14:tracePt t="126858" x="3614738" y="4683125"/>
          <p14:tracePt t="126874" x="3657600" y="4705350"/>
          <p14:tracePt t="126881" x="3663950" y="4719638"/>
          <p14:tracePt t="126885" x="3729038" y="4754563"/>
          <p14:tracePt t="126899" x="3763963" y="4783138"/>
          <p14:tracePt t="126904" x="3792538" y="4805363"/>
          <p14:tracePt t="126914" x="3829050" y="4833938"/>
          <p14:tracePt t="126918" x="3857625" y="4854575"/>
          <p14:tracePt t="126922" x="3878263" y="4868863"/>
          <p14:tracePt t="126943" x="3929063" y="4905375"/>
          <p14:tracePt t="126947" x="3971925" y="4933950"/>
          <p14:tracePt t="126954" x="3978275" y="4954588"/>
          <p14:tracePt t="126968" x="3992563" y="4968875"/>
          <p14:tracePt t="126972" x="4006850" y="4983163"/>
          <p14:tracePt t="126978" x="4021138" y="4989513"/>
          <p14:tracePt t="126993" x="4021138" y="5003800"/>
          <p14:tracePt t="126998" x="4029075" y="5018088"/>
          <p14:tracePt t="127002" x="4029075" y="5040313"/>
          <p14:tracePt t="127020" x="4029075" y="5068888"/>
          <p14:tracePt t="127033" x="4029075" y="5083175"/>
          <p14:tracePt t="127037" x="4029075" y="5103813"/>
          <p14:tracePt t="127054" x="4029075" y="5132388"/>
          <p14:tracePt t="127064" x="4006850" y="5183188"/>
          <p14:tracePt t="127069" x="3992563" y="5218113"/>
          <p14:tracePt t="127086" x="3978275" y="5246688"/>
          <p14:tracePt t="127091" x="3957638" y="5283200"/>
          <p14:tracePt t="127098" x="3943350" y="5318125"/>
          <p14:tracePt t="127118" x="3906838" y="5353050"/>
          <p14:tracePt t="127123" x="3878263" y="5395913"/>
          <p14:tracePt t="127128" x="3857625" y="5432425"/>
          <p14:tracePt t="127133" x="3829050" y="5446713"/>
          <p14:tracePt t="127154" x="3814763" y="5467350"/>
          <p14:tracePt t="127161" x="3763963" y="5495925"/>
          <p14:tracePt t="127179" x="3729038" y="5503863"/>
          <p14:tracePt t="127184" x="3663950" y="5518150"/>
          <p14:tracePt t="127189" x="3657600" y="5518150"/>
          <p14:tracePt t="127207" x="3594100" y="5532438"/>
          <p14:tracePt t="127215" x="3557588" y="5532438"/>
          <p14:tracePt t="127220" x="3514725" y="5532438"/>
          <p14:tracePt t="127226" x="3465513" y="5532438"/>
          <p14:tracePt t="127230" x="3414713" y="5532438"/>
          <p14:tracePt t="127241" x="3365500" y="5532438"/>
          <p14:tracePt t="127245" x="3314700" y="5532438"/>
          <p14:tracePt t="127261" x="3251200" y="5518150"/>
          <p14:tracePt t="127267" x="3194050" y="5503863"/>
          <p14:tracePt t="127272" x="3065463" y="5495925"/>
          <p14:tracePt t="127277" x="2965450" y="5481638"/>
          <p14:tracePt t="127582" x="2979738" y="5481638"/>
          <p14:tracePt t="127593" x="3016250" y="5467350"/>
          <p14:tracePt t="127605" x="3051175" y="5453063"/>
          <p14:tracePt t="127609" x="3116263" y="5446713"/>
          <p14:tracePt t="127622" x="3194050" y="5432425"/>
          <p14:tracePt t="127626" x="3328988" y="5403850"/>
          <p14:tracePt t="127639" x="3443288" y="5395913"/>
          <p14:tracePt t="127642" x="3543300" y="5367338"/>
          <p14:tracePt t="127647" x="3663950" y="5353050"/>
          <p14:tracePt t="127659" x="3792538" y="5346700"/>
          <p14:tracePt t="127666" x="3929063" y="5346700"/>
          <p14:tracePt t="127677" x="4078288" y="5318125"/>
          <p14:tracePt t="127681" x="4227513" y="5318125"/>
          <p14:tracePt t="127693" x="4392613" y="5303838"/>
          <p14:tracePt t="127698" x="4556125" y="5303838"/>
          <p14:tracePt t="127710" x="4733925" y="5303838"/>
          <p14:tracePt t="127714" x="4905375" y="5303838"/>
          <p14:tracePt t="127721" x="5083175" y="5303838"/>
          <p14:tracePt t="127730" x="5248275" y="5303838"/>
          <p14:tracePt t="127742" x="5403850" y="5303838"/>
          <p14:tracePt t="127747" x="5583238" y="5318125"/>
          <p14:tracePt t="127752" x="5732463" y="5353050"/>
          <p14:tracePt t="127768" x="5895975" y="5381625"/>
          <p14:tracePt t="127772" x="6061075" y="5418138"/>
          <p14:tracePt t="127781" x="6210300" y="5446713"/>
          <p14:tracePt t="127785" x="6359525" y="5453063"/>
          <p14:tracePt t="127800" x="6523038" y="5481638"/>
          <p14:tracePt t="127804" x="6673850" y="5495925"/>
          <p14:tracePt t="127814" x="6837363" y="5518150"/>
          <p14:tracePt t="127818" x="6986588" y="5518150"/>
          <p14:tracePt t="127833" x="7158038" y="5532438"/>
          <p14:tracePt t="127837" x="7300913" y="5532438"/>
          <p14:tracePt t="127848" x="7372350" y="5532438"/>
          <p14:tracePt t="127851" x="7507288" y="5532438"/>
          <p14:tracePt t="127864" x="7635875" y="5532438"/>
          <p14:tracePt t="127868" x="7750175" y="5532438"/>
          <p14:tracePt t="127876" x="7785100" y="5532438"/>
          <p14:tracePt t="127889" x="7850188" y="5532438"/>
          <p14:tracePt t="127893" x="7913688" y="5532438"/>
          <p14:tracePt t="127897" x="7950200" y="5532438"/>
          <p14:tracePt t="127909" x="7970838" y="5532438"/>
          <p14:tracePt t="127914" x="7999413" y="5532438"/>
          <p14:tracePt t="127936" x="8013700" y="5546725"/>
          <p14:tracePt t="127977" x="7999413" y="5546725"/>
          <p14:tracePt t="127988" x="7985125" y="5546725"/>
          <p14:tracePt t="128000" x="7964488" y="5546725"/>
          <p14:tracePt t="128004" x="7921625" y="5546725"/>
          <p14:tracePt t="128015" x="7864475" y="5546725"/>
          <p14:tracePt t="128019" x="7813675" y="5518150"/>
          <p14:tracePt t="128032" x="7750175" y="5495925"/>
          <p14:tracePt t="128036" x="7686675" y="5467350"/>
          <p14:tracePt t="128049" x="7607300" y="5432425"/>
          <p14:tracePt t="128053" x="7535863" y="5403850"/>
          <p14:tracePt t="128067" x="7486650" y="5367338"/>
          <p14:tracePt t="128071" x="7472363" y="5346700"/>
          <p14:tracePt t="128075" x="7435850" y="5318125"/>
          <p14:tracePt t="128093" x="7407275" y="5297488"/>
          <p14:tracePt t="128102" x="7400925" y="5268913"/>
          <p14:tracePt t="128106" x="7400925" y="5254625"/>
          <p14:tracePt t="128110" x="7400925" y="5232400"/>
          <p14:tracePt t="128124" x="7400925" y="5203825"/>
          <p14:tracePt t="128128" x="7421563" y="5183188"/>
          <p14:tracePt t="128135" x="7486650" y="5132388"/>
          <p14:tracePt t="128138" x="7572375" y="5068888"/>
          <p14:tracePt t="128154" x="7686675" y="5018088"/>
          <p14:tracePt t="128158" x="7821613" y="4954588"/>
          <p14:tracePt t="128173" x="7964488" y="4905375"/>
          <p14:tracePt t="128177" x="8121650" y="4854575"/>
          <p14:tracePt t="128181" x="8270875" y="4819650"/>
          <p14:tracePt t="128195" x="8434388" y="4791075"/>
          <p14:tracePt t="128200" x="8612188" y="4783138"/>
          <p14:tracePt t="128207" x="8763000" y="4768850"/>
          <p14:tracePt t="128214" x="8912225" y="4768850"/>
          <p14:tracePt t="128228" x="8975725" y="4768850"/>
          <p14:tracePt t="128233" x="9090025" y="4768850"/>
          <p14:tracePt t="128237" x="9197975" y="4768850"/>
          <p14:tracePt t="128255" x="9312275" y="4791075"/>
          <p14:tracePt t="128259" x="9390063" y="4819650"/>
          <p14:tracePt t="128264" x="9461500" y="4840288"/>
          <p14:tracePt t="128268" x="9525000" y="4868863"/>
          <p14:tracePt t="128286" x="9575800" y="4891088"/>
          <p14:tracePt t="128291" x="9604375" y="4905375"/>
          <p14:tracePt t="128294" x="9639300" y="4940300"/>
          <p14:tracePt t="128311" x="9675813" y="4954588"/>
          <p14:tracePt t="128317" x="9704388" y="4983163"/>
          <p14:tracePt t="128324" x="9725025" y="4989513"/>
          <p14:tracePt t="128327" x="9739313" y="5003800"/>
          <p14:tracePt t="128344" x="9753600" y="5032375"/>
          <p14:tracePt t="128358" x="9759950" y="5054600"/>
          <p14:tracePt t="128373" x="9759950" y="5068888"/>
          <p14:tracePt t="128377" x="9774238" y="5068888"/>
          <p14:tracePt t="128394" x="9774238" y="5083175"/>
          <p14:tracePt t="128423" x="9774238" y="5089525"/>
          <p14:tracePt t="128461" x="9759950" y="5103813"/>
          <p14:tracePt t="128485" x="9759950" y="5118100"/>
          <p14:tracePt t="128524" x="9759950" y="5132388"/>
          <p14:tracePt t="128556" x="9774238" y="5146675"/>
          <p14:tracePt t="128570" x="9788525" y="5146675"/>
          <p14:tracePt t="128574" x="9802813" y="5146675"/>
          <p14:tracePt t="128592" x="9810750" y="5146675"/>
          <p14:tracePt t="128606" x="9810750" y="5154613"/>
          <p14:tracePt t="128610" x="9825038" y="5154613"/>
          <p14:tracePt t="128632" x="9825038" y="5168900"/>
          <p14:tracePt t="128677" x="9825038" y="5183188"/>
          <p14:tracePt t="128703" x="9810750" y="5183188"/>
          <p14:tracePt t="128716" x="9802813" y="5197475"/>
          <p14:tracePt t="128731" x="9788525" y="5197475"/>
          <p14:tracePt t="128737" x="9774238" y="5203825"/>
          <p14:tracePt t="128757" x="9753600" y="5203825"/>
          <p14:tracePt t="128764" x="9725025" y="5218113"/>
          <p14:tracePt t="128770" x="9704388" y="5218113"/>
          <p14:tracePt t="128785" x="9675813" y="5232400"/>
          <p14:tracePt t="128799" x="9610725" y="5232400"/>
          <p14:tracePt t="128805" x="9590088" y="5232400"/>
          <p14:tracePt t="128810" x="9575800" y="5232400"/>
          <p14:tracePt t="128818" x="9539288" y="5232400"/>
          <p14:tracePt t="128838" x="9510713" y="5232400"/>
          <p14:tracePt t="128843" x="9453563" y="5232400"/>
          <p14:tracePt t="128860" x="9424988" y="5232400"/>
          <p14:tracePt t="128866" x="9396413" y="5232400"/>
          <p14:tracePt t="128871" x="9375775" y="5218113"/>
          <p14:tracePt t="128876" x="9361488" y="5218113"/>
          <p14:tracePt t="128881" x="9340850" y="5203825"/>
          <p14:tracePt t="128888" x="9326563" y="5197475"/>
          <p14:tracePt t="128897" x="9312275" y="5197475"/>
          <p14:tracePt t="128915" x="9312275" y="5183188"/>
          <p14:tracePt t="128921" x="9312275" y="5168900"/>
          <p14:tracePt t="128925" x="9312275" y="5154613"/>
          <p14:tracePt t="128933" x="9312275" y="5146675"/>
          <p14:tracePt t="128938" x="9312275" y="5132388"/>
          <p14:tracePt t="128966" x="9312275" y="5118100"/>
          <p14:tracePt t="128970" x="9312275" y="5089525"/>
          <p14:tracePt t="128983" x="9312275" y="5083175"/>
          <p14:tracePt t="128987" x="9340850" y="5083175"/>
          <p14:tracePt t="128999" x="9361488" y="5068888"/>
          <p14:tracePt t="129003" x="9396413" y="5054600"/>
          <p14:tracePt t="129030" x="9439275" y="5032375"/>
          <p14:tracePt t="129034" x="9575800" y="5018088"/>
          <p14:tracePt t="129047" x="9604375" y="5018088"/>
          <p14:tracePt t="129051" x="9639300" y="5018088"/>
          <p14:tracePt t="129081" x="9675813" y="5018088"/>
          <p14:tracePt t="129091" x="9759950" y="5018088"/>
          <p14:tracePt t="129099" x="9802813" y="5040313"/>
          <p14:tracePt t="129115" x="9810750" y="5054600"/>
          <p14:tracePt t="129120" x="9810750" y="5068888"/>
          <p14:tracePt t="129124" x="9825038" y="5089525"/>
          <p14:tracePt t="129142" x="9825038" y="5103813"/>
          <p14:tracePt t="129148" x="9839325" y="5118100"/>
          <p14:tracePt t="129153" x="9839325" y="5132388"/>
          <p14:tracePt t="129162" x="9839325" y="5146675"/>
          <p14:tracePt t="129177" x="9839325" y="5154613"/>
          <p14:tracePt t="129183" x="9839325" y="5168900"/>
          <p14:tracePt t="129189" x="9825038" y="5183188"/>
          <p14:tracePt t="129209" x="9810750" y="5183188"/>
          <p14:tracePt t="129222" x="9774238" y="5218113"/>
          <p14:tracePt t="129230" x="9739313" y="5232400"/>
          <p14:tracePt t="129243" x="9704388" y="5246688"/>
          <p14:tracePt t="129250" x="9604375" y="5268913"/>
          <p14:tracePt t="129266" x="9539288" y="5283200"/>
          <p14:tracePt t="129273" x="9390063" y="5283200"/>
          <p14:tracePt t="129281" x="9326563" y="5283200"/>
          <p14:tracePt t="129287" x="9247188" y="5283200"/>
          <p14:tracePt t="129310" x="9161463" y="5283200"/>
          <p14:tracePt t="129318" x="9012238" y="5268913"/>
          <p14:tracePt t="129330" x="8891588" y="5232400"/>
          <p14:tracePt t="129337" x="8826500" y="5218113"/>
          <p14:tracePt t="129343" x="8797925" y="5218113"/>
          <p14:tracePt t="129349" x="8748713" y="5203825"/>
          <p14:tracePt t="129373" x="8726488" y="5197475"/>
          <p14:tracePt t="129382" x="8677275" y="5197475"/>
          <p14:tracePt t="129388" x="8662988" y="5197475"/>
          <p14:tracePt t="129394" x="8648700" y="5183188"/>
          <p14:tracePt t="129417" x="8634413" y="5183188"/>
          <p14:tracePt t="130016" x="8583613" y="5168900"/>
          <p14:tracePt t="130027" x="8534400" y="5154613"/>
          <p14:tracePt t="130040" x="8477250" y="5132388"/>
          <p14:tracePt t="130047" x="8399463" y="5118100"/>
          <p14:tracePt t="130052" x="8313738" y="5103813"/>
          <p14:tracePt t="130056" x="8234363" y="5083175"/>
          <p14:tracePt t="130077" x="8064500" y="5032375"/>
          <p14:tracePt t="130094" x="7964488" y="5003800"/>
          <p14:tracePt t="130101" x="7600950" y="4919663"/>
          <p14:tracePt t="130108" x="7400925" y="4868863"/>
          <p14:tracePt t="130128" x="7023100" y="4783138"/>
          <p14:tracePt t="130136" x="6530975" y="4668838"/>
          <p14:tracePt t="130144" x="6281738" y="4605338"/>
          <p14:tracePt t="130151" x="6159500" y="4583113"/>
          <p14:tracePt t="130163" x="5932488" y="4519613"/>
          <p14:tracePt t="130171" x="5695950" y="4456113"/>
          <p14:tracePt t="130179" x="5468938" y="4391025"/>
          <p14:tracePt t="130186" x="5248275" y="4327525"/>
          <p14:tracePt t="130194" x="5033963" y="4256088"/>
          <p14:tracePt t="130200" x="4819650" y="4178300"/>
          <p14:tracePt t="130207" x="4633913" y="4121150"/>
          <p14:tracePt t="130215" x="4470400" y="4056063"/>
          <p14:tracePt t="130222" x="4292600" y="3978275"/>
          <p14:tracePt t="130229" x="4156075" y="3913188"/>
          <p14:tracePt t="130236" x="4021138" y="3841750"/>
          <p14:tracePt t="130264" x="3878263" y="3778250"/>
          <p14:tracePt t="130267" x="3565525" y="3592513"/>
          <p14:tracePt t="130283" x="3465513" y="3514725"/>
          <p14:tracePt t="130286" x="3365500" y="3457575"/>
          <p14:tracePt t="130303" x="3279775" y="3379788"/>
          <p14:tracePt t="130307" x="3201988" y="3300413"/>
          <p14:tracePt t="130309" x="3065463" y="3179763"/>
          <p14:tracePt t="130335" x="3030538" y="3143250"/>
          <p14:tracePt t="130341" x="2894013" y="2979738"/>
          <p14:tracePt t="130348" x="2816225" y="2901950"/>
          <p14:tracePt t="130355" x="2767013" y="2830513"/>
          <p14:tracePt t="130361" x="2701925" y="2736850"/>
          <p14:tracePt t="130367" x="2616200" y="2601913"/>
          <p14:tracePt t="130374" x="2581275" y="2566988"/>
          <p14:tracePt t="130382" x="2530475" y="2481263"/>
          <p14:tracePt t="130389" x="2481263" y="2387600"/>
          <p14:tracePt t="130397" x="2438400" y="2316163"/>
          <p14:tracePt t="130446" x="2332038" y="2103438"/>
          <p14:tracePt t="130454" x="2266950" y="1938338"/>
          <p14:tracePt t="130466" x="2238375" y="1854200"/>
          <p14:tracePt t="130473" x="2232025" y="1803400"/>
          <p14:tracePt t="130481" x="2217738" y="1768475"/>
          <p14:tracePt t="130489" x="2203450" y="1717675"/>
          <p14:tracePt t="130496" x="2203450" y="1689100"/>
          <p14:tracePt t="130503" x="2189163" y="1654175"/>
          <p14:tracePt t="130525" x="2166938" y="1539875"/>
          <p14:tracePt t="130565" x="2152650" y="1511300"/>
          <p14:tracePt t="130571" x="2138363" y="1439863"/>
          <p14:tracePt t="130584" x="2138363" y="1425575"/>
          <p14:tracePt t="130726" x="2138363" y="1439863"/>
          <p14:tracePt t="130775" x="2138363" y="1454150"/>
          <p14:tracePt t="130788" x="2138363" y="1462088"/>
          <p14:tracePt t="130815" x="2138363" y="1476375"/>
          <p14:tracePt t="130826" x="2138363" y="1490663"/>
          <p14:tracePt t="130832" x="2138363" y="1504950"/>
          <p14:tracePt t="130854" x="2138363" y="1511300"/>
          <p14:tracePt t="130860" x="2152650" y="1539875"/>
          <p14:tracePt t="130867" x="2152650" y="1554163"/>
          <p14:tracePt t="130878" x="2152650" y="1574800"/>
          <p14:tracePt t="130884" x="2166938" y="1611313"/>
          <p14:tracePt t="130893" x="2166938" y="1639888"/>
          <p14:tracePt t="130901" x="2174875" y="1674813"/>
          <p14:tracePt t="130907" x="2189163" y="1703388"/>
          <p14:tracePt t="130915" x="2203450" y="1754188"/>
          <p14:tracePt t="130922" x="2203450" y="1803400"/>
          <p14:tracePt t="130929" x="2217738" y="1854200"/>
          <p14:tracePt t="130938" x="2232025" y="1903413"/>
          <p14:tracePt t="130944" x="2238375" y="1966913"/>
          <p14:tracePt t="130990" x="2289175" y="2189163"/>
          <p14:tracePt t="130998" x="2332038" y="2430463"/>
          <p14:tracePt t="131015" x="2366963" y="2581275"/>
          <p14:tracePt t="131020" x="2381250" y="2667000"/>
          <p14:tracePt t="131027" x="2389188" y="2736850"/>
          <p14:tracePt t="131034" x="2417763" y="2830513"/>
          <p14:tracePt t="131042" x="2432050" y="2916238"/>
          <p14:tracePt t="131055" x="2438400" y="2979738"/>
          <p14:tracePt t="131061" x="2452688" y="3065463"/>
          <p14:tracePt t="131068" x="2481263" y="3151188"/>
          <p14:tracePt t="131075" x="2487613" y="3243263"/>
          <p14:tracePt t="131082" x="2516188" y="3394075"/>
          <p14:tracePt t="131089" x="2530475" y="3429000"/>
          <p14:tracePt t="131137" x="2566988" y="3606800"/>
          <p14:tracePt t="131144" x="2601913" y="3906838"/>
          <p14:tracePt t="131155" x="2616200" y="3978275"/>
          <p14:tracePt t="131164" x="2630488" y="4041775"/>
          <p14:tracePt t="131171" x="2638425" y="4106863"/>
          <p14:tracePt t="131179" x="2652713" y="4178300"/>
          <p14:tracePt t="131192" x="2667000" y="4241800"/>
          <p14:tracePt t="131200" x="2681288" y="4391025"/>
          <p14:tracePt t="131206" x="2687638" y="4470400"/>
          <p14:tracePt t="131213" x="2687638" y="4541838"/>
          <p14:tracePt t="131219" x="2701925" y="4633913"/>
          <p14:tracePt t="131230" x="2701925" y="4705350"/>
          <p14:tracePt t="131241" x="2716213" y="4768850"/>
          <p14:tracePt t="131247" x="2730500" y="4840288"/>
          <p14:tracePt t="131254" x="2730500" y="4905375"/>
          <p14:tracePt t="131260" x="2738438" y="4933950"/>
          <p14:tracePt t="131312" x="2767013" y="5032375"/>
          <p14:tracePt t="131326" x="2801938" y="5183188"/>
          <p14:tracePt t="131332" x="2816225" y="5197475"/>
          <p14:tracePt t="131339" x="2830513" y="5203825"/>
          <p14:tracePt t="131345" x="2844800" y="5218113"/>
          <p14:tracePt t="131355" x="2844800" y="5232400"/>
          <p14:tracePt t="131362" x="2851150" y="5232400"/>
          <p14:tracePt t="131373" x="2865438" y="5246688"/>
          <p14:tracePt t="131385" x="2879725" y="5254625"/>
          <p14:tracePt t="131391" x="2894013" y="5254625"/>
          <p14:tracePt t="131432" x="2916238" y="5254625"/>
          <p14:tracePt t="131440" x="2930525" y="5254625"/>
          <p14:tracePt t="131449" x="2951163" y="5254625"/>
          <p14:tracePt t="131456" x="2979738" y="5254625"/>
          <p14:tracePt t="131484" x="3016250" y="5246688"/>
          <p14:tracePt t="131491" x="3079750" y="5232400"/>
          <p14:tracePt t="131501" x="3130550" y="5218113"/>
          <p14:tracePt t="131515" x="3165475" y="5203825"/>
          <p14:tracePt t="131522" x="3251200" y="5168900"/>
          <p14:tracePt t="131529" x="3300413" y="5132388"/>
          <p14:tracePt t="131535" x="3357563" y="5103813"/>
          <p14:tracePt t="131541" x="3408363" y="5068888"/>
          <p14:tracePt t="131584" x="3565525" y="4940300"/>
          <p14:tracePt t="131600" x="3906838" y="4654550"/>
          <p14:tracePt t="131607" x="3992563" y="4556125"/>
          <p14:tracePt t="131614" x="4092575" y="4470400"/>
          <p14:tracePt t="131620" x="4206875" y="4370388"/>
          <p14:tracePt t="131631" x="4484688" y="4141788"/>
          <p14:tracePt t="131638" x="4591050" y="4027488"/>
          <p14:tracePt t="131683" x="4856163" y="3792538"/>
          <p14:tracePt t="131688" x="5219700" y="3443288"/>
          <p14:tracePt t="131694" x="5303838" y="3351213"/>
          <p14:tracePt t="131724" x="5454650" y="3200400"/>
          <p14:tracePt t="131743" x="5568950" y="3079750"/>
          <p14:tracePt t="131751" x="5646738" y="2994025"/>
          <p14:tracePt t="131758" x="5668963" y="2965450"/>
          <p14:tracePt t="131765" x="5695950" y="2944813"/>
          <p14:tracePt t="131776" x="5732463" y="2879725"/>
          <p14:tracePt t="131782" x="5767388" y="2836863"/>
          <p14:tracePt t="131810" x="5767388" y="2830513"/>
          <p14:tracePt t="131817" x="5846763" y="2736850"/>
          <p14:tracePt t="131824" x="5846763" y="2730500"/>
          <p14:tracePt t="131865" x="5932488" y="2616200"/>
          <p14:tracePt t="131872" x="5967413" y="2538413"/>
          <p14:tracePt t="131876" x="5995988" y="2501900"/>
          <p14:tracePt t="131892" x="6032500" y="2430463"/>
          <p14:tracePt t="131901" x="6046788" y="2416175"/>
          <p14:tracePt t="131907" x="6067425" y="2381250"/>
          <p14:tracePt t="131914" x="6096000" y="2352675"/>
          <p14:tracePt t="131919" x="6110288" y="2330450"/>
          <p14:tracePt t="131966" x="6181725" y="2274888"/>
          <p14:tracePt t="131972" x="6281738" y="2203450"/>
          <p14:tracePt t="131978" x="6310313" y="2166938"/>
          <p14:tracePt t="131990" x="6330950" y="2152650"/>
          <p14:tracePt t="131997" x="6345238" y="2124075"/>
          <p14:tracePt t="132004" x="6373813" y="2117725"/>
          <p14:tracePt t="132016" x="6381750" y="2089150"/>
          <p14:tracePt t="132023" x="6396038" y="2074863"/>
          <p14:tracePt t="132031" x="6410325" y="2052638"/>
          <p14:tracePt t="132038" x="6424613" y="2052638"/>
          <p14:tracePt t="132045" x="6430963" y="2038350"/>
          <p14:tracePt t="132052" x="6430963" y="2024063"/>
          <p14:tracePt t="132059" x="6445250" y="2017713"/>
          <p14:tracePt t="132101" x="6459538" y="2017713"/>
          <p14:tracePt t="132164" x="6459538" y="2024063"/>
          <p14:tracePt t="132171" x="6459538" y="2038350"/>
          <p14:tracePt t="132190" x="6459538" y="2066925"/>
          <p14:tracePt t="132196" x="6459538" y="2089150"/>
          <p14:tracePt t="132202" x="6459538" y="2117725"/>
          <p14:tracePt t="132208" x="6459538" y="2138363"/>
          <p14:tracePt t="132216" x="6459538" y="2174875"/>
          <p14:tracePt t="132230" x="6459538" y="2224088"/>
          <p14:tracePt t="132235" x="6459538" y="2274888"/>
          <p14:tracePt t="132241" x="6459538" y="2330450"/>
          <p14:tracePt t="132259" x="6459538" y="2387600"/>
          <p14:tracePt t="132265" x="6459538" y="2501900"/>
          <p14:tracePt t="132277" x="6459538" y="2630488"/>
          <p14:tracePt t="132285" x="6459538" y="2765425"/>
          <p14:tracePt t="132291" x="6459538" y="2816225"/>
          <p14:tracePt t="132298" x="6430963" y="2979738"/>
          <p14:tracePt t="132328" x="6424613" y="3094038"/>
          <p14:tracePt t="132335" x="6373813" y="3457575"/>
          <p14:tracePt t="132341" x="6345238" y="3578225"/>
          <p14:tracePt t="132347" x="6330950" y="3643313"/>
          <p14:tracePt t="132375" x="6296025" y="3856038"/>
          <p14:tracePt t="132382" x="6259513" y="4041775"/>
          <p14:tracePt t="132404" x="6230938" y="4127500"/>
          <p14:tracePt t="132410" x="6196013" y="4270375"/>
          <p14:tracePt t="132417" x="6181725" y="4327525"/>
          <p14:tracePt t="132423" x="6173788" y="4376738"/>
          <p14:tracePt t="132430" x="6159500" y="4405313"/>
          <p14:tracePt t="132438" x="6130925" y="4470400"/>
          <p14:tracePt t="132445" x="6124575" y="4505325"/>
          <p14:tracePt t="132452" x="6124575" y="4527550"/>
          <p14:tracePt t="132464" x="6110288" y="4556125"/>
          <p14:tracePt t="132470" x="6096000" y="4591050"/>
          <p14:tracePt t="132476" x="6081713" y="4605338"/>
          <p14:tracePt t="132507" x="6067425" y="4633913"/>
          <p14:tracePt t="132515" x="6046788" y="4691063"/>
          <p14:tracePt t="132526" x="6032500" y="4719638"/>
          <p14:tracePt t="132532" x="6018213" y="4740275"/>
          <p14:tracePt t="132554" x="6010275" y="4768850"/>
          <p14:tracePt t="132561" x="6010275" y="4783138"/>
          <p14:tracePt t="132568" x="5995988" y="4791075"/>
          <p14:tracePt t="132576" x="5981700" y="4819650"/>
          <p14:tracePt t="132583" x="5981700" y="4840288"/>
          <p14:tracePt t="132589" x="5967413" y="4868863"/>
          <p14:tracePt t="132617" x="5961063" y="4919663"/>
          <p14:tracePt t="132637" x="5932488" y="4968875"/>
          <p14:tracePt t="132643" x="5910263" y="5054600"/>
          <p14:tracePt t="132650" x="5910263" y="5068888"/>
          <p14:tracePt t="132657" x="5895975" y="5118100"/>
          <p14:tracePt t="132667" x="5881688" y="5132388"/>
          <p14:tracePt t="132674" x="5867400" y="5168900"/>
          <p14:tracePt t="132682" x="5867400" y="5197475"/>
          <p14:tracePt t="132689" x="5861050" y="5218113"/>
          <p14:tracePt t="132697" x="5846763" y="5246688"/>
          <p14:tracePt t="132714" x="5832475" y="5254625"/>
          <p14:tracePt t="132720" x="5818188" y="5297488"/>
          <p14:tracePt t="132726" x="5818188" y="5303838"/>
          <p14:tracePt t="132734" x="5810250" y="5318125"/>
          <p14:tracePt t="132773" x="5781675" y="5346700"/>
          <p14:tracePt t="132781" x="5767388" y="5353050"/>
          <p14:tracePt t="133094" x="5781675" y="5353050"/>
          <p14:tracePt t="133105" x="5810250" y="5353050"/>
          <p14:tracePt t="133122" x="5846763" y="5353050"/>
          <p14:tracePt t="133128" x="5881688" y="5381625"/>
          <p14:tracePt t="133136" x="5946775" y="5403850"/>
          <p14:tracePt t="133143" x="6010275" y="5432425"/>
          <p14:tracePt t="133148" x="6081713" y="5453063"/>
          <p14:tracePt t="133152" x="6159500" y="5481638"/>
          <p14:tracePt t="133172" x="6230938" y="5503863"/>
          <p14:tracePt t="133177" x="6396038" y="5567363"/>
          <p14:tracePt t="133194" x="6473825" y="5603875"/>
          <p14:tracePt t="133202" x="6545263" y="5632450"/>
          <p14:tracePt t="133209" x="6608763" y="5653088"/>
          <p14:tracePt t="133214" x="6688138" y="5695950"/>
          <p14:tracePt t="133220" x="6745288" y="5716588"/>
          <p14:tracePt t="133231" x="6808788" y="5730875"/>
          <p14:tracePt t="133243" x="6937375" y="5795963"/>
          <p14:tracePt t="133250" x="7008813" y="5810250"/>
          <p14:tracePt t="133274" x="7072313" y="5830888"/>
          <p14:tracePt t="133281" x="7208838" y="5881688"/>
          <p14:tracePt t="133287" x="7286625" y="5895975"/>
          <p14:tracePt t="133293" x="7350125" y="5910263"/>
          <p14:tracePt t="133314" x="7407275" y="5916613"/>
          <p14:tracePt t="133324" x="7500938" y="5945188"/>
          <p14:tracePt t="133329" x="7550150" y="5945188"/>
          <p14:tracePt t="133335" x="7586663" y="5959475"/>
          <p14:tracePt t="133344" x="7621588" y="5959475"/>
          <p14:tracePt t="133349" x="7650163" y="5967413"/>
          <p14:tracePt t="133356" x="7658100" y="5967413"/>
          <p14:tracePt t="133360" x="7686675" y="5967413"/>
          <p14:tracePt t="133391" x="7700963" y="5967413"/>
          <p14:tracePt t="133666" x="7707313" y="5967413"/>
          <p14:tracePt t="133677" x="7735888" y="5967413"/>
          <p14:tracePt t="133690" x="7770813" y="5967413"/>
          <p14:tracePt t="133697" x="7821613" y="5967413"/>
          <p14:tracePt t="133704" x="7864475" y="5967413"/>
          <p14:tracePt t="133709" x="7935913" y="5967413"/>
          <p14:tracePt t="133722" x="8021638" y="5967413"/>
          <p14:tracePt t="133727" x="8113713" y="5967413"/>
          <p14:tracePt t="133742" x="8213725" y="5967413"/>
          <p14:tracePt t="133748" x="8299450" y="5967413"/>
          <p14:tracePt t="133753" x="8477250" y="5967413"/>
          <p14:tracePt t="133757" x="8583613" y="5967413"/>
          <p14:tracePt t="133775" x="8697913" y="5967413"/>
          <p14:tracePt t="133781" x="8826500" y="5967413"/>
          <p14:tracePt t="133787" x="8877300" y="5967413"/>
          <p14:tracePt t="133792" x="8997950" y="5967413"/>
          <p14:tracePt t="133800" x="9090025" y="5967413"/>
          <p14:tracePt t="133806" x="9190038" y="5967413"/>
          <p14:tracePt t="133818" x="9275763" y="5967413"/>
          <p14:tracePt t="133825" x="9297988" y="5967413"/>
          <p14:tracePt t="133835" x="9361488" y="5967413"/>
          <p14:tracePt t="133841" x="9396413" y="5967413"/>
          <p14:tracePt t="133849" x="9439275" y="5959475"/>
          <p14:tracePt t="133855" x="9461500" y="5959475"/>
          <p14:tracePt t="133862" x="9475788" y="5959475"/>
          <p14:tracePt t="133882" x="9490075" y="5959475"/>
          <p14:tracePt t="133899" x="9504363" y="5959475"/>
          <p14:tracePt t="133932" x="9504363" y="5945188"/>
          <p14:tracePt t="133973" x="9490075" y="5945188"/>
          <p14:tracePt t="134006" x="9475788" y="5945188"/>
          <p14:tracePt t="134036" x="9453563" y="5945188"/>
          <p14:tracePt t="134043" x="9439275" y="5945188"/>
          <p14:tracePt t="134050" x="9424988" y="5930900"/>
          <p14:tracePt t="134056" x="9396413" y="5930900"/>
          <p14:tracePt t="134073" x="9390063" y="5930900"/>
          <p14:tracePt t="134082" x="9375775" y="5916613"/>
          <p14:tracePt t="134087" x="9361488" y="5916613"/>
          <p14:tracePt t="134097" x="9312275" y="5916613"/>
          <p14:tracePt t="134104" x="9297988" y="5916613"/>
          <p14:tracePt t="134132" x="9275763" y="5916613"/>
          <p14:tracePt t="134138" x="9175750" y="5916613"/>
          <p14:tracePt t="134144" x="9140825" y="5916613"/>
          <p14:tracePt t="134162" x="9090025" y="5916613"/>
          <p14:tracePt t="134173" x="9047163" y="5916613"/>
          <p14:tracePt t="134181" x="8975725" y="5916613"/>
          <p14:tracePt t="134186" x="8947150" y="5910263"/>
          <p14:tracePt t="134192" x="8897938" y="5895975"/>
          <p14:tracePt t="134200" x="8877300" y="5895975"/>
          <p14:tracePt t="134218" x="8848725" y="5881688"/>
          <p14:tracePt t="134223" x="8826500" y="5867400"/>
          <p14:tracePt t="134228" x="8797925" y="5859463"/>
          <p14:tracePt t="134232" x="8777288" y="5845175"/>
          <p14:tracePt t="134251" x="8763000" y="5830888"/>
          <p14:tracePt t="134255" x="8748713" y="5816600"/>
          <p14:tracePt t="134267" x="8734425" y="5810250"/>
          <p14:tracePt t="134273" x="8726488" y="5795963"/>
          <p14:tracePt t="134278" x="8712200" y="5781675"/>
          <p14:tracePt t="134288" x="8697913" y="5767388"/>
          <p14:tracePt t="134314" x="8683625" y="5759450"/>
          <p14:tracePt t="134337" x="8677275" y="5745163"/>
          <p14:tracePt t="134364" x="8677275" y="5730875"/>
          <p14:tracePt t="134426" x="8683625" y="5716588"/>
          <p14:tracePt t="134468" x="8712200" y="5703888"/>
          <p14:tracePt t="134478" x="8748713" y="5681663"/>
          <p14:tracePt t="134485" x="8763000" y="5667375"/>
          <p14:tracePt t="134492" x="8797925" y="5653088"/>
          <p14:tracePt t="134499" x="8834438" y="5632450"/>
          <p14:tracePt t="134521" x="8877300" y="5618163"/>
          <p14:tracePt t="134527" x="8975725" y="5581650"/>
          <p14:tracePt t="134533" x="9040813" y="5553075"/>
          <p14:tracePt t="134538" x="9090025" y="5546725"/>
          <p14:tracePt t="134560" x="9147175" y="5532438"/>
          <p14:tracePt t="134566" x="9261475" y="5503863"/>
          <p14:tracePt t="134575" x="9326563" y="5495925"/>
          <p14:tracePt t="134580" x="9390063" y="5481638"/>
          <p14:tracePt t="134600" x="9453563" y="5467350"/>
          <p14:tracePt t="134606" x="9575800" y="5453063"/>
          <p14:tracePt t="134611" x="9653588" y="5453063"/>
          <p14:tracePt t="134633" x="9725025" y="5453063"/>
          <p14:tracePt t="134639" x="9874250" y="5453063"/>
          <p14:tracePt t="134643" x="9939338" y="5453063"/>
          <p14:tracePt t="134652" x="10002838" y="5453063"/>
          <p14:tracePt t="134668" x="10067925" y="5453063"/>
          <p14:tracePt t="134673" x="10117138" y="5453063"/>
          <p14:tracePt t="134678" x="10166350" y="5453063"/>
          <p14:tracePt t="134693" x="10174288" y="5453063"/>
          <p14:tracePt t="134704" x="10223500" y="5453063"/>
          <p14:tracePt t="134708" x="10288588" y="5467350"/>
          <p14:tracePt t="134717" x="10302875" y="5467350"/>
          <p14:tracePt t="134734" x="10323513" y="5481638"/>
          <p14:tracePt t="134739" x="10337800" y="5481638"/>
          <p14:tracePt t="134747" x="10366375" y="5495925"/>
          <p14:tracePt t="134766" x="10374313" y="5503863"/>
          <p14:tracePt t="134773" x="10388600" y="5518150"/>
          <p14:tracePt t="134814" x="10388600" y="5532438"/>
          <p14:tracePt t="134836" x="10388600" y="5546725"/>
          <p14:tracePt t="134844" x="10374313" y="5553075"/>
          <p14:tracePt t="134859" x="10366375" y="5567363"/>
          <p14:tracePt t="134864" x="10337800" y="5603875"/>
          <p14:tracePt t="134868" x="10317163" y="5632450"/>
          <p14:tracePt t="134883" x="10274300" y="5681663"/>
          <p14:tracePt t="134889" x="10237788" y="5716588"/>
          <p14:tracePt t="134912" x="10188575" y="5767388"/>
          <p14:tracePt t="134918" x="10125075" y="5830888"/>
          <p14:tracePt t="134922" x="10074275" y="5867400"/>
          <p14:tracePt t="134927" x="10053638" y="5895975"/>
          <p14:tracePt t="134950" x="10017125" y="5916613"/>
          <p14:tracePt t="134954" x="9953625" y="5945188"/>
          <p14:tracePt t="134965" x="9925050" y="5959475"/>
          <p14:tracePt t="134969" x="9902825" y="5959475"/>
          <p14:tracePt t="134975" x="9874250" y="5967413"/>
          <p14:tracePt t="134995" x="9839325" y="5967413"/>
          <p14:tracePt t="135001" x="9774238" y="5967413"/>
          <p14:tracePt t="135007" x="9739313" y="5967413"/>
          <p14:tracePt t="135027" x="9704388" y="5967413"/>
          <p14:tracePt t="135035" x="9625013" y="5967413"/>
          <p14:tracePt t="135040" x="9590088" y="5967413"/>
          <p14:tracePt t="135055" x="9539288" y="5967413"/>
          <p14:tracePt t="135061" x="9490075" y="5959475"/>
          <p14:tracePt t="135066" x="9439275" y="5959475"/>
          <p14:tracePt t="135076" x="9375775" y="5945188"/>
          <p14:tracePt t="135083" x="9326563" y="5930900"/>
          <p14:tracePt t="135088" x="9275763" y="5910263"/>
          <p14:tracePt t="135094" x="9226550" y="5895975"/>
          <p14:tracePt t="135116" x="9175750" y="5881688"/>
          <p14:tracePt t="135122" x="9097963" y="5859463"/>
          <p14:tracePt t="135127" x="9061450" y="5830888"/>
          <p14:tracePt t="135148" x="9047163" y="5830888"/>
          <p14:tracePt t="135153" x="8975725" y="5781675"/>
          <p14:tracePt t="135158" x="8947150" y="5767388"/>
          <p14:tracePt t="135182" x="8926513" y="5759450"/>
          <p14:tracePt t="135189" x="8891588" y="5730875"/>
          <p14:tracePt t="135202" x="8877300" y="5716588"/>
          <p14:tracePt t="135208" x="8863013" y="5716588"/>
          <p14:tracePt t="135233" x="8848725" y="5703888"/>
          <p14:tracePt t="135243" x="8848725" y="5695950"/>
          <p14:tracePt t="135268" x="8848725" y="5681663"/>
          <p14:tracePt t="135315" x="8848725" y="5667375"/>
          <p14:tracePt t="135322" x="8848725" y="5653088"/>
          <p14:tracePt t="135336" x="8863013" y="5653088"/>
          <p14:tracePt t="135358" x="8877300" y="5646738"/>
          <p14:tracePt t="135366" x="8897938" y="5632450"/>
          <p14:tracePt t="135369" x="8940800" y="5618163"/>
          <p14:tracePt t="135387" x="8961438" y="5603875"/>
          <p14:tracePt t="135392" x="9012238" y="5581650"/>
          <p14:tracePt t="135398" x="9047163" y="5567363"/>
          <p14:tracePt t="135404" x="9097963" y="5553075"/>
          <p14:tracePt t="135409" x="9147175" y="5546725"/>
          <p14:tracePt t="135431" x="9197975" y="5532438"/>
          <p14:tracePt t="135441" x="9312275" y="5518150"/>
          <p14:tracePt t="135449" x="9375775" y="5503863"/>
          <p14:tracePt t="135462" x="9424988" y="5503863"/>
          <p14:tracePt t="135469" x="9539288" y="5503863"/>
          <p14:tracePt t="135475" x="9590088" y="5503863"/>
          <p14:tracePt t="135481" x="9625013" y="5503863"/>
          <p14:tracePt t="135502" x="9690100" y="5503863"/>
          <p14:tracePt t="135508" x="9774238" y="5518150"/>
          <p14:tracePt t="135515" x="9825038" y="5532438"/>
          <p14:tracePt t="135522" x="9874250" y="5546725"/>
          <p14:tracePt t="135550" x="9910763" y="5553075"/>
          <p14:tracePt t="135556" x="10025063" y="5595938"/>
          <p14:tracePt t="135562" x="10053638" y="5603875"/>
          <p14:tracePt t="135584" x="10088563" y="5618163"/>
          <p14:tracePt t="135591" x="10125075" y="5646738"/>
          <p14:tracePt t="135598" x="10153650" y="5667375"/>
          <p14:tracePt t="135604" x="10166350" y="5681663"/>
          <p14:tracePt t="135610" x="10174288" y="5695950"/>
          <p14:tracePt t="135648" x="10188575" y="5703888"/>
          <p14:tracePt t="135656" x="10202863" y="5745163"/>
          <p14:tracePt t="135665" x="10217150" y="5745163"/>
          <p14:tracePt t="135671" x="10217150" y="5759450"/>
          <p14:tracePt t="135676" x="10217150" y="5767388"/>
          <p14:tracePt t="135704" x="10217150" y="5781675"/>
          <p14:tracePt t="135710" x="10217150" y="5795963"/>
          <p14:tracePt t="135753" x="10202863" y="5816600"/>
          <p14:tracePt t="135764" x="10188575" y="5830888"/>
          <p14:tracePt t="135769" x="10174288" y="5845175"/>
          <p14:tracePt t="135774" x="10166350" y="5859463"/>
          <p14:tracePt t="135780" x="10139363" y="5867400"/>
          <p14:tracePt t="135801" x="10117138" y="5881688"/>
          <p14:tracePt t="135807" x="10067925" y="5910263"/>
          <p14:tracePt t="135815" x="10025063" y="5930900"/>
          <p14:tracePt t="135836" x="9953625" y="5967413"/>
          <p14:tracePt t="135841" x="9902825" y="5981700"/>
          <p14:tracePt t="135847" x="9859963" y="6010275"/>
          <p14:tracePt t="135851" x="9810750" y="6016625"/>
          <p14:tracePt t="135863" x="9774238" y="6030913"/>
          <p14:tracePt t="135875" x="9725025" y="6059488"/>
          <p14:tracePt t="135884" x="9690100" y="6067425"/>
          <p14:tracePt t="135894" x="9639300" y="6081713"/>
          <p14:tracePt t="135914" x="9590088" y="6096000"/>
          <p14:tracePt t="135923" x="9461500" y="6108700"/>
          <p14:tracePt t="135931" x="9424988" y="6116638"/>
          <p14:tracePt t="135937" x="9396413" y="6116638"/>
          <p14:tracePt t="135944" x="9375775" y="6116638"/>
          <p14:tracePt t="135949" x="9312275" y="6116638"/>
          <p14:tracePt t="135982" x="9290050" y="6116638"/>
          <p14:tracePt t="135999" x="9197975" y="6108700"/>
          <p14:tracePt t="136006" x="9161463" y="6081713"/>
          <p14:tracePt t="136012" x="9140825" y="6081713"/>
          <p14:tracePt t="136018" x="9112250" y="6067425"/>
          <p14:tracePt t="136024" x="9090025" y="6059488"/>
          <p14:tracePt t="136033" x="9075738" y="6045200"/>
          <p14:tracePt t="136038" x="9047163" y="6030913"/>
          <p14:tracePt t="136070" x="9040813" y="6016625"/>
          <p14:tracePt t="136076" x="8997950" y="5995988"/>
          <p14:tracePt t="136082" x="8997950" y="5981700"/>
          <p14:tracePt t="136088" x="8990013" y="5981700"/>
          <p14:tracePt t="137390" x="8997950" y="5981700"/>
          <p14:tracePt t="137411" x="9012238" y="5981700"/>
          <p14:tracePt t="137417" x="9040813" y="5981700"/>
          <p14:tracePt t="137421" x="9047163" y="5981700"/>
          <p14:tracePt t="137426" x="9075738" y="5967413"/>
          <p14:tracePt t="137443" x="9097963" y="5967413"/>
          <p14:tracePt t="137451" x="9140825" y="5967413"/>
          <p14:tracePt t="137455" x="9161463" y="5967413"/>
          <p14:tracePt t="137460" x="9197975" y="5959475"/>
          <p14:tracePt t="137464" x="9212263" y="5959475"/>
          <p14:tracePt t="137485" x="9247188" y="5959475"/>
          <p14:tracePt t="137490" x="9326563" y="5959475"/>
          <p14:tracePt t="137504" x="9347200" y="5959475"/>
          <p14:tracePt t="137510" x="9375775" y="5959475"/>
          <p14:tracePt t="137515" x="9410700" y="5959475"/>
          <p14:tracePt t="137521" x="9453563" y="5959475"/>
          <p14:tracePt t="137532" x="9461500" y="5959475"/>
          <p14:tracePt t="137537" x="9510713" y="5967413"/>
          <p14:tracePt t="137553" x="9525000" y="5981700"/>
          <p14:tracePt t="137559" x="9553575" y="5981700"/>
          <p14:tracePt t="137565" x="9575800" y="5995988"/>
          <p14:tracePt t="137586" x="9604375" y="6016625"/>
          <p14:tracePt t="137593" x="9653588" y="6045200"/>
          <p14:tracePt t="137598" x="9661525" y="6059488"/>
          <p14:tracePt t="137603" x="9675813" y="6067425"/>
          <p14:tracePt t="137625" x="9690100" y="6081713"/>
          <p14:tracePt t="137632" x="9710738" y="6096000"/>
          <p14:tracePt t="137642" x="9710738" y="6108700"/>
          <p14:tracePt t="137647" x="9710738" y="6116638"/>
          <p14:tracePt t="137652" x="9725025" y="6116638"/>
          <p14:tracePt t="137674" x="9725025" y="6130925"/>
          <p14:tracePt t="137697" x="9725025" y="6145213"/>
          <p14:tracePt t="137722" x="9725025" y="6159500"/>
          <p14:tracePt t="137741" x="9710738" y="6159500"/>
          <p14:tracePt t="137749" x="9704388" y="6159500"/>
          <p14:tracePt t="137754" x="9690100" y="6180138"/>
          <p14:tracePt t="137768" x="9661525" y="6194425"/>
          <p14:tracePt t="137773" x="9604375" y="6245225"/>
          <p14:tracePt t="137778" x="9553575" y="6280150"/>
          <p14:tracePt t="137798" x="9504363" y="6323013"/>
          <p14:tracePt t="137804" x="9396413" y="6394450"/>
          <p14:tracePt t="137825" x="9297988" y="6473825"/>
          <p14:tracePt t="137830" x="9261475" y="6494463"/>
          <p14:tracePt t="137835" x="9212263" y="6523038"/>
          <p14:tracePt t="137854" x="9161463" y="6543675"/>
          <p14:tracePt t="137861" x="9126538" y="6557963"/>
          <p14:tracePt t="137870" x="9061450" y="6572250"/>
          <p14:tracePt t="137876" x="9012238" y="6580188"/>
          <p14:tracePt t="137881" x="8961438" y="6594475"/>
          <p14:tracePt t="137886" x="8897938" y="6594475"/>
          <p14:tracePt t="137892" x="8848725" y="6594475"/>
          <p14:tracePt t="137908" x="8783638" y="6594475"/>
          <p14:tracePt t="137915" x="8734425" y="6594475"/>
          <p14:tracePt t="137920" x="8677275" y="6594475"/>
          <p14:tracePt t="137926" x="8612188" y="6580188"/>
          <p14:tracePt t="137945" x="8499475" y="6543675"/>
          <p14:tracePt t="137950" x="8434388" y="6529388"/>
          <p14:tracePt t="137955" x="8385175" y="6523038"/>
          <p14:tracePt t="137974" x="8362950" y="6508750"/>
          <p14:tracePt t="137982" x="8328025" y="6494463"/>
          <p14:tracePt t="137988" x="8299450" y="6473825"/>
          <p14:tracePt t="137993" x="8270875" y="6459538"/>
          <p14:tracePt t="137999" x="8248650" y="6445250"/>
          <p14:tracePt t="138004" x="8234363" y="6430963"/>
          <p14:tracePt t="138033" x="8220075" y="6423025"/>
          <p14:tracePt t="138252" x="8199438" y="6423025"/>
          <p14:tracePt t="138266" x="8170863" y="6423025"/>
          <p14:tracePt t="138278" x="8134350" y="6423025"/>
          <p14:tracePt t="138283" x="8070850" y="6423025"/>
          <p14:tracePt t="138287" x="8013700" y="6423025"/>
          <p14:tracePt t="138299" x="7885113" y="6423025"/>
          <p14:tracePt t="138303" x="7735888" y="6423025"/>
          <p14:tracePt t="138315" x="7450138" y="6423025"/>
          <p14:tracePt t="138319" x="7223125" y="6423025"/>
          <p14:tracePt t="138331" x="6972300" y="6459538"/>
          <p14:tracePt t="138336" x="6708775" y="6494463"/>
          <p14:tracePt t="138349" x="6580188" y="6523038"/>
          <p14:tracePt t="138353" x="6330950" y="6543675"/>
          <p14:tracePt t="138358" x="6096000" y="6580188"/>
          <p14:tracePt t="138372" x="5846763" y="6608763"/>
          <p14:tracePt t="138378" x="5632450" y="6623050"/>
          <p14:tracePt t="138388" x="5446713" y="6629400"/>
          <p14:tracePt t="138397" x="5368925" y="6629400"/>
          <p14:tracePt t="138402" x="5233988" y="6629400"/>
          <p14:tracePt t="138408" x="5133975" y="6629400"/>
          <p14:tracePt t="138425" x="5097463" y="6629400"/>
          <p14:tracePt t="138431" x="5019675" y="6629400"/>
          <p14:tracePt t="138441" x="4968875" y="6629400"/>
          <p14:tracePt t="138447" x="4933950" y="6629400"/>
          <p14:tracePt t="138452" x="4905375" y="6623050"/>
          <p14:tracePt t="138457" x="4891088" y="6623050"/>
          <p14:tracePt t="138473" x="4883150" y="6623050"/>
          <p14:tracePt t="138478" x="4870450" y="6608763"/>
          <p14:tracePt t="138559" x="4870450" y="6594475"/>
          <p14:tracePt t="138603" x="4870450" y="6580188"/>
          <p14:tracePt t="138608" x="4856163" y="6580188"/>
          <p14:tracePt t="138621" x="4841875" y="6572250"/>
          <p14:tracePt t="138626" x="4833938" y="6572250"/>
          <p14:tracePt t="138648" x="4791075" y="6557963"/>
          <p14:tracePt t="138653" x="4733925" y="6543675"/>
          <p14:tracePt t="138657" x="4684713" y="6543675"/>
          <p14:tracePt t="138674" x="4641850" y="6529388"/>
          <p14:tracePt t="138680" x="4584700" y="6523038"/>
          <p14:tracePt t="138685" x="4519613" y="6523038"/>
          <p14:tracePt t="138690" x="4456113" y="6508750"/>
          <p14:tracePt t="138708" x="4378325" y="6494463"/>
          <p14:tracePt t="138714" x="4306888" y="6480175"/>
          <p14:tracePt t="138719" x="4221163" y="6473825"/>
          <p14:tracePt t="138724" x="4141788" y="6459538"/>
          <p14:tracePt t="138732" x="4057650" y="6430963"/>
          <p14:tracePt t="138739" x="3978275" y="6423025"/>
          <p14:tracePt t="138745" x="3906838" y="6408738"/>
          <p14:tracePt t="138767" x="3843338" y="6394450"/>
          <p14:tracePt t="138771" x="3714750" y="6373813"/>
          <p14:tracePt t="138786" x="3706813" y="6373813"/>
          <p14:tracePt t="138791" x="3629025" y="6359525"/>
          <p14:tracePt t="138795" x="3608388" y="6345238"/>
          <p14:tracePt t="138814" x="3565525" y="6345238"/>
          <p14:tracePt t="138820" x="3508375" y="6330950"/>
          <p14:tracePt t="138840" x="3457575" y="6323013"/>
          <p14:tracePt t="138848" x="3429000" y="6323013"/>
          <p14:tracePt t="138858" x="3408363" y="6308725"/>
          <p14:tracePt t="138864" x="3379788" y="6294438"/>
          <p14:tracePt t="138869" x="3365500" y="6294438"/>
          <p14:tracePt t="138875" x="3357563" y="6294438"/>
          <p14:tracePt t="138900" x="3343275" y="6280150"/>
          <p14:tracePt t="138906" x="3314700" y="6280150"/>
          <p14:tracePt t="138911" x="3300413" y="6265863"/>
          <p14:tracePt t="139236" x="3294063" y="6265863"/>
          <p14:tracePt t="139250" x="3279775" y="6265863"/>
          <p14:tracePt t="139255" x="3230563" y="6265863"/>
          <p14:tracePt t="139269" x="3179763" y="6265863"/>
          <p14:tracePt t="139273" x="3101975" y="6265863"/>
          <p14:tracePt t="139276" x="3044825" y="6280150"/>
          <p14:tracePt t="139290" x="2979738" y="6294438"/>
          <p14:tracePt t="139295" x="2894013" y="6294438"/>
          <p14:tracePt t="139308" x="2801938" y="6294438"/>
          <p14:tracePt t="139317" x="2730500" y="6294438"/>
          <p14:tracePt t="139322" x="2652713" y="6294438"/>
          <p14:tracePt t="139327" x="2581275" y="6294438"/>
          <p14:tracePt t="139342" x="2501900" y="6294438"/>
          <p14:tracePt t="139348" x="2452688" y="6280150"/>
          <p14:tracePt t="139353" x="2389188" y="6259513"/>
          <p14:tracePt t="139358" x="2338388" y="6230938"/>
          <p14:tracePt t="139375" x="2289175" y="6208713"/>
          <p14:tracePt t="139388" x="2238375" y="6194425"/>
          <p14:tracePt t="139394" x="2189163" y="6145213"/>
          <p14:tracePt t="139404" x="2166938" y="6130925"/>
          <p14:tracePt t="139412" x="2138363" y="6108700"/>
          <p14:tracePt t="139419" x="2117725" y="6081713"/>
          <p14:tracePt t="139427" x="2103438" y="6067425"/>
          <p14:tracePt t="139434" x="2089150" y="6059488"/>
          <p14:tracePt t="139447" x="2074863" y="6030913"/>
          <p14:tracePt t="139456" x="2074863" y="6016625"/>
          <p14:tracePt t="139464" x="2074863" y="5995988"/>
          <p14:tracePt t="139470" x="2066925" y="5981700"/>
          <p14:tracePt t="139476" x="2066925" y="5959475"/>
          <p14:tracePt t="139482" x="2066925" y="5945188"/>
          <p14:tracePt t="139488" x="2066925" y="5916613"/>
          <p14:tracePt t="139498" x="2066925" y="5910263"/>
          <p14:tracePt t="139504" x="2066925" y="5895975"/>
          <p14:tracePt t="139532" x="2066925" y="5867400"/>
          <p14:tracePt t="139538" x="2103438" y="5816600"/>
          <p14:tracePt t="139544" x="2124075" y="5795963"/>
          <p14:tracePt t="139562" x="2166938" y="5781675"/>
          <p14:tracePt t="139568" x="2217738" y="5759450"/>
          <p14:tracePt t="139573" x="2266950" y="5730875"/>
          <p14:tracePt t="139579" x="2332038" y="5716588"/>
          <p14:tracePt t="139584" x="2403475" y="5695950"/>
          <p14:tracePt t="139605" x="2466975" y="5667375"/>
          <p14:tracePt t="139610" x="2630488" y="5646738"/>
          <p14:tracePt t="139648" x="2781300" y="5618163"/>
          <p14:tracePt t="139654" x="2994025" y="5618163"/>
          <p14:tracePt t="139662" x="3051175" y="5618163"/>
          <p14:tracePt t="139667" x="3116263" y="5618163"/>
          <p14:tracePt t="139672" x="3194050" y="5618163"/>
          <p14:tracePt t="139688" x="3251200" y="5618163"/>
          <p14:tracePt t="139693" x="3314700" y="5632450"/>
          <p14:tracePt t="139698" x="3379788" y="5646738"/>
          <p14:tracePt t="139715" x="3443288" y="5667375"/>
          <p14:tracePt t="139736" x="3508375" y="5695950"/>
          <p14:tracePt t="139740" x="3678238" y="5745163"/>
          <p14:tracePt t="139744" x="3729038" y="5759450"/>
          <p14:tracePt t="139759" x="3743325" y="5767388"/>
          <p14:tracePt t="139769" x="3778250" y="5795963"/>
          <p14:tracePt t="139773" x="3814763" y="5810250"/>
          <p14:tracePt t="139776" x="3843338" y="5830888"/>
          <p14:tracePt t="139800" x="3863975" y="5859463"/>
          <p14:tracePt t="139807" x="3906838" y="5881688"/>
          <p14:tracePt t="139811" x="3921125" y="5910263"/>
          <p14:tracePt t="139827" x="3929063" y="5916613"/>
          <p14:tracePt t="139831" x="3929063" y="5945188"/>
          <p14:tracePt t="139835" x="3957638" y="5967413"/>
          <p14:tracePt t="139849" x="3957638" y="5981700"/>
          <p14:tracePt t="139866" x="3971925" y="5995988"/>
          <p14:tracePt t="139871" x="3971925" y="6030913"/>
          <p14:tracePt t="139876" x="3971925" y="6045200"/>
          <p14:tracePt t="139897" x="3971925" y="6059488"/>
          <p14:tracePt t="139902" x="3971925" y="6067425"/>
          <p14:tracePt t="139922" x="3971925" y="6081713"/>
          <p14:tracePt t="139938" x="3957638" y="6081713"/>
          <p14:tracePt t="139952" x="3943350" y="6096000"/>
          <p14:tracePt t="139964" x="3921125" y="6108700"/>
          <p14:tracePt t="139969" x="3878263" y="6116638"/>
          <p14:tracePt t="139973" x="3843338" y="6130925"/>
          <p14:tracePt t="139987" x="3792538" y="6145213"/>
          <p14:tracePt t="139991" x="3743325" y="6165850"/>
          <p14:tracePt t="139995" x="3663950" y="6180138"/>
          <p14:tracePt t="140019" x="3557588" y="6230938"/>
          <p14:tracePt t="140024" x="3379788" y="6294438"/>
          <p14:tracePt t="140031" x="3328988" y="6323013"/>
          <p14:tracePt t="140035" x="3165475" y="6373813"/>
          <p14:tracePt t="140051" x="3116263" y="6394450"/>
          <p14:tracePt t="140056" x="2965450" y="6430963"/>
          <p14:tracePt t="140061" x="2916238" y="6445250"/>
          <p14:tracePt t="140075" x="2681288" y="6494463"/>
          <p14:tracePt t="140098" x="2566988" y="6523038"/>
          <p14:tracePt t="140104" x="2381250" y="6523038"/>
          <p14:tracePt t="140109" x="2289175" y="6523038"/>
          <p14:tracePt t="140143" x="2117725" y="6523038"/>
          <p14:tracePt t="140152" x="1939925" y="6445250"/>
          <p14:tracePt t="140159" x="1925638" y="6430963"/>
          <p14:tracePt t="140167" x="1854200" y="6394450"/>
          <p14:tracePt t="140173" x="1839913" y="6373813"/>
          <p14:tracePt t="140216" x="1825625" y="6345238"/>
          <p14:tracePt t="140222" x="1774825" y="6259513"/>
          <p14:tracePt t="140234" x="1774825" y="6230938"/>
          <p14:tracePt t="140240" x="1774825" y="6216650"/>
          <p14:tracePt t="140247" x="1774825" y="6194425"/>
          <p14:tracePt t="140269" x="1774825" y="6145213"/>
          <p14:tracePt t="140275" x="1817688" y="6116638"/>
          <p14:tracePt t="140282" x="1839913" y="6067425"/>
          <p14:tracePt t="140288" x="1889125" y="6016625"/>
          <p14:tracePt t="140295" x="1939925" y="5967413"/>
          <p14:tracePt t="140301" x="2003425" y="5910263"/>
          <p14:tracePt t="140327" x="2066925" y="5859463"/>
          <p14:tracePt t="140333" x="2281238" y="5695950"/>
          <p14:tracePt t="140338" x="2366963" y="5646738"/>
          <p14:tracePt t="140343" x="2466975" y="5581650"/>
          <p14:tracePt t="140365" x="2516188" y="5567363"/>
          <p14:tracePt t="140371" x="2701925" y="5503863"/>
          <p14:tracePt t="140379" x="2801938" y="5495925"/>
          <p14:tracePt t="140384" x="2965450" y="5481638"/>
          <p14:tracePt t="140390" x="3030538" y="5481638"/>
          <p14:tracePt t="140404" x="3116263" y="5481638"/>
          <p14:tracePt t="140409" x="3216275" y="5481638"/>
          <p14:tracePt t="140432" x="3300413" y="5481638"/>
          <p14:tracePt t="140437" x="3457575" y="5532438"/>
          <p14:tracePt t="140442" x="3514725" y="5567363"/>
          <p14:tracePt t="140446" x="3579813" y="5603875"/>
          <p14:tracePt t="140464" x="3657600" y="5646738"/>
          <p14:tracePt t="140478" x="3714750" y="5695950"/>
          <p14:tracePt t="140483" x="3829050" y="5781675"/>
          <p14:tracePt t="140488" x="3878263" y="5845175"/>
          <p14:tracePt t="140504" x="3929063" y="5895975"/>
          <p14:tracePt t="140509" x="3978275" y="5945188"/>
          <p14:tracePt t="140515" x="4006850" y="5981700"/>
          <p14:tracePt t="140522" x="4043363" y="6030913"/>
          <p14:tracePt t="140526" x="4070350" y="6081713"/>
          <p14:tracePt t="140548" x="4092575" y="6116638"/>
          <p14:tracePt t="140552" x="4127500" y="6194425"/>
          <p14:tracePt t="140565" x="4127500" y="6216650"/>
          <p14:tracePt t="140569" x="4141788" y="6259513"/>
          <p14:tracePt t="140584" x="4141788" y="6294438"/>
          <p14:tracePt t="140588" x="4156075" y="6323013"/>
          <p14:tracePt t="140592" x="4156075" y="6345238"/>
          <p14:tracePt t="140605" x="4156075" y="6373813"/>
          <p14:tracePt t="140609" x="4156075" y="6394450"/>
          <p14:tracePt t="140624" x="4156075" y="6430963"/>
          <p14:tracePt t="140637" x="4141788" y="6445250"/>
          <p14:tracePt t="140640" x="4127500" y="6459538"/>
          <p14:tracePt t="140653" x="4092575" y="6480175"/>
          <p14:tracePt t="140661" x="4070350" y="6494463"/>
          <p14:tracePt t="140677" x="4029075" y="6508750"/>
          <p14:tracePt t="140681" x="3906838" y="6543675"/>
          <p14:tracePt t="140695" x="3829050" y="6557963"/>
          <p14:tracePt t="140700" x="3757613" y="6572250"/>
          <p14:tracePt t="140704" x="3657600" y="6572250"/>
          <p14:tracePt t="140718" x="3508375" y="6580188"/>
          <p14:tracePt t="140734" x="3394075" y="6580188"/>
          <p14:tracePt t="140739" x="3216275" y="6580188"/>
          <p14:tracePt t="140743" x="3130550" y="6580188"/>
          <p14:tracePt t="140759" x="3044825" y="6572250"/>
          <p14:tracePt t="140764" x="2951163" y="6543675"/>
          <p14:tracePt t="140769" x="2879725" y="6523038"/>
          <p14:tracePt t="140789" x="2830513" y="6494463"/>
          <p14:tracePt t="140798" x="2752725" y="6445250"/>
          <p14:tracePt t="140802" x="2687638" y="6408738"/>
          <p14:tracePt t="140815" x="2681288" y="6380163"/>
          <p14:tracePt t="140819" x="2652713" y="6359525"/>
          <p14:tracePt t="140827" x="2652713" y="6330950"/>
          <p14:tracePt t="140851" x="2630488" y="6280150"/>
          <p14:tracePt t="140856" x="2630488" y="6265863"/>
          <p14:tracePt t="140860" x="2630488" y="6245225"/>
          <p14:tracePt t="140884" x="2630488" y="6216650"/>
          <p14:tracePt t="140889" x="2667000" y="6180138"/>
          <p14:tracePt t="140895" x="2716213" y="6145213"/>
          <p14:tracePt t="140916" x="2951163" y="6016625"/>
          <p14:tracePt t="140921" x="3051175" y="5981700"/>
          <p14:tracePt t="140941" x="3116263" y="5967413"/>
          <p14:tracePt t="140951" x="3216275" y="5945188"/>
          <p14:tracePt t="140956" x="3479800" y="5895975"/>
          <p14:tracePt t="140974" x="3529013" y="5895975"/>
          <p14:tracePt t="140981" x="3729038" y="5895975"/>
          <p14:tracePt t="140987" x="3814763" y="5895975"/>
          <p14:tracePt t="141002" x="3892550" y="5895975"/>
          <p14:tracePt t="141007" x="3971925" y="5910263"/>
          <p14:tracePt t="141014" x="4029075" y="5930900"/>
          <p14:tracePt t="141020" x="4092575" y="5967413"/>
          <p14:tracePt t="141029" x="4141788" y="5995988"/>
          <p14:tracePt t="141034" x="4206875" y="6030913"/>
          <p14:tracePt t="141058" x="4241800" y="6067425"/>
          <p14:tracePt t="141065" x="4327525" y="6145213"/>
          <p14:tracePt t="141070" x="4370388" y="6194425"/>
          <p14:tracePt t="141075" x="4392613" y="6230938"/>
          <p14:tracePt t="141092" x="4421188" y="6280150"/>
          <p14:tracePt t="141098" x="4427538" y="6323013"/>
          <p14:tracePt t="141102" x="4441825" y="6359525"/>
          <p14:tracePt t="141106" x="4441825" y="6380163"/>
          <p14:tracePt t="141136" x="4441825" y="6423025"/>
          <p14:tracePt t="141140" x="4441825" y="6543675"/>
          <p14:tracePt t="141152" x="4406900" y="6580188"/>
          <p14:tracePt t="141156" x="4370388" y="6623050"/>
          <p14:tracePt t="141171" x="4270375" y="6672263"/>
          <p14:tracePt t="141175" x="4206875" y="6694488"/>
          <p14:tracePt t="141180" x="4106863" y="6729413"/>
          <p14:tracePt t="141203" x="3992563" y="6757988"/>
          <p14:tracePt t="141207" x="3714750" y="6780213"/>
          <p14:tracePt t="141211" x="3557588" y="6794500"/>
          <p14:tracePt t="141225" x="3394075" y="6794500"/>
          <p14:tracePt t="141231" x="3230563" y="6794500"/>
          <p14:tracePt t="141235" x="3044825" y="6794500"/>
          <p14:tracePt t="141261" x="2979738" y="6794500"/>
          <p14:tracePt t="141266" x="2587625" y="6723063"/>
          <p14:tracePt t="141269" x="2452688" y="6672263"/>
          <p14:tracePt t="141282" x="2403475" y="6657975"/>
          <p14:tracePt t="141286" x="2303463" y="6608763"/>
          <p14:tracePt t="141305" x="2232025" y="6557963"/>
          <p14:tracePt t="141309" x="2103438" y="6459538"/>
          <p14:tracePt t="141325" x="2066925" y="6394450"/>
          <p14:tracePt t="141331" x="2038350" y="6330950"/>
          <p14:tracePt t="141342" x="2017713" y="6280150"/>
          <p14:tracePt t="141348" x="2003425" y="6230938"/>
          <p14:tracePt t="141352" x="2003425" y="6165850"/>
          <p14:tracePt t="141357" x="2003425" y="6116638"/>
          <p14:tracePt t="141431" x="2025650" y="6030913"/>
          <p14:tracePt t="141437" x="2816225" y="5730875"/>
          <p14:tracePt t="141442" x="2979738" y="5730875"/>
          <p14:tracePt t="141447" x="3130550" y="5730875"/>
          <p14:tracePt t="141456" x="3279775" y="5730875"/>
          <p14:tracePt t="141462" x="3414713" y="5745163"/>
          <p14:tracePt t="141479" x="3557588" y="5767388"/>
          <p14:tracePt t="141484" x="3678238" y="5816600"/>
          <p14:tracePt t="141489" x="3806825" y="5845175"/>
          <p14:tracePt t="141494" x="3929063" y="5895975"/>
          <p14:tracePt t="141517" x="4070350" y="5930900"/>
          <p14:tracePt t="141525" x="4227513" y="5995988"/>
          <p14:tracePt t="141532" x="4341813" y="6045200"/>
          <p14:tracePt t="141537" x="4427538" y="6096000"/>
          <p14:tracePt t="141542" x="4519613" y="6145213"/>
          <p14:tracePt t="141561" x="4591050" y="6180138"/>
          <p14:tracePt t="141574" x="4705350" y="6294438"/>
          <p14:tracePt t="141578" x="4733925" y="6308725"/>
          <p14:tracePt t="141583" x="4756150" y="6345238"/>
          <p14:tracePt t="141598" x="4784725" y="6380163"/>
          <p14:tracePt t="141603" x="4805363" y="6408738"/>
          <p14:tracePt t="141607" x="4819650" y="6423025"/>
          <p14:tracePt t="141622" x="4819650" y="6445250"/>
          <p14:tracePt t="141626" x="4833938" y="6459538"/>
          <p14:tracePt t="141644" x="4833938" y="6473825"/>
          <p14:tracePt t="141660" x="4833938" y="6480175"/>
          <p14:tracePt t="141674" x="4819650" y="6494463"/>
          <p14:tracePt t="141681" x="4784725" y="6523038"/>
          <p14:tracePt t="141693" x="4719638" y="6543675"/>
          <p14:tracePt t="141697" x="4641850" y="6594475"/>
          <p14:tracePt t="141711" x="4541838" y="6657975"/>
          <p14:tracePt t="141716" x="4406900" y="6723063"/>
          <p14:tracePt t="141999" x="4456113" y="6723063"/>
          <p14:tracePt t="142010" x="4519613" y="6694488"/>
          <p14:tracePt t="142020" x="4619625" y="6672263"/>
          <p14:tracePt t="142031" x="4719638" y="6643688"/>
          <p14:tracePt t="142035" x="4833938" y="6623050"/>
          <p14:tracePt t="142049" x="4968875" y="6608763"/>
          <p14:tracePt t="142053" x="5119688" y="6594475"/>
          <p14:tracePt t="142057" x="5283200" y="6594475"/>
          <p14:tracePt t="142071" x="5432425" y="6594475"/>
          <p14:tracePt t="142075" x="5597525" y="6594475"/>
          <p14:tracePt t="142088" x="5767388" y="6594475"/>
          <p14:tracePt t="142092" x="5918200" y="6594475"/>
          <p14:tracePt t="142103" x="6067425" y="6594475"/>
          <p14:tracePt t="142107" x="6130925" y="6594475"/>
          <p14:tracePt t="142121" x="6273800" y="6594475"/>
          <p14:tracePt t="142125" x="6396038" y="6594475"/>
          <p14:tracePt t="142136" x="6508750" y="6608763"/>
          <p14:tracePt t="142140" x="6594475" y="6608763"/>
          <p14:tracePt t="142152" x="6688138" y="6623050"/>
          <p14:tracePt t="142156" x="6723063" y="6623050"/>
          <p14:tracePt t="142168" x="6773863" y="6623050"/>
          <p14:tracePt t="142172" x="6808788" y="6623050"/>
          <p14:tracePt t="142184" x="6837363" y="6623050"/>
          <p14:tracePt t="142191" x="6859588" y="6623050"/>
          <p14:tracePt t="142195" x="6873875" y="6629400"/>
          <p14:tracePt t="142208" x="6888163" y="6629400"/>
          <p14:tracePt t="142233" x="6894513" y="6629400"/>
          <p14:tracePt t="142539" x="6888163" y="6629400"/>
          <p14:tracePt t="142595" x="6873875" y="6629400"/>
          <p14:tracePt t="142644" x="6859588" y="6629400"/>
          <p14:tracePt t="142688" x="6845300" y="6629400"/>
          <p14:tracePt t="142703" x="6837363" y="6629400"/>
          <p14:tracePt t="142717" x="6823075" y="6629400"/>
          <p14:tracePt t="142730" x="6808788" y="6623050"/>
          <p14:tracePt t="142751" x="6794500" y="6623050"/>
          <p14:tracePt t="142764" x="6788150" y="6608763"/>
          <p14:tracePt t="142768" x="6773863" y="6608763"/>
          <p14:tracePt t="142781" x="6759575" y="6594475"/>
          <p14:tracePt t="142792" x="6745288" y="6594475"/>
          <p14:tracePt t="142806" x="6737350" y="6580188"/>
          <p14:tracePt t="142810" x="6723063" y="6580188"/>
          <p14:tracePt t="142825" x="6708775" y="6580188"/>
          <p14:tracePt t="142830" x="6694488" y="6580188"/>
          <p14:tracePt t="142834" x="6688138" y="6572250"/>
          <p14:tracePt t="142851" x="6673850" y="6572250"/>
          <p14:tracePt t="142854" x="6645275" y="6572250"/>
          <p14:tracePt t="142858" x="6623050" y="6557963"/>
          <p14:tracePt t="142870" x="6608763" y="6557963"/>
          <p14:tracePt t="142874" x="6580188" y="6557963"/>
          <p14:tracePt t="142881" x="6559550" y="6543675"/>
          <p14:tracePt t="142893" x="6530975" y="6543675"/>
          <p14:tracePt t="142898" x="6523038" y="6543675"/>
          <p14:tracePt t="142907" x="6481763" y="6529388"/>
          <p14:tracePt t="142920" x="6459538" y="6529388"/>
          <p14:tracePt t="142924" x="6424613" y="6523038"/>
          <p14:tracePt t="142927" x="6381750" y="6523038"/>
          <p14:tracePt t="142941" x="6345238" y="6523038"/>
          <p14:tracePt t="142945" x="6310313" y="6508750"/>
          <p14:tracePt t="142957" x="6273800" y="6508750"/>
          <p14:tracePt t="142961" x="6230938" y="6494463"/>
          <p14:tracePt t="142974" x="6196013" y="6494463"/>
          <p14:tracePt t="142978" x="6159500" y="6480175"/>
          <p14:tracePt t="142990" x="6124575" y="6480175"/>
          <p14:tracePt t="142994" x="6067425" y="6473825"/>
          <p14:tracePt t="143008" x="6032500" y="6473825"/>
          <p14:tracePt t="143015" x="5981700" y="6459538"/>
          <p14:tracePt t="143019" x="5932488" y="6445250"/>
          <p14:tracePt t="143032" x="5895975" y="6430963"/>
          <p14:tracePt t="143036" x="5861050" y="6423025"/>
          <p14:tracePt t="143039" x="5832475" y="6423025"/>
          <p14:tracePt t="143056" x="5767388" y="6408738"/>
          <p14:tracePt t="143060" x="5718175" y="6394450"/>
          <p14:tracePt t="143081" x="5683250" y="6380163"/>
          <p14:tracePt t="143085" x="5611813" y="6373813"/>
          <p14:tracePt t="143089" x="5597525" y="6373813"/>
          <p14:tracePt t="143102" x="5561013" y="6359525"/>
          <p14:tracePt t="143106" x="5518150" y="6345238"/>
          <p14:tracePt t="143119" x="5497513" y="6330950"/>
          <p14:tracePt t="143133" x="5468938" y="6330950"/>
          <p14:tracePt t="143137" x="5446713" y="6323013"/>
          <p14:tracePt t="143143" x="5418138" y="6308725"/>
          <p14:tracePt t="143148" x="5397500" y="6294438"/>
          <p14:tracePt t="143168" x="5383213" y="6294438"/>
          <p14:tracePt t="143172" x="5346700" y="6265863"/>
          <p14:tracePt t="143185" x="5332413" y="6259513"/>
          <p14:tracePt t="143189" x="5303838" y="6230938"/>
          <p14:tracePt t="143193" x="5297488" y="6216650"/>
          <p14:tracePt t="143208" x="5283200" y="6208713"/>
          <p14:tracePt t="143218" x="5254625" y="6194425"/>
          <p14:tracePt t="143222" x="5248275" y="6180138"/>
          <p14:tracePt t="143226" x="5233988" y="6159500"/>
          <p14:tracePt t="143242" x="5219700" y="6145213"/>
          <p14:tracePt t="143252" x="5219700" y="6130925"/>
          <p14:tracePt t="143263" x="5205413" y="6108700"/>
          <p14:tracePt t="143267" x="5197475" y="6081713"/>
          <p14:tracePt t="143284" x="5183188" y="6067425"/>
          <p14:tracePt t="143288" x="5183188" y="6059488"/>
          <p14:tracePt t="143292" x="5183188" y="6030913"/>
          <p14:tracePt t="143304" x="5183188" y="6016625"/>
          <p14:tracePt t="143316" x="5183188" y="6010275"/>
          <p14:tracePt t="143324" x="5183188" y="5995988"/>
          <p14:tracePt t="143336" x="5183188" y="5981700"/>
          <p14:tracePt t="143355" x="5183188" y="5967413"/>
          <p14:tracePt t="143358" x="5205413" y="5959475"/>
          <p14:tracePt t="143370" x="5297488" y="5881688"/>
          <p14:tracePt t="143386" x="5354638" y="5845175"/>
          <p14:tracePt t="143390" x="5446713" y="5795963"/>
          <p14:tracePt t="143395" x="5546725" y="5745163"/>
          <p14:tracePt t="143411" x="5661025" y="5681663"/>
          <p14:tracePt t="143417" x="5767388" y="5632450"/>
          <p14:tracePt t="143430" x="5910263" y="5567363"/>
          <p14:tracePt t="143435" x="6032500" y="5518150"/>
          <p14:tracePt t="143438" x="6196013" y="5453063"/>
          <p14:tracePt t="143453" x="6324600" y="5418138"/>
          <p14:tracePt t="143457" x="6473825" y="5381625"/>
          <p14:tracePt t="143461" x="6623050" y="5346700"/>
          <p14:tracePt t="143474" x="6794500" y="5318125"/>
          <p14:tracePt t="143488" x="6972300" y="5297488"/>
          <p14:tracePt t="143495" x="7286625" y="5268913"/>
          <p14:tracePt t="143499" x="7472363" y="5254625"/>
          <p14:tracePt t="143515" x="7635875" y="5254625"/>
          <p14:tracePt t="143519" x="7799388" y="5254625"/>
          <p14:tracePt t="143532" x="7950200" y="5254625"/>
          <p14:tracePt t="143548" x="8085138" y="5254625"/>
          <p14:tracePt t="143552" x="8285163" y="5254625"/>
          <p14:tracePt t="143556" x="8399463" y="5283200"/>
          <p14:tracePt t="143568" x="8513763" y="5303838"/>
          <p14:tracePt t="143572" x="8612188" y="5332413"/>
          <p14:tracePt t="143586" x="8697913" y="5353050"/>
          <p14:tracePt t="143592" x="8783638" y="5381625"/>
          <p14:tracePt t="143607" x="8926513" y="5432425"/>
          <p14:tracePt t="143624" x="8990013" y="5453063"/>
          <p14:tracePt t="143630" x="9047163" y="5495925"/>
          <p14:tracePt t="143635" x="9075738" y="5503863"/>
          <p14:tracePt t="143639" x="9112250" y="5518150"/>
          <p14:tracePt t="143665" x="9161463" y="5553075"/>
          <p14:tracePt t="143669" x="9212263" y="5595938"/>
          <p14:tracePt t="143673" x="9240838" y="5603875"/>
          <p14:tracePt t="143677" x="9247188" y="5632450"/>
          <p14:tracePt t="143694" x="9261475" y="5646738"/>
          <p14:tracePt t="143699" x="9275763" y="5667375"/>
          <p14:tracePt t="143703" x="9275763" y="5681663"/>
          <p14:tracePt t="143721" x="9290050" y="5703888"/>
          <p14:tracePt t="143731" x="9297988" y="5730875"/>
          <p14:tracePt t="143735" x="9297988" y="5745163"/>
          <p14:tracePt t="143748" x="9297988" y="5759450"/>
          <p14:tracePt t="143767" x="9297988" y="5781675"/>
          <p14:tracePt t="143785" x="9297988" y="5795963"/>
          <p14:tracePt t="143804" x="9297988" y="5810250"/>
          <p14:tracePt t="143820" x="9297988" y="5816600"/>
          <p14:tracePt t="143823" x="9290050" y="5816600"/>
          <p14:tracePt t="143833" x="9290050" y="5830888"/>
          <p14:tracePt t="143846" x="9275763" y="5845175"/>
          <p14:tracePt t="143850" x="9275763" y="5859463"/>
          <p14:tracePt t="143855" x="9261475" y="5867400"/>
          <p14:tracePt t="143874" x="9247188" y="5881688"/>
          <p14:tracePt t="143880" x="9240838" y="5895975"/>
          <p14:tracePt t="143885" x="9226550" y="5910263"/>
          <p14:tracePt t="143889" x="9212263" y="5916613"/>
          <p14:tracePt t="143904" x="9190038" y="5930900"/>
          <p14:tracePt t="143908" x="9161463" y="5959475"/>
          <p14:tracePt t="143915" x="9126538" y="5967413"/>
          <p14:tracePt t="143930" x="9040813" y="6010275"/>
          <p14:tracePt t="143935" x="8990013" y="6016625"/>
          <p14:tracePt t="143954" x="8926513" y="6030913"/>
          <p14:tracePt t="143960" x="8812213" y="6067425"/>
          <p14:tracePt t="143966" x="8726488" y="6096000"/>
          <p14:tracePt t="143976" x="8626475" y="6108700"/>
          <p14:tracePt t="143980" x="8577263" y="6108700"/>
          <p14:tracePt t="143987" x="8462963" y="6130925"/>
          <p14:tracePt t="143990" x="8362950" y="6145213"/>
          <p14:tracePt t="144010" x="8170863" y="6159500"/>
          <p14:tracePt t="144018" x="8085138" y="6159500"/>
          <p14:tracePt t="144031" x="8013700" y="6159500"/>
          <p14:tracePt t="144035" x="7985125" y="6159500"/>
          <p14:tracePt t="144040" x="7935913" y="6159500"/>
          <p14:tracePt t="144053" x="7899400" y="6159500"/>
          <p14:tracePt t="144057" x="7870825" y="6145213"/>
          <p14:tracePt t="144077" x="7850188" y="6130925"/>
          <p14:tracePt t="144083" x="7850188" y="6116638"/>
          <p14:tracePt t="144091" x="7850188" y="6108700"/>
          <p14:tracePt t="144107" x="7850188" y="6096000"/>
          <p14:tracePt t="144126" x="7885113" y="6081713"/>
          <p14:tracePt t="144142" x="7950200" y="6067425"/>
          <p14:tracePt t="144146" x="8121650" y="6059488"/>
          <p14:tracePt t="144159" x="8270875" y="6045200"/>
          <p14:tracePt t="144164" x="8428038" y="6045200"/>
          <p14:tracePt t="144169" x="8612188" y="6045200"/>
          <p14:tracePt t="144182" x="8783638" y="6045200"/>
          <p14:tracePt t="144201" x="9197975" y="6045200"/>
          <p14:tracePt t="144204" x="9396413" y="6045200"/>
          <p14:tracePt t="144208" x="9604375" y="6045200"/>
          <p14:tracePt t="144223" x="9802813" y="6045200"/>
          <p14:tracePt t="144227" x="9974263" y="6045200"/>
          <p14:tracePt t="144243" x="10067925" y="6045200"/>
          <p14:tracePt t="144248" x="10217150" y="6045200"/>
          <p14:tracePt t="144252" x="10337800" y="6045200"/>
          <p14:tracePt t="144265" x="10437813" y="6045200"/>
          <p14:tracePt t="144269" x="10474325" y="6045200"/>
          <p14:tracePt t="144273" x="10552113" y="6045200"/>
          <p14:tracePt t="144289" x="10601325" y="6045200"/>
          <p14:tracePt t="144292" x="10637838" y="6045200"/>
          <p14:tracePt t="144307" x="10680700" y="6059488"/>
          <p14:tracePt t="144314" x="10687050" y="6059488"/>
          <p14:tracePt t="144332" x="10701338" y="6059488"/>
          <p14:tracePt t="144344" x="10701338" y="6067425"/>
          <p14:tracePt t="144367" x="10701338" y="6081713"/>
          <p14:tracePt t="144390" x="10687050" y="6081713"/>
          <p14:tracePt t="144417" x="10680700" y="6081713"/>
          <p14:tracePt t="144422" x="10652125" y="6081713"/>
          <p14:tracePt t="144430" x="10637838" y="6081713"/>
          <p14:tracePt t="144445" x="10587038" y="6081713"/>
          <p14:tracePt t="144459" x="10566400" y="6067425"/>
          <p14:tracePt t="144464" x="10523538" y="6045200"/>
          <p14:tracePt t="144469" x="10502900" y="6030913"/>
          <p14:tracePt t="144475" x="10466388" y="5995988"/>
          <p14:tracePt t="144489" x="10437813" y="5981700"/>
          <p14:tracePt t="144493" x="10388600" y="5945188"/>
          <p14:tracePt t="144512" x="10374313" y="5930900"/>
          <p14:tracePt t="144517" x="10337800" y="5881688"/>
          <p14:tracePt t="144521" x="10317163" y="5859463"/>
          <p14:tracePt t="144525" x="10288588" y="5816600"/>
          <p14:tracePt t="144543" x="10274300" y="5795963"/>
          <p14:tracePt t="144555" x="10252075" y="5759450"/>
          <p14:tracePt t="144559" x="10237788" y="5703888"/>
          <p14:tracePt t="144563" x="10223500" y="5667375"/>
          <p14:tracePt t="144580" x="10217150" y="5646738"/>
          <p14:tracePt t="144585" x="10217150" y="5618163"/>
          <p14:tracePt t="144590" x="10217150" y="5603875"/>
          <p14:tracePt t="144598" x="10217150" y="5595938"/>
          <p14:tracePt t="144616" x="10217150" y="5581650"/>
          <p14:tracePt t="144917" x="10202863" y="5581650"/>
          <p14:tracePt t="144928" x="10174288" y="5581650"/>
          <p14:tracePt t="144939" x="10139363" y="5581650"/>
          <p14:tracePt t="144943" x="10102850" y="5581650"/>
          <p14:tracePt t="144958" x="10053638" y="5581650"/>
          <p14:tracePt t="144963" x="10002838" y="5581650"/>
          <p14:tracePt t="144968" x="9939338" y="5581650"/>
          <p14:tracePt t="144974" x="9874250" y="5581650"/>
          <p14:tracePt t="144986" x="9802813" y="5603875"/>
          <p14:tracePt t="144991" x="9739313" y="5618163"/>
          <p14:tracePt t="145005" x="9661525" y="5632450"/>
          <p14:tracePt t="145015" x="9604375" y="5646738"/>
          <p14:tracePt t="145021" x="9539288" y="5646738"/>
          <p14:tracePt t="145025" x="9475788" y="5653088"/>
          <p14:tracePt t="145040" x="9424988" y="5653088"/>
          <p14:tracePt t="145044" x="9361488" y="5653088"/>
          <p14:tracePt t="145051" x="9297988" y="5653088"/>
          <p14:tracePt t="145055" x="9240838" y="5653088"/>
          <p14:tracePt t="145069" x="9190038" y="5646738"/>
          <p14:tracePt t="145073" x="9126538" y="5603875"/>
          <p14:tracePt t="145086" x="9090025" y="5581650"/>
          <p14:tracePt t="145090" x="9061450" y="5546725"/>
          <p14:tracePt t="145103" x="9026525" y="5518150"/>
          <p14:tracePt t="145107" x="9026525" y="5495925"/>
          <p14:tracePt t="145111" x="8997950" y="5432425"/>
          <p14:tracePt t="145124" x="8997950" y="5381625"/>
          <p14:tracePt t="145128" x="8997950" y="5283200"/>
          <p14:tracePt t="145148" x="9012238" y="5203825"/>
          <p14:tracePt t="145152" x="9061450" y="5089525"/>
          <p14:tracePt t="145156" x="9147175" y="4954588"/>
          <p14:tracePt t="145159" x="9247188" y="4805363"/>
          <p14:tracePt t="145176" x="9361488" y="4633913"/>
          <p14:tracePt t="145188" x="9504363" y="4441825"/>
          <p14:tracePt t="145192" x="9759950" y="4121150"/>
          <p14:tracePt t="145197" x="9853613" y="4021138"/>
          <p14:tracePt t="145201" x="10139363" y="3692525"/>
          <p14:tracePt t="145216" x="10223500" y="3614738"/>
          <p14:tracePt t="145223" x="10402888" y="3463925"/>
          <p14:tracePt t="145227" x="10566400" y="3343275"/>
          <p14:tracePt t="145244" x="10715625" y="3243263"/>
          <p14:tracePt t="145249" x="10880725" y="3151188"/>
          <p14:tracePt t="145253" x="11029950" y="3094038"/>
          <p14:tracePt t="145257" x="11179175" y="3051175"/>
          <p14:tracePt t="145271" x="11329988" y="3016250"/>
          <p14:tracePt t="145275" x="11464925" y="3001963"/>
          <p14:tracePt t="145287" x="11528425" y="3001963"/>
          <p14:tracePt t="145291" x="11664950" y="2994025"/>
          <p14:tracePt t="145298" x="11779250" y="2994025"/>
          <p14:tracePt t="145317" x="11863388" y="2994025"/>
          <p14:tracePt t="145321" x="11957050" y="2994025"/>
          <p14:tracePt t="145324" x="12028488" y="2994025"/>
          <p14:tracePt t="145336" x="12091988" y="2994025"/>
          <p14:tracePt t="145340" x="12142788" y="2994025"/>
          <p14:tracePt t="145602" x="12157075" y="2387600"/>
          <p14:tracePt t="145615" x="12142788" y="2301875"/>
          <p14:tracePt t="145619" x="12091988" y="2074863"/>
          <p14:tracePt t="145633" x="12042775" y="1868488"/>
          <p14:tracePt t="145637" x="12006263" y="1639888"/>
          <p14:tracePt t="145650" x="11957050" y="1425575"/>
          <p14:tracePt t="145654" x="11906250" y="1204913"/>
          <p14:tracePt t="145667" x="11857038" y="990600"/>
          <p14:tracePt t="145671" x="11806238" y="776288"/>
          <p14:tracePt t="145676" x="11764963" y="577850"/>
          <p14:tracePt t="145689" x="11742738" y="412750"/>
          <p14:tracePt t="145698" x="11728450" y="334963"/>
          <p14:tracePt t="145701" x="11714163" y="185738"/>
          <p14:tracePt t="145714" x="11693525" y="857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45C9B-FE29-F7D9-B063-5DAF28757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BE61CD-F7D7-8617-F839-0FFC3E62F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第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118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回　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問題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-10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AB1B16-3037-2CA9-B896-22BBB9520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梅毒で誤っているのはどれか。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ａ　</a:t>
            </a:r>
            <a:r>
              <a:rPr lang="en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TPHA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は疾患活動性の指標となる。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ｂ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他の性感染症の合併について検索する。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ｃ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神経梅毒は感染からの期間を問わず起こる。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ｄ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妊婦が未治療の場合、児の先天梅毒の原因となる。 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">
                <a:latin typeface="Meiryo" panose="020B0604030504040204" pitchFamily="34" charset="-128"/>
                <a:ea typeface="Meiryo" panose="020B0604030504040204" pitchFamily="34" charset="-128"/>
              </a:rPr>
              <a:t>ｅ　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日本では 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10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年前と比較して報告数が増加している。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8" name="オーディオ 7">
            <a:extLst>
              <a:ext uri="{FF2B5EF4-FFF2-40B4-BE49-F238E27FC236}">
                <a16:creationId xmlns:a16="http://schemas.microsoft.com/office/drawing/2014/main" id="{6E26478A-1D85-F86A-6289-7FC319413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4"/>
    </mc:Choice>
    <mc:Fallback xmlns="">
      <p:transition spd="slow" advTm="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3820</TotalTime>
  <Words>1355</Words>
  <Application>Microsoft Macintosh PowerPoint</Application>
  <PresentationFormat>ワイド画面</PresentationFormat>
  <Paragraphs>186</Paragraphs>
  <Slides>25</Slides>
  <Notes>0</Notes>
  <HiddenSlides>0</HiddenSlides>
  <MMClips>24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0" baseType="lpstr">
      <vt:lpstr>Meiryo</vt:lpstr>
      <vt:lpstr>游ゴシック</vt:lpstr>
      <vt:lpstr>游ゴシック Light</vt:lpstr>
      <vt:lpstr>Arial</vt:lpstr>
      <vt:lpstr>Office テーマ</vt:lpstr>
      <vt:lpstr>医師国家試験</vt:lpstr>
      <vt:lpstr>第118回　A問題-10</vt:lpstr>
      <vt:lpstr>第118回　A問題-10</vt:lpstr>
      <vt:lpstr>梅毒の診断</vt:lpstr>
      <vt:lpstr>梅毒の診断</vt:lpstr>
      <vt:lpstr>抗体検査が２種類ある</vt:lpstr>
      <vt:lpstr>RPRは組織障害をみてる</vt:lpstr>
      <vt:lpstr>検査結果の解釈</vt:lpstr>
      <vt:lpstr>第118回　A問題-10</vt:lpstr>
      <vt:lpstr>第118回　A問題-10</vt:lpstr>
      <vt:lpstr>梅毒をみたらHIVを検査</vt:lpstr>
      <vt:lpstr>第118回　A問題-10</vt:lpstr>
      <vt:lpstr>第118回　A問題-10</vt:lpstr>
      <vt:lpstr>神経梅毒はいつでも発症</vt:lpstr>
      <vt:lpstr>第118回　A問題-10</vt:lpstr>
      <vt:lpstr>第118回　A問題-10</vt:lpstr>
      <vt:lpstr>母子感染する病気</vt:lpstr>
      <vt:lpstr>第118回　A問題-10</vt:lpstr>
      <vt:lpstr>第118回　A問題-10</vt:lpstr>
      <vt:lpstr>梅毒急増中</vt:lpstr>
      <vt:lpstr>最多はクラミジア</vt:lpstr>
      <vt:lpstr>第118回　A問題-10</vt:lpstr>
      <vt:lpstr>第118回　A問題-10</vt:lpstr>
      <vt:lpstr>解答のポイント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鈴木哲</dc:creator>
  <cp:lastModifiedBy>鈴木哲</cp:lastModifiedBy>
  <cp:revision>7</cp:revision>
  <dcterms:created xsi:type="dcterms:W3CDTF">2025-01-22T21:17:41Z</dcterms:created>
  <dcterms:modified xsi:type="dcterms:W3CDTF">2025-01-31T23:56:30Z</dcterms:modified>
</cp:coreProperties>
</file>